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4059" r:id="rId2"/>
    <p:sldMasterId id="2147484060" r:id="rId3"/>
    <p:sldMasterId id="2147484061" r:id="rId4"/>
  </p:sldMasterIdLst>
  <p:notesMasterIdLst>
    <p:notesMasterId r:id="rId66"/>
  </p:notesMasterIdLst>
  <p:sldIdLst>
    <p:sldId id="258" r:id="rId5"/>
    <p:sldId id="385" r:id="rId6"/>
    <p:sldId id="599" r:id="rId7"/>
    <p:sldId id="600" r:id="rId8"/>
    <p:sldId id="594" r:id="rId9"/>
    <p:sldId id="597" r:id="rId10"/>
    <p:sldId id="601" r:id="rId11"/>
    <p:sldId id="602" r:id="rId12"/>
    <p:sldId id="603" r:id="rId13"/>
    <p:sldId id="526" r:id="rId14"/>
    <p:sldId id="521" r:id="rId15"/>
    <p:sldId id="586" r:id="rId16"/>
    <p:sldId id="528" r:id="rId17"/>
    <p:sldId id="527" r:id="rId18"/>
    <p:sldId id="604" r:id="rId19"/>
    <p:sldId id="522" r:id="rId20"/>
    <p:sldId id="532" r:id="rId21"/>
    <p:sldId id="539" r:id="rId22"/>
    <p:sldId id="533" r:id="rId23"/>
    <p:sldId id="534" r:id="rId24"/>
    <p:sldId id="536" r:id="rId25"/>
    <p:sldId id="535" r:id="rId26"/>
    <p:sldId id="537" r:id="rId27"/>
    <p:sldId id="540" r:id="rId28"/>
    <p:sldId id="541" r:id="rId29"/>
    <p:sldId id="542" r:id="rId30"/>
    <p:sldId id="543" r:id="rId31"/>
    <p:sldId id="544" r:id="rId32"/>
    <p:sldId id="546" r:id="rId33"/>
    <p:sldId id="545" r:id="rId34"/>
    <p:sldId id="615" r:id="rId35"/>
    <p:sldId id="547" r:id="rId36"/>
    <p:sldId id="548" r:id="rId37"/>
    <p:sldId id="549" r:id="rId38"/>
    <p:sldId id="551" r:id="rId39"/>
    <p:sldId id="550" r:id="rId40"/>
    <p:sldId id="552" r:id="rId41"/>
    <p:sldId id="553" r:id="rId42"/>
    <p:sldId id="554" r:id="rId43"/>
    <p:sldId id="555" r:id="rId44"/>
    <p:sldId id="616" r:id="rId45"/>
    <p:sldId id="617" r:id="rId46"/>
    <p:sldId id="618" r:id="rId47"/>
    <p:sldId id="559" r:id="rId48"/>
    <p:sldId id="561" r:id="rId49"/>
    <p:sldId id="620" r:id="rId50"/>
    <p:sldId id="564" r:id="rId51"/>
    <p:sldId id="569" r:id="rId52"/>
    <p:sldId id="570" r:id="rId53"/>
    <p:sldId id="606" r:id="rId54"/>
    <p:sldId id="571" r:id="rId55"/>
    <p:sldId id="607" r:id="rId56"/>
    <p:sldId id="573" r:id="rId57"/>
    <p:sldId id="608" r:id="rId58"/>
    <p:sldId id="612" r:id="rId59"/>
    <p:sldId id="613" r:id="rId60"/>
    <p:sldId id="614" r:id="rId61"/>
    <p:sldId id="583" r:id="rId62"/>
    <p:sldId id="584" r:id="rId63"/>
    <p:sldId id="580" r:id="rId64"/>
    <p:sldId id="257" r:id="rId6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0000FF"/>
    <a:srgbClr val="0033CC"/>
    <a:srgbClr val="333399"/>
    <a:srgbClr val="B2B2B2"/>
    <a:srgbClr val="E9F8FB"/>
    <a:srgbClr val="FFFF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301B821-A1FF-4177-AEE7-76D212191A09}" styleName="中度样式 1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5758FB7-9AC5-4552-8A53-C91805E547FA}" styleName="主题样式 1 - 强调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10" autoAdjust="0"/>
    <p:restoredTop sz="83605" autoAdjust="0"/>
  </p:normalViewPr>
  <p:slideViewPr>
    <p:cSldViewPr>
      <p:cViewPr varScale="1">
        <p:scale>
          <a:sx n="88" d="100"/>
          <a:sy n="88" d="100"/>
        </p:scale>
        <p:origin x="-474" y="-114"/>
      </p:cViewPr>
      <p:guideLst>
        <p:guide orient="horz" pos="215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16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9BBA02-6DE7-42EA-90E0-CC91F66CEC89}" type="doc">
      <dgm:prSet loTypeId="urn:microsoft.com/office/officeart/2005/8/layout/chevron2" loCatId="process" qsTypeId="urn:microsoft.com/office/officeart/2005/8/quickstyle/simple1#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33BF3B03-4BA4-4E57-A82E-5F74731F1346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数据库应用背景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255399AF-AC94-4310-A620-C6DD8B4CBEDA}" type="parTrans" cxnId="{6051EF63-3FC6-4E0B-973D-995DC33FE4A9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C95A96C7-ED72-4A3C-BCA0-26EDA59AC480}" type="sibTrans" cxnId="{6051EF63-3FC6-4E0B-973D-995DC33FE4A9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9E5BAF3C-054D-4B63-BEED-D2ADD9F16C9A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2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A2456CF-E180-4D6F-B175-263B6141AD9D}" type="parTrans" cxnId="{9A5FAF54-D40D-48CA-B35A-C91F0A2935E2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E9A5FEA3-3A26-4070-91FB-71707F68EC85}" type="sibTrans" cxnId="{9A5FAF54-D40D-48CA-B35A-C91F0A2935E2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BBEAC275-6A9F-4EB5-8441-1BF51DF337C6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数据库概况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74EDCEB-EDA4-4E88-A45A-5091D3ABD192}" type="parTrans" cxnId="{911C6DA6-7053-40CE-BA42-BEABEA48F62C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CC7D211E-3EB6-40B8-89BD-2E7191327277}" type="sibTrans" cxnId="{911C6DA6-7053-40CE-BA42-BEABEA48F62C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04DA9125-422C-4DBB-87D0-E2997E268419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3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BBE7787-8888-4463-8800-254AE7337A42}" type="parTrans" cxnId="{F9AA3969-3D3A-4C6D-8C6D-595FE1307D1F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BE131DDB-203C-4172-BA18-DADA2362819A}" type="sibTrans" cxnId="{F9AA3969-3D3A-4C6D-8C6D-595FE1307D1F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647F2580-1A26-447A-858E-F63745A944E5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的主要功能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19A1833D-16AD-454F-8521-9328222937CD}" type="parTrans" cxnId="{656B36CE-3BB0-44A5-958C-64317C04C446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2DC361B-01B6-4287-93E2-6E16F2427A95}" type="sibTrans" cxnId="{656B36CE-3BB0-44A5-958C-64317C04C446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C5CBA9FC-99E6-4ED5-B576-723FCF717739}">
      <dgm:prSet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在科研中的应用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A82F3FA8-E359-4977-BF8E-DB13A2D7D113}" type="parTrans" cxnId="{E0EC568A-7290-4A1C-909A-B42097322390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F9C5FF37-12AB-4265-9BF8-6BC01F68D45E}" type="sibTrans" cxnId="{E0EC568A-7290-4A1C-909A-B42097322390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14232A7-F8AD-4453-8B39-61DDA58451B4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1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9384D38B-98F3-4D5A-B893-280AF11D5B6D}" type="sibTrans" cxnId="{0A660104-ABC0-45EE-BCD0-5C5891ED30AA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3D578EA6-5591-4658-9DF8-D5E7381A9396}" type="parTrans" cxnId="{0A660104-ABC0-45EE-BCD0-5C5891ED30AA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467B1917-8B0E-4971-A3D1-29E0979948AE}">
      <dgm:prSet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4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52B7B10-2C51-460C-A20D-701CDE2C2C06}" type="sibTrans" cxnId="{C885FA76-065B-4E0D-9613-480B6AE1D894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37F48D83-B091-4EAA-8D8E-595CABDFE5BF}" type="parTrans" cxnId="{C885FA76-065B-4E0D-9613-480B6AE1D894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31F0AF80-FCC1-4893-A46A-2005E73F99AA}" type="pres">
      <dgm:prSet presAssocID="{089BBA02-6DE7-42EA-90E0-CC91F66CEC8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DC0F3814-C2C9-48B8-B889-5E04AD1FD4B8}" type="pres">
      <dgm:prSet presAssocID="{514232A7-F8AD-4453-8B39-61DDA58451B4}" presName="composite" presStyleCnt="0"/>
      <dgm:spPr/>
    </dgm:pt>
    <dgm:pt modelId="{354114C9-039B-4706-9674-B9B631DBED96}" type="pres">
      <dgm:prSet presAssocID="{514232A7-F8AD-4453-8B39-61DDA58451B4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31FA757-2082-442A-B1AA-DAA6E80DC099}" type="pres">
      <dgm:prSet presAssocID="{514232A7-F8AD-4453-8B39-61DDA58451B4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FCC6A90-1F79-4E1F-B97D-ABCDAA9A7D77}" type="pres">
      <dgm:prSet presAssocID="{9384D38B-98F3-4D5A-B893-280AF11D5B6D}" presName="sp" presStyleCnt="0"/>
      <dgm:spPr/>
    </dgm:pt>
    <dgm:pt modelId="{3849CF9F-0698-481E-AECE-93547A8986DE}" type="pres">
      <dgm:prSet presAssocID="{9E5BAF3C-054D-4B63-BEED-D2ADD9F16C9A}" presName="composite" presStyleCnt="0"/>
      <dgm:spPr/>
    </dgm:pt>
    <dgm:pt modelId="{2539D157-98EA-4EBE-BC86-C28915BAB81A}" type="pres">
      <dgm:prSet presAssocID="{9E5BAF3C-054D-4B63-BEED-D2ADD9F16C9A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FEC8663-904C-4068-9B04-269059346BAA}" type="pres">
      <dgm:prSet presAssocID="{9E5BAF3C-054D-4B63-BEED-D2ADD9F16C9A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1396F77-B4F1-4327-80EC-660EBA17DB91}" type="pres">
      <dgm:prSet presAssocID="{E9A5FEA3-3A26-4070-91FB-71707F68EC85}" presName="sp" presStyleCnt="0"/>
      <dgm:spPr/>
    </dgm:pt>
    <dgm:pt modelId="{58F0F587-AE8D-45FF-96F6-3C0BA74204F1}" type="pres">
      <dgm:prSet presAssocID="{04DA9125-422C-4DBB-87D0-E2997E268419}" presName="composite" presStyleCnt="0"/>
      <dgm:spPr/>
    </dgm:pt>
    <dgm:pt modelId="{37210117-B630-4DEB-8F74-F3F0F168CCB6}" type="pres">
      <dgm:prSet presAssocID="{04DA9125-422C-4DBB-87D0-E2997E268419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E3451C0-DFC6-4B69-8BBC-BEA8715AAA6D}" type="pres">
      <dgm:prSet presAssocID="{04DA9125-422C-4DBB-87D0-E2997E268419}" presName="descendantText" presStyleLbl="alignAcc1" presStyleIdx="2" presStyleCnt="4" custLinFactNeighborX="51" custLinFactNeighborY="-184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B6FAAEA-E06C-4D88-ACD0-137BEAFD0E5E}" type="pres">
      <dgm:prSet presAssocID="{BE131DDB-203C-4172-BA18-DADA2362819A}" presName="sp" presStyleCnt="0"/>
      <dgm:spPr/>
    </dgm:pt>
    <dgm:pt modelId="{16431962-F90D-4C06-81AE-04DDEC3176AA}" type="pres">
      <dgm:prSet presAssocID="{467B1917-8B0E-4971-A3D1-29E0979948AE}" presName="composite" presStyleCnt="0"/>
      <dgm:spPr/>
    </dgm:pt>
    <dgm:pt modelId="{29443D7A-2672-49A5-B91B-8288CE695A2E}" type="pres">
      <dgm:prSet presAssocID="{467B1917-8B0E-4971-A3D1-29E0979948AE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C80A213-2F29-4019-8718-231AE9EA66BD}" type="pres">
      <dgm:prSet presAssocID="{467B1917-8B0E-4971-A3D1-29E0979948AE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9A5FAF54-D40D-48CA-B35A-C91F0A2935E2}" srcId="{089BBA02-6DE7-42EA-90E0-CC91F66CEC89}" destId="{9E5BAF3C-054D-4B63-BEED-D2ADD9F16C9A}" srcOrd="1" destOrd="0" parTransId="{5A2456CF-E180-4D6F-B175-263B6141AD9D}" sibTransId="{E9A5FEA3-3A26-4070-91FB-71707F68EC85}"/>
    <dgm:cxn modelId="{4C418209-2126-49F3-82D0-E516A825BAFC}" type="presOf" srcId="{089BBA02-6DE7-42EA-90E0-CC91F66CEC89}" destId="{31F0AF80-FCC1-4893-A46A-2005E73F99AA}" srcOrd="0" destOrd="0" presId="urn:microsoft.com/office/officeart/2005/8/layout/chevron2"/>
    <dgm:cxn modelId="{F9AA3969-3D3A-4C6D-8C6D-595FE1307D1F}" srcId="{089BBA02-6DE7-42EA-90E0-CC91F66CEC89}" destId="{04DA9125-422C-4DBB-87D0-E2997E268419}" srcOrd="2" destOrd="0" parTransId="{5BBE7787-8888-4463-8800-254AE7337A42}" sibTransId="{BE131DDB-203C-4172-BA18-DADA2362819A}"/>
    <dgm:cxn modelId="{C885FA76-065B-4E0D-9613-480B6AE1D894}" srcId="{089BBA02-6DE7-42EA-90E0-CC91F66CEC89}" destId="{467B1917-8B0E-4971-A3D1-29E0979948AE}" srcOrd="3" destOrd="0" parTransId="{37F48D83-B091-4EAA-8D8E-595CABDFE5BF}" sibTransId="{552B7B10-2C51-460C-A20D-701CDE2C2C06}"/>
    <dgm:cxn modelId="{C9059409-6EC3-48B9-9F60-3320C0016CDB}" type="presOf" srcId="{33BF3B03-4BA4-4E57-A82E-5F74731F1346}" destId="{A31FA757-2082-442A-B1AA-DAA6E80DC099}" srcOrd="0" destOrd="0" presId="urn:microsoft.com/office/officeart/2005/8/layout/chevron2"/>
    <dgm:cxn modelId="{911C6DA6-7053-40CE-BA42-BEABEA48F62C}" srcId="{9E5BAF3C-054D-4B63-BEED-D2ADD9F16C9A}" destId="{BBEAC275-6A9F-4EB5-8441-1BF51DF337C6}" srcOrd="0" destOrd="0" parTransId="{574EDCEB-EDA4-4E88-A45A-5091D3ABD192}" sibTransId="{CC7D211E-3EB6-40B8-89BD-2E7191327277}"/>
    <dgm:cxn modelId="{656B36CE-3BB0-44A5-958C-64317C04C446}" srcId="{04DA9125-422C-4DBB-87D0-E2997E268419}" destId="{647F2580-1A26-447A-858E-F63745A944E5}" srcOrd="0" destOrd="0" parTransId="{19A1833D-16AD-454F-8521-9328222937CD}" sibTransId="{52DC361B-01B6-4287-93E2-6E16F2427A95}"/>
    <dgm:cxn modelId="{E0EC568A-7290-4A1C-909A-B42097322390}" srcId="{467B1917-8B0E-4971-A3D1-29E0979948AE}" destId="{C5CBA9FC-99E6-4ED5-B576-723FCF717739}" srcOrd="0" destOrd="0" parTransId="{A82F3FA8-E359-4977-BF8E-DB13A2D7D113}" sibTransId="{F9C5FF37-12AB-4265-9BF8-6BC01F68D45E}"/>
    <dgm:cxn modelId="{AE35E97C-8768-47A8-AD6D-3F52D7848555}" type="presOf" srcId="{514232A7-F8AD-4453-8B39-61DDA58451B4}" destId="{354114C9-039B-4706-9674-B9B631DBED96}" srcOrd="0" destOrd="0" presId="urn:microsoft.com/office/officeart/2005/8/layout/chevron2"/>
    <dgm:cxn modelId="{2BB17B7D-24E0-4609-B3B2-4276ECB49372}" type="presOf" srcId="{04DA9125-422C-4DBB-87D0-E2997E268419}" destId="{37210117-B630-4DEB-8F74-F3F0F168CCB6}" srcOrd="0" destOrd="0" presId="urn:microsoft.com/office/officeart/2005/8/layout/chevron2"/>
    <dgm:cxn modelId="{0A660104-ABC0-45EE-BCD0-5C5891ED30AA}" srcId="{089BBA02-6DE7-42EA-90E0-CC91F66CEC89}" destId="{514232A7-F8AD-4453-8B39-61DDA58451B4}" srcOrd="0" destOrd="0" parTransId="{3D578EA6-5591-4658-9DF8-D5E7381A9396}" sibTransId="{9384D38B-98F3-4D5A-B893-280AF11D5B6D}"/>
    <dgm:cxn modelId="{ADEA1EC5-FB2D-4F5C-8018-C752AAF263D6}" type="presOf" srcId="{9E5BAF3C-054D-4B63-BEED-D2ADD9F16C9A}" destId="{2539D157-98EA-4EBE-BC86-C28915BAB81A}" srcOrd="0" destOrd="0" presId="urn:microsoft.com/office/officeart/2005/8/layout/chevron2"/>
    <dgm:cxn modelId="{C036D740-5F0E-41E7-B493-E9ED5B14F835}" type="presOf" srcId="{C5CBA9FC-99E6-4ED5-B576-723FCF717739}" destId="{0C80A213-2F29-4019-8718-231AE9EA66BD}" srcOrd="0" destOrd="0" presId="urn:microsoft.com/office/officeart/2005/8/layout/chevron2"/>
    <dgm:cxn modelId="{3CF0E58F-6D61-4EA1-96E7-8C83947F0144}" type="presOf" srcId="{647F2580-1A26-447A-858E-F63745A944E5}" destId="{AE3451C0-DFC6-4B69-8BBC-BEA8715AAA6D}" srcOrd="0" destOrd="0" presId="urn:microsoft.com/office/officeart/2005/8/layout/chevron2"/>
    <dgm:cxn modelId="{6051EF63-3FC6-4E0B-973D-995DC33FE4A9}" srcId="{514232A7-F8AD-4453-8B39-61DDA58451B4}" destId="{33BF3B03-4BA4-4E57-A82E-5F74731F1346}" srcOrd="0" destOrd="0" parTransId="{255399AF-AC94-4310-A620-C6DD8B4CBEDA}" sibTransId="{C95A96C7-ED72-4A3C-BCA0-26EDA59AC480}"/>
    <dgm:cxn modelId="{6970756B-1D13-4B72-B22D-E3E581EFF6B9}" type="presOf" srcId="{BBEAC275-6A9F-4EB5-8441-1BF51DF337C6}" destId="{6FEC8663-904C-4068-9B04-269059346BAA}" srcOrd="0" destOrd="0" presId="urn:microsoft.com/office/officeart/2005/8/layout/chevron2"/>
    <dgm:cxn modelId="{5D60ED90-4C0B-47F0-BA90-BBA3FA4A2C26}" type="presOf" srcId="{467B1917-8B0E-4971-A3D1-29E0979948AE}" destId="{29443D7A-2672-49A5-B91B-8288CE695A2E}" srcOrd="0" destOrd="0" presId="urn:microsoft.com/office/officeart/2005/8/layout/chevron2"/>
    <dgm:cxn modelId="{A72F364E-416B-44B2-ABCD-4CC430C725F2}" type="presParOf" srcId="{31F0AF80-FCC1-4893-A46A-2005E73F99AA}" destId="{DC0F3814-C2C9-48B8-B889-5E04AD1FD4B8}" srcOrd="0" destOrd="0" presId="urn:microsoft.com/office/officeart/2005/8/layout/chevron2"/>
    <dgm:cxn modelId="{D9FA4D3D-A20A-41AC-A9E2-05C2DC988A70}" type="presParOf" srcId="{DC0F3814-C2C9-48B8-B889-5E04AD1FD4B8}" destId="{354114C9-039B-4706-9674-B9B631DBED96}" srcOrd="0" destOrd="0" presId="urn:microsoft.com/office/officeart/2005/8/layout/chevron2"/>
    <dgm:cxn modelId="{DCCE2FD4-820E-4DEA-AA9D-A6920A2C518D}" type="presParOf" srcId="{DC0F3814-C2C9-48B8-B889-5E04AD1FD4B8}" destId="{A31FA757-2082-442A-B1AA-DAA6E80DC099}" srcOrd="1" destOrd="0" presId="urn:microsoft.com/office/officeart/2005/8/layout/chevron2"/>
    <dgm:cxn modelId="{F641F8D6-6BD9-46CA-8208-6EFFEE844901}" type="presParOf" srcId="{31F0AF80-FCC1-4893-A46A-2005E73F99AA}" destId="{CFCC6A90-1F79-4E1F-B97D-ABCDAA9A7D77}" srcOrd="1" destOrd="0" presId="urn:microsoft.com/office/officeart/2005/8/layout/chevron2"/>
    <dgm:cxn modelId="{362161C7-719B-4FAE-A799-D8918311AD92}" type="presParOf" srcId="{31F0AF80-FCC1-4893-A46A-2005E73F99AA}" destId="{3849CF9F-0698-481E-AECE-93547A8986DE}" srcOrd="2" destOrd="0" presId="urn:microsoft.com/office/officeart/2005/8/layout/chevron2"/>
    <dgm:cxn modelId="{097B1C5B-5C82-4393-AA85-541CB96E451C}" type="presParOf" srcId="{3849CF9F-0698-481E-AECE-93547A8986DE}" destId="{2539D157-98EA-4EBE-BC86-C28915BAB81A}" srcOrd="0" destOrd="0" presId="urn:microsoft.com/office/officeart/2005/8/layout/chevron2"/>
    <dgm:cxn modelId="{AB14B385-C9F3-4846-8B0B-D976464E5033}" type="presParOf" srcId="{3849CF9F-0698-481E-AECE-93547A8986DE}" destId="{6FEC8663-904C-4068-9B04-269059346BAA}" srcOrd="1" destOrd="0" presId="urn:microsoft.com/office/officeart/2005/8/layout/chevron2"/>
    <dgm:cxn modelId="{DC9DE0AF-7618-4A41-AB82-E2F065094607}" type="presParOf" srcId="{31F0AF80-FCC1-4893-A46A-2005E73F99AA}" destId="{C1396F77-B4F1-4327-80EC-660EBA17DB91}" srcOrd="3" destOrd="0" presId="urn:microsoft.com/office/officeart/2005/8/layout/chevron2"/>
    <dgm:cxn modelId="{3155D1C7-2846-4CE6-BA5F-8440101556F8}" type="presParOf" srcId="{31F0AF80-FCC1-4893-A46A-2005E73F99AA}" destId="{58F0F587-AE8D-45FF-96F6-3C0BA74204F1}" srcOrd="4" destOrd="0" presId="urn:microsoft.com/office/officeart/2005/8/layout/chevron2"/>
    <dgm:cxn modelId="{A5517291-F817-482B-B749-D5C4B503BEB9}" type="presParOf" srcId="{58F0F587-AE8D-45FF-96F6-3C0BA74204F1}" destId="{37210117-B630-4DEB-8F74-F3F0F168CCB6}" srcOrd="0" destOrd="0" presId="urn:microsoft.com/office/officeart/2005/8/layout/chevron2"/>
    <dgm:cxn modelId="{E87E97C1-B92B-47F0-A8B3-000DB8C8787E}" type="presParOf" srcId="{58F0F587-AE8D-45FF-96F6-3C0BA74204F1}" destId="{AE3451C0-DFC6-4B69-8BBC-BEA8715AAA6D}" srcOrd="1" destOrd="0" presId="urn:microsoft.com/office/officeart/2005/8/layout/chevron2"/>
    <dgm:cxn modelId="{B80538B2-ED24-4012-B8B4-22A0ED3211ED}" type="presParOf" srcId="{31F0AF80-FCC1-4893-A46A-2005E73F99AA}" destId="{0B6FAAEA-E06C-4D88-ACD0-137BEAFD0E5E}" srcOrd="5" destOrd="0" presId="urn:microsoft.com/office/officeart/2005/8/layout/chevron2"/>
    <dgm:cxn modelId="{A0D2CA2F-B032-455F-9574-56DFF59079B5}" type="presParOf" srcId="{31F0AF80-FCC1-4893-A46A-2005E73F99AA}" destId="{16431962-F90D-4C06-81AE-04DDEC3176AA}" srcOrd="6" destOrd="0" presId="urn:microsoft.com/office/officeart/2005/8/layout/chevron2"/>
    <dgm:cxn modelId="{2EB8C4EB-1128-49FE-A366-C116009AFCD4}" type="presParOf" srcId="{16431962-F90D-4C06-81AE-04DDEC3176AA}" destId="{29443D7A-2672-49A5-B91B-8288CE695A2E}" srcOrd="0" destOrd="0" presId="urn:microsoft.com/office/officeart/2005/8/layout/chevron2"/>
    <dgm:cxn modelId="{6E0E3D75-9387-434E-A979-2C176F9001AB}" type="presParOf" srcId="{16431962-F90D-4C06-81AE-04DDEC3176AA}" destId="{0C80A213-2F29-4019-8718-231AE9EA66B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9BBA02-6DE7-42EA-90E0-CC91F66CEC89}" type="doc">
      <dgm:prSet loTypeId="urn:microsoft.com/office/officeart/2005/8/layout/chevron2" loCatId="process" qsTypeId="urn:microsoft.com/office/officeart/2005/8/quickstyle/simple1#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33BF3B03-4BA4-4E57-A82E-5F74731F1346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数据库应用背景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255399AF-AC94-4310-A620-C6DD8B4CBEDA}" type="parTrans" cxnId="{6051EF63-3FC6-4E0B-973D-995DC33FE4A9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C95A96C7-ED72-4A3C-BCA0-26EDA59AC480}" type="sibTrans" cxnId="{6051EF63-3FC6-4E0B-973D-995DC33FE4A9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9E5BAF3C-054D-4B63-BEED-D2ADD9F16C9A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2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A2456CF-E180-4D6F-B175-263B6141AD9D}" type="parTrans" cxnId="{9A5FAF54-D40D-48CA-B35A-C91F0A2935E2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E9A5FEA3-3A26-4070-91FB-71707F68EC85}" type="sibTrans" cxnId="{9A5FAF54-D40D-48CA-B35A-C91F0A2935E2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BBEAC275-6A9F-4EB5-8441-1BF51DF337C6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数据库概况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74EDCEB-EDA4-4E88-A45A-5091D3ABD192}" type="parTrans" cxnId="{911C6DA6-7053-40CE-BA42-BEABEA48F62C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CC7D211E-3EB6-40B8-89BD-2E7191327277}" type="sibTrans" cxnId="{911C6DA6-7053-40CE-BA42-BEABEA48F62C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04DA9125-422C-4DBB-87D0-E2997E268419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3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5BBE7787-8888-4463-8800-254AE7337A42}" type="parTrans" cxnId="{F9AA3969-3D3A-4C6D-8C6D-595FE1307D1F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BE131DDB-203C-4172-BA18-DADA2362819A}" type="sibTrans" cxnId="{F9AA3969-3D3A-4C6D-8C6D-595FE1307D1F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647F2580-1A26-447A-858E-F63745A944E5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的主要功能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19A1833D-16AD-454F-8521-9328222937CD}" type="parTrans" cxnId="{656B36CE-3BB0-44A5-958C-64317C04C446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2DC361B-01B6-4287-93E2-6E16F2427A95}" type="sibTrans" cxnId="{656B36CE-3BB0-44A5-958C-64317C04C446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C5CBA9FC-99E6-4ED5-B576-723FCF717739}">
      <dgm:prSet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在科研中的应用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A82F3FA8-E359-4977-BF8E-DB13A2D7D113}" type="parTrans" cxnId="{E0EC568A-7290-4A1C-909A-B42097322390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F9C5FF37-12AB-4265-9BF8-6BC01F68D45E}" type="sibTrans" cxnId="{E0EC568A-7290-4A1C-909A-B42097322390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14232A7-F8AD-4453-8B39-61DDA58451B4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50000"/>
                </a:schemeClr>
              </a:solidFill>
              <a:latin typeface="黑体" pitchFamily="2" charset="-122"/>
              <a:ea typeface="黑体" pitchFamily="2" charset="-122"/>
            </a:rPr>
            <a:t>1</a:t>
          </a:r>
          <a:endParaRPr lang="zh-CN" altLang="en-US" sz="2400" b="0" dirty="0">
            <a:solidFill>
              <a:schemeClr val="bg1">
                <a:lumMod val="50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9384D38B-98F3-4D5A-B893-280AF11D5B6D}" type="sibTrans" cxnId="{0A660104-ABC0-45EE-BCD0-5C5891ED30AA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3D578EA6-5591-4658-9DF8-D5E7381A9396}" type="parTrans" cxnId="{0A660104-ABC0-45EE-BCD0-5C5891ED30AA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467B1917-8B0E-4971-A3D1-29E0979948AE}">
      <dgm:prSet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4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552B7B10-2C51-460C-A20D-701CDE2C2C06}" type="sibTrans" cxnId="{C885FA76-065B-4E0D-9613-480B6AE1D894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37F48D83-B091-4EAA-8D8E-595CABDFE5BF}" type="parTrans" cxnId="{C885FA76-065B-4E0D-9613-480B6AE1D894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31F0AF80-FCC1-4893-A46A-2005E73F99AA}" type="pres">
      <dgm:prSet presAssocID="{089BBA02-6DE7-42EA-90E0-CC91F66CEC8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DC0F3814-C2C9-48B8-B889-5E04AD1FD4B8}" type="pres">
      <dgm:prSet presAssocID="{514232A7-F8AD-4453-8B39-61DDA58451B4}" presName="composite" presStyleCnt="0"/>
      <dgm:spPr/>
    </dgm:pt>
    <dgm:pt modelId="{354114C9-039B-4706-9674-B9B631DBED96}" type="pres">
      <dgm:prSet presAssocID="{514232A7-F8AD-4453-8B39-61DDA58451B4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31FA757-2082-442A-B1AA-DAA6E80DC099}" type="pres">
      <dgm:prSet presAssocID="{514232A7-F8AD-4453-8B39-61DDA58451B4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FCC6A90-1F79-4E1F-B97D-ABCDAA9A7D77}" type="pres">
      <dgm:prSet presAssocID="{9384D38B-98F3-4D5A-B893-280AF11D5B6D}" presName="sp" presStyleCnt="0"/>
      <dgm:spPr/>
    </dgm:pt>
    <dgm:pt modelId="{3849CF9F-0698-481E-AECE-93547A8986DE}" type="pres">
      <dgm:prSet presAssocID="{9E5BAF3C-054D-4B63-BEED-D2ADD9F16C9A}" presName="composite" presStyleCnt="0"/>
      <dgm:spPr/>
    </dgm:pt>
    <dgm:pt modelId="{2539D157-98EA-4EBE-BC86-C28915BAB81A}" type="pres">
      <dgm:prSet presAssocID="{9E5BAF3C-054D-4B63-BEED-D2ADD9F16C9A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FEC8663-904C-4068-9B04-269059346BAA}" type="pres">
      <dgm:prSet presAssocID="{9E5BAF3C-054D-4B63-BEED-D2ADD9F16C9A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1396F77-B4F1-4327-80EC-660EBA17DB91}" type="pres">
      <dgm:prSet presAssocID="{E9A5FEA3-3A26-4070-91FB-71707F68EC85}" presName="sp" presStyleCnt="0"/>
      <dgm:spPr/>
    </dgm:pt>
    <dgm:pt modelId="{58F0F587-AE8D-45FF-96F6-3C0BA74204F1}" type="pres">
      <dgm:prSet presAssocID="{04DA9125-422C-4DBB-87D0-E2997E268419}" presName="composite" presStyleCnt="0"/>
      <dgm:spPr/>
    </dgm:pt>
    <dgm:pt modelId="{37210117-B630-4DEB-8F74-F3F0F168CCB6}" type="pres">
      <dgm:prSet presAssocID="{04DA9125-422C-4DBB-87D0-E2997E268419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E3451C0-DFC6-4B69-8BBC-BEA8715AAA6D}" type="pres">
      <dgm:prSet presAssocID="{04DA9125-422C-4DBB-87D0-E2997E268419}" presName="descendantText" presStyleLbl="alignAcc1" presStyleIdx="2" presStyleCnt="4" custLinFactNeighborX="51" custLinFactNeighborY="-184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B6FAAEA-E06C-4D88-ACD0-137BEAFD0E5E}" type="pres">
      <dgm:prSet presAssocID="{BE131DDB-203C-4172-BA18-DADA2362819A}" presName="sp" presStyleCnt="0"/>
      <dgm:spPr/>
    </dgm:pt>
    <dgm:pt modelId="{16431962-F90D-4C06-81AE-04DDEC3176AA}" type="pres">
      <dgm:prSet presAssocID="{467B1917-8B0E-4971-A3D1-29E0979948AE}" presName="composite" presStyleCnt="0"/>
      <dgm:spPr/>
    </dgm:pt>
    <dgm:pt modelId="{29443D7A-2672-49A5-B91B-8288CE695A2E}" type="pres">
      <dgm:prSet presAssocID="{467B1917-8B0E-4971-A3D1-29E0979948AE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C80A213-2F29-4019-8718-231AE9EA66BD}" type="pres">
      <dgm:prSet presAssocID="{467B1917-8B0E-4971-A3D1-29E0979948AE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9A5FAF54-D40D-48CA-B35A-C91F0A2935E2}" srcId="{089BBA02-6DE7-42EA-90E0-CC91F66CEC89}" destId="{9E5BAF3C-054D-4B63-BEED-D2ADD9F16C9A}" srcOrd="1" destOrd="0" parTransId="{5A2456CF-E180-4D6F-B175-263B6141AD9D}" sibTransId="{E9A5FEA3-3A26-4070-91FB-71707F68EC85}"/>
    <dgm:cxn modelId="{FCCA94DB-0E07-4981-AC04-B3834C8878FB}" type="presOf" srcId="{33BF3B03-4BA4-4E57-A82E-5F74731F1346}" destId="{A31FA757-2082-442A-B1AA-DAA6E80DC099}" srcOrd="0" destOrd="0" presId="urn:microsoft.com/office/officeart/2005/8/layout/chevron2"/>
    <dgm:cxn modelId="{2CF9AD39-1C3E-4CDB-93CF-BE9E04D6CB27}" type="presOf" srcId="{467B1917-8B0E-4971-A3D1-29E0979948AE}" destId="{29443D7A-2672-49A5-B91B-8288CE695A2E}" srcOrd="0" destOrd="0" presId="urn:microsoft.com/office/officeart/2005/8/layout/chevron2"/>
    <dgm:cxn modelId="{F9AA3969-3D3A-4C6D-8C6D-595FE1307D1F}" srcId="{089BBA02-6DE7-42EA-90E0-CC91F66CEC89}" destId="{04DA9125-422C-4DBB-87D0-E2997E268419}" srcOrd="2" destOrd="0" parTransId="{5BBE7787-8888-4463-8800-254AE7337A42}" sibTransId="{BE131DDB-203C-4172-BA18-DADA2362819A}"/>
    <dgm:cxn modelId="{C885FA76-065B-4E0D-9613-480B6AE1D894}" srcId="{089BBA02-6DE7-42EA-90E0-CC91F66CEC89}" destId="{467B1917-8B0E-4971-A3D1-29E0979948AE}" srcOrd="3" destOrd="0" parTransId="{37F48D83-B091-4EAA-8D8E-595CABDFE5BF}" sibTransId="{552B7B10-2C51-460C-A20D-701CDE2C2C06}"/>
    <dgm:cxn modelId="{75BE51B5-645B-46D0-AECD-6E46CC688EB4}" type="presOf" srcId="{514232A7-F8AD-4453-8B39-61DDA58451B4}" destId="{354114C9-039B-4706-9674-B9B631DBED96}" srcOrd="0" destOrd="0" presId="urn:microsoft.com/office/officeart/2005/8/layout/chevron2"/>
    <dgm:cxn modelId="{911C6DA6-7053-40CE-BA42-BEABEA48F62C}" srcId="{9E5BAF3C-054D-4B63-BEED-D2ADD9F16C9A}" destId="{BBEAC275-6A9F-4EB5-8441-1BF51DF337C6}" srcOrd="0" destOrd="0" parTransId="{574EDCEB-EDA4-4E88-A45A-5091D3ABD192}" sibTransId="{CC7D211E-3EB6-40B8-89BD-2E7191327277}"/>
    <dgm:cxn modelId="{279F7E76-BA8D-4985-8092-E4CFFC04C666}" type="presOf" srcId="{647F2580-1A26-447A-858E-F63745A944E5}" destId="{AE3451C0-DFC6-4B69-8BBC-BEA8715AAA6D}" srcOrd="0" destOrd="0" presId="urn:microsoft.com/office/officeart/2005/8/layout/chevron2"/>
    <dgm:cxn modelId="{96F72834-F04E-4C3B-B41F-8286B23F72D2}" type="presOf" srcId="{089BBA02-6DE7-42EA-90E0-CC91F66CEC89}" destId="{31F0AF80-FCC1-4893-A46A-2005E73F99AA}" srcOrd="0" destOrd="0" presId="urn:microsoft.com/office/officeart/2005/8/layout/chevron2"/>
    <dgm:cxn modelId="{656B36CE-3BB0-44A5-958C-64317C04C446}" srcId="{04DA9125-422C-4DBB-87D0-E2997E268419}" destId="{647F2580-1A26-447A-858E-F63745A944E5}" srcOrd="0" destOrd="0" parTransId="{19A1833D-16AD-454F-8521-9328222937CD}" sibTransId="{52DC361B-01B6-4287-93E2-6E16F2427A95}"/>
    <dgm:cxn modelId="{E0EC568A-7290-4A1C-909A-B42097322390}" srcId="{467B1917-8B0E-4971-A3D1-29E0979948AE}" destId="{C5CBA9FC-99E6-4ED5-B576-723FCF717739}" srcOrd="0" destOrd="0" parTransId="{A82F3FA8-E359-4977-BF8E-DB13A2D7D113}" sibTransId="{F9C5FF37-12AB-4265-9BF8-6BC01F68D45E}"/>
    <dgm:cxn modelId="{39432D01-6B12-4349-9550-3B4DDEA7A1BA}" type="presOf" srcId="{04DA9125-422C-4DBB-87D0-E2997E268419}" destId="{37210117-B630-4DEB-8F74-F3F0F168CCB6}" srcOrd="0" destOrd="0" presId="urn:microsoft.com/office/officeart/2005/8/layout/chevron2"/>
    <dgm:cxn modelId="{A1BEA2C0-9116-49CB-B84E-508029ABB8A2}" type="presOf" srcId="{C5CBA9FC-99E6-4ED5-B576-723FCF717739}" destId="{0C80A213-2F29-4019-8718-231AE9EA66BD}" srcOrd="0" destOrd="0" presId="urn:microsoft.com/office/officeart/2005/8/layout/chevron2"/>
    <dgm:cxn modelId="{0A660104-ABC0-45EE-BCD0-5C5891ED30AA}" srcId="{089BBA02-6DE7-42EA-90E0-CC91F66CEC89}" destId="{514232A7-F8AD-4453-8B39-61DDA58451B4}" srcOrd="0" destOrd="0" parTransId="{3D578EA6-5591-4658-9DF8-D5E7381A9396}" sibTransId="{9384D38B-98F3-4D5A-B893-280AF11D5B6D}"/>
    <dgm:cxn modelId="{A43C8C5E-A9F2-4FC9-B7C3-5192ECA8C7B8}" type="presOf" srcId="{BBEAC275-6A9F-4EB5-8441-1BF51DF337C6}" destId="{6FEC8663-904C-4068-9B04-269059346BAA}" srcOrd="0" destOrd="0" presId="urn:microsoft.com/office/officeart/2005/8/layout/chevron2"/>
    <dgm:cxn modelId="{2F4110B6-AAD5-4E64-8DAE-7F6E95970A69}" type="presOf" srcId="{9E5BAF3C-054D-4B63-BEED-D2ADD9F16C9A}" destId="{2539D157-98EA-4EBE-BC86-C28915BAB81A}" srcOrd="0" destOrd="0" presId="urn:microsoft.com/office/officeart/2005/8/layout/chevron2"/>
    <dgm:cxn modelId="{6051EF63-3FC6-4E0B-973D-995DC33FE4A9}" srcId="{514232A7-F8AD-4453-8B39-61DDA58451B4}" destId="{33BF3B03-4BA4-4E57-A82E-5F74731F1346}" srcOrd="0" destOrd="0" parTransId="{255399AF-AC94-4310-A620-C6DD8B4CBEDA}" sibTransId="{C95A96C7-ED72-4A3C-BCA0-26EDA59AC480}"/>
    <dgm:cxn modelId="{E17A90C7-4D92-4174-BD1D-5B0ABCA36B71}" type="presParOf" srcId="{31F0AF80-FCC1-4893-A46A-2005E73F99AA}" destId="{DC0F3814-C2C9-48B8-B889-5E04AD1FD4B8}" srcOrd="0" destOrd="0" presId="urn:microsoft.com/office/officeart/2005/8/layout/chevron2"/>
    <dgm:cxn modelId="{A697DC29-8BEA-4626-BBDC-34E0C2E53F38}" type="presParOf" srcId="{DC0F3814-C2C9-48B8-B889-5E04AD1FD4B8}" destId="{354114C9-039B-4706-9674-B9B631DBED96}" srcOrd="0" destOrd="0" presId="urn:microsoft.com/office/officeart/2005/8/layout/chevron2"/>
    <dgm:cxn modelId="{5BF03862-68A9-4494-8B09-8F36EB57F670}" type="presParOf" srcId="{DC0F3814-C2C9-48B8-B889-5E04AD1FD4B8}" destId="{A31FA757-2082-442A-B1AA-DAA6E80DC099}" srcOrd="1" destOrd="0" presId="urn:microsoft.com/office/officeart/2005/8/layout/chevron2"/>
    <dgm:cxn modelId="{A1D51E08-3345-4E67-9EE9-03EA276A67DB}" type="presParOf" srcId="{31F0AF80-FCC1-4893-A46A-2005E73F99AA}" destId="{CFCC6A90-1F79-4E1F-B97D-ABCDAA9A7D77}" srcOrd="1" destOrd="0" presId="urn:microsoft.com/office/officeart/2005/8/layout/chevron2"/>
    <dgm:cxn modelId="{2AA36362-A407-4EF5-862F-34817F8398F6}" type="presParOf" srcId="{31F0AF80-FCC1-4893-A46A-2005E73F99AA}" destId="{3849CF9F-0698-481E-AECE-93547A8986DE}" srcOrd="2" destOrd="0" presId="urn:microsoft.com/office/officeart/2005/8/layout/chevron2"/>
    <dgm:cxn modelId="{6CC255DD-D448-4C11-B8D9-9E311264EAC3}" type="presParOf" srcId="{3849CF9F-0698-481E-AECE-93547A8986DE}" destId="{2539D157-98EA-4EBE-BC86-C28915BAB81A}" srcOrd="0" destOrd="0" presId="urn:microsoft.com/office/officeart/2005/8/layout/chevron2"/>
    <dgm:cxn modelId="{2EF8D987-889B-4FCC-AD6B-E739A6A2BB5D}" type="presParOf" srcId="{3849CF9F-0698-481E-AECE-93547A8986DE}" destId="{6FEC8663-904C-4068-9B04-269059346BAA}" srcOrd="1" destOrd="0" presId="urn:microsoft.com/office/officeart/2005/8/layout/chevron2"/>
    <dgm:cxn modelId="{EE840601-197A-472D-B0CD-50150FE6FACA}" type="presParOf" srcId="{31F0AF80-FCC1-4893-A46A-2005E73F99AA}" destId="{C1396F77-B4F1-4327-80EC-660EBA17DB91}" srcOrd="3" destOrd="0" presId="urn:microsoft.com/office/officeart/2005/8/layout/chevron2"/>
    <dgm:cxn modelId="{80E0F367-15C9-4DB5-B270-2D9E7023339B}" type="presParOf" srcId="{31F0AF80-FCC1-4893-A46A-2005E73F99AA}" destId="{58F0F587-AE8D-45FF-96F6-3C0BA74204F1}" srcOrd="4" destOrd="0" presId="urn:microsoft.com/office/officeart/2005/8/layout/chevron2"/>
    <dgm:cxn modelId="{6973C422-A7F2-441A-B0E9-6ACBA40AB316}" type="presParOf" srcId="{58F0F587-AE8D-45FF-96F6-3C0BA74204F1}" destId="{37210117-B630-4DEB-8F74-F3F0F168CCB6}" srcOrd="0" destOrd="0" presId="urn:microsoft.com/office/officeart/2005/8/layout/chevron2"/>
    <dgm:cxn modelId="{79A1AFB6-0C42-45E3-A3DE-87E68832376D}" type="presParOf" srcId="{58F0F587-AE8D-45FF-96F6-3C0BA74204F1}" destId="{AE3451C0-DFC6-4B69-8BBC-BEA8715AAA6D}" srcOrd="1" destOrd="0" presId="urn:microsoft.com/office/officeart/2005/8/layout/chevron2"/>
    <dgm:cxn modelId="{A5123B86-75DF-4BB1-8038-50B8146A2C32}" type="presParOf" srcId="{31F0AF80-FCC1-4893-A46A-2005E73F99AA}" destId="{0B6FAAEA-E06C-4D88-ACD0-137BEAFD0E5E}" srcOrd="5" destOrd="0" presId="urn:microsoft.com/office/officeart/2005/8/layout/chevron2"/>
    <dgm:cxn modelId="{576813AC-C9B5-49FE-B9AE-525750C9D041}" type="presParOf" srcId="{31F0AF80-FCC1-4893-A46A-2005E73F99AA}" destId="{16431962-F90D-4C06-81AE-04DDEC3176AA}" srcOrd="6" destOrd="0" presId="urn:microsoft.com/office/officeart/2005/8/layout/chevron2"/>
    <dgm:cxn modelId="{50D57459-C81F-437D-B7BB-62DA0498F89C}" type="presParOf" srcId="{16431962-F90D-4C06-81AE-04DDEC3176AA}" destId="{29443D7A-2672-49A5-B91B-8288CE695A2E}" srcOrd="0" destOrd="0" presId="urn:microsoft.com/office/officeart/2005/8/layout/chevron2"/>
    <dgm:cxn modelId="{93F00DCD-ABE7-43E1-87A6-DAA274013F1D}" type="presParOf" srcId="{16431962-F90D-4C06-81AE-04DDEC3176AA}" destId="{0C80A213-2F29-4019-8718-231AE9EA66B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C498CF0-98B5-4D10-B3ED-1F82140F19AF}" type="doc">
      <dgm:prSet loTypeId="urn:microsoft.com/office/officeart/2005/8/layout/hList3" loCatId="list" qsTypeId="urn:microsoft.com/office/officeart/2005/8/quickstyle/3d6" qsCatId="3D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AE829027-A346-41CC-8F0A-39F53894B341}">
      <dgm:prSet phldrT="[文本]" custT="1"/>
      <dgm:spPr/>
      <dgm:t>
        <a:bodyPr/>
        <a:lstStyle/>
        <a:p>
          <a:pPr lvl="0" algn="ctr" rtl="0" eaLnBrk="0" fontAlgn="base" hangingPunct="0">
            <a:spcBef>
              <a:spcPct val="0"/>
            </a:spcBef>
            <a:spcAft>
              <a:spcPct val="0"/>
            </a:spcAft>
          </a:pPr>
          <a:r>
            <a:rPr lang="zh-CN" altLang="en-US" sz="4400" b="1" dirty="0" smtClean="0">
              <a:solidFill>
                <a:schemeClr val="tx2"/>
              </a:solidFill>
              <a:latin typeface="+mj-lt"/>
              <a:ea typeface="黑体" pitchFamily="49" charset="-122"/>
              <a:cs typeface="+mj-cs"/>
            </a:rPr>
            <a:t>资源路径二</a:t>
          </a:r>
          <a:endParaRPr lang="zh-CN" altLang="en-US" sz="4400" b="1" dirty="0">
            <a:solidFill>
              <a:schemeClr val="tx2"/>
            </a:solidFill>
            <a:latin typeface="+mj-lt"/>
            <a:ea typeface="黑体" pitchFamily="49" charset="-122"/>
            <a:cs typeface="+mj-cs"/>
          </a:endParaRPr>
        </a:p>
      </dgm:t>
    </dgm:pt>
    <dgm:pt modelId="{658FCE4F-4CBB-4090-8155-565BB118355A}" type="parTrans" cxnId="{5CED4445-DA35-4AC8-8806-20FF696BB270}">
      <dgm:prSet/>
      <dgm:spPr/>
      <dgm:t>
        <a:bodyPr/>
        <a:lstStyle/>
        <a:p>
          <a:endParaRPr lang="zh-CN" altLang="en-US"/>
        </a:p>
      </dgm:t>
    </dgm:pt>
    <dgm:pt modelId="{A2D8C0CB-41EC-4DE2-94A1-1062D90C6930}" type="sibTrans" cxnId="{5CED4445-DA35-4AC8-8806-20FF696BB270}">
      <dgm:prSet/>
      <dgm:spPr/>
      <dgm:t>
        <a:bodyPr/>
        <a:lstStyle/>
        <a:p>
          <a:endParaRPr lang="zh-CN" altLang="en-US"/>
        </a:p>
      </dgm:t>
    </dgm:pt>
    <dgm:pt modelId="{1AEEBCD8-B3FE-473E-A12F-B0716EB53C74}">
      <dgm:prSet phldrT="[文本]" custT="1"/>
      <dgm:spPr/>
      <dgm:t>
        <a:bodyPr/>
        <a:lstStyle/>
        <a:p>
          <a:r>
            <a:rPr lang="zh-CN" altLang="en-US" sz="2000" b="1" dirty="0" smtClean="0"/>
            <a:t>登录图书馆主页</a:t>
          </a:r>
          <a:endParaRPr lang="en-US" altLang="zh-CN" sz="2000" b="1" dirty="0" smtClean="0"/>
        </a:p>
      </dgm:t>
    </dgm:pt>
    <dgm:pt modelId="{32D79F47-5799-466C-9BF1-9E841ADFB947}" type="parTrans" cxnId="{60163C9C-B92D-4249-A221-1AA0A0CA5DCC}">
      <dgm:prSet/>
      <dgm:spPr/>
      <dgm:t>
        <a:bodyPr/>
        <a:lstStyle/>
        <a:p>
          <a:endParaRPr lang="zh-CN" altLang="en-US"/>
        </a:p>
      </dgm:t>
    </dgm:pt>
    <dgm:pt modelId="{F7D5F5E3-81ED-45E0-891A-1C7A9D629F88}" type="sibTrans" cxnId="{60163C9C-B92D-4249-A221-1AA0A0CA5DCC}">
      <dgm:prSet/>
      <dgm:spPr/>
      <dgm:t>
        <a:bodyPr/>
        <a:lstStyle/>
        <a:p>
          <a:endParaRPr lang="zh-CN" altLang="en-US"/>
        </a:p>
      </dgm:t>
    </dgm:pt>
    <dgm:pt modelId="{F8976931-66BC-45D5-B5F6-9BBE1D44EDDE}">
      <dgm:prSet phldrT="[文本]" custT="1"/>
      <dgm:spPr/>
      <dgm:t>
        <a:bodyPr/>
        <a:lstStyle/>
        <a:p>
          <a:r>
            <a:rPr lang="zh-CN" altLang="en-US" sz="2000" b="1" dirty="0" smtClean="0"/>
            <a:t>电子资源</a:t>
          </a:r>
          <a:endParaRPr lang="zh-CN" altLang="en-US" sz="2000" b="1" dirty="0"/>
        </a:p>
      </dgm:t>
    </dgm:pt>
    <dgm:pt modelId="{6A817509-4A11-4503-B545-D6DF406E8C84}" type="parTrans" cxnId="{E741FBC5-C215-412D-8740-602AD7917908}">
      <dgm:prSet/>
      <dgm:spPr/>
      <dgm:t>
        <a:bodyPr/>
        <a:lstStyle/>
        <a:p>
          <a:endParaRPr lang="zh-CN" altLang="en-US"/>
        </a:p>
      </dgm:t>
    </dgm:pt>
    <dgm:pt modelId="{5258B302-4032-40D9-BF46-6D12F914312F}" type="sibTrans" cxnId="{E741FBC5-C215-412D-8740-602AD7917908}">
      <dgm:prSet/>
      <dgm:spPr/>
      <dgm:t>
        <a:bodyPr/>
        <a:lstStyle/>
        <a:p>
          <a:endParaRPr lang="zh-CN" altLang="en-US"/>
        </a:p>
      </dgm:t>
    </dgm:pt>
    <dgm:pt modelId="{7784C3CD-53D1-4D81-A7A2-5BF260CDE0B4}">
      <dgm:prSet phldrT="[文本]" custT="1"/>
      <dgm:spPr/>
      <dgm:t>
        <a:bodyPr/>
        <a:lstStyle/>
        <a:p>
          <a:r>
            <a:rPr lang="zh-CN" altLang="en-US" sz="2000" dirty="0" smtClean="0"/>
            <a:t>电子数据库</a:t>
          </a:r>
          <a:endParaRPr lang="zh-CN" altLang="en-US" sz="2000" b="1" dirty="0"/>
        </a:p>
      </dgm:t>
    </dgm:pt>
    <dgm:pt modelId="{E60C89E6-365E-4336-83C3-17E00AE595F7}" type="parTrans" cxnId="{6CE83525-72FE-4485-A554-1E8F38FEB23B}">
      <dgm:prSet/>
      <dgm:spPr/>
      <dgm:t>
        <a:bodyPr/>
        <a:lstStyle/>
        <a:p>
          <a:endParaRPr lang="zh-CN" altLang="en-US"/>
        </a:p>
      </dgm:t>
    </dgm:pt>
    <dgm:pt modelId="{2461F858-99A0-48C7-B127-FB8DC2E5ABFF}" type="sibTrans" cxnId="{6CE83525-72FE-4485-A554-1E8F38FEB23B}">
      <dgm:prSet/>
      <dgm:spPr/>
      <dgm:t>
        <a:bodyPr/>
        <a:lstStyle/>
        <a:p>
          <a:endParaRPr lang="zh-CN" altLang="en-US"/>
        </a:p>
      </dgm:t>
    </dgm:pt>
    <dgm:pt modelId="{9DC1813C-F10F-413F-8DAF-B3DF9A455A58}">
      <dgm:prSet custT="1"/>
      <dgm:spPr/>
      <dgm:t>
        <a:bodyPr/>
        <a:lstStyle/>
        <a:p>
          <a:r>
            <a:rPr lang="en-US" sz="2000" dirty="0" smtClean="0"/>
            <a:t>ISI Web of Science</a:t>
          </a:r>
          <a:r>
            <a:rPr lang="zh-CN" altLang="en-US" sz="2000" dirty="0" smtClean="0"/>
            <a:t>（</a:t>
          </a:r>
          <a:r>
            <a:rPr lang="en-US" sz="2000" dirty="0" smtClean="0"/>
            <a:t>SCIE+CPCI+ESI</a:t>
          </a:r>
          <a:r>
            <a:rPr lang="zh-CN" altLang="en-US" sz="2000" dirty="0" smtClean="0"/>
            <a:t>）</a:t>
          </a:r>
          <a:endParaRPr lang="zh-CN" altLang="en-US" sz="1100" b="1" dirty="0"/>
        </a:p>
      </dgm:t>
    </dgm:pt>
    <dgm:pt modelId="{FC90E03B-C8B9-4591-9BBB-FF0FF1E680B3}" type="parTrans" cxnId="{194D6DE4-C789-44A2-A598-9E34E2727D03}">
      <dgm:prSet/>
      <dgm:spPr/>
      <dgm:t>
        <a:bodyPr/>
        <a:lstStyle/>
        <a:p>
          <a:endParaRPr lang="zh-CN" altLang="en-US"/>
        </a:p>
      </dgm:t>
    </dgm:pt>
    <dgm:pt modelId="{73F02E3F-402B-4C4D-807A-015D9A7B10B8}" type="sibTrans" cxnId="{194D6DE4-C789-44A2-A598-9E34E2727D03}">
      <dgm:prSet/>
      <dgm:spPr/>
      <dgm:t>
        <a:bodyPr/>
        <a:lstStyle/>
        <a:p>
          <a:endParaRPr lang="zh-CN" altLang="en-US"/>
        </a:p>
      </dgm:t>
    </dgm:pt>
    <dgm:pt modelId="{B7D238C9-40FE-44F3-82FA-BC3B3EAA51D9}">
      <dgm:prSet custT="1"/>
      <dgm:spPr/>
      <dgm:t>
        <a:bodyPr/>
        <a:lstStyle/>
        <a:p>
          <a:r>
            <a:rPr lang="zh-CN" altLang="en-US" sz="2000" dirty="0" smtClean="0"/>
            <a:t>其他资源</a:t>
          </a:r>
          <a:endParaRPr lang="zh-CN" altLang="en-US" sz="2000" b="1" dirty="0"/>
        </a:p>
      </dgm:t>
    </dgm:pt>
    <dgm:pt modelId="{C4D889F8-77D1-479A-8DDA-E86E8D6E422B}" type="parTrans" cxnId="{6209AC64-4580-40AD-A529-3DEDF50EC596}">
      <dgm:prSet/>
      <dgm:spPr/>
      <dgm:t>
        <a:bodyPr/>
        <a:lstStyle/>
        <a:p>
          <a:endParaRPr lang="zh-CN" altLang="en-US"/>
        </a:p>
      </dgm:t>
    </dgm:pt>
    <dgm:pt modelId="{FB7528A7-190E-4369-8927-E535789F103F}" type="sibTrans" cxnId="{6209AC64-4580-40AD-A529-3DEDF50EC596}">
      <dgm:prSet/>
      <dgm:spPr/>
      <dgm:t>
        <a:bodyPr/>
        <a:lstStyle/>
        <a:p>
          <a:endParaRPr lang="zh-CN" altLang="en-US"/>
        </a:p>
      </dgm:t>
    </dgm:pt>
    <dgm:pt modelId="{6F4531E3-A01E-425A-B129-787629113FA8}">
      <dgm:prSet custT="1"/>
      <dgm:spPr/>
      <dgm:t>
        <a:bodyPr/>
        <a:lstStyle/>
        <a:p>
          <a:r>
            <a:rPr lang="en-US" sz="2000" dirty="0" smtClean="0"/>
            <a:t>Essential Science </a:t>
          </a:r>
          <a:r>
            <a:rPr lang="en-US" sz="2000" dirty="0" err="1" smtClean="0"/>
            <a:t>Indicators</a:t>
          </a:r>
          <a:r>
            <a:rPr lang="en-US" sz="2000" baseline="30000" dirty="0" err="1" smtClean="0"/>
            <a:t>SM</a:t>
          </a:r>
          <a:endParaRPr lang="zh-CN" altLang="en-US" sz="2000" b="1" dirty="0"/>
        </a:p>
      </dgm:t>
    </dgm:pt>
    <dgm:pt modelId="{305B26AA-249D-4EE8-A4C2-6B944DE81013}" type="parTrans" cxnId="{49A4ECE7-F74B-4352-8A8D-2574F7FF7C8B}">
      <dgm:prSet/>
      <dgm:spPr/>
      <dgm:t>
        <a:bodyPr/>
        <a:lstStyle/>
        <a:p>
          <a:endParaRPr lang="zh-CN" altLang="en-US"/>
        </a:p>
      </dgm:t>
    </dgm:pt>
    <dgm:pt modelId="{B5A6690B-5F48-47BA-95A2-4B04F7599738}" type="sibTrans" cxnId="{49A4ECE7-F74B-4352-8A8D-2574F7FF7C8B}">
      <dgm:prSet/>
      <dgm:spPr/>
      <dgm:t>
        <a:bodyPr/>
        <a:lstStyle/>
        <a:p>
          <a:endParaRPr lang="zh-CN" altLang="en-US"/>
        </a:p>
      </dgm:t>
    </dgm:pt>
    <dgm:pt modelId="{2F2B3A52-8FA2-4287-92F8-3A75A9C428F4}" type="pres">
      <dgm:prSet presAssocID="{1C498CF0-98B5-4D10-B3ED-1F82140F19A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A228384E-43AA-4CFB-AAD2-195064837DAC}" type="pres">
      <dgm:prSet presAssocID="{AE829027-A346-41CC-8F0A-39F53894B341}" presName="roof" presStyleLbl="dkBgShp" presStyleIdx="0" presStyleCnt="2"/>
      <dgm:spPr/>
      <dgm:t>
        <a:bodyPr/>
        <a:lstStyle/>
        <a:p>
          <a:endParaRPr lang="zh-CN" altLang="en-US"/>
        </a:p>
      </dgm:t>
    </dgm:pt>
    <dgm:pt modelId="{3F939104-FAE1-462D-BBE4-3EBD231808EA}" type="pres">
      <dgm:prSet presAssocID="{AE829027-A346-41CC-8F0A-39F53894B341}" presName="pillars" presStyleCnt="0"/>
      <dgm:spPr/>
    </dgm:pt>
    <dgm:pt modelId="{B84945E2-C5F2-4AF5-B044-EE197E33AFB7}" type="pres">
      <dgm:prSet presAssocID="{AE829027-A346-41CC-8F0A-39F53894B341}" presName="pillar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086D631-B587-4133-909D-E3E60E5B977F}" type="pres">
      <dgm:prSet presAssocID="{F8976931-66BC-45D5-B5F6-9BBE1D44EDDE}" presName="pillarX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ABBBAEF-5BF4-4A53-80E5-0F800104E738}" type="pres">
      <dgm:prSet presAssocID="{7784C3CD-53D1-4D81-A7A2-5BF260CDE0B4}" presName="pillarX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FBAF481-175A-427A-8999-0BB050DA8311}" type="pres">
      <dgm:prSet presAssocID="{9DC1813C-F10F-413F-8DAF-B3DF9A455A58}" presName="pillarX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B763AA2-39DD-43B9-8325-A33344090D6B}" type="pres">
      <dgm:prSet presAssocID="{B7D238C9-40FE-44F3-82FA-BC3B3EAA51D9}" presName="pillarX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8B64F27-3646-4FBE-AE1D-E1A0602F984B}" type="pres">
      <dgm:prSet presAssocID="{6F4531E3-A01E-425A-B129-787629113FA8}" presName="pillarX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09FC9CC-8654-43E9-9715-A7EFE7F4FB8A}" type="pres">
      <dgm:prSet presAssocID="{AE829027-A346-41CC-8F0A-39F53894B341}" presName="base" presStyleLbl="dkBgShp" presStyleIdx="1" presStyleCnt="2"/>
      <dgm:spPr/>
    </dgm:pt>
  </dgm:ptLst>
  <dgm:cxnLst>
    <dgm:cxn modelId="{60163C9C-B92D-4249-A221-1AA0A0CA5DCC}" srcId="{AE829027-A346-41CC-8F0A-39F53894B341}" destId="{1AEEBCD8-B3FE-473E-A12F-B0716EB53C74}" srcOrd="0" destOrd="0" parTransId="{32D79F47-5799-466C-9BF1-9E841ADFB947}" sibTransId="{F7D5F5E3-81ED-45E0-891A-1C7A9D629F88}"/>
    <dgm:cxn modelId="{49A4ECE7-F74B-4352-8A8D-2574F7FF7C8B}" srcId="{AE829027-A346-41CC-8F0A-39F53894B341}" destId="{6F4531E3-A01E-425A-B129-787629113FA8}" srcOrd="5" destOrd="0" parTransId="{305B26AA-249D-4EE8-A4C2-6B944DE81013}" sibTransId="{B5A6690B-5F48-47BA-95A2-4B04F7599738}"/>
    <dgm:cxn modelId="{51AF8504-AFD6-4639-8BD9-7660B71D6BF4}" type="presOf" srcId="{1AEEBCD8-B3FE-473E-A12F-B0716EB53C74}" destId="{B84945E2-C5F2-4AF5-B044-EE197E33AFB7}" srcOrd="0" destOrd="0" presId="urn:microsoft.com/office/officeart/2005/8/layout/hList3"/>
    <dgm:cxn modelId="{20921C54-0D9A-4459-B2E3-C5B3E140D414}" type="presOf" srcId="{F8976931-66BC-45D5-B5F6-9BBE1D44EDDE}" destId="{0086D631-B587-4133-909D-E3E60E5B977F}" srcOrd="0" destOrd="0" presId="urn:microsoft.com/office/officeart/2005/8/layout/hList3"/>
    <dgm:cxn modelId="{E0F77615-CE2D-46B3-A60C-5AF7453FDC61}" type="presOf" srcId="{AE829027-A346-41CC-8F0A-39F53894B341}" destId="{A228384E-43AA-4CFB-AAD2-195064837DAC}" srcOrd="0" destOrd="0" presId="urn:microsoft.com/office/officeart/2005/8/layout/hList3"/>
    <dgm:cxn modelId="{3E945AE3-5FE6-4356-9A6A-BD42BDE2A40F}" type="presOf" srcId="{B7D238C9-40FE-44F3-82FA-BC3B3EAA51D9}" destId="{4B763AA2-39DD-43B9-8325-A33344090D6B}" srcOrd="0" destOrd="0" presId="urn:microsoft.com/office/officeart/2005/8/layout/hList3"/>
    <dgm:cxn modelId="{7CED5768-E419-418D-9FF5-F639A35F82B1}" type="presOf" srcId="{1C498CF0-98B5-4D10-B3ED-1F82140F19AF}" destId="{2F2B3A52-8FA2-4287-92F8-3A75A9C428F4}" srcOrd="0" destOrd="0" presId="urn:microsoft.com/office/officeart/2005/8/layout/hList3"/>
    <dgm:cxn modelId="{5CED4445-DA35-4AC8-8806-20FF696BB270}" srcId="{1C498CF0-98B5-4D10-B3ED-1F82140F19AF}" destId="{AE829027-A346-41CC-8F0A-39F53894B341}" srcOrd="0" destOrd="0" parTransId="{658FCE4F-4CBB-4090-8155-565BB118355A}" sibTransId="{A2D8C0CB-41EC-4DE2-94A1-1062D90C6930}"/>
    <dgm:cxn modelId="{ADB17BAA-0127-4201-8E4E-366FE5370CEC}" type="presOf" srcId="{9DC1813C-F10F-413F-8DAF-B3DF9A455A58}" destId="{7FBAF481-175A-427A-8999-0BB050DA8311}" srcOrd="0" destOrd="0" presId="urn:microsoft.com/office/officeart/2005/8/layout/hList3"/>
    <dgm:cxn modelId="{36BECD19-0AE7-4BF0-80B1-86FB188E2B48}" type="presOf" srcId="{6F4531E3-A01E-425A-B129-787629113FA8}" destId="{B8B64F27-3646-4FBE-AE1D-E1A0602F984B}" srcOrd="0" destOrd="0" presId="urn:microsoft.com/office/officeart/2005/8/layout/hList3"/>
    <dgm:cxn modelId="{194D6DE4-C789-44A2-A598-9E34E2727D03}" srcId="{AE829027-A346-41CC-8F0A-39F53894B341}" destId="{9DC1813C-F10F-413F-8DAF-B3DF9A455A58}" srcOrd="3" destOrd="0" parTransId="{FC90E03B-C8B9-4591-9BBB-FF0FF1E680B3}" sibTransId="{73F02E3F-402B-4C4D-807A-015D9A7B10B8}"/>
    <dgm:cxn modelId="{9582AE97-9AB5-47EC-BFFB-C7FFA7B5D463}" type="presOf" srcId="{7784C3CD-53D1-4D81-A7A2-5BF260CDE0B4}" destId="{2ABBBAEF-5BF4-4A53-80E5-0F800104E738}" srcOrd="0" destOrd="0" presId="urn:microsoft.com/office/officeart/2005/8/layout/hList3"/>
    <dgm:cxn modelId="{6CE83525-72FE-4485-A554-1E8F38FEB23B}" srcId="{AE829027-A346-41CC-8F0A-39F53894B341}" destId="{7784C3CD-53D1-4D81-A7A2-5BF260CDE0B4}" srcOrd="2" destOrd="0" parTransId="{E60C89E6-365E-4336-83C3-17E00AE595F7}" sibTransId="{2461F858-99A0-48C7-B127-FB8DC2E5ABFF}"/>
    <dgm:cxn modelId="{6209AC64-4580-40AD-A529-3DEDF50EC596}" srcId="{AE829027-A346-41CC-8F0A-39F53894B341}" destId="{B7D238C9-40FE-44F3-82FA-BC3B3EAA51D9}" srcOrd="4" destOrd="0" parTransId="{C4D889F8-77D1-479A-8DDA-E86E8D6E422B}" sibTransId="{FB7528A7-190E-4369-8927-E535789F103F}"/>
    <dgm:cxn modelId="{E741FBC5-C215-412D-8740-602AD7917908}" srcId="{AE829027-A346-41CC-8F0A-39F53894B341}" destId="{F8976931-66BC-45D5-B5F6-9BBE1D44EDDE}" srcOrd="1" destOrd="0" parTransId="{6A817509-4A11-4503-B545-D6DF406E8C84}" sibTransId="{5258B302-4032-40D9-BF46-6D12F914312F}"/>
    <dgm:cxn modelId="{33E27468-DB34-416A-93D0-24A15D504388}" type="presParOf" srcId="{2F2B3A52-8FA2-4287-92F8-3A75A9C428F4}" destId="{A228384E-43AA-4CFB-AAD2-195064837DAC}" srcOrd="0" destOrd="0" presId="urn:microsoft.com/office/officeart/2005/8/layout/hList3"/>
    <dgm:cxn modelId="{8FAAC021-AC45-4417-85EC-E79117A808D5}" type="presParOf" srcId="{2F2B3A52-8FA2-4287-92F8-3A75A9C428F4}" destId="{3F939104-FAE1-462D-BBE4-3EBD231808EA}" srcOrd="1" destOrd="0" presId="urn:microsoft.com/office/officeart/2005/8/layout/hList3"/>
    <dgm:cxn modelId="{0ACF5725-08F9-4660-9D2E-A4FC0B9AEC4B}" type="presParOf" srcId="{3F939104-FAE1-462D-BBE4-3EBD231808EA}" destId="{B84945E2-C5F2-4AF5-B044-EE197E33AFB7}" srcOrd="0" destOrd="0" presId="urn:microsoft.com/office/officeart/2005/8/layout/hList3"/>
    <dgm:cxn modelId="{0975B8A2-8E94-431D-AF8D-77032C69AFD6}" type="presParOf" srcId="{3F939104-FAE1-462D-BBE4-3EBD231808EA}" destId="{0086D631-B587-4133-909D-E3E60E5B977F}" srcOrd="1" destOrd="0" presId="urn:microsoft.com/office/officeart/2005/8/layout/hList3"/>
    <dgm:cxn modelId="{CB08B625-5356-4624-AD41-A47B44BFF3F4}" type="presParOf" srcId="{3F939104-FAE1-462D-BBE4-3EBD231808EA}" destId="{2ABBBAEF-5BF4-4A53-80E5-0F800104E738}" srcOrd="2" destOrd="0" presId="urn:microsoft.com/office/officeart/2005/8/layout/hList3"/>
    <dgm:cxn modelId="{94F9831F-A658-49E0-BFD4-119503F56FD5}" type="presParOf" srcId="{3F939104-FAE1-462D-BBE4-3EBD231808EA}" destId="{7FBAF481-175A-427A-8999-0BB050DA8311}" srcOrd="3" destOrd="0" presId="urn:microsoft.com/office/officeart/2005/8/layout/hList3"/>
    <dgm:cxn modelId="{49DBFAF8-6CB5-4AA5-9882-6DC005CED4AF}" type="presParOf" srcId="{3F939104-FAE1-462D-BBE4-3EBD231808EA}" destId="{4B763AA2-39DD-43B9-8325-A33344090D6B}" srcOrd="4" destOrd="0" presId="urn:microsoft.com/office/officeart/2005/8/layout/hList3"/>
    <dgm:cxn modelId="{E679F59B-3F9E-4C69-9674-3C9F38F54B5D}" type="presParOf" srcId="{3F939104-FAE1-462D-BBE4-3EBD231808EA}" destId="{B8B64F27-3646-4FBE-AE1D-E1A0602F984B}" srcOrd="5" destOrd="0" presId="urn:microsoft.com/office/officeart/2005/8/layout/hList3"/>
    <dgm:cxn modelId="{9AC153B4-CFD1-4CAA-9766-EC5D870E8040}" type="presParOf" srcId="{2F2B3A52-8FA2-4287-92F8-3A75A9C428F4}" destId="{B09FC9CC-8654-43E9-9715-A7EFE7F4FB8A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89BBA02-6DE7-42EA-90E0-CC91F66CEC89}" type="doc">
      <dgm:prSet loTypeId="urn:microsoft.com/office/officeart/2005/8/layout/chevron2" loCatId="process" qsTypeId="urn:microsoft.com/office/officeart/2005/8/quickstyle/simple1#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33BF3B03-4BA4-4E57-A82E-5F74731F1346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数据库应用背景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255399AF-AC94-4310-A620-C6DD8B4CBEDA}" type="parTrans" cxnId="{6051EF63-3FC6-4E0B-973D-995DC33FE4A9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C95A96C7-ED72-4A3C-BCA0-26EDA59AC480}" type="sibTrans" cxnId="{6051EF63-3FC6-4E0B-973D-995DC33FE4A9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9E5BAF3C-054D-4B63-BEED-D2ADD9F16C9A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2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5A2456CF-E180-4D6F-B175-263B6141AD9D}" type="parTrans" cxnId="{9A5FAF54-D40D-48CA-B35A-C91F0A2935E2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E9A5FEA3-3A26-4070-91FB-71707F68EC85}" type="sibTrans" cxnId="{9A5FAF54-D40D-48CA-B35A-C91F0A2935E2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BBEAC275-6A9F-4EB5-8441-1BF51DF337C6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数据库概况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574EDCEB-EDA4-4E88-A45A-5091D3ABD192}" type="parTrans" cxnId="{911C6DA6-7053-40CE-BA42-BEABEA48F62C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CC7D211E-3EB6-40B8-89BD-2E7191327277}" type="sibTrans" cxnId="{911C6DA6-7053-40CE-BA42-BEABEA48F62C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04DA9125-422C-4DBB-87D0-E2997E268419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3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BBE7787-8888-4463-8800-254AE7337A42}" type="parTrans" cxnId="{F9AA3969-3D3A-4C6D-8C6D-595FE1307D1F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BE131DDB-203C-4172-BA18-DADA2362819A}" type="sibTrans" cxnId="{F9AA3969-3D3A-4C6D-8C6D-595FE1307D1F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647F2580-1A26-447A-858E-F63745A944E5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的主要功能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19A1833D-16AD-454F-8521-9328222937CD}" type="parTrans" cxnId="{656B36CE-3BB0-44A5-958C-64317C04C446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2DC361B-01B6-4287-93E2-6E16F2427A95}" type="sibTrans" cxnId="{656B36CE-3BB0-44A5-958C-64317C04C446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C5CBA9FC-99E6-4ED5-B576-723FCF717739}">
      <dgm:prSet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在科研中的应用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A82F3FA8-E359-4977-BF8E-DB13A2D7D113}" type="parTrans" cxnId="{E0EC568A-7290-4A1C-909A-B42097322390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F9C5FF37-12AB-4265-9BF8-6BC01F68D45E}" type="sibTrans" cxnId="{E0EC568A-7290-4A1C-909A-B42097322390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14232A7-F8AD-4453-8B39-61DDA58451B4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1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9384D38B-98F3-4D5A-B893-280AF11D5B6D}" type="sibTrans" cxnId="{0A660104-ABC0-45EE-BCD0-5C5891ED30AA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3D578EA6-5591-4658-9DF8-D5E7381A9396}" type="parTrans" cxnId="{0A660104-ABC0-45EE-BCD0-5C5891ED30AA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467B1917-8B0E-4971-A3D1-29E0979948AE}">
      <dgm:prSet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4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552B7B10-2C51-460C-A20D-701CDE2C2C06}" type="sibTrans" cxnId="{C885FA76-065B-4E0D-9613-480B6AE1D894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37F48D83-B091-4EAA-8D8E-595CABDFE5BF}" type="parTrans" cxnId="{C885FA76-065B-4E0D-9613-480B6AE1D894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31F0AF80-FCC1-4893-A46A-2005E73F99AA}" type="pres">
      <dgm:prSet presAssocID="{089BBA02-6DE7-42EA-90E0-CC91F66CEC8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DC0F3814-C2C9-48B8-B889-5E04AD1FD4B8}" type="pres">
      <dgm:prSet presAssocID="{514232A7-F8AD-4453-8B39-61DDA58451B4}" presName="composite" presStyleCnt="0"/>
      <dgm:spPr/>
    </dgm:pt>
    <dgm:pt modelId="{354114C9-039B-4706-9674-B9B631DBED96}" type="pres">
      <dgm:prSet presAssocID="{514232A7-F8AD-4453-8B39-61DDA58451B4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31FA757-2082-442A-B1AA-DAA6E80DC099}" type="pres">
      <dgm:prSet presAssocID="{514232A7-F8AD-4453-8B39-61DDA58451B4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FCC6A90-1F79-4E1F-B97D-ABCDAA9A7D77}" type="pres">
      <dgm:prSet presAssocID="{9384D38B-98F3-4D5A-B893-280AF11D5B6D}" presName="sp" presStyleCnt="0"/>
      <dgm:spPr/>
    </dgm:pt>
    <dgm:pt modelId="{3849CF9F-0698-481E-AECE-93547A8986DE}" type="pres">
      <dgm:prSet presAssocID="{9E5BAF3C-054D-4B63-BEED-D2ADD9F16C9A}" presName="composite" presStyleCnt="0"/>
      <dgm:spPr/>
    </dgm:pt>
    <dgm:pt modelId="{2539D157-98EA-4EBE-BC86-C28915BAB81A}" type="pres">
      <dgm:prSet presAssocID="{9E5BAF3C-054D-4B63-BEED-D2ADD9F16C9A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FEC8663-904C-4068-9B04-269059346BAA}" type="pres">
      <dgm:prSet presAssocID="{9E5BAF3C-054D-4B63-BEED-D2ADD9F16C9A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1396F77-B4F1-4327-80EC-660EBA17DB91}" type="pres">
      <dgm:prSet presAssocID="{E9A5FEA3-3A26-4070-91FB-71707F68EC85}" presName="sp" presStyleCnt="0"/>
      <dgm:spPr/>
    </dgm:pt>
    <dgm:pt modelId="{58F0F587-AE8D-45FF-96F6-3C0BA74204F1}" type="pres">
      <dgm:prSet presAssocID="{04DA9125-422C-4DBB-87D0-E2997E268419}" presName="composite" presStyleCnt="0"/>
      <dgm:spPr/>
    </dgm:pt>
    <dgm:pt modelId="{37210117-B630-4DEB-8F74-F3F0F168CCB6}" type="pres">
      <dgm:prSet presAssocID="{04DA9125-422C-4DBB-87D0-E2997E268419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E3451C0-DFC6-4B69-8BBC-BEA8715AAA6D}" type="pres">
      <dgm:prSet presAssocID="{04DA9125-422C-4DBB-87D0-E2997E268419}" presName="descendantText" presStyleLbl="alignAcc1" presStyleIdx="2" presStyleCnt="4" custLinFactNeighborX="51" custLinFactNeighborY="-184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B6FAAEA-E06C-4D88-ACD0-137BEAFD0E5E}" type="pres">
      <dgm:prSet presAssocID="{BE131DDB-203C-4172-BA18-DADA2362819A}" presName="sp" presStyleCnt="0"/>
      <dgm:spPr/>
    </dgm:pt>
    <dgm:pt modelId="{16431962-F90D-4C06-81AE-04DDEC3176AA}" type="pres">
      <dgm:prSet presAssocID="{467B1917-8B0E-4971-A3D1-29E0979948AE}" presName="composite" presStyleCnt="0"/>
      <dgm:spPr/>
    </dgm:pt>
    <dgm:pt modelId="{29443D7A-2672-49A5-B91B-8288CE695A2E}" type="pres">
      <dgm:prSet presAssocID="{467B1917-8B0E-4971-A3D1-29E0979948AE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C80A213-2F29-4019-8718-231AE9EA66BD}" type="pres">
      <dgm:prSet presAssocID="{467B1917-8B0E-4971-A3D1-29E0979948AE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9A5FAF54-D40D-48CA-B35A-C91F0A2935E2}" srcId="{089BBA02-6DE7-42EA-90E0-CC91F66CEC89}" destId="{9E5BAF3C-054D-4B63-BEED-D2ADD9F16C9A}" srcOrd="1" destOrd="0" parTransId="{5A2456CF-E180-4D6F-B175-263B6141AD9D}" sibTransId="{E9A5FEA3-3A26-4070-91FB-71707F68EC85}"/>
    <dgm:cxn modelId="{FCCA94DB-0E07-4981-AC04-B3834C8878FB}" type="presOf" srcId="{33BF3B03-4BA4-4E57-A82E-5F74731F1346}" destId="{A31FA757-2082-442A-B1AA-DAA6E80DC099}" srcOrd="0" destOrd="0" presId="urn:microsoft.com/office/officeart/2005/8/layout/chevron2"/>
    <dgm:cxn modelId="{2CF9AD39-1C3E-4CDB-93CF-BE9E04D6CB27}" type="presOf" srcId="{467B1917-8B0E-4971-A3D1-29E0979948AE}" destId="{29443D7A-2672-49A5-B91B-8288CE695A2E}" srcOrd="0" destOrd="0" presId="urn:microsoft.com/office/officeart/2005/8/layout/chevron2"/>
    <dgm:cxn modelId="{F9AA3969-3D3A-4C6D-8C6D-595FE1307D1F}" srcId="{089BBA02-6DE7-42EA-90E0-CC91F66CEC89}" destId="{04DA9125-422C-4DBB-87D0-E2997E268419}" srcOrd="2" destOrd="0" parTransId="{5BBE7787-8888-4463-8800-254AE7337A42}" sibTransId="{BE131DDB-203C-4172-BA18-DADA2362819A}"/>
    <dgm:cxn modelId="{C885FA76-065B-4E0D-9613-480B6AE1D894}" srcId="{089BBA02-6DE7-42EA-90E0-CC91F66CEC89}" destId="{467B1917-8B0E-4971-A3D1-29E0979948AE}" srcOrd="3" destOrd="0" parTransId="{37F48D83-B091-4EAA-8D8E-595CABDFE5BF}" sibTransId="{552B7B10-2C51-460C-A20D-701CDE2C2C06}"/>
    <dgm:cxn modelId="{75BE51B5-645B-46D0-AECD-6E46CC688EB4}" type="presOf" srcId="{514232A7-F8AD-4453-8B39-61DDA58451B4}" destId="{354114C9-039B-4706-9674-B9B631DBED96}" srcOrd="0" destOrd="0" presId="urn:microsoft.com/office/officeart/2005/8/layout/chevron2"/>
    <dgm:cxn modelId="{911C6DA6-7053-40CE-BA42-BEABEA48F62C}" srcId="{9E5BAF3C-054D-4B63-BEED-D2ADD9F16C9A}" destId="{BBEAC275-6A9F-4EB5-8441-1BF51DF337C6}" srcOrd="0" destOrd="0" parTransId="{574EDCEB-EDA4-4E88-A45A-5091D3ABD192}" sibTransId="{CC7D211E-3EB6-40B8-89BD-2E7191327277}"/>
    <dgm:cxn modelId="{279F7E76-BA8D-4985-8092-E4CFFC04C666}" type="presOf" srcId="{647F2580-1A26-447A-858E-F63745A944E5}" destId="{AE3451C0-DFC6-4B69-8BBC-BEA8715AAA6D}" srcOrd="0" destOrd="0" presId="urn:microsoft.com/office/officeart/2005/8/layout/chevron2"/>
    <dgm:cxn modelId="{96F72834-F04E-4C3B-B41F-8286B23F72D2}" type="presOf" srcId="{089BBA02-6DE7-42EA-90E0-CC91F66CEC89}" destId="{31F0AF80-FCC1-4893-A46A-2005E73F99AA}" srcOrd="0" destOrd="0" presId="urn:microsoft.com/office/officeart/2005/8/layout/chevron2"/>
    <dgm:cxn modelId="{656B36CE-3BB0-44A5-958C-64317C04C446}" srcId="{04DA9125-422C-4DBB-87D0-E2997E268419}" destId="{647F2580-1A26-447A-858E-F63745A944E5}" srcOrd="0" destOrd="0" parTransId="{19A1833D-16AD-454F-8521-9328222937CD}" sibTransId="{52DC361B-01B6-4287-93E2-6E16F2427A95}"/>
    <dgm:cxn modelId="{E0EC568A-7290-4A1C-909A-B42097322390}" srcId="{467B1917-8B0E-4971-A3D1-29E0979948AE}" destId="{C5CBA9FC-99E6-4ED5-B576-723FCF717739}" srcOrd="0" destOrd="0" parTransId="{A82F3FA8-E359-4977-BF8E-DB13A2D7D113}" sibTransId="{F9C5FF37-12AB-4265-9BF8-6BC01F68D45E}"/>
    <dgm:cxn modelId="{39432D01-6B12-4349-9550-3B4DDEA7A1BA}" type="presOf" srcId="{04DA9125-422C-4DBB-87D0-E2997E268419}" destId="{37210117-B630-4DEB-8F74-F3F0F168CCB6}" srcOrd="0" destOrd="0" presId="urn:microsoft.com/office/officeart/2005/8/layout/chevron2"/>
    <dgm:cxn modelId="{A1BEA2C0-9116-49CB-B84E-508029ABB8A2}" type="presOf" srcId="{C5CBA9FC-99E6-4ED5-B576-723FCF717739}" destId="{0C80A213-2F29-4019-8718-231AE9EA66BD}" srcOrd="0" destOrd="0" presId="urn:microsoft.com/office/officeart/2005/8/layout/chevron2"/>
    <dgm:cxn modelId="{0A660104-ABC0-45EE-BCD0-5C5891ED30AA}" srcId="{089BBA02-6DE7-42EA-90E0-CC91F66CEC89}" destId="{514232A7-F8AD-4453-8B39-61DDA58451B4}" srcOrd="0" destOrd="0" parTransId="{3D578EA6-5591-4658-9DF8-D5E7381A9396}" sibTransId="{9384D38B-98F3-4D5A-B893-280AF11D5B6D}"/>
    <dgm:cxn modelId="{A43C8C5E-A9F2-4FC9-B7C3-5192ECA8C7B8}" type="presOf" srcId="{BBEAC275-6A9F-4EB5-8441-1BF51DF337C6}" destId="{6FEC8663-904C-4068-9B04-269059346BAA}" srcOrd="0" destOrd="0" presId="urn:microsoft.com/office/officeart/2005/8/layout/chevron2"/>
    <dgm:cxn modelId="{2F4110B6-AAD5-4E64-8DAE-7F6E95970A69}" type="presOf" srcId="{9E5BAF3C-054D-4B63-BEED-D2ADD9F16C9A}" destId="{2539D157-98EA-4EBE-BC86-C28915BAB81A}" srcOrd="0" destOrd="0" presId="urn:microsoft.com/office/officeart/2005/8/layout/chevron2"/>
    <dgm:cxn modelId="{6051EF63-3FC6-4E0B-973D-995DC33FE4A9}" srcId="{514232A7-F8AD-4453-8B39-61DDA58451B4}" destId="{33BF3B03-4BA4-4E57-A82E-5F74731F1346}" srcOrd="0" destOrd="0" parTransId="{255399AF-AC94-4310-A620-C6DD8B4CBEDA}" sibTransId="{C95A96C7-ED72-4A3C-BCA0-26EDA59AC480}"/>
    <dgm:cxn modelId="{E17A90C7-4D92-4174-BD1D-5B0ABCA36B71}" type="presParOf" srcId="{31F0AF80-FCC1-4893-A46A-2005E73F99AA}" destId="{DC0F3814-C2C9-48B8-B889-5E04AD1FD4B8}" srcOrd="0" destOrd="0" presId="urn:microsoft.com/office/officeart/2005/8/layout/chevron2"/>
    <dgm:cxn modelId="{A697DC29-8BEA-4626-BBDC-34E0C2E53F38}" type="presParOf" srcId="{DC0F3814-C2C9-48B8-B889-5E04AD1FD4B8}" destId="{354114C9-039B-4706-9674-B9B631DBED96}" srcOrd="0" destOrd="0" presId="urn:microsoft.com/office/officeart/2005/8/layout/chevron2"/>
    <dgm:cxn modelId="{5BF03862-68A9-4494-8B09-8F36EB57F670}" type="presParOf" srcId="{DC0F3814-C2C9-48B8-B889-5E04AD1FD4B8}" destId="{A31FA757-2082-442A-B1AA-DAA6E80DC099}" srcOrd="1" destOrd="0" presId="urn:microsoft.com/office/officeart/2005/8/layout/chevron2"/>
    <dgm:cxn modelId="{A1D51E08-3345-4E67-9EE9-03EA276A67DB}" type="presParOf" srcId="{31F0AF80-FCC1-4893-A46A-2005E73F99AA}" destId="{CFCC6A90-1F79-4E1F-B97D-ABCDAA9A7D77}" srcOrd="1" destOrd="0" presId="urn:microsoft.com/office/officeart/2005/8/layout/chevron2"/>
    <dgm:cxn modelId="{2AA36362-A407-4EF5-862F-34817F8398F6}" type="presParOf" srcId="{31F0AF80-FCC1-4893-A46A-2005E73F99AA}" destId="{3849CF9F-0698-481E-AECE-93547A8986DE}" srcOrd="2" destOrd="0" presId="urn:microsoft.com/office/officeart/2005/8/layout/chevron2"/>
    <dgm:cxn modelId="{6CC255DD-D448-4C11-B8D9-9E311264EAC3}" type="presParOf" srcId="{3849CF9F-0698-481E-AECE-93547A8986DE}" destId="{2539D157-98EA-4EBE-BC86-C28915BAB81A}" srcOrd="0" destOrd="0" presId="urn:microsoft.com/office/officeart/2005/8/layout/chevron2"/>
    <dgm:cxn modelId="{2EF8D987-889B-4FCC-AD6B-E739A6A2BB5D}" type="presParOf" srcId="{3849CF9F-0698-481E-AECE-93547A8986DE}" destId="{6FEC8663-904C-4068-9B04-269059346BAA}" srcOrd="1" destOrd="0" presId="urn:microsoft.com/office/officeart/2005/8/layout/chevron2"/>
    <dgm:cxn modelId="{EE840601-197A-472D-B0CD-50150FE6FACA}" type="presParOf" srcId="{31F0AF80-FCC1-4893-A46A-2005E73F99AA}" destId="{C1396F77-B4F1-4327-80EC-660EBA17DB91}" srcOrd="3" destOrd="0" presId="urn:microsoft.com/office/officeart/2005/8/layout/chevron2"/>
    <dgm:cxn modelId="{80E0F367-15C9-4DB5-B270-2D9E7023339B}" type="presParOf" srcId="{31F0AF80-FCC1-4893-A46A-2005E73F99AA}" destId="{58F0F587-AE8D-45FF-96F6-3C0BA74204F1}" srcOrd="4" destOrd="0" presId="urn:microsoft.com/office/officeart/2005/8/layout/chevron2"/>
    <dgm:cxn modelId="{6973C422-A7F2-441A-B0E9-6ACBA40AB316}" type="presParOf" srcId="{58F0F587-AE8D-45FF-96F6-3C0BA74204F1}" destId="{37210117-B630-4DEB-8F74-F3F0F168CCB6}" srcOrd="0" destOrd="0" presId="urn:microsoft.com/office/officeart/2005/8/layout/chevron2"/>
    <dgm:cxn modelId="{79A1AFB6-0C42-45E3-A3DE-87E68832376D}" type="presParOf" srcId="{58F0F587-AE8D-45FF-96F6-3C0BA74204F1}" destId="{AE3451C0-DFC6-4B69-8BBC-BEA8715AAA6D}" srcOrd="1" destOrd="0" presId="urn:microsoft.com/office/officeart/2005/8/layout/chevron2"/>
    <dgm:cxn modelId="{A5123B86-75DF-4BB1-8038-50B8146A2C32}" type="presParOf" srcId="{31F0AF80-FCC1-4893-A46A-2005E73F99AA}" destId="{0B6FAAEA-E06C-4D88-ACD0-137BEAFD0E5E}" srcOrd="5" destOrd="0" presId="urn:microsoft.com/office/officeart/2005/8/layout/chevron2"/>
    <dgm:cxn modelId="{576813AC-C9B5-49FE-B9AE-525750C9D041}" type="presParOf" srcId="{31F0AF80-FCC1-4893-A46A-2005E73F99AA}" destId="{16431962-F90D-4C06-81AE-04DDEC3176AA}" srcOrd="6" destOrd="0" presId="urn:microsoft.com/office/officeart/2005/8/layout/chevron2"/>
    <dgm:cxn modelId="{50D57459-C81F-437D-B7BB-62DA0498F89C}" type="presParOf" srcId="{16431962-F90D-4C06-81AE-04DDEC3176AA}" destId="{29443D7A-2672-49A5-B91B-8288CE695A2E}" srcOrd="0" destOrd="0" presId="urn:microsoft.com/office/officeart/2005/8/layout/chevron2"/>
    <dgm:cxn modelId="{93F00DCD-ABE7-43E1-87A6-DAA274013F1D}" type="presParOf" srcId="{16431962-F90D-4C06-81AE-04DDEC3176AA}" destId="{0C80A213-2F29-4019-8718-231AE9EA66B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26A11F-510A-4451-AE9D-73D8CE0DD897}" type="doc">
      <dgm:prSet loTypeId="urn:microsoft.com/office/officeart/2005/8/layout/list1" loCatId="list" qsTypeId="urn:microsoft.com/office/officeart/2005/8/quickstyle/simple1#4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01D34F4F-C2D0-4CBC-B6F4-8C89E10E43BD}">
      <dgm:prSet phldrT="[文本]"/>
      <dgm:spPr/>
      <dgm:t>
        <a:bodyPr/>
        <a:lstStyle/>
        <a:p>
          <a:r>
            <a:rPr lang="en-US" altLang="zh-CN" dirty="0" smtClean="0"/>
            <a:t>1</a:t>
          </a:r>
          <a:r>
            <a:rPr lang="zh-CN" altLang="en-US" dirty="0" smtClean="0"/>
            <a:t> 评价研究人员学术影响力 </a:t>
          </a:r>
          <a:endParaRPr lang="zh-CN" altLang="en-US" dirty="0"/>
        </a:p>
      </dgm:t>
    </dgm:pt>
    <dgm:pt modelId="{64D85FEA-1DD7-4A0F-83C3-4099CBFA2952}" type="parTrans" cxnId="{270CEC26-539F-46D2-9EE0-038DFB179F38}">
      <dgm:prSet/>
      <dgm:spPr/>
      <dgm:t>
        <a:bodyPr/>
        <a:lstStyle/>
        <a:p>
          <a:endParaRPr lang="zh-CN" altLang="en-US"/>
        </a:p>
      </dgm:t>
    </dgm:pt>
    <dgm:pt modelId="{C98E2A75-422C-4D10-BFC4-AF06F439B293}" type="sibTrans" cxnId="{270CEC26-539F-46D2-9EE0-038DFB179F38}">
      <dgm:prSet/>
      <dgm:spPr/>
      <dgm:t>
        <a:bodyPr/>
        <a:lstStyle/>
        <a:p>
          <a:endParaRPr lang="zh-CN" altLang="en-US"/>
        </a:p>
      </dgm:t>
    </dgm:pt>
    <dgm:pt modelId="{0B525B00-B792-4FD7-93DD-6E89AFE3EA4B}">
      <dgm:prSet phldrT="[文本]"/>
      <dgm:spPr/>
      <dgm:t>
        <a:bodyPr/>
        <a:lstStyle/>
        <a:p>
          <a:r>
            <a:rPr lang="en-US" altLang="zh-CN" dirty="0" smtClean="0"/>
            <a:t>2</a:t>
          </a:r>
          <a:r>
            <a:rPr lang="zh-CN" altLang="en-US" dirty="0" smtClean="0"/>
            <a:t> 寻找合作伙伴或竞争对手</a:t>
          </a:r>
          <a:endParaRPr lang="zh-CN" altLang="en-US" dirty="0"/>
        </a:p>
      </dgm:t>
    </dgm:pt>
    <dgm:pt modelId="{D3383D7D-7D5C-474A-92DE-95A18303AE35}" type="parTrans" cxnId="{F358838B-A516-4A6D-B119-381928B6E4A1}">
      <dgm:prSet/>
      <dgm:spPr/>
      <dgm:t>
        <a:bodyPr/>
        <a:lstStyle/>
        <a:p>
          <a:endParaRPr lang="zh-CN" altLang="en-US"/>
        </a:p>
      </dgm:t>
    </dgm:pt>
    <dgm:pt modelId="{05F1E1ED-FF7D-4A83-BA5D-C05A2731D1DF}" type="sibTrans" cxnId="{F358838B-A516-4A6D-B119-381928B6E4A1}">
      <dgm:prSet/>
      <dgm:spPr/>
      <dgm:t>
        <a:bodyPr/>
        <a:lstStyle/>
        <a:p>
          <a:endParaRPr lang="zh-CN" altLang="en-US"/>
        </a:p>
      </dgm:t>
    </dgm:pt>
    <dgm:pt modelId="{850BC55F-1848-452B-A573-C8C976D8351A}">
      <dgm:prSet phldrT="[文本]"/>
      <dgm:spPr/>
      <dgm:t>
        <a:bodyPr/>
        <a:lstStyle/>
        <a:p>
          <a:r>
            <a:rPr lang="en-US" altLang="zh-CN" dirty="0" smtClean="0"/>
            <a:t>3</a:t>
          </a:r>
          <a:r>
            <a:rPr lang="zh-CN" altLang="en-US" dirty="0" smtClean="0"/>
            <a:t> 人才引进对象调查</a:t>
          </a:r>
          <a:endParaRPr lang="zh-CN" altLang="en-US" dirty="0"/>
        </a:p>
      </dgm:t>
    </dgm:pt>
    <dgm:pt modelId="{8BCBD854-D9A8-4FDE-A3C6-C95AB4B4942F}" type="parTrans" cxnId="{FB34A4C3-9601-4AC5-B2B1-FB5A8E752D62}">
      <dgm:prSet/>
      <dgm:spPr/>
      <dgm:t>
        <a:bodyPr/>
        <a:lstStyle/>
        <a:p>
          <a:endParaRPr lang="zh-CN" altLang="en-US"/>
        </a:p>
      </dgm:t>
    </dgm:pt>
    <dgm:pt modelId="{8D8E6368-8C5D-46CE-A331-11B47171F397}" type="sibTrans" cxnId="{FB34A4C3-9601-4AC5-B2B1-FB5A8E752D62}">
      <dgm:prSet/>
      <dgm:spPr/>
      <dgm:t>
        <a:bodyPr/>
        <a:lstStyle/>
        <a:p>
          <a:endParaRPr lang="zh-CN" altLang="en-US"/>
        </a:p>
      </dgm:t>
    </dgm:pt>
    <dgm:pt modelId="{49113B82-F29F-47AD-B48B-B9338ABD3004}">
      <dgm:prSet/>
      <dgm:spPr/>
      <dgm:t>
        <a:bodyPr/>
        <a:lstStyle/>
        <a:p>
          <a:r>
            <a:rPr lang="en-US" altLang="zh-CN" dirty="0" smtClean="0"/>
            <a:t>4</a:t>
          </a:r>
          <a:r>
            <a:rPr lang="zh-CN" altLang="en-US" dirty="0" smtClean="0"/>
            <a:t> 其他</a:t>
          </a:r>
          <a:endParaRPr lang="zh-CN" altLang="en-US" dirty="0"/>
        </a:p>
      </dgm:t>
    </dgm:pt>
    <dgm:pt modelId="{9D6502C9-CEB0-41E9-97E4-FAC19A496FE7}" type="parTrans" cxnId="{EFCDDFE0-4F27-4CBD-8D61-F71A8916E734}">
      <dgm:prSet/>
      <dgm:spPr/>
    </dgm:pt>
    <dgm:pt modelId="{B555AE9F-CEC2-45DC-96A9-A3630798D02D}" type="sibTrans" cxnId="{EFCDDFE0-4F27-4CBD-8D61-F71A8916E734}">
      <dgm:prSet/>
      <dgm:spPr/>
    </dgm:pt>
    <dgm:pt modelId="{697882FB-B504-4972-834E-250FC255A5DF}" type="pres">
      <dgm:prSet presAssocID="{D026A11F-510A-4451-AE9D-73D8CE0DD89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DBBD3E8F-CB6F-4CFB-944A-24D77B0195DE}" type="pres">
      <dgm:prSet presAssocID="{01D34F4F-C2D0-4CBC-B6F4-8C89E10E43BD}" presName="parentLin" presStyleCnt="0"/>
      <dgm:spPr/>
    </dgm:pt>
    <dgm:pt modelId="{D1396CCA-7DE0-4814-9420-65684508DFCE}" type="pres">
      <dgm:prSet presAssocID="{01D34F4F-C2D0-4CBC-B6F4-8C89E10E43BD}" presName="parentLeftMargin" presStyleLbl="node1" presStyleIdx="0" presStyleCnt="4"/>
      <dgm:spPr/>
      <dgm:t>
        <a:bodyPr/>
        <a:lstStyle/>
        <a:p>
          <a:endParaRPr lang="zh-CN" altLang="en-US"/>
        </a:p>
      </dgm:t>
    </dgm:pt>
    <dgm:pt modelId="{895B6F41-8A2B-4F5B-90CB-CCA29F7D6655}" type="pres">
      <dgm:prSet presAssocID="{01D34F4F-C2D0-4CBC-B6F4-8C89E10E43B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587D952-116E-407A-886A-E01CAF49058A}" type="pres">
      <dgm:prSet presAssocID="{01D34F4F-C2D0-4CBC-B6F4-8C89E10E43BD}" presName="negativeSpace" presStyleCnt="0"/>
      <dgm:spPr/>
    </dgm:pt>
    <dgm:pt modelId="{273A4C61-C3B9-411B-A871-239E5348940F}" type="pres">
      <dgm:prSet presAssocID="{01D34F4F-C2D0-4CBC-B6F4-8C89E10E43BD}" presName="childText" presStyleLbl="conFgAcc1" presStyleIdx="0" presStyleCnt="4">
        <dgm:presLayoutVars>
          <dgm:bulletEnabled val="1"/>
        </dgm:presLayoutVars>
      </dgm:prSet>
      <dgm:spPr/>
    </dgm:pt>
    <dgm:pt modelId="{53324341-593B-4FBF-8C6E-E384DC3B91CA}" type="pres">
      <dgm:prSet presAssocID="{C98E2A75-422C-4D10-BFC4-AF06F439B293}" presName="spaceBetweenRectangles" presStyleCnt="0"/>
      <dgm:spPr/>
    </dgm:pt>
    <dgm:pt modelId="{B462D974-D9D1-4D83-89BA-D1C32AE9DE6A}" type="pres">
      <dgm:prSet presAssocID="{0B525B00-B792-4FD7-93DD-6E89AFE3EA4B}" presName="parentLin" presStyleCnt="0"/>
      <dgm:spPr/>
    </dgm:pt>
    <dgm:pt modelId="{7D18B46F-4AB1-4447-A57F-010E9FABE02A}" type="pres">
      <dgm:prSet presAssocID="{0B525B00-B792-4FD7-93DD-6E89AFE3EA4B}" presName="parentLeftMargin" presStyleLbl="node1" presStyleIdx="0" presStyleCnt="4"/>
      <dgm:spPr/>
      <dgm:t>
        <a:bodyPr/>
        <a:lstStyle/>
        <a:p>
          <a:endParaRPr lang="zh-CN" altLang="en-US"/>
        </a:p>
      </dgm:t>
    </dgm:pt>
    <dgm:pt modelId="{5252E9C1-1037-440C-94CA-3291A748C1EC}" type="pres">
      <dgm:prSet presAssocID="{0B525B00-B792-4FD7-93DD-6E89AFE3EA4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763711C-35A9-4AE4-A77C-1338882915D3}" type="pres">
      <dgm:prSet presAssocID="{0B525B00-B792-4FD7-93DD-6E89AFE3EA4B}" presName="negativeSpace" presStyleCnt="0"/>
      <dgm:spPr/>
    </dgm:pt>
    <dgm:pt modelId="{41E2FB31-099C-46D7-ACC6-2660D0C8C031}" type="pres">
      <dgm:prSet presAssocID="{0B525B00-B792-4FD7-93DD-6E89AFE3EA4B}" presName="childText" presStyleLbl="conFgAcc1" presStyleIdx="1" presStyleCnt="4">
        <dgm:presLayoutVars>
          <dgm:bulletEnabled val="1"/>
        </dgm:presLayoutVars>
      </dgm:prSet>
      <dgm:spPr/>
    </dgm:pt>
    <dgm:pt modelId="{08417FCB-ED2E-4C05-9756-6AD0C943603B}" type="pres">
      <dgm:prSet presAssocID="{05F1E1ED-FF7D-4A83-BA5D-C05A2731D1DF}" presName="spaceBetweenRectangles" presStyleCnt="0"/>
      <dgm:spPr/>
    </dgm:pt>
    <dgm:pt modelId="{347938F4-B906-4551-AD7C-88419F71BAA1}" type="pres">
      <dgm:prSet presAssocID="{850BC55F-1848-452B-A573-C8C976D8351A}" presName="parentLin" presStyleCnt="0"/>
      <dgm:spPr/>
    </dgm:pt>
    <dgm:pt modelId="{E40BC25A-AA3A-4DE0-A67E-BE3B669E93A8}" type="pres">
      <dgm:prSet presAssocID="{850BC55F-1848-452B-A573-C8C976D8351A}" presName="parentLeftMargin" presStyleLbl="node1" presStyleIdx="1" presStyleCnt="4"/>
      <dgm:spPr/>
      <dgm:t>
        <a:bodyPr/>
        <a:lstStyle/>
        <a:p>
          <a:endParaRPr lang="zh-CN" altLang="en-US"/>
        </a:p>
      </dgm:t>
    </dgm:pt>
    <dgm:pt modelId="{2445B330-4F76-424A-933C-4938D1FA7B37}" type="pres">
      <dgm:prSet presAssocID="{850BC55F-1848-452B-A573-C8C976D8351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39431C2-F2BC-4496-AFE5-FD825D09DE2D}" type="pres">
      <dgm:prSet presAssocID="{850BC55F-1848-452B-A573-C8C976D8351A}" presName="negativeSpace" presStyleCnt="0"/>
      <dgm:spPr/>
    </dgm:pt>
    <dgm:pt modelId="{E0950CF5-647A-412B-A17B-ACD0E4B1658D}" type="pres">
      <dgm:prSet presAssocID="{850BC55F-1848-452B-A573-C8C976D8351A}" presName="childText" presStyleLbl="conFgAcc1" presStyleIdx="2" presStyleCnt="4">
        <dgm:presLayoutVars>
          <dgm:bulletEnabled val="1"/>
        </dgm:presLayoutVars>
      </dgm:prSet>
      <dgm:spPr/>
    </dgm:pt>
    <dgm:pt modelId="{FE84B01D-AA2A-4F21-8BB6-8AFA84FD7FAD}" type="pres">
      <dgm:prSet presAssocID="{8D8E6368-8C5D-46CE-A331-11B47171F397}" presName="spaceBetweenRectangles" presStyleCnt="0"/>
      <dgm:spPr/>
    </dgm:pt>
    <dgm:pt modelId="{2E25B49E-C983-4810-8E83-4102BF54A814}" type="pres">
      <dgm:prSet presAssocID="{49113B82-F29F-47AD-B48B-B9338ABD3004}" presName="parentLin" presStyleCnt="0"/>
      <dgm:spPr/>
    </dgm:pt>
    <dgm:pt modelId="{9ED9332D-9679-40DE-B75F-ABF5E0928842}" type="pres">
      <dgm:prSet presAssocID="{49113B82-F29F-47AD-B48B-B9338ABD3004}" presName="parentLeftMargin" presStyleLbl="node1" presStyleIdx="2" presStyleCnt="4"/>
      <dgm:spPr/>
      <dgm:t>
        <a:bodyPr/>
        <a:lstStyle/>
        <a:p>
          <a:endParaRPr lang="zh-CN" altLang="en-US"/>
        </a:p>
      </dgm:t>
    </dgm:pt>
    <dgm:pt modelId="{57946ACF-EAF8-4E31-B7EC-71D21C00B7D3}" type="pres">
      <dgm:prSet presAssocID="{49113B82-F29F-47AD-B48B-B9338ABD300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D1FD728-D6A9-45F6-A604-FBE2C8DE8099}" type="pres">
      <dgm:prSet presAssocID="{49113B82-F29F-47AD-B48B-B9338ABD3004}" presName="negativeSpace" presStyleCnt="0"/>
      <dgm:spPr/>
    </dgm:pt>
    <dgm:pt modelId="{01C792BF-6AAC-4032-8C79-8E40D8A3C79A}" type="pres">
      <dgm:prSet presAssocID="{49113B82-F29F-47AD-B48B-B9338ABD3004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FB34A4C3-9601-4AC5-B2B1-FB5A8E752D62}" srcId="{D026A11F-510A-4451-AE9D-73D8CE0DD897}" destId="{850BC55F-1848-452B-A573-C8C976D8351A}" srcOrd="2" destOrd="0" parTransId="{8BCBD854-D9A8-4FDE-A3C6-C95AB4B4942F}" sibTransId="{8D8E6368-8C5D-46CE-A331-11B47171F397}"/>
    <dgm:cxn modelId="{F358838B-A516-4A6D-B119-381928B6E4A1}" srcId="{D026A11F-510A-4451-AE9D-73D8CE0DD897}" destId="{0B525B00-B792-4FD7-93DD-6E89AFE3EA4B}" srcOrd="1" destOrd="0" parTransId="{D3383D7D-7D5C-474A-92DE-95A18303AE35}" sibTransId="{05F1E1ED-FF7D-4A83-BA5D-C05A2731D1DF}"/>
    <dgm:cxn modelId="{7FA0264A-722F-469A-9C27-F18E2A551AFC}" type="presOf" srcId="{49113B82-F29F-47AD-B48B-B9338ABD3004}" destId="{9ED9332D-9679-40DE-B75F-ABF5E0928842}" srcOrd="0" destOrd="0" presId="urn:microsoft.com/office/officeart/2005/8/layout/list1"/>
    <dgm:cxn modelId="{9376946B-3053-49B3-A986-51BDFD12C065}" type="presOf" srcId="{0B525B00-B792-4FD7-93DD-6E89AFE3EA4B}" destId="{5252E9C1-1037-440C-94CA-3291A748C1EC}" srcOrd="1" destOrd="0" presId="urn:microsoft.com/office/officeart/2005/8/layout/list1"/>
    <dgm:cxn modelId="{5E51403B-42CD-4BB0-B44D-93495CAF6E59}" type="presOf" srcId="{0B525B00-B792-4FD7-93DD-6E89AFE3EA4B}" destId="{7D18B46F-4AB1-4447-A57F-010E9FABE02A}" srcOrd="0" destOrd="0" presId="urn:microsoft.com/office/officeart/2005/8/layout/list1"/>
    <dgm:cxn modelId="{EFCDDFE0-4F27-4CBD-8D61-F71A8916E734}" srcId="{D026A11F-510A-4451-AE9D-73D8CE0DD897}" destId="{49113B82-F29F-47AD-B48B-B9338ABD3004}" srcOrd="3" destOrd="0" parTransId="{9D6502C9-CEB0-41E9-97E4-FAC19A496FE7}" sibTransId="{B555AE9F-CEC2-45DC-96A9-A3630798D02D}"/>
    <dgm:cxn modelId="{CF23F153-F12F-49E0-934A-8D77AAB2457E}" type="presOf" srcId="{49113B82-F29F-47AD-B48B-B9338ABD3004}" destId="{57946ACF-EAF8-4E31-B7EC-71D21C00B7D3}" srcOrd="1" destOrd="0" presId="urn:microsoft.com/office/officeart/2005/8/layout/list1"/>
    <dgm:cxn modelId="{DE360F40-92A0-4235-A6AD-2D974E11B562}" type="presOf" srcId="{850BC55F-1848-452B-A573-C8C976D8351A}" destId="{2445B330-4F76-424A-933C-4938D1FA7B37}" srcOrd="1" destOrd="0" presId="urn:microsoft.com/office/officeart/2005/8/layout/list1"/>
    <dgm:cxn modelId="{270CEC26-539F-46D2-9EE0-038DFB179F38}" srcId="{D026A11F-510A-4451-AE9D-73D8CE0DD897}" destId="{01D34F4F-C2D0-4CBC-B6F4-8C89E10E43BD}" srcOrd="0" destOrd="0" parTransId="{64D85FEA-1DD7-4A0F-83C3-4099CBFA2952}" sibTransId="{C98E2A75-422C-4D10-BFC4-AF06F439B293}"/>
    <dgm:cxn modelId="{89CB8CFE-8303-4482-8278-1BECD82FF8A4}" type="presOf" srcId="{850BC55F-1848-452B-A573-C8C976D8351A}" destId="{E40BC25A-AA3A-4DE0-A67E-BE3B669E93A8}" srcOrd="0" destOrd="0" presId="urn:microsoft.com/office/officeart/2005/8/layout/list1"/>
    <dgm:cxn modelId="{CB016A93-748F-4FF0-97CE-7AF369766BAF}" type="presOf" srcId="{01D34F4F-C2D0-4CBC-B6F4-8C89E10E43BD}" destId="{895B6F41-8A2B-4F5B-90CB-CCA29F7D6655}" srcOrd="1" destOrd="0" presId="urn:microsoft.com/office/officeart/2005/8/layout/list1"/>
    <dgm:cxn modelId="{E0832D69-2F0A-4930-A45C-43918CE19B0A}" type="presOf" srcId="{D026A11F-510A-4451-AE9D-73D8CE0DD897}" destId="{697882FB-B504-4972-834E-250FC255A5DF}" srcOrd="0" destOrd="0" presId="urn:microsoft.com/office/officeart/2005/8/layout/list1"/>
    <dgm:cxn modelId="{D24D671C-8877-43D0-834D-3805CE4FFDE1}" type="presOf" srcId="{01D34F4F-C2D0-4CBC-B6F4-8C89E10E43BD}" destId="{D1396CCA-7DE0-4814-9420-65684508DFCE}" srcOrd="0" destOrd="0" presId="urn:microsoft.com/office/officeart/2005/8/layout/list1"/>
    <dgm:cxn modelId="{1D17A583-53A9-4662-8C17-2E8C173C16B9}" type="presParOf" srcId="{697882FB-B504-4972-834E-250FC255A5DF}" destId="{DBBD3E8F-CB6F-4CFB-944A-24D77B0195DE}" srcOrd="0" destOrd="0" presId="urn:microsoft.com/office/officeart/2005/8/layout/list1"/>
    <dgm:cxn modelId="{7AAE9955-D8EB-4F8F-A0A9-F62819985F9F}" type="presParOf" srcId="{DBBD3E8F-CB6F-4CFB-944A-24D77B0195DE}" destId="{D1396CCA-7DE0-4814-9420-65684508DFCE}" srcOrd="0" destOrd="0" presId="urn:microsoft.com/office/officeart/2005/8/layout/list1"/>
    <dgm:cxn modelId="{071E884A-1114-42F3-BBC4-867D0C0E07DF}" type="presParOf" srcId="{DBBD3E8F-CB6F-4CFB-944A-24D77B0195DE}" destId="{895B6F41-8A2B-4F5B-90CB-CCA29F7D6655}" srcOrd="1" destOrd="0" presId="urn:microsoft.com/office/officeart/2005/8/layout/list1"/>
    <dgm:cxn modelId="{470F6474-569F-470D-8E4C-379E5A255699}" type="presParOf" srcId="{697882FB-B504-4972-834E-250FC255A5DF}" destId="{1587D952-116E-407A-886A-E01CAF49058A}" srcOrd="1" destOrd="0" presId="urn:microsoft.com/office/officeart/2005/8/layout/list1"/>
    <dgm:cxn modelId="{0FF700D9-1DC7-46C5-8E1B-BE5638C5E943}" type="presParOf" srcId="{697882FB-B504-4972-834E-250FC255A5DF}" destId="{273A4C61-C3B9-411B-A871-239E5348940F}" srcOrd="2" destOrd="0" presId="urn:microsoft.com/office/officeart/2005/8/layout/list1"/>
    <dgm:cxn modelId="{C86574C9-2B31-479F-88A8-21DDEB7B158B}" type="presParOf" srcId="{697882FB-B504-4972-834E-250FC255A5DF}" destId="{53324341-593B-4FBF-8C6E-E384DC3B91CA}" srcOrd="3" destOrd="0" presId="urn:microsoft.com/office/officeart/2005/8/layout/list1"/>
    <dgm:cxn modelId="{ED1D44BC-A250-4EAF-B921-B20801F82901}" type="presParOf" srcId="{697882FB-B504-4972-834E-250FC255A5DF}" destId="{B462D974-D9D1-4D83-89BA-D1C32AE9DE6A}" srcOrd="4" destOrd="0" presId="urn:microsoft.com/office/officeart/2005/8/layout/list1"/>
    <dgm:cxn modelId="{4AAD421C-B6D1-40FD-8FE6-87CF7D8A9D54}" type="presParOf" srcId="{B462D974-D9D1-4D83-89BA-D1C32AE9DE6A}" destId="{7D18B46F-4AB1-4447-A57F-010E9FABE02A}" srcOrd="0" destOrd="0" presId="urn:microsoft.com/office/officeart/2005/8/layout/list1"/>
    <dgm:cxn modelId="{0396334C-B7DB-4193-9031-0C7A5DCB3CE0}" type="presParOf" srcId="{B462D974-D9D1-4D83-89BA-D1C32AE9DE6A}" destId="{5252E9C1-1037-440C-94CA-3291A748C1EC}" srcOrd="1" destOrd="0" presId="urn:microsoft.com/office/officeart/2005/8/layout/list1"/>
    <dgm:cxn modelId="{B0AB42C1-FF0D-4588-B66A-BEBB5EA88582}" type="presParOf" srcId="{697882FB-B504-4972-834E-250FC255A5DF}" destId="{2763711C-35A9-4AE4-A77C-1338882915D3}" srcOrd="5" destOrd="0" presId="urn:microsoft.com/office/officeart/2005/8/layout/list1"/>
    <dgm:cxn modelId="{2A2AFEC5-D194-44B4-977B-C0D13C56B24B}" type="presParOf" srcId="{697882FB-B504-4972-834E-250FC255A5DF}" destId="{41E2FB31-099C-46D7-ACC6-2660D0C8C031}" srcOrd="6" destOrd="0" presId="urn:microsoft.com/office/officeart/2005/8/layout/list1"/>
    <dgm:cxn modelId="{018858A6-5107-4810-9DA4-B031272C2C83}" type="presParOf" srcId="{697882FB-B504-4972-834E-250FC255A5DF}" destId="{08417FCB-ED2E-4C05-9756-6AD0C943603B}" srcOrd="7" destOrd="0" presId="urn:microsoft.com/office/officeart/2005/8/layout/list1"/>
    <dgm:cxn modelId="{6E7308D1-3778-4C34-8578-464E25847E6E}" type="presParOf" srcId="{697882FB-B504-4972-834E-250FC255A5DF}" destId="{347938F4-B906-4551-AD7C-88419F71BAA1}" srcOrd="8" destOrd="0" presId="urn:microsoft.com/office/officeart/2005/8/layout/list1"/>
    <dgm:cxn modelId="{56AAED0B-E700-43CD-8822-AB300ECB5018}" type="presParOf" srcId="{347938F4-B906-4551-AD7C-88419F71BAA1}" destId="{E40BC25A-AA3A-4DE0-A67E-BE3B669E93A8}" srcOrd="0" destOrd="0" presId="urn:microsoft.com/office/officeart/2005/8/layout/list1"/>
    <dgm:cxn modelId="{227C9295-D59B-4F58-A259-88C18DCA1950}" type="presParOf" srcId="{347938F4-B906-4551-AD7C-88419F71BAA1}" destId="{2445B330-4F76-424A-933C-4938D1FA7B37}" srcOrd="1" destOrd="0" presId="urn:microsoft.com/office/officeart/2005/8/layout/list1"/>
    <dgm:cxn modelId="{ED9514F7-DB11-4877-938D-19CD9F9059A3}" type="presParOf" srcId="{697882FB-B504-4972-834E-250FC255A5DF}" destId="{839431C2-F2BC-4496-AFE5-FD825D09DE2D}" srcOrd="9" destOrd="0" presId="urn:microsoft.com/office/officeart/2005/8/layout/list1"/>
    <dgm:cxn modelId="{81C8F632-27C7-4760-8D3F-5D5EE6B2FD39}" type="presParOf" srcId="{697882FB-B504-4972-834E-250FC255A5DF}" destId="{E0950CF5-647A-412B-A17B-ACD0E4B1658D}" srcOrd="10" destOrd="0" presId="urn:microsoft.com/office/officeart/2005/8/layout/list1"/>
    <dgm:cxn modelId="{69ACF429-286E-48E0-B33D-0341C59E8151}" type="presParOf" srcId="{697882FB-B504-4972-834E-250FC255A5DF}" destId="{FE84B01D-AA2A-4F21-8BB6-8AFA84FD7FAD}" srcOrd="11" destOrd="0" presId="urn:microsoft.com/office/officeart/2005/8/layout/list1"/>
    <dgm:cxn modelId="{4AE2E460-3AC2-46CB-876C-8009360C9D9F}" type="presParOf" srcId="{697882FB-B504-4972-834E-250FC255A5DF}" destId="{2E25B49E-C983-4810-8E83-4102BF54A814}" srcOrd="12" destOrd="0" presId="urn:microsoft.com/office/officeart/2005/8/layout/list1"/>
    <dgm:cxn modelId="{3662726F-EE0B-41F1-B735-EE5742981F64}" type="presParOf" srcId="{2E25B49E-C983-4810-8E83-4102BF54A814}" destId="{9ED9332D-9679-40DE-B75F-ABF5E0928842}" srcOrd="0" destOrd="0" presId="urn:microsoft.com/office/officeart/2005/8/layout/list1"/>
    <dgm:cxn modelId="{05CCFD14-1E4B-4529-A794-1D458052CE90}" type="presParOf" srcId="{2E25B49E-C983-4810-8E83-4102BF54A814}" destId="{57946ACF-EAF8-4E31-B7EC-71D21C00B7D3}" srcOrd="1" destOrd="0" presId="urn:microsoft.com/office/officeart/2005/8/layout/list1"/>
    <dgm:cxn modelId="{9238564F-DF5D-48F9-B220-E6C204C9FCD9}" type="presParOf" srcId="{697882FB-B504-4972-834E-250FC255A5DF}" destId="{1D1FD728-D6A9-45F6-A604-FBE2C8DE8099}" srcOrd="13" destOrd="0" presId="urn:microsoft.com/office/officeart/2005/8/layout/list1"/>
    <dgm:cxn modelId="{680C6923-225F-418C-BB80-3B252EE508C8}" type="presParOf" srcId="{697882FB-B504-4972-834E-250FC255A5DF}" destId="{01C792BF-6AAC-4032-8C79-8E40D8A3C79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26A11F-510A-4451-AE9D-73D8CE0DD897}" type="doc">
      <dgm:prSet loTypeId="urn:microsoft.com/office/officeart/2005/8/layout/list1" loCatId="list" qsTypeId="urn:microsoft.com/office/officeart/2005/8/quickstyle/simple1#5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01D34F4F-C2D0-4CBC-B6F4-8C89E10E43BD}">
      <dgm:prSet phldrT="[文本]"/>
      <dgm:spPr/>
      <dgm:t>
        <a:bodyPr/>
        <a:lstStyle/>
        <a:p>
          <a:r>
            <a:rPr lang="en-US" altLang="zh-CN" dirty="0" smtClean="0"/>
            <a:t>1</a:t>
          </a:r>
          <a:r>
            <a:rPr lang="zh-CN" altLang="en-US" dirty="0" smtClean="0"/>
            <a:t> 评价机构自身学科影响力 </a:t>
          </a:r>
          <a:endParaRPr lang="zh-CN" altLang="en-US" dirty="0"/>
        </a:p>
      </dgm:t>
    </dgm:pt>
    <dgm:pt modelId="{64D85FEA-1DD7-4A0F-83C3-4099CBFA2952}" type="parTrans" cxnId="{270CEC26-539F-46D2-9EE0-038DFB179F38}">
      <dgm:prSet/>
      <dgm:spPr/>
      <dgm:t>
        <a:bodyPr/>
        <a:lstStyle/>
        <a:p>
          <a:endParaRPr lang="zh-CN" altLang="en-US"/>
        </a:p>
      </dgm:t>
    </dgm:pt>
    <dgm:pt modelId="{C98E2A75-422C-4D10-BFC4-AF06F439B293}" type="sibTrans" cxnId="{270CEC26-539F-46D2-9EE0-038DFB179F38}">
      <dgm:prSet/>
      <dgm:spPr/>
      <dgm:t>
        <a:bodyPr/>
        <a:lstStyle/>
        <a:p>
          <a:endParaRPr lang="zh-CN" altLang="en-US"/>
        </a:p>
      </dgm:t>
    </dgm:pt>
    <dgm:pt modelId="{0B525B00-B792-4FD7-93DD-6E89AFE3EA4B}">
      <dgm:prSet phldrT="[文本]"/>
      <dgm:spPr/>
      <dgm:t>
        <a:bodyPr/>
        <a:lstStyle/>
        <a:p>
          <a:r>
            <a:rPr lang="en-US" altLang="zh-CN" dirty="0" smtClean="0"/>
            <a:t>2</a:t>
          </a:r>
          <a:r>
            <a:rPr lang="zh-CN" altLang="en-US" dirty="0" smtClean="0"/>
            <a:t> 动态跟踪机构科研成果产出</a:t>
          </a:r>
          <a:endParaRPr lang="zh-CN" altLang="en-US" dirty="0"/>
        </a:p>
      </dgm:t>
    </dgm:pt>
    <dgm:pt modelId="{D3383D7D-7D5C-474A-92DE-95A18303AE35}" type="parTrans" cxnId="{F358838B-A516-4A6D-B119-381928B6E4A1}">
      <dgm:prSet/>
      <dgm:spPr/>
      <dgm:t>
        <a:bodyPr/>
        <a:lstStyle/>
        <a:p>
          <a:endParaRPr lang="zh-CN" altLang="en-US"/>
        </a:p>
      </dgm:t>
    </dgm:pt>
    <dgm:pt modelId="{05F1E1ED-FF7D-4A83-BA5D-C05A2731D1DF}" type="sibTrans" cxnId="{F358838B-A516-4A6D-B119-381928B6E4A1}">
      <dgm:prSet/>
      <dgm:spPr/>
      <dgm:t>
        <a:bodyPr/>
        <a:lstStyle/>
        <a:p>
          <a:endParaRPr lang="zh-CN" altLang="en-US"/>
        </a:p>
      </dgm:t>
    </dgm:pt>
    <dgm:pt modelId="{850BC55F-1848-452B-A573-C8C976D8351A}">
      <dgm:prSet phldrT="[文本]"/>
      <dgm:spPr/>
      <dgm:t>
        <a:bodyPr/>
        <a:lstStyle/>
        <a:p>
          <a:r>
            <a:rPr lang="en-US" altLang="zh-CN" dirty="0" smtClean="0"/>
            <a:t>3</a:t>
          </a:r>
          <a:r>
            <a:rPr lang="zh-CN" altLang="en-US" dirty="0" smtClean="0"/>
            <a:t> 机构自身与同类研究机构的竞争力对比</a:t>
          </a:r>
          <a:endParaRPr lang="zh-CN" altLang="en-US" dirty="0"/>
        </a:p>
      </dgm:t>
    </dgm:pt>
    <dgm:pt modelId="{8BCBD854-D9A8-4FDE-A3C6-C95AB4B4942F}" type="parTrans" cxnId="{FB34A4C3-9601-4AC5-B2B1-FB5A8E752D62}">
      <dgm:prSet/>
      <dgm:spPr/>
      <dgm:t>
        <a:bodyPr/>
        <a:lstStyle/>
        <a:p>
          <a:endParaRPr lang="zh-CN" altLang="en-US"/>
        </a:p>
      </dgm:t>
    </dgm:pt>
    <dgm:pt modelId="{8D8E6368-8C5D-46CE-A331-11B47171F397}" type="sibTrans" cxnId="{FB34A4C3-9601-4AC5-B2B1-FB5A8E752D62}">
      <dgm:prSet/>
      <dgm:spPr/>
      <dgm:t>
        <a:bodyPr/>
        <a:lstStyle/>
        <a:p>
          <a:endParaRPr lang="zh-CN" altLang="en-US"/>
        </a:p>
      </dgm:t>
    </dgm:pt>
    <dgm:pt modelId="{49113B82-F29F-47AD-B48B-B9338ABD3004}">
      <dgm:prSet/>
      <dgm:spPr/>
      <dgm:t>
        <a:bodyPr/>
        <a:lstStyle/>
        <a:p>
          <a:r>
            <a:rPr lang="en-US" altLang="zh-CN" dirty="0" smtClean="0"/>
            <a:t>4</a:t>
          </a:r>
          <a:r>
            <a:rPr lang="zh-CN" altLang="en-US" dirty="0" smtClean="0"/>
            <a:t> 其他</a:t>
          </a:r>
          <a:endParaRPr lang="zh-CN" altLang="en-US" dirty="0"/>
        </a:p>
      </dgm:t>
    </dgm:pt>
    <dgm:pt modelId="{9D6502C9-CEB0-41E9-97E4-FAC19A496FE7}" type="parTrans" cxnId="{EFCDDFE0-4F27-4CBD-8D61-F71A8916E734}">
      <dgm:prSet/>
      <dgm:spPr/>
      <dgm:t>
        <a:bodyPr/>
        <a:lstStyle/>
        <a:p>
          <a:endParaRPr lang="zh-CN" altLang="en-US"/>
        </a:p>
      </dgm:t>
    </dgm:pt>
    <dgm:pt modelId="{B555AE9F-CEC2-45DC-96A9-A3630798D02D}" type="sibTrans" cxnId="{EFCDDFE0-4F27-4CBD-8D61-F71A8916E734}">
      <dgm:prSet/>
      <dgm:spPr/>
      <dgm:t>
        <a:bodyPr/>
        <a:lstStyle/>
        <a:p>
          <a:endParaRPr lang="zh-CN" altLang="en-US"/>
        </a:p>
      </dgm:t>
    </dgm:pt>
    <dgm:pt modelId="{697882FB-B504-4972-834E-250FC255A5DF}" type="pres">
      <dgm:prSet presAssocID="{D026A11F-510A-4451-AE9D-73D8CE0DD89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DBBD3E8F-CB6F-4CFB-944A-24D77B0195DE}" type="pres">
      <dgm:prSet presAssocID="{01D34F4F-C2D0-4CBC-B6F4-8C89E10E43BD}" presName="parentLin" presStyleCnt="0"/>
      <dgm:spPr/>
    </dgm:pt>
    <dgm:pt modelId="{D1396CCA-7DE0-4814-9420-65684508DFCE}" type="pres">
      <dgm:prSet presAssocID="{01D34F4F-C2D0-4CBC-B6F4-8C89E10E43BD}" presName="parentLeftMargin" presStyleLbl="node1" presStyleIdx="0" presStyleCnt="4"/>
      <dgm:spPr/>
      <dgm:t>
        <a:bodyPr/>
        <a:lstStyle/>
        <a:p>
          <a:endParaRPr lang="zh-CN" altLang="en-US"/>
        </a:p>
      </dgm:t>
    </dgm:pt>
    <dgm:pt modelId="{895B6F41-8A2B-4F5B-90CB-CCA29F7D6655}" type="pres">
      <dgm:prSet presAssocID="{01D34F4F-C2D0-4CBC-B6F4-8C89E10E43B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587D952-116E-407A-886A-E01CAF49058A}" type="pres">
      <dgm:prSet presAssocID="{01D34F4F-C2D0-4CBC-B6F4-8C89E10E43BD}" presName="negativeSpace" presStyleCnt="0"/>
      <dgm:spPr/>
    </dgm:pt>
    <dgm:pt modelId="{273A4C61-C3B9-411B-A871-239E5348940F}" type="pres">
      <dgm:prSet presAssocID="{01D34F4F-C2D0-4CBC-B6F4-8C89E10E43BD}" presName="childText" presStyleLbl="conFgAcc1" presStyleIdx="0" presStyleCnt="4">
        <dgm:presLayoutVars>
          <dgm:bulletEnabled val="1"/>
        </dgm:presLayoutVars>
      </dgm:prSet>
      <dgm:spPr/>
    </dgm:pt>
    <dgm:pt modelId="{53324341-593B-4FBF-8C6E-E384DC3B91CA}" type="pres">
      <dgm:prSet presAssocID="{C98E2A75-422C-4D10-BFC4-AF06F439B293}" presName="spaceBetweenRectangles" presStyleCnt="0"/>
      <dgm:spPr/>
    </dgm:pt>
    <dgm:pt modelId="{B462D974-D9D1-4D83-89BA-D1C32AE9DE6A}" type="pres">
      <dgm:prSet presAssocID="{0B525B00-B792-4FD7-93DD-6E89AFE3EA4B}" presName="parentLin" presStyleCnt="0"/>
      <dgm:spPr/>
    </dgm:pt>
    <dgm:pt modelId="{7D18B46F-4AB1-4447-A57F-010E9FABE02A}" type="pres">
      <dgm:prSet presAssocID="{0B525B00-B792-4FD7-93DD-6E89AFE3EA4B}" presName="parentLeftMargin" presStyleLbl="node1" presStyleIdx="0" presStyleCnt="4"/>
      <dgm:spPr/>
      <dgm:t>
        <a:bodyPr/>
        <a:lstStyle/>
        <a:p>
          <a:endParaRPr lang="zh-CN" altLang="en-US"/>
        </a:p>
      </dgm:t>
    </dgm:pt>
    <dgm:pt modelId="{5252E9C1-1037-440C-94CA-3291A748C1EC}" type="pres">
      <dgm:prSet presAssocID="{0B525B00-B792-4FD7-93DD-6E89AFE3EA4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763711C-35A9-4AE4-A77C-1338882915D3}" type="pres">
      <dgm:prSet presAssocID="{0B525B00-B792-4FD7-93DD-6E89AFE3EA4B}" presName="negativeSpace" presStyleCnt="0"/>
      <dgm:spPr/>
    </dgm:pt>
    <dgm:pt modelId="{41E2FB31-099C-46D7-ACC6-2660D0C8C031}" type="pres">
      <dgm:prSet presAssocID="{0B525B00-B792-4FD7-93DD-6E89AFE3EA4B}" presName="childText" presStyleLbl="conFgAcc1" presStyleIdx="1" presStyleCnt="4">
        <dgm:presLayoutVars>
          <dgm:bulletEnabled val="1"/>
        </dgm:presLayoutVars>
      </dgm:prSet>
      <dgm:spPr/>
    </dgm:pt>
    <dgm:pt modelId="{08417FCB-ED2E-4C05-9756-6AD0C943603B}" type="pres">
      <dgm:prSet presAssocID="{05F1E1ED-FF7D-4A83-BA5D-C05A2731D1DF}" presName="spaceBetweenRectangles" presStyleCnt="0"/>
      <dgm:spPr/>
    </dgm:pt>
    <dgm:pt modelId="{347938F4-B906-4551-AD7C-88419F71BAA1}" type="pres">
      <dgm:prSet presAssocID="{850BC55F-1848-452B-A573-C8C976D8351A}" presName="parentLin" presStyleCnt="0"/>
      <dgm:spPr/>
    </dgm:pt>
    <dgm:pt modelId="{E40BC25A-AA3A-4DE0-A67E-BE3B669E93A8}" type="pres">
      <dgm:prSet presAssocID="{850BC55F-1848-452B-A573-C8C976D8351A}" presName="parentLeftMargin" presStyleLbl="node1" presStyleIdx="1" presStyleCnt="4"/>
      <dgm:spPr/>
      <dgm:t>
        <a:bodyPr/>
        <a:lstStyle/>
        <a:p>
          <a:endParaRPr lang="zh-CN" altLang="en-US"/>
        </a:p>
      </dgm:t>
    </dgm:pt>
    <dgm:pt modelId="{2445B330-4F76-424A-933C-4938D1FA7B37}" type="pres">
      <dgm:prSet presAssocID="{850BC55F-1848-452B-A573-C8C976D8351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39431C2-F2BC-4496-AFE5-FD825D09DE2D}" type="pres">
      <dgm:prSet presAssocID="{850BC55F-1848-452B-A573-C8C976D8351A}" presName="negativeSpace" presStyleCnt="0"/>
      <dgm:spPr/>
    </dgm:pt>
    <dgm:pt modelId="{E0950CF5-647A-412B-A17B-ACD0E4B1658D}" type="pres">
      <dgm:prSet presAssocID="{850BC55F-1848-452B-A573-C8C976D8351A}" presName="childText" presStyleLbl="conFgAcc1" presStyleIdx="2" presStyleCnt="4">
        <dgm:presLayoutVars>
          <dgm:bulletEnabled val="1"/>
        </dgm:presLayoutVars>
      </dgm:prSet>
      <dgm:spPr/>
    </dgm:pt>
    <dgm:pt modelId="{FE84B01D-AA2A-4F21-8BB6-8AFA84FD7FAD}" type="pres">
      <dgm:prSet presAssocID="{8D8E6368-8C5D-46CE-A331-11B47171F397}" presName="spaceBetweenRectangles" presStyleCnt="0"/>
      <dgm:spPr/>
    </dgm:pt>
    <dgm:pt modelId="{2E25B49E-C983-4810-8E83-4102BF54A814}" type="pres">
      <dgm:prSet presAssocID="{49113B82-F29F-47AD-B48B-B9338ABD3004}" presName="parentLin" presStyleCnt="0"/>
      <dgm:spPr/>
    </dgm:pt>
    <dgm:pt modelId="{9ED9332D-9679-40DE-B75F-ABF5E0928842}" type="pres">
      <dgm:prSet presAssocID="{49113B82-F29F-47AD-B48B-B9338ABD3004}" presName="parentLeftMargin" presStyleLbl="node1" presStyleIdx="2" presStyleCnt="4"/>
      <dgm:spPr/>
      <dgm:t>
        <a:bodyPr/>
        <a:lstStyle/>
        <a:p>
          <a:endParaRPr lang="zh-CN" altLang="en-US"/>
        </a:p>
      </dgm:t>
    </dgm:pt>
    <dgm:pt modelId="{57946ACF-EAF8-4E31-B7EC-71D21C00B7D3}" type="pres">
      <dgm:prSet presAssocID="{49113B82-F29F-47AD-B48B-B9338ABD300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D1FD728-D6A9-45F6-A604-FBE2C8DE8099}" type="pres">
      <dgm:prSet presAssocID="{49113B82-F29F-47AD-B48B-B9338ABD3004}" presName="negativeSpace" presStyleCnt="0"/>
      <dgm:spPr/>
    </dgm:pt>
    <dgm:pt modelId="{01C792BF-6AAC-4032-8C79-8E40D8A3C79A}" type="pres">
      <dgm:prSet presAssocID="{49113B82-F29F-47AD-B48B-B9338ABD3004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FB34A4C3-9601-4AC5-B2B1-FB5A8E752D62}" srcId="{D026A11F-510A-4451-AE9D-73D8CE0DD897}" destId="{850BC55F-1848-452B-A573-C8C976D8351A}" srcOrd="2" destOrd="0" parTransId="{8BCBD854-D9A8-4FDE-A3C6-C95AB4B4942F}" sibTransId="{8D8E6368-8C5D-46CE-A331-11B47171F397}"/>
    <dgm:cxn modelId="{88EF88EC-922E-44AF-A9CF-C7BC5A9A559A}" type="presOf" srcId="{0B525B00-B792-4FD7-93DD-6E89AFE3EA4B}" destId="{5252E9C1-1037-440C-94CA-3291A748C1EC}" srcOrd="1" destOrd="0" presId="urn:microsoft.com/office/officeart/2005/8/layout/list1"/>
    <dgm:cxn modelId="{F358838B-A516-4A6D-B119-381928B6E4A1}" srcId="{D026A11F-510A-4451-AE9D-73D8CE0DD897}" destId="{0B525B00-B792-4FD7-93DD-6E89AFE3EA4B}" srcOrd="1" destOrd="0" parTransId="{D3383D7D-7D5C-474A-92DE-95A18303AE35}" sibTransId="{05F1E1ED-FF7D-4A83-BA5D-C05A2731D1DF}"/>
    <dgm:cxn modelId="{4DBB5F16-F337-4B00-BB7C-4A015D22BA0E}" type="presOf" srcId="{D026A11F-510A-4451-AE9D-73D8CE0DD897}" destId="{697882FB-B504-4972-834E-250FC255A5DF}" srcOrd="0" destOrd="0" presId="urn:microsoft.com/office/officeart/2005/8/layout/list1"/>
    <dgm:cxn modelId="{2993C209-5F40-4146-B7E5-5322B428AC85}" type="presOf" srcId="{49113B82-F29F-47AD-B48B-B9338ABD3004}" destId="{57946ACF-EAF8-4E31-B7EC-71D21C00B7D3}" srcOrd="1" destOrd="0" presId="urn:microsoft.com/office/officeart/2005/8/layout/list1"/>
    <dgm:cxn modelId="{6A284E27-1B6C-47F3-85DE-88CAAF96EFC0}" type="presOf" srcId="{850BC55F-1848-452B-A573-C8C976D8351A}" destId="{2445B330-4F76-424A-933C-4938D1FA7B37}" srcOrd="1" destOrd="0" presId="urn:microsoft.com/office/officeart/2005/8/layout/list1"/>
    <dgm:cxn modelId="{EFCDDFE0-4F27-4CBD-8D61-F71A8916E734}" srcId="{D026A11F-510A-4451-AE9D-73D8CE0DD897}" destId="{49113B82-F29F-47AD-B48B-B9338ABD3004}" srcOrd="3" destOrd="0" parTransId="{9D6502C9-CEB0-41E9-97E4-FAC19A496FE7}" sibTransId="{B555AE9F-CEC2-45DC-96A9-A3630798D02D}"/>
    <dgm:cxn modelId="{057F05FD-8F6F-4159-A148-CFAD5C4456EC}" type="presOf" srcId="{0B525B00-B792-4FD7-93DD-6E89AFE3EA4B}" destId="{7D18B46F-4AB1-4447-A57F-010E9FABE02A}" srcOrd="0" destOrd="0" presId="urn:microsoft.com/office/officeart/2005/8/layout/list1"/>
    <dgm:cxn modelId="{73B181F1-44B0-4D20-AE56-C49D2EC793E8}" type="presOf" srcId="{01D34F4F-C2D0-4CBC-B6F4-8C89E10E43BD}" destId="{D1396CCA-7DE0-4814-9420-65684508DFCE}" srcOrd="0" destOrd="0" presId="urn:microsoft.com/office/officeart/2005/8/layout/list1"/>
    <dgm:cxn modelId="{270CEC26-539F-46D2-9EE0-038DFB179F38}" srcId="{D026A11F-510A-4451-AE9D-73D8CE0DD897}" destId="{01D34F4F-C2D0-4CBC-B6F4-8C89E10E43BD}" srcOrd="0" destOrd="0" parTransId="{64D85FEA-1DD7-4A0F-83C3-4099CBFA2952}" sibTransId="{C98E2A75-422C-4D10-BFC4-AF06F439B293}"/>
    <dgm:cxn modelId="{A9FD99A3-5065-47E1-90FA-C81145445AEA}" type="presOf" srcId="{49113B82-F29F-47AD-B48B-B9338ABD3004}" destId="{9ED9332D-9679-40DE-B75F-ABF5E0928842}" srcOrd="0" destOrd="0" presId="urn:microsoft.com/office/officeart/2005/8/layout/list1"/>
    <dgm:cxn modelId="{46525A6B-EC58-4B92-8991-70B631DAFA4C}" type="presOf" srcId="{01D34F4F-C2D0-4CBC-B6F4-8C89E10E43BD}" destId="{895B6F41-8A2B-4F5B-90CB-CCA29F7D6655}" srcOrd="1" destOrd="0" presId="urn:microsoft.com/office/officeart/2005/8/layout/list1"/>
    <dgm:cxn modelId="{50AC50EF-6633-4CF2-894E-9969ED45C91B}" type="presOf" srcId="{850BC55F-1848-452B-A573-C8C976D8351A}" destId="{E40BC25A-AA3A-4DE0-A67E-BE3B669E93A8}" srcOrd="0" destOrd="0" presId="urn:microsoft.com/office/officeart/2005/8/layout/list1"/>
    <dgm:cxn modelId="{1A3BE80C-7E7F-4715-A197-C150A41EE3EE}" type="presParOf" srcId="{697882FB-B504-4972-834E-250FC255A5DF}" destId="{DBBD3E8F-CB6F-4CFB-944A-24D77B0195DE}" srcOrd="0" destOrd="0" presId="urn:microsoft.com/office/officeart/2005/8/layout/list1"/>
    <dgm:cxn modelId="{44E5C76E-2564-4174-A741-A7DE323690A1}" type="presParOf" srcId="{DBBD3E8F-CB6F-4CFB-944A-24D77B0195DE}" destId="{D1396CCA-7DE0-4814-9420-65684508DFCE}" srcOrd="0" destOrd="0" presId="urn:microsoft.com/office/officeart/2005/8/layout/list1"/>
    <dgm:cxn modelId="{9A544529-76C8-4638-A4A4-94536773F6F5}" type="presParOf" srcId="{DBBD3E8F-CB6F-4CFB-944A-24D77B0195DE}" destId="{895B6F41-8A2B-4F5B-90CB-CCA29F7D6655}" srcOrd="1" destOrd="0" presId="urn:microsoft.com/office/officeart/2005/8/layout/list1"/>
    <dgm:cxn modelId="{F9378C54-9F08-48B1-9FBE-9D010F0EFF16}" type="presParOf" srcId="{697882FB-B504-4972-834E-250FC255A5DF}" destId="{1587D952-116E-407A-886A-E01CAF49058A}" srcOrd="1" destOrd="0" presId="urn:microsoft.com/office/officeart/2005/8/layout/list1"/>
    <dgm:cxn modelId="{C27E4D44-E35E-4195-998E-A9164925F3FD}" type="presParOf" srcId="{697882FB-B504-4972-834E-250FC255A5DF}" destId="{273A4C61-C3B9-411B-A871-239E5348940F}" srcOrd="2" destOrd="0" presId="urn:microsoft.com/office/officeart/2005/8/layout/list1"/>
    <dgm:cxn modelId="{8F59280B-39AB-4E59-9AFC-E7E10509B24E}" type="presParOf" srcId="{697882FB-B504-4972-834E-250FC255A5DF}" destId="{53324341-593B-4FBF-8C6E-E384DC3B91CA}" srcOrd="3" destOrd="0" presId="urn:microsoft.com/office/officeart/2005/8/layout/list1"/>
    <dgm:cxn modelId="{4602DE8A-6EE0-40A7-A551-6EB3EC314E26}" type="presParOf" srcId="{697882FB-B504-4972-834E-250FC255A5DF}" destId="{B462D974-D9D1-4D83-89BA-D1C32AE9DE6A}" srcOrd="4" destOrd="0" presId="urn:microsoft.com/office/officeart/2005/8/layout/list1"/>
    <dgm:cxn modelId="{246C4F7F-2A14-4774-948E-8B69F7FC9AE6}" type="presParOf" srcId="{B462D974-D9D1-4D83-89BA-D1C32AE9DE6A}" destId="{7D18B46F-4AB1-4447-A57F-010E9FABE02A}" srcOrd="0" destOrd="0" presId="urn:microsoft.com/office/officeart/2005/8/layout/list1"/>
    <dgm:cxn modelId="{C22C3DAB-73A4-41B8-A41B-70AABA5A9E08}" type="presParOf" srcId="{B462D974-D9D1-4D83-89BA-D1C32AE9DE6A}" destId="{5252E9C1-1037-440C-94CA-3291A748C1EC}" srcOrd="1" destOrd="0" presId="urn:microsoft.com/office/officeart/2005/8/layout/list1"/>
    <dgm:cxn modelId="{0B5DE6E4-BEBB-4826-B008-4A44351EAE1B}" type="presParOf" srcId="{697882FB-B504-4972-834E-250FC255A5DF}" destId="{2763711C-35A9-4AE4-A77C-1338882915D3}" srcOrd="5" destOrd="0" presId="urn:microsoft.com/office/officeart/2005/8/layout/list1"/>
    <dgm:cxn modelId="{926ADB8A-A885-4383-8618-BCEF2BEE33D2}" type="presParOf" srcId="{697882FB-B504-4972-834E-250FC255A5DF}" destId="{41E2FB31-099C-46D7-ACC6-2660D0C8C031}" srcOrd="6" destOrd="0" presId="urn:microsoft.com/office/officeart/2005/8/layout/list1"/>
    <dgm:cxn modelId="{05E5B238-B09E-4D79-A21A-8FFE5CEE4FA3}" type="presParOf" srcId="{697882FB-B504-4972-834E-250FC255A5DF}" destId="{08417FCB-ED2E-4C05-9756-6AD0C943603B}" srcOrd="7" destOrd="0" presId="urn:microsoft.com/office/officeart/2005/8/layout/list1"/>
    <dgm:cxn modelId="{B0C82293-11E7-431F-A70D-234B1E6E5EDB}" type="presParOf" srcId="{697882FB-B504-4972-834E-250FC255A5DF}" destId="{347938F4-B906-4551-AD7C-88419F71BAA1}" srcOrd="8" destOrd="0" presId="urn:microsoft.com/office/officeart/2005/8/layout/list1"/>
    <dgm:cxn modelId="{D0518421-206D-4C71-BA14-609144AAA9E8}" type="presParOf" srcId="{347938F4-B906-4551-AD7C-88419F71BAA1}" destId="{E40BC25A-AA3A-4DE0-A67E-BE3B669E93A8}" srcOrd="0" destOrd="0" presId="urn:microsoft.com/office/officeart/2005/8/layout/list1"/>
    <dgm:cxn modelId="{90F0AF78-1CA7-4455-8331-9C9922161B8C}" type="presParOf" srcId="{347938F4-B906-4551-AD7C-88419F71BAA1}" destId="{2445B330-4F76-424A-933C-4938D1FA7B37}" srcOrd="1" destOrd="0" presId="urn:microsoft.com/office/officeart/2005/8/layout/list1"/>
    <dgm:cxn modelId="{84E20426-C068-4E64-AA86-73D8682700E4}" type="presParOf" srcId="{697882FB-B504-4972-834E-250FC255A5DF}" destId="{839431C2-F2BC-4496-AFE5-FD825D09DE2D}" srcOrd="9" destOrd="0" presId="urn:microsoft.com/office/officeart/2005/8/layout/list1"/>
    <dgm:cxn modelId="{786AE0B3-F6C2-4F36-AB40-86A5193E7EC7}" type="presParOf" srcId="{697882FB-B504-4972-834E-250FC255A5DF}" destId="{E0950CF5-647A-412B-A17B-ACD0E4B1658D}" srcOrd="10" destOrd="0" presId="urn:microsoft.com/office/officeart/2005/8/layout/list1"/>
    <dgm:cxn modelId="{770E7FF6-5AC2-4FEA-BB8A-83F26221F0DE}" type="presParOf" srcId="{697882FB-B504-4972-834E-250FC255A5DF}" destId="{FE84B01D-AA2A-4F21-8BB6-8AFA84FD7FAD}" srcOrd="11" destOrd="0" presId="urn:microsoft.com/office/officeart/2005/8/layout/list1"/>
    <dgm:cxn modelId="{4436E765-A07B-4CA0-B13D-38F71704FB6F}" type="presParOf" srcId="{697882FB-B504-4972-834E-250FC255A5DF}" destId="{2E25B49E-C983-4810-8E83-4102BF54A814}" srcOrd="12" destOrd="0" presId="urn:microsoft.com/office/officeart/2005/8/layout/list1"/>
    <dgm:cxn modelId="{075FA8DF-47AB-4566-9A62-04AB9E3F7144}" type="presParOf" srcId="{2E25B49E-C983-4810-8E83-4102BF54A814}" destId="{9ED9332D-9679-40DE-B75F-ABF5E0928842}" srcOrd="0" destOrd="0" presId="urn:microsoft.com/office/officeart/2005/8/layout/list1"/>
    <dgm:cxn modelId="{4167A8DA-5D88-4F6B-B0DA-838C68C898A8}" type="presParOf" srcId="{2E25B49E-C983-4810-8E83-4102BF54A814}" destId="{57946ACF-EAF8-4E31-B7EC-71D21C00B7D3}" srcOrd="1" destOrd="0" presId="urn:microsoft.com/office/officeart/2005/8/layout/list1"/>
    <dgm:cxn modelId="{1CD797D2-F868-47BC-9DEE-529A9D2894D0}" type="presParOf" srcId="{697882FB-B504-4972-834E-250FC255A5DF}" destId="{1D1FD728-D6A9-45F6-A604-FBE2C8DE8099}" srcOrd="13" destOrd="0" presId="urn:microsoft.com/office/officeart/2005/8/layout/list1"/>
    <dgm:cxn modelId="{5E3ECA61-907B-4D1C-BE3A-8A2E61F50E6A}" type="presParOf" srcId="{697882FB-B504-4972-834E-250FC255A5DF}" destId="{01C792BF-6AAC-4032-8C79-8E40D8A3C79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26A11F-510A-4451-AE9D-73D8CE0DD897}" type="doc">
      <dgm:prSet loTypeId="urn:microsoft.com/office/officeart/2005/8/layout/list1" loCatId="list" qsTypeId="urn:microsoft.com/office/officeart/2005/8/quickstyle/simple1#5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01D34F4F-C2D0-4CBC-B6F4-8C89E10E43BD}">
      <dgm:prSet phldrT="[文本]"/>
      <dgm:spPr/>
      <dgm:t>
        <a:bodyPr/>
        <a:lstStyle/>
        <a:p>
          <a:r>
            <a:rPr lang="en-US" altLang="zh-CN" dirty="0" smtClean="0"/>
            <a:t>1</a:t>
          </a:r>
          <a:r>
            <a:rPr lang="zh-CN" altLang="en-US" dirty="0" smtClean="0"/>
            <a:t> 评价科研人员发表论文质量</a:t>
          </a:r>
          <a:endParaRPr lang="zh-CN" altLang="en-US" dirty="0"/>
        </a:p>
      </dgm:t>
    </dgm:pt>
    <dgm:pt modelId="{64D85FEA-1DD7-4A0F-83C3-4099CBFA2952}" type="parTrans" cxnId="{270CEC26-539F-46D2-9EE0-038DFB179F38}">
      <dgm:prSet/>
      <dgm:spPr/>
      <dgm:t>
        <a:bodyPr/>
        <a:lstStyle/>
        <a:p>
          <a:endParaRPr lang="zh-CN" altLang="en-US"/>
        </a:p>
      </dgm:t>
    </dgm:pt>
    <dgm:pt modelId="{C98E2A75-422C-4D10-BFC4-AF06F439B293}" type="sibTrans" cxnId="{270CEC26-539F-46D2-9EE0-038DFB179F38}">
      <dgm:prSet/>
      <dgm:spPr/>
      <dgm:t>
        <a:bodyPr/>
        <a:lstStyle/>
        <a:p>
          <a:endParaRPr lang="zh-CN" altLang="en-US"/>
        </a:p>
      </dgm:t>
    </dgm:pt>
    <dgm:pt modelId="{0B525B00-B792-4FD7-93DD-6E89AFE3EA4B}">
      <dgm:prSet phldrT="[文本]"/>
      <dgm:spPr/>
      <dgm:t>
        <a:bodyPr/>
        <a:lstStyle/>
        <a:p>
          <a:r>
            <a:rPr lang="en-US" altLang="zh-CN" dirty="0" smtClean="0"/>
            <a:t>2</a:t>
          </a:r>
          <a:r>
            <a:rPr lang="zh-CN" altLang="en-US" dirty="0" smtClean="0"/>
            <a:t> 选择高质量期刊投稿</a:t>
          </a:r>
          <a:endParaRPr lang="zh-CN" altLang="en-US" dirty="0"/>
        </a:p>
      </dgm:t>
    </dgm:pt>
    <dgm:pt modelId="{D3383D7D-7D5C-474A-92DE-95A18303AE35}" type="parTrans" cxnId="{F358838B-A516-4A6D-B119-381928B6E4A1}">
      <dgm:prSet/>
      <dgm:spPr/>
      <dgm:t>
        <a:bodyPr/>
        <a:lstStyle/>
        <a:p>
          <a:endParaRPr lang="zh-CN" altLang="en-US"/>
        </a:p>
      </dgm:t>
    </dgm:pt>
    <dgm:pt modelId="{05F1E1ED-FF7D-4A83-BA5D-C05A2731D1DF}" type="sibTrans" cxnId="{F358838B-A516-4A6D-B119-381928B6E4A1}">
      <dgm:prSet/>
      <dgm:spPr/>
      <dgm:t>
        <a:bodyPr/>
        <a:lstStyle/>
        <a:p>
          <a:endParaRPr lang="zh-CN" altLang="en-US"/>
        </a:p>
      </dgm:t>
    </dgm:pt>
    <dgm:pt modelId="{850BC55F-1848-452B-A573-C8C976D8351A}">
      <dgm:prSet phldrT="[文本]"/>
      <dgm:spPr/>
      <dgm:t>
        <a:bodyPr/>
        <a:lstStyle/>
        <a:p>
          <a:r>
            <a:rPr lang="en-US" altLang="zh-CN" dirty="0" smtClean="0"/>
            <a:t>3</a:t>
          </a:r>
          <a:r>
            <a:rPr lang="zh-CN" altLang="en-US" dirty="0" smtClean="0"/>
            <a:t> 机构自身与同类研究机构的论文质量对比</a:t>
          </a:r>
          <a:endParaRPr lang="zh-CN" altLang="en-US" dirty="0"/>
        </a:p>
      </dgm:t>
    </dgm:pt>
    <dgm:pt modelId="{8BCBD854-D9A8-4FDE-A3C6-C95AB4B4942F}" type="parTrans" cxnId="{FB34A4C3-9601-4AC5-B2B1-FB5A8E752D62}">
      <dgm:prSet/>
      <dgm:spPr/>
      <dgm:t>
        <a:bodyPr/>
        <a:lstStyle/>
        <a:p>
          <a:endParaRPr lang="zh-CN" altLang="en-US"/>
        </a:p>
      </dgm:t>
    </dgm:pt>
    <dgm:pt modelId="{8D8E6368-8C5D-46CE-A331-11B47171F397}" type="sibTrans" cxnId="{FB34A4C3-9601-4AC5-B2B1-FB5A8E752D62}">
      <dgm:prSet/>
      <dgm:spPr/>
      <dgm:t>
        <a:bodyPr/>
        <a:lstStyle/>
        <a:p>
          <a:endParaRPr lang="zh-CN" altLang="en-US"/>
        </a:p>
      </dgm:t>
    </dgm:pt>
    <dgm:pt modelId="{49113B82-F29F-47AD-B48B-B9338ABD3004}">
      <dgm:prSet/>
      <dgm:spPr/>
      <dgm:t>
        <a:bodyPr/>
        <a:lstStyle/>
        <a:p>
          <a:r>
            <a:rPr lang="en-US" altLang="zh-CN" dirty="0" smtClean="0"/>
            <a:t>4</a:t>
          </a:r>
          <a:r>
            <a:rPr lang="zh-CN" altLang="en-US" dirty="0" smtClean="0"/>
            <a:t> 其他</a:t>
          </a:r>
          <a:endParaRPr lang="zh-CN" altLang="en-US" dirty="0"/>
        </a:p>
      </dgm:t>
    </dgm:pt>
    <dgm:pt modelId="{9D6502C9-CEB0-41E9-97E4-FAC19A496FE7}" type="parTrans" cxnId="{EFCDDFE0-4F27-4CBD-8D61-F71A8916E734}">
      <dgm:prSet/>
      <dgm:spPr/>
      <dgm:t>
        <a:bodyPr/>
        <a:lstStyle/>
        <a:p>
          <a:endParaRPr lang="zh-CN" altLang="en-US"/>
        </a:p>
      </dgm:t>
    </dgm:pt>
    <dgm:pt modelId="{B555AE9F-CEC2-45DC-96A9-A3630798D02D}" type="sibTrans" cxnId="{EFCDDFE0-4F27-4CBD-8D61-F71A8916E734}">
      <dgm:prSet/>
      <dgm:spPr/>
      <dgm:t>
        <a:bodyPr/>
        <a:lstStyle/>
        <a:p>
          <a:endParaRPr lang="zh-CN" altLang="en-US"/>
        </a:p>
      </dgm:t>
    </dgm:pt>
    <dgm:pt modelId="{697882FB-B504-4972-834E-250FC255A5DF}" type="pres">
      <dgm:prSet presAssocID="{D026A11F-510A-4451-AE9D-73D8CE0DD89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DBBD3E8F-CB6F-4CFB-944A-24D77B0195DE}" type="pres">
      <dgm:prSet presAssocID="{01D34F4F-C2D0-4CBC-B6F4-8C89E10E43BD}" presName="parentLin" presStyleCnt="0"/>
      <dgm:spPr/>
    </dgm:pt>
    <dgm:pt modelId="{D1396CCA-7DE0-4814-9420-65684508DFCE}" type="pres">
      <dgm:prSet presAssocID="{01D34F4F-C2D0-4CBC-B6F4-8C89E10E43BD}" presName="parentLeftMargin" presStyleLbl="node1" presStyleIdx="0" presStyleCnt="4"/>
      <dgm:spPr/>
      <dgm:t>
        <a:bodyPr/>
        <a:lstStyle/>
        <a:p>
          <a:endParaRPr lang="zh-CN" altLang="en-US"/>
        </a:p>
      </dgm:t>
    </dgm:pt>
    <dgm:pt modelId="{895B6F41-8A2B-4F5B-90CB-CCA29F7D6655}" type="pres">
      <dgm:prSet presAssocID="{01D34F4F-C2D0-4CBC-B6F4-8C89E10E43B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587D952-116E-407A-886A-E01CAF49058A}" type="pres">
      <dgm:prSet presAssocID="{01D34F4F-C2D0-4CBC-B6F4-8C89E10E43BD}" presName="negativeSpace" presStyleCnt="0"/>
      <dgm:spPr/>
    </dgm:pt>
    <dgm:pt modelId="{273A4C61-C3B9-411B-A871-239E5348940F}" type="pres">
      <dgm:prSet presAssocID="{01D34F4F-C2D0-4CBC-B6F4-8C89E10E43BD}" presName="childText" presStyleLbl="conFgAcc1" presStyleIdx="0" presStyleCnt="4">
        <dgm:presLayoutVars>
          <dgm:bulletEnabled val="1"/>
        </dgm:presLayoutVars>
      </dgm:prSet>
      <dgm:spPr/>
    </dgm:pt>
    <dgm:pt modelId="{53324341-593B-4FBF-8C6E-E384DC3B91CA}" type="pres">
      <dgm:prSet presAssocID="{C98E2A75-422C-4D10-BFC4-AF06F439B293}" presName="spaceBetweenRectangles" presStyleCnt="0"/>
      <dgm:spPr/>
    </dgm:pt>
    <dgm:pt modelId="{B462D974-D9D1-4D83-89BA-D1C32AE9DE6A}" type="pres">
      <dgm:prSet presAssocID="{0B525B00-B792-4FD7-93DD-6E89AFE3EA4B}" presName="parentLin" presStyleCnt="0"/>
      <dgm:spPr/>
    </dgm:pt>
    <dgm:pt modelId="{7D18B46F-4AB1-4447-A57F-010E9FABE02A}" type="pres">
      <dgm:prSet presAssocID="{0B525B00-B792-4FD7-93DD-6E89AFE3EA4B}" presName="parentLeftMargin" presStyleLbl="node1" presStyleIdx="0" presStyleCnt="4"/>
      <dgm:spPr/>
      <dgm:t>
        <a:bodyPr/>
        <a:lstStyle/>
        <a:p>
          <a:endParaRPr lang="zh-CN" altLang="en-US"/>
        </a:p>
      </dgm:t>
    </dgm:pt>
    <dgm:pt modelId="{5252E9C1-1037-440C-94CA-3291A748C1EC}" type="pres">
      <dgm:prSet presAssocID="{0B525B00-B792-4FD7-93DD-6E89AFE3EA4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763711C-35A9-4AE4-A77C-1338882915D3}" type="pres">
      <dgm:prSet presAssocID="{0B525B00-B792-4FD7-93DD-6E89AFE3EA4B}" presName="negativeSpace" presStyleCnt="0"/>
      <dgm:spPr/>
    </dgm:pt>
    <dgm:pt modelId="{41E2FB31-099C-46D7-ACC6-2660D0C8C031}" type="pres">
      <dgm:prSet presAssocID="{0B525B00-B792-4FD7-93DD-6E89AFE3EA4B}" presName="childText" presStyleLbl="conFgAcc1" presStyleIdx="1" presStyleCnt="4">
        <dgm:presLayoutVars>
          <dgm:bulletEnabled val="1"/>
        </dgm:presLayoutVars>
      </dgm:prSet>
      <dgm:spPr/>
    </dgm:pt>
    <dgm:pt modelId="{08417FCB-ED2E-4C05-9756-6AD0C943603B}" type="pres">
      <dgm:prSet presAssocID="{05F1E1ED-FF7D-4A83-BA5D-C05A2731D1DF}" presName="spaceBetweenRectangles" presStyleCnt="0"/>
      <dgm:spPr/>
    </dgm:pt>
    <dgm:pt modelId="{347938F4-B906-4551-AD7C-88419F71BAA1}" type="pres">
      <dgm:prSet presAssocID="{850BC55F-1848-452B-A573-C8C976D8351A}" presName="parentLin" presStyleCnt="0"/>
      <dgm:spPr/>
    </dgm:pt>
    <dgm:pt modelId="{E40BC25A-AA3A-4DE0-A67E-BE3B669E93A8}" type="pres">
      <dgm:prSet presAssocID="{850BC55F-1848-452B-A573-C8C976D8351A}" presName="parentLeftMargin" presStyleLbl="node1" presStyleIdx="1" presStyleCnt="4"/>
      <dgm:spPr/>
      <dgm:t>
        <a:bodyPr/>
        <a:lstStyle/>
        <a:p>
          <a:endParaRPr lang="zh-CN" altLang="en-US"/>
        </a:p>
      </dgm:t>
    </dgm:pt>
    <dgm:pt modelId="{2445B330-4F76-424A-933C-4938D1FA7B37}" type="pres">
      <dgm:prSet presAssocID="{850BC55F-1848-452B-A573-C8C976D8351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39431C2-F2BC-4496-AFE5-FD825D09DE2D}" type="pres">
      <dgm:prSet presAssocID="{850BC55F-1848-452B-A573-C8C976D8351A}" presName="negativeSpace" presStyleCnt="0"/>
      <dgm:spPr/>
    </dgm:pt>
    <dgm:pt modelId="{E0950CF5-647A-412B-A17B-ACD0E4B1658D}" type="pres">
      <dgm:prSet presAssocID="{850BC55F-1848-452B-A573-C8C976D8351A}" presName="childText" presStyleLbl="conFgAcc1" presStyleIdx="2" presStyleCnt="4">
        <dgm:presLayoutVars>
          <dgm:bulletEnabled val="1"/>
        </dgm:presLayoutVars>
      </dgm:prSet>
      <dgm:spPr/>
    </dgm:pt>
    <dgm:pt modelId="{FE84B01D-AA2A-4F21-8BB6-8AFA84FD7FAD}" type="pres">
      <dgm:prSet presAssocID="{8D8E6368-8C5D-46CE-A331-11B47171F397}" presName="spaceBetweenRectangles" presStyleCnt="0"/>
      <dgm:spPr/>
    </dgm:pt>
    <dgm:pt modelId="{2E25B49E-C983-4810-8E83-4102BF54A814}" type="pres">
      <dgm:prSet presAssocID="{49113B82-F29F-47AD-B48B-B9338ABD3004}" presName="parentLin" presStyleCnt="0"/>
      <dgm:spPr/>
    </dgm:pt>
    <dgm:pt modelId="{9ED9332D-9679-40DE-B75F-ABF5E0928842}" type="pres">
      <dgm:prSet presAssocID="{49113B82-F29F-47AD-B48B-B9338ABD3004}" presName="parentLeftMargin" presStyleLbl="node1" presStyleIdx="2" presStyleCnt="4"/>
      <dgm:spPr/>
      <dgm:t>
        <a:bodyPr/>
        <a:lstStyle/>
        <a:p>
          <a:endParaRPr lang="zh-CN" altLang="en-US"/>
        </a:p>
      </dgm:t>
    </dgm:pt>
    <dgm:pt modelId="{57946ACF-EAF8-4E31-B7EC-71D21C00B7D3}" type="pres">
      <dgm:prSet presAssocID="{49113B82-F29F-47AD-B48B-B9338ABD300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D1FD728-D6A9-45F6-A604-FBE2C8DE8099}" type="pres">
      <dgm:prSet presAssocID="{49113B82-F29F-47AD-B48B-B9338ABD3004}" presName="negativeSpace" presStyleCnt="0"/>
      <dgm:spPr/>
    </dgm:pt>
    <dgm:pt modelId="{01C792BF-6AAC-4032-8C79-8E40D8A3C79A}" type="pres">
      <dgm:prSet presAssocID="{49113B82-F29F-47AD-B48B-B9338ABD3004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4E9659A1-1936-4336-8C37-70903955D4A7}" type="presOf" srcId="{49113B82-F29F-47AD-B48B-B9338ABD3004}" destId="{9ED9332D-9679-40DE-B75F-ABF5E0928842}" srcOrd="0" destOrd="0" presId="urn:microsoft.com/office/officeart/2005/8/layout/list1"/>
    <dgm:cxn modelId="{FB34A4C3-9601-4AC5-B2B1-FB5A8E752D62}" srcId="{D026A11F-510A-4451-AE9D-73D8CE0DD897}" destId="{850BC55F-1848-452B-A573-C8C976D8351A}" srcOrd="2" destOrd="0" parTransId="{8BCBD854-D9A8-4FDE-A3C6-C95AB4B4942F}" sibTransId="{8D8E6368-8C5D-46CE-A331-11B47171F397}"/>
    <dgm:cxn modelId="{CAB827BB-A2F4-41A3-B252-1C6D38707620}" type="presOf" srcId="{0B525B00-B792-4FD7-93DD-6E89AFE3EA4B}" destId="{7D18B46F-4AB1-4447-A57F-010E9FABE02A}" srcOrd="0" destOrd="0" presId="urn:microsoft.com/office/officeart/2005/8/layout/list1"/>
    <dgm:cxn modelId="{F358838B-A516-4A6D-B119-381928B6E4A1}" srcId="{D026A11F-510A-4451-AE9D-73D8CE0DD897}" destId="{0B525B00-B792-4FD7-93DD-6E89AFE3EA4B}" srcOrd="1" destOrd="0" parTransId="{D3383D7D-7D5C-474A-92DE-95A18303AE35}" sibTransId="{05F1E1ED-FF7D-4A83-BA5D-C05A2731D1DF}"/>
    <dgm:cxn modelId="{DC373CA5-0E36-4810-BCE9-5E816E014F41}" type="presOf" srcId="{01D34F4F-C2D0-4CBC-B6F4-8C89E10E43BD}" destId="{895B6F41-8A2B-4F5B-90CB-CCA29F7D6655}" srcOrd="1" destOrd="0" presId="urn:microsoft.com/office/officeart/2005/8/layout/list1"/>
    <dgm:cxn modelId="{4FA43760-C20F-4CF4-A2AF-987764EEDC66}" type="presOf" srcId="{49113B82-F29F-47AD-B48B-B9338ABD3004}" destId="{57946ACF-EAF8-4E31-B7EC-71D21C00B7D3}" srcOrd="1" destOrd="0" presId="urn:microsoft.com/office/officeart/2005/8/layout/list1"/>
    <dgm:cxn modelId="{C1EFF4BB-BB74-43E1-B43B-B86CCF91BB88}" type="presOf" srcId="{0B525B00-B792-4FD7-93DD-6E89AFE3EA4B}" destId="{5252E9C1-1037-440C-94CA-3291A748C1EC}" srcOrd="1" destOrd="0" presId="urn:microsoft.com/office/officeart/2005/8/layout/list1"/>
    <dgm:cxn modelId="{86CC0ACE-2C1F-45F6-86CC-A8E1F834CC9C}" type="presOf" srcId="{850BC55F-1848-452B-A573-C8C976D8351A}" destId="{2445B330-4F76-424A-933C-4938D1FA7B37}" srcOrd="1" destOrd="0" presId="urn:microsoft.com/office/officeart/2005/8/layout/list1"/>
    <dgm:cxn modelId="{EFCDDFE0-4F27-4CBD-8D61-F71A8916E734}" srcId="{D026A11F-510A-4451-AE9D-73D8CE0DD897}" destId="{49113B82-F29F-47AD-B48B-B9338ABD3004}" srcOrd="3" destOrd="0" parTransId="{9D6502C9-CEB0-41E9-97E4-FAC19A496FE7}" sibTransId="{B555AE9F-CEC2-45DC-96A9-A3630798D02D}"/>
    <dgm:cxn modelId="{58F3DC97-62C9-4E5D-8908-9840B836D826}" type="presOf" srcId="{01D34F4F-C2D0-4CBC-B6F4-8C89E10E43BD}" destId="{D1396CCA-7DE0-4814-9420-65684508DFCE}" srcOrd="0" destOrd="0" presId="urn:microsoft.com/office/officeart/2005/8/layout/list1"/>
    <dgm:cxn modelId="{4BE366B2-440C-40F7-8D44-05E06ABB852F}" type="presOf" srcId="{850BC55F-1848-452B-A573-C8C976D8351A}" destId="{E40BC25A-AA3A-4DE0-A67E-BE3B669E93A8}" srcOrd="0" destOrd="0" presId="urn:microsoft.com/office/officeart/2005/8/layout/list1"/>
    <dgm:cxn modelId="{270CEC26-539F-46D2-9EE0-038DFB179F38}" srcId="{D026A11F-510A-4451-AE9D-73D8CE0DD897}" destId="{01D34F4F-C2D0-4CBC-B6F4-8C89E10E43BD}" srcOrd="0" destOrd="0" parTransId="{64D85FEA-1DD7-4A0F-83C3-4099CBFA2952}" sibTransId="{C98E2A75-422C-4D10-BFC4-AF06F439B293}"/>
    <dgm:cxn modelId="{F846A70A-5EC3-436C-8E79-7F5BE21C9602}" type="presOf" srcId="{D026A11F-510A-4451-AE9D-73D8CE0DD897}" destId="{697882FB-B504-4972-834E-250FC255A5DF}" srcOrd="0" destOrd="0" presId="urn:microsoft.com/office/officeart/2005/8/layout/list1"/>
    <dgm:cxn modelId="{F1FD1BB7-DB4E-495E-AA0D-6493190078C7}" type="presParOf" srcId="{697882FB-B504-4972-834E-250FC255A5DF}" destId="{DBBD3E8F-CB6F-4CFB-944A-24D77B0195DE}" srcOrd="0" destOrd="0" presId="urn:microsoft.com/office/officeart/2005/8/layout/list1"/>
    <dgm:cxn modelId="{4CBCFA0F-33C5-4B97-814E-E93CA4B65F3A}" type="presParOf" srcId="{DBBD3E8F-CB6F-4CFB-944A-24D77B0195DE}" destId="{D1396CCA-7DE0-4814-9420-65684508DFCE}" srcOrd="0" destOrd="0" presId="urn:microsoft.com/office/officeart/2005/8/layout/list1"/>
    <dgm:cxn modelId="{9CEFB371-5FE6-4212-AC7F-798EDBF7A0D2}" type="presParOf" srcId="{DBBD3E8F-CB6F-4CFB-944A-24D77B0195DE}" destId="{895B6F41-8A2B-4F5B-90CB-CCA29F7D6655}" srcOrd="1" destOrd="0" presId="urn:microsoft.com/office/officeart/2005/8/layout/list1"/>
    <dgm:cxn modelId="{290CCD48-AA87-412F-896C-3EF204619B7D}" type="presParOf" srcId="{697882FB-B504-4972-834E-250FC255A5DF}" destId="{1587D952-116E-407A-886A-E01CAF49058A}" srcOrd="1" destOrd="0" presId="urn:microsoft.com/office/officeart/2005/8/layout/list1"/>
    <dgm:cxn modelId="{2AC85EE0-6420-4A37-8DB6-F247D03BE43D}" type="presParOf" srcId="{697882FB-B504-4972-834E-250FC255A5DF}" destId="{273A4C61-C3B9-411B-A871-239E5348940F}" srcOrd="2" destOrd="0" presId="urn:microsoft.com/office/officeart/2005/8/layout/list1"/>
    <dgm:cxn modelId="{9AD46F82-7140-4A64-B68D-8B9E16BF93A8}" type="presParOf" srcId="{697882FB-B504-4972-834E-250FC255A5DF}" destId="{53324341-593B-4FBF-8C6E-E384DC3B91CA}" srcOrd="3" destOrd="0" presId="urn:microsoft.com/office/officeart/2005/8/layout/list1"/>
    <dgm:cxn modelId="{0A468BF8-43D5-4399-A04B-E2ED3514D258}" type="presParOf" srcId="{697882FB-B504-4972-834E-250FC255A5DF}" destId="{B462D974-D9D1-4D83-89BA-D1C32AE9DE6A}" srcOrd="4" destOrd="0" presId="urn:microsoft.com/office/officeart/2005/8/layout/list1"/>
    <dgm:cxn modelId="{6B3BBCE2-88E6-4F94-A22B-6C8D7CACCB7C}" type="presParOf" srcId="{B462D974-D9D1-4D83-89BA-D1C32AE9DE6A}" destId="{7D18B46F-4AB1-4447-A57F-010E9FABE02A}" srcOrd="0" destOrd="0" presId="urn:microsoft.com/office/officeart/2005/8/layout/list1"/>
    <dgm:cxn modelId="{E0C601B8-E747-49D9-A4C6-23D1BEDB99F9}" type="presParOf" srcId="{B462D974-D9D1-4D83-89BA-D1C32AE9DE6A}" destId="{5252E9C1-1037-440C-94CA-3291A748C1EC}" srcOrd="1" destOrd="0" presId="urn:microsoft.com/office/officeart/2005/8/layout/list1"/>
    <dgm:cxn modelId="{41D87D63-21E3-45FC-917A-48EB0B727EEC}" type="presParOf" srcId="{697882FB-B504-4972-834E-250FC255A5DF}" destId="{2763711C-35A9-4AE4-A77C-1338882915D3}" srcOrd="5" destOrd="0" presId="urn:microsoft.com/office/officeart/2005/8/layout/list1"/>
    <dgm:cxn modelId="{82CC236E-DC56-4B48-A231-F74489BACD16}" type="presParOf" srcId="{697882FB-B504-4972-834E-250FC255A5DF}" destId="{41E2FB31-099C-46D7-ACC6-2660D0C8C031}" srcOrd="6" destOrd="0" presId="urn:microsoft.com/office/officeart/2005/8/layout/list1"/>
    <dgm:cxn modelId="{CE37E598-FC5E-486E-894B-CC5EB15E0311}" type="presParOf" srcId="{697882FB-B504-4972-834E-250FC255A5DF}" destId="{08417FCB-ED2E-4C05-9756-6AD0C943603B}" srcOrd="7" destOrd="0" presId="urn:microsoft.com/office/officeart/2005/8/layout/list1"/>
    <dgm:cxn modelId="{61D38C7B-7B5C-4795-B019-837E3D7B7A7D}" type="presParOf" srcId="{697882FB-B504-4972-834E-250FC255A5DF}" destId="{347938F4-B906-4551-AD7C-88419F71BAA1}" srcOrd="8" destOrd="0" presId="urn:microsoft.com/office/officeart/2005/8/layout/list1"/>
    <dgm:cxn modelId="{8AA4CCA3-F68D-4435-A37F-C803FA56A71B}" type="presParOf" srcId="{347938F4-B906-4551-AD7C-88419F71BAA1}" destId="{E40BC25A-AA3A-4DE0-A67E-BE3B669E93A8}" srcOrd="0" destOrd="0" presId="urn:microsoft.com/office/officeart/2005/8/layout/list1"/>
    <dgm:cxn modelId="{07F69694-24A9-4EF5-948D-540B7A479FD5}" type="presParOf" srcId="{347938F4-B906-4551-AD7C-88419F71BAA1}" destId="{2445B330-4F76-424A-933C-4938D1FA7B37}" srcOrd="1" destOrd="0" presId="urn:microsoft.com/office/officeart/2005/8/layout/list1"/>
    <dgm:cxn modelId="{A3E35FAB-2174-4688-8DDD-1084D22DF8F5}" type="presParOf" srcId="{697882FB-B504-4972-834E-250FC255A5DF}" destId="{839431C2-F2BC-4496-AFE5-FD825D09DE2D}" srcOrd="9" destOrd="0" presId="urn:microsoft.com/office/officeart/2005/8/layout/list1"/>
    <dgm:cxn modelId="{54BA6D86-C75C-4B2C-B8AD-9C2FF5738BA1}" type="presParOf" srcId="{697882FB-B504-4972-834E-250FC255A5DF}" destId="{E0950CF5-647A-412B-A17B-ACD0E4B1658D}" srcOrd="10" destOrd="0" presId="urn:microsoft.com/office/officeart/2005/8/layout/list1"/>
    <dgm:cxn modelId="{D3DC7B29-4AC3-4055-A5C8-C13080118F79}" type="presParOf" srcId="{697882FB-B504-4972-834E-250FC255A5DF}" destId="{FE84B01D-AA2A-4F21-8BB6-8AFA84FD7FAD}" srcOrd="11" destOrd="0" presId="urn:microsoft.com/office/officeart/2005/8/layout/list1"/>
    <dgm:cxn modelId="{1F34E932-7344-480D-91D2-1153F828F169}" type="presParOf" srcId="{697882FB-B504-4972-834E-250FC255A5DF}" destId="{2E25B49E-C983-4810-8E83-4102BF54A814}" srcOrd="12" destOrd="0" presId="urn:microsoft.com/office/officeart/2005/8/layout/list1"/>
    <dgm:cxn modelId="{6DB4EFA1-10A5-4296-92E2-4BEF1E2CA774}" type="presParOf" srcId="{2E25B49E-C983-4810-8E83-4102BF54A814}" destId="{9ED9332D-9679-40DE-B75F-ABF5E0928842}" srcOrd="0" destOrd="0" presId="urn:microsoft.com/office/officeart/2005/8/layout/list1"/>
    <dgm:cxn modelId="{A264E836-DB2A-4A3C-B76B-11364CA64DAF}" type="presParOf" srcId="{2E25B49E-C983-4810-8E83-4102BF54A814}" destId="{57946ACF-EAF8-4E31-B7EC-71D21C00B7D3}" srcOrd="1" destOrd="0" presId="urn:microsoft.com/office/officeart/2005/8/layout/list1"/>
    <dgm:cxn modelId="{AA2F6AEE-C529-448A-BEF3-EC5EE5200515}" type="presParOf" srcId="{697882FB-B504-4972-834E-250FC255A5DF}" destId="{1D1FD728-D6A9-45F6-A604-FBE2C8DE8099}" srcOrd="13" destOrd="0" presId="urn:microsoft.com/office/officeart/2005/8/layout/list1"/>
    <dgm:cxn modelId="{F0FB2BFD-E803-46B8-A845-F90027C8BFEC}" type="presParOf" srcId="{697882FB-B504-4972-834E-250FC255A5DF}" destId="{01C792BF-6AAC-4032-8C79-8E40D8A3C79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89BBA02-6DE7-42EA-90E0-CC91F66CEC89}" type="doc">
      <dgm:prSet loTypeId="urn:microsoft.com/office/officeart/2005/8/layout/chevron2" loCatId="process" qsTypeId="urn:microsoft.com/office/officeart/2005/8/quickstyle/simple1#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33BF3B03-4BA4-4E57-A82E-5F74731F1346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数据库应用背景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255399AF-AC94-4310-A620-C6DD8B4CBEDA}" type="parTrans" cxnId="{6051EF63-3FC6-4E0B-973D-995DC33FE4A9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C95A96C7-ED72-4A3C-BCA0-26EDA59AC480}" type="sibTrans" cxnId="{6051EF63-3FC6-4E0B-973D-995DC33FE4A9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9E5BAF3C-054D-4B63-BEED-D2ADD9F16C9A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2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5A2456CF-E180-4D6F-B175-263B6141AD9D}" type="parTrans" cxnId="{9A5FAF54-D40D-48CA-B35A-C91F0A2935E2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E9A5FEA3-3A26-4070-91FB-71707F68EC85}" type="sibTrans" cxnId="{9A5FAF54-D40D-48CA-B35A-C91F0A2935E2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BBEAC275-6A9F-4EB5-8441-1BF51DF337C6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数据库概况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574EDCEB-EDA4-4E88-A45A-5091D3ABD192}" type="parTrans" cxnId="{911C6DA6-7053-40CE-BA42-BEABEA48F62C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CC7D211E-3EB6-40B8-89BD-2E7191327277}" type="sibTrans" cxnId="{911C6DA6-7053-40CE-BA42-BEABEA48F62C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04DA9125-422C-4DBB-87D0-E2997E268419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50000"/>
                </a:schemeClr>
              </a:solidFill>
              <a:latin typeface="黑体" pitchFamily="2" charset="-122"/>
              <a:ea typeface="黑体" pitchFamily="2" charset="-122"/>
            </a:rPr>
            <a:t>3</a:t>
          </a:r>
          <a:endParaRPr lang="zh-CN" altLang="en-US" sz="2400" b="0" dirty="0">
            <a:solidFill>
              <a:schemeClr val="bg1">
                <a:lumMod val="50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5BBE7787-8888-4463-8800-254AE7337A42}" type="parTrans" cxnId="{F9AA3969-3D3A-4C6D-8C6D-595FE1307D1F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BE131DDB-203C-4172-BA18-DADA2362819A}" type="sibTrans" cxnId="{F9AA3969-3D3A-4C6D-8C6D-595FE1307D1F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647F2580-1A26-447A-858E-F63745A944E5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50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bg1">
                  <a:lumMod val="50000"/>
                </a:schemeClr>
              </a:solidFill>
              <a:latin typeface="黑体" pitchFamily="2" charset="-122"/>
              <a:ea typeface="黑体" pitchFamily="2" charset="-122"/>
            </a:rPr>
            <a:t>的主要功能</a:t>
          </a:r>
          <a:endParaRPr lang="zh-CN" altLang="en-US" sz="2400" b="0" dirty="0">
            <a:solidFill>
              <a:schemeClr val="bg1">
                <a:lumMod val="50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19A1833D-16AD-454F-8521-9328222937CD}" type="parTrans" cxnId="{656B36CE-3BB0-44A5-958C-64317C04C446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2DC361B-01B6-4287-93E2-6E16F2427A95}" type="sibTrans" cxnId="{656B36CE-3BB0-44A5-958C-64317C04C446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C5CBA9FC-99E6-4ED5-B576-723FCF717739}">
      <dgm:prSet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在科研中的应用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A82F3FA8-E359-4977-BF8E-DB13A2D7D113}" type="parTrans" cxnId="{E0EC568A-7290-4A1C-909A-B42097322390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F9C5FF37-12AB-4265-9BF8-6BC01F68D45E}" type="sibTrans" cxnId="{E0EC568A-7290-4A1C-909A-B42097322390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14232A7-F8AD-4453-8B39-61DDA58451B4}">
      <dgm:prSet phldrT="[文本]" custT="1"/>
      <dgm:spPr/>
      <dgm:t>
        <a:bodyPr/>
        <a:lstStyle/>
        <a:p>
          <a:r>
            <a:rPr lang="en-US" altLang="zh-CN" sz="2400" b="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1</a:t>
          </a:r>
          <a:endParaRPr lang="zh-CN" altLang="en-US" sz="2400" b="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gm:t>
    </dgm:pt>
    <dgm:pt modelId="{9384D38B-98F3-4D5A-B893-280AF11D5B6D}" type="sibTrans" cxnId="{0A660104-ABC0-45EE-BCD0-5C5891ED30AA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3D578EA6-5591-4658-9DF8-D5E7381A9396}" type="parTrans" cxnId="{0A660104-ABC0-45EE-BCD0-5C5891ED30AA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467B1917-8B0E-4971-A3D1-29E0979948AE}">
      <dgm:prSet custT="1"/>
      <dgm:spPr/>
      <dgm:t>
        <a:bodyPr/>
        <a:lstStyle/>
        <a:p>
          <a:r>
            <a:rPr lang="en-US" altLang="zh-CN" sz="2400" b="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4</a:t>
          </a:r>
          <a:endParaRPr lang="zh-CN" altLang="en-US" sz="2400" b="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552B7B10-2C51-460C-A20D-701CDE2C2C06}" type="sibTrans" cxnId="{C885FA76-065B-4E0D-9613-480B6AE1D894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37F48D83-B091-4EAA-8D8E-595CABDFE5BF}" type="parTrans" cxnId="{C885FA76-065B-4E0D-9613-480B6AE1D894}">
      <dgm:prSet/>
      <dgm:spPr/>
      <dgm:t>
        <a:bodyPr/>
        <a:lstStyle/>
        <a:p>
          <a:endParaRPr lang="zh-CN" altLang="en-US" sz="2400" b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gm:t>
    </dgm:pt>
    <dgm:pt modelId="{31F0AF80-FCC1-4893-A46A-2005E73F99AA}" type="pres">
      <dgm:prSet presAssocID="{089BBA02-6DE7-42EA-90E0-CC91F66CEC8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DC0F3814-C2C9-48B8-B889-5E04AD1FD4B8}" type="pres">
      <dgm:prSet presAssocID="{514232A7-F8AD-4453-8B39-61DDA58451B4}" presName="composite" presStyleCnt="0"/>
      <dgm:spPr/>
    </dgm:pt>
    <dgm:pt modelId="{354114C9-039B-4706-9674-B9B631DBED96}" type="pres">
      <dgm:prSet presAssocID="{514232A7-F8AD-4453-8B39-61DDA58451B4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31FA757-2082-442A-B1AA-DAA6E80DC099}" type="pres">
      <dgm:prSet presAssocID="{514232A7-F8AD-4453-8B39-61DDA58451B4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FCC6A90-1F79-4E1F-B97D-ABCDAA9A7D77}" type="pres">
      <dgm:prSet presAssocID="{9384D38B-98F3-4D5A-B893-280AF11D5B6D}" presName="sp" presStyleCnt="0"/>
      <dgm:spPr/>
    </dgm:pt>
    <dgm:pt modelId="{3849CF9F-0698-481E-AECE-93547A8986DE}" type="pres">
      <dgm:prSet presAssocID="{9E5BAF3C-054D-4B63-BEED-D2ADD9F16C9A}" presName="composite" presStyleCnt="0"/>
      <dgm:spPr/>
    </dgm:pt>
    <dgm:pt modelId="{2539D157-98EA-4EBE-BC86-C28915BAB81A}" type="pres">
      <dgm:prSet presAssocID="{9E5BAF3C-054D-4B63-BEED-D2ADD9F16C9A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FEC8663-904C-4068-9B04-269059346BAA}" type="pres">
      <dgm:prSet presAssocID="{9E5BAF3C-054D-4B63-BEED-D2ADD9F16C9A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1396F77-B4F1-4327-80EC-660EBA17DB91}" type="pres">
      <dgm:prSet presAssocID="{E9A5FEA3-3A26-4070-91FB-71707F68EC85}" presName="sp" presStyleCnt="0"/>
      <dgm:spPr/>
    </dgm:pt>
    <dgm:pt modelId="{58F0F587-AE8D-45FF-96F6-3C0BA74204F1}" type="pres">
      <dgm:prSet presAssocID="{04DA9125-422C-4DBB-87D0-E2997E268419}" presName="composite" presStyleCnt="0"/>
      <dgm:spPr/>
    </dgm:pt>
    <dgm:pt modelId="{37210117-B630-4DEB-8F74-F3F0F168CCB6}" type="pres">
      <dgm:prSet presAssocID="{04DA9125-422C-4DBB-87D0-E2997E268419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E3451C0-DFC6-4B69-8BBC-BEA8715AAA6D}" type="pres">
      <dgm:prSet presAssocID="{04DA9125-422C-4DBB-87D0-E2997E268419}" presName="descendantText" presStyleLbl="alignAcc1" presStyleIdx="2" presStyleCnt="4" custLinFactNeighborX="51" custLinFactNeighborY="-184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B6FAAEA-E06C-4D88-ACD0-137BEAFD0E5E}" type="pres">
      <dgm:prSet presAssocID="{BE131DDB-203C-4172-BA18-DADA2362819A}" presName="sp" presStyleCnt="0"/>
      <dgm:spPr/>
    </dgm:pt>
    <dgm:pt modelId="{16431962-F90D-4C06-81AE-04DDEC3176AA}" type="pres">
      <dgm:prSet presAssocID="{467B1917-8B0E-4971-A3D1-29E0979948AE}" presName="composite" presStyleCnt="0"/>
      <dgm:spPr/>
    </dgm:pt>
    <dgm:pt modelId="{29443D7A-2672-49A5-B91B-8288CE695A2E}" type="pres">
      <dgm:prSet presAssocID="{467B1917-8B0E-4971-A3D1-29E0979948AE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C80A213-2F29-4019-8718-231AE9EA66BD}" type="pres">
      <dgm:prSet presAssocID="{467B1917-8B0E-4971-A3D1-29E0979948AE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F1A60092-8607-4FEB-BB1D-83B1F5884DF7}" type="presOf" srcId="{C5CBA9FC-99E6-4ED5-B576-723FCF717739}" destId="{0C80A213-2F29-4019-8718-231AE9EA66BD}" srcOrd="0" destOrd="0" presId="urn:microsoft.com/office/officeart/2005/8/layout/chevron2"/>
    <dgm:cxn modelId="{9A5FAF54-D40D-48CA-B35A-C91F0A2935E2}" srcId="{089BBA02-6DE7-42EA-90E0-CC91F66CEC89}" destId="{9E5BAF3C-054D-4B63-BEED-D2ADD9F16C9A}" srcOrd="1" destOrd="0" parTransId="{5A2456CF-E180-4D6F-B175-263B6141AD9D}" sibTransId="{E9A5FEA3-3A26-4070-91FB-71707F68EC85}"/>
    <dgm:cxn modelId="{040A97A6-75DA-422D-B72E-EE50F9F0A6F6}" type="presOf" srcId="{467B1917-8B0E-4971-A3D1-29E0979948AE}" destId="{29443D7A-2672-49A5-B91B-8288CE695A2E}" srcOrd="0" destOrd="0" presId="urn:microsoft.com/office/officeart/2005/8/layout/chevron2"/>
    <dgm:cxn modelId="{303F8A1A-C096-43E7-96D6-A6B3A0674139}" type="presOf" srcId="{04DA9125-422C-4DBB-87D0-E2997E268419}" destId="{37210117-B630-4DEB-8F74-F3F0F168CCB6}" srcOrd="0" destOrd="0" presId="urn:microsoft.com/office/officeart/2005/8/layout/chevron2"/>
    <dgm:cxn modelId="{AF255FC9-A5D9-4D7D-834A-9286DF4C8AAF}" type="presOf" srcId="{647F2580-1A26-447A-858E-F63745A944E5}" destId="{AE3451C0-DFC6-4B69-8BBC-BEA8715AAA6D}" srcOrd="0" destOrd="0" presId="urn:microsoft.com/office/officeart/2005/8/layout/chevron2"/>
    <dgm:cxn modelId="{F9AA3969-3D3A-4C6D-8C6D-595FE1307D1F}" srcId="{089BBA02-6DE7-42EA-90E0-CC91F66CEC89}" destId="{04DA9125-422C-4DBB-87D0-E2997E268419}" srcOrd="2" destOrd="0" parTransId="{5BBE7787-8888-4463-8800-254AE7337A42}" sibTransId="{BE131DDB-203C-4172-BA18-DADA2362819A}"/>
    <dgm:cxn modelId="{C885FA76-065B-4E0D-9613-480B6AE1D894}" srcId="{089BBA02-6DE7-42EA-90E0-CC91F66CEC89}" destId="{467B1917-8B0E-4971-A3D1-29E0979948AE}" srcOrd="3" destOrd="0" parTransId="{37F48D83-B091-4EAA-8D8E-595CABDFE5BF}" sibTransId="{552B7B10-2C51-460C-A20D-701CDE2C2C06}"/>
    <dgm:cxn modelId="{B99AF31E-E58A-4C8A-A2D4-8FE9306B6356}" type="presOf" srcId="{33BF3B03-4BA4-4E57-A82E-5F74731F1346}" destId="{A31FA757-2082-442A-B1AA-DAA6E80DC099}" srcOrd="0" destOrd="0" presId="urn:microsoft.com/office/officeart/2005/8/layout/chevron2"/>
    <dgm:cxn modelId="{911C6DA6-7053-40CE-BA42-BEABEA48F62C}" srcId="{9E5BAF3C-054D-4B63-BEED-D2ADD9F16C9A}" destId="{BBEAC275-6A9F-4EB5-8441-1BF51DF337C6}" srcOrd="0" destOrd="0" parTransId="{574EDCEB-EDA4-4E88-A45A-5091D3ABD192}" sibTransId="{CC7D211E-3EB6-40B8-89BD-2E7191327277}"/>
    <dgm:cxn modelId="{656B36CE-3BB0-44A5-958C-64317C04C446}" srcId="{04DA9125-422C-4DBB-87D0-E2997E268419}" destId="{647F2580-1A26-447A-858E-F63745A944E5}" srcOrd="0" destOrd="0" parTransId="{19A1833D-16AD-454F-8521-9328222937CD}" sibTransId="{52DC361B-01B6-4287-93E2-6E16F2427A95}"/>
    <dgm:cxn modelId="{E0EC568A-7290-4A1C-909A-B42097322390}" srcId="{467B1917-8B0E-4971-A3D1-29E0979948AE}" destId="{C5CBA9FC-99E6-4ED5-B576-723FCF717739}" srcOrd="0" destOrd="0" parTransId="{A82F3FA8-E359-4977-BF8E-DB13A2D7D113}" sibTransId="{F9C5FF37-12AB-4265-9BF8-6BC01F68D45E}"/>
    <dgm:cxn modelId="{99A09689-E764-466C-9383-5CC7126C0778}" type="presOf" srcId="{514232A7-F8AD-4453-8B39-61DDA58451B4}" destId="{354114C9-039B-4706-9674-B9B631DBED96}" srcOrd="0" destOrd="0" presId="urn:microsoft.com/office/officeart/2005/8/layout/chevron2"/>
    <dgm:cxn modelId="{0A660104-ABC0-45EE-BCD0-5C5891ED30AA}" srcId="{089BBA02-6DE7-42EA-90E0-CC91F66CEC89}" destId="{514232A7-F8AD-4453-8B39-61DDA58451B4}" srcOrd="0" destOrd="0" parTransId="{3D578EA6-5591-4658-9DF8-D5E7381A9396}" sibTransId="{9384D38B-98F3-4D5A-B893-280AF11D5B6D}"/>
    <dgm:cxn modelId="{6051EF63-3FC6-4E0B-973D-995DC33FE4A9}" srcId="{514232A7-F8AD-4453-8B39-61DDA58451B4}" destId="{33BF3B03-4BA4-4E57-A82E-5F74731F1346}" srcOrd="0" destOrd="0" parTransId="{255399AF-AC94-4310-A620-C6DD8B4CBEDA}" sibTransId="{C95A96C7-ED72-4A3C-BCA0-26EDA59AC480}"/>
    <dgm:cxn modelId="{F0792022-7D16-4ED0-8D46-6F1D7DBF79FD}" type="presOf" srcId="{BBEAC275-6A9F-4EB5-8441-1BF51DF337C6}" destId="{6FEC8663-904C-4068-9B04-269059346BAA}" srcOrd="0" destOrd="0" presId="urn:microsoft.com/office/officeart/2005/8/layout/chevron2"/>
    <dgm:cxn modelId="{0A12132A-25C7-48F8-BC63-C62B7C5877E5}" type="presOf" srcId="{9E5BAF3C-054D-4B63-BEED-D2ADD9F16C9A}" destId="{2539D157-98EA-4EBE-BC86-C28915BAB81A}" srcOrd="0" destOrd="0" presId="urn:microsoft.com/office/officeart/2005/8/layout/chevron2"/>
    <dgm:cxn modelId="{A79980F8-F560-4302-A49C-283F640EFA63}" type="presOf" srcId="{089BBA02-6DE7-42EA-90E0-CC91F66CEC89}" destId="{31F0AF80-FCC1-4893-A46A-2005E73F99AA}" srcOrd="0" destOrd="0" presId="urn:microsoft.com/office/officeart/2005/8/layout/chevron2"/>
    <dgm:cxn modelId="{69326826-B480-401D-A82D-EF591C921C8A}" type="presParOf" srcId="{31F0AF80-FCC1-4893-A46A-2005E73F99AA}" destId="{DC0F3814-C2C9-48B8-B889-5E04AD1FD4B8}" srcOrd="0" destOrd="0" presId="urn:microsoft.com/office/officeart/2005/8/layout/chevron2"/>
    <dgm:cxn modelId="{3C7F2968-D2EE-4081-A6F2-EB80C28A78E2}" type="presParOf" srcId="{DC0F3814-C2C9-48B8-B889-5E04AD1FD4B8}" destId="{354114C9-039B-4706-9674-B9B631DBED96}" srcOrd="0" destOrd="0" presId="urn:microsoft.com/office/officeart/2005/8/layout/chevron2"/>
    <dgm:cxn modelId="{267FBD09-34E0-4568-9F4C-AF05B0E8A510}" type="presParOf" srcId="{DC0F3814-C2C9-48B8-B889-5E04AD1FD4B8}" destId="{A31FA757-2082-442A-B1AA-DAA6E80DC099}" srcOrd="1" destOrd="0" presId="urn:microsoft.com/office/officeart/2005/8/layout/chevron2"/>
    <dgm:cxn modelId="{A97105E4-8255-4C7C-ADF7-E2F8014CB1F7}" type="presParOf" srcId="{31F0AF80-FCC1-4893-A46A-2005E73F99AA}" destId="{CFCC6A90-1F79-4E1F-B97D-ABCDAA9A7D77}" srcOrd="1" destOrd="0" presId="urn:microsoft.com/office/officeart/2005/8/layout/chevron2"/>
    <dgm:cxn modelId="{AB4FE704-0113-4F56-A17C-2E3752433B5A}" type="presParOf" srcId="{31F0AF80-FCC1-4893-A46A-2005E73F99AA}" destId="{3849CF9F-0698-481E-AECE-93547A8986DE}" srcOrd="2" destOrd="0" presId="urn:microsoft.com/office/officeart/2005/8/layout/chevron2"/>
    <dgm:cxn modelId="{A84B4796-A264-47AE-BD38-38CA6B9D0D3E}" type="presParOf" srcId="{3849CF9F-0698-481E-AECE-93547A8986DE}" destId="{2539D157-98EA-4EBE-BC86-C28915BAB81A}" srcOrd="0" destOrd="0" presId="urn:microsoft.com/office/officeart/2005/8/layout/chevron2"/>
    <dgm:cxn modelId="{16719CFD-5423-4384-886E-26C8DB0DA862}" type="presParOf" srcId="{3849CF9F-0698-481E-AECE-93547A8986DE}" destId="{6FEC8663-904C-4068-9B04-269059346BAA}" srcOrd="1" destOrd="0" presId="urn:microsoft.com/office/officeart/2005/8/layout/chevron2"/>
    <dgm:cxn modelId="{C7EEA1F3-9BE7-4D19-BDC3-3BC208AD617B}" type="presParOf" srcId="{31F0AF80-FCC1-4893-A46A-2005E73F99AA}" destId="{C1396F77-B4F1-4327-80EC-660EBA17DB91}" srcOrd="3" destOrd="0" presId="urn:microsoft.com/office/officeart/2005/8/layout/chevron2"/>
    <dgm:cxn modelId="{7FF84CBA-2437-42F6-B92F-CFDA68C79E95}" type="presParOf" srcId="{31F0AF80-FCC1-4893-A46A-2005E73F99AA}" destId="{58F0F587-AE8D-45FF-96F6-3C0BA74204F1}" srcOrd="4" destOrd="0" presId="urn:microsoft.com/office/officeart/2005/8/layout/chevron2"/>
    <dgm:cxn modelId="{83070DF8-A870-494F-866E-254B396C2FF7}" type="presParOf" srcId="{58F0F587-AE8D-45FF-96F6-3C0BA74204F1}" destId="{37210117-B630-4DEB-8F74-F3F0F168CCB6}" srcOrd="0" destOrd="0" presId="urn:microsoft.com/office/officeart/2005/8/layout/chevron2"/>
    <dgm:cxn modelId="{488AEEDE-65EF-47B6-8A06-E066198310BD}" type="presParOf" srcId="{58F0F587-AE8D-45FF-96F6-3C0BA74204F1}" destId="{AE3451C0-DFC6-4B69-8BBC-BEA8715AAA6D}" srcOrd="1" destOrd="0" presId="urn:microsoft.com/office/officeart/2005/8/layout/chevron2"/>
    <dgm:cxn modelId="{774383B6-51DD-4AD3-A1E8-AE56647F20B2}" type="presParOf" srcId="{31F0AF80-FCC1-4893-A46A-2005E73F99AA}" destId="{0B6FAAEA-E06C-4D88-ACD0-137BEAFD0E5E}" srcOrd="5" destOrd="0" presId="urn:microsoft.com/office/officeart/2005/8/layout/chevron2"/>
    <dgm:cxn modelId="{18FA9D46-83E6-4400-BA44-6F212FC05D32}" type="presParOf" srcId="{31F0AF80-FCC1-4893-A46A-2005E73F99AA}" destId="{16431962-F90D-4C06-81AE-04DDEC3176AA}" srcOrd="6" destOrd="0" presId="urn:microsoft.com/office/officeart/2005/8/layout/chevron2"/>
    <dgm:cxn modelId="{5638A0B4-E525-43C8-88DC-8AE2BE463B61}" type="presParOf" srcId="{16431962-F90D-4C06-81AE-04DDEC3176AA}" destId="{29443D7A-2672-49A5-B91B-8288CE695A2E}" srcOrd="0" destOrd="0" presId="urn:microsoft.com/office/officeart/2005/8/layout/chevron2"/>
    <dgm:cxn modelId="{4E95EC34-A6B4-4963-96D8-510E32559072}" type="presParOf" srcId="{16431962-F90D-4C06-81AE-04DDEC3176AA}" destId="{0C80A213-2F29-4019-8718-231AE9EA66B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4114C9-039B-4706-9674-B9B631DBED96}">
      <dsp:nvSpPr>
        <dsp:cNvPr id="0" name=""/>
        <dsp:cNvSpPr/>
      </dsp:nvSpPr>
      <dsp:spPr>
        <a:xfrm rot="5400000">
          <a:off x="-168903" y="171488"/>
          <a:ext cx="1126024" cy="788217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1</a:t>
          </a:r>
          <a:endParaRPr lang="zh-CN" altLang="en-US" sz="2400" b="0" kern="120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1" y="396694"/>
        <a:ext cx="788217" cy="337807"/>
      </dsp:txXfrm>
    </dsp:sp>
    <dsp:sp modelId="{A31FA757-2082-442A-B1AA-DAA6E80DC099}">
      <dsp:nvSpPr>
        <dsp:cNvPr id="0" name=""/>
        <dsp:cNvSpPr/>
      </dsp:nvSpPr>
      <dsp:spPr>
        <a:xfrm rot="5400000">
          <a:off x="3160306" y="-2369504"/>
          <a:ext cx="732300" cy="54764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数据库应用背景</a:t>
          </a:r>
          <a:endParaRPr lang="zh-CN" altLang="en-US" sz="2400" b="0" kern="120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788217" y="38333"/>
        <a:ext cx="5440730" cy="660804"/>
      </dsp:txXfrm>
    </dsp:sp>
    <dsp:sp modelId="{2539D157-98EA-4EBE-BC86-C28915BAB81A}">
      <dsp:nvSpPr>
        <dsp:cNvPr id="0" name=""/>
        <dsp:cNvSpPr/>
      </dsp:nvSpPr>
      <dsp:spPr>
        <a:xfrm rot="5400000">
          <a:off x="-168903" y="1149090"/>
          <a:ext cx="1126024" cy="788217"/>
        </a:xfrm>
        <a:prstGeom prst="chevron">
          <a:avLst/>
        </a:prstGeom>
        <a:solidFill>
          <a:schemeClr val="accent5">
            <a:hueOff val="-4326688"/>
            <a:satOff val="2309"/>
            <a:lumOff val="-10065"/>
            <a:alphaOff val="0"/>
          </a:schemeClr>
        </a:solidFill>
        <a:ln w="25400" cap="flat" cmpd="sng" algn="ctr">
          <a:solidFill>
            <a:schemeClr val="accent5">
              <a:hueOff val="-4326688"/>
              <a:satOff val="2309"/>
              <a:lumOff val="-100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2</a:t>
          </a:r>
          <a:endParaRPr lang="zh-CN" altLang="en-US" sz="2400" b="0" kern="120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1" y="1374296"/>
        <a:ext cx="788217" cy="337807"/>
      </dsp:txXfrm>
    </dsp:sp>
    <dsp:sp modelId="{6FEC8663-904C-4068-9B04-269059346BAA}">
      <dsp:nvSpPr>
        <dsp:cNvPr id="0" name=""/>
        <dsp:cNvSpPr/>
      </dsp:nvSpPr>
      <dsp:spPr>
        <a:xfrm rot="5400000">
          <a:off x="3160498" y="-1392094"/>
          <a:ext cx="731915" cy="54764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326688"/>
              <a:satOff val="2309"/>
              <a:lumOff val="-100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数据库概况</a:t>
          </a:r>
          <a:endParaRPr lang="zh-CN" altLang="en-US" sz="2400" b="0" kern="120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788217" y="1015916"/>
        <a:ext cx="5440749" cy="660457"/>
      </dsp:txXfrm>
    </dsp:sp>
    <dsp:sp modelId="{37210117-B630-4DEB-8F74-F3F0F168CCB6}">
      <dsp:nvSpPr>
        <dsp:cNvPr id="0" name=""/>
        <dsp:cNvSpPr/>
      </dsp:nvSpPr>
      <dsp:spPr>
        <a:xfrm rot="5400000">
          <a:off x="-168903" y="2126692"/>
          <a:ext cx="1126024" cy="788217"/>
        </a:xfrm>
        <a:prstGeom prst="chevron">
          <a:avLst/>
        </a:prstGeom>
        <a:solidFill>
          <a:schemeClr val="accent5">
            <a:hueOff val="-8653377"/>
            <a:satOff val="4617"/>
            <a:lumOff val="-20131"/>
            <a:alphaOff val="0"/>
          </a:schemeClr>
        </a:solidFill>
        <a:ln w="25400" cap="flat" cmpd="sng" algn="ctr">
          <a:solidFill>
            <a:schemeClr val="accent5">
              <a:hueOff val="-8653377"/>
              <a:satOff val="4617"/>
              <a:lumOff val="-201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3</a:t>
          </a:r>
          <a:endParaRPr lang="zh-CN" altLang="en-US" sz="2400" b="0" kern="120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1" y="2351898"/>
        <a:ext cx="788217" cy="337807"/>
      </dsp:txXfrm>
    </dsp:sp>
    <dsp:sp modelId="{AE3451C0-DFC6-4B69-8BBC-BEA8715AAA6D}">
      <dsp:nvSpPr>
        <dsp:cNvPr id="0" name=""/>
        <dsp:cNvSpPr/>
      </dsp:nvSpPr>
      <dsp:spPr>
        <a:xfrm rot="5400000">
          <a:off x="3160498" y="-427982"/>
          <a:ext cx="731915" cy="54764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8653377"/>
              <a:satOff val="4617"/>
              <a:lumOff val="-201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的主要功能</a:t>
          </a:r>
          <a:endParaRPr lang="zh-CN" altLang="en-US" sz="2400" b="0" kern="120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788217" y="1980028"/>
        <a:ext cx="5440749" cy="660457"/>
      </dsp:txXfrm>
    </dsp:sp>
    <dsp:sp modelId="{29443D7A-2672-49A5-B91B-8288CE695A2E}">
      <dsp:nvSpPr>
        <dsp:cNvPr id="0" name=""/>
        <dsp:cNvSpPr/>
      </dsp:nvSpPr>
      <dsp:spPr>
        <a:xfrm rot="5400000">
          <a:off x="-168903" y="3104294"/>
          <a:ext cx="1126024" cy="788217"/>
        </a:xfrm>
        <a:prstGeom prst="chevron">
          <a:avLst/>
        </a:prstGeom>
        <a:solidFill>
          <a:schemeClr val="accent5">
            <a:hueOff val="-12980065"/>
            <a:satOff val="6926"/>
            <a:lumOff val="-30196"/>
            <a:alphaOff val="0"/>
          </a:schemeClr>
        </a:solidFill>
        <a:ln w="25400" cap="flat" cmpd="sng" algn="ctr">
          <a:solidFill>
            <a:schemeClr val="accent5">
              <a:hueOff val="-12980065"/>
              <a:satOff val="6926"/>
              <a:lumOff val="-30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4</a:t>
          </a:r>
          <a:endParaRPr lang="zh-CN" altLang="en-US" sz="2400" b="0" kern="120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1" y="3329500"/>
        <a:ext cx="788217" cy="337807"/>
      </dsp:txXfrm>
    </dsp:sp>
    <dsp:sp modelId="{0C80A213-2F29-4019-8718-231AE9EA66BD}">
      <dsp:nvSpPr>
        <dsp:cNvPr id="0" name=""/>
        <dsp:cNvSpPr/>
      </dsp:nvSpPr>
      <dsp:spPr>
        <a:xfrm rot="5400000">
          <a:off x="3160498" y="563109"/>
          <a:ext cx="731915" cy="54764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12980065"/>
              <a:satOff val="6926"/>
              <a:lumOff val="-30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在科研中的应用</a:t>
          </a:r>
          <a:endParaRPr lang="zh-CN" altLang="en-US" sz="2400" b="0" kern="120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788217" y="2971120"/>
        <a:ext cx="5440749" cy="6604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4114C9-039B-4706-9674-B9B631DBED96}">
      <dsp:nvSpPr>
        <dsp:cNvPr id="0" name=""/>
        <dsp:cNvSpPr/>
      </dsp:nvSpPr>
      <dsp:spPr>
        <a:xfrm rot="5400000">
          <a:off x="-168903" y="171488"/>
          <a:ext cx="1126024" cy="788217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0" kern="1200" dirty="0" smtClean="0">
              <a:solidFill>
                <a:schemeClr val="bg1">
                  <a:lumMod val="50000"/>
                </a:schemeClr>
              </a:solidFill>
              <a:latin typeface="黑体" pitchFamily="2" charset="-122"/>
              <a:ea typeface="黑体" pitchFamily="2" charset="-122"/>
            </a:rPr>
            <a:t>1</a:t>
          </a:r>
          <a:endParaRPr lang="zh-CN" altLang="en-US" sz="2400" b="0" kern="1200" dirty="0">
            <a:solidFill>
              <a:schemeClr val="bg1">
                <a:lumMod val="50000"/>
              </a:schemeClr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1" y="396694"/>
        <a:ext cx="788217" cy="337807"/>
      </dsp:txXfrm>
    </dsp:sp>
    <dsp:sp modelId="{A31FA757-2082-442A-B1AA-DAA6E80DC099}">
      <dsp:nvSpPr>
        <dsp:cNvPr id="0" name=""/>
        <dsp:cNvSpPr/>
      </dsp:nvSpPr>
      <dsp:spPr>
        <a:xfrm rot="5400000">
          <a:off x="3160306" y="-2369504"/>
          <a:ext cx="732300" cy="54764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数据库应用背景</a:t>
          </a:r>
          <a:endParaRPr lang="zh-CN" altLang="en-US" sz="2400" b="0" kern="120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788217" y="38333"/>
        <a:ext cx="5440730" cy="660804"/>
      </dsp:txXfrm>
    </dsp:sp>
    <dsp:sp modelId="{2539D157-98EA-4EBE-BC86-C28915BAB81A}">
      <dsp:nvSpPr>
        <dsp:cNvPr id="0" name=""/>
        <dsp:cNvSpPr/>
      </dsp:nvSpPr>
      <dsp:spPr>
        <a:xfrm rot="5400000">
          <a:off x="-168903" y="1149090"/>
          <a:ext cx="1126024" cy="788217"/>
        </a:xfrm>
        <a:prstGeom prst="chevron">
          <a:avLst/>
        </a:prstGeom>
        <a:solidFill>
          <a:schemeClr val="accent5">
            <a:hueOff val="-4326688"/>
            <a:satOff val="2309"/>
            <a:lumOff val="-10065"/>
            <a:alphaOff val="0"/>
          </a:schemeClr>
        </a:solidFill>
        <a:ln w="25400" cap="flat" cmpd="sng" algn="ctr">
          <a:solidFill>
            <a:schemeClr val="accent5">
              <a:hueOff val="-4326688"/>
              <a:satOff val="2309"/>
              <a:lumOff val="-100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2</a:t>
          </a:r>
          <a:endParaRPr lang="zh-CN" altLang="en-US" sz="2400" b="0" kern="120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1" y="1374296"/>
        <a:ext cx="788217" cy="337807"/>
      </dsp:txXfrm>
    </dsp:sp>
    <dsp:sp modelId="{6FEC8663-904C-4068-9B04-269059346BAA}">
      <dsp:nvSpPr>
        <dsp:cNvPr id="0" name=""/>
        <dsp:cNvSpPr/>
      </dsp:nvSpPr>
      <dsp:spPr>
        <a:xfrm rot="5400000">
          <a:off x="3160498" y="-1392094"/>
          <a:ext cx="731915" cy="54764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326688"/>
              <a:satOff val="2309"/>
              <a:lumOff val="-100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数据库概况</a:t>
          </a:r>
          <a:endParaRPr lang="zh-CN" altLang="en-US" sz="2400" b="0" kern="120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788217" y="1015916"/>
        <a:ext cx="5440749" cy="660457"/>
      </dsp:txXfrm>
    </dsp:sp>
    <dsp:sp modelId="{37210117-B630-4DEB-8F74-F3F0F168CCB6}">
      <dsp:nvSpPr>
        <dsp:cNvPr id="0" name=""/>
        <dsp:cNvSpPr/>
      </dsp:nvSpPr>
      <dsp:spPr>
        <a:xfrm rot="5400000">
          <a:off x="-168903" y="2126692"/>
          <a:ext cx="1126024" cy="788217"/>
        </a:xfrm>
        <a:prstGeom prst="chevron">
          <a:avLst/>
        </a:prstGeom>
        <a:solidFill>
          <a:schemeClr val="accent5">
            <a:hueOff val="-8653377"/>
            <a:satOff val="4617"/>
            <a:lumOff val="-20131"/>
            <a:alphaOff val="0"/>
          </a:schemeClr>
        </a:solidFill>
        <a:ln w="25400" cap="flat" cmpd="sng" algn="ctr">
          <a:solidFill>
            <a:schemeClr val="accent5">
              <a:hueOff val="-8653377"/>
              <a:satOff val="4617"/>
              <a:lumOff val="-201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3</a:t>
          </a:r>
          <a:endParaRPr lang="zh-CN" altLang="en-US" sz="2400" b="0" kern="120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1" y="2351898"/>
        <a:ext cx="788217" cy="337807"/>
      </dsp:txXfrm>
    </dsp:sp>
    <dsp:sp modelId="{AE3451C0-DFC6-4B69-8BBC-BEA8715AAA6D}">
      <dsp:nvSpPr>
        <dsp:cNvPr id="0" name=""/>
        <dsp:cNvSpPr/>
      </dsp:nvSpPr>
      <dsp:spPr>
        <a:xfrm rot="5400000">
          <a:off x="3160498" y="-427982"/>
          <a:ext cx="731915" cy="54764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8653377"/>
              <a:satOff val="4617"/>
              <a:lumOff val="-201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的主要功能</a:t>
          </a:r>
          <a:endParaRPr lang="zh-CN" altLang="en-US" sz="2400" b="0" kern="120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788217" y="1980028"/>
        <a:ext cx="5440749" cy="660457"/>
      </dsp:txXfrm>
    </dsp:sp>
    <dsp:sp modelId="{29443D7A-2672-49A5-B91B-8288CE695A2E}">
      <dsp:nvSpPr>
        <dsp:cNvPr id="0" name=""/>
        <dsp:cNvSpPr/>
      </dsp:nvSpPr>
      <dsp:spPr>
        <a:xfrm rot="5400000">
          <a:off x="-168903" y="3104294"/>
          <a:ext cx="1126024" cy="788217"/>
        </a:xfrm>
        <a:prstGeom prst="chevron">
          <a:avLst/>
        </a:prstGeom>
        <a:solidFill>
          <a:schemeClr val="accent5">
            <a:hueOff val="-12980065"/>
            <a:satOff val="6926"/>
            <a:lumOff val="-30196"/>
            <a:alphaOff val="0"/>
          </a:schemeClr>
        </a:solidFill>
        <a:ln w="25400" cap="flat" cmpd="sng" algn="ctr">
          <a:solidFill>
            <a:schemeClr val="accent5">
              <a:hueOff val="-12980065"/>
              <a:satOff val="6926"/>
              <a:lumOff val="-30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4</a:t>
          </a:r>
          <a:endParaRPr lang="zh-CN" altLang="en-US" sz="2400" b="0" kern="120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1" y="3329500"/>
        <a:ext cx="788217" cy="337807"/>
      </dsp:txXfrm>
    </dsp:sp>
    <dsp:sp modelId="{0C80A213-2F29-4019-8718-231AE9EA66BD}">
      <dsp:nvSpPr>
        <dsp:cNvPr id="0" name=""/>
        <dsp:cNvSpPr/>
      </dsp:nvSpPr>
      <dsp:spPr>
        <a:xfrm rot="5400000">
          <a:off x="3160498" y="563109"/>
          <a:ext cx="731915" cy="54764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12980065"/>
              <a:satOff val="6926"/>
              <a:lumOff val="-30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在科研中的应用</a:t>
          </a:r>
          <a:endParaRPr lang="zh-CN" altLang="en-US" sz="2400" b="0" kern="120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788217" y="2971120"/>
        <a:ext cx="5440749" cy="6604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28384E-43AA-4CFB-AAD2-195064837DAC}">
      <dsp:nvSpPr>
        <dsp:cNvPr id="0" name=""/>
        <dsp:cNvSpPr/>
      </dsp:nvSpPr>
      <dsp:spPr>
        <a:xfrm>
          <a:off x="0" y="0"/>
          <a:ext cx="8748464" cy="1408888"/>
        </a:xfrm>
        <a:prstGeom prst="rect">
          <a:avLst/>
        </a:prstGeom>
        <a:solidFill>
          <a:schemeClr val="accent5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 rtl="0" eaLnBrk="0" fontAlgn="base" hangingPunct="0">
            <a:lnSpc>
              <a:spcPct val="90000"/>
            </a:lnSpc>
            <a:spcBef>
              <a:spcPct val="0"/>
            </a:spcBef>
            <a:spcAft>
              <a:spcPct val="0"/>
            </a:spcAft>
          </a:pPr>
          <a:r>
            <a:rPr lang="zh-CN" altLang="en-US" sz="4400" b="1" kern="1200" dirty="0" smtClean="0">
              <a:solidFill>
                <a:schemeClr val="tx2"/>
              </a:solidFill>
              <a:latin typeface="+mj-lt"/>
              <a:ea typeface="黑体" pitchFamily="49" charset="-122"/>
              <a:cs typeface="+mj-cs"/>
            </a:rPr>
            <a:t>资源路径二</a:t>
          </a:r>
          <a:endParaRPr lang="zh-CN" altLang="en-US" sz="4400" b="1" kern="1200" dirty="0">
            <a:solidFill>
              <a:schemeClr val="tx2"/>
            </a:solidFill>
            <a:latin typeface="+mj-lt"/>
            <a:ea typeface="黑体" pitchFamily="49" charset="-122"/>
            <a:cs typeface="+mj-cs"/>
          </a:endParaRPr>
        </a:p>
      </dsp:txBody>
      <dsp:txXfrm>
        <a:off x="0" y="0"/>
        <a:ext cx="8748464" cy="1408888"/>
      </dsp:txXfrm>
    </dsp:sp>
    <dsp:sp modelId="{B84945E2-C5F2-4AF5-B044-EE197E33AFB7}">
      <dsp:nvSpPr>
        <dsp:cNvPr id="0" name=""/>
        <dsp:cNvSpPr/>
      </dsp:nvSpPr>
      <dsp:spPr>
        <a:xfrm>
          <a:off x="4271" y="1408888"/>
          <a:ext cx="1456653" cy="295866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登录图书馆主页</a:t>
          </a:r>
          <a:endParaRPr lang="en-US" altLang="zh-CN" sz="2000" b="1" kern="1200" dirty="0" smtClean="0"/>
        </a:p>
      </dsp:txBody>
      <dsp:txXfrm>
        <a:off x="4271" y="1408888"/>
        <a:ext cx="1456653" cy="2958666"/>
      </dsp:txXfrm>
    </dsp:sp>
    <dsp:sp modelId="{0086D631-B587-4133-909D-E3E60E5B977F}">
      <dsp:nvSpPr>
        <dsp:cNvPr id="0" name=""/>
        <dsp:cNvSpPr/>
      </dsp:nvSpPr>
      <dsp:spPr>
        <a:xfrm>
          <a:off x="1460925" y="1408888"/>
          <a:ext cx="1456653" cy="2958666"/>
        </a:xfrm>
        <a:prstGeom prst="rect">
          <a:avLst/>
        </a:prstGeom>
        <a:solidFill>
          <a:schemeClr val="accent5">
            <a:hueOff val="-2596013"/>
            <a:satOff val="1385"/>
            <a:lumOff val="-6039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电子资源</a:t>
          </a:r>
          <a:endParaRPr lang="zh-CN" altLang="en-US" sz="2000" b="1" kern="1200" dirty="0"/>
        </a:p>
      </dsp:txBody>
      <dsp:txXfrm>
        <a:off x="1460925" y="1408888"/>
        <a:ext cx="1456653" cy="2958666"/>
      </dsp:txXfrm>
    </dsp:sp>
    <dsp:sp modelId="{2ABBBAEF-5BF4-4A53-80E5-0F800104E738}">
      <dsp:nvSpPr>
        <dsp:cNvPr id="0" name=""/>
        <dsp:cNvSpPr/>
      </dsp:nvSpPr>
      <dsp:spPr>
        <a:xfrm>
          <a:off x="2917578" y="1408888"/>
          <a:ext cx="1456653" cy="2958666"/>
        </a:xfrm>
        <a:prstGeom prst="rect">
          <a:avLst/>
        </a:prstGeom>
        <a:solidFill>
          <a:schemeClr val="accent5">
            <a:hueOff val="-5192026"/>
            <a:satOff val="2770"/>
            <a:lumOff val="-1207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电子数据库</a:t>
          </a:r>
          <a:endParaRPr lang="zh-CN" altLang="en-US" sz="2000" b="1" kern="1200" dirty="0"/>
        </a:p>
      </dsp:txBody>
      <dsp:txXfrm>
        <a:off x="2917578" y="1408888"/>
        <a:ext cx="1456653" cy="2958666"/>
      </dsp:txXfrm>
    </dsp:sp>
    <dsp:sp modelId="{7FBAF481-175A-427A-8999-0BB050DA8311}">
      <dsp:nvSpPr>
        <dsp:cNvPr id="0" name=""/>
        <dsp:cNvSpPr/>
      </dsp:nvSpPr>
      <dsp:spPr>
        <a:xfrm>
          <a:off x="4374231" y="1408888"/>
          <a:ext cx="1456653" cy="2958666"/>
        </a:xfrm>
        <a:prstGeom prst="rect">
          <a:avLst/>
        </a:prstGeom>
        <a:solidFill>
          <a:schemeClr val="accent5">
            <a:hueOff val="-7788040"/>
            <a:satOff val="4156"/>
            <a:lumOff val="-1811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ISI Web of Science</a:t>
          </a:r>
          <a:r>
            <a:rPr lang="zh-CN" altLang="en-US" sz="2000" kern="1200" dirty="0" smtClean="0"/>
            <a:t>（</a:t>
          </a:r>
          <a:r>
            <a:rPr lang="en-US" sz="2000" kern="1200" dirty="0" smtClean="0"/>
            <a:t>SCIE+CPCI+ESI</a:t>
          </a:r>
          <a:r>
            <a:rPr lang="zh-CN" altLang="en-US" sz="2000" kern="1200" dirty="0" smtClean="0"/>
            <a:t>）</a:t>
          </a:r>
          <a:endParaRPr lang="zh-CN" altLang="en-US" sz="1100" b="1" kern="1200" dirty="0"/>
        </a:p>
      </dsp:txBody>
      <dsp:txXfrm>
        <a:off x="4374231" y="1408888"/>
        <a:ext cx="1456653" cy="2958666"/>
      </dsp:txXfrm>
    </dsp:sp>
    <dsp:sp modelId="{4B763AA2-39DD-43B9-8325-A33344090D6B}">
      <dsp:nvSpPr>
        <dsp:cNvPr id="0" name=""/>
        <dsp:cNvSpPr/>
      </dsp:nvSpPr>
      <dsp:spPr>
        <a:xfrm>
          <a:off x="5830885" y="1408888"/>
          <a:ext cx="1456653" cy="2958666"/>
        </a:xfrm>
        <a:prstGeom prst="rect">
          <a:avLst/>
        </a:prstGeom>
        <a:solidFill>
          <a:schemeClr val="accent5">
            <a:hueOff val="-10384052"/>
            <a:satOff val="5541"/>
            <a:lumOff val="-2415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/>
            <a:t>其他资源</a:t>
          </a:r>
          <a:endParaRPr lang="zh-CN" altLang="en-US" sz="2000" b="1" kern="1200" dirty="0"/>
        </a:p>
      </dsp:txBody>
      <dsp:txXfrm>
        <a:off x="5830885" y="1408888"/>
        <a:ext cx="1456653" cy="2958666"/>
      </dsp:txXfrm>
    </dsp:sp>
    <dsp:sp modelId="{B8B64F27-3646-4FBE-AE1D-E1A0602F984B}">
      <dsp:nvSpPr>
        <dsp:cNvPr id="0" name=""/>
        <dsp:cNvSpPr/>
      </dsp:nvSpPr>
      <dsp:spPr>
        <a:xfrm>
          <a:off x="7287538" y="1408888"/>
          <a:ext cx="1456653" cy="2958666"/>
        </a:xfrm>
        <a:prstGeom prst="rect">
          <a:avLst/>
        </a:prstGeom>
        <a:solidFill>
          <a:schemeClr val="accent5">
            <a:hueOff val="-12980065"/>
            <a:satOff val="6926"/>
            <a:lumOff val="-3019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Essential Science </a:t>
          </a:r>
          <a:r>
            <a:rPr lang="en-US" sz="2000" kern="1200" dirty="0" err="1" smtClean="0"/>
            <a:t>Indicators</a:t>
          </a:r>
          <a:r>
            <a:rPr lang="en-US" sz="2000" kern="1200" baseline="30000" dirty="0" err="1" smtClean="0"/>
            <a:t>SM</a:t>
          </a:r>
          <a:endParaRPr lang="zh-CN" altLang="en-US" sz="2000" b="1" kern="1200" dirty="0"/>
        </a:p>
      </dsp:txBody>
      <dsp:txXfrm>
        <a:off x="7287538" y="1408888"/>
        <a:ext cx="1456653" cy="2958666"/>
      </dsp:txXfrm>
    </dsp:sp>
    <dsp:sp modelId="{B09FC9CC-8654-43E9-9715-A7EFE7F4FB8A}">
      <dsp:nvSpPr>
        <dsp:cNvPr id="0" name=""/>
        <dsp:cNvSpPr/>
      </dsp:nvSpPr>
      <dsp:spPr>
        <a:xfrm>
          <a:off x="0" y="4367555"/>
          <a:ext cx="8748464" cy="328740"/>
        </a:xfrm>
        <a:prstGeom prst="rect">
          <a:avLst/>
        </a:prstGeom>
        <a:solidFill>
          <a:schemeClr val="accent5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4114C9-039B-4706-9674-B9B631DBED96}">
      <dsp:nvSpPr>
        <dsp:cNvPr id="0" name=""/>
        <dsp:cNvSpPr/>
      </dsp:nvSpPr>
      <dsp:spPr>
        <a:xfrm rot="5400000">
          <a:off x="-168903" y="171488"/>
          <a:ext cx="1126024" cy="788217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1</a:t>
          </a:r>
          <a:endParaRPr lang="zh-CN" altLang="en-US" sz="2400" b="0" kern="120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1" y="396694"/>
        <a:ext cx="788217" cy="337807"/>
      </dsp:txXfrm>
    </dsp:sp>
    <dsp:sp modelId="{A31FA757-2082-442A-B1AA-DAA6E80DC099}">
      <dsp:nvSpPr>
        <dsp:cNvPr id="0" name=""/>
        <dsp:cNvSpPr/>
      </dsp:nvSpPr>
      <dsp:spPr>
        <a:xfrm rot="5400000">
          <a:off x="3160306" y="-2369504"/>
          <a:ext cx="732300" cy="54764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数据库应用背景</a:t>
          </a:r>
          <a:endParaRPr lang="zh-CN" altLang="en-US" sz="2400" b="0" kern="120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788217" y="38333"/>
        <a:ext cx="5440730" cy="660804"/>
      </dsp:txXfrm>
    </dsp:sp>
    <dsp:sp modelId="{2539D157-98EA-4EBE-BC86-C28915BAB81A}">
      <dsp:nvSpPr>
        <dsp:cNvPr id="0" name=""/>
        <dsp:cNvSpPr/>
      </dsp:nvSpPr>
      <dsp:spPr>
        <a:xfrm rot="5400000">
          <a:off x="-168903" y="1149090"/>
          <a:ext cx="1126024" cy="788217"/>
        </a:xfrm>
        <a:prstGeom prst="chevron">
          <a:avLst/>
        </a:prstGeom>
        <a:solidFill>
          <a:schemeClr val="accent5">
            <a:hueOff val="-4326688"/>
            <a:satOff val="2309"/>
            <a:lumOff val="-10065"/>
            <a:alphaOff val="0"/>
          </a:schemeClr>
        </a:solidFill>
        <a:ln w="25400" cap="flat" cmpd="sng" algn="ctr">
          <a:solidFill>
            <a:schemeClr val="accent5">
              <a:hueOff val="-4326688"/>
              <a:satOff val="2309"/>
              <a:lumOff val="-100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2</a:t>
          </a:r>
          <a:endParaRPr lang="zh-CN" altLang="en-US" sz="2400" b="0" kern="120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1" y="1374296"/>
        <a:ext cx="788217" cy="337807"/>
      </dsp:txXfrm>
    </dsp:sp>
    <dsp:sp modelId="{6FEC8663-904C-4068-9B04-269059346BAA}">
      <dsp:nvSpPr>
        <dsp:cNvPr id="0" name=""/>
        <dsp:cNvSpPr/>
      </dsp:nvSpPr>
      <dsp:spPr>
        <a:xfrm rot="5400000">
          <a:off x="3160498" y="-1392094"/>
          <a:ext cx="731915" cy="54764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326688"/>
              <a:satOff val="2309"/>
              <a:lumOff val="-100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数据库概况</a:t>
          </a:r>
          <a:endParaRPr lang="zh-CN" altLang="en-US" sz="2400" b="0" kern="120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788217" y="1015916"/>
        <a:ext cx="5440749" cy="660457"/>
      </dsp:txXfrm>
    </dsp:sp>
    <dsp:sp modelId="{37210117-B630-4DEB-8F74-F3F0F168CCB6}">
      <dsp:nvSpPr>
        <dsp:cNvPr id="0" name=""/>
        <dsp:cNvSpPr/>
      </dsp:nvSpPr>
      <dsp:spPr>
        <a:xfrm rot="5400000">
          <a:off x="-168903" y="2126692"/>
          <a:ext cx="1126024" cy="788217"/>
        </a:xfrm>
        <a:prstGeom prst="chevron">
          <a:avLst/>
        </a:prstGeom>
        <a:solidFill>
          <a:schemeClr val="accent5">
            <a:hueOff val="-8653377"/>
            <a:satOff val="4617"/>
            <a:lumOff val="-20131"/>
            <a:alphaOff val="0"/>
          </a:schemeClr>
        </a:solidFill>
        <a:ln w="25400" cap="flat" cmpd="sng" algn="ctr">
          <a:solidFill>
            <a:schemeClr val="accent5">
              <a:hueOff val="-8653377"/>
              <a:satOff val="4617"/>
              <a:lumOff val="-201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3</a:t>
          </a:r>
          <a:endParaRPr lang="zh-CN" altLang="en-US" sz="2400" b="0" kern="120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1" y="2351898"/>
        <a:ext cx="788217" cy="337807"/>
      </dsp:txXfrm>
    </dsp:sp>
    <dsp:sp modelId="{AE3451C0-DFC6-4B69-8BBC-BEA8715AAA6D}">
      <dsp:nvSpPr>
        <dsp:cNvPr id="0" name=""/>
        <dsp:cNvSpPr/>
      </dsp:nvSpPr>
      <dsp:spPr>
        <a:xfrm rot="5400000">
          <a:off x="3160498" y="-427982"/>
          <a:ext cx="731915" cy="54764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8653377"/>
              <a:satOff val="4617"/>
              <a:lumOff val="-201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kern="1200" dirty="0" smtClean="0">
              <a:solidFill>
                <a:schemeClr val="tx1"/>
              </a:solidFill>
              <a:latin typeface="黑体" pitchFamily="2" charset="-122"/>
              <a:ea typeface="黑体" pitchFamily="2" charset="-122"/>
            </a:rPr>
            <a:t>的主要功能</a:t>
          </a:r>
          <a:endParaRPr lang="zh-CN" altLang="en-US" sz="2400" b="0" kern="1200" dirty="0">
            <a:solidFill>
              <a:schemeClr val="tx1"/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788217" y="1980028"/>
        <a:ext cx="5440749" cy="660457"/>
      </dsp:txXfrm>
    </dsp:sp>
    <dsp:sp modelId="{29443D7A-2672-49A5-B91B-8288CE695A2E}">
      <dsp:nvSpPr>
        <dsp:cNvPr id="0" name=""/>
        <dsp:cNvSpPr/>
      </dsp:nvSpPr>
      <dsp:spPr>
        <a:xfrm rot="5400000">
          <a:off x="-168903" y="3104294"/>
          <a:ext cx="1126024" cy="788217"/>
        </a:xfrm>
        <a:prstGeom prst="chevron">
          <a:avLst/>
        </a:prstGeom>
        <a:solidFill>
          <a:schemeClr val="accent5">
            <a:hueOff val="-12980065"/>
            <a:satOff val="6926"/>
            <a:lumOff val="-30196"/>
            <a:alphaOff val="0"/>
          </a:schemeClr>
        </a:solidFill>
        <a:ln w="25400" cap="flat" cmpd="sng" algn="ctr">
          <a:solidFill>
            <a:schemeClr val="accent5">
              <a:hueOff val="-12980065"/>
              <a:satOff val="6926"/>
              <a:lumOff val="-30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4</a:t>
          </a:r>
          <a:endParaRPr lang="zh-CN" altLang="en-US" sz="2400" b="0" kern="120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1" y="3329500"/>
        <a:ext cx="788217" cy="337807"/>
      </dsp:txXfrm>
    </dsp:sp>
    <dsp:sp modelId="{0C80A213-2F29-4019-8718-231AE9EA66BD}">
      <dsp:nvSpPr>
        <dsp:cNvPr id="0" name=""/>
        <dsp:cNvSpPr/>
      </dsp:nvSpPr>
      <dsp:spPr>
        <a:xfrm rot="5400000">
          <a:off x="3160498" y="563109"/>
          <a:ext cx="731915" cy="54764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12980065"/>
              <a:satOff val="6926"/>
              <a:lumOff val="-30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ESI</a:t>
          </a:r>
          <a:r>
            <a:rPr lang="zh-CN" altLang="en-US" sz="2400" b="0" kern="1200" dirty="0" smtClean="0">
              <a:solidFill>
                <a:schemeClr val="bg1">
                  <a:lumMod val="65000"/>
                </a:schemeClr>
              </a:solidFill>
              <a:latin typeface="黑体" pitchFamily="2" charset="-122"/>
              <a:ea typeface="黑体" pitchFamily="2" charset="-122"/>
            </a:rPr>
            <a:t>在科研中的应用</a:t>
          </a:r>
          <a:endParaRPr lang="zh-CN" altLang="en-US" sz="2400" b="0" kern="1200" dirty="0">
            <a:solidFill>
              <a:schemeClr val="bg1">
                <a:lumMod val="65000"/>
              </a:schemeClr>
            </a:solidFill>
            <a:latin typeface="黑体" pitchFamily="2" charset="-122"/>
            <a:ea typeface="黑体" pitchFamily="2" charset="-122"/>
          </a:endParaRPr>
        </a:p>
      </dsp:txBody>
      <dsp:txXfrm rot="-5400000">
        <a:off x="788217" y="2971120"/>
        <a:ext cx="5440749" cy="66045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3A4C61-C3B9-411B-A871-239E5348940F}">
      <dsp:nvSpPr>
        <dsp:cNvPr id="0" name=""/>
        <dsp:cNvSpPr/>
      </dsp:nvSpPr>
      <dsp:spPr>
        <a:xfrm>
          <a:off x="0" y="34702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5B6F41-8A2B-4F5B-90CB-CCA29F7D6655}">
      <dsp:nvSpPr>
        <dsp:cNvPr id="0" name=""/>
        <dsp:cNvSpPr/>
      </dsp:nvSpPr>
      <dsp:spPr>
        <a:xfrm>
          <a:off x="304800" y="7539"/>
          <a:ext cx="4267200" cy="6789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300" kern="1200" dirty="0" smtClean="0"/>
            <a:t>1</a:t>
          </a:r>
          <a:r>
            <a:rPr lang="zh-CN" altLang="en-US" sz="2300" kern="1200" dirty="0" smtClean="0"/>
            <a:t> 评价研究人员学术影响力 </a:t>
          </a:r>
          <a:endParaRPr lang="zh-CN" altLang="en-US" sz="2300" kern="1200" dirty="0"/>
        </a:p>
      </dsp:txBody>
      <dsp:txXfrm>
        <a:off x="337944" y="40683"/>
        <a:ext cx="4200912" cy="612672"/>
      </dsp:txXfrm>
    </dsp:sp>
    <dsp:sp modelId="{41E2FB31-099C-46D7-ACC6-2660D0C8C031}">
      <dsp:nvSpPr>
        <dsp:cNvPr id="0" name=""/>
        <dsp:cNvSpPr/>
      </dsp:nvSpPr>
      <dsp:spPr>
        <a:xfrm>
          <a:off x="0" y="139030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326688"/>
              <a:satOff val="2309"/>
              <a:lumOff val="-100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52E9C1-1037-440C-94CA-3291A748C1EC}">
      <dsp:nvSpPr>
        <dsp:cNvPr id="0" name=""/>
        <dsp:cNvSpPr/>
      </dsp:nvSpPr>
      <dsp:spPr>
        <a:xfrm>
          <a:off x="304800" y="1050820"/>
          <a:ext cx="4267200" cy="678960"/>
        </a:xfrm>
        <a:prstGeom prst="roundRect">
          <a:avLst/>
        </a:prstGeom>
        <a:solidFill>
          <a:schemeClr val="accent5">
            <a:hueOff val="-4326688"/>
            <a:satOff val="2309"/>
            <a:lumOff val="-100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300" kern="1200" dirty="0" smtClean="0"/>
            <a:t>2</a:t>
          </a:r>
          <a:r>
            <a:rPr lang="zh-CN" altLang="en-US" sz="2300" kern="1200" dirty="0" smtClean="0"/>
            <a:t> 寻找合作伙伴或竞争对手</a:t>
          </a:r>
          <a:endParaRPr lang="zh-CN" altLang="en-US" sz="2300" kern="1200" dirty="0"/>
        </a:p>
      </dsp:txBody>
      <dsp:txXfrm>
        <a:off x="337944" y="1083964"/>
        <a:ext cx="4200912" cy="612672"/>
      </dsp:txXfrm>
    </dsp:sp>
    <dsp:sp modelId="{E0950CF5-647A-412B-A17B-ACD0E4B1658D}">
      <dsp:nvSpPr>
        <dsp:cNvPr id="0" name=""/>
        <dsp:cNvSpPr/>
      </dsp:nvSpPr>
      <dsp:spPr>
        <a:xfrm>
          <a:off x="0" y="243358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8653377"/>
              <a:satOff val="4617"/>
              <a:lumOff val="-201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45B330-4F76-424A-933C-4938D1FA7B37}">
      <dsp:nvSpPr>
        <dsp:cNvPr id="0" name=""/>
        <dsp:cNvSpPr/>
      </dsp:nvSpPr>
      <dsp:spPr>
        <a:xfrm>
          <a:off x="304800" y="2094100"/>
          <a:ext cx="4267200" cy="678960"/>
        </a:xfrm>
        <a:prstGeom prst="roundRect">
          <a:avLst/>
        </a:prstGeom>
        <a:solidFill>
          <a:schemeClr val="accent5">
            <a:hueOff val="-8653377"/>
            <a:satOff val="4617"/>
            <a:lumOff val="-201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300" kern="1200" dirty="0" smtClean="0"/>
            <a:t>3</a:t>
          </a:r>
          <a:r>
            <a:rPr lang="zh-CN" altLang="en-US" sz="2300" kern="1200" dirty="0" smtClean="0"/>
            <a:t> 人才引进对象调查</a:t>
          </a:r>
          <a:endParaRPr lang="zh-CN" altLang="en-US" sz="2300" kern="1200" dirty="0"/>
        </a:p>
      </dsp:txBody>
      <dsp:txXfrm>
        <a:off x="337944" y="2127244"/>
        <a:ext cx="4200912" cy="612672"/>
      </dsp:txXfrm>
    </dsp:sp>
    <dsp:sp modelId="{01C792BF-6AAC-4032-8C79-8E40D8A3C79A}">
      <dsp:nvSpPr>
        <dsp:cNvPr id="0" name=""/>
        <dsp:cNvSpPr/>
      </dsp:nvSpPr>
      <dsp:spPr>
        <a:xfrm>
          <a:off x="0" y="347686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12980065"/>
              <a:satOff val="6926"/>
              <a:lumOff val="-30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946ACF-EAF8-4E31-B7EC-71D21C00B7D3}">
      <dsp:nvSpPr>
        <dsp:cNvPr id="0" name=""/>
        <dsp:cNvSpPr/>
      </dsp:nvSpPr>
      <dsp:spPr>
        <a:xfrm>
          <a:off x="304800" y="3137380"/>
          <a:ext cx="4267200" cy="678960"/>
        </a:xfrm>
        <a:prstGeom prst="roundRect">
          <a:avLst/>
        </a:prstGeom>
        <a:solidFill>
          <a:schemeClr val="accent5">
            <a:hueOff val="-12980065"/>
            <a:satOff val="6926"/>
            <a:lumOff val="-30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300" kern="1200" dirty="0" smtClean="0"/>
            <a:t>4</a:t>
          </a:r>
          <a:r>
            <a:rPr lang="zh-CN" altLang="en-US" sz="2300" kern="1200" dirty="0" smtClean="0"/>
            <a:t> 其他</a:t>
          </a:r>
          <a:endParaRPr lang="zh-CN" altLang="en-US" sz="2300" kern="1200" dirty="0"/>
        </a:p>
      </dsp:txBody>
      <dsp:txXfrm>
        <a:off x="337944" y="3170524"/>
        <a:ext cx="4200912" cy="6126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3A4C61-C3B9-411B-A871-239E5348940F}">
      <dsp:nvSpPr>
        <dsp:cNvPr id="0" name=""/>
        <dsp:cNvSpPr/>
      </dsp:nvSpPr>
      <dsp:spPr>
        <a:xfrm>
          <a:off x="0" y="566799"/>
          <a:ext cx="7128792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5B6F41-8A2B-4F5B-90CB-CCA29F7D6655}">
      <dsp:nvSpPr>
        <dsp:cNvPr id="0" name=""/>
        <dsp:cNvSpPr/>
      </dsp:nvSpPr>
      <dsp:spPr>
        <a:xfrm>
          <a:off x="356439" y="271599"/>
          <a:ext cx="4990154" cy="5904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8616" tIns="0" rIns="18861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kern="1200" dirty="0" smtClean="0"/>
            <a:t>1</a:t>
          </a:r>
          <a:r>
            <a:rPr lang="zh-CN" altLang="en-US" sz="2000" kern="1200" dirty="0" smtClean="0"/>
            <a:t> 评价机构自身学科影响力 </a:t>
          </a:r>
          <a:endParaRPr lang="zh-CN" altLang="en-US" sz="2000" kern="1200" dirty="0"/>
        </a:p>
      </dsp:txBody>
      <dsp:txXfrm>
        <a:off x="385260" y="300420"/>
        <a:ext cx="4932512" cy="532758"/>
      </dsp:txXfrm>
    </dsp:sp>
    <dsp:sp modelId="{41E2FB31-099C-46D7-ACC6-2660D0C8C031}">
      <dsp:nvSpPr>
        <dsp:cNvPr id="0" name=""/>
        <dsp:cNvSpPr/>
      </dsp:nvSpPr>
      <dsp:spPr>
        <a:xfrm>
          <a:off x="0" y="1474000"/>
          <a:ext cx="7128792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326688"/>
              <a:satOff val="2309"/>
              <a:lumOff val="-100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52E9C1-1037-440C-94CA-3291A748C1EC}">
      <dsp:nvSpPr>
        <dsp:cNvPr id="0" name=""/>
        <dsp:cNvSpPr/>
      </dsp:nvSpPr>
      <dsp:spPr>
        <a:xfrm>
          <a:off x="356439" y="1178799"/>
          <a:ext cx="4990154" cy="590400"/>
        </a:xfrm>
        <a:prstGeom prst="roundRect">
          <a:avLst/>
        </a:prstGeom>
        <a:solidFill>
          <a:schemeClr val="accent5">
            <a:hueOff val="-4326688"/>
            <a:satOff val="2309"/>
            <a:lumOff val="-100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8616" tIns="0" rIns="18861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kern="1200" dirty="0" smtClean="0"/>
            <a:t>2</a:t>
          </a:r>
          <a:r>
            <a:rPr lang="zh-CN" altLang="en-US" sz="2000" kern="1200" dirty="0" smtClean="0"/>
            <a:t> 动态跟踪机构科研成果产出</a:t>
          </a:r>
          <a:endParaRPr lang="zh-CN" altLang="en-US" sz="2000" kern="1200" dirty="0"/>
        </a:p>
      </dsp:txBody>
      <dsp:txXfrm>
        <a:off x="385260" y="1207620"/>
        <a:ext cx="4932512" cy="532758"/>
      </dsp:txXfrm>
    </dsp:sp>
    <dsp:sp modelId="{E0950CF5-647A-412B-A17B-ACD0E4B1658D}">
      <dsp:nvSpPr>
        <dsp:cNvPr id="0" name=""/>
        <dsp:cNvSpPr/>
      </dsp:nvSpPr>
      <dsp:spPr>
        <a:xfrm>
          <a:off x="0" y="2381200"/>
          <a:ext cx="7128792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8653377"/>
              <a:satOff val="4617"/>
              <a:lumOff val="-201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45B330-4F76-424A-933C-4938D1FA7B37}">
      <dsp:nvSpPr>
        <dsp:cNvPr id="0" name=""/>
        <dsp:cNvSpPr/>
      </dsp:nvSpPr>
      <dsp:spPr>
        <a:xfrm>
          <a:off x="356439" y="2086000"/>
          <a:ext cx="4990154" cy="590400"/>
        </a:xfrm>
        <a:prstGeom prst="roundRect">
          <a:avLst/>
        </a:prstGeom>
        <a:solidFill>
          <a:schemeClr val="accent5">
            <a:hueOff val="-8653377"/>
            <a:satOff val="4617"/>
            <a:lumOff val="-201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8616" tIns="0" rIns="18861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kern="1200" dirty="0" smtClean="0"/>
            <a:t>3</a:t>
          </a:r>
          <a:r>
            <a:rPr lang="zh-CN" altLang="en-US" sz="2000" kern="1200" dirty="0" smtClean="0"/>
            <a:t> 机构自身与同类研究机构的竞争力对比</a:t>
          </a:r>
          <a:endParaRPr lang="zh-CN" altLang="en-US" sz="2000" kern="1200" dirty="0"/>
        </a:p>
      </dsp:txBody>
      <dsp:txXfrm>
        <a:off x="385260" y="2114821"/>
        <a:ext cx="4932512" cy="532758"/>
      </dsp:txXfrm>
    </dsp:sp>
    <dsp:sp modelId="{01C792BF-6AAC-4032-8C79-8E40D8A3C79A}">
      <dsp:nvSpPr>
        <dsp:cNvPr id="0" name=""/>
        <dsp:cNvSpPr/>
      </dsp:nvSpPr>
      <dsp:spPr>
        <a:xfrm>
          <a:off x="0" y="3288400"/>
          <a:ext cx="7128792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12980065"/>
              <a:satOff val="6926"/>
              <a:lumOff val="-30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946ACF-EAF8-4E31-B7EC-71D21C00B7D3}">
      <dsp:nvSpPr>
        <dsp:cNvPr id="0" name=""/>
        <dsp:cNvSpPr/>
      </dsp:nvSpPr>
      <dsp:spPr>
        <a:xfrm>
          <a:off x="356439" y="2993200"/>
          <a:ext cx="4990154" cy="590400"/>
        </a:xfrm>
        <a:prstGeom prst="roundRect">
          <a:avLst/>
        </a:prstGeom>
        <a:solidFill>
          <a:schemeClr val="accent5">
            <a:hueOff val="-12980065"/>
            <a:satOff val="6926"/>
            <a:lumOff val="-30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8616" tIns="0" rIns="18861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kern="1200" dirty="0" smtClean="0"/>
            <a:t>4</a:t>
          </a:r>
          <a:r>
            <a:rPr lang="zh-CN" altLang="en-US" sz="2000" kern="1200" dirty="0" smtClean="0"/>
            <a:t> 其他</a:t>
          </a:r>
          <a:endParaRPr lang="zh-CN" altLang="en-US" sz="2000" kern="1200" dirty="0"/>
        </a:p>
      </dsp:txBody>
      <dsp:txXfrm>
        <a:off x="385260" y="3022021"/>
        <a:ext cx="4932512" cy="53275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3A4C61-C3B9-411B-A871-239E5348940F}">
      <dsp:nvSpPr>
        <dsp:cNvPr id="0" name=""/>
        <dsp:cNvSpPr/>
      </dsp:nvSpPr>
      <dsp:spPr>
        <a:xfrm>
          <a:off x="0" y="640059"/>
          <a:ext cx="7128792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5B6F41-8A2B-4F5B-90CB-CCA29F7D6655}">
      <dsp:nvSpPr>
        <dsp:cNvPr id="0" name=""/>
        <dsp:cNvSpPr/>
      </dsp:nvSpPr>
      <dsp:spPr>
        <a:xfrm>
          <a:off x="356439" y="359619"/>
          <a:ext cx="4990154" cy="5608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8616" tIns="0" rIns="18861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900" kern="1200" dirty="0" smtClean="0"/>
            <a:t>1</a:t>
          </a:r>
          <a:r>
            <a:rPr lang="zh-CN" altLang="en-US" sz="1900" kern="1200" dirty="0" smtClean="0"/>
            <a:t> 评价科研人员发表论文质量</a:t>
          </a:r>
          <a:endParaRPr lang="zh-CN" altLang="en-US" sz="1900" kern="1200" dirty="0"/>
        </a:p>
      </dsp:txBody>
      <dsp:txXfrm>
        <a:off x="383819" y="386999"/>
        <a:ext cx="4935394" cy="506120"/>
      </dsp:txXfrm>
    </dsp:sp>
    <dsp:sp modelId="{41E2FB31-099C-46D7-ACC6-2660D0C8C031}">
      <dsp:nvSpPr>
        <dsp:cNvPr id="0" name=""/>
        <dsp:cNvSpPr/>
      </dsp:nvSpPr>
      <dsp:spPr>
        <a:xfrm>
          <a:off x="0" y="1501900"/>
          <a:ext cx="7128792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326688"/>
              <a:satOff val="2309"/>
              <a:lumOff val="-100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52E9C1-1037-440C-94CA-3291A748C1EC}">
      <dsp:nvSpPr>
        <dsp:cNvPr id="0" name=""/>
        <dsp:cNvSpPr/>
      </dsp:nvSpPr>
      <dsp:spPr>
        <a:xfrm>
          <a:off x="356439" y="1221460"/>
          <a:ext cx="4990154" cy="560880"/>
        </a:xfrm>
        <a:prstGeom prst="roundRect">
          <a:avLst/>
        </a:prstGeom>
        <a:solidFill>
          <a:schemeClr val="accent5">
            <a:hueOff val="-4326688"/>
            <a:satOff val="2309"/>
            <a:lumOff val="-100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8616" tIns="0" rIns="18861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900" kern="1200" dirty="0" smtClean="0"/>
            <a:t>2</a:t>
          </a:r>
          <a:r>
            <a:rPr lang="zh-CN" altLang="en-US" sz="1900" kern="1200" dirty="0" smtClean="0"/>
            <a:t> 选择高质量期刊投稿</a:t>
          </a:r>
          <a:endParaRPr lang="zh-CN" altLang="en-US" sz="1900" kern="1200" dirty="0"/>
        </a:p>
      </dsp:txBody>
      <dsp:txXfrm>
        <a:off x="383819" y="1248840"/>
        <a:ext cx="4935394" cy="506120"/>
      </dsp:txXfrm>
    </dsp:sp>
    <dsp:sp modelId="{E0950CF5-647A-412B-A17B-ACD0E4B1658D}">
      <dsp:nvSpPr>
        <dsp:cNvPr id="0" name=""/>
        <dsp:cNvSpPr/>
      </dsp:nvSpPr>
      <dsp:spPr>
        <a:xfrm>
          <a:off x="0" y="2363740"/>
          <a:ext cx="7128792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8653377"/>
              <a:satOff val="4617"/>
              <a:lumOff val="-201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45B330-4F76-424A-933C-4938D1FA7B37}">
      <dsp:nvSpPr>
        <dsp:cNvPr id="0" name=""/>
        <dsp:cNvSpPr/>
      </dsp:nvSpPr>
      <dsp:spPr>
        <a:xfrm>
          <a:off x="356439" y="2083300"/>
          <a:ext cx="4990154" cy="560880"/>
        </a:xfrm>
        <a:prstGeom prst="roundRect">
          <a:avLst/>
        </a:prstGeom>
        <a:solidFill>
          <a:schemeClr val="accent5">
            <a:hueOff val="-8653377"/>
            <a:satOff val="4617"/>
            <a:lumOff val="-201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8616" tIns="0" rIns="18861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900" kern="1200" dirty="0" smtClean="0"/>
            <a:t>3</a:t>
          </a:r>
          <a:r>
            <a:rPr lang="zh-CN" altLang="en-US" sz="1900" kern="1200" dirty="0" smtClean="0"/>
            <a:t> 机构自身与同类研究机构的论文质量对比</a:t>
          </a:r>
          <a:endParaRPr lang="zh-CN" altLang="en-US" sz="1900" kern="1200" dirty="0"/>
        </a:p>
      </dsp:txBody>
      <dsp:txXfrm>
        <a:off x="383819" y="2110680"/>
        <a:ext cx="4935394" cy="506120"/>
      </dsp:txXfrm>
    </dsp:sp>
    <dsp:sp modelId="{01C792BF-6AAC-4032-8C79-8E40D8A3C79A}">
      <dsp:nvSpPr>
        <dsp:cNvPr id="0" name=""/>
        <dsp:cNvSpPr/>
      </dsp:nvSpPr>
      <dsp:spPr>
        <a:xfrm>
          <a:off x="0" y="3225580"/>
          <a:ext cx="7128792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12980065"/>
              <a:satOff val="6926"/>
              <a:lumOff val="-30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946ACF-EAF8-4E31-B7EC-71D21C00B7D3}">
      <dsp:nvSpPr>
        <dsp:cNvPr id="0" name=""/>
        <dsp:cNvSpPr/>
      </dsp:nvSpPr>
      <dsp:spPr>
        <a:xfrm>
          <a:off x="356439" y="2945140"/>
          <a:ext cx="4990154" cy="560880"/>
        </a:xfrm>
        <a:prstGeom prst="roundRect">
          <a:avLst/>
        </a:prstGeom>
        <a:solidFill>
          <a:schemeClr val="accent5">
            <a:hueOff val="-12980065"/>
            <a:satOff val="6926"/>
            <a:lumOff val="-30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8616" tIns="0" rIns="18861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900" kern="1200" dirty="0" smtClean="0"/>
            <a:t>4</a:t>
          </a:r>
          <a:r>
            <a:rPr lang="zh-CN" altLang="en-US" sz="1900" kern="1200" dirty="0" smtClean="0"/>
            <a:t> 其他</a:t>
          </a:r>
          <a:endParaRPr lang="zh-CN" altLang="en-US" sz="1900" kern="1200" dirty="0"/>
        </a:p>
      </dsp:txBody>
      <dsp:txXfrm>
        <a:off x="383819" y="2972520"/>
        <a:ext cx="4935394" cy="50612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3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DD4107E4-9826-431E-A4CB-E7F7EF7F920D}" type="datetimeFigureOut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1204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5125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5126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7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58EEB42B-E56F-4368-8BA8-F114F29834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0373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3250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>
              <a:ea typeface="宋体" charset="-122"/>
            </a:endParaRPr>
          </a:p>
        </p:txBody>
      </p:sp>
      <p:sp>
        <p:nvSpPr>
          <p:cNvPr id="53251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6132C43-B803-414E-BA31-EAF34E06050E}" type="slidenum">
              <a:rPr lang="zh-CN" altLang="en-US" smtClean="0">
                <a:ea typeface="宋体" charset="-122"/>
              </a:rPr>
              <a:pPr/>
              <a:t>1</a:t>
            </a:fld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5298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>
                <a:ea typeface="宋体" charset="-122"/>
              </a:rPr>
              <a:t>面状</a:t>
            </a:r>
            <a:r>
              <a:rPr lang="en-US" altLang="zh-CN" smtClean="0">
                <a:ea typeface="宋体" charset="-122"/>
              </a:rPr>
              <a:t>——</a:t>
            </a:r>
            <a:r>
              <a:rPr lang="zh-CN" altLang="en-US" smtClean="0">
                <a:ea typeface="宋体" charset="-122"/>
              </a:rPr>
              <a:t>状态研究</a:t>
            </a:r>
          </a:p>
        </p:txBody>
      </p:sp>
      <p:sp>
        <p:nvSpPr>
          <p:cNvPr id="55299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135CBF5-D4D0-4AE5-9BBD-209A191DD806}" type="slidenum">
              <a:rPr lang="zh-CN" altLang="en-US" smtClean="0">
                <a:ea typeface="宋体" charset="-122"/>
              </a:rPr>
              <a:pPr/>
              <a:t>2</a:t>
            </a:fld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EEB42B-E56F-4368-8BA8-F114F29834C2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9957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EEB42B-E56F-4368-8BA8-F114F29834C2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95606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94210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>
              <a:ea typeface="宋体" charset="-122"/>
            </a:endParaRPr>
          </a:p>
        </p:txBody>
      </p:sp>
      <p:sp>
        <p:nvSpPr>
          <p:cNvPr id="94211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B40AE52-9DE2-45C5-9935-80997D2FF289}" type="slidenum">
              <a:rPr lang="zh-CN" altLang="en-US" smtClean="0">
                <a:ea typeface="宋体" charset="-122"/>
              </a:rPr>
              <a:pPr/>
              <a:t>34</a:t>
            </a:fld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BF597-9D9C-4717-B078-13617C47D66A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E0AF4C-827D-4D2E-B6E0-8FA869EC829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96CBB1-588E-4CC4-B75B-9F122B50F096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3002-7D9C-460B-B0CF-F53AF5048E9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C6ADA7-0E96-4E00-A27F-7584016BD79C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17CC3-E93E-4077-B620-7CAEEF52487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EA89B-B7D7-4E6F-AB9C-AF72D9E9BC8A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BAD135-E625-41CD-A13A-A74B58FBDFB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EE5DB-A464-4C1A-A168-F9C2B5356C41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BF1FF-B10C-4D93-AFF0-DEEE0760B42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D555D-2782-42D2-872A-1D1CDB7E41A1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BA9F3-4DE2-41BB-9803-254022C8B2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6C9B1-F6EF-4892-830E-1D59E0480BF0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279282-4EA4-4F7E-B86B-60103567A4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A26D6-7E02-4754-A49F-29D5D6738410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87F6BF-1E5E-4273-A1E2-08B7C72E3C2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D8BC32-BCFB-4B4D-AFAA-051304345DA2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18BD8-0A32-4A91-8ACC-51FB6327165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0D9C38-E61D-4C26-B298-74BF8B9F6A9B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7468A-DA53-49A4-A9A7-58F4D295770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0B6AD9-BFE0-467F-A5BF-BEB7AE9DA105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16907C-E2D5-441A-827C-96AC14F2D3E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9CF338-300D-490E-986B-339B7DE66A49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45DC2-B8FB-4E47-BE13-45B5DAD48DE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717313-F60C-495B-9E07-2D5B4AFBA409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BC653D-E9D4-4E69-9AC3-70676A3D26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ADE5BA-C55E-4B9E-B1F1-2D0A8E7FCCB1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ABDF6C-57E8-40C7-B485-3A8AA263879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2205038"/>
            <a:ext cx="4038600" cy="3921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2205038"/>
            <a:ext cx="4038600" cy="3921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A442B-8DB5-4266-9737-A5B3A5C0CCE6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0230C-9D73-49C8-9F16-7252C86253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3F3A8-BC9D-4CFD-8003-5D3763A6F28A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E2DC25-B51F-4D01-9DC5-2216CDA45D2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8D305-09D5-49E8-916A-F1C2B3A45080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65EF5-912C-4449-B9FB-60BB19545A5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auto">
          <a:xfrm>
            <a:off x="2124075" y="1628775"/>
            <a:ext cx="4895850" cy="4905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44000"/>
              </a:lnSpc>
              <a:defRPr/>
            </a:pPr>
            <a:r>
              <a:rPr lang="zh-CN" altLang="en-US" b="1" dirty="0">
                <a:solidFill>
                  <a:schemeClr val="accent5">
                    <a:lumMod val="50000"/>
                  </a:schemeClr>
                </a:solidFill>
                <a:latin typeface="楷体_GB2312" pitchFamily="49" charset="-122"/>
                <a:ea typeface="楷体_GB2312" pitchFamily="49" charset="-122"/>
              </a:rPr>
              <a:t>上海海事大学图书馆</a:t>
            </a:r>
            <a:r>
              <a:rPr lang="zh-CN" altLang="zh-CN" b="1" dirty="0">
                <a:solidFill>
                  <a:schemeClr val="accent5">
                    <a:lumMod val="50000"/>
                  </a:schemeClr>
                </a:solidFill>
                <a:latin typeface="楷体_GB2312" pitchFamily="49" charset="-122"/>
                <a:ea typeface="楷体_GB2312" pitchFamily="49" charset="-122"/>
              </a:rPr>
              <a:t>·</a:t>
            </a:r>
            <a:r>
              <a:rPr lang="zh-CN" altLang="en-US" b="1" dirty="0">
                <a:solidFill>
                  <a:schemeClr val="accent5">
                    <a:lumMod val="50000"/>
                  </a:schemeClr>
                </a:solidFill>
                <a:latin typeface="楷体_GB2312" pitchFamily="49" charset="-122"/>
                <a:ea typeface="楷体_GB2312" pitchFamily="49" charset="-122"/>
              </a:rPr>
              <a:t>科学技术情报研究所</a:t>
            </a:r>
            <a:endParaRPr lang="zh-CN" b="1" dirty="0">
              <a:solidFill>
                <a:schemeClr val="accent5">
                  <a:lumMod val="50000"/>
                </a:schemeClr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F0599-8310-43BC-81E9-F086E3E9968E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0A729-5B1F-48B8-B891-1C19E180185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0CEF5-7C96-4B07-8CE7-BDAD2EA10F92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07F42-6068-44AB-8612-17D5FEDE25F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19E76-EA0E-4BE3-8DAC-8B8BFD90A812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1C4758-FB66-4BC5-A1B1-290CCAB878B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99A375-3CB1-4074-8BA4-07D6EBB8E7AE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362F4-140F-48EB-AD78-C7521087555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6225" y="685800"/>
            <a:ext cx="2060575" cy="54403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9738" y="685800"/>
            <a:ext cx="6034087" cy="54403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3F1FD1-807B-44B8-8950-A492DBFA09E5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7A8A94-0089-4D07-8104-9D1B32D77BA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/>
          <p:cNvSpPr txBox="1">
            <a:spLocks noChangeArrowheads="1"/>
          </p:cNvSpPr>
          <p:nvPr userDrawn="1"/>
        </p:nvSpPr>
        <p:spPr bwMode="auto">
          <a:xfrm>
            <a:off x="4171950" y="241300"/>
            <a:ext cx="4972050" cy="307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zh-CN" altLang="en-US" sz="1400" dirty="0">
                <a:solidFill>
                  <a:srgbClr val="3366CC"/>
                </a:solidFill>
                <a:latin typeface="黑体" pitchFamily="2" charset="-122"/>
                <a:ea typeface="黑体" pitchFamily="2" charset="-122"/>
              </a:rPr>
              <a:t>把脉世界海工产业发展，助力中国海工业的国际竞争力提升</a:t>
            </a:r>
            <a:endParaRPr lang="zh-CN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477C7-42B6-408E-A44C-77FD121F3983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9980B-0929-4DF4-9949-FCBB462C791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/>
          <p:cNvSpPr txBox="1">
            <a:spLocks noChangeArrowheads="1"/>
          </p:cNvSpPr>
          <p:nvPr userDrawn="1"/>
        </p:nvSpPr>
        <p:spPr bwMode="auto">
          <a:xfrm>
            <a:off x="4171950" y="241300"/>
            <a:ext cx="4972050" cy="307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endParaRPr lang="zh-CN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B0661-D913-421A-9AE8-DC25E3B14ACF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27E79-50DE-46E9-9B1F-B2A2F9AD6E9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/>
          <p:cNvSpPr txBox="1">
            <a:spLocks noChangeArrowheads="1"/>
          </p:cNvSpPr>
          <p:nvPr userDrawn="1"/>
        </p:nvSpPr>
        <p:spPr bwMode="auto">
          <a:xfrm>
            <a:off x="4171950" y="241300"/>
            <a:ext cx="4972050" cy="307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zh-CN" altLang="en-US" sz="1400" dirty="0">
                <a:solidFill>
                  <a:srgbClr val="3366CC"/>
                </a:solidFill>
                <a:latin typeface="黑体" pitchFamily="2" charset="-122"/>
                <a:ea typeface="黑体" pitchFamily="2" charset="-122"/>
              </a:rPr>
              <a:t>把脉世界海工产业发展，助力中国海工业的国际竞争力提升</a:t>
            </a:r>
            <a:endParaRPr lang="zh-CN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2A8FB-688C-487A-BFFE-3A5A74074AED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F6FB8-96DE-40CB-B43A-21F9D7083BF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"/>
          <p:cNvSpPr txBox="1">
            <a:spLocks noChangeArrowheads="1"/>
          </p:cNvSpPr>
          <p:nvPr userDrawn="1"/>
        </p:nvSpPr>
        <p:spPr bwMode="auto">
          <a:xfrm>
            <a:off x="4171950" y="241300"/>
            <a:ext cx="4972050" cy="307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zh-CN" altLang="en-US" sz="1400" dirty="0">
                <a:solidFill>
                  <a:srgbClr val="3366CC"/>
                </a:solidFill>
                <a:latin typeface="黑体" pitchFamily="2" charset="-122"/>
                <a:ea typeface="黑体" pitchFamily="2" charset="-122"/>
              </a:rPr>
              <a:t>把脉世界海工产业发展，助力中国海工业的国际竞争力提升</a:t>
            </a:r>
            <a:endParaRPr lang="zh-CN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2205038"/>
            <a:ext cx="4038600" cy="3921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2205038"/>
            <a:ext cx="4038600" cy="3921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52441-07C7-453F-A934-6B38C0C1784C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7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7372C-34F1-4E6F-8081-62AA4C720CB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"/>
          <p:cNvSpPr txBox="1">
            <a:spLocks noChangeArrowheads="1"/>
          </p:cNvSpPr>
          <p:nvPr userDrawn="1"/>
        </p:nvSpPr>
        <p:spPr bwMode="auto">
          <a:xfrm>
            <a:off x="4171950" y="241300"/>
            <a:ext cx="4972050" cy="307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zh-CN" altLang="en-US" sz="1400" dirty="0">
                <a:solidFill>
                  <a:srgbClr val="3366CC"/>
                </a:solidFill>
                <a:latin typeface="黑体" pitchFamily="2" charset="-122"/>
                <a:ea typeface="黑体" pitchFamily="2" charset="-122"/>
              </a:rPr>
              <a:t>把脉世界海工产业发展，助力中国海工业的国际竞争力提升</a:t>
            </a:r>
            <a:endParaRPr lang="zh-CN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8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EACA8-31FB-4455-ACDB-E72B48EFD45D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9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C379A-98A4-4D6A-BF68-4D64B7F8B88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"/>
          <p:cNvSpPr txBox="1">
            <a:spLocks noChangeArrowheads="1"/>
          </p:cNvSpPr>
          <p:nvPr userDrawn="1"/>
        </p:nvSpPr>
        <p:spPr bwMode="auto">
          <a:xfrm>
            <a:off x="4171950" y="241300"/>
            <a:ext cx="4972050" cy="307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endParaRPr lang="zh-CN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0EC4A-4AA2-4E19-99E5-A2023D581961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D90BE-E35E-4BBF-943C-4862D2A18F7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 userDrawn="1"/>
        </p:nvSpPr>
        <p:spPr bwMode="auto">
          <a:xfrm>
            <a:off x="4171950" y="241300"/>
            <a:ext cx="4972050" cy="307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endParaRPr lang="zh-CN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35CB7-6CBA-4C9D-9EA0-67EC9D0F9A83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A0875-2163-4069-9874-C3B69B5E572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"/>
          <p:cNvSpPr txBox="1">
            <a:spLocks noChangeArrowheads="1"/>
          </p:cNvSpPr>
          <p:nvPr userDrawn="1"/>
        </p:nvSpPr>
        <p:spPr bwMode="auto">
          <a:xfrm>
            <a:off x="4171950" y="241300"/>
            <a:ext cx="4972050" cy="307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endParaRPr lang="zh-CN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60022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04382-8592-4391-9DA5-B396005659C4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7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5D534-28AF-46AB-A636-F4B8CE50878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"/>
          <p:cNvSpPr txBox="1">
            <a:spLocks noChangeArrowheads="1"/>
          </p:cNvSpPr>
          <p:nvPr userDrawn="1"/>
        </p:nvSpPr>
        <p:spPr bwMode="auto">
          <a:xfrm>
            <a:off x="4171950" y="241300"/>
            <a:ext cx="4972050" cy="307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endParaRPr lang="zh-CN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8938F-90F8-4523-B18D-163CC5004C6E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7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8AB49-C029-44E3-A3EA-AF12138124B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/>
          <p:cNvSpPr txBox="1">
            <a:spLocks noChangeArrowheads="1"/>
          </p:cNvSpPr>
          <p:nvPr userDrawn="1"/>
        </p:nvSpPr>
        <p:spPr bwMode="auto">
          <a:xfrm>
            <a:off x="4171950" y="241300"/>
            <a:ext cx="4972050" cy="307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zh-CN" altLang="en-US" sz="1400" dirty="0">
                <a:solidFill>
                  <a:srgbClr val="3366CC"/>
                </a:solidFill>
                <a:latin typeface="黑体" pitchFamily="2" charset="-122"/>
                <a:ea typeface="黑体" pitchFamily="2" charset="-122"/>
              </a:rPr>
              <a:t>把脉世界海工产业发展，助力中国海工业的国际竞争力提升</a:t>
            </a:r>
            <a:endParaRPr lang="zh-CN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31AC1-38B0-4D68-A7AC-4CF6B2D57270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8DEE7-1856-44C9-98B4-CBF063F53F0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/>
          <p:cNvSpPr txBox="1">
            <a:spLocks noChangeArrowheads="1"/>
          </p:cNvSpPr>
          <p:nvPr userDrawn="1"/>
        </p:nvSpPr>
        <p:spPr bwMode="auto">
          <a:xfrm>
            <a:off x="4171950" y="241300"/>
            <a:ext cx="4972050" cy="307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zh-CN" altLang="en-US" sz="1400" dirty="0">
                <a:solidFill>
                  <a:srgbClr val="3366CC"/>
                </a:solidFill>
                <a:latin typeface="黑体" pitchFamily="2" charset="-122"/>
                <a:ea typeface="黑体" pitchFamily="2" charset="-122"/>
              </a:rPr>
              <a:t>把脉世界海工产业发展，助力中国海工业的国际竞争力提升</a:t>
            </a:r>
            <a:endParaRPr lang="zh-CN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6225" y="685800"/>
            <a:ext cx="2060575" cy="54403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9738" y="685800"/>
            <a:ext cx="6034087" cy="54403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E8069-50F2-4B82-8E75-2E6826A43D5A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DC620-2ED3-4622-8585-926BD456A38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/>
          <p:cNvSpPr txBox="1">
            <a:spLocks noChangeArrowheads="1"/>
          </p:cNvSpPr>
          <p:nvPr userDrawn="1"/>
        </p:nvSpPr>
        <p:spPr bwMode="auto">
          <a:xfrm>
            <a:off x="4171950" y="241300"/>
            <a:ext cx="4972050" cy="307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zh-CN" altLang="en-US" sz="1400" dirty="0">
                <a:solidFill>
                  <a:srgbClr val="3366CC"/>
                </a:solidFill>
                <a:latin typeface="黑体" pitchFamily="2" charset="-122"/>
                <a:ea typeface="黑体" pitchFamily="2" charset="-122"/>
              </a:rPr>
              <a:t>把脉世界海工产业发展，助力中国海工业的国际竞争力提升</a:t>
            </a:r>
            <a:endParaRPr lang="zh-CN" sz="1400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9738" y="685800"/>
            <a:ext cx="8229600" cy="115728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2205038"/>
            <a:ext cx="8229600" cy="3921125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B8CC8-F36D-4C07-AB6C-6FDC69163079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3595C-7801-4E80-8295-7CEADFF9C90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993644-1B18-4983-B74A-B89785AC1319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B6A13-7269-4DF3-81E8-70B607CF5F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8F55D0-80FB-416A-8EBC-59E83C7FD581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8B802E-57C6-44B3-8CBE-3B4C3E018A5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AC39C-557A-418C-BCF1-D5E5538BEDB3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23DF11-7A5B-4543-BD41-5A96567666C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29B43-D9BC-4C87-8578-FED51411CADE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6F185-6DB1-45B2-BE85-D8EA100C673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2374A-54C6-472F-A184-663BC6E486CD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99B11-DFC7-4B8D-8832-B0070D43F32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260112-50C0-42FB-9EAE-CF26386D7791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BB434-31F7-4004-9BE3-7DAAC76B69E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D05D34-A768-4EBF-8E26-7488C9E44099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89A31D-F343-4A00-9233-AD47AD7F722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7842D-02B5-478A-9C7D-AB06C38F7D31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7C2E6-E0FB-4B46-8D08-AD21C60865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09965-39FB-49E6-AE96-05BBAF92E137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84A32-7BBE-402E-AEA4-E9258153E33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A80821-676F-4F15-8941-4C055679BDC0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9733AA-547B-430C-B231-4E3DF41339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423A5E-97E4-4EF8-8367-15BADF18EB3A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FA85C-245B-403B-A5D4-F80097301E2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F3A92462-65EE-45E1-BF51-1AC52D8078F4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7035EF94-C7AA-4137-AF6C-F69A7AD94A7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5" r:id="rId1"/>
    <p:sldLayoutId id="2147484076" r:id="rId2"/>
    <p:sldLayoutId id="2147484077" r:id="rId3"/>
    <p:sldLayoutId id="2147484078" r:id="rId4"/>
    <p:sldLayoutId id="2147484079" r:id="rId5"/>
    <p:sldLayoutId id="2147484080" r:id="rId6"/>
    <p:sldLayoutId id="2147484081" r:id="rId7"/>
    <p:sldLayoutId id="2147484082" r:id="rId8"/>
    <p:sldLayoutId id="2147484083" r:id="rId9"/>
    <p:sldLayoutId id="2147484084" r:id="rId10"/>
    <p:sldLayoutId id="2147484085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存档资料\海大logo 宣传页\logo\海事标志-02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655888" y="44450"/>
            <a:ext cx="381635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矩形 7"/>
          <p:cNvSpPr>
            <a:spLocks noChangeArrowheads="1"/>
          </p:cNvSpPr>
          <p:nvPr userDrawn="1"/>
        </p:nvSpPr>
        <p:spPr bwMode="auto">
          <a:xfrm>
            <a:off x="0" y="2420938"/>
            <a:ext cx="9144000" cy="1728787"/>
          </a:xfrm>
          <a:prstGeom prst="rect">
            <a:avLst/>
          </a:prstGeom>
          <a:solidFill>
            <a:srgbClr val="005D97"/>
          </a:solidFill>
          <a:ln w="25400" cmpd="sng">
            <a:solidFill>
              <a:srgbClr val="376092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331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39738" y="685800"/>
            <a:ext cx="8229600" cy="115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331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05038"/>
            <a:ext cx="8229600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5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ED7F5E47-4F59-4CAD-8543-0EA99BD6491B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205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EC4A9B20-E1A3-4C03-B639-A2407011264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6" r:id="rId1"/>
    <p:sldLayoutId id="2147484087" r:id="rId2"/>
    <p:sldLayoutId id="2147484088" r:id="rId3"/>
    <p:sldLayoutId id="2147484089" r:id="rId4"/>
    <p:sldLayoutId id="2147484090" r:id="rId5"/>
    <p:sldLayoutId id="2147484091" r:id="rId6"/>
    <p:sldLayoutId id="2147484107" r:id="rId7"/>
    <p:sldLayoutId id="2147484092" r:id="rId8"/>
    <p:sldLayoutId id="2147484093" r:id="rId9"/>
    <p:sldLayoutId id="2147484094" r:id="rId10"/>
    <p:sldLayoutId id="214748409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602" name="直接连接符 7"/>
          <p:cNvCxnSpPr>
            <a:cxnSpLocks noChangeShapeType="1"/>
          </p:cNvCxnSpPr>
          <p:nvPr userDrawn="1"/>
        </p:nvCxnSpPr>
        <p:spPr bwMode="auto">
          <a:xfrm>
            <a:off x="1506538" y="685800"/>
            <a:ext cx="7097712" cy="0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</p:spPr>
      </p:cxnSp>
      <p:cxnSp>
        <p:nvCxnSpPr>
          <p:cNvPr id="25603" name="直接连接符 9"/>
          <p:cNvCxnSpPr>
            <a:cxnSpLocks noChangeShapeType="1"/>
          </p:cNvCxnSpPr>
          <p:nvPr userDrawn="1"/>
        </p:nvCxnSpPr>
        <p:spPr bwMode="auto">
          <a:xfrm>
            <a:off x="539750" y="6610350"/>
            <a:ext cx="7789863" cy="0"/>
          </a:xfrm>
          <a:prstGeom prst="line">
            <a:avLst/>
          </a:prstGeom>
          <a:noFill/>
          <a:ln w="9525">
            <a:solidFill>
              <a:srgbClr val="4A7EBB"/>
            </a:solidFill>
            <a:round/>
            <a:headEnd/>
            <a:tailEnd/>
          </a:ln>
        </p:spPr>
      </p:cxnSp>
      <p:pic>
        <p:nvPicPr>
          <p:cNvPr id="25604" name="Picture 5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047038" y="6224588"/>
            <a:ext cx="6223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39738" y="685800"/>
            <a:ext cx="8229600" cy="115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5606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05038"/>
            <a:ext cx="8229600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81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57FE34F9-2AC7-45A2-A485-5403D52F6A27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3082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83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7DC556CF-9113-4D46-8327-619057214F8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pic>
        <p:nvPicPr>
          <p:cNvPr id="25610" name="图片 1"/>
          <p:cNvPicPr>
            <a:picLocks noChangeAspect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192838" y="165100"/>
            <a:ext cx="2627312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1"/>
          <p:cNvSpPr txBox="1">
            <a:spLocks noChangeArrowheads="1"/>
          </p:cNvSpPr>
          <p:nvPr userDrawn="1"/>
        </p:nvSpPr>
        <p:spPr bwMode="auto">
          <a:xfrm>
            <a:off x="4171950" y="241300"/>
            <a:ext cx="4972050" cy="307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zh-CN" altLang="en-US" sz="1400" dirty="0">
                <a:solidFill>
                  <a:srgbClr val="3366CC"/>
                </a:solidFill>
                <a:latin typeface="黑体" pitchFamily="2" charset="-122"/>
                <a:ea typeface="黑体" pitchFamily="2" charset="-122"/>
              </a:rPr>
              <a:t>把脉世界海工产业发展，助力中国海工业的国际竞争力提升</a:t>
            </a:r>
            <a:endParaRPr lang="zh-CN" sz="1400" dirty="0"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0"/>
            <a:ext cx="899592" cy="674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08" r:id="rId1"/>
    <p:sldLayoutId id="2147484109" r:id="rId2"/>
    <p:sldLayoutId id="2147484110" r:id="rId3"/>
    <p:sldLayoutId id="2147484111" r:id="rId4"/>
    <p:sldLayoutId id="2147484112" r:id="rId5"/>
    <p:sldLayoutId id="2147484113" r:id="rId6"/>
    <p:sldLayoutId id="2147484114" r:id="rId7"/>
    <p:sldLayoutId id="2147484115" r:id="rId8"/>
    <p:sldLayoutId id="2147484116" r:id="rId9"/>
    <p:sldLayoutId id="2147484117" r:id="rId10"/>
    <p:sldLayoutId id="2147484118" r:id="rId11"/>
    <p:sldLayoutId id="2147484119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E:\存档资料\海大logo 宣传页\logo\海事标志-02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627313" y="53975"/>
            <a:ext cx="381635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矩形 7"/>
          <p:cNvSpPr>
            <a:spLocks noChangeArrowheads="1"/>
          </p:cNvSpPr>
          <p:nvPr userDrawn="1"/>
        </p:nvSpPr>
        <p:spPr bwMode="auto">
          <a:xfrm>
            <a:off x="0" y="5099050"/>
            <a:ext cx="9144000" cy="1728788"/>
          </a:xfrm>
          <a:prstGeom prst="rect">
            <a:avLst/>
          </a:prstGeom>
          <a:solidFill>
            <a:srgbClr val="005D97"/>
          </a:solidFill>
          <a:ln w="25400" cmpd="sng">
            <a:solidFill>
              <a:srgbClr val="376092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zh-CN" altLang="en-US" sz="3200" b="1">
                <a:solidFill>
                  <a:srgbClr val="FFFFFF"/>
                </a:solidFill>
                <a:latin typeface="黑体" pitchFamily="2" charset="-122"/>
                <a:ea typeface="黑体" pitchFamily="2" charset="-122"/>
              </a:rPr>
              <a:t>上海海事大学图书馆馆务工作汇报</a:t>
            </a:r>
            <a:endParaRPr lang="en-US" sz="3200" b="1">
              <a:solidFill>
                <a:srgbClr val="FFFFFF"/>
              </a:solidFill>
              <a:latin typeface="黑体" pitchFamily="2" charset="-122"/>
              <a:ea typeface="黑体" pitchFamily="2" charset="-122"/>
            </a:endParaRPr>
          </a:p>
          <a:p>
            <a:pPr algn="ctr">
              <a:defRPr/>
            </a:pPr>
            <a:endParaRPr lang="en-US" sz="2000" b="1">
              <a:solidFill>
                <a:srgbClr val="FFFFFF"/>
              </a:solidFill>
              <a:latin typeface="黑体" pitchFamily="2" charset="-122"/>
              <a:ea typeface="黑体" pitchFamily="2" charset="-122"/>
            </a:endParaRPr>
          </a:p>
          <a:p>
            <a:pPr algn="ctr">
              <a:defRPr/>
            </a:pPr>
            <a:r>
              <a:rPr lang="en-US">
                <a:solidFill>
                  <a:srgbClr val="FFFFFF"/>
                </a:solidFill>
                <a:latin typeface="黑体" pitchFamily="2" charset="-122"/>
                <a:ea typeface="黑体" pitchFamily="2" charset="-122"/>
              </a:rPr>
              <a:t>2011.11.07</a:t>
            </a:r>
            <a:endParaRPr lang="zh-CN" altLang="en-US">
              <a:solidFill>
                <a:srgbClr val="FFFF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100" name="TextBox 4"/>
          <p:cNvSpPr txBox="1">
            <a:spLocks noChangeArrowheads="1"/>
          </p:cNvSpPr>
          <p:nvPr userDrawn="1"/>
        </p:nvSpPr>
        <p:spPr bwMode="auto">
          <a:xfrm>
            <a:off x="3708400" y="4324350"/>
            <a:ext cx="1096963" cy="3651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b="1">
                <a:solidFill>
                  <a:srgbClr val="006092"/>
                </a:solidFill>
                <a:latin typeface="黑体" pitchFamily="2" charset="-122"/>
                <a:ea typeface="黑体" pitchFamily="2" charset="-122"/>
              </a:rPr>
              <a:t>汇报人：</a:t>
            </a:r>
          </a:p>
        </p:txBody>
      </p:sp>
      <p:sp>
        <p:nvSpPr>
          <p:cNvPr id="38917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8918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3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07AAF417-702E-4E17-B98A-560ECBCB326D}" type="datetime1">
              <a:rPr lang="zh-CN" altLang="en-US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4104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105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07D807AC-3251-4B60-A0C1-B2B86841154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6" r:id="rId1"/>
    <p:sldLayoutId id="2147484097" r:id="rId2"/>
    <p:sldLayoutId id="2147484098" r:id="rId3"/>
    <p:sldLayoutId id="2147484099" r:id="rId4"/>
    <p:sldLayoutId id="2147484100" r:id="rId5"/>
    <p:sldLayoutId id="2147484101" r:id="rId6"/>
    <p:sldLayoutId id="2147484102" r:id="rId7"/>
    <p:sldLayoutId id="2147484103" r:id="rId8"/>
    <p:sldLayoutId id="2147484104" r:id="rId9"/>
    <p:sldLayoutId id="2147484105" r:id="rId10"/>
    <p:sldLayoutId id="2147484106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sciencewatch.com/about/met/fielddef/" TargetMode="External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0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9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hyperlink" Target="mailto:sjzhang@shmtu.edu.cn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/>
          <p:cNvSpPr txBox="1">
            <a:spLocks noChangeArrowheads="1"/>
          </p:cNvSpPr>
          <p:nvPr/>
        </p:nvSpPr>
        <p:spPr bwMode="auto">
          <a:xfrm>
            <a:off x="107950" y="2636838"/>
            <a:ext cx="9166225" cy="13239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黑体" pitchFamily="2" charset="-122"/>
              </a:rPr>
              <a:t>基本科学指标（</a:t>
            </a:r>
            <a:r>
              <a:rPr lang="en-US" altLang="zh-CN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黑体" pitchFamily="2" charset="-122"/>
              </a:rPr>
              <a:t>ESI</a:t>
            </a:r>
            <a:r>
              <a:rPr lang="zh-CN" altLang="en-U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黑体" pitchFamily="2" charset="-122"/>
              </a:rPr>
              <a:t>）数据库的</a:t>
            </a:r>
            <a:endParaRPr lang="en-US" altLang="zh-CN" sz="4000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黑体" pitchFamily="2" charset="-122"/>
            </a:endParaRPr>
          </a:p>
          <a:p>
            <a:pPr algn="ctr" eaLnBrk="1" hangingPunct="1">
              <a:defRPr/>
            </a:pPr>
            <a:r>
              <a:rPr lang="zh-CN" altLang="en-U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黑体" pitchFamily="2" charset="-122"/>
              </a:rPr>
              <a:t>功能及利用</a:t>
            </a:r>
          </a:p>
        </p:txBody>
      </p:sp>
      <p:sp>
        <p:nvSpPr>
          <p:cNvPr id="52226" name="TextBox 2"/>
          <p:cNvSpPr txBox="1">
            <a:spLocks noChangeArrowheads="1"/>
          </p:cNvSpPr>
          <p:nvPr/>
        </p:nvSpPr>
        <p:spPr bwMode="auto">
          <a:xfrm>
            <a:off x="0" y="4724400"/>
            <a:ext cx="9139238" cy="1492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sz="3600" dirty="0" smtClean="0">
                <a:solidFill>
                  <a:schemeClr val="tx2">
                    <a:lumMod val="75000"/>
                  </a:schemeClr>
                </a:solidFill>
                <a:latin typeface="黑体" pitchFamily="2" charset="-122"/>
                <a:ea typeface="黑体" pitchFamily="2" charset="-122"/>
              </a:rPr>
              <a:t>张善杰</a:t>
            </a:r>
            <a:endParaRPr lang="en-US" altLang="zh-CN" sz="3600" dirty="0" smtClean="0">
              <a:solidFill>
                <a:schemeClr val="tx2">
                  <a:lumMod val="75000"/>
                </a:schemeClr>
              </a:solidFill>
              <a:latin typeface="黑体" pitchFamily="2" charset="-122"/>
              <a:ea typeface="黑体" pitchFamily="2" charset="-122"/>
            </a:endParaRPr>
          </a:p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CN" altLang="en-US" dirty="0" smtClean="0">
                <a:latin typeface="Times New Roman" pitchFamily="18" charset="0"/>
              </a:rPr>
              <a:t>201</a:t>
            </a:r>
            <a:r>
              <a:rPr lang="en-US" altLang="zh-CN" dirty="0" smtClean="0">
                <a:latin typeface="Times New Roman" pitchFamily="18" charset="0"/>
              </a:rPr>
              <a:t>3</a:t>
            </a:r>
            <a:r>
              <a:rPr lang="zh-CN" altLang="en-US" dirty="0" smtClean="0">
                <a:latin typeface="Times New Roman" pitchFamily="18" charset="0"/>
              </a:rPr>
              <a:t>-</a:t>
            </a:r>
            <a:r>
              <a:rPr lang="en-US" altLang="zh-CN" dirty="0" smtClean="0">
                <a:latin typeface="Times New Roman" pitchFamily="18" charset="0"/>
              </a:rPr>
              <a:t>11</a:t>
            </a:r>
            <a:r>
              <a:rPr lang="zh-CN" altLang="en-US" dirty="0" smtClean="0">
                <a:latin typeface="Times New Roman" pitchFamily="18" charset="0"/>
              </a:rPr>
              <a:t>-</a:t>
            </a:r>
            <a:r>
              <a:rPr lang="en-US" altLang="zh-CN" dirty="0" smtClean="0">
                <a:latin typeface="Times New Roman" pitchFamily="18" charset="0"/>
              </a:rPr>
              <a:t>06</a:t>
            </a:r>
            <a:endParaRPr lang="zh-CN" altLang="en-US" dirty="0">
              <a:latin typeface="Times New Roman" pitchFamily="18" charset="0"/>
            </a:endParaRPr>
          </a:p>
        </p:txBody>
      </p:sp>
      <p:sp>
        <p:nvSpPr>
          <p:cNvPr id="52227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388350" y="6453188"/>
            <a:ext cx="755650" cy="404812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10717A5-56AE-4E7A-BD7B-BC32F7D2E529}" type="slidenum">
              <a:rPr lang="zh-CN" altLang="en-US" smtClean="0">
                <a:ea typeface="宋体" charset="-122"/>
              </a:rPr>
              <a:pPr/>
              <a:t>1</a:t>
            </a:fld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日期占位符 3"/>
          <p:cNvSpPr>
            <a:spLocks noGrp="1"/>
          </p:cNvSpPr>
          <p:nvPr>
            <p:ph type="dt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F6CCC65-283B-4418-A99E-EA178A1A4E75}" type="datetime1">
              <a:rPr lang="zh-CN" altLang="en-US" smtClean="0">
                <a:ea typeface="宋体" charset="-122"/>
              </a:rPr>
              <a:pPr/>
              <a:t>2013/11/6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54274" name="灯片编号占位符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1D48D80-74B6-46D6-A539-28926CD7AE60}" type="slidenum">
              <a:rPr lang="zh-CN" altLang="en-US" smtClean="0">
                <a:ea typeface="宋体" charset="-122"/>
              </a:rPr>
              <a:pPr/>
              <a:t>2</a:t>
            </a:fld>
            <a:endParaRPr lang="en-US" altLang="zh-CN" smtClean="0">
              <a:ea typeface="宋体" charset="-122"/>
            </a:endParaRPr>
          </a:p>
        </p:txBody>
      </p:sp>
      <p:graphicFrame>
        <p:nvGraphicFramePr>
          <p:cNvPr id="7" name="图示 6"/>
          <p:cNvGraphicFramePr/>
          <p:nvPr/>
        </p:nvGraphicFramePr>
        <p:xfrm>
          <a:off x="1691680" y="2029296"/>
          <a:ext cx="62646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4276" name="矩形 7"/>
          <p:cNvSpPr>
            <a:spLocks noChangeArrowheads="1"/>
          </p:cNvSpPr>
          <p:nvPr/>
        </p:nvSpPr>
        <p:spPr bwMode="auto">
          <a:xfrm>
            <a:off x="1403350" y="1052513"/>
            <a:ext cx="68405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4000">
                <a:solidFill>
                  <a:srgbClr val="C00000"/>
                </a:solidFill>
                <a:latin typeface="方正姚体"/>
                <a:ea typeface="方正姚体"/>
                <a:cs typeface="方正姚体"/>
              </a:rPr>
              <a:t>提 纲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B3D0660-3159-4C06-B58B-159CC255AA4B}" type="slidenum">
              <a:rPr lang="zh-CN" altLang="en-US" smtClean="0">
                <a:ea typeface="宋体" charset="-122"/>
              </a:rPr>
              <a:pPr/>
              <a:t>3</a:t>
            </a:fld>
            <a:endParaRPr lang="en-US" altLang="zh-CN" smtClean="0">
              <a:ea typeface="宋体" charset="-122"/>
            </a:endParaRPr>
          </a:p>
        </p:txBody>
      </p:sp>
      <p:pic>
        <p:nvPicPr>
          <p:cNvPr id="9625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692150"/>
            <a:ext cx="5322888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6600" y="3284538"/>
            <a:ext cx="501332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975" y="1484313"/>
            <a:ext cx="5549900" cy="506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413" y="333375"/>
            <a:ext cx="5318125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灯片编号占位符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5456525-5CDC-431A-A83D-B0CEE1FC6153}" type="slidenum">
              <a:rPr lang="zh-CN" altLang="en-US" smtClean="0">
                <a:ea typeface="宋体" charset="-122"/>
              </a:rPr>
              <a:pPr/>
              <a:t>4</a:t>
            </a:fld>
            <a:endParaRPr lang="en-US" altLang="zh-CN" smtClean="0">
              <a:ea typeface="宋体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4257" y="0"/>
            <a:ext cx="7496175" cy="659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51520" y="3500438"/>
            <a:ext cx="2089150" cy="158432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2000" dirty="0" smtClean="0">
                <a:solidFill>
                  <a:srgbClr val="0070C0"/>
                </a:solidFill>
                <a:latin typeface="黑体" pitchFamily="2" charset="-122"/>
                <a:ea typeface="黑体" pitchFamily="2" charset="-122"/>
              </a:rPr>
              <a:t>政府官网报道各校的</a:t>
            </a:r>
            <a:r>
              <a:rPr lang="en-US" altLang="zh-CN" sz="2000" dirty="0" smtClean="0">
                <a:solidFill>
                  <a:srgbClr val="0070C0"/>
                </a:solidFill>
                <a:latin typeface="黑体" pitchFamily="2" charset="-122"/>
                <a:ea typeface="黑体" pitchFamily="2" charset="-122"/>
              </a:rPr>
              <a:t>ESI</a:t>
            </a:r>
            <a:r>
              <a:rPr lang="zh-CN" altLang="en-US" sz="2000" dirty="0" smtClean="0">
                <a:solidFill>
                  <a:srgbClr val="0070C0"/>
                </a:solidFill>
                <a:latin typeface="黑体" pitchFamily="2" charset="-122"/>
                <a:ea typeface="黑体" pitchFamily="2" charset="-122"/>
              </a:rPr>
              <a:t>学科水平</a:t>
            </a:r>
            <a:endParaRPr lang="zh-CN" altLang="en-US" sz="2000" dirty="0">
              <a:solidFill>
                <a:srgbClr val="0070C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228184" y="444420"/>
            <a:ext cx="1080120" cy="360239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灯片编号占位符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4826B0D-30D0-4F66-B247-A89B42CB9FFE}" type="slidenum">
              <a:rPr lang="zh-CN" altLang="en-US" smtClean="0">
                <a:ea typeface="宋体" charset="-122"/>
              </a:rPr>
              <a:pPr/>
              <a:t>5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60418" name="AutoShape 2" descr="data:image/png;base64,iVBORw0KGgoAAAANSUhEUgAAAyMAAAKzCAYAAAANwtIyAAAgAElEQVR4Xuy9B7xnRXn//9x+7/a+y7IUWVlEigUVBSNqiAXEgiaxERSRRWNJNEGTH4oGQ7MEY8VYsaCJGAXFgkYjgiUWROnssrDL9nJ3b+//me/+Zx2GmXmemXO+7d7Pfb3QvffMmXnmPc/MPJ8zM+e0XHDBBVNXXHEF4QcEQAAEQAAEQAAEQAAEQAAEakmgRYuRiy66qJZloiwQAAEQAAEQAAEQAAEQAAEQIIgROAEIgAAIgAAIgAAIgAAIgEBdCECM1AU7CgUBEAABEAABEAABEAABEIAYgQ+AAAiAAAiAAAiAAAiAAAjUhQDESF2wo1AQAAEQAAEQAAEQAAEQAAGIEfgACIAACIAACIAACIAACIBAXQhAjNQFOwoFARAAARAAARAAARAAARCAGIEPgAAIgAAIgAAIgAAIgAAI1IUAxEhdsKNQEAABEAABEAABEAABEAABiBH4AAiAAAiAAAiAAAiAAAiAQF0IQIzUBTsKBQEQAAEQAAEQAAEQAAEQgBiBD4AACIAACIAACIAACIAACNSFAMRIXbCjUBAAARAAARAAARAAARAAAYgR+AAIgAAIgAAIgAAIgAAIgEBdCECM1AU7CgUBEAABEAABEAABEAABEIAYgQ+AAAiAAAiAAAiAAAiAAAjUhQDESF2wo1AQAAEQAAEQAAEQAAEQAAGIEfgACIAACIAACIAACIAACIBAXQjUTYyMjk/R4MgUTUy2UFvLFHV3EnV1tFBLS0tdQDRyoUMTQ3T74J30/X0/pt1jfTQ2OUl94wO0decmeuWSl9FfHfZC6ujooNbW1kauBmwDARAAARAAARAAARAAgYcRqJkY6R2Yojs2tdItd7XSnQ+00NbdRHv7iUbHpqhNxdBLFkzRIcsm1H+TtOagCfXfFK0+qJV6utpntEAZnRylH2//Cf3Phh/T3YPraMOcrdTa0UlbNzxEzx36M3rv0y+k+fPn05w5c6itrQ3uDQIgAAIgAAIgAAIgAAJNQ6DqYmTz7im67rcd9PWbOmjr5lFa1D1AJ64ZoMOXDdOcngkaU2Jk1742+v36LvrdfbNooq2L5i/soAWLiA5bOk5PffQYPf+JRCsW73/yPxNXTsbHx2l4eJhufOBH9IbNb6ep9lYa+f0+uuTIf6HnHX0qLVu2jGbNmoWVkabpdjAUBEAABEAABEAABEBAE6iaGBmbIPr279roMz/qovX3jtBTDt9NLzpxJx118Ch1dnZUthW1t+9f9ZiaUtu1JiZo2+5R+umtRF/90TzaPTKfFizrVE/7idpVMP6ipw7Qa0/rpMULumbcCsCk2pal+XznoR/Q3z7wdvVvopE79tH7j7qETjvmObRkyRLFVO1zq9HPpk2baMuWLTUqDcWAAAiAAAiAAAiAQO0JPPnJTy5U6OY9U/R314zSQ+rBPH7+RODgRS105Ss6aeXC/UczqiJG9JasT/5PN33nF620Z+M+eusLN9LTHjNI3d3dle1EPT09FTGitxWZlQ4dcOsVgJGREdq8fYA+8OVJ+tHvFlJbRxuNDY3Q/Nmj9MX3TtJjVy+s3D8TV0hu2HwjnXvPm5UYmaKRu/rog0ddSqcf+9yKGNHCrlY/WoysWbOmVsWhHBAAARAAARAAARCoKYF77rmHVq1aVajMl398jMZaZlNHO7bR2yDHxieoY2qAvvrGjuqIkX2DRJd9p4tuulUJkQd66f/99To69vAJWrhwYeVsgxYkZkXE18JalIyOjtLAwABd+oU++tK31FmS5cP0zrMH6HFHLaDly5dXBM1MFCN6ZeTce95Ck0aMPOZSesFxz6PFixdDjBQaLnAzCIAACIAACIAACPyJQBli5OT3DasYdgGweghs3NZLN1/YXb4YGVNvyLr82130o1vb6YE7+uhtL7qbTjl+ovLkfsGCBRUhIhURelvSZV/YSTf8z1567+sHaOXSrgP56FUVaT7TyQO0GHndXWplZHKKRu/qpw8dDTEyndoXdQEBEAABEAABEGgMAmWJkVXL5jdGhRrMik3b91ZHjHzppnb60s2dtOHuEXrCQRvogr/cSUuXLq08uU8RIpqXFjY33dpHqxb2U0frCM2dO5fmzZtX2d41E4WIZvLtTT+gc+56E01WxMgAfeixl9IZWBlpsO4Fc0AABEAABEAABJqdAMRIdVuwKmLkwR1Eb/58D23ZSrRjwx665Oy76ElHz6YVK1bQ7Nmzs970NDY2VnmLlP7htndVF1lj5H79pu/Ta+/UYoRoXK+MaDFy/POxTasxmgdWgAAIgAAIgAAITBMC5YmRedOESLnV2LR9X/krIx/4Vhtd/5tO2vbgKB029yG65DWb1cGfg2nRokWV1YycH/2WLX2GRK+EpHzQb3LnNmp58H6a2L6TpvRB/cVLaGrFwdR20Mq81wOP91Pr4O+ope92ahndRmphgqa6VtB4x2E0Oefx1Nq1NC9fZdq4Ov+hf/T/6voe+EX9Y3RcrxCROrxPlfyv2/Rdes3tb6EpZUBFjBx7Gb2QESNTWrk8cB/RhvU0ta+PJtThf1qynKaOWE3t8xYkcTVtiAPsOd6cfo9ZATzgF/9/FuYNdOk5NsYdOfZPVxa+Fsnho/PJva8xvGK/FdWoQzXybCRmjWxLtdgXzbfo/RLmtShDYgfS5BMoTYwshRjxtcKmHSWLkT39U/TqK7tpx55W2rmpn174pPtp7QvGaOXKlZWtVbXYVjU1OUEtt/2aWr7zHbWFaR0Nt3fRhAru2zZtpy6lSNoWz6fRo4+kiVOeTh0n/5nsi+Xj+6h91zepbfM1NDI4TkMth9AkqbeADT9I8+heap87hyY7V9Dg7FNodNlZ1DH7IFaU7OpT289u1x9/bKEtu4iGJ1rVFrRJ9YYwqhxMV+f2aaf6e+/ucTpo3ii99vkT9OwT2qm7q5Ou2/w9eu0flRhR6cbvHqB/Oy4sRnQA23LrL6jl2m/QyINbaFitTk319lHP9j3UsXA+TRy0jIZPegq1nnYGdastcCliD2IkbXCzA+mUCSqWNiWfNGtrkzrV/unEwq6Lr17SuoburTzcMA82atOcpZWS6heugEnlWZrh0ySjEP+cdskVl2684PNlzp4ifcw0pVsGV6brAinpU9JOE1drimqUJ0bmNkV9a23kph195a6M/OQPRO+8uosG1RfV+7arg+svuY9ecHJPZYuWfg1vtX8md++gjm98hcavu5F2nHIKDTzjFPX0f2lFBE3299PUzTfT/M9dS3PVAXqa3UNDxxxJrW89n2YtXxF8C1XL4D3U9dAVNL7tVtoy92+pb87TqaW1vRK068Gxde9ttGTjZbRorvoies9sGqMl1HvIxdSx+Cnecy2T6p5v/7adPn5dG62cO0DPeEwfdbZP0M1/bKcf/n4+zVcfdeyZ1UJdk8N0+uNUfVrH6ElrJumQFV2Vt4fpjxpe/9CN9Jo/vlGJkRaauHuQ/u1xl3pXRqaGBqn12i/R1LXfoe2nPY8GT34GTfXMqtg9ecfttOCqL9ACtewypV4HPPjow4gufAfNXrhI/EaussRIaMLIGZi5iYO7XqaPxiZTt86xwFEalObYLp3wQ3lLgt0iDyFSVoNy/MWuVy1Y+MozdeQCp5it5povr5xgsNYsigRwdtBo96MUnr7yuf7k8033npwAmrMllGeRPirln8s0pW/avsf1fy5fk1dOH5OKkZi9ob4XGhMl4ynnl7hePoGyxMjBS+aUb9w0yPGhnf3lipEPfqOFvvy/nTTcP0lD6un7JWffR884YWHl8Hq1P8Y3uWsbdXzukzT20/+jB1/5chp5wpMrAkgH7+awuz57su83v6b2t19Ki5QYoTYVhB+xktouexfN8wmSofto1qb30OiW2+i+ue+hkVnHHBAEJk/9TZSh3o006+evpGVL91Brd6f6TkoPbV39eZq99LhKvc3Ao7diffonHfSlH7bRcx+zg175dCU21NY1/Z8ehG745QRdfLXazlYRDEQvfspGOu+0ocqhfV0PXR+d3zc3fp/Ovk2LEbWKcs8gXfk4tTLyuIefGZkaGaK2az5L9J3/oQdfcBoNPPXplTwMD73trf++e2ju2y6ibv2K4D1DtPtVz6OFb3pj5dXLkp9qixGJDdJJVDqx5JQpuYcTQSmCQxLcSyY1X5nSv4V4cixS6unLy8eRK7NRWbiBiqkbF2DZ9/lErQnIJYJCwjgWUIXYSuoQa7fc+33Bck5eqfeE0qf2J8l4lpqntC6SccW2T9KvuHEiZzxIFURFfcLtl/bvpq+F+kjs79y4heuNQ6DZxcgRy1rovGe206OXt1C3Oi0xPEa0fof+DuA4rd9e/48wli5G3vQxop/e3lXZyjTWP0DvP3cdPf0JS6p+sHpqeJDaP6sKv+U3tG7lIdR31t9UXiGsv2miA3i9iqEHEB2A648pPnT1F6n7ss/R/IVzaGJogvqf+Tiafcm7K1vJ9AcYKwPM+F7q2fAOaun9Pa3f80TaueL8Sj10nl1dXQe2M+kBWYucvvtuoLn/dw7NX6VeWzw1SX1ta2jPMdeoMpYdOCvz5Z+10dU/7aSxnXvpw+fcR/Pmzj7wqmNdpv6uyuVfGqCrf7CAOlQZE+pjMBedtYVecsrciggyH4f8xgPfo7N//wZ1ZkTZqVZGrnzC5Y8UI9/5L+q87ju0eXiKtv7DP1QEhj63o3nofLTdurw9F19Cw1/+PvWOTdCI+tvSb36cjnjyU0SjAMSICFMlESdGQkGh7++VrXfKn1OCAUmQEwocuLK4676yQ+Riwe10YcHxCgkum00oQJKKixD/lOAwtR7y3hI+M2ICZh8LaZ18eaT0j9S0OX2fC2JT8+TaSlonLp8yBY1E4EnSSPpEyK/se824a/7GrXqFWBQZt1P6ENKWR6A8MaIO/tb45/nHt9H5z26nttZHFjyhYkgtSL57m3qyXcefh3YOlLsy8rL3ttAdmzpofHSCxgcG6bJz1tEpJyyuvhj50fXU+a3rad+t6+iu88+huU85sfJRRN/bu/RAMNjXRxtfdDYt2qhWJtTXMIcHx2jwoxfQ8mefWrlHDyLtmz9BnXv+mwY3bqA/dl1A3Yc888AbwdxBxgT2w999MS2a/CV1zVVfi+8bo4cOVasOa15XERIbd7bQ336uh7ZtnaJjFj5I//jSnXTQQQdVxIg5p6HF0kPqq/NnXNBGfWM9lVf3HnXQXvrMPw6p1aUlB1aXrtVi5HfnV8QI3Tv0CDEytWMzdVx2MU2s20x3nfBEmnzZX1XK0mLLPhMysX0bPXT+P9A9N/2R+md1Us+fPZ4OPv8sOvbpTxe5ZYoY8THzBb+xp17uEyl3UvCV4ebnm1xi2y24CScWAIkgehKF7IltWZAEWD7ekgBOEoCkTLC5AYQJ0PT/NzMLLmBzg55QfX1/9wWVknRc8Mv1VUnAF0qT0k9StyiZusfGn1zbU/qTXQbXn+rVFq6NoXZJ6et2n5X4YaxvpIzFZfSxUPumCHZpW6b6R0qfQdriBMoTI7OKG5OQg14R+dAru6hdCZHNvVN0zc/H6Y+bJunYVa30iqe108oFLTSu4si3fWWkriskD+0cLFeMvOCfVWy8pV0dwJ6k8cFh+n8vv5/O+LMFVRUjk/t6qf1f300tm7bS5vt20EP/+s900DHHVj6MGHp7VyXo/9gnaer9X6TZnW00NDxJe/78cbTsivfsf+sX7aVZd5+tXmG1m3bdu4XuOfjDtOyIp0Tz1APlwJ1fpFm3voXmLGylkYEJ2tP6eOp/6jWV+675WQ/9x486aM/2CXrG6vvpbS8dqhzs1+LH/tEfefy7Dw/S9T+fRfoFYN0t/fS5d2ynY9asOPDF+a9vUG/T+q0SI/oVYfc9UoxM3nAtdf73t2jk/q1050tfSLOfd/rDzu1M3H8fTX7zeur92vfpAbUlbPjUE6njSY+nWcoevYJy6KGHitxdKkZ8g3dIdHBiRBKIxp6ack8UuesiMJ5EsXy54MQWYb69z/akKZ3wuYAi1g5u9Tj7felzA51mZyEVjb56+gKWUN8yabl2Tg2CqukXqbbYgS5XT45nGT7N2RAKbn19QdKnqtkWqaIg1J/tfFJXdFMZ5I6DXDm+sTs2D8QelNg+mzsG5s5BuC+fQFliZOXi2oqRS/+qk44/pJW27p2i13165BEAPnNuF62Y30K3bZykf/rP0XxABe/cvKtkMfI3l4zTLXd0qZUF9ZanoVF69bM30Rte3Fk5M5L7Wl+ujlO/vInarvwITfb20wN71LajD72XVq05qiIqYm+G2qcOcO86/fU0WwX0w0oa7po/i+Z+9UpauXo1zRm9mbrXX0hTY8O07b599MCjr6IVRzyhkqfZxuWza6R3PbV/7yQlMIZpbGiK9vV20daTr6Plhx1LF1y9gH5xV5talZmk41eqVx6/dl9FjOgzHO7PV384QO+8Sm/3mqDJkT765Nu20YmPW3FgFaUiRn6jxIiWKx4xMvWB91H7r2+l4U276O5X/yXNP/0MWjpvLnXefhtNfP06GvzdXbRvzRE0/Pw/p5bHHk0tatuWPotiztj4bPLVVyJGJE/BJcLEDOLc0zFOTOSIAm6y4nzUZztnZyzwjIk7ia2paWLpJXnlBJmx4MYOapqVRSzYs+se27YWE6YSn8wJwKUBcKpfuD6if5cG95IAz+QvzZNrH26FJlaOhE1qmjL7qHSslfiYKwIl9YqJitRxU2Ij5xOuoJLk6fPnkE+nMEktG+nLIVCeGKn+i5zsGn/jrT3U1U508bdG6Rf3PXIr1lMf3UbvelEnjahPR5z54aFyYGXksnnXULkrI2/72Ah982fqPIXanDah3tL01MfsosteN1jZMqU/VliNn4mrP6UOan+zIn42qYPze698Lx3y2GMetv3JV+6oervWlue+gro27qYhtVKyXR1E7/78++iwp55ICwe/TD2brlJiZIx2rt9HG9ZcRctXP5UVOOPj6lTQD59Fs0f+oMQI0d7NE7T55C/Q0iOfRW/99HL6v7vVG7hUWct69tCn3rKZDlm1srLa4f789PcjdPa/qkPtYyPUOanSXrCTjj1q5YHyHyZG9DatJ/7pzIg6DUJTf3setT20nYZ3DdD9SnDMO/Zomnfzr2h0/UZ1kP2JNK5eazy1bHnlrVn6/ItuG/3/WjCa8zWStpKIEV/A4wYGM0mM+CY2LpCwJzF3co9N3FxAH2tjt01CabmJ3LVP4lehwNGwc4Pw0JNLiW2SQKBsFhyDHJt8W7vccjgeOeUW9Qvf/SEf57gV8XffOMXx4vpPzI+5vGvdFpz4itU1VTBL62bGvVC/19clecV8jPMpt+xQmb50Ji03fofu5WzD9doRKE2MLKpOHBwicf3bZ1Gremb96k8M0Z6BRx5UXzi7hb70BnUkQF0644ODtQPqlLR593C5YuSq64bo0i92UltHeyXont0xRJ99+2Y6+tH7txil/ui3T+mtSvbP/o8CEo2MTdHsbnX13RfQ1P/+Vr3Baoq2947Q7vf/Ex381KdVDprHVkb0ALrpnLdQ+42/oQH1bZLNo2PU/fF30xHPfjot3fth6tn21cp3PPY82E8PHn45LThy/9uqYisjOs/Jn7+GZm3/bxruI9r9wCTteMYnafHRz6WP3LCEvvz9NsVGyQUlWt5/zv30TPWmMb0typ0IfnnnKL38ojZ17mYfHbVyJ33wTUN0yCGr/CsjjhhpHRul8bNfQx07dqutYmO08YTjqfU1r6S56oOPk7PnqI8njle42CJEi5KcyUgqRrgAvJHESLWCK19gwgVdsespTwhzAq1Qm5i8UoOA1PxC9fOV22wsYkGzHbhwwW5oOyLnV7HyU4JkSVukjvl2sJfqYz4/l/LM6SPSuuX4p6TuqX1Kaq8bcOf4E1fnWP185YXS++YWrt9IfMIWCL66+MqIrZbFtm7l8E1pS6QtTqBZxcg33jqLutTbs977jRH61fpHrow85Yg2uuhM9dIp9Rz9THU8oF4/pYuR36vA+EXvVF9Jb1evs1UB76QKfN/8os109vNns+LAQBhTouLnd07QV/6H6MHt6tOCCuSiBURz1NEKLTj27lZbqraP0Zv+upWec0IHtVxxMU1986dqq1Er7d43SjsueB0tf8EZrHDQ5W274D008eUfUO/EOD04MUaLP/M+OvxpT6FFvZ+lWQ98jNo6W2nftmF6cPGbadZjX1fJk9tuNnnr39GsDZ+lvp1TtPP+Ftp12tW07MiT6M4t8+i1F7dSq9oOpZaO6BnH7FZbtYa8eX73V+N0/qXqjWR9O+nC12yjU58y98D5Ej1wVVZGfm1t07JWRlrV9b5zz6PZd64jdfyEti5fQsMf/NfKuRXzemXzOuGUVRCfk0rESGwS8W0ziU2wqXm5kyr3uyQAkHZWd5IMBW6xiZGbpLjr1Qw6fSy5IMBub24yTxEjRQJYSZtzQV8KC9svpL7k8xE3H58wkdTNtkGSvkwWEv/kbCqLZxExIrExJBwlDCRpJGOj1N9iQsIO0iV2mTSh8S+27TY2Ztpl+wJ9aV1j+YRsl9YlND5zfLkHAjl1wz3FCJQnRrqKGZJ49+Uv76kcVq+cGfmPR4qNz7x+VuXMiD7U/o6v1nGb1u6RcldGhtTLi1/yzgG688FuFch3VlYwDlk8SJ/7xz20auWyytP42I8WIj/4vzH64a9GaWR4mDrbRtU5him6e/Ms2jncU9lDvHH9KP3ZsXvo4nOpInCmvvl1ois+p/JupQH1mt4dZz6b5v/tGx4WfIfK3HHh+2j0s9+hrUo0bVrQSYd8/v106Jo1NK//Rur43duoZ16bWl0Yp+3tz6Dh4z5Iy5bxdWj54wXUde8naOeGKdq2axkNnHkNrTxUnUNRK0Nv+bdB+t4vOqmjW+0bVILtXa/YTC89ZdbD3vqlP4r4+g9M0nd/2EuvOnUrveovxiqHz/V5FSMmvn6/dWZEr4yc8PBX++6+8N3Udf2Pqb2jlfoGJ2jXFRfQMvW1ebMKkzuBuxxnihjhgg3J+CCdwHx5cYFGjn2xe2KTZWrw6pvQJSy4OoeCx2ZgkRLE5aTNFamcqKqGX0hEQE6bcnXh+mxKmVxaKTcJi5QAOYcB1zdt3zK2hIQwx9jeWsg9mArVhWOfwlTa10Lzp2S7mq8ersDXaSBIOO+p7fWyxMhBC2srRo5c0UofepX6nIN+m9aeKbr6Z6N06wPj9PjD2ulvnt5JKxfu33v0iR+N0vW/VcsjdfrZsqdkMaI70NU37KULP9FKbV3dahWgQ62OTNF5p2+nN7yoqxIMc1un9JuuhoaGaGBgoPJNEP37Z2/ooKtvnKe2Ek3S4O5+OvdFu+i1Z8yqnEWZuvsO2vuKv6M5XW2kLtPeg9V2pE9+gFasPJj96vuuf3wP9X/x+3Tf6DD1Pes4OvJf3kEHH6zuo500cf0zafbccWrvaqGB4Tm06bFfo+WrjnrE26/ctmv9wxup7c6radPvp2jHQadTy7MuolWrVlU+XLh99yD945X99BP1BfbWzh5qV19sf8vL+unFJ7XQovldtGVPC11zUzt9/utD9OYzNtFfPHGowkyvyOhD5WYQPCBGJpUj3TtMVz5JffTw8X/66OGua79O4//0IZo7S22XU/z3PO1Yar/4ItHKToov5ooR9+maOxj7JqbYxBq6nxv4c66n8LHThgISSaCSIhxS7OMCj1DgE6tXkQld8vR4OrCQMoq1pUSsxfpFat5SX5H4TE79U4PO2Hgh6SOp5UnaI4eNlHvRfmGPyaFg2wTJKXXNqXPKPWW1U0p/kLaJrx6Se1PrJPFnpClGoDwxonbG1PjntMd10BtO7fJ+Z8Q25Wd3j9Ml1w3X2Lr9xW1RL5+6+cL952laLrjggqmLLrqosCF79qqtWm/vp/u3dlJ7tzo8o7Y6dbZO0kfetINOOn5BRSDEBjstPvRXzfUrbs2Tkw98eYg+8XUl7dTbpSbUYYzzXtxL5565sCJG2tS2pA2vWkudv72b5ipBMqHPeVz297RMfTPEdx7DruCOV55P2278Ld2hTpsvef/f0WHPfmblexx6BafvB+dQx6Zv09zlSuSoQ+Ebl76Nutacx2436/jFc2jgdzfTxj+0Uu+LP0GLjjz5wGt1dZ169+6jL1zfSzfc3EKbds+hye6FdNxx7bR0sdo2tqeV7rlznNae+iD9xRMGKwJGf4dECxFbxFXEiN6mpV/t6xEjg1s30+bnvormDI9WmOgvte98t/po42lnHHg9cOGGVhlIxIgJCuzyTLtyT8MkgbobdNi+5Zbj2uK77kvjssqZLNwnitx+f7tMbvJ3xV1K27p9MbZtIpSvhAcXGOe0tY9RM7AowtEX4IR8RcrUZ0+t/IKrj1s3/bv0qbHEL2NtwfUjyfagnP7kG2/c8TN1TCrKQsq8DN9O9YkU23I4SPqRRAxy4zjnb7hePwLliRF17qAOP3qFZO2zu2m1imf127X027PWbZugW+4dp3Of+afVmv2CpPbbtbbsGStfjGgx8b+/2UOvuWiMJlu7K0//O9QWquULh+lD5w3Q8WvmV7YbxQSJ21aXfK6PPv5fWpzojynuo7Vn7qPXv3RRZduUzmvbTT+lza/4B1qgvhkyT72mdvj4I6j1o5dHt2qNbtpI2591Nt2+cw/1P+tYWv3ut1eEiN4OpQ9092+/m4a+/FwlBPbRfNWA4z3LafPR/0mLl68Ovhmspf8O6vjByfTAL0dp++pXUctT33Rgi5XOU/9ooTU4OEh96sOLm7YOUL96BfD3bltKN69fQmOjal9b/z761JvXqVWMRZWVDPMFeZtJRYz8Sn2BXf9Ri5EnP3xlRIueBz54JQ3++9do8awOmqtWqCbUq4sHLn47LXzaSRX7U/iH+o5UjNSh7zVMkZKgThvriqhQgGmnjQVDKRN0LWBJggAJK19g4AtQYzxrUd+UMnJszUnrl7kAACAASURBVOHg45RiZ7XSSnwjNUA16RutH1SLYVn5ps4LUr4pbZza1hIbcvuYz49CjKTbtOz6wU/L8tzq5tPsYiRG58IX99BJR+6PT/VPPQRJVcSIrszo6Ch96hs76JJPq7PaajtSx6zZ1D27XQmSMfqXv+mnE49R37xIECSXfmG/GJnQKyZajLxUi5HFB85wjKlX8N59yRXU+/Fv0FL16oCFSpCMnPdCmvuGtY/46rgBvufCS+helf7BI5fSwZepr68fdlglP/MFdi0aem/7Ko1c+0aas7yVFh6stmutUKseR31UrY54vjeihFLXb/+advzgu7Sl7RlK4LyXlqjX5+pvrLirQVqwaZs1J13OhZ9po+/+3xz1pi11+H9ciba1G+jE45ZWVmF8b+/67wdupLN+vVa9sUzJkU0j9O/HXU4vOO45Bz4uqQfF/p076c5XvZFa/rCBlve00/wetQS2aB6NvOUsmvO856r2mP2ILXPjO3fRRH8fdR1+uKhnQ4yIMGW/ftKdlIs89ZdZ2vipYitMjW992MKcYC0laGtENtX05yI8G5FVs9uU0x4598Q45eSXc49rg2TVpNnbd7rbX5YYWbHgT0F/IzF714tn0Ulr/mTbTXqF5Fu1e7vW1t7x8ldGNGAdDOtzHx/72nb60NXqqW9HtxIkc6h7jjo3smCKXnvqIP3lKUo0zFMH3ZVw4H4+dE0ffeDzIzQx0q8+AthPb/irEXr9y5YdECOmvD+853Lq/fx1tKytg5aqlYjW819Cc9eqV+1a4mFi3z7q+/BnaMOHr6HNJxxOS99xPs1T50S0EJk3b94Be3Se+szKrt9+hUa//W6ao1ZIFh+mNmw9Sh1mP1IdEF/8hEpaPdC09N9OHXdcSL23/IC2znkp9T3xzTRn/qKKENEH17lzMv9+rRIgX1UH2zv3HyY6eMkwXXTWAJ18/DyvaPvYPV+id/zsn2lqn9p/NTZBzz3iNPqHx7+RDll6sFoFmU3zu+ZWztrsXreObjv3HTR15wZaplZHlnSpDxt2d9HUE46kllNPpvYjDquc7ZlUImToFvV65IlJmvPGs2juYRAjnE/iOgiAAAiAAAiAwPQnUJ4Y4ePdetHcL0j2byO75Z4xuvibtRQjE9URI7oy5iD6dT/ZTpd/ZoS27lIfQ+yaRZ3qiXzP3A5ac/gknXnyuHozVgcdtiL8sb3NO8fpnR/Zp94utUcF3ntpUr2C9/xXtND5f33Qw95upcvTh97v//YNtOmTX6GuOx6k5a0dtODQpdT1nKdR+7IlNLFxK/X/+De0c2iQJv/mdJp9+l9QtzqPoVcg9PkM97W9WpAMq7d67XrgNhq46ZPUvfFGWjB3L81T++9aVxxFNHcVtQ5spbFt99O+yWOo9/DX0NDiEyorITpPLUQkYmvnnmF62YVjtH5jixIHSjDMaadZPZN0/vP71Ru1uipnWIyg2Ta4k8685tX0wO330tTwZGWr1tjsSZq7YjEdu/Qx9K5nXkCPW/HYSl30qsueLVvoj1d8hHb+5400R52nWdDWTvPUq4W71f8rJaW0jHphgPruSecr/pwWvOl11K22qenXAEt+sDIioYQ0IAACIAACIAACzUqgNDEyv3HFiG6bd71kVqWJLv7v2gkRXd7WvVUUI0aQ6GB+/YN76HPf6qUf3ELqjVJdaqVEvUlKvd62a3YnzZ7TSsetnqRHHdRCS+cTzVIfMhxSB/p39E7QfQ9O0i9vHaaRvr20emUfPWrlGB39qCm1hWkWHX3k8oe97tYWQPv27qXNP7uF+m+7k1rvWU8d2/dS17zZ1L7mUdR67BrqetLjqUUJBn12QosQfUDcrHK4ncWskGihs3frehrb/HtqHdxI3dRLHSqPyZ6VND7/GBqfo/JW31bRQkSLEJ13SIg8sH2Kbl0/Rb++R31LZbP6MOKOEdq4sZ92q0M8Cg51zFY2qbdrtbRM0TnP3Uvnn9F94OzIoDpsv33Pdurr7aN+9RV5fT6ksjqjPrO5aO5C9VauRZU6aQGj/64FibZ9829/R1t+8jPq/+O9NKleMtCmFmE6Fs6lOY9/DM078QSaddihlS1q+l79n+QHYkRCCWlAAARAAARAAASalUB5YkS9iAk/jyCwde9k9VZGTGk6mNdnIyoB8ba99Ms/DNCv/jBB6zYS7drXQf3DnTQ4ot741KKe1qtD/XOVMFs0b4qWLZqkNYdO0lGHTtHhK9QHCeftP+Srz5po8aADfh34uwG/Lk+fx9AiSG8V02Xr3/WPTqv/06sG5gvkOr/YNip9n85Tr7zobVs6X52fyVPbpPPUB9S1ANH5hr5o/qt7p+jan7cqUTZJnZND9OQjh+ixh46oszTjNLdnTB1sH6H//FEL/fg3c6l91jy1ra278qHHC1/dSy8/dX99jcDQdmihYf/oa7puuk62DVqwaNt1G+j7NBP9N/2j0+n02nbNVdsvWc3R90KMYFQBARAAARAAARCYzgQgRqrbujURI3Ywr4NgHQyb/waHRqhPfVRwZGRKBcAtNHtWK3WrVwF3dKjzHmqVwYgHHTCbr4brf5v/KisC6j/fjxYQOuB2XxOs89X367w5EeLmq/M0wsS8elinMbaGvmg+rrZHfeEnRF9V3xC5/+4hOuuZ2+klJw+oVaC2ihDQdTP36nz/45v99Mlre6i1e676snwnLZk7TF977yAdtupPX1GPuYaPibHb5qHzsMVU6hfZIUaq20GROwiAAAiAAAiAQH0JlCVGls/zx6v1rV39S9+2b6r6KyNuNfUKgy0S9L/13+xvTuig2PxnBMmBw+IB8VF/nGELPvPDKfrazUqI3DlErzt1A51+4khlK5Q+MG9WUowQMIfx/+uHu+lf/qOLJlpnqXMy43Tp+bvpRc9cGnw7WD3qDzFSD+ooEwRAAARAAARAoFYEyhAjz//gCHW0TlF7Yx8bqRXSA+WMq0063erj4v/5xv3fOynto4epNTEixHyAzjytT82nUdPfp86EnPvRNurdPUVzRrfSlW98SL1la8mBr6r7VmfM4f9LP99Ln71evZJ3cpze/NJddM6LFx94fW8j1FeLEfyAAAiAAAiAAAiAwHQmsGrVqkLV29xL9PdfHqNNe/ZvkcfPfgKrFrbRv72qg1Yu2P973cTIdG+QT98wTh+9ro0G1NsCTjjsQXrXWUO0cuXKytfhY9vEtCD5/T39dMbb1LdVhofoHWftpL98zpLK64L11i78gAAIgAAIgAAIgAAIgMB0IQAxUqWWvPA/RuiaH7WrrVbqMP6KXfThN+2lg9V3TfQBfO7nvk2j9Ky1A0TDu+mqf+qlJxyzsvLaXfcVxFw+uA4CIAACIAACIAACIAACjUwAYqRKrfOpb/XTxZ9WX1bXh9RbJuj9a7fQX5y4uHL2I3T43phywy9G6Jz/10unnrBDrYxMVVZUFixYIH7bVZWqhGxBAARAAARAAARAAARAoFQCECOl4vxTZus3DdJpb9mnXmGsPlzY2UOHrpygK87rpxOOXuD9urq5c/POCXrpO/ppZN9O+re/H6BDVsyh5cuXV16/y4mYKlUF2YIACIAACIAACIAACIBAVQhAjFQFK1XeHHbN93bQBepNCi3t6kOIPXNoydI2et3pI/TnT+xU31Bpp67O9gMCY0/fJN1yxwRd+NFB6p7qpfedP0SHLGutHFzX50z0a4nxAwIgAAIgAAIgAAIgAALTiQDESJVa03zB/YafbqePfGWA7tqgXl/WMZs6Z/VQz5x2OuwgosXqLQItNEX7+vQX2cdpSn1l/cxnDNOZp4zTbPVFer2lSwsRfVYEqyJVaihkCwIgAAIgAAIgAAIgUDcCECNVRG++3r5nz176xW296r8R2rC5jXb1tdPIaAe1tbfQfHWe/VErJ+lJRxMd/2j9JfrWyjYufdB99uzZwa+6V9FsZA0CIAACIAACIAACIAACNSEAMVJlzHqFZGxsrPL1+aGhIfXV+RHSX6TX27j0j/nIo1790CJEfwyxp6enshqiP/iIHxAAARAAARAAARAAARCYrgQgRmrUslqU2F+g17+bDz8aQaLPhWgBEvsOSY3MRTEgAAIgAAIgAAIgAAIgUHUCECNVR4wCQAAEQAAEQAAEQAAEQAAEfAQgRuAXIAACIAACIAACIAACIAACdSEAMVIX7CgUBEAABEAABEAABEAABEAAYgQ+AAIgAAIgAAIgAAIgAAIgUBcCECN1wY5CQQAEQAAEQAAEQAAEQAAEIEbgAyAAAiAAAiAAAiAAAiAAAnUhADFSF+woFARAAARAAARAAARAAARAAGIEPgACIAACIAACIAACIAACIFAXAhAjdcGOQkEABEAABEAABEAABEAABCBG4AMgAAIgAAIgAAIgAAIgAAJ1IQAxUhfsKBQEQAAEQAAEQAAEQAAEQABiBD4AAiAAAiAAAiAAAiAAAiBQFwIVMfLWt761LoWjUBAAARAAARAAARAAARAAgZlLoCJGLr/88plLADUHARAAARAAARAAARAAARCoCwGIkbpgR6EgAAIgAAIgAAIgAAIgAAIQI/ABEAABEAABEAABEAABEACBuhCAGKkLdhQKAiAAAiAAAiAAAiAAAiAAMQIfAAEQAAEQAAEQAAEQAAEQqAsBiJG6YEehIAACIAACIAACIAACIAACECPwARAAARAAARAAARAAARAAgboQgBipC3YUCgIgAAIgAAIgAAIgAAIgADECHwABEAABEAABEAABEAABEKgLAYiRumBHoSAAAiAAAiAAAiAAAiAAAhAj8AEQAAEQAAEQAAEQAAEQAIG6EIAYqQt2FAoCIAACIAACIAACIAACIAAxAh8AARAAARAAARAAARAAARCoCwGIkbpgR6EgAAIgAAIgAAIgAAIgAAIQI/ABEAABEAABEAABEAABEACBuhCAGKkLdhQKAiAAAiAAAiAAAiAAAiAAMQIfAAEQAAEQAAEQAAEQAAEQqAsBiJG6YEehIAACIAACIAACIAACIAACECPwARAAARAAARAAARAAARAAgboQgBipC3YUCgIgAAIgAAIgAAIgAAIgULoYWf+CkypUj/j2LV663HVJk5SRh6QcpAEBEAABEAABEAABEAABEKgegaqIEZ8Q0QJC/938f5EqlZFHkfJxLwiAAAiAAAiAAAiAAAiAQHECVRcj9iqG79+mCiEBk1PF0KpMTl64BwRAAARAAARAAARAAARAoDoEaiJGbHHgW9VIXelITV8ddMgVBEAABEAABEAABEAABECgCIFSxIhZ8QgZUmsxArFSxCVwLwiAAAiAAAiAAAiAAAjUhkApYsQ21RUCPqFizo7Y97lbqziBw+HBVi2OUO2uf+pTn6LzzjvvQIHu76mW+O6X/i21rEZIn8IrlDaWh74W+7HbrkweXLm6rJSyUziVWQ9pXqa+ZfYFadlIBwIgAAIgAAKNSqAmYiRnZSS0usG9SQurIo3naiEx4vt7yHougCtLjEgCWl8Qbexzr7l22/WTBtqx8lxeuWIkxFfCg/M4qU1FRavE1lj7hOoR8i1JW9rl+dqbE4lSH+HaANdBAARAAARAoFEJVFWM+ISD5MxISHCE7tVwsRLSqC5GFAsypYGqrp1JKxUekuDUpuZ7cu2jWk2bJeJCWn5s5SEmklwbigTEKcE2J0Y4IcG1t9RvOJ/IzSdVjNg+37i9G5aBAAiAAAiAQDECVREjxiTfdqyQuTExERMnECLFHKBad6esHmgbJE/mQ2LEDg7tNClBdUzoSARCKHBMFVBuIKy5+OrHiSQusPeVY/4mLY/znVRxwNksbWfXn3z1iv3NvcbVIyYaQv3A9YsU0cZxx3UQAAEQAAEQaCYCpYoRyUpI6jaq2NkRrIY0h6v5BELoaXvoab4dlLtBqU3B3i7Fbe3iAvrU67En5qlP032BeSjINsGwj0NK0F0PMcJ5sESkSurIicWYHUXESMg2n0iVrnhxzHAdBEAABEAABJqJQClixP1+CLfKUURExM6SFMm3mRqt2Ww1AsMnFFICMOkqQ2rgb/PkAk9uxccVWVKbQ23qY8eJEm4Lls/GmE/lbtOSsIwJxpAgM7amrBpVQ4zYvsAxCq36SFahOI7NNh7AXhAAARAAARCwCZQiRuwMubdpSd6k5Wsi7uC6vkeSBs1fWwJuMO0GhWWIEUke0oCOS5e7+pEikEJBbmhFKLQalNvSHANpvlw+oQDd5B+77gviU8sLCRS3fly+XD5ue6baLilf2iZIBwIgAAIgAAKNRqDqYsRUWHJwPSZCUsBhhSSFVnXS2iJE8lTYDkB9Fkm3ael7fU/bpQGdNJ1to2T1I0WMuHmHWkiyAmIHwiaf0Ju/OE/gnv6nBvE+29w8mn2blusbKX0hJMq4dsJ1EAABEAABEGgmAjUTIxqKLUhSz464UIve30yN1Oy25gTiqSsQIUYxoeC7p9HEiE/0pPgDt/oQElWuqEspUxpEc7ZJV0Zyy9P3Sdq7SBqJ/3H5c9dz2gb3gAAIgAAIgECjEKipGDGCRP9/6uqFb/uXu+UrNc9GaYTpbgf3NDhVrISCM3s1xmUqDei4dKkiSbJqEmv/1C09JsA2YoIL+H2BvCSAlvpsjCdnm++6XW7ofA4nTFMFHmenRNTEfDa24sT5o7QdkA4EQAAEQAAEGpVATcWI/WYsqXDAN0ca1XXkdtnBrQmS7SDY/ZsdUJt0se06vjRukC0N6iRBoxE9IdtCAXPsPh/NlJUBO2/J9q1YQO4KoBhfiRdIxSYX9HNtyF1P8StOsJTRlj6/58qV8EYaEAABEAABEGgmAqWKkZTvgfhe2esKFMlheBc2DrE3lvvFVit8goELfCX5uQQkQSpHrYw8uDJi13PqbYJvTshxKwxl1z1F8EnPqeTyKdImKffGBHlKPkgLAiAAAiAAAtONQKlixIYjXQUJfZtE5xVaPcF5kenmho1fn7ID8savMSwEARAAARAAARAAgeoTqJoYqb7pKAEEQAAEQAAEQAAEQAAEQKCZCUCMNHPrwXYQAAEQAAEQAAEQAAEQaGICECNN3HgwHQRAAARAAARAAARAAASamQDESDO3HmwHARAAARAAARAAARAAgSYmADHSxI0H00EABEAABEAABEAABECgmQlAjDRz68F2EAABEAABEAABEAABEGhiAhAjTdx4MB0EQAAEQAAEQAAEQAAEmpkAxEgztx5sBwEQAAEQAAEQAAEQAIEmJgAx0sSNB9NBAARAAARAAARAAARAoJkJQIw0c+vBdhAAARAAARAAARAAARBoYgIQI03ceDAdBEAABEAABEAABEAABJqZAMRIM7cebAcBEAABEAABEAABEACBJiYAMdLEjQfTQQAEQAAEQAAEQAAEQKCZCUCMNHPrwXYQAAEQAAEQAAEQAAEQaGICECNN3HgwHQRAAARAAARAAARAAASamQDESDO3HmwHARAAARAAARAAARAAgSYmADHSxI0H00EABEAABEAABEAABECgmQlAjDRz68F2EAABEAABEAABEAABEGhiAhAjTdx4MB0EQAAEQAAEQAAEQAAEmplARYycf/75zVwH2A4CIAACIAACIAACIAACINCEBLAy0oSNBpNBAARAAARAAARAAARAYDoQgBiZDq2IOoAACIAACIAACIAACIBAExKAGGnCRoPJIAACIAACIAACIAACIDAdCECMTIdWRB1AAARAAARAAARAAARAoAkJQIw0YaPBZBAAARAAARAAARAAARCYDgQgRqZDK6IOIAACIAACIAACIAACINCEBCBGmrDRYDIIgAAIgAAIgAAIgAAITAcCECPToRVRBxAAARAAARAAARAAARBoQgIQI03YaDAZBEAABEAABEAABEAABKYDAYiR6dCKqAMIgAAIgAAIgAAIgAAINCEBiJEmbDSYDAIgAAIgAAIgAAIgAALTgQDEyHRoRdQBBEAABEAABEAABEAABJqQAMRIEzYaTAYBEAABEAABEAABEACB6UAAYmQ6tCLqAAIgAAIgAAIgAAIgAAJNSABipAkbDSaDAAiAAAiAAAiAAAiAwHQgADEyHVoRdQABEAABEAABEAABEACBJiQAMdKEjQaTQQAEQAAEQAAEQAAEQGA6EIAYmQ6tiDqAAAiAAAiAAAiAAAiAQBMSgBhpwkaDySAAAiAAAiAAAiAAAiAwHQhAjEyHVkQdQAAEQAAEQAAEQAAEQKAJCUCMNGGjwWQQAAEQAAEQAAEQAAEQmA4EIEamQyuiDiAAAiAAAiAAAiAAAiDQhAQqYmTt7Tc9wvQjvn1LE1YHJoMACIAACIAACIAACIAACDQLAYiRZmkp2AkCIAACIAACIAACIAAC04wAxMg0a1BUBwRAAARAAARAAARAAASahQDESLO0FOwEARAAARAAARAAARAAgWlGAGJkmjUoqgMCIAACIAACIAACIAACzUIAYqRZWmqa2Llo9W9o97oTalabUHk5duTc41a0jDxqBq8GBdWbx/oXnERFXtbhu79onjXAXrMiuPblrvsMrdU9ZfbdMsehUOPlcDF5lWVftfMp6riNwKhoHXA/CExHAhAj07FVG7hO0slAp0v98YmcWHlSW7gJO8VOaZll1T/FtnqkrTePVOEgER86jf4pInLq0RbVKrPMPpjbF10b7N8lPmj3x5yHKdVgkCPUYvUoQ0iUkUduG0v9l2vvajCaKeO5tA2QDgRcAhAj8ImqEfAN+kX+FjM0ZxLkJqUyn4zqvEx5knIlaWz7YvW304UEm0nDBVpcUBUrq0jbl8XDbdNUMaLvd8WG73dXiJg0MR+W3ONLExI9kgDIbW/3Hs5f3PrE0vvK0n9LbVu7L0kHryJixDCx7Y+x5R6KcO3C9UHfuBTiYPhK+rcr0GJ5umMPl1Y6PknbU6dL4cS1l1RsFmGUam9K+hRuSAsCjUigKmIk9PRQA4g9LZQGBqF0sfu5YABPMct3T27SjQUyduDOWeYGNKFy3YnZl68kTcye0AQSC4Z8+aWKK0mgn5vG2OcLyuxrbrDGBbqSdnXzl/hUSoArHXNsW9177N9zxiYfB2k+KfZzQb/EPzghIM3DzSd0H+cjXBAs8U9OYOcGhbFxSFL/lLrniq0yxhlXmKSMx9Kxj/NdCat6Miqbs6S+SAMCzUSgNDFiB/smsPf9LQZHsgVC3y+dqIsGEM3UkI1oqzQwkaaLBUKpg30Or9wJMcc2W4zFgnxpOl9QlmJXqJyUNpG2szRdStmh9pYG89zDjFD+9lgofeDB2SQRP9IgLxSs+wJMSVpOrMTy4PpXir8aO1wO9sMG0698osEnaDn7YmNKzHZ9X67g4YSApD1s2+x+HqqPdIXIvp97UCHxrSL83fxjwoTrO6mM7Dbgyo2NszlzFu4BgWYhUKoYSdlCkDq5hyb1WD62PVx50kChWRq2EeyUBpXSdKnBpx1kSAJ6jlnOZMjdY2wMbWHxTWRu8GDslgQ0vsDDrXdswuTqkxrESts+JxA1PLi+H2v3HDGh84utnnB+xokR+/6UtKkMQ23J+UCR66H+kNr3q+HTMds4IWILDp/4ce+X9GXDJFZ2bKXXFmPuv3N9RdKfQ2m4fpEyzrm+W29GIcEXW0WS+oCUG9KBQCMTKFWM2BXVk3jKRClNG3sqyG3TcsVJbqDRyA3aSLZJJqZQkJE6GcYmON+AHwv+fQxjAYRv0rADF+5en2hKfYLGBYCmTjliJCYwuCCMeyJaxEeKBqg+0eCrj09YhOodGvek45vJV5pemq4oK4nfuD4W8+vU/l2W/abclPrYQb90G2do9YAbi6T9OOR/XH+K5S9hIr3f9gVbiBVpx6JsfGNgyrjo2p7iw9UazxtpvoctIFCEQKlixA3uQ08kJQc1TaViqxupKzEQI0VcJf1ebmJMmRxCpfue7tmTBjcJxNJKgnBpHTl6nJ1cOZKJmisj1h6Saxwvrg7V9IeYyEgJ6EPtyOXBrc74VmYl21y5crk2iQWHoXtzAlJO/Ev812dryn12UCwJvGMBtYSrb2yR9gFuvAhd5/KXtp0tJN2yYg9f7LSxlRef/bEyTfoyVgvqwUgy9qb4ZK5/4D4QaFQCVRcj3OqDmXBDk7Hk776JPkXw6MbBNq3yXZQb9KXBp2/i5wZ33xPQUOAlCWjMRMk96S+Lom9iitVZWgeJ/dKAJVbXstueewrJ+UM1xYhEEEjSxHiGhElKvhxDaXvmBKrcNkRpsJnTzq4ocMty6+PrI7l9wjcOcUF3SsAtyUsa5ErGHNdHpONiaDyWirrQ2C0Zb+vNyLVdMjdJxnNJ3ZEGBJqFQKlixK60u13BN2mav0nPfej8UyZfbnKHAKmum3KTgF069+TUJ1xCkyz3d+nknFKmj2RZ9Q8FNPaWD27ykooDbtLnyondXxaPUACT2q4pB8G5lY1QT+IexuT0wBS7JcFeaptK0nPl2r6QEny7wkJyLxcwS0RajhiR+GMqS85fuH4uqWsoeDZ/1/8f4s7lz3Hk6idpby6PejDihJ47xpftFxwTXAeBehMoVYzEtk3FDnSGBIZkr7YRPS5I3xu9JLAhUCSUZGm4Qd8X7Mf+xk2Soe0D3FNZboJz6+ELbiREUiYYnwDxBQOhdFwwyImG1GCDa7dQeUV8JMcfjJ2x8UjSlnYayQMSSRppuT4x4go9aV+I+UHIh1L8OKXdpfVPsdkEzr4+HNri6bODC6JTxxC7v9jlcfmEGNnjgKmzr0+GxjLJPZJ2j/khd3/R65z/1JNRmeM5V09cB4FmJFA1MZIy2aesjPggp5ZlCxiIj9q6LTfhuBOoO7n5rHUPhUoDcXcClgYhOWJEGnS7QUrOipGk/rGALjfwkrat1D5fuqL+YPKMrdSm9giJ0JCkidlm21T2yggX3McCeQkr7qmwJI+QL0iDd5/f2GLEtUHa7zh2PkEQ+ltO//GNl7EV01AZXBvH7uPYUOM6RwAAIABJREFUxRi47cr5grS9Y2O5Kwy4ukvbixs3ffONtD04LrgOAs1OoGHEiORsiDsh6999b6+RrLTYW8QgSGrnxtIJV5qOm+i4STQ2uXECQmojN0mlPMUOtRRnq/Q+rk5lT55ceVz7SusVCubd+1NEg7lXco8kjcTGlAcvbt041lIf4vIJlesTJUVtlD4YiAWckvrk9GE30OYEjsSOWJCtr1Ur0Lbzjs0W3PhQhGMuH9f2ejBKtT01fe1mcJQEAtUhUIoYkUyQsclYIh509WOHOF083Ju23KeL5n4Ik+o4WmpQmToYc5OgXb7+t/tUlAsUQpMxFwz5giAfYUn5oUDE/N09eBtqSV9Zvjy4wMdlKqlXavCZ6jdcek4UmDEmZRzg8nTHrlC7SF66wY1rOYGifY/x55g/5PRNu8+F+hL3dzePFLsbTYxIhR83GqfWK2WcdFecubHO137uPfUQI43ASNpn7P5XZBWI8xtcB4FGI1C6GJEKCxtEaMuETiMJCrjzKL58JAKq0RprOtiTMyhL6x1bYYhNpO4EEBIQsXMUKYLAJxpyxUgsgJNyq2e6WvqDRDS4wiE2/mB1VeY5sQDYl4Nv+5QkMIsF+KkBqWtXSt6+Otn3h2yR9oVY/u5Tf0k9JCLC5BMKlt1yJeOtdMzj6iTzQn7VyK6jZLU6VEcfo5S2TUkrrTvSgUCjEyhFjDR6JWFf4xCQDrTSdKkTSIhEKNjQ6XMDIYlQSK1n47RkOZZI6y9NF/IHqRAx90vTS9OVQwu55BCICQlJH42lkfolF1BL84nVX5JHTBi6D0lSX2IhKT+XpTRvzj8k+VSTEWcfroPATCUAMTJTWx71BgEQAAEQAAEQAAEQAIE6E4AYqXMDoHgQAAEQAAEQAAEQAAEQmKkEIEZmasuj3iAAAiAAAiAAAiAAAiBQZwIQI3VuABQPAiAAAiAAAiAAAiAAAjOVAMTITG151BsE6kig5VNPoqnzfh21QKeR/Lj5+PKWlGfKSklb5B5f3XLKljBKSVPUBsn9uW1r10NSjk5vp3PvCeURSseVKc2P8xuunJT25NJKDnW7eXAvBTDpc/K2yyp6P1d3XAcBEGgMAhAjjdEOM9qKaky81chzRjdSyZWXtE9umtSA0K2apFzfPfpvMYElDcDtfNx77Pxj12LBLncfV/+i112BEHKtMsrxcYiJkxA3c0/MJjdfX71iwjnmH5xwDzG0XzPLdeHYF+lD93Jv4IqJCdc2810TX1mSNxpy9cN1EACBxiUAMdK4bTNjLOOCjhkDYhpXVBqIu8G2/j10r7lWJMCT2mWaxhcUSoJbXwDuu4/LKxYU+57muwLJ19dC93HuaFhIGZbRtrZNKeMGxzokSO26+XzRZpAjGHzsfZy4toiJkZBg4F43bPKUrk7Y6UIiiLNFl+nmAyGS2/q4DwSahwDESPO01bS1NCWomLYQpnnFuKCLC9Z9192/+YJiV7BwvsZdDwWtkiDZFRKpAbJdX05USJ7kG5ulAijkovVq21iXSRVKRrS5PuSKDSl3rjuHyuHamMvXve4KDl+gH/uuRqg8n6gwAkQiOEKiwydoIEZSWx3pQaD5CFTEyOWXX958lsPihifgPlV0AzY7AAg9YeSCw1AZoUDPlOmzxXfNF3yav/meyPuu2YGhXYaxnXuiytVRmk89HaYWAasvuHYFi+93iZDwsYv5pjRojQmUWJlc/iEWqXlyvKR8ufaX1ie1rbjxI9VnJG3uE8W23aGVj9h93BgR6tsx8cGtjKR+/M+XX2yVw7d6AuFRz1EaZYNA/QhAjNSP/bQuORZ8uELBDdCl2xTKKIMLkmLBT+yJMlfHWJ1TypTkIw3Ich1Skr+EcyhNKEjzbdNyhVvIttjffRx8ZzUkW8hC7RPyHY6lK1644JzLLyQmOF+I9VGJsLDrEeLN2Z5yPcWHDBPTduZet71DPuHWR+JrsRU8rp6xtgqJAclWKMm9uuyYqOHEiH1OJXRmBAKF6424DgLNTwBipPnbsCFrIBUKbjAkCVpNhSVPKUPBVuhJozRPLuCQChWffVyAGap/ru1lOBAXMIWCQbdsSZDLBfJuwB5rCx/rFB9MYReyK9W+kM9IRADnt6n9xQ7cORZF2taXN+dzMXu4vmKEiNvXYoxzhW9M1Jryi66MSLZrubykYsTcZ5cRY+8KkJigkZ5X4XwP10EABBqbAMRIY7dP01rnCz4lW7FSA0G7nNj2By4QskGXIVQaTYxwoqcMR+MCPG7Fi2t7H1Pub269pTa6wsEXxEuYcU/PY8LJJ5Tc4DiWhmtzafDMBf1cu0kEjqQdfXXlbEsVMaF25/whxjpVwEjrtHbt2gPVu+qqq7zuGDvHkbJNK3UlxRUoPuNCb9Pi3tAl6XdIAwIg0FwEIEaaq72axlpp0McFi9KJOZZPLFiSBFKxADB0DWIk7qqSdvUJWl+uvrM7PuGT4pNcIM+JAEkQ7PM9fR9Xn5BtsaDXtSeUNmWAyRHtdn+RlCUpg2tXSTkud1t8mPt9KxicwObaStIOuasiumx3ZcH3u07n2wqVuzJieKWIHfset72wTUvqwUgHAs1LAGKkeduuoS3PFQBFxEFIAEhtMcGvJACKiZ+Ua1zQK7U9NZ+ynUciLlIDeEme0gCcyyvEOfc+iRiRpAmVX6TeXJ0kwiXmP5L8i6SR1j1kY07ZtjiRjg+28JLekzL+SfqwZJsTl8bdfhUSB9LzIa7dufdJ6o80IAACzUEAYqQ52qkprbSfbPue9tqV8m1nMddD27tMAO6myxED+p7YIVI7sPCVJ7XFJxpiqyhF8pUEQ6E0KUGRJLjLCXBt/4l1AG4lwX3KLU3P8UsRCr5258RIqP52fwj1oVi7+sqNPX1PbV9J+rLa1q6LpNycdrDviZWR6g/cOCW1NdY3OKGh742l8V3zbf2y80l9C5drA7eaE6svroEACDQnAYiR5mw3WA0CTU1AEjjmppGIDw3PJz7N333iyb3GBdSc6JGU0QiNLGmHVFEgydMV6aG2ccuOpTNtxokvX1u7/uJrv9BDF25lxCf+JfXl/IMTI6EzJSZfySqISRsSKbaNoa1bWB3hWhLXQWB6E4AYmd7ti9qBAAiAAAiAAAiAAAiAQMMSKE2MrF69WlTJdevWsel0XpJ0bEZIAAIgAAIgAAIgAAIgAAIg0LAEShUjRkCExIT07xAjDesvMAwEQAAEQAAEQAAEQAAESiNQNTHiWqiFCsRIae2GjEAABEAABEAABEAABECg6QmULkbMdi3fKgnESNP7CyoAAiAAAiAAAiAAAiAAAqURKFWMaKtsEWL/rv8dEyNcjXCGhCOE6yAAAiAAAiAAAiAAAiDQXARKFSPcaoh0ZaS5EMJaEAABEAABEAABEAABEACBHAKlixEjOGzhYb9py7fCEXoTF1ZDcpoU94AACIAACIAACIAACIBAcxAoVYzoKtsCwl0JSVkZwRu1msOBYCUIgAAIgAAIgAAIgAAI5BIoVYzEzotoAyFGcpsJ90kIrF27lq666ipJUnEanWfop8yyqmF7rM+Za/YDhJT+6TLx3ZvyQCElrSnbXX2NPQiRjD8SG7g03HWx4xVMWA07Yt+SKnMVuxq2c33B9ikJere+9fZ/ic2hNDlnOUPtHWs79+U2sTFE6gPSdEX41ONeSb1i/dG2OdY3JeW4fUf6kLke3FBm8xKoihjxBQuSYMDGKO0kzYt+elvuBvF24B67Zqj4gnPuPi6gD12P3Zdyj8Q+rtXLEDixbY+SLZOhrZSSLZb2K7xDARrHIDaRmjyl/y8ZU0KihhNn0uDcTeeKJi5wkHCUBMepLCSCMzSux+ps7uH8oEyBkyJGuHJThId0HpOmc9tQ/84Fmxxnc13qQ75g1FeGGQtC+ZcR5OZw8/UDrk616LOS/ll2mhR+qeOk1O+QDgQ0gVLFiARp7oAnyRtpGoNASEjoQDt2zRYi+t+ugHEDdTev2CqGTcYnjEIiQCpGpPVKLSe3RUNPr1Inn1CQEQpUQxNWqB45gZ2vjJA4CQUeHFfuA67S+sTqJ6m7CepTV31ynpr6ypIEP5InpZI0pqwUH421Yy4DN4i2ywh9L8v1yZBdsbxj94T6mxvQx9K5ad0+47tXalPOeJPiE8Z2rt+6bcWl9zGoR5+tpa9K+rSPW2zc5TjjOghwBEoVI6lPlGKTTlkTEgcA12tDwATrXNAeS+daaufF5eurpaQs6TYtSfk5KzBFWkc60YYCGi5Yjk2gvqAr9nTRV0/JgwufDb4nsnY6N6CMCSjJOJQrwCR8Q8FvanDK1YMLTLlgMEcs5Wz1SekPkmCXSyNpI9emmH9xQZ6kfpxNvmAzNhaEfCP379L+IA3AdX1SVmslDO0xj+sbXNrcID113KmGr8ZY2Q9kpEy5GFCaD9LNPAKliZGZhw41TiEgFSMmT27LlU7HiQlJHnY+McESE0KhPHwrN7VYGUmZ5O2J3jfZSUSCT8xIA5KQD3ETr69Mk1cosHZtCpUdEkGuoHHLi9kUCxB917i/ubZzYkIScHH2S4NTSbAcs0dqKzf+5PhQzj2c/+dy9dUvlVssUA4JFI6rfb0aKz2S8ouOL3abSPwt1r8k/s61ZY7f5dwTGjdizCV8OB+XtCnSzGwCECMzu/1rVvtqihFTCck2LZ8YyFmx4ISGsSV2VsaFX8Z5EW6y4YJWbpKWCBbpk+GYaOJWRex6+JzYt6IQCmC4wCY06Yfs554OVjuwMW3Ide7Up825YsRwSlkZ4xhydZMIhFiaWNvG+kBsJSvGL+TD5u82Q842fY9vm6HE/+3ycrYqxvpKrE1T+1Js7LDrH/ITyTho31vtPpsjLHLGQG5+iF3n/K6MPivp10gzPQlAjEzPdm2oWuVsp+JWNYpui7IBcWIkBNN3hsWk9Z2P4cppBDHiBixckOQTL27wKQ1ifYFQKDiKBRyhwEFSN1++XKDAiRlfUOMLhFP+FsozxDDUBinBSap4NHlzwjDFhpSBjQtYbfs4blwg7/qc1CckvppS5xDLVPsk7CRiVhr0+/yTE28hsSTxdaldbp+U2snZ4BtTJO0c2w7pq1OqHRIbYuN0yv1ICwI2AYgR+ENVCXArCLpwibCwjSxyqNxX2RyRwIklX71yyjH2Ss+u2BOFW1c7KJRMqtzkZouOUMAemwxTg9vQRGznE6ujNKDkguOYOOHqm3q2IiRQuICAE1ChTp9iP2eDXUaKPSHf1PmlPH2VlMml8fkM9zdJAOtjxwXIEoHgMrL7qFtmrDyujpJgmhtvQvbE/Iobk7j+4vPJFJ+XjJucDZI8ctJwbRYa1zjB4hsrcu6paqCBzJueAMRI0zdh41ZAKjKk6WLCJYUC91auHOEjETlFxEhK/SRBYCiY8AXLXJBkJl9TrnR7R2hCS52IJQGKHSBIgrqUJ5AhkRNrh1DAIqk7F6yl+Aq3HY6rAxd4hWxNCQBt/0oRI6HgK8ZH4hv6fo6btM9w+YRslQaDErEVqo9ddqqwcNtd2t6pAsnnf6lsioxDKf1Y2lek6XJ91dcnufaRjilF+qe0DKSbngQgRqZnu9a9VtLVC22oVIxIViPsikvT54gEbsVHWidjr9RWacO6k3ro91iwKQ2yTR4xIeOzOzaZckFa6CmgCawkQT0XqMUCaTuA455I1jLYKTt4jflHjE/OClAoP+7vqX0ill4SyEp8SxJQhvyPs0HqtxIbJMG06aeS8zDcuOOyl7KM3ZfCI5SPNA+pvdJ0Rfor5yex9q+FfdJ+iXQgoAlAjMAPSicQ2lJkViTc65JD5VyevkpIA/wc4RQSG8aOUJ1isMs6MxISEZy44IIj7ulZ6h7uIkG6G/TYE6/vmjToStkHLxErIcFls7J9Qlq+z4+4A8KSp5Y5bRIKbIyNoTrF+gInRnMGLWnwJsmbs8/2QZ2fND0nvFLaJ0eMxPxV0q8kY09Kvwn5bKwcH28u6Hfzi/Uvl1E1+mwtfdWuq6RcqV9J+hHSgIAhADECX5i2BKRiJFXI5OabswJTpHFiTzQlT8bs++0Awp3sY+XEgqtYEMtN8D7bfJMkJ8Bi9ZJOuhKWRdqxjHulQYavLKkITbGzGnly5UsY5KaRiA/Tb3yBb0ywuatMsXpyose9N9SP3AA11ud9fcjlGPs9ZoPUPonQ5vyjka7n+qGvfd0HHxwrjjl3vZE4wpbmIQAx0jxtBUtBYEYTkEzQZQOqR5ll1wH5gQAIgAAIgEAjE4AYaeTWgW0gAAIPI1BLcVDLstDMIAACIAACIDBTCUCMzNSWR71BAARAAARAAARAAARAoM4EIEbq3AAoHgRAAARAAARAAARAAARmKgGIkZna8qg3CIAACIAACIAACIAACNSZAMRInRsAxYMACIAACIAACIAACIDATCUAMTJTWx71BgEQAAEQAAEQAAEQAIE6E4AYqXMDoHgQAAEQAAEQAAEQAAEQmKkEIEZmastXud6S16KG0nAfzEo1nbOFu27K832szLVF8kEpLk1q/XLSF/lQn/noVWrddXoJ61D+XHlF6iS1zbVBUh9J+3D5cNdDPup+MC/H97iyueuGrYSDxL5Yebk+kHNfzj0SBr40EsaxvN2xqyjnUFkSO3P7t12mpBy3T5c9r+S2Je4DARB4JAGIEXhF1QiYwZ+bfLivBsdEi228zidWlvslWq7iMbukgUjqBGgzkwQMXB2kAYovmE0JOHKCg5T8JSIg5icSltI6uEGR/j2WP+f/rg8XDUZDgafPF2vVfyRsJfa5AaaEVWrZofbyjQcSftz45hNrknu44DwmQFKZSMeZsvLl8uGuh9jkiDJp3ZEOBEAgn0CpYkQaoNmBj8R0SSAhyQdp6k+Am0RCwXvsvljAn+qTsaCcm8hCZcWoh4IOjlMZLVlELPrK9/VTaSDue4IfCwq5do2Vy4nWlLrZAjc0Tkn8k2tv7joXfNW7/4TKlwbMXN/z1Z/zPa7tJMxCdsXq64pXzpd9YiXU/0N14vyHY+WWV+TBDjfumP7JCXxpXOBrI45HGeMr8gABEJATqLsYKTIhyKuJlPUkkDJhS4OTXNHABTUpgsKdkCVPMyWToD1ZSyfcsttXEoiFAuDY36WBF7e9yG1HX7DEtbXE/hBXST1cH/W1a+hvKe2ZGhjawTBXD4mQknDkAlCTR0iUcv6Q0k5uWs6X7PR2oMwF8NIHDaltYMQJF6xLfSj0EEEy9sT8IzRGp97DcS4qlFxxKOWGdCAAAuURqJoYkQRU3CQgeUJSHgrkVBYBe/JwxWbML8x9sXb3TWRuICMJQjk7uAlaIip8PCX3SfpOkbaKtU9M5NnXfOVzzEJBFBeccMFakaBHUt9Y8Cq55vNHt405v+CuSwJUX105XwiVm9p/uHx89tvjgVTwhMaCWPkhsSFp25Bdsfbi/N1mIeHGjQUS38mpR6jNuIcyKfUP1U1SJ0malH7DccZ1EACBfAI1EyO+icWe0HQVfKsk0gElHwHurBYBaRDpTr7GF0Kiwuc37t9CwbLrhyn+5doTKsPUJ4Wr9ClqSp5c2lBQkMIkt4xYcMm1pU+sukF1ahBn3+8Gp+Z323di6WM+xvl0bvAl9U1fOunTfnt7G7eiLQnkub5o+0HKygjnP/ZcY7dtbFUmNJbF/D+0spATjIf8LeSrbv+KjVW+tpLWK7cuti+5ZUkeQnJjVE5/4MYyXAcBEKgegVLEiDtQ+ia3WAAR2+7CDTrVQ4OcixKQBAVuYJAarPkCllAekgnaF6iEglHXp8v01VAgVrRNYiJAX4sF8Sllp24digWb0jZ200n8wK6zJLBKYeAGurn2xdpFYk/ML6VsUwLWlBWyWBv5rkn6RUg45IgDCbuQoAm1jcTPuDQpY00KDzOXh8Smzy6JDxbp3778U+rv813JFjRJvZAGBECgHAKliBHfYGwLFMnAlhqEllN95FJNAimTYMiHuCewucFUKIAI2WzSp2w7M0FkjHEscJNOuG4AIW3TUMAjLVcSJHNBlS+P2D2x9pbcxwU2XLBrj2vSdvW1T0yYhIKnlHaRBsi16D9uG0vH+lqIEbc9Q/075DdcX0sRZnZeXL+R+kLIn2Njc6h9UvuqdIyNtXOsv0oZxLhy7YfrIAACtSFQFTFiT76SgS00IboBYG2QoJSyCEwXMZIrlLhgPTSZcgGxL1jVf0t92ifpm5Lg3U0Ts0MSQOQE/LFAKVZmjo9KA/2UYCzWfrF2cgMtad+NBd3S8iTBqcsgRTDafpCyhdfuPzEeIaGQc09o5b+oGJH2hdBcKQ30cwQiNzaEOErrJFnJ4vp2an+Qpkc6EACBcglURYzYkxQX8LiTMPdEqNzqI7dqEgiJTGmwKgmKcgOWkFDg/DVnZUQyqXJBG9dOkiDfJ2Ji+7M5sRRiGLNVYmdumhxhERpvOBtSxikurxjHnDq5AoXrb24gK+l3qf0nVA97/OeYctfdPpTDwbediAt4JSv/MVty2jjXp1LvkzKPsQ+NOznjRA6rFD/w2er6aOx3bpzGdRAAAT+BmogRd7LzDVwmqHQnTsngicZtTAK+NuXa0ydgUoI16eSZE2i7QZo9KcWCs1jrhPyd41RkgrVtTSnHd1/u/VwgIvFobqywfcltK197lek7qe2TGmRJuXPpuDpL+kmorlJREwpkJfeH7OfqZZeZ4xsx/wnNZaF6mrxsjtwqZ067mnqm2MeNeW4/5ezy1TXU17n+ndrHYvNIyAaXFfe7ZNxCGhAAgUcSKF2M2AMet3QtmYAlgxsatjEJSNrXN5lJggNfjSXlcROxO1naTz1tu6RBWsx/6+XbvkAt5kGxJ7/SQCIWiOUGNDEhF/Ihd3yy2zu2bcd9Yi7hJa1zboDD+TJ3XcI95Cs5qy2SUSp1ZcIOMHP92g1qfb7jBrKSsUZS39w00nEl5gMS/0gdoyTpU9NI7OT6seR6blvgPhAAgeIEShEjvsFCEqyZ+7hqcE+JuPtxHQRAAARAAARAAARAAARAoPEIlCJGQtUKiY3Qk1ZfPpKnKI2HFRaBAAiAAAiAAAiAAAiAAAhwBKoqRrjCcR0EQAAEQAAEQAAEQAAEQGDmEoAYmbltj5qDAAiAAAiAAAiAAAiAQF0JQIzUFT8KBwEQAAEQAAEQAAEQAIGZSwBiZOa2PWoOAiAAAiAAAiAAAiAAAnUlADFSV/woHARAAARAAARAAARAAARmLgGIkZnb9qg5CIAACIAACIAACIAACNSVAMRIXfGjcBAAARAAARAAARAAARCYuQQgRmZu26PmIAACIAACIAACIAACIFBXAhAjdcWPwkEABEAABEAABEAABEBg5hKAGJm5bY+agwAIgAAIgAAIgAAIgEBdCUCM1BU/CgcBEAABEAABEAABEACBmUsAYmTmtj1qDgIgAAIgAAIgAAIgAAJ1JQAxUlf8KBwEQAAEQAAEQAAEQAAEZi4BiJGZ2/aoOQiAAAiAAAiAAAiAAAjUlQDESF3xo3AQAAEQAAEQAAEQAAEQmLkEIEZmbtuj5iAAAiAAAiAAAiAAAiBQVwIQI3XFj8JBAARAAARAAARAAARAYOYSgBiZuW2PmoMACIAACIAACIAACIBAXQmUJkZWr15N69ati1YmlMb+u/6374fLu64UUTgIgAAIgAAIgAAIgAAIgEAygdLEiC5ZIip0OiMsTHqfSJGIm+Ta4gYQAAEQAAEQAAEQAAEQAIGGIVCKGHFXM7TYkAgMW4wYIq5QaRhSMAQEQAAEQAAEQAAEQAAEQKBUAqWIEdsi32pHaAUklNZXQ2zTKrXdkRkIgAAIgAAIgAAIgAAI1J1AqWLE3aYV244VOhuiibjCA1u26u4nMAAEQAAEQAAEQAAEQAAESidQmhixxYW7TSt2NkTXyCdiQsKmdALIEARAAARAAARAAARAAARAoC4EShEjrtgwwoQ7qC7d0oWVkbr4BgoFARAAARAAARAAARAAgaoSKEWMGAtTtmnZKyLuQfbQykpVSSDzmhBYtPo3tHvdCTUpSxcSKi/Hjpx73IqWkUfN4NWgoHrzWP+Ck+iIb9+SXVPf/UXzzDWGY8ld95Vbq3vK7Cdl9vlQW+RwMXmVZV+188n1Q66eknzLqpukLKQBARCoP4GqiRFboOh/c+dAfKsreLNW/R2kbAukk7hOl/rjEzmx8qS2lDG5puZRVv1TGdY6vbQNqsUjVThIxIdOo3+KiJzcdijT31N9NpTetknS3nZb5zy4qAaDHKEWq0cZwXYZeeS2sdQ/ufauBqNqjRXSOiMdCIBAOoGqipHYNizbVHcbFnfGJL2auKMeBHwTUZG/xeqQMzFzE6VbXmr60P2SfCRp7Pxj9bfThQSbScMFf1ygFyurSNuXxcNtk1Qxou93xYbvd1eImDQxH5bc40tj/80EYm47Gn6pHLW9qfe46VPEiM/+WHDJPYDgAlPO3319ONSGOi+pkHKZxPJ0+zmXVjoWpMwJKZy49qoFo1R7U9KncENaEAABGYGqiRFuy5YxLyREQtdl1UKqRiDABQKujfaEYAdPXF1MEGDuD5XrBgu+fCVpYvaEJrVYgObLL1VcSQL93DTGvlCg6wtYQ2VxbRkSM0X8IVZmrhixBYCdRyi/1HKk+bjpJH5TRtuE2onzBU7M5gaFsT7v2pQqrnyCxDdWccJN0jau8Ijx8AlMjgNXF64O0v6bK0jLYFRGHtJ6Ih0IgEA5BKoiRkIfPDQmmzMh+nd7+1booDoOsJfT2LXORRL8hia/siaUooFHSnAQ4ptaF5sJJ2J8AUksoHCfyHJPlm0h4oo+9xoX6DSCP7g2SkWCZGXD1/5GtEjL0XlwaSXih/Nbrl+k+qwvCLaFfexBgc+vOPtiY1nMdn1fruDxMeX6Z6xPSAS2K3okY3hIKHH9k/MZSdn1ZlTG2JlaT6QHARAoTqBUMVLcHOQwnQjUO/i0A6TYBC0NfKTpUiZ1Y2NoW42t1tygAAAgAElEQVRvcnUFhSlPEmTliBHJPT6/lQRqRXxEKrpyhYTOP0dM+AQFJzBsfmWmjflsyPekXENjVe5Tcbff5AgHt04+keTaLek3hklsfI6tqtpizP13qvAzNkj6TiiNdJ6RsrFtqjcj33jle2gTmh+kbJAOBECgPAIQI+WxRE4OAclkGQp8Uifo2KTr28YVC/5DgXWogUOrCyaYigVEoX3mXCDvTq5SoSQRFlwAKw1QuDqktH0Z/uBrP0ng76aJiRstXiSH3LnBQmKXLXp8gZUvAHMDfum2wlgA7NYl5psSP7UFRaqYcDnE/F1iS6yduPFN2o9SfTvWb1wBl5N3KH/OZ0PjpuRBC3dvSj24cSd37MypP+4BARCQEYAYkXFCqgwC3GQdC3DcIIITAqEJiJuY7IlXGjxwAV1OkMPZybGUlMmVIQk4JeUUFRmSuqb6Q0yISAP/WBfg8uBWZ3xv3rLvCb2ZS3JmRNruIVEh8Qu3T9hBcUwQ+Mp0A2quv7n2xUSY1H8lw53ETyViLya4Yg86bBtjKy+hQJ+ro/ShQyyfejCS+HuKT3KccB0EQKA4AYiR4gyRQ4AANxFJxYgvGOEmnFBAIrVJEiSVGdjEAkFJXSS2cMwkQaeknGqLkRx/qKYY4YSILluShhM75nro8LyEux34csGm1F9Cvusryw28fdsncx4K2HV3A80YV46B62tcXtIg15eO61uGHXcmJCbGJH085EeSiS4mrPT9klVqn42SOqXcJ20nSZ2RBgRAoDgBiJHiDJFDgAA3Mdm3SbdNhSaRlL+nTkSSvH0Iyqq/byJ2/yYJZHIYx0RSyPFDtpTFwydG3ACK4+EKBE4scCsbIRa5Z044YRLKNyS2TX4pwXcowI/ZxgXMMd/wPd2X+p+kT0t8ImUwD7Hm6hETeT4hJVld8fUJTtRxdU31ldAYmLNNqwgjTuiljp0cJ1wHARAoTgBipDhD5BARI5IAmJvUiwSfXN6SAMU3MWqbUidrSVmmrqEngW6wF0oXYlbk727ALw0+3DpxNnBtVsQfzL2+cyC5HynkhIwrfIoOGLG3aaWwk9oh8VvbL6WBZKh8Lojm+p1UDHP5cPalCi9bjIdWNyT92e5Pto3cignX71Kuc75j18MdK2PCsQxGZY6dXD1xHQRAoBwCECPlcEQuQgKSwMYOeu3JKVSEu/QvmVR9gYQ0uJbey9nBBV3uJB4TA7EALPfJqpRHTGxwblFrfwiJkSKCoWwxwuUnFSMpga0k8JYG774+a68WuGVJHlik+JhEkEn9LtYHXL4xERYbC1Lu49hJOUnHVa7/Sv0mJhBC52Ji4qoWY2du3XEfCIBAOgGIkXRmuKMAAWkQIE3HTb7cU9JYgMUFNVIbuYlTMhlzyDlbuaCB48hdl7Jw7ZDeJ03H2cmJDk4I+DhK7pGksfMOpedWdHxBX45Q1bb4gmT9d06UxIJrSTvm9JdYsB+qC1ePmBCx8yw70PbZy9niq38RjpJ2kowp1RJsMUaptqem58ZiXAcBEEgnADGSzgx3FCAgHfil6bjgkwuozBNCydPZUMAfC9BC5bsIJeWHAhLzd/dJYqiZfGX58pAGQLGnrFzAJ21naTrOHzhRYM6GpGzZ4vLUNknOnLhl+u7xpbH/5vPnVDES6hM2W9s3ON+1y5e0Y5EgWio8JHa4/p8qsqTcQwIyNq6E6mnfU4RjDh+OfWj8lDyMSWEktd0et7hxqsCUh1tBAAQEBCBGBJCQpDwCOROFtPTYpBYLsNxJiRMwviAlRRD4RAMX0MUYSJlKOdYyndT2mOCRii6JaHCFQ0yUmPyk+daCaywA9pXv2z4lCcxigWVq0M4F/XaQK/GXmPjxBbWp7eLmIRUdIaEcGptCwbKv/JBwieXNjZcSPwixqycjiY+E2iLVF5AeBECgHAIQI+VwRC5CAtKJQpqOm1Sk+YSCq9AkLwmg7CCKm7SF+KZdsiLtkyLQUgWDNL003bRruECFuKffkvZODe5DfbFoPin+5UsrLT/GRJpH6viSU2aqD5fZ1rWwN7V+SA8CIFAeAYiR8lgiJxAAARAAARAAARAAARAAgQQCECMJsJAUBEAABEAABEAABEAABECgPAIQI+WxRE4gAAIgAAIgAAIgAAIgAAIJBCBGEmAhKQiAAAiAAAiAAAiAAAiAQHkEIEbKY4mcQAAEhARaPvUkmjrv19HUOo3kx83Hl7ekPFNWStoi9/jqllO2hFFKmqI2SO7PbVu7HpJydHo7nXtPKI9QOq5MaX6c33DlpLQnl1Zy0NzNg3tRgUmfk7ddVtH7ubrjOgiAQGMQgBhpjHaY0VZUY+KtRp4zupFKrrykfXLTpAaEbtUk5fru0X+LCSxpAG7n495j5x+7Fgt2ufu4+he97gqEkGuVUY6PQ0ychLiZe2I2ufn66hUTzjH/4IR7iKH9emCuC/te8yy9R6eTChRbqNj56/JD9hZ5zTBXB1wHARCoPwGIkfq3wYy3gAs6ZjygaQBAGoi7wbb+PXSvuVYkwJPaZZrAFxRKgltfAO67j8srFhT7nua7AsnX10L3cW5nWEgZltG2tk0p4wbHOiRI7br5fNFmkCMYfOx9nLi2iIkR97tGtugwAiAW7EtXJ+x0ElHhpnftCgmcXBa4DwRAoHEJlC5GVq9eTevWrfPWWF/TP/b1WHqdlrveuGhhmZRASlAhzRPpGosAF3Rxwbrvuvs3X1DsChbO17jroaBVEiS7QiI1QLbry4kKyZN8Y7NUAIU8ql5tG/PwVKGk85KIDSl3rve5vhoSajkCxy479vFB95prc2xVxSdwfB9YDAkOV2j4bPHlx3HFdRAAgeYkUIoYMSLDRaBFh30tJlLctL68mhPxzLXafaroBmx2ABB6wsgFh6EyQoGeKdNni++aL/g0f/M9kfddswNDuwxjOxdwcHWU5lNPT6xFwOoLru0APnTd9QWuPXLziYkPqXiIpeMCZU5MhPqapA9yT/O59s+xnbPL1/YcA86HYmW6/TxUVoiVT0yHxhppX/aJgZhAsfOVfnBRInh0vm5+PrGD7VjSlkU6EJheBEoRIxqJu4JhfudWSkICxWDGykhzOlws+HCDMjdA5wIbLmBwgxA3WI89CZYEG77yufrGREiRMmPsJEFzGd6VExRKgk8uuPNt03KFW2qAHQoIfWc1JFvIQu0T8kGOZTXFiO0vnF/E+mi12ta1ScrKjAe+OsW2+pm2s8cP179cZtw2PtuGmK/GxiiubUKCQrItKvVeW2RwZ0Z8YsS3ZcytHwRKSosjLQg0J4HSxIgtSGwBIREj3MoKJ1iaE/30tpoLzmNPB3PFiDvR56y2pAiDUHk+MZQavEmEBPe0OWZf2d4nCQwlZUo4cYG8G7BLA7tQoM/VTVIv2yeK2uf6V8xXONtThEOoniEB56Yv0ra+srm6xdqF6+dGiLhsY7xyhW9M1Jrypat1bp1Dqxax7VMmj1zxwh2aj50NiQkWaT9DOhAAgeYjUIoYCYmJEA4jLkKiRSpmmg/3zLHYF6BIxEFKgG2CMt+EHQtAfWXYLROa+LkAJldgpeQrFUBlB28Sz02pR04Q7GtT7m+cMAzxDAkTOziVMAmtqISCXGlAK+EXEi0x8eK7hwv6JX2WSyNpR19bcbal9gNOkKb4eIxzzL+kdVq7du2B6l111VVed4yd45CcGUk5VM6tjPiEkv0332F66eF5SV9EGhAAgcYlUIoYsauXsl3LFR06H3N2xCdYGhcjLHMJpEzaKcIhRjqUTywQ4oKkWPAvFQZcGSmspGWmBmFleLA0iOKC5CIBfyyYTuUsrU9uupAo9p1FKvNvIf7anpSfHNFetG19AT7XrtI6hQ6Rm/tjB9xjPh0TjqFrts25qyI6D26lIXZIPHdlxNieInbse9z2wjYtqQcjHQg0L4GGEiP2IXaIkeZ1qlhAWOQaJ3iKihETjEmDLKmIKlOMSMvkWJXtXdKA3BdMhmyR5BkL9GLCjeMTe3Idy5cLjLnAkvOVGL+yWHBsON/JbTdpudJ6lulXEn8I1TvFJ6Ttz7WBKwhi6bnVB1tU6HxC4kD65izXltz7pAyQDgRAoPEJlCZGfFu17FUO39mR2DYtjc5dJWl8nLDQDdTM77E3T+k0vu0s7r3cU8Qi26SMDbFgX6exnx7H6iTZH+8LLHPraGxLOUCbElSnBFSSXiANWCV5casGdiDp+pqPmzQgTA0+pXW2tzP66h+6Lmn70OpHTCRJ7I75kq8OITvctFzbppYb6yeS/pDTD6T3FBVZPs6c0ND3xNKEtl7p+1xRkroSIl15kdRBMk4gDQiAQOMSKE2MmCrmbNMKCRmdJ96m1bjOA8tAIJeAJMDNTSMRH0aUuOLTJ1ZMAOte4wLqlEA6VEYu3zLvk7RDqiiQ5CltG7fsUBtKGZt2DW3bkq6cSsoLrbj4bMhpUy6QD50pMWVJVkFM2tiWLzsNdzaE21qWwwH3gAAINDaB0sSI+yrf0O82jpDQwAH2xnYaWAcCIAACIAACIAACIAACZRAoRYzkvhULYqSMJkQeIAACIAACIAACIAACINCcBEoRI6bqZruV76wHd2bEh8/OrznxwmoQAAEQAAEQAAEQAAEQAIEQgVLFCDCDAAiAAAiAAAiAAAiAAAiAgJQAxIiUFNKBAAiAAAiAAAiAAAiAAAiUSgBipFScyAwEQAAEQAAEQAAEQAAEQEBKAGJESgrpQAAEQAAEQAAEQAAEQAAESiUAMVIqTmQGAiAAAiAAAiAAAiAAAiAgJQAxIiWFdCAAAiAAAiAAAiAAAiAAAqUSgBgpFScyqyeBtWvX0lVXXVWqCTrP0E+ZZVXDdm136Fs+5pr+f/0q7ljaWB6GTc6ru22ukjLcdoh9HDXFHvcDrTEH4uzkrpfqnJHMqmGHedW6r1jjQ2XUrxq2c33B9mNJHdz6pvibL/+cOufck1J2TnunjDcp/TnUJmUxkLR5LdNI6hVrH9vWWN+UlOP2HfceaR615Ieymo8AxEjztVlTWOwG8XbgHrtmKucLzrn7uIA+dD12X8o9Evu4xitD4IQmKfP9H2ODb5KSfIjUFRHuxBcL7qUTaMhGN2/ud4ngCYkajoU0WHPT2dxj1zihFws4uACBq1tq0OoLzjn7uL5QpsBJESNcuSnCg2uHWBtzfIzvcMEmlw/X12KiwXD1lZE63uQEuVK+nJjxlR3y32r1WclYVXaaFH6p46TU75AOBDQBiBH4QekEQkJCB9qxa7YQ0f92BYwbqLt5xVYx7Er6hFFIBEjFiLReqeXkNk5oYk+dfEJBRihACU1YXDAgmWR9IidHjEgEEbdaJK1PLHCVBLW+gDPlPs5/fMIoFNxKBYzUvtRyuLr4fFJyj8vADaLdoJSrHydSJf4XCoTN36X9LBbg+/qT2w9D/LiVIS5vI2J87GN9S9KeJg0nKm0bOJ6x+oSEDFc3t0xJ3crwVclY67PFxyhlPpHUD2lmLgGIkZnb9jWtuQnWuaA9ls412M6Ly9dXWUlZ0m1akvJzVmCKNFIseA+JCW6ikk6gvoAutiIgET2hINC91/dE1g4AzXWf4IgFbxIBIpmcpYGNJKCTBqecXZKyuCDbZ0vobzF7OFulfULSllyaHOER8y8uyJPUjbPJ14djY0GId+7fucDe9glJfXWalFVcaZ4Sn3f9l2Ofk6ctior0IYltUjY281i/9429KWUgLQgYAhAj8IWaEJCKEWMMt+VKp+PEhCQPOx8fiGZcGUmZPNxJRyIYJIGBNCCRBPi+yTr0N/vvsUBTGli7+Rl7Q089JYG0VIzEAhOXGxcESeyKMZXwLhJI2fWR2soNXJzQkASBXIAXqrOk7JT2laTlbHV9JCRQOK729dgqUigfyfjB2VB0fImNE76yq9lnJX4oScO1f6xeMd7S/ihNx7Utrs9MAhAjM7Pda17raooRUxnJNi3fNqmcFQvfFjFu+xdnXxnnRUJBqhvMxCaOlInXF9RLnwznCAJfPXzO7NrgTuahYEYyodt8QmVLJndJWZxAiAXDXCdPDQpDPsMF3qadJULX2CzZYsPVj7MrFuCFfDPkV7bdUk5223F+ZDPkbNN5cat+XDDPXQ+xDzHnAtVYnUJBdKz9Of+JjXHNJkY4f4ixkLSL7UvSsZbrm7gOAi4BiBH4RNUJ5Gyn4lY1im6LsivNiZEQIN8ZFpPWdz6GK6cRxIgbhHBBkh3QuUG6LyCy80sJ2nx2cWcOYsFoGULIJwRSJ3du771EjEhEDWdXSNS47RXqC756xAL0mD1SW7mBK9bG9r2xvf2+oNUXqLvppMF8KCguk4EtoLj6cAIpxC3kP9KgX+LDrm2h8UXCTmqX2/+kdnI2+MYmzp/19SK+GhNZkrLdNFwdc/LEPTOXAMTIzG37mtScW0HQRkiEhUQ8SMryVTpHJHBiyVevnHKMvdKzK7FgwheUxMQBF7iYYC+2CsEFnSnBbWxrlC/w5cSIG8xIxZE0X27yLiOwybU5xJ1rr9TVFC5IlQZItq9JB65YO0ntigkPO1Atwye4ADlXXIWC2Fh50noXGW/cNkhpr5jYkwbJHG9XiPh+T/lbyOdyy5H4nKQ/S3nF5gppn0Q6EAgRgBiBb1SNgFRkSNPFhEtKJbi3cuUIH4nIKSJGUuqXKjDMZJgTtPiCEW5FJDYpSyf31GDJDRw5nilPIGOBUUoAIq07lydXN/u6ZGUmp71cGySBpqRe3PabWN0lQVdOwB8LJiXBYE6QJ6mLJMgNiTyXA/cgI9R2qQF/qkCS1DHkE5xtRR4WSB8ScLZx/izp69wKcmjc8Y3tXHlF+ieXN65PbwIQI9O7fetWO+nBb22gVIxIViPsCkvT54gEbhVGWidjr9RWaYO6E23o91ggJA2yTR6+AJ4LxkL14YLkkBjR+flWaiRBizSAcAO4HGEUCgCKBEBc4CIJFLj2kqyMSIRHGeVI+0IoUPbdLwnyy2qjECfOBgnfonV2fTrWr2xf5sYdl7mUZey+FB6hfKR5SO2Vpgv5MOcDnIDg2r8W9qX2T6Sf2QQgRmZ2+1el9qEtRWZFwr0uOVTO5emriDTAzxFOIbFh7AjVKQa8rDMjIRHBiQsuOJIGkEUmdmmQ7gY9sYAoNjFzTHJEjC1WzL/ddg8dCpUG+z4/KnJQtUjwEgpsTJ6hOsX6AidGcwYuaYAnyZuzz/ZPE8jb+XJ9JGRrWX8P2RLzV1+fc/uHZOwJ+Zqv36Q+1bfzkLRjaByJ9S+XUTX6bC19NeaXRcSShD/SgIAhADECX5i2BKRiJFXI5OabswJTpHHcyT229SgUdLuBlG+yj5UjFQJ2Ol/w5gt6UoM8TkxJ8vO1R9GnjEXaWHqvJLjJCTxy8+XaQrKKI617zAfdPCT1ibV3KBgO9ZFY8Bzra6G6cyLJV99Qf4v1ydRxICa+UhnktFmqr9Q7fa4fxthIhRqXjrteb3YovzkJVF2MpHYqSfrmRA2rQQAEihCox9hQjzKLMMK9IAACIAACINBsBEoRI+6ypf2kRfIEzE6Dyb/ZXAj2gkDtCNRyfKhlWbUjiJJAAARAAARAoLEIlCZGJK/dNFWPvVLTJ2xscdNY+GANCIAACIAACIAACIAACIBALoFSxYh5kuj+v22cuwriGu57hSCeUOY2L+4DARAAARAAARAAARAAgcYlUDUxYlYzQgfXfFuzQmIGYqRxHQiWgQAIgAAIgAAIgAAIgEAugaqJkdCHz3yrJpxggRjJbV7cBwIgAAIgAAIgAAIgAAKNS6BuYsRG4nvtIQ61N67TwDIQAAEQAAEQAAEQAAEQKINAVcVIbCuWMd4nRPQ1iJEymhd5gAAIgAAIgAAIgAAIgEDjEihFjNjCwn2rll1193C6vmb+Zv7tChHf742LE5aFfMFHJrT9LrRtL5cut82Pu+6rU+5b36Rl5dZVep/PDqltuXWX9uVQ/m7dJB94k9ZJaptrQ0r+sbb5/9p7t3PZkePqtuWBPpnAbYL0RBtoh9qmlh20gU+SCZsm6JMHOgT/k1QyGRFzRgJVhaoa/ULuhbxEjogE5sRlLTWOOp7VqPpDl069qLnV8cHWmcv5Y4fVfLt1vdNvp4/DoHOudMfbubnn5HVnP+zu73kuN7Zq3e4YLmPaQQAC+wQuMyNjY6sNrk7g6vj+Uun5bAJzTVRzK1FZmZZ53NnYRvPN3zE5LKq43DrtGit3HznxqzbuGhzBofZ9JJaz+JyxOrE7450xI0ffSkS74qsax13Dug4lxp61f5z4o72yxufkqbvnImbV+WOuZYefOr+N+aO1uvtG7YezTNS5xI3TyZ/TxqmnKKYdU+aunXYQgMA+gcvNSHQiUQIrOq767C+Znq8koC4i2UWz6lddaNVFuiOI1YUsm6vinQkVxemKHJ4xi45Yi0RWFnd0Bz8T8fMT1nm8NT/VXB2DcIwTmQ1VD5lAi/qpfKvjFYeMVye+bHx3/2TxK7MU/SIUxaJb105s6zqra1YlpkfdqSdWypipfdQ1H7v7we13xf7u1mBlRlQNXXF+ZQwIQMAncIkZcQRfR0xmF0l/WbS8E4FMcKi6cS6oZ8ZQfec6rMR3JDAyQeJcBCOh8+x8dverK+gc5t28R4JoFeCKuzqeiVFHIK35jPbD+rNOvrtP/GZzpfJR5UL1jdgo8ZqJViXeXVMUteuwj141VsZgvZ7t1LfzdGXl7daQMtrVON21ROdFVUeqZtb4zuwHlxntIACBawlcYkauDYnR3p3AfPFY72xWQnsW9R1xO3h17qKqONQFuiteOwb70Wakyo8TZyYOFDPXoO0IHEfkdA3WjsB1hNUqaNWTi4ybY5A64vuR+8fZz1HeZ+OkatM570TM5p9VuVB7PjKZir/aEw43db1QcVd1pPru7NWdPju1rmJX9aS4chwCELiOAGbkOpaMtBBQwmxuPgvwIUCyi3vVtrqLNn9TEgkvlcA1nqj9zl25SnC5F1QVe0cUXTnnjvBY87vGHgnGVYh2RZxjsEabuY6y2Oacqjp2zIbKiVubUTv3bv+Z/ZOdCzJOMxOnhqpzSbVPM0E612D1WmC17yJzHuXaOU9W57URQzWfw2Bm4a7LyU3WptpznXpX57Yz8+ycV+kDAQj0CWBG+szoYRJQojK6iDrCLRMe3Tu72TLURT26s+0IShPbX5utYqjT123riCBXoKxzdk1Z9RpOxCKqk0pAVuImY60EUZfzbnxna6u79mwPrvuus38qQZrdGHByrIToXL875sBh58wRnbOqfkrkd2pzZ587ORl16eyDM/vbzbETx9m95M5BOwhAoEcAM9LjResGgc5FMLowu6JovXPp9MuEQHUH9+jTee3MuVhXrza5gmPc+cvEVpYyRyCqdKsYlaiKxEHVpzImTj8lbJQJHKwVl1V8zbUzr1nNF7VVc1fCd+3rGr1uDWXzrPmu9uozzMiaz2x/Z3WjcvHMVxer2u7sQzcnzt512lR57qxJ5SKKxelDGwhA4PEEMCOPZ/y1M3yKGRkJzC7SnbunjlB0BOo6zip2naLriI4s7kicV6ZImZchGJz413l2zNVOjUb1UMWrhKAyk665do3SXCvPNiMdwzivp/vUs3qVbuQqMwpVLjs3D7JaV/Uwi+ZOTqNzgCv03XOb2r/q+Jn9rc7Da9467Lo3cpzzE20gAAGfAGbEZ0XLJgEldKLh3IvifGFaxUVHvFWC1hFOyjh0jYoaL0uBIwKii3X2PvwsiLJ+VZszcTprcU2EGmvHwETr7ua5YpoZv64JcvKzK/izsTv7dzVhSqSr4xUfpw5WMe/sxepcc4UZuXofKQ5rXl3mndrsxvDM/ZAZmvW10+zfzUskzSEAgf+fAGaEUngYgVVsuOIoEsi7F3a3X3QxVWYkEy/rxbMCnJkh54LdEQBdI6JEkCPUojGcdc0CeYfdyiWqQ8dQnKkdJaAcM3LW4HT2W1ZLZxhUQt2pDae/ayardaz72KmNqk1Wb9V+XWte3alX+yjiMtbZiW/NQcRqp9adi4568tmd19kP0b6c1xwZaMXEWSttIPDtBDAj314BD1x/dMF0LqKOOHDETCYY1MVjFgbVHbHd98ErUfLAdPxt6EyoZHNXH7OqPo7ovqrNbJCyGpoFmXN3MzPUVZ46ImrUaCV4srkcUalqXQm6StSquKI1qfqOPnR2zhnZDYxOnqJcZHx2zm1q7Z3jrlGtakTVT3T+VDGqXLljdk2Qyp1zXK2N4xCAwOMIYEYex5aRIQABCEAAAhCAAAQgAIGCAGaE8oAABCAAAQhAAAIQgAAEXkIAM/IS7EwKAQhAAAIQgAAEIAABCGBGqAEIQAACEIAABCAAAQhA4CUEMCMvwc6kEIAABCAAAQhAAAIQgABmhBqAAAQgAAEIQAACEIAABF5CADPyEuxMCgEIQAACEIAABCAAAQhgRqgBCEAAAhCAAAQgAAEIQOAlBDAjL8HOpBCAAAQgAAEIQAACEIAAZoQagAAEIAABCEAAAhCAAAReQuCpZuTHjx+//Pz5M12oOv4SQkwKAQhAAAIQgAAEIAABCDyEwCVm5DARnf8iQ1KNURmYzry0hQAEIAABCEAAAhCAAATuQ+ASMxItp/OUI2vbGeM+SIkEAhCAAAQgAAEIQAACEHAIXGpG1BOS9QnHaD9+PpsPjIiTPtpAAAIQgAAEIAABCEDgfQlcbkYiY3Hgcc3FalDeFy2RQwACEIAABCAAAQhAAAIVgcvNSDWZ+nh99OUbEYoWAhCAAAQgAAEIQAACn0/gcjPSeTIyv9Y191uxY04+vxBZIQQgAAEIQAACEIDA9xG43IzsPhk5+kWvcrmvd31f6lgxBCAAAQhAAAIQgAAE3pvApWZkNhSuiYiejgyk7hjvnQKihwAEIAABCEAAAhCAwHcSuNyMDENy/G/39aphPviI/TuLkVVDAAIQgAAEIAABCHwXgcvNyPrref8rsEwAACAASURBVLumhKch31WArBYCEIAABCAAAQhA4HsJXGJGqlet5iclAzMfq39vwbFyCEAAAhCAAAQgAAEIDAKXmBFwQgACEIAABCAAAQhAAAIQ6BLAjHSJ0R4CEIAABCAAAQhAAAIQuIQAZuQSjAwCAQhAAAIQgAAEIAABCHQJYEa6xGgPAQhAAAIQgAAEIAABCFxCADNyCUYGgQAEIAABCEAAAhCAAAS6BDAjXWK0/ygC//Ljv37575//+rI1/fkPv//ld3/80/b8Uf+zY24Hc8OOKr/qeLSkZ/VZ596Zd4yR9T0z5g3T/XchnV3zWTZn+1e5u2rsK2tstx7O5knVuBvXDtOrYndjpB0EPpUAZuRTM8u6LALuBeho1/3PMTld4+CYj6PN8d8Zk9Nd653bVzl2839WtK3zzP92Ypjrz6mrTrzO/Gfzu+6fsYZsX+2s0V2zu97Rztn7UbxRzjOOMw81lhv/Ts7csR0m6/xZTq8U9G78V95kOMZa1zbXzhW1vJNL+kDgnQhgRt4pW28YayZC5qV0hJYSlvO42QVinXu3XZUO96LYNSPHnKvZiP69GpHRporZ6RO1yUyPI1gi9lUOj2PVuJmQu1owuPkdazljRsZ657XtMFAGYMRaiSd3/7ljRON12WbnkkwMqzV0jEFlgLLzmlpfxwRFde1eJlz2brvO+dCp38qkuGusamBnDOdaMc5R637DlOwQp8+3EMCMfEumX7DOSoA5Ii260GcXX3euDoZV/B3/dgW2Ehwjjl0zMhuAeYxsvO487jidcRUTV/S4YjKrsejn2dydeqlM1K4ZUcyUAIyOR2LbmScyRbv7uBL8TixOXmZRr4xYh4lbf249V4ZmNVpXClrnXJbVdMcwjfOmejIy88piU2Ps8tqpuTN14NQvbSDwTQQwI9+U7SeutbqrtXPnMRIWHbG53q2q+nZEhLPOCrsr5p0nG9E8w7S48xxjqLaO+YlicS/eSpwp4aCOd2rBETedO7izoa0EciTgnHVltaZiVCL37P5bxaVrDjqnLFdcRzcZKoPqjOuYma7Admqvw0ftq86+6J73HKOxxlflyWXj7hm3XTWvqhO1x87kkr4QeHcCmJF3z+Cbxb9elLLXarILUeeisbZ1TYbbLrt4rz/fNRLHODtmIjIUymDMZfSotl0Bk134VQ2cOT4EhVOXlaFVws/ZB9EYx8+6omZdkxJN6xwqVievZ3Kye4pz9nF1jsgMWNan4po9HVBcxrkkYtCtA1WTzzIjO3FkuXRrw31t0N3Tu3vCjZd2EPg2ApiRb8v4i9erTuKVwFfH1EXOESedC7JrRirkjvBf21Tm5jAvzkfuqgycuCLTU43riNasv1M3q5CYxeF653onlp0+UUyrMO0I0s6rgvPc4/+ruVUs7h5a98aOmDwjtqv5dp6MuH2c+s9qOarX7vlI7ev5uJtLt93O+XA3TzumIWKT3Xyo9kFkOtdaVfuokyfaQuAbCGBGviHLN1ljdRdSXSTdi0/Vzr2oqnbqDqhrmobgd4X/GVOjns5EH6HPfbKP1DuxXyHmFVuVu6w+XPHg1vCaq1X0dM3VMV7nfXnHBHX3VFcYqzVWx918VAJzPua8RpUZKJVzt65Huw6XEVO0zjNmrZNLtad2z4eVqFeM5tpVlzfnqUi1hjG+elq6O4aKn+MQ+AYCmJFvyPJN1qgu6o44ckWKuoBeYVrmC7q7tjkVV5kRxxA4bZTZGcezj+dVmbmiLROY6juDTLCrWphFhBJ4O3le62QVN6uIie7CV3XvHFvFXZUrR7zN/Z28Rmu82oyshk8JbqcunG93snWs5uOMGXnEnXe1/u450j0fXpEn51qR5X81MspkZHvF2XfqnMhxCEDg/xHAjFAJTyHgXvicC0hXMK4XH2fB7sVfCREl8N1vQtSTjWwed3yHyWhz9QfsjsF075QqIxPVgqqndcxIVFb8lPhyxXz3yYjDzGGvjIcTfzTG1WYky1Mnf45hqAxptKbMlCizpM5b3bqNOLj7/pHnQ1U/SvSrNVRmQ81dGZH1WPYqX3ePqfVwHAKfSAAz8olZvdmauid8dfHp3rmdL+rORXXXODniLxL0x8/OPLlw+jpt3LKJzMgQ3GOMzt1G52LdYeuIUmdOZTCUGJxNiCtgK/HTNSPKRAwxPLdz1uTsoUxozz9fayYTd1FtufWWrU2dkxyjVJmM6JzjGJ2Im3s+6nLqjLuTc3fPVrlU+3TnuBOXGtc5V87732lPGwh8MwHMyDdn/wlr3zEWO30q8XNWVHYE1NE2erVjjeGKj8wzYxOtt2NGVNurn4yo3FVC3inhSHycERuRqFRxRMK7eu3MFX+KXSSKs585TFwB65gRxywprusYmaFZf67W6pgRxb5i1TnHZaZNGccOu6pOonHmPaDmWc+H1V7YyZMzf9ZGmVI1dufaomruzFz0hcC7E8CMvHsGbxy/c/LtCs2rLx5OjEp0VBfrrjFQRqA73mjfHTdrH/1mr+zj9h1h4YhwN2erwLrijmhUr8c8ShhWde6spyNe3Xrs7r2OwejG6+Sme6pT5wp1vCtgV2Okng6683cMYJdRd492TYvTXnHo1pKTBxWXsyfHfhhjrTcXIhOmzhNn80d/CLwrAczIu2bu5nFnd/Mi4Ta3VSfr7MKc4dgZzxVzVQqyi5kyBePbEFfgHzGoMUcbVTLrnNF3KlEbN1bnAr/WjRJ0ak2zYMje6XbEy4irelVqHkeZqq74PiPIIhOxK3BVHKswc/fSjjFSuVfG8REMItaV8F3rasTk7BW1/p3j7rxuOyX6s9qcrxOq5nZf253nrq5X677OrlfZOeLVOd2pA/pA4NkEMCPPJs58tyLgXlTdi1UlSB3TsBqHSuhf9du4bpWQBwRT3XmNpoten1KmNhOhmRC5wox0RE41X2ecM+mp5sn2l8N9jWmdpzKS87HOuSAzybOInoV49PNVqGfmyWG+w8k1ilk7J67qfLibp3nMam87r8u6Oe+uNarJqgbOjk9/CLw7AczIu2eQ+E8RcC9GbrtVYIx/u0ak27477ilYdN4ioO7AO7WlRJcKTBkOJwY1h3N8NUWZWD0bj9vfbecIYGf9d2/j8nDbZedD9fNIzHefknZjfHRu7hbPo9fL+BDoEMCMdGjRFgIQgAAEIAABCEAAAhC4jABm5DKUDAQBCEAAAhCAAAQgAAEIdAhgRjq0aAsBCEAAAhCAAAQgAAEIXEagZUb+53/+57KJGeg+BP75n//5PsEQCQQgAAEIQAACEIDA1xBomZGvocJCIfAhBP7pP/7tl//99/+Uq4naOX27/eb2x/+P/lvjXecY/1bxZcdVPwnLbLDzwar62H1MvTP2HPbZ/iYCmkEAAhCAAAQkAcyIRESDuxJ4lqh01//qeDJxn8U/i/6ucF8NwWoyMgOk2jnmxjEjO6bHzfPRLvtVtNEY1V9az+ZUfxOlMhNrbONXnFaxddZOWwhAAAIQgMCVBDAjV9JkrL8ReIYwf8YcnZTeLZ7d2CtTM0zGbAiOedafZ3OfMSNzXMd8a5xuDB0uWdvob0LMpuPKv3FQ/TrcEV9mXta+a4xXsGAMCEAAAhCAwBkCmJEz9OibEniGMH/GHJ0U3ymezitQ6xqH0M/EfTV2dCwzDipGZTbUU5RH5iP6g22uGameqkSmYrR3DMeRy8iARIbmqj+U19kjtIUABCAAAQisBDAj1MTlBNY72GOC7OfH8Z1j2d15NZ/7ms8YJ/qGITqmxG/FZRbszjceKmlKqP/DiWD5tmTtn413jDOblvXf1fcf6inJnMfolbKK91obGa9d1pXg3/0Dg9nTlmi87InHMCPrejEeasdwHAIQgAAEXkUAM/Iq8h8+rxKzlRDtHMvEbzX/MAXOdw3DKFVPCZzXgzrxZCJbmZ25pNRTh6zt+lRkbbeappWlMhhz+yzGOaezUc3mrtor07W7DZ3Xn5y/mq5MRfa6l9NvGJPsmxEMym726QcBCEAAAlcSwIxcSZOx/kagY0Yqwejc/R79OyamuiOujEP24Xcn1kjkR+voiulK4M9jRd9+zEZEmYosVpUD1zzO40dmIzNN6qlXx9BV2zl7TasyCWM8x8jMc89zVTFF34NkT2n4bVqcrCEAAQhA4C4EMCN3ycSHxREJ+nWJq6ivxHKER5mGbD4lSCNBf/WTkV0zcvTbNT2VaVMsq1yNcTMzM8ecmZVoTZmxUIajYqRyf/T99ddf/5ae3377LdyZ1Xccnde0uuYlMjRrgNlv01K/oevDTkEsBwIQgAAE3oQAZuRNEvVuYaonI64Y7wjv3bv5K9tnz9lh1TEjq6mqXifLYnBZ7LDPnuJk35nM7avfpnXWjDh7rfptWkf/yKxERmLHjHTMzjznui5e03IyTRsIQAACEHg0AczIowl/6fhKYFd3yA9kO08i1CtCzrcdkZC9Ytzukwf3e5bKSO08hahMYlTKwyBET06iNaxPNVSdVPlwjVJ3Tc6WdV5zUm3W168yc+B+H7LGvdvPWT9tIAABCEAAAlcRwIxcRZJx/o5AJVJnszE6ze0jgTraZd9rZKJ1p98YK+pbHVNPB9Y7+/Paq3Vl7TJzsP52q3Ud1StR61xRHqN4olensnnm/H+rGYmMSvY0pfskxP0mRZklTmkQgAAEIACBZxDAjDyDMnNA4EkE1DcRmbmYzYRjFrM26lf5rv2iV7XUU5bI+Kx4HSN0JiVKyGfflIw5nacgo231ytfcJvrNWzwdOZNl+kIAAhCAwDMIYEaeQZk5IAABCEAAAhCAAAQgAIF/IIAZoSggAAEIQAACEIAABCAAgZcQwIy8BDuTQgACEIAABCAAAQhAAAKYEWoAAhCAAAQgAAEIQAACEHgJgaeakT//4fd/XeTv/vin1mJ3+7UmoTEEIAABCEAAAhCAAAQg8FQCl5mRYRjc6Ich2e3nzkM7CEAAAhCAAAQgAAEIQOCeBC43I6vJOP69Go7qyQhPQe5ZKEQFAQhAAAIQgAAEIACBqwlcbkbWAF0zop6QdF/tuhoU40EAAhCAAAQgAAEIQAAC1xK43IxE5iMyKOvPsiciPCm5NuGMBgEIQAACEIAABCAAgbsQeKgZmY3J+v8rMzIbEMzIXUrl/nH8+uuvv/z222+XBnqMmf139VzZPI9Y148fP375+fPnX6c8/n/03ziexTWPsQN9p/9On53YHtHnEbE/Yszu2p8RQzXHM+Zfmaz7x9krGdesb7SuR621u555LZ2Y1radvt26dNtnMXRi67R14xrn5qg+nPmeldPOemgLgYzA5WYkmwgz8l1FuIr4WbhXxwalSICrfkq0r8cjo7EajGzMbnxO7KpCrjQ/6kLlCCH3gqjWtV5sM3M0j6PEn5pznWMe7xHHKmExYo2EmlrHOJ4ZS3ddWQyRWY3yVeXDqRNnnV3RWNVRxeWIZT1erfnM+pTJWms+WtPZvbDWZnc9rsFwzilzHTrmrdqrUe2u+0XVfYdtl5tT83Nu3HqO1uTmqOLhxks7COwQeIgZUb8pK/r+I3sawpORnbS+tk8m1A8xXR2bjcjx/1cDo4xC9RRjJjLGUebl6OOakSvWnJkNJ85uxnfNSDVP9w7eoy7eikUlih5xzBFYq+hc1+Cw2o19ja8jxCvBt66hI+zmvpHgdITZLrNKnI8xq/1TmaaoNqt9k83jrE3tg0x4ZmyVgcuEflQjjnlWwtgxN66BzcR6NofL9mi3W/fVHCr/1XqcmNT4nfXTFgIOgcvNSPTbtI5A5g/UMSNOaj6rzRDUyoxU7VYi81hq3IimI/LPvKZVjR89pXmGGVFCYxx37n47F6xKNDoXxShvzrzd3ROJzFUMnRH7jnDKYr6irxojW7/bbzUPjxBgs0lwRLpTJ45YjeZaf+aajLWdqqmqjq9irNan9lK1dyJD0am1OedujWW1sdM/m78ySk7dKabRvNW5NDKK6mfzGpx4Rpur6q4zJ20/n8DDzEiEznnKEf1WLX6T1vsXomtGxkpdo5A9bTnG6ZiBjLD7ZKRrdl5lRipx0K0y56JbtTl71/HKi+IjzYgjeDtGpBJCmdhVpiIbU4nl7tOwbo1lAvKs4NxhOAtEV1ArM77ycF93c/ZexHrtN+I75nWZdnI4PwFZn4Y4NzwyM+CeV9Tem/OzMlhr7/i3E/Nubpx8qbpd63JdX7afsvNGJ9e0hcAZArcyI5FZUU9Uziyevs8j8EgzMlbhvKY1v6K1rj56MvFMM1Jl48rvRdYLfCaYslcpVNW4r3NEF/fOBVnF0Tn+SDMyCwgVUyR2un0iwfEIM3JmXWpNkTga9dK9QxzNldWoMldznczxRKI7W6MrVpWR6eyzNZZZeDs3BVyT5KzZNXKV8L7KjGRzuDlaz6XRv7u1np0D1TjV65Xu/q+Yq/k5DoEzBJ5mRjJT4fxBROeJyhkI9H0sgZ3XqdSTEee1rO6TEeej9JlUZRCumHvMpVjsZC+6I+rcGd2Za71AOxf6KBan3058at1njcoVgmdHJLjrmplFd87V3WCnz05e1jV3a3anXuY5IuZRLSjOqv7V3fud3Hd4d4XqHE80T2bo5rbZExNlBh0Waz6cGKsaVnXk5L+Tj7VtNb5bO6MG17Ezk6nWfGY99IVAROAyMwJeCEQEnNeRHGMxj+0+reiK+E4cXbOhjMXueMe4ne9a5rutqyCoRHd2MYsERiXilDDr9F1F0c5rW46Qfkcz0lnXnMOdfk6fdY7j3918zXkY/XeEmnOmzsaN9s9c05WIU/FHIlTF2mUYjbdjRiLTtu7trK4qto8wIw6jrIZdUa7OnfP504knOg9m52A1nruGdc5uP1WrHIdARQAzQn08jIAr7t12Q3hHv1Wrs4jOh+Ku8Rnz75qK3X6ddXfFQSSOunfSqjvJ7l09JXYzYaTYuCLsrBmZBayKaRXpTl/15CITic76qzZObPN61TcDik0kYp3cVOM6NVjNm+2pbM65Vl2xl63R7d/hOgvStd94tWvUaJZ/ZSgc5oqrY/oqc6TObTvnFJWP7phRe/dcqHI+ju/myh2fdhBwCWBGXFK0axHoiHjXjFzxpKMyDW4clSnqGJ0Z6B3MiLq75wqA6EI/i+zqouwI5EhkKCGgxMcswjJxr4S5YwqUyFKbTK2zI/Qc1k4bl+2Va48MwpVxqPEzUVjxn0W8+41JFYeqBVVLTs1XY3RqQ/GsjMOZmnYZrec+JfqzWlPzqeOqhiMDeOWTkU5O3fqiHQQcApgRhxJtWgSy14ayj8edD8fVmFGAyrysY6q/YzKbkOj1syiG8du+smOzOaogP+MD9uoDyCEWqhjdj1wzYbIrOnYu8NE61jv3o031obB7LJqvG3cl2Kr8OOtSwnSO/6z42Vn3vPaofjIRldVrlbdhGhSTzFCs8anxZoFZ7cFZMK9jtk7QS+NdAdrpt4roaJ2d/T/npqpNt9ZGfE5O5/nWfvM+7N6ccM4RXZOkzhnrWrpPvs/UHX0hMBPAjFAPH0tAmZFq4c9+UvHM+dSFNxNh1YU9ukh2Cqu6CF4pvDoxPbqtEkrRXVBHXD86bjW+Wpfqnx2f67YjAnfnq/plBqIyMB2h2hH6Z9e3O1dWnzuv/jyqZlw2jpmNTL26AXP23FWZj2gPOIZmbdMZ5+x63HzQ7vsIYEa+L+esGAIQgAAEIAABCEAAArcg8BAzUt1lUHcS1CsAkat/Rp+dOw5X9blFpRAEBCAAAQhAAAIQgAAELiZwmRmJHlurR9mOsVCPb9XxjJfqt/OKxE6fi/PJcBCAAAQgAAEIQAACEHgbApeakc4HWx3hftDMPsLMSHfbj3GcD9iGkXEMTfepzdtUDoFCAAIQgAAEIAABCEDgJIFLzcgcyyHClVif27ttnd8mkY3V+VBvNRxzX2VGKqOFOTlZsXSHAAQgAAEIQAACEPgYApeakfWpgvvbNjri/dlm5Mh0Zkw6pmce52Oqh4VAAAIQgAAEIAABCEDgBIGHmxH1x52qXyvnPMlw2lRPYBxDET0VqcxFt/2J/NEVAhCAAAQgAAEIQAACb0vgUjMyU1hf06pMQ/fJiEPb+eM91athztOQM0bGWQNtIAABCEAAAhCAAAQg8MkELjUj1Qfs1etVjqgfSTjzmtY6hjIjR/vqL8U6cWdPST65qKJcnc2b+01RxNXNU9T3il9F3THbawxn1l3VmMPk3Wr0UaxmDu4cVc7HeGdry5ljPYcd/+4+Tb6iJl1uquauGkfNs3vciW83b7t16PxSlt313rnfFec4J593ZkBsEHgXAg8zI474nEVrBkx98L17slD9VPzjgtL5a7Nqzncpmk6cmRnrXigyAeUYiCyXHVHWaeuKN1UPZ0yMk6PdNTm5UL/NLjve6df57X0OjyhvnX7RjYusv5P7K859nRyrmObztYotY6kMmMt7fvK+nmPmMdacZMeqta37UK1BsXE4qzbqeGZcsvNx91ocnZuc+nfPaYp5No5zTuiwy8y7W6e0gwAEPAK3MSNK1O9e1KN+42RUnZScE5ZqM89zxKEuUl7K3qtVdPFzxax74couvJnAWPMy58atCZX7NaYsa87rhGp9uxXREaqrWFHCI+PjiCH3XKDG2uVyRT9VH+vxqtYrcT1EeRTz+qpstB/UHnPjGmOr3Ln7axWB0Tl7/VlVz06tj7V2atvlkz1h7+Rt9zzgnoNd4b27t9e1OuOoc7gaM9pn1b7o7P1vvJ53+NAWAh0Cl5iRbMO7J8/OSUmdfKrFZxebWYxmJ79o3M6FdZzoo7k6CXuXtu5FumKfiU0l5NTdsUzYZMIgy73bvlPfa40+Q3CrXK2veZzZ77vrccS9m4+dPZQxqsykmqcSva54PiucV2HmcO6IMGcd6znXMR6zcHbOwyqOaM4sf1UNq3kiwa/6qP25xqmeLlb7ROW/Mizdva3WXV3rO+fUrqHJ1uiwUXue4xCAQEzgcjNyxUmiI9zVCWI+kavH67MwdsfNXgPo3vH+tAJV/JwLhHtxU3Ot42SslYnJYo5+visgKuPTEYFVPVV7QrHcEVNOrlW8au+qO/Jn99cZ4aTqZpfprilU/Rxx7/DsjhPt99UkOPU5x1aZjG5Os33eMYS7ua6EeZYLl5V7nnXq+Gwbt2aUzljPcVX7+bpfxe/ydPYGbSAAgb8ncIkZASoEIgEwLrwRnehR+biAVK+erBcO5wKhLlyzQNi9MHfmcKvFNdLueI6g2eW5mi/HHMxCccTm9HOMi7OODrfMXJ55MjLXsjIIlYitYovGnVk7dbvu7Ww/z0JurE3FljHI9mE3r3c2I4rNjgGPxHRnnqxtdN49u2e7ZtA5N6t91KkfNVbn/EFbCECgJoAZoUKeSkCJn9WQqNdIoounesIRCZTqZ9EFvvqZI97mNurpmrPGnSRmF1t1wXYu0m4bZS6rWLpiZpeR00/VXGQmunXislJCfq11R+TN8Tu5dZitbbK43Piy8TL2O/UTrd1Zq/NKXmedao9WMXX3lFrffM52z4udnHQN1rqvMvaKYScfihHHIQABzAg1cBMC6uS/Cp4hvjoXBUdgRKKnmiu62LoX3Sj2R6xnFapOyitR2REsHeaVUIgESjZ2tl4Vd5dTp2ajtY3aifLhCFRXWK3s1hpf99aOQFO1vMbq1GBkxKPYovV0BLdTo5lArva6Y8xUmw7XKo8Ob1XP6rjLfM7X6HOFYV+/X1Nrzti76+zWnYqH4xCAQEyAJyNUxkMIVCJsnVAJo84FQYkOdXHKjEI1riOA5wuyWs/Mzr2Ad0V2Jl6VWegYBiUcurlSsblcO9/erPUwx1Ctz4nlzGs4Iw/O5lU1pGLNRHpX0KlYHdHu1Lmqq465qNpG63GYuOdG57vDzrmn4q/2qtp7zvlknd/NU5QDh3N2rnJqyFmvqmeOQwACPgHMiM+KlicJOBeQjhlwxUA2rzIm1QVJCafsAjouhA6L+WI6BIwjUNw0KRHa5ZbxcsfpCBrFvzNnxcupxyqW3Tic+tht0xWBmaiLvvtSglOJZ2UU1Zo7vF0Oas6ucHXGO7uOrKbV3Op4VAu7ZuHMGp041/Nn9p2ic1PAnW/MORue9dytzuXu+Zt2EPgkApiRT8rmzdfinNAjgeyK5isvbmcF5rjgrCmZL4gOj+riH4kAtwQUU1egzzHMfapXkFbxtttP3c1VhsVhtZqRKFZVK9k8jghSeXDW0HkyMouorL5crp396NS5alPtuVkkjnVF/KO1RYzP3BTI4ozOFeteOTOv4hcxqvZmFa9zblPGNJvbWcd6XsrOFVWNrnvBNRHKfLjjOHubNhD4FAKXmpFoY++clJw+2YXSSUxnfCUG1J28tf9VczvrvFMb9wQ8t4v6ZOOoC9t8MYouMkqYuOJdxaEucJFQ6daYyrsruCrRpuZ49PEr8uHEqPZrJDwcI+aMq/KuxshE28xurcdZkK53kqs9XO3VjLMySdG5M4rXyeOz2uzmpLpO7Jw7o/W64zyL1TPmyTTJPPd6bVA19o0cn5Er5vhuApebkXWTO+IqEkfqQnzGjGQX6Tn2KG51Ud3p893lx+ohAAEIQAACEIAABL6ZwGVmZDYU0V3L7I5RdueiehztJCy629Htl93hfNZdWSde2kAAAhCAAAQgAAEIQOBdCVxiRjLzEUHJHs2rpwqddz6vMD7rmpTZcp+quE983rWgiBsCEIAABCAAAQhAAAIugUvMyDGZ87Qge1e98+6w80rXlWYkWptaa2d+N1G0gwAEIAABCEAAAhCAwKcRuNyMDPE+g4qeamSCfn5Coj4qno3C+mTC/a0jjnGInopkc68/z/p+WiGxHghAAAIQgAAEIAABCHQJPMyMVAYkMw7Vq1Gjj3qda7RzzEj1m0+yWBxz0TUv3aTRHgIQgAAEIAABCEAAAp9A4GFmRD0Zmc1F9Csk3W9Euh/Az08ulBk52kYfsXde03LMt/+hqwAAIABJREFUyycUEmuAAAQgAAEIQAACEIBAl8DDzEjnyUgm+lfDEi2uMhQVDNVPfZsyntCoV8kwI92SpD0EIAABCEAAAhCAwLcQeJgZ6T4ZGU8sVvDqt08pU1EZGPVk5Ozc8xOU1XB9S4GxTghAAAIQgAAEIAABCGQEHmJGssncV6o6BqPbdjUF2RMOZ9yumameplCiEIAABCAAAQhAAAIQ+DYCTzMjHdHvGIGRKNVW/XaueZzZqLjjrt+UjPGcD+i/rdhYLwQgAAEIQAACEIAABGYCl5kRsEIAAhCAAAQgAAEIQAACEOgQwIx0aNEWAhCAAAQgAAEIQAACELiMAGbkMpQMBAEIQAACEIAABCAAAQh0CGBGOrRoCwEIQAACEIAABCAAAQhcRgAzchlKBoIABCAAAQhAAAIQgAAEOgQwIx1atIUABCAAAQhAAAIQgAAELiPwEDPi/j2N9a+TZ6tSf+X86Kd+FW/Wxunnju9kxZ1vHmunjxMLbSAAAQhAAAIQgAAEIPBKApeYkflveRyLGeZh/RsfkUlZDcn6dzscI+KaBfePLmYJUaZg5VAlNmKkCkH9RXjVn+MQgAAEIAABCEAAAhC4E4FLzMhsBoZgz0yGI+gP0Z21c4zPbIhm2K4Z6ZiK1XxlZiriEhWC4nOn4iEWCEAAAhCAAAQgAAEInCFwiRmpxPswFkO0O2K7ahOZnLW9Y2TmJxPVEwfXwLiGzIltTShPRM6UOH0hAAEIQAACEIAABO5K4BIzMha3vpY1BPpsRNb/Pz9ZWAX9emw+vo49A1YGono1bE2UGiubd30Sop6MVCYFM3LX7UNcEIAABCAAAQhAAAJnCFxmRjLxHRmI6FWm+XuS1SzMpmT3yUj12lhkeipz4xiH7mtq3fZnkk5fCEAAAhCAAAQgAAEI3IHAJWYke00rekVrFf6R8VjBrOZlPh69bpW9tjUbnjHGbKIyU+I+SXGehpwxMncoGGKAAAQgAAEIQAACEIDAVQQuMSNHMJEQH+I+e+ox95sX1P1mZB3H7b/TT42dma3Oa1qu+bmqCBgHAhCAAAQgAAEIQAACryBwqRlZF7Dz1CKD4Iw1+jpPH1TbKI7KiETGKnpCs5qVKA7MyCu2AnNCAAIQgAAEIAABCDybwKVmZP6VvO43ENWrU8oQXGE6lMFYzYJ6MqI+NlfzOa+NPbtImA8CEIAABCAAAQhAAAKPIHCpGVkDdJ5mROJcCf55nuxjeOePJ0ZPM9Y1ZGYpesKhjIaaL2MRzfWIYvikMf/8h9//8rs//qm1pKzPzlitiYvG//Ljv37575//enq4M+NUfc+Me3pRywBRLE58R5vjv4iz6p8dV/2O+Zw2DqOrxonmqthUa3hkTA6TV7V51rpHXqJ1ZnWc1firWDEvBCAAgUHgUjPi/JYsR1grM1L9jZDs4/Us5ZUBULGuRkWZkcrYVHOpcSnnmEDXRFTtu2NdlZNV3Mz/7gifTtuOKFVi9SoOWUyr8Ip4rSJsFXLzGBXvEUOWg/XnSvzdJbdZjpya2TFjlZDOYrnCkD+yFufacOY5u54d7pV5dGKmDQQgAIFHEbjMjDwqQMZ9bwKz8MguwKpNJl6O8Q6TsPvf+uTklWYkm/tKwVpxUuJo96lDJODnOKrcu2J4Fv2rOVJjqHUp0TeOOyZm5X+X3LpGzxXcRy1lXM4Yn4jf/LPqiYAyhkqoVwa2qnFVf+5eULWj9tk6j9rvu+dU+kEAAhDYIYAZ2aFGH4uAI9B22liTm40yM3MYFWV0uq+BmSH9XbMrBGsliDIxvhNrJvhWg5AJp+yJQxXLWT67ZmSI1xGbekLjCP4r1n+F6OwKaPV6mxpP5aDLzqmvzNiotVSmZWcdO7F2Y3D47e53+kEAAhC4ggBm5AqKjPEPBNQd5c4FVYmZefLKQCjz8KpXsTJhNP983G2eBX/0xKgjijtcd0u8ukO+aySidTvxzQyj9q4Qreaq5siO3S23yrw6rHf5OmbqynPLfB7qmAnnJkp1jlPrVHuz2gPOUw81/m6O6QcBCEBghwBmZIcafSSBqwRD96K5+xH6bGJm07KOp17lGmAi47MapWqeMc6uYF+FkCueVpG0JtoR7FHsjtCrjIsSb1VBVrU4m7tIPLrCvPvdiZpL1X31FEX13WG19lG5cmJY15DF5YhrVe9X7KesBt11jP7OehQ/5/yqTtJqDtWf4xCAAASuIoAZuYok4/wdAfdiqUSyc/d/nnj3ycjoN17PGkYhMh/OzxwTM7dR34xE4k8J5ewpiStCXCPkjHeVGYliqkSsYhQJxEror6J2zsswNqqmqzFGzlTcZ3ObMXNy6Qh/Nc66r+fvTDLjoE6xnbxFY6mYIzOict0Zc173qKVunjrzddoq9hyHAAQgcIYAZuQMPfqmBFwzMoRNJApX0bMrUlSahhHoGAjHSDhtRmyVGZmFiSO4qvV2BEhlBLtxVPWw5r4T466oXM1dth5lojJzVD0pyURnl+m69rPcsv0WzVPV2M4H7O7crjjvnH+655WOUezkZN5v6unJzvoeUS/q3MpxCEAAAg4BzIhDiTZbBHaEmnvxntupD82j4KNXpDpmZB7TeTVMfY/iPBmJRPscRyVghtBRImcer7rr2xXOO3ntiLNdQaniUjEoUegI12iO1QhenVtX1GdmLzPIax46dady0THZKi+7JlaZpmrPdE6iisVaH+55oNrfnfhoCwEIQOBKApiRK2ky1j8QWIWWI2LVhXgVBEror0FlTyyinztPN9xXw7rfjERCzuG3Cg6nLJ1vQbK5u/lyRKUyQs6a1jbRK1BR7JURqERgJNArUTy3X2vaZepwOGNA1/FHXBmH9YnQusbZrDixZ/2VqH6UGVF5ucqMdE3PzNXNt1qLmx/aQQACEDhLADNyliD9WwQcMe1cJOc2q2HIAqq+Azn6qG9BnCcgHRiZ0ZlNiBLlzt9WUDyVYJ7X5Ar6TMQ6RiQSYmoNrhjLeK6m2RlP1XJldNQ3Ek5OojF2uCthH+VMrV2JaTWmu4+6pqOqI1VjjnF14941WYqrWsNOrjtroi0EIACBHQKYkR1q9JEEHJFwVRv36cWOGRkm5fjf7FcD75oUJ+7oDvRsCNZEOE84XMHqGiFHAHXb7N5hdubpCDJlCipDoGJ5ZW5dU5i1i2JfBbZav1uHVQzZUwDn3NKZv7sWx8yqNlevoVP38gRPAwhAAAIXEsCMXAiTof6egCMor2jjiPpum3kl82/aynKsvjfZferiGoIz4tIVPdndcEeoqTaqDlR/Jex2BO3RR807RPnOb7d6ZW7P1MvKRT0xeMRrQyovUe5UH3cfdM7zas4Rp2vk1Hjq+O4+6ayZthCAAAS6BDAjXWK0bxGY76BWdzHHoDttHvWa1mpClCmZvwm5w98ZmYWHSlr1RGUInDNiTYmkVwha12xUr8Kp19aq+r/KjOzkVvXp5MtZx1xDau7sePVEMDt/OOefSqDP/de4HJOlOM5jqlirsdQeXedxYt/NE/0gAAEIdAlgRrrEaH87Au4H7KOdeq2qMh3KcFwFJxMX2dOJal4liByTkZkF57uFq5g4a1RrXcdQ7SOhfYzReT0oE+uOiFfsuvGr8VzR2hHpo+03CmCVHzcfzjhXtXFjoh0EIACBqwhgRq4iyTgvI+CakSPAqq07jtvuLJDKABxjO+LjbAyq/x1iGDHuxKL6qOOKT3b8HXI7aiwyX10u3fa7XO/W7y7r/mZDeLeaIB4IQOAfCTzVjPz48eOXnz9/pnlQx0fHrJ3b/xin0zYKuOp/HIv+q9ZOcUIAAhCAAAQgAAEIQODbCFxiRjLxncGMRHk1xtp+NgKj39Fm/Hz+2TAeTmLnedw1ZWupYnZioQ0EIAABCEAAAhCAAAQ+ncAlZqT75GBt7z7pWA3CbECG6RgmQD35UMfdGLO182Tk07cO64MABCAAAQhAAAIQOEvgUjOiniZETwuOBUQGQr0GNfcZY5x9MjLHctaM8GTkbGnSHwIQgAAEIAABCEDg0wlcbkayJxPuk4j1FavsyYMyMOurXOsrWO7rVWN+N/6jPd+MfPq2YX0QgEBEYOeDbfUx/5hnZ+w5xrP9yTgEIAABCDyGwOVmpApTfbw++qoPvdfvRLI519e4hlGonqpkY3XNCE9G/p7kP/3Hv/3yv//+nw+p4nnsR86TBf+KOY9YnHmdNg9JypMGPdY3/pvrq1p3h8k8/jHPOse8zKi+R/9u7T8j/m6Kql/nu47l/E2QrM/xc9egzEZlHm/8yulojd/4K4a7uaY9BCAAgWcSuNyMdJ6MzE8QVoMwQ4g+LN95srGCVaZnbt81I1ESO/M9swieMVdHAHbj2TEjV8Zz5VidtTvzOm06c96p7bo2d61n2o2+0RhVPO6cDl93LCdGZ75Z8M9CPvqbN+rpgzoezZWZIBXLamrcuTtMaAsBCEAAAucJXG5GqpCUGI8Ef/S6VfTbtDpGY53HMRpOmxGDWsf5tL3fCK6A2lnZN5oRl6fbbof7q/tgRuoMPMqMDFHfMSPuH0mcxz5W5xiOzHSs8a3jvbp+mR8CEIAABP4fgUvNyDHg/BG5Mh+j/UiG+2pTZSaq38ylkq5eI1PH1fjzcYdNZ7w7tp1fUYmE44h5vMLSEZfZ2JUxme9qr3NH/OZXdNbXbJz5/7rBxOtp2RxrrNH82StD0etKc7zzWqP5VR6qNTnMjvndGFUs61qqWhrzRnWw5v8YpxLzjtB3TLLK/4grqre5bzf+nfNFZT4igzLPkT2VWH++jhPNeYwb9VvXxOtYO1mmDwQgAIHnE7jcjMwGoyu4s9+GtWLJnjwc7dw5O086xpp2zVLW//npft6MqxCbBWgmMF3h6Y5djeeYhOwbBHd+ZUZUfA6zaA43vt08ZOzUeiqezlqVCdrJl9oRq+B3zM5qkOa1ZeZpzWNmZDJTma0ji1+tOzruGAPHdGTjzCZDfTOSmZh1DAzKTqbpAwEIQOC5BC43I9ErVK5BcEX77pOR7DdqReN10uD8pi53bZ1579z2jDDN7kqP9bpju+0ijp2+1R3wjoDeEapnDY8S8PNTBJWXlaPzZECZqfm4a4IqYa94VTmIxh3tIzbKOLi14Zr0in+2dzrnkOypRWUuxviOkZljWV/XyuKcP5Rf/39lWDrrpi0EIAABCDyWwCVmJPoQfQ47+mOFQ5yvy1PGJfpNWp2/XzLP65oIJwXOryQec6s1OvPdvY0S82v86x1nV6hVwlPFUP2Go/WO8jGP8zpZRzhescZZZM7COBOfrnHKTIjzRGnObedVskowd4xIVRPzsSjHM8NoTjdn1ZONrI5mbk6eroz/119//dv0v/32W3h6Gd99RN9xdF7T6pqXEUz1Afr6Tcr4bVrZNyd3P38SHwQgAIFvInCJGfkmYKzVI7BrBFYRHM3mju22c+bIhKIrfB85xzq2I2TXuLN1dJ6M7Box1a+qCcekqPGzir7KjKwG6CozonZiN341nnrSEJmVyEjsmJGO2ZnnXNfEdyQqyxyHAAQg8HwCmJHnM/+KGTtGoCsW3bHddo5RuELgV6bBNTWOwLwq1jN5GXft3adJx/pVW/VUJjOM3XWMcSrWaszo+LxG1wyqdtXJxKmVzsnI+dW4qk3127LmWJzvSqLYd/t1ONAWAhCAAASuJYAZuZYno00E1tdInFd2XPGVjZ2JwBHWLHgrATziWPvNQnVOtvPH8DJxGM2Rid3qSUBnnGgdzm/sUn9YcDYhVS6u+m1azpORNZerKVCC3slz9QcP1zqL/r3G5NaxOuFUe1D1XY8ro3G0V69SrU8msqcp3Sch7jcpzhq6XGgPAQhAAALnCGBGzvGjNwQgcJJA54nHyanofoKAEvLZNyVjyuwVqew3Zx39qteqMsPC05ETSaYrBCAAgRcQwIy8ADpTQgAC/0cAM0I1QAACEIAABL6XAGbke3PPyiFwCwKYkVukgSAgAAEIQAACLyGAGXkJdiaFAAQgAAEIQAACEIAABDAj1AAEIAABCEAAAhCAAAQg8BICmJGXYGdSCEAAAhCAAAQgAAEIQAAzQg1AAAIQgAAEIAABCEAAAi8hgBl5CXYmhQAEIAABCEAAAhCAAAQwI9QABCAAAQhAAAIQgAAEIPASApiRl2BnUghAAAIQgAAEIAABCEAAM0INfAyBX3/99Zfffvvt0vUcY2b/XTnXI2Kf4/7x48cvP3/+bLPZ7ZdN5I4XtXP7VovsjJvNd0Uc7UQsHeYYOvF02o4p3T5VTO4YZ7k8ur/D/Whz/Df22xVrd8f4hhx061LVxA5b9xyzju3OpWLmOAQ+jQBm5NMyepP1rCJ+Fu7VsRF+JM5VPyXo1+OR0VgNRjbmbnwqPVcanO5FuyPU1TqO40OUOW1n8Tb6Rubpiou5IygrdlfH4PLJzGU3nke2z9h258zWOudlbtMx2mtddvrOtbmudcRT1W21J6o4OvyelQOVIyXYd/OX1cA638pTnY9UHdwxB2dq+UzfnXMWfSBQEcCMUB+XE8iE+iG0q2OzETn+/2pglFGonmLMixzjKPNy9HHNiLuuzGw4sewmKrsIK7Hfufjuxpb1y4SeEhydOHbXt9tvFVFK/Cgxp+68K/HlsuysNxLCnf5rTGMNM6szpvlM3yg2lQM3h6puOwyfkYPViBz/duv5ihx0eMz7Tp3zHpGvEetOzNU54wzHM31VrXIcAjsEMCM71OjTJjDEthLtVbt10nksNW4UsGMA3Ne0nPmr+ZxY2tD/0uHMRadjYlRs7lhRu0NAZHd71byRaMr6nBFTbhxXCJNjrkfc/R7jumuZBWjH+HQ5rzV8pqajtbkiMTPIa32uNZetN5u3w/JVOThjRs7kYK79ilPHdGT1dPd9cJbj2t/dBx0utIWASwAz4pKi3SkCrhkZkzjiXBmXK8T/Oz8ZiYSve8GphJIrJpUoq2JRAtRdh4phHFfjKYHYZaLmi4TC+rP1rrziuWvCnFidNquJck8oqhZ2x3Vzn9VQZk5Ge/XUxGXmrs8dz23n7J1HmOvdulD57JqXHbHusnXbOTnotsn47sTk5op2EFAEMCOKEMcvIfBIMzIbGBXs/IrW2jZ6hWrXjIwnKtW3Ms78aj3uhWVciLuieRZCZy5WmRDI7mDOgu4qY6TE+voq0Coqldjp5OoMy1WcOrk9w1DFqkT5EW/19EBxi+Zf62mnrs/mc+a+MnDuzCuuHZH5ihycPTfMOdzJX9dcnNkD656LavaVOcjOVc7e2u2rxuY4BDoEMCMdWrTdIrDzOpV6MvKI16Kcj9JnANE3LON49H3MFU9qthLwl06u8MmE345YGBdwJ+bsLn9059VdyzpvJV6GYI76RB/C7vI4K4Cj/g6PM0LMGT/L8Zm+Gasra3QnvkhEKzNyNuadOK+qtUyIqzU7+/5MjN2a7rZ3zgXuGs/kr8PozDxn+rocaAeBjABmhNp4KIFVgDsm4ghoR7g7c1WLdWNT8Y05OvE45iuLvfoNXK4An+/yPvsiHIma9cJ4pfDpFPxZEfkokd7l0b2LvAqgHaGy0yfiVdVCR6hdUdcZ9yofV4ngHZ47fZwcrAbl7Dy7/bO6Vk9c1zWqmwsjvp04d/q4Obiips/soc65lLYQqAhgRqiPhxFwxb3bLjMB1Ufm0eI6v9HKfU0rmudKM9JN0mwuXDFUCe/dC+oq0uZ1VO/UZwL0bByZqHAZrSKsm5crLvyrcXSYOIZPCaBqnsrsdIWfElhXGESHWRTH8bOobiuTMveZx3RjqIzOOp5bj0p8OzmI5uqOe2Y/rPtA7c3OHq/Wf5d9oParWwtnctCdg/YQyAhgRqiNhxDoiHjXjKinB+tCuk9X3DiOeZTR6IwVjXdlUtyLcGYAzlysKpHWMSNKaChekQlZf+aaMVdEVjHtjlGtI8tTlVclrM68ora7RkcIvyqunXp2958rLjtcO23P1GtnnrNmMjPjnRjU+UKZxs5cnbadHJzheKZvhx1tIeASwIy4pGhnE8ieVGQfjzsfjqsxo+CUeVnHVH/HZDYN6vuSbE0VxEf8wcMh4rN514+2u78BSF1oV/E2x9ExI7MIP8boiFF1Z7k6ftXdVyWwldnKBFjUr7PebN6uSXGFtBJ57jiDx2if1XHEPZpD1f1q9OZ8VGZv5rvGXMXh1IPzFKKzPztCWNWzM290LlDrzuojqoM5Z+7Fa/e8ciW7bKzMQOxy3N1DLkvaQaBDADPSoUXbtyKgzEi1mO5TFQfMI8Z05nXvzM6CvxI6Smh0BGck9iMBF4mEo50jyBxBmo1z1zuIkQDORMmaj4pblo+MYcVtNz9OTb+qjTIekZju7JfR32GncqWOv4rh2XmViHb2gYrBZafaqeMqDo5D4FsIYEa+JdOsEwIQgAAEIAABCEAAAjcjgBm5WUIIBwIQgAAEIAABCEAAAt9CADPyLZlmnRCAAAQgAAEIQAACELgZAczIzRJCOBCAAAQgAAEIQAACEPgWApiRb8k064QABCAAAQhAAAIQgMDNCGBGbpYQwoEABCAAAQhAAAIQgMC3EMCMfEumWScEIAABCEAAAhCAAARuRgAzcrOEEA4EIAABCEAAAhCAAAS+hQBm5Fsy/eJ1On/4y/mDYmoZ3Xmqv4p8xR/+U3/de+eP9ikGzz7u/lHFKC7118KrtTi5Pvp/Qw5WTi6bud8j+5ADb1eSA48TrSAAgc8igBn5rHzedjXuRXYVLdGClIB35sqMj9N3FbgKeibE3LmUiB/Hq79M7MS4tlGcIyHbNXdnRGqH3zfk4FnGYneeu+cgq93OPthlc6bfHffBfE7q8jtzHlPnOY5DAAL3JIAZuWdePi6qzgXTFfuV8FUmJoqnE+Nu29Gv0z+66338bL7IP3M9bnGqNVaGcF2fa8iy2CIhrOKr1jlq7y45cPfCFU/7doXzO+TgzNrcfTFq283ZGDfLXaeOn5GD9eZIx4ycPY91ckBbCEDgPgQwI/fJxUdHoi6Y2UVyhdK5IKs5h+nJwI+5dkVDp597we6YGWf9s3BwY6gEW7XmVbhHhiozIR2W8xidfu7675aDyLw7oi4zg1l+OyzfNQe7ZuSsWXZP/u+Sg84eUcw75zGXI+0gAIF7EcCM3CsfHxtNdhHN7ixHF7PsolRdrCLBNd9pjExQJO7WxDgXSKeNM9eu0Hnk/EpAVOtaczvXxmoIOrnd5fSJOXiEGdnl+8g6dMZ22uzs76iPcwKPTK9r4t8tB132Tt06jGkDAQi8FwHMyHvl622jdS9KlQmpLlTVXV7VL4N65pWW1eREcxzju1xcsVQJ+2ydkRBynxKspkQVaPVaU1eIKHavyoFj1Bwh28lBVf9jLtWmy98xce+Ug528ZX26NzmyWlY1fvccOPGrvdDZB+r8w3EIQOCeBDAj98zLx0XlXpSqO4QzlFXIK6GVifmuaMiEXSdhLotqTGcMp00mZty+EQ83F5n4XdfdeTXPzUN3fdG4agx1XInfbn9n7VeaQUcIn61htSbFSB3fyWsW05grO4dVNx8eaUZemYMu/x1DrGqE4xCAwP0JYEbun6OPiNC5KEXGIDMLlYjozFWZHyWCnXkyE3Q2qc7cThslrJw4I/PhGopdczcLv+6d0zNclIHYXc9ZUewYQNWmKwQ/NQe79aH4VuZt5zw0j7cT806fbp125+jWoHN+og0EIHB/ApiR++foIyJUF6VxMZ4/Gl//vxqjuthnpiAzO9VcrkGqBEZXrO+YGofXWTOy5i3KgWNWqiLP3rGPaiXi5G6gq0zNGe6u2VFrcmI4I57XPKv9ouIdx1+dA4eb2jPZvnefjHRM3t3PRV2emBF3p9AOAp9FADPyWfm87Wqci9J6Yd0VqJ25oot5JLBHLGcvlk5sThLPCkklejtxOmZDicwz83VMaLdtlYuztXBlDq4wq531dNpGDDv5flYOztbG7p6s+imT1/mFDzs1snMuUnV9ZT7Xc7X6t7Me2kAAAs8ngBl5PvOvnNERL0qgdC7MjqFQ83Uu3u5Yqp06rkzRHHP1fUC0tjN9u98idNi64uYMO3eOqt2ouXVtzhOcIYR3c7DDM4s3i7+qPedYh/FuLq/IgXo9MzuB75iR3fNi51zoxrtTQ8rAOevrnIuytvMeO9pk//7Kiy+LhsAbEMCMvEGS3i1EV+SMdSmxlhmLeZ5KQMzzOHfxV0FYGZtVYM0XQnXhfLe8uqJmZtxhp357WcV2FsPfmINdIalqcDeX35gDZUacvaDaqOPsA1XRHIcABO5IADNyx6wQEwQgAAEIQAACEIAABL6AAGbkC5LMEiEAAQhAAAIQgAAEIHBHApiRO2aFmCAAAQhAAAIQgAAEIPAFBDAjX5BklggBCEAAAhCAAAQgAIE7EsCM3DErxAQBCEAAAhCAAAQgAIEvIIAZ+YIks0QIQAACEIAABCAAAQjckQBm5I5ZISYIQAACEIAABCAAAQh8AQHMyBckmSVCAAIQgAAEIAABCEDgjgQwI3fMCjFBAAIQgAAEIAABCEDgCwhgRr4gySwRAhCAAAQgAAEIQAACdySAGbljVogJAhCAAAQgAAEIQAACX0AAM/IFSWaJEIAABCAAAQhAAAIQuCMBzMgds0JMEIAABCAAAQhAAAIQ+AICmJEvSDJLhAAEIAABCEAAAhCAwB0JYEbumBViggAEIAABCEAAAhCAwBcQwIx8QZJZIgQgAAEIQAACEIAABO5IADNyx6wQEwQgAAEIQAACEIAABL6AAGbkC5LMEiEAAQhAAAIQgAAEIHBHApiRO2aFmCAAAQhAAAIQgAAEIPAFBDAjX5BklggBCEAAAhCAAAQgAIE7EsCM3DErxAQBCEAAAhCAAAQgAIEvIIAZ+YIks0QIQAACEIAABCAAAQjckQBm5I5ZISYIQAACEIAABCAAAQh8AQHMyBckmSVCAAIQgAAEIAABCEDgjgRFdTdXAAAgAElEQVQwI3fMCjFBAAIQgAAEIAABCEDgCwhgRr4gySwRAhCAAAQgAAEIQAACdySAGbljVogJAhCAAAQgAAEIQAACX0AAM/IFSWaJOYF/+fFfv/z3z399GaI//+H3v/zuj3/anj/qf3bM7WBu2FHlVx2PlvSsPuvcO/OOMbK+7phuu04JPGLMLrNODGvbTt81rrN79My+78Z9tHf/y86lZ+vvmL+Ku7smdz1n2901rrProj8EriaAGbmaKOO9FQH3YtG5IA8AjsnpihJHhBxtjv/OmJy3SqII9hEixq2bzAzM/Z2x5vpz6qojyt3553mr/VC1W4/trKVbm5GJqMaoBPXRbxw/Y05eve+dnCsje1WNnY2l079bO2fbu7E96vpyNn76Q+BZBDAjzyL9pfOsJ9noQt8RWkpYzpjXuaK+Z35WpdS9CHVFyTHnajaif69GZLSpYnb6RG0y0+NcYKMcVTk8jrlCeBZTs4hcRZabqzmubp9KuKqxxnp3zEAkKFVesj3qGAlnnTvznzl9qnOGY4jUeaJzDht7uHuzoLvvFWfXkKn6dEzLPIaKazZ7u3l3cro7dtZP1UjFyWXssL56XYwHgWcQwIw8g/KXzuHcOXTaKFE5BKoSS+oiuKYpGs8Z4+jnXlx2zcgsZOYxsvG687jjdMZVTM5czHcu9KtAUsaos42VEVZzXyE6slqN7ux3c+MaQrVONW+HuWo75lJ7OKuDqj664rezb8a61j7OvldMnOOK1zyGY5h36m+N85l14zAa1yC37dHuGdeXTjy0hcArCWBGXkn/g+fOLhZKnETGYv6ZK1g7BkUJxyymnZ+vKXdFifNkIyqnYVrceY4xVNtdEbR7h7pjWKuczHw6daSMQVXra06GUZ3FSCT2IkN7RoCpGNUTy1VwOvt7zYVifmZ9Ue07daPmnA1MdMe+a0JGnGqPze12LhPRUxfXQLrCX7FT+20W8B2OnXnV3t1hm/VR9V3F4u6nZ67nSjaMBQFFADOiCHH8UgI7ZsTpc6UYcS8qrhnZNRLH+DtmIjIUrviJ+lYF0Bm3e8HNxIwSI2eOD8HmvKrUEQaVMFbxzvPMJsbdmOuaKlE6xlQG3RW2zt6tmLtrVAJxNhVqTPfOvTpP3GHfu4agMgNn9m1kOHbrz82bcy1QY+0cV/WAGdmhSp9vIYAZ+ZZM32SdrjjJLo6ucIuMwh0vFo6Yj17PyNJ5mBfnI3dVDk5cXeNyRtQ4dbNe7GfRswrMnVh2+kQxrU89nJqeBXtXzK0cKpZqjZ08zEI0MjnrmiIToOpUHZ9NSOfu+zrumXNHFKOzv67Y96sZyXgpM6I4z8fV62xn6k+Zzt3jnfV15jhbN2o/XhE3Y0DgDgQwI3fIwpfEsJ5Yd060jnCLjMiVP3PuCjtxDrHhCBNVImoMdZc2eq1j7pN9bKvmXcVQ54lD1rdiu3vxd/LlGtwoV7PwXsdRc699HaHsmKC1TVVjUfxV++rpQraeq4xDxj96zWpt270JEp0LlOl55r5X5w3n+M55+hH1pwzTmeMOB9Vm99wTnQ+yuR5h2NW6OA6BZxDAjDyDMnP8lcCnmJFIJLtrm/teJUocQ+C0qco0Myadca8QNaOO1MU6MzKRAF+fHChRHn14qrb4LLRH20wcZx+2doXyvOfWu9GOkZhZHf8/E0JV7XfnVcZLcY6Ou3uzY3KVgVR7KXuC2Vmfs/eqGyfuHrpi33brYI3NWcenmJGrri+dWqItBF5NADPy6gx8yfzuXaPItChhGV24Oh/kRilQ78xnorZz56rzIbh6spGV0e43J46YOto4gihidSanXSGY1d5qCtyt2L2DHwnsVZypJ0Ydoaxq02U/x72aqcqQZWtzfu7moNMuMiOuEM/adWtwHueZ+74bpzpPK1OQ1cUZQ6OuCVcc79RTVRPuOM+4vrix0A4CdyCAGblDFj48hu6FaEd4KcGbXbDUxVeNuyuwovfBu393YMTmGAKnjVuGkZhaRYoS164g7gjrjnDsirR1bKd/JOZ313NmT1Rizcnb2j+q+WofzOzcj8PdWqzazWtznmYp09qJKbtL/+x9v+ZFmTB1Ptytw+oaENVHtN8U/6ufjER7o9ovil11LXGukdkeU1w4DoF3IIAZeYcsvXGMOxevnT6V4FKCRb3jPY+t7gwebdcPlKP5r/jI/FFmRBmXzp1d13R0cu4YgWze0bc7RjReZ4yobqpvGNw7p27dO0LJzYES+cqgr/MojrOp2zkVRvMpUa7mUTFn/Z+97x0Bq9qo45XI7ghwt/4itiof6rjK9+5xd975vKTmcq4vagyOQ+BuBDAjd8vIB8XjnIh3hEnnrrvC6cToCj5XeFdiXxkB19is7brjZu3P3NlVrB3BfCYXjqjqxugK5arO1Zxqzbv9O3tvZaf2VecutYrDZZzFpMZ3xPQ6tsO8swe7+/MY2+nTrXnFatcwOHt7d2y1P5zjqp53j7t14rZza3XdM+rfu+ujHwSuIoAZuYok4/wdgXHyi7BEd31HO/WUIruoZfh3xovGuupioQTE+Dak88qWGnMIF1Wi65zRdypRGzdWh+FaN1cYz0jMZrFUPz/4VR+Rz3zVkw1HJM7jnRFqkRhzxKE7f0eoO/M6bVQtV7F3c3/F+UDt0Ufte9dEdn45QcXe/SUL3RxX1xP32tGpmavaOue8HbOkxlXm46zBv4oP40BgEMCMUAtfTUCd1Acc52K4glwvzEqQjP7Zb65axx/jueN+a6KVwcjyNudcmdpMUIy51xiuMCPZ2Eo8Z7FUAtHZJyoeZagyM+fMXdV2xX7OW2eeTlt3fz5i37txRrnbMQyOGenU33z+7Txt6xjkR54XO/y7cTjnpO6YtIfAqwhgRl5FnnlvQaBzseic/NdxXUEyGxLniUN33FtA/7IglKhzarAyVE5dnjUKzhw7d3ifUQrKjOzE7eTsGLe7P932bjs3zh0Gndydqb/OPHdr6/J327nm7G4ciAcCigBmRBHiOAQgAAEIQAACEIAABCDwEAKYkYdgZVAIQAACEIAABCAAAQhAQBHAjChCHIcABCAAAQhAAAIQgAAEHkIAM/IQrAwKAQhAAAIQgAAEIAABCCgCmBFFiOMQgMBXE+h+XHrAUh+tD6A7Y8/JONv/qxPL4iEAAQhA4BYEMCO3SANB3J3AP/3Hv/3yv//+n5eHOcY9/nf+b56rOjb6RPF1+p2d3wHzaIZODGubQ8y7/1V/MT0bY/4tVK5BmY3KPO74y8vRXO5vu3LXSjsIQAACEIDAswhgRp5FmnnegkAmmB8ppA8wq9GZTUp2bDYi6xiZOYnGOju/m9iK4Rm+Z/pWv/ZV/TrS2TQ4ZmCeKzNBmXlZ+2Z/pM7NBe0gAAEIQAACdyGAGblLJojjFgRcEX9FsI44V/FUpmWNcR3LmT9a5674351Psd6N5xh3NRyR6K/+xkcWW2QqhgFxDMccWxTn+Nnxv44RUgw5DgEIQAACEHgVAczIq8h/wbzzqz/ra0fq3wNPdif/OF69NrW+/uSM04k3iq8S+5FpcMS5MiMjDkeQP8uMKI7j+MhJ1D7L39r3WL+z9my7VeZDPRlx/xChY3hW8zGbjTl2jMcXnDhZIgQgAIEvI4AZ+bKEP2u5jjCPhPRuv3VdkeCdxW9mhpT4342vK6KrJx4qxizHzzAjis9sIue2Ub+1rdu3U+PO60+O6cjGmU2G+mbEfWVsXR8GpZNx2kIAAhCAwN0IYEbulpEPice56x+ZkchUZE9AdudQglk9tXHjUWLbGcc1HurpwDOMyJG7R+QkGrdi29lC2VOLylyM8R0jM8cyz1XFGH0Pkj2l4bdpdbJNWwhAAAIQuCMBzMgds/IBMe2K0iE8ZwTd3yzliNcVsfPU5JFiOzNmV5gRd4zu+rIyVa9pRWtVZqljIMf4v/76699C/O2338Jwq+84Oq9pdc1LZGjWANeP3Mdv01K/oesDTh8sAQIQgAAEvogAZuSLkv3Mpe6akY7ovGqOmUtXFLt91biZEXCNRMai8/MOT7eW3KdDik+nLtzYjnbVq1Hj+PG/0atQu09GViPivAY291nXx2tanYzTFgIQgAAE7kYAM3K3jHxIPB3xmAnWcYc9emqxHluxXTW/82t1nacq6rWis6bBNS0d0zOYqlfArjBkdzEj0fZTr0Ktr19l5sD5rkTNr8zTh5w+WAYEIAABCHwRAczIFyX72UvNXtcZgniOJ3oV6/hZJFKPfuuxHTE75nfnnsV51Ldal3pCEOUm+m1TY+2O+crGzJiu7QdjFZvzm8oiE7QymdfWyWfHLK1rUUbjaF+1yT5KP/qtpqTz2tc6766RefaeZz4IQAACEIBAlwBmpEuM9hCAwMcQUGYk+6ZkAHCegoy20ViZOXJ+s9Y8Lq9qfUxJshAIQAACX0cAM/J1KWfBEIAABCAAAQhAAAIQuAcBzMg98kAUEIAABCAAAQhAAAIQ+DoCmJGvSzkLhgAEIAABCEAAAhCAwD0IYEbukQeigAAEIAABCEAAAhCAwNcRwIx8XcpZMAQgAAEIQAACEIAABO5BADNyjzwQBQQgAAEIQAACEIAABL6OAGbk61LOgiEAAQhAAAIQgAAEIHAPApiRe+SBKCAAAQhAAAIQgAAEIPB1BDAjX5dyFgwBCEAAAhCAAAQgAIF7EMCM3CMPRHEBgR8/fvzy8+fPC0b6vyGOMbP/rpzrEbEfcTvjVmuc176uNxrbmW+M2Wl7pk+Uv2zunXxX6xjjZbUy93V5uO0u3QhPGMxZ126tzuE786x7Z+2zW/tV3c014saYpUX1V8ej/ZaxV+dBd65Hl9huzkYtRPGptXMOfnRWGf9TCGBGPiWTN1vHeuFaL7SVyM1O4NWYzknfFQKOcMkubEq8qzQ5Fzc1hhP/FW12eHbnXdeqxH0lHBwx4a6pEmbzsSiflQFxhJvTpqqR0T8S2Fn9qr23u2e79eCsXbVRx7OYqryt4l2ZJmXsqzpcc1TNNeZR8Ywxq7hcMR/VVXVey+qxc55z27priM47KmdZDE697bZxz1dnYts5B7v5oB0EBgHMCLVwOYHqhO9cDCLB2emnFhQZI+fOdSWc3Pi686i1ZBcK1S+6C6sEthIq2ZxHP1cMZaJoFbvVxbsSQ0r4OMJuFZ6REHXzrETIFdwyYaXEdcUqMzLq7v46p6rT4/gVtdo1PVGOVe3sCr6sXs/WeHfN6hymjs/Mqrxm5xG1F5xaUW3mHHZjjNpnNxtUHFfVtbufnn0OdtZPGwjMBDAj1MNTCLjCpnPBd8WUEgnqol+J7EyYruI5+ndXLDiJqoS4EtHuWiKBPC52851Y526os6aMnborGNWSqi815hpvNUe0to65UE9VXHZRnTnC79l71hG73fru8J4FYqefylPnPNVdX7RnqzEcxmO/VeJ78HGeFpyttZ063+mjrgPOWt3zvsqzytPdz8E7/Onz3QQwI9+d/6et3hU2lSB2hOCOwO9ehK664OzEqhKmLnJO7OpCeMbUdPLrtFWxrnWXmQfFdT7+iLuMzvxK1HbGOCsQFfcslmoNzpg79Z2dNypeDp95L83icDXk6tw3TFA2Z7TmEXtk/tU4DmfH5Dj1Fp1von4VI3celc+KmYozM6fKiGbjqjp2c7QzjnNe7ewZd69ckUfG+FwCmJHPze2tVqYuyO5dp0rAZxeMVUhecaJ1LgJDZMwn/yopV3wvouKKLo5zbqL41qceY4z54q4EUMQ8m2vlVYn/+ZgSZkrMq+NZ7jLm6iLdETgrc8XuCsH36D37rFrt7Pd1f1Q52hWMqxgcc1RPF9c9Oretzntqf6iLxLonqrpzzr/VufjRhkSd+644/1ZzqGuXc55bX1m86zlY1RXHIbASwIxQEw8noESee1GvTubuRaASadmxDFBkoKqLQyVOlXB1k+QKgurd/kgURDlc26k8RyJMfWPgrjuqjW58DrvOnVCV007dz4J1t9Y7Yk/lshP7mvf5305+z9Rqd7+reNycqlrK1qS4z7nP2mYxKtNSnf9W8+O+jql4Vvu209dt26lblcN1zpmJE8+Zus7ObU79ZDUUnVecddAGAlcQwIxcQZExUgLryd+9GOwId2eurjipLuzqTlonnozLEa+aJ7qgZwLQEbKV8XAvZG7+lEB2BUF0xzC62FfzueuuxHQm2ta6y+Ko9kclNJRIXuvBzU8mUNx9fKYOr6hVl7tzCncYd7msa3TEZFQ7Tr8sF9W5Zz7/ZAI4YlzxrAy9w3gw654bq3py53UEu3PeV23cc1E1jrvHH3EOdvYTbSAwE8CMUA8PI+BemN12lTDqLKLzSti7mZFMfFV8dgT/7oW9k+udtbgCNhIyK4eusdgV/F2D5Kwxy7cjPJz90cmjK/Scdru1GglxJdbcc4p6uqfWlRkJde7p9uuYEcVLsctuoHTW5JyzOjdqKuOnTMbKeo2tikPlfzZXqubU3lT7u7qGOiydtag1cBwCEQHMCHXxEALqojNP6gqb7onQbb9zYa3uSO2c8Du8OglzGOy2cfNW5dq5eHbF9xXrGaJ3fY8/Wsu6BrWmHW5nhFRm6lQNZ+K1U99OLqp5stiVUHVep1MC9MzcmVGI4u6aitmQRa9Ldc9nVazRsZ36dmqpUyvd3K3zd8+3nXyeqZtuXe+cS7J9r/i754vO9Ym2EBgEMCPUwuUE5ovlPHj2Tq0jHNSY6iLfPckrwZVdBMY82ZqqONRdr51EqQvMWKcztopvFinHeG57JUbPCIdsXau4iNpVT0YcAekIhdX0RNwiPlH8zp3Nua5dBlGNPGLPPrNW53w787rid86nqmslkN26d0WiM141lru27FydnRuVuTlzbo/y7OY7y89uf3UN+qRzsLMW2kBgJoAZoR4+lkD3ouEKlN1xq367Y6rkOePutnHMxxDXrnjOBM+VJi6aYx2/iiP7PkWJwjMMovhc86Fq5C7Hd+uwYuPkejZb1etFlVGsjIdaVxaj6pcZpKgOVeyzgVhvGkVPX6pz5SvOc6qGMyZZv2zNldHqvprmXm+c2qpq6BXnYJUPjkNgJYAZoSYgAAEIQAACEIAABCAAgZcQwIy8BDuTQgACEIAABCAAAQhAAAKYEWoAAhCAAAQgAAEIQAACEHgJAczIS7AzKQQgAAEIQAACEIAABCCAGaEGIAABCEAAAhCAAAQgAIGXEMCMvAQ7k0IAAhCAAAQgAAEIQAACmBFqAAIQgAAEIAABCEAAAhB4CQHMyEuwMykEIAABCEAAAhCAAAQggBmhBl5GQP1RL3V8BL7+Mbn1j9Lt/HE4Nbc6fsRW/YGsGboTX/cPibnxqb+SvhZHNK4z106RnR23qossnp05nT5X1IIzz6i76o+2uX89ff4L9F1eWazdn+/UTcQgGkftO5d3l021prNzRmPv7IOVoZsHN/5HnLPdGGkHAQjcjwBm5H45+YiIXPF1LPbMX65VhkT95d0huDLo618jVsnpGiEnPkcYRON0xFaWr8isrEYq6uuYnLWf02eeWxmjs0xUrqPaOyNMlZBTxzM2jhjNWLkmuFM/zp5Statyo9asasfZc6ONikXtoR2jpOZ0asEZo1NzLrPuOduJkzYQgMB7E8CMvHf+bht9JQTHMXWhU8fVBdcVUutF1BEqEXhX/Lp3BZWgitavTGB2x9wR1lHenBhHTMqoKWPmGEY1x8qss4EcEb0atZVrJdpVvavjV+yHOb7IqKv6UTzVHumssZpL1WW2x6sxnSdKWQ4Ul0ceVyxcU5XV9u6ao7iuyv8jeTI2BCBwPQHMyPVMGfEvBFbhqi48SkSvULvC8OhfCakdg6AE/MzAFTmZUetcpJ2263pVfDtrGSInet1HGT51PIq3U0NdYVkJLidWJcJnVmfEYZfB2n7dI2ptTq1F64lMozuWMiHR8fV84TyFc+JRvHee8Djzdi4y2bnt7Dxq7VeeszvrpS0EIPB+BDAj75ezt4i4Mh+Z4F4X5lwsnTaV0IsMSjZmFbcSbZmYjUTqbJwcwzPaOEIyE4ZqzVnRVSZuV8DvxlLNpzaNu461lqJ/O2069aJqYGfdyhw5e3THoK6cs7zsiHh3j6lauIp3lmN3/l0GkUlwzw3R+WGOV8XknI+dNtm+ctnRDgIQeC8CmJH3ytfbROvcjVMXpc7x7C7deld+tJt/Xt3hm19V6b6iUomRbKxMBLos1Focg6BMV1WEmVhR4jcT8Krgq/mivt32q9FzjEbVxq3TKHa3BipBGT2lmtuv9T7Huz7NOPp1njCtYznnCJX/7Lhjenaerq5rrvZbxmeNWeV1l0Fkqubzn8OuOl88u0bPcqA/BCBwXwKYkfvm5q0jWwVtJHDVRVgdrwBVfVUsWd+O0FeCVJmRuX9lDiLBUf0sO5YJQyWc3BztmpHodR5nY2RGMBPPs3BUsSoBOuKrYlc1uCP0zuyHSGRXxiU7FtX9XHNjHsVQ3YFXNTCL7h3WavxqXzh7ItpvTr9uXGs+nDmq85/KizN+1wTtrJk+EIDAexHAjLxXvt4m2ugOXGZQKuG1c3FTfZQ4cfsr0Z8J/Er4VyLFMVgzS9dUXfUKRyTCHfPjtlF5WcdRpmIWam5OIrHtGJ8qlqgeM7HrMnDqIFt/9XNn3IqHwypa+2qWKkG71qF73ukapJ39HdV6VXsjF+76q3NpVLtZ+4xvZUacOq7ypozO21z8CBQCEGgTwIy0kdHBIaCEYGRWMqGjRLgTz3wxf7YZcYToLFIyMVWJiXlNFY/qyUBHgGTCozJA6imHu4Y1znVNlaFzakzVbiSWlZBSQnfNeTXH1fthrqs5zvmVrSg+N9fr+FG+5vVmddIxYo5R6ORRrdWtuWgPq3pT58pqv699HYadtTj7KeLcPWe77WkHAQi8JwHMyHvm7fZRdy962UVtFulK8LltV8G1CgQl9hzxmxkHJQ4cYeK+p69yEIkc5+5mJvQcs1TlyIlX1UA0hhpX5V/1V8crLqruqzpSLNz9UAnk7l5Qa+3Wd1VrSoRnT/yUsYjGVRyOPus3KGf2qeLkXACivazGrY4rBtV5UcXr7KF1r1TMzxg4FSvHIQCB6wlgRq5nyoh/IeBcXLrC0RlTiaFKeCnx5oiYrnjaufhnfZTQmNc3X8izdTv5mQVPNKYyH/NmUeJa5T9a/4hJiZMsb6qfU2+jjXNi6Ag6xUPV8yruoicSXQGqeKj9kdVcVVvKPEQ5rObJ8uS8orSuX6034+X0y+Jc11uNpeZxzik7NbLG7tZydg6L1tytGWd/0gYCEHgMAczIY7h+/ajq4rJ78VDiUB13LoKVqFUCYL4AjlhUMXRF4Cxgslg7gqpi1hUraq1njruiR61HiRRVu04NnW3j1rFqp47PRqlbhzvGYfTZ2WNu7VRi3DFgytzMzNyYMiPj5Medozo3rbmd2+7G5sau2qnjZ9dPfwhA4P4EMCP3zxERQgACEIAABCAAAQhA4CMJYEY+Mq0sCgIQgAAEIAABCEAAAvcngBm5f46IEAIQgAAEIAABCEAAAh9JADPykWllURCAAAQgAAEIQAACELg/AczI/XNEhBCAAAQgAAEIQAACEPhIApiRj0wri4IABCAAAQhAAAIQgMD9CWBG7p8jIoQABCAAAQhAAAIQgMBHEsCMfGRaWRQEIAABCEAAAhCAAATuTwAzcv8cESEEIAABCEAAAhCAAAQ+kgBm5CPTyqIgAAEIQAACEIAABCBwfwKYkfvniAghAAEIQAACEIAABCDwkQQwIx+ZVhYFAQhAAAIQgAAEIACB+xPAjNw/R0QIAQhAAAIQgAAEIACBjySAGfnItLIoCEAAAhCAAAQgAAEI3J8AZuT+OSJCCEAAAhCAAAQgAAEIfCQBzMhHppVFQQACEIAABCAAAQhA4P4EMCP3zxERQgACEIAABCAAAQhA4CMJYEY+Mq0sCgIQgAAEIAABCEAAAvcngBm5f46IEAIQgAAEIAABCEAAAh9JADPykWllURCAAAQgAAEIQAACELg/AczI/XNEhBCAAAQgAAEIQAACEPhIApiRj0wri4IABCAAAQhAAAIQgMD9CWBG7p8jIoQABCAAAQhAAAIQgMBHEsCMfGRaWRQEIAABCEAAAhCAAATuTwAzcv8cESEEIAABCEAAAhCAAAQ+kgBm5CPTyqIgAAEIQAACEIAABCBwfwKYkfvniAghAAEIQAACEIAABCDwkQQwIx+ZVhblEvjzH37/y+/++Ce3+T+0i/qfHXM7mBt2/Jcf//XLf//81zQydTzq+Kw+69w7844xsr7umG67TgnsjKn6qONzfGvbTt9qHMXgmMf9L6vds/k85q/Wu8tCretR46p5zxy/grXiXcV3FbNonKvGPsOXvhC4AwHMyB2yQAwvI9A1Do75ONoc/50xOS8D8oCJHyG6uhfxSvg6Y80CtjJXGb6zDKL4s7nm+FbhvR67Yi1K3FeC/ljDOH7GnDg5VMawYz7P5rOKpbOW7nYduXLyrvI65o7GcvvO8T/S+HVzP8e1s/ccA/XIPHfrgvYQeDUBzMirM/Dh81diaL5AVBe26sKwHnMubnObrhk5+q5mI/r3akRGmyrdTp+oTWZ6HEGwCoBuvtb1VMIkmuv42c5FudvnjBmJBFzFNmMwi+6qDlT/o68jdtZ2o4+qCyVUrxDi0RjzzyLzp+J2mbq1465TxeXm3Y3/zCXDXXtVY875uDNPNJezv6o9sMsoMsZRLTp83P3mXvt210Q/CLwDAczIO2TpTWOsBOBsRNy7tdVdPWeuCOOuGZkNwDxGNl53HneczrhKICiBmOVMiRNHOGdz75Z+ZnyiNbiisxtLJqgywdN5nc0Ra5kZUfly1+mKrczwVkZYGSI3xqidMg9zn+op0yoiVzPVWYPam2fWu5tvJyZnbzvzO3swM6tZvtS8zpyZ6XgEm6tyzDgQeEcCmJF3zNobxOxcpDD20SQAAAw0SURBVJw2q3h0BXN2EVnRuWLeebIRpWWYFneeYwzV1jE/mQjrvgoRcVQXYnV89wLfqZcxx8phPIk5fl7dsY6e2DjryramuovbedWleppUmXK1d9T6HMPvjpEJy66Az3h3jN16jnFOrzv57NaGE0e3jcrPKuCd8asneapmZkPbfYLUuYnVPe9VxlLdZKiYdfg77GkDgU8hgBn5lEy+yTqcu4ddQaUu8rtG4hh3x0xEhkIZjHkNj2rbFfOrMInu6HdNT2ZEZkE4G4UsBufnVRunDte1DRHSEcxjvfOaMjEzz+c82XGEuLPOzrpW8dhZi4pFmaUoH84rbVf1y2q0w2Adozptd+vMuQR0xHA3H+p8oYxHxzAokzPvO4eL8wRs7OFdLmdMjLMG2kDgnQlgRt45e28YuxIkjlh1L9LOhdcR/mubytwc5sX5yF2lzonrGMNtV3F1ODl5m4XW/ARiFeKdO/uO6ejEnwkiVVOzYO+Kz7n9unZHVM256+QhEmSR6FIxRTlwmFc17gq6ap4qD+rJiNp/yhiO44rd7g2As3yj9UW1f0WOqrnWc0J0juieDyLz/EzO6hyy7veMgbrWdWqUthB4dwKYkXfP4BvF3xVezkUuW75zMR9CviPos/nUGOrpTPQR+twn+0hdzXu1mFcX0F2R6eQrmrvTLzJFaj2zoO/cue2ILmcNqwBThih6ijWLqJlFFqsrVHdMQSUe13mVUeyeAneF61wrlbB386kM06PW7cQ3173Lt3ptSp0XsuNZLbimXO2TaB+sc2bXLRVD1C9ieXWe3XzRDgJ3IoAZuVM2PjyWTzUjjiFw2lTpz4xJZ9wrRJgSKe5rM+uFfKxdXZjdGsoERXTXchUskaiqBJxzLFuvI04iI+IKv+6861xRfG4OHC6rEVKnQEdcKjNzxT7oco3qUa1V7QXVfz6uhLOT506uovmquol4qm9CKkPoxurUwjpPNK8yW7ORzfLSySdtIfBpBDAjn5bRm67HOVk7F5BK4Dj9ZzydD8HVk40M++43J8qY7IzrXHizeXfETJWPyBS4peuIkPWCf/w7EzcOl46wjtbtzJEJ1vk1lsgsdERe9cSky39eZ9bXFdTOvs4EXRW3Ou8oc3OmZrpxPVKkugbSicHJlTIjmcDfMUVqb6q6VjdQrjQjUSzuHlHr4DgE3pkAZuSds/cmsXeFmLq4XPF6Q/QdyO4fKXSeTjht3HRGJmoVVeoC64iOrI0jRtT43TEioa4u4rNwdwW7Y8Z2Y8lyMo/nvArmCr0h3qPxd8xlZiA7+1uJf2Vq1rg77TsmURmfas1uPtV+X2sh2uO7+z4ytZ26Vvt3FfAz++P/r6ZYnfMzpm4cnX3tGFj1rVBUP2pcVQ8ch8AnE8CMfHJ2b7A2dZHpiOZdgRBhuOIj8zGuYzScNu54nSc6yhREAk2JEiUAqv6ZSOmU6s4YkQieBdE6fyQEHaNwRvS4e0WZgsxoVAJRGbuqjiqD4Y7r1pRjolQbdXxnT7ji0xlbnec6e6UaSxkStx6jeLKxHeNa7VV1boqOK16qRisT0WGU7RM1v4qf4xD4BAKYkU/I4k3X4AiMtY3q41zMFI7KGHRMg2sejnbdcbP2Z57o7LC94m5eJIJ38xjVy8FXXdCrOlNclDjc7d+p/VVAqxrvPD3sxNER3Q4XV5xH7ZwaUmvriMnKkHW4qHpyjqv8u1wrQ6JMW3W8k3u1XpXn3RyqeZWRi155rGrkzLl0zZP6t1sftIPAXQhgRu6SiQ+LI7sLFAnHuW1XVI4LRoZvHU+ZgvFtSOeVLTXmMCMqxeuc0XcqURs3VkcgrHnrPrmK1hgJHiUw1nEq0RTVgHqyoYRWNP+VT0a6wsTJnSNAnXnVXErgO3F0+GYCzznHqFirMaJzVbY2h+u6DnU+UOdC1V/lcV7L+P/RNzKO2Fecs1idc3809pwbJ75q/u6+znIdxeTmwMnlOn71bzUexyFwNwKYkbtlhHgeRsAxDatxqIT+lb8a+GGLvsHAlfGIwoten3KEWSUIK7HkCIbO2NGaKvMzjl01R9foOWYuMwSjb1fEXmFGqtKOmO4YBkeoZrX1KJHsbGmnpquczjWh9t4wFFENnIl1zWE0z2qo1E2Iuf363Ycz1mwAshrOzJPDQrF2xqANBN6RAGbkHbNGzG0CrhEZA7vt3XbtgOlwGQElQh3htiPwI7G3M44T3yqyLoMXDOTcBe/EHBmaLP7OuJ22XV6VgeyspzvvM9t3+HXadtbgjvvofdWJmbYQgECfAGakz4weEIAABCAAAQhAAAIQgMAFBDAjF0BkCAhAAAIQgAAEIAABCECgTwAz0mdGDwhAAAIQgAAEIAABCEDgAgKYkQsgMgQEIAABCEAAAhCAAAQg0CeAGekzowcEIJAQ+Kf/+Ldf/vff/7Pkc7RR/6kxov7O3Gre+bgz3rPXEsXkxDnW5bad22VrHDlax1T/7uSg09b92HkeU/1yg9F2Z2w1T2dttIUABCDwyQQwI5+c3TdZmyuQXr2cd4nzlZwcRqpNJrjdde0YmV1z86y1rIbgWOOY+yyvY+2rseiansyAKD5uTsevdXXaR78aWvVTv5ZW/ZreefzxK2OjOfnVrSoTHIcABL6RAGbkG7N+szVfJVgevax3ifPRHKrxHUaqjSOE1zv3szi/av0qzmMe1ebqtUQGRMWQxVnFNpuf7AnIzHmOq+K/axSrXyesfs3uiMd9ujG3y0xQZl7WvuqvdF9Vq4wDAQhA4J0JYEbeOXsfErsjpu6w1HeJ85WsHEbZaz9z3KtoXUX4ncyI4n12LRWvYcIydl3WmdmJ1qiMhVMLit1qJCLjocxI9VQl+2ONx7yO4TjaRQYkMjQ8FXGzTTsIQODbCGBGvi3jT1xvdHd1TD+OrXe0s9c9orDXu7GR6Bv93GPVmFFs2fhrvA6Lo88cZxbLzK5KZzan4namRBwB2snxXC/Zq0SRgD6zhmjObLxnr6Waz2Ef1eXMNVtnZajWPRAZIGVcVL4qwe+YkcgIZE9bKsOzmo/x7zV+jIfKKMchAAEI/B8BzAjV8BACrmhahXVH3FV93fmPxa932WdTEN2BX/tE/56hXhlLFlslMjtrrOJ2CsURxJ0cV2YkWlcmep24FMNo/c9aSybws/pc8+iajIp3NZd7zKmhqI3z+pPzV7izcWaToT5qd18Zw6DsZpt+EIDAtxHAjHxbxp+03jMCPHo60BWCj5h/V3BVQng3zq4Bcs3RjiBfBawS/pGwVmJ5ffoRPQ1x5nXv0LtPW565loiBY04zLtHPK65u/c9MrvqWZ31aoZ5ezPXkGJmovfpoPvoeJHtK436v8qTTM9NAAAIQuBUBzMit0vE5wWR3ciMR7YocJZSjJxxzH+dXkbrmoFqfitM1Buque8fkuHM6pi+r0o6Az177qcaehfdcR+68ysBFjHYMjtOns5ZRa5Gwd9ZeGSbne5YRq7tP55gG08oE/vrrr39D/9tvv4UlMIxB9o3H+A1W6nWs6snImFg9GVkDXE1LFAtm5HOubawEAhC4ngBm5HqmjPgXAh2h7IocJfKrcVwx3jEj3bvsjtDvsOgwdtfvxOi06cbmCPjqidks2KsNqOaJDMud1rI+dXAMVha/a3Yjw+PuEyc+54RZvRp19I/MSmQudszIzjcp0VMVviNxMk0bCEDgGwlgRr4x609Y865YUQJpFdXHv6MnHmfmd8bsxpkJ6d04lcg7M25lXBwjMto4Itg1XzsmQpnXd1pLZELmGlCGKdvy7jc26gnMmsd1Pte4Z3E6TxZUm9lUHPNk5sD5riSKc7ffE07HTAEBCEDg1gQwI7dOz3sHlwmoIaLm1a1iPTqWCezsrrg7v/MbrCLxrwRiZJxmozOL9vH/1d1/19SsjDvjKjPRMSvVnfxIQGfm5KwZOds/41mJ9EesxTVvTo4cs5jVfbZnzpqOR5mR7NWryJR0n4S436Qos/TeZ3uihwAEILBPADOyz46eLybgCMxuiI8YsxvDu7R3WUUmMjJllTlTc2WG1GWpxs8Mmpq3MmNZbMpcVx+FK4O3Mo5uAji/QCIzYfN6o/XtmhUl5LNvSkYMzlOQ0bZ65Wtuo74NUa+WubVJOwhAAAKfTgAz8ukZ/uD1uQKyg+ARY3bmpy0EIAABCEAAAhD4JgL/H8XfTMojw03fAAAAAElFTkSuQmCC"/>
          <p:cNvSpPr>
            <a:spLocks noChangeAspect="1" noChangeArrowheads="1"/>
          </p:cNvSpPr>
          <p:nvPr/>
        </p:nvSpPr>
        <p:spPr bwMode="auto">
          <a:xfrm>
            <a:off x="155575" y="-31543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71550" y="1916113"/>
            <a:ext cx="7561263" cy="1339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dirty="0">
                <a:latin typeface="黑体" pitchFamily="2" charset="-122"/>
                <a:ea typeface="黑体" pitchFamily="2" charset="-122"/>
              </a:rPr>
              <a:t>Google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搜索引擎：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检索式：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我校 </a:t>
            </a:r>
            <a:r>
              <a:rPr lang="en-US" altLang="zh-CN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OR </a:t>
            </a: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高校 </a:t>
            </a:r>
            <a:r>
              <a:rPr lang="en-US" altLang="zh-CN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OR </a:t>
            </a: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学院 </a:t>
            </a:r>
            <a:r>
              <a:rPr lang="en-US" altLang="zh-CN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OR </a:t>
            </a: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大学 </a:t>
            </a:r>
            <a:r>
              <a:rPr lang="en-US" altLang="zh-CN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ESI OR </a:t>
            </a:r>
            <a:r>
              <a:rPr lang="zh-CN" altLang="en-US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基本科学指标 </a:t>
            </a:r>
            <a:r>
              <a:rPr lang="zh-CN" altLang="en-US" dirty="0">
                <a:solidFill>
                  <a:schemeClr val="accent2">
                    <a:lumMod val="75000"/>
                  </a:schemeClr>
                </a:solidFill>
                <a:latin typeface="黑体" pitchFamily="2" charset="-122"/>
                <a:ea typeface="黑体" pitchFamily="2" charset="-122"/>
              </a:rPr>
              <a:t>学科</a:t>
            </a:r>
          </a:p>
        </p:txBody>
      </p:sp>
      <p:sp>
        <p:nvSpPr>
          <p:cNvPr id="60420" name="AutoShape 5" descr="data:image/png;base64,iVBORw0KGgoAAAANSUhEUgAAAycAAAKyCAYAAADPdaHtAAAgAElEQVR4XuydB7wlRZX/z8tp3uTEMAQZGUSCARUFFXUxEQzo7poQRQSMu6u76O5iWlzAuLhGXCMGdFdcBcSAaVUwK6KSZxiYYXJ4My/H+6+6/Gssiqo6p7r73tf33d/7fGBmXldXnfqeU13n11Xd3TI8PFwh/IAACIAACIAACIAACIAACIDALBNogTiZZQ+geRAAARAAARAAARAAARAAgSoBiBMEAgiAAAiAAAiAAAiAAAiAQCkIQJyUwg0wAgRAAARAAARAAARAAARAAOIEMQACIAACIAACIAACIAACIFAKAhAnpXADjAABEAABEAABEAABEAABEIA4QQyAAAiAAAiAAAiAAAiAAAiUggDESSncACNAAARAAARAAARAAARAAAQgThADIAACIAACIAACIAACIAACpSAAcVIKN8AIEAABEAABEAABEAABEAABiBPEAAiAAAiAAAiAAAiAAAiAQCkIQJyUwg0wAgRAAARAAARAAARAAARAAOIEMQACIAACIAACIAACIAACIFAKAhAnpXADjAABEAABEAABEAABEAABEIA4QQyAAAiAAAiAAAiAAAiAAAiUggDESSncACNAAARAAARAAARAAARAAAQgThADIAACIAACIAACIAACIAACpSAAcVIKN8AIEAABEAABEAABEAABEACBuouTiakKjYxXaHqmhdpaKtTdSdTV0UItLS3whkNgdHqU/jxyK313349o9+QgTc7M0ODUMG3duYlesvSF9DeHPIc6OjqotbUV7EAABEAABEAABEAABECg4QnUXJwMDFfolk2tdONtrXTrPS20dTfR3iGiickKtamceunCCh20fFr9N0NrD5hW/1VozQGt1NPV3tSCZWJmgn60/cf0ww0/ottH1tGGeVuptaOTtm64j545+iR61xMvpAULFtC8efOora2t4QMRHQABEAABEAABEAABEACBmomTzbsrdPXvOuhrP+2grZsnaHH3MB2/dpgOXT5G83qmaVKJk1372ugP67vo93f10nRbFy1Y1EELFxMdsmyKHv/QSXr2o4lWLrl/ZaAZV1ampqZobGyMrr/nB/SazW+mSnsrjf9hH118+L/Rs448mZYvX069vb1YOcE4BgEQAAEQAAEQAAEQmBMEChcnk9NE1/6+jT79gy5af+c4Pe7Q3fTc43fSEQdOUGdnR3UbUnv7/asilYra3jU9Tdt2T9BPbiL6yg/m0+7xBbRweadaDSBqV8n5cx8/TK88pZOWLOxquhWCGbWNS/P51n3fo9fd82b1d6LxW/bR+464mE456hm0dOlSxVTti6vTz6ZNm2jLli11ag3NgAAIgAAIgAAIgED9CTz2sY/N1ejmPRX6+ysn6D51ox4/fyFw4OIWuuzFnbRqUfxRjkLFid7C9YkfdtO3ftFKezbuo797zkZ6wsNGqLu7u7r9qKenpypO9DYksxKiE3C9QjA+Pk6btw/T+780Qz/4/SJq62ijydFxWtA3QV941ww9fM2i6vnNuIJy3ebr6Zw73qDESYXGbxukDxxxCZ169DOr4kQLvXr9aHGydu3aejWHdkAABEAABEAABECgrgTuuOMOWr16da42X/SxSZps6aOOdmy7t0FOTk1TR2WYvvLajijfwsTJvhGiS7/VRT+9SQmTewboX/92HR196DQtWrSo+myEFihmxcRnkRYpExMTNDw8TJd8fpC++E31LMqKMXrrWcP0iCMW0ooVK6oCpxnFiV45OeeON9KMEScPu4ROO+ZZtGTJEoiTXJcPnAwCIAACIAACIAACfyFQhDg58d1jKoddCKweAhu3DdANF3bXXpxMqjdwvefaLvrBTe10zy2D9Kbn3k4nHTtdvbO/cOHCqjCRigq9jenSz++k6364l9716mFataxrfz161UVaz1yKCC1OXnWbWjmZqdDEbUP0wSMhTuaSf9EXEAABEAABEACBchAoSpysXr6gHB0qmRWbtu+tjzj54k/b6Ys3dNKG28fpUQdsoAv+eictW7asemc/RZhoflro/PSmQVq9aIg6Wsepv7+f5s+fX90O1ozCRDO5dtP36OzbXk8zVXEyTB98+CV0OlZOSjbcYA4IgAAIgAAIgECjE4A4qa0H6yJO7t1B9IbP9dCWrUQ7Nuyhi8+6jR5zZB+tXLmS+vr6Mr1JanJysvqWKv3DbQerLcJy1H7Npu/SK2/V4oRoSq+caHFy7LOxrasc7oEVIAACIAACIAACc4RAceJk/hwhUmw3Nm3fV/uVk/d/s42u+W0nbbt3gg7pv48ufsVm9SDRgbR48eLqakeWH/0WL/0Mil4pSfnA4MzObdRy7900vX0nVfSLAJYspcrKA6ntgFXZXkc8NUStI7+nlsE/U8vENlILF1TpWklTHYfQzLxHUmvXsmz1KtOm1PMj+kf/X/d3/z/UXyam9AoSqZcBULX+qzd9m17x5zdSRRlQFSdHX0rPYcRJRSuZe+4i2rCeKvsGaVq9TICWrqDKYWuoff7CJK7Gh/V+IN6slO3n8/8NMW96yxJbZTgni/1zlYXPH1n46HqynleGmDA21KIPtaizTMzKbEut2OetN+/5Eub1aCNkR1FtF1WPhBfKlIdAYeJkGcSJz6ubdtRYnOwZqtDLLuumHXtaaeemIXrOY+6m806bpFWrVlW3YtVjG1ZlZppabv4NtXzrW2rL0zoaa++iaZXst23aTl1KobQtWUATRx5O0yc9kTpOfJLsi+pT+6h91zeobfOVND4yRaMtB9EMqbeMjd1L8+lOau+fRzOdK2mk7ySaWH4mdfQdwIqUXYNqu9qf9ccoW2jLLqKx6Va1ZW1GvYGMqg+6q/cA0E71+4HdU3TA/Al65bOn6WnHtVN3Vyddvfk79Mo/KXGiyk3dPkz/cUxYnOhEvuWmX1DLVV+n8Xu30JhavaoMDFLP9j3UsWgBTR+wnMZOeBy1nnI6dastcyniL6s4sRPrlIt9rGxKPeW55P3FklT75xILuy++fkn7Gjq3KvqN4C+j8yM2pcaFK8pSeTYYnpqbG+KfxS9ZBbM7b/pimbMnzxgLCWWuTdc5KeVTyhYV80VwrnlAooFZIVCcOOmfFfvL3uimHYO1XTn58R+J3npFF42oL74PblcPwj//LjrtxJ7qli792t9a/8zs3kEdX/8yTV19Pe046SQafvJJanVgWVUUzQwNUeWGG2jBZ6+ifvVAPvX10OhRh1Pr351PvStWBt9y1TJyB3Xd916a2nYTbel/HQ3OeyK1tLZXk3g9SbTuvZmWbryUFverL7b39NEkLaWBgy6ijiWP8z4XM6POufZ37fSxq9toVf8wPflhg9TZPk03/Kmdvv+HBbRAfWSyp7eFumbG6NRHqP60TtJj1s7QQSu7qm8n0x9ZvOa+6+kVf3qtEictNH37CP3HIy7xrpxURkeo9aovUuWqb9H2U55FIyc+mSo9vVW7Z275My28/PO0UC3LVNTrh0ceegjRhW+hvkWLxW/8koqT2EXfnTRjiaQ0Sc0SZ9KJKVS3JPnNI85TVotSJ3ZfEmH/LpQM5WFhn2uLVUmi4TvXtcXY7LJIZVOPuIjFa6q9hp89jrjElGufG0++2Az5w/WdZNzYyXE94zImJrIyTfGnHXvc+OfqzTPGpOIkZm+IZeiamBIXeWO+SM7cWMHxxiRQlDg5cOm8xgRQY6vv2zlUW3Hyga+30Jf+r5PGhmZoVN2dv/isu+jJxy2qPgxf648DzuzaRh2f/QRN/uTXdO9LXkTjj3psVRDpZN48PK+fXdn3299Q+5svocVKnFCbSsoPW0Vtl76N5vsEyuhd1LvpnTSx5Wa6q/+dNN571H6BYOrU32QZHdhIvT9/CS1ftodauzvVd1p6aOuaz1HfsmOq/TYXP71161M/7qAvfr+NnvmwHfSSJyrxoba66f/0xfi6X07TRVeo7W9VAUH0vMdtpHNPGa2+BED3Q/dH1/eNjd+ls27W4kStstwxQpc9Qq2cPOKBz5xUxkep7crPEH3rh3TvaafQ8OOfWK3D8NDb5IbuuoP63/QO6tavJN4zSrtf+ixa9PrXVl/1LPmRipNYQpKSPPrKcnZKJjnfxC79XWji5uzKK7TmEouQIOESLvs8n8g1CbpEYPj8JY2BvL7kxIEkht06fMmzhGesHi6mpcl8ljFTT1+k3kRI8U/IB1liKFUg5Y0Jc77vTzPWUmNAElPSMkX1TzKWpDah3Nwg0Oji5LDlLXTuU9rpoStaqFs9XTE2SbR+h/4O4RSt3z77H4WsuTh5/UeJfvLnrurWp8mhYXrfOevoiY9aWvMHtStjI9T+GdX4jb+ldasOosEzX159ZbH+popO6PUqh75w6YRcf9zxviu+QN2XfpYWLJpH06PTNPSUR1DfxW+vbj3TH4SsXmin9lLPhrdQy8AfaP2eR9POledX+6Hr7Orq2r/9SU9MWvQM3nUd9f/6bFqwWr0muTJDg21rac9RV6o2lu9/1uZLP2ujK37SSZM799KHzr6L5vf37X+1sm5Tf9flPV8cpiu+t5A6VBvT6uM07zhzCz3/pP6qKDIfq/z6Pd+hs/7wGvXMibJTrZxc9qj3PFicfOt/qPPqb9HmsQpt/cd/rAoO/dyP5qHr0Xbr9vZcdDGNfem7NDA5TePqd8u+8TE67LGPE11RaiFOQkmi7/fVLWvKrynJQUrylSKcYpNyCGYsCQr1KXansdFYcPaGBJjNJpQwScVGzDcxH/hsyFIXN9BiyaydEEriT8IzZXyklk0dTxIRk1onF3PSPnH1FClwJIJGUkYyJozdbnzb55rrrvkdt80sds3i4p87LvGDry+czXa7qSKQsxnHG49AceJEPThc559nH9tG5z+tndpaH9zwtMohtUD59s3qTvcs/ty3c7i2KycvfFcL3bKpg6YmpmlqeIQuPXsdnXTcktqLkx9cQ53fvIb23bSObjv/bOp/3PHVjzT63g6mL0ojg4O08bln0eKNauVCfa1zbGSSRj5yAa142snVc/TFqH3zx6lzz//SyMYN9KeuC6j7oKfsf+OYe7E1if7Yt59Hi2d+SV396mv2g5N038FqVWLtq6rCYuPOFnrdZ3to29YKHbXoXvqnF+ykAw44oCpOzHMeWjzdt32YTr+gjQYne6qvCj7igL306X8aVatPS/evPl2lxcnvz6+KE7pz9EHipLJjM3VcehFNr9tMtx33aJp54d9U29Liy36mZHr7Nrrv/H+kO376Jxrq7aSeJz2SDjz/TDr6iU8UhalEnKRO0u4k6E4SbkLmJmW+yTVP0pgyMXETZVGJj+lzo7PgYsNNgkL99f3ex1pSzo0nSexwfueO2/4UDTxVKHWrnem779oVa1Niuzk/pWwWzvXyhe+a42s79aaIzZ47N/XGBSdiQ+wkYyzk35i/fcdqFR+x+OX6VxRn6bhFucYkUJw46a0rAL1i8sGXdFG7EiabByp05c+n6E+bZujo1a304ie006qFLTSl8sg3fXl8VldQ7ts5Ultxctq/qFx5S7t6oHuGpkbG6F9fdDed/qSFNRUnM/sGqP3f304tm7bS5rt20H3//i90wFFHVz/UGHo7WFUEfPQTVHnfF6ivs41Gx2Zoz189gpa/9533v1WM9lLv7WepV2Ttpl13bqE7DvwQLT/scdE69UVw+NYvUO9Nb6R5i1ppfHia9rQ+koYef2X1vCt/1kP/9YMO2rN9mp685m560wtGqy8K0GLI/tEfnfz7D43QNT/vJf2Cse6WIfrsW7bTUWtXVkWOvph+bYN6W9fvlDjRryC768HiZOa6q6jzf79J43dvpVtf8Bzqe9apD3juZ/ruu2jmG9fQwFe/S/eoLWRjJx9PHY95JPUqe/QKy8EHHywaQBJxwiXkWZJ/7hypQJFMllxbbiLDJR1FJT7GLs6+srJItSuWfIVW0FKSwVQ/ctxT65Mk3pyIkIgvX9xw9abGtLR86viTMOLq5I77rlexxF50oVSF3FhMsUNSNiQGiowJt41YYu9rN+/5Id9w8SaN+aycpTGAco1LoChxsmpJfcXJJX/TScce1Epb91boVZ8af5ADPn1OF61c0EI3b5yhf/7viVlz0OZdNRYnL794im68pUtdiNVbpEYn6GVP20SveV5n9ZmTrK8R5mhVfvlTarvswzQzMET37FHblD74Llq99oiqyIi9eWqfeiB816mvpj6V4I8p6bhrQS/1f+UyWrVmDc2buIG6119Ilckx2nbXPrrnoZfTysMeVa3TbPvy2TU+sJ7av3OCEhxjNDlaoX0DXbT1xKtpxSFH0wVXLKRf3NamVm1m6NhV6hXLr9xXFSf6GRD35yvfH6a3Xq63h03TzPggfeJN2+j4R6zcv8pSFSe/VeJEyxePOKm8/93U/pubaGzTLrr9ZX9NC049nZbN76fOP99M01+7mkZ+fxvtW3sYjT37r6jl4UdSi9rmpZ9lMc/o+Gzy9bdocaLbkNyNi0020omIa8v0V5qESia2ohJW2/ZGZ8ElOIaZZItVqg8kya6kjCRmueuY77hUwLlxJWmLS+js+I/Vx63gxNqR+Cu1TNG+4ESxhLV0vMZizU32fYl+6lZQtz0uJrKKfV8spWyr4hjnvYa49sW2bErikbMXxxuPQHHipPYvhrLpfv3veqirneiib07QL+568Natxz+0jd723E4aV5+qOONDo7PmmM27Rmu7cvKmj47TN36mnsdQm9um1VugHv+wXXTpq0aqW6z0xxNr8TN9xSfVg9/fqIqhTepB/L2XvYsOevhRD9gu5Wt3Qr29a8szX0xdG3fTqFpJ2a4ebO/+3LvpkMcfT4tGvkQ9my5X4mSSdq7fRxvWXk4r1jyeFTxTU+opo+8/lfrG/6jECdHezdO0+cTP07LDn0p/96kV9Ovb1Ru+VFvLe/bQJ9+4mQ5avaq6GuL+/OQP43TWv6uH5CfHqXNGlb1gJx19xKr97T9AnOhtXY/+yzMn6mkSqrzuXGq7bzuN7Rqmu5UAmX/0kTT/hl/RxPqN6sH4R9OUeo1yZfmK6lu59PMz2jf6Ty0gzfM5El/lESe+iY5LLOwJOpSUpyR0konGFSchLtzELk32fPW7dbt9bFQWXIxl8Y9vG0eWJIzzZ9FxERInoVUhjl2svpRzJT6I1RdLaCV1p5aJJaqcT42ISOFjl00V0NK+meteaNwbuyX9c/smscHmEkvcQ+V8v/dds1Ku3VIfZelfLThL7UW5chIoTJwsrk0eHKJ2zZt7qVXdw37Zx0dpz/CDH3xf1NdCX3yNeoRAHTr9AyOzBn/z7rHaipPLrx6lS77QSW0d7dUkvK9jlD7z5s105EPv35KU+qPfbqW3Nj1gAlD/0G+yGp+sUF+3Ovr2C6jyf79Tb8iq0PaBcdr9vn+mAx//hOqD67GVE32R3XT2G6n9+t/SsPo2yuaJSer+2NvpsKc9kZbt/RD1bPtK9Tsie+4donsPfQ8tPPz+t2HFVk50nTM/fwX1bv9fGhsk2n3PDO148idoyZHPpA9ft5S+9N02xUbJByVi3nf23fQU9SYzvY3KnVB/eesEvegdbeq5nX10xKqd9IHXj9JBB632r5w44qR1coKmznoFdezYrbaWTdLG446l1le8hPrVByhn+uapjzlOVbnYokSLFOndJ9sXqeIklKiEkms7oY9t3eEmzFDcSSYuNwn1CYWUpCC1PtfGGKtQWcm4mw0WMb+YhIyzPdZnLq7KFBc+W7La70tApTyzJq+cn3wJdGrMSfzlq1PSTkrdKfVxYzJWVyiBz7NaZV9TJTFhJ+q+vvi4xeyLXT+LincTa5L+2XHJXZvteqV1S8YFypSfQKOKk6//XS91qbdzvevr4/Sr9Q9eOXncYW30jjPUS6zUffUz1OMEs/VTc3HyB5UoP/et6ivu7er1uSoBnlGJ8Bueu5nOenYfKxYMlEklMn5+6zR9+YdE925XnzpUYBcvJJqnHs3QAmTvbrUFa/skvf5vW+kZx3VQy3svoso3fqK2JrXS7n0TtOOCV9GK005nhYRub9sF76TpL32PBqan6N7pSVry6XfToU94HC0e+Az13vNRautspX3bxujeJW+g3oe/qlontz1t5qa/p94Nn6HBnRXaeXcL7TrlClp++Al065b59MqLWqlVbZ9SS0v05KN2q61do946v/2rKTr/EvXGs8GddOErttHJj+vf/3yKvoBWV05+Y23rslZOWtXxwXPOpb5b15F6fIW2rlhKYx/49+pzL+Z1zub1xSmrJL6glYgTV5CEkofYxZ6btLjjksRDUiaUSGRNVkKCULKtgLMlxSZf4hhLlmPlpe2G+s5dHEOrSOY8HzupTXbixglOaSLD1RPrr6QNN9nk+LnHOftS2HFluUSdi7l6jdFQHLj+4BJUqVDKMpZ944cbG9LYkKwAha4BsT5z/k+Jd1coSPvm81ls/pBwTmkbZRuTQHHipKuuAN7zop7qw+/VZ07+68Hi49Ov7q0+c6Ifkn/LV2ZxW9fu8dqunIyqlyc//63DdOu93Sqx76yucBy0ZIQ++097aPWq5dW79bEfLUy+9+tJ+v6vJmh8bIw62ybUcxAVun1zL+0c66m+oWbj+gl60tF76KJzqCp4Kt/4GtF7P6vqbqVh9VrgHWc8jRa87jUPSMZDbe648N008Zlv0VYlojYt7KSDPvc+OnjtWpo/dD11/P5N1DO/Ta0+TNH29ifT2DEfoOXL+T60/OkC6rrz47RzQ4W27VpOw2dcSasOVs+xqJWjN/7HCH3nF53U0a32HSoB97YXb6YXnNT7gLeK6Y80vvr9M/Tt7w/QS0/eSi99+mT1YXb9vIsRF1+723rmRK+cHPfAVwnvvvDt1HXNj6i9o5UGR6Zp13svoOUnPmn/Kk3WxNDlKBEn7jnSCTslUckqTriknJtMU5JZX1kJCy5xCfHlEsUUvj5OqXalXJFTbI+VbaS4KHKcSOqS+qMoX6TEUIr9tRijksTbji1jb0gYc6ztrYimjliiLrlucG2m+DV0nQvNI1nFTar4i/VR2r9ac+b8gOONQaAocXLAovqKk8NXttIHX6o+H6Hf1rWnQlf8bIJuumeKHnlIO738iZ20atH9e5M+/oMJuuZ3avlkln627KmxONEXpSuu20sXfryV2rq61SpBh1o9qdC5p26n1zy3q5occ1ut9Ju0RkdHaXh4uPpNEv3vz1zXQVdcP19tPZqhkd1DdM5zd9ErT++tPstSuf0W2vviv6d5XW2kDtPeA9X2pU+8n1auOpD9Kv2uf3onDX3hu3TXxBgNPvUYOvzf3kIHHqjOo500fc1TqK9/itq7Wmh4bB5tevhXacXqIx70di3Xl61/fC213XoFbfpDhXYccCq1PPUdtHr16uqHFLfvHqF/umyIfqy+EN/a2UPt6ovyb3zhED3vhBZavKCLtuxpoSt/2k6f+9ooveH0TfT0R49WmekVG/2QupkM9ouTGRVYd47RZY9RH2F85F8+wrjrqq/R1D9/kPp71fY6xX/PE46m9oveIVr5SYnNIsRJKIFMnYClk5E0Ka9V+75kyrVJsk1NkpSn+DImtGrFImRfii8lIimWgKQmOPVgUbRvU3imCAPpWJIk+1ysSrnnZWeusdyzS7FngfLakMUHqT5OLS8Vl9K+S/yZxcbYdSxLjGXxBdcOjjcegeLEido5U+efUx7RQa85ucv7nRPblJ/dPkUXXz1WZ+vub26LepnVDRfGn8dpUaIg1+ci9+xVW7vePER3b+2k9m71MI7aGtXZOkMffv0OOuHYhVXBELrjoo3UYkR/dV2/UtdMAO//0ih9/GtK+qm3V02rhznOfd4AnXPGoqo4aVPbmDa89Dzq/N3t1K8EyrR+TuTSf6Dl6pslvuc5bPI7XnI+bbv+d3SLenp96fv+ng552lOq3wPRKzyD3zubOjZdS/0rlOhRD5lvXPYm6lp7Lrs9reMXz6Dh399AG//YSgPP+zgtPvzE/a/x1X0a2LuPPn/NAF13Qwtt2j2PZroX0THHtNOyJWqb2Z5WuuPWKTrv5Hvp6Y8aqQoa/R0ULUxsUVcVJ3pbl36VsEecjGzdTJuf+VKaNzZRZaK/JL/z7eojkqecvv91xEVEYB5xYicBvglFMnm55/nqlPbTjcnQvunYNhjJZMolyj7xkmKLLfZ037ltO6EE0/59Svt5koMs56aKE1+SFYuResVFSt9T41wSlyEGsWu1OUeynShLDPkSw0aJyxjP1DEp8Z+kjG1TannfuEm5RtvnS8as9Lpdds55+4Hzy0GgOHGinlOYhR+9gnLe07ppjcpn9du79Nu51m2bphvvnKJznvKX1Zz7BUr9t3dt2TNZe3GixcX//XYPveIdkzTT2l1dHehQW65WLBqjD547TMeuXVDdniSZ9IwPL/7sIH3sf7RY0R933EfnnbGPXv2CxdVtVrqubT/9CW1+8T/SQvXNkvnqtbhjxx5GrR95T3Rr18SmjbT9qWfRn3fuoaGnHk1r3v7mqjDR26f0A+JD22+n0S89UwmDfbRAOXSqZwVtPvK/acmKNcE3j7UM3UId3zuR7vnlBG1f81Jqefzr92/J0nXqHy28RkZGaFB9CHLT1mEaUq8c/s7Ny+iG9UtpckLpwqF99Mk3rFOrHIurKx3mC/d2PFfFya/UF+L1L7U4eewDV060CLrnA5fRyH9+lZb0dlC/WsGaVq9KHr7ozbToCSdU7U/hHxpLKeJEkuSZCSyW9LirCrpsLDlKTQRqfd2QJAUSVj4R02gsYsmn1G9ZOPg41drvkvolsWHqkZS140jKU2JnM5RJvT5K+Ur85hsXXP3SerPEROicECPpti47lkPX/NRYy9K/1DHF+SLVZpQvP4FGFycxwhc+r4dOOPz+/FT/zIZAqYs40Z2bmJigT359B138KfXst9q+1NHbR9197UqgTNK/vXyIjj9KfXMjQfENWFYAACAASURBVKBc8vn7xcm0XlHR4uQFWpws2f8MyKR65e/tF7+XBj72dVqmXk2wSAmU8XOfQ/2vOe9BX0U3Dthz4cV0pyp/7+HL6MBL1dfhDzmkWp/5QrwWEQM3f4XGr3otzVvRSosOVNu7VqpVkSM+olZPPN87UcKp63d/Szu+923a0vZkJXjeRUvV63r1N17c1SIt4LTNmpNu58JPt9G3fz1PvclLvUxgSom48zbQ8ccsq67S+N4O9r/3XE9n/uY89UY0JU82jdN/HvMeOu2YZ+z/2KW+eA7t3Em3vvS11PLHDbSip50W9Kgls8XzafyNZ9K8Zz1T+aPvQVvspnbuoumhQeo69FDR1SJFnOgKpRNoqPEiVgVEHWuAQnOVRZ4YyXPubLo8dSUkxdZGZZLSx0Yqm8UfWc6JMclSX5ZzUkRWEfWniAwfnyJtaKSYhK08gaLEycqFfxEBfKv1K/G25/XSCWv/YttP9QrKN+v39q6tA1O1XznROHVyrJ8b+ehXt9MHr1BJaUe3EijzqHueeu5kYYVeefII/fVJSkTMVw/OKyHB/XzwykF6/+fGaXp8SH2UcIhe8zfj9OoXLt8vTkx7f3zne2jgc1fT8rYOWqZWKlrPfz71n6de7WuJiel9+2jwQ5+mDR+6kjYfdygte8v5NF89Z6KFyfz58/fbo+vUz7zs+t2XaeLat9M8tYKy5BC1wesh6uH4w9UD50seVS2rL2gtQ3+mjlsupIEbv0db572ABh/9Bpq3YHFVmOgH4bnnbP7zKiVIvqIelO+8/+GkA5eO0TvOHKYTj53vFXEfveOL9Jaf/QtV9qn9WpPT9MzDTqF/fORr6aBlB6pVkj5a0NVf3R63e906uvmct1Dl1g20XK2eLO1SH1rs7qLKow6nlpNPpPbDDqk+GzSjRMnojep1zNMzNO+1Z1L/IbURJ5yfcRwEQAAEQAAEQAAEykSgOHHC57uz1e/7Bcr9285uvGOSLvpGPcXJdH3Eie6cebD96h9vp/d8epy27lIfZ+zqpU51x76nv4PWHjpDZ5w4pd681UGHrAx//G/zzil664f3qbdX7VGJ+F6aUa/8Pf/FLXT+3x7wgLdn6fb0Q/R3X3sdbfrEl6nrlntpRWsHLTx4GXU94wnUvnwpTW/cSkM/+i3tHB2hmZefSn2nPp261fMceoVCP9/hviZYC5Qx9dawXffcTMM//QR1b7yeFvbvpflq/17ryiOI+ldT6/BWmtx2N+2bOYoGDn0FjS45rrpSouvUwkQivnbuGaMXXjhJ6ze2KLGgBMS8durtmaHznz2k3tjVVX0GxgicbSM76YwrX0b3/PlOqozNVLd2TfbNUP/KJXT0sofR255yAT1i5cOrfdGrMnu2bKE/vffDtPO/r6d56nmchW3tNF+9yrhb/amUldI26gUE6rsrnS/+K1r4+ldRt9rWpl87LPlJXTmR1IkyIAACIAACIAACIFAWAoWJkwXlFSea9due31tFftH/1k+Y6Pa27q2jODECRSf36+/dQ5/95gB970ZSb6zqUisp6k1V6nW6XX2d1DevlY5ZM0MPOaCFli0g6lUfVhxVLwzYMTBNd907Q7+8aYzGB/fSmlWD9JBVk3TkQypqy1MvHXn4ige8XtcWRPv27qXNP7uRhm6+lVrvWE8d2/dS1/w+al/7EGo9ei11PeaR1KIEhH72QosS/cC5WQVxB4NZQdHCZ+/W9TS5+Q/UOrKRummAOlQdMz2raGrBUTQ1T9Wtvu2ihYkWJbrukDC5Z3uFblpfod/cob7lsll9qHHHOG3cOES71UNBCg519Cmb1Nu7WloqdPYz99L5p3fvf/ZkRD28v33PdhocGKQh9ZV7/XxJdfVGfQZ0cf8i9davxdU+aUGjf68FirZ98+9+T1t+/DMa+tOdNKNeWtCmFmk6FvXTvEc+jOYffxz1HnJwdUubPlf/J/mBOJFQQhkQAAEQAAEQAIFGJVCcOFEvdsLPgwhs3TtTv5UT07pO7vWzFdUEedte+uUfh+lXf5ymdRuJdu3roKGxThoZV2+UalF389VLA/qVcFs8v0LLF8/Q2oNn6IiDK3ToSvWBxPn3P7Ogn1XRYkILAC0EXAGg29PPc2hRpLeW6bb1v/WPLqv/06sK5gvpur7Ytit9nq5Tr8zobV66Xl2fqVPbpOvUD7xrQaLrDX1x/Vd3Vuiqn7cqkTZDnTOj9NjDR+nhB4+rZ3GmqL9nUj0oP07//YMW+tFv+6m9d77aBtdd/fDkhS8boBedfH9/jeDQdmjhYf/oY7pvuk+2DVrAaNu1D/R5mon+nf7R5XR5bbvmqu2XrPbocyFOcJUBARAAARAAARCYywQgTmrr3VkRJ3Zyr5NinRyb/0ZGx2lQfeRwfLyiEuIW6uttpW716uGODvW8iFqFMGJCJ9Dmq+b67+a/6oqB+s/3owWFTsDd1xLrevX5um5OlLj16jqNUDGvOtZljK2hL65Pqe1Un/8x0VfUN0zuvn2UznzKdnr+icNqlaitKgx038y5ut7/+sYQfeKqHmrt7ldfvu+kpf1j9NV3jdAhq//ylfdYqPiYGLttHroOW1ylfjEe4qS2Axa1gwAIgAAIgAAIzC6BosTJivn+fHV2ezf7rW/bV6n/yonbbb0CYYsG/Xf9O/N6Pp0s6yTZ/GcEyv6HzwNiZPbxhi349Pcr9NUblDC5dZRedfIGOvX48erWKf0AvllpMcLAPNz/P9/fTf/2X1003dqrnrOZokvO303Pfcqy4NvHZqP/ECezQR1tggAIgAAIgAAI1ItAEeLk2R8Yp47WCrWX+7GTeiHd386U2sTTrT52/t+v/cv3VnxG5P4IY2rPjCjRf5o7/qHVkNS6y1D+LvVMyTkfaaOB3RWaN7GVLnvtfeotXkv3f/Xdt3pjXiZwyecG6DPXqFcAz0zRG16wi85+3pL9rwsuQ9+0OMEPCIAACIAACIAACMxlAqtXr87Vvc0DRP/wpUnatOf+LfX4uZ/A6kVt9B8v7aBVC+NE6i5O5rqDPnXdFH3k6jYaVm8jOO6Qe+ltZ47SqlWrql+vj20r0wLlD3cM0elvUt92GRult5y5k/76GUurryfWW8HwAwIgAAIgAAIgAAIgAAJznQDEScEevvC/xunKH7SrrVnq4f6Vu+hDr99LB6rvqugH+rmfuzZN0FPPGyYa202X//MAPeqoVdXX/LqvPObqwXEQAAEQAAEQAAEQAAEQaEQCECcFe+2T3xyiiz6lnqPRD723TNP7zttCTz9+SfXZEW772nW/GKez/3WATj5uh1o5qVRXXBYuXCh+m1bBXUF1IAACIAACIAACIAACIFBXAhAnBeNev2mETnnjPvXKZPUhxc4eOnjVNL333CE67siF3q+/m+Y375ymF7xliMb37aT/+IdhOmjlPFqxYkX1db+cqCm4C6gOBEAABEAABEAABEAABGaFAMRJwdj128iu/M4OukC9qaGlXX2YsWceLV3WRq86dZz+6tGd6hsu7dTV2b5fcOwZnKEbb5mmCz8yQt2VAXr3+aN00PLW6oPw+jkV/Rpk/IAACIAACIAACIAACIBAMxCAOCnYy+YL89f9ZDt9+MvDdNsG9bq0jj7q7O2hnnntdMgBREvUWwpaqEL7BvUX46eoor4Cf8aTx+iMk6aor7ulugVMCxP9rAlWTQp2EKoDARAAARAAARAAARAoLQGIkxq4xnxdfs+evfSLmwfUf+O0YXMb7Rpsp/GJDmprb6EF6vn4h6yaocccSXTsQ4n61Qcp9Vu59IPzfX19wa/O18BcVAkCIAACIAACIAACIAACpSAAcVIjN+gVlMnJSRobG6PR0VEaHx+niYmJ6gcp9Y/56KReHdGiRH+csaenp7paoj9AiR8QAAEQAAEQAAEQAAEQaDYCECc19rgWKVqQTE2p75eoP/W/zYcojUDRz5VoQRL7DkqNzUT1IAACIAACIAACIAACIDDrBCBOZt0FMAAEQAAEQAAEQAAEQAAEQEATgDhBHIAACIAACIAACIAACIAACJSCAMRJKdwAI0AABEAABEAABEAABEAABCBOEAMgAAIgAAIgAAIgAAIgAAKlIABxUgo3wAgQAAEQAAEQAAEQAAEQAAGIE8QACIAACIAACIAACIAACIBAKQhAnJTCDTACBEAABEAABEAABEAABEAA4gQxAAIgAAIgAAIgAAIgAAIgUAoCECelcAOMAAEQAAEQAAEQAAEQAAEQgDhBDIAACIAACIAACIAACIAACJSCAMRJKdwAI0AABEAABEAABEAABEAABCBOEAMgAAIgAAIgAAIgAAIgAAKlINBy3333VUphCYwAARAAARAAARAAARAAARBoagItFfXT1ATQeRAAARAAARAAARAAARAAgVIQgDgphRtgBAiAAAiAAAiAAAiAAAiAAMQJYgAEQAAEQAAEQAAEQAAEQKAUBCBOSuEGGAECIAACIAACIAACIAACIABxghgAARAAARAAARAAARAAARAoBQGIk1K4AUaAAAiAAAiAAAiAAAiAAAhAnCAGQAAEQAAEQAAEQAAEQAAESkEA4qQUboARIAACIAACIAACIAACIAACECeIARAAARAAARAAARAAARAAgVIQgDgphRtgBAiAAAiAAAiAAAiAAAiAAMQJYgAEQAAEQAAEQAAEQAAEQKAUBCBOSuEGGAECIAACIAACIAACIAACIABxghgAARAAARAAARAAARAAARAoBQGIk1K4AUaAAAiAAAiAAAiAAAiAAAhAnCAGQAAEQAAEQAAEQAAEQAAESkEA4qQUboARIAACIAACIAACIAACIAACECeIARAAARAAARAAARAAARAAgVIQgDgphRtgBAiAAAiAAAiAAAiAAAiAAMQJYgAEQAAEQAAEQAAEQAAEQKAUBCBOSuEGGAECIAACIAACIAACIAACIFCYOFl/2glVmodde6OXKndc4ooi6pC0gzIgAAIgAAIgAAIgAAIgAAL1J1CoOPEJEy0o9O/Nn3m6WEQdedrHuSAAAiAAAiAAAiAAAiAAArUjUDNxYq9y+P5uuhQSNFm6HFq1yVIXzgEBEAABEAABEAABEAABEKgvgZqKE1ss+FY9UldCUsvXFyVaAwEQAAEQAAEQAAEQAAEQyEMglzgxKyIhA+otTiBe8oQCzgUBEAABEAABEAABEACB2SWQS5zYprvCwCdczLMn9nnuVixO8HC4sLWLI1S/45/85Cfp3HPP3d+g++9US3znS3+X2lYjl0/hHCobq0Mfi/3YPi+SI9eubiul7RRORfZDWpfpb5FjSNo2yoEACIAACIDAbBGoqTjJsnISWv3g3tSFVZPZCqFwuyFx4vt9qBYuMStSnHB2ubbYNseSYjepltYTOy/mbV8SH7IvqzgJ+aWIhF9qU17xK7E1iw9CMSmJF7s9n8840Zgizsp3xYBFIAACIAACIEBUE3HiExKSZ05CAiR0rnYgVkrKG8ax5FGagOrembJSISJJOl1q7l3qWFtSO2zb7fYk/Ulpw1c39zufbbGViZigclnmSZBTkm9OnHDCgouTLD5w44iLgdDoTRkfEl+X9yoBy0AABEAABEDggQQKFSemat/2rRD4mLiIiRUIk3KGcuyuPXdH307IfH+XiB2ujVgyqI9xKyD6OJfUcslircSJr15pss8l+rE+hfyWGqEcV87GrPER8nuqOAn5NaWeUPy6dUv9muoDlAcBEAABEACB2SZQiDiRrJSkbruKPXuC1ZLZDhtZ+3ZCZc6IbS/y1WqLATcJtsuberkE1tdGTCz4knIuiZ4NceLrd0xs5VlVkIgAWYQ8sBTH1Ze4u+2kbDeTtOfGK3eOtkcSg1w9oTokQpCrO4tvcA4IgAAIgAAI1ItALnHifr+EWwXJIypiz6LkqbdeoJuxHZNM+oRDKIGK3WXm7kBzx0M+yCpO7GQ55ZmOWHuSY7FY8jHnRAq3ZcuXoMdsyLqti0uquaQ/JNBsYSxJ7k35vPEUqsf1UUwwu3VI7Oc4NuO1CH0GARAAARBoHAK5xIndTe5tXZI3dfmwcQ/C63MkZRrHJXPDUl8CljWxCiXsEoHDJWoSm7RH3HJuwi+xJZZophxzIyQkknw223ZzbKSRWK96soiTmDDm7C5KnJj4CYkkzp++GI3ZzvVL6leUAwEQAAEQAIHZIFAzcWI6I3kQPiZKUqBgBSWFVm3K2qIklEyGkj6fRdJtXSGxwCVqEnHCJcWueLH7EUtwsx6Lec4WKm45yQqJ73w7wU+JmtQVFImvuPbLuK3LZzMnZjlBDnHCRQKOgwAIgAAINCqBmosTDcYWKKnPnrhg857fqI5qRLuz3HlOTdhDXELJnSscQoLI/F7aBy7Z9AmW1L5yybvbl9TyPpElSYJtQZonTjl7OZEYOy71o1RYcgKRE2ZcvEi4c7Gfxxc4FwRAAARAAARmi0BdxIkRKPrP1NUN33Yxd4tYap2zBbvZ2uVWTlITxlhCp9mmfheCS+a5BJJLZH3Jvv27WogT30qQJOk3/DgB4BNtEiEojf2UpJyz1V0FSn24PTU+Q4KWs9PHJiX2JHEo5Y9yIAACIAACIDDbBOoiTuw3b0mFBL55Mtuhkb99O2l1xUPobnssoXQTb2NhTJRwiXkosXPtcNtKSXy5Ptk2SD/QKElofULFTqB9/Hz95pL6FL9IokoqCrikn/M9d9wIyZh/pILY5sqtqvhEbWi8QJhIIgplQAAEQAAEGolAIeIk5XskvlcEu4JF8nC9CxkPxZcr7FKSKUniJqnPJSBJPmtFbTbbtpNqSSIcS3B9wiNFrBTBV7KKkBofqeWL6EdKHTFhn1IPyoIACIAACIBAoxEoRJzYnZaukoS+jaLrCq2u4HmTRguv5rV3tsVJ85JHz0EABEAABEAABBqZQOHipJFhwHYQAAEQAAEQAAEQAAEQAIHZIwBxMnvs0TIIgAAIgAAIgAAIgAAIgIBFAOIE4QACIAACIAACIAACIAACIFAKAhAnpXADjAABEAABEAABEAABEAABEIA4QQyAAAiAAAiAAAiAAAiAAAiUggDESSncACNAAARAAARAAARAAARAAAQgThADIAACIAACIAACIAACIAACpSAAcVIKN8AIEAABEAABEAABEAABEAABiBPEAAiAAAiAAAiAAAiAAAiAQCkIQJyUwg0wAgRAAARAAARAAARAAARAAOIEMQACIAACIAACIAACIAACIFAKAhAnpXADjAABEAABEAABEAABEAABEIA4QQyAAAiAAAiAAAiAAAiAAAiUggDESSncACNAAARAAARAAARAAARAAAQgThADIAACIAACIAACIAACIAACpSAAcVIKN8AIEAABEAABEAABEAABEAABiBPEAAiAAAiAAAiAAAiAAAiAQCkIQJyUwg0wAgRAAARAAARAAARAAARAAOIEMQACIAACIAACIAACIAACIFAKAi3r16+vlMISGAECIAACIAACIAACIAACINDUBLBy0tTuR+dBAARAAARAAARAAARAoDwEIE7K4wtYAgIgAAIgAAIgAAIgAAJNTQDipKndj86DAAiAAAiAAAiAAAiAQHkIQJyUxxewBARAAARAAARAAARAAASamgDESVO7H50HARAAARAAARAAARAAgfIQgDgpjy9gCQiAAAiAAAiAAAiAAAg0NQGIk6Z2PzoPAiAAAiAAAiAAAiAAAuUhAHFSHl/AEhAAARAAARAAARAAARBoagIQJ03tfnQeBEAABEAABEAABEAABMpDAOKkPL6AJSAAAiAAAiAAAiAAAiDQ1AQgTpra/eg8CIAACIAACIAACIAACJSHAMRJeXwBS0AABEAABEAABEAABECgqQlAnDS1+9F5EAABEAABEAABEAABECgPAYiT8vgCloAACIAACIAACIAACIBAUxOAOGlq96PzIAACIAACIAACIAACIFAeAhAn5fEFLAEBEAABEAABEAABEACBpiYAcdLU7kfnQQAEQAAEQAAEQAAEQKA8BCBOyuMLWAICIAACIAACIAACIAACTU0A4qSp3Y/OgwAIgAAIgAAIgAAIgEB5CECclMcXsAQEQAAEQAAEQAAEQAAEmpoAxElTux+dBwEQAAEQAAEQAAEQAIHyEIA4KY8vYAkIgAAIgAAIgAAIgAAINDWBlnWnPqFiEzjs2hubGgg6DwIgAAIgAAIgAAIgAAIgMDsEIE5mhztaBQEQAAEQAAEQAAEQAAEQcAhAnCAkQAAEQAAEQAAEQAAEQAAESkEA4qQUboARIAACIAACIAACIAACIAACECeIARAAARAAARAAARAAARAAgVIQgDgphRtgRIjA4jW/pd3rjtt/2P23lNz6006gPC978J2ftc4sffCdk1JPVvv1efrHxy5r/6U+k5QLMZCwkZSR2GDKZKkvj/1S22J25W3fPj+l/7qs9Mce/7FzUtqXti0tl2UshM5JqSuLb6V9yhPXXBvG/z7fpvgx73WRs7PI4xJf5e17kfaiLhCYTQIQJ7NJf461nZJwuF0PJSCzJU4kyXwscY/ZLZmAJJNubILPar/pk/GPLUrcOlOSqCJDPZQQu7/XbcYSW1/5kJ21TJB9fuSStxQ7pbGYyk/b4NoZs9u2WTIGTP1Fs89ynZLYkDoeYuVT6goxj8VVbDy6fZX6ihOO9vHYDSdJEh+Lpaz9ls5JWa9l0n6l8E4pm9VunAcCs0EA4mQ2qDdRm3nFRd7zDeqUyd4+R//dJOiuGInVKU0IJRO6mch9iWAsafLZ6/YntprECZzQcS683TZdQWTbGPKf4ev+acpLJu2QyHHtDwlFrp/SZKeoGA/1OSZ0i+KXKjwk/kkRJ6F++HwkbdsXS75YlcaBL+5D4y/lehXzL2ebhIWkDNcOFx/SsWhiQv+Zcl1M7UNqeUn/3T5y5/hEIneO9JqTWg/Kg0C9CRQqTmLJSmoS5AORZRmcm0zybPWpt7Masb28iRd3vnQSSZnsQwmxXQdXn1ScSO+muYmapN+xlQ7Oft1eVnGSMqakY9pXzog1O1HhxIl9jimrk4AUP4SSZolPbPuk41ly1z6WyMdEi82ASyBde21BwPUlT6LF9Z+7RuS1O8WvHIfQfKTHjGSu8sUv16bUxyGBUGT/JWOHa096bZXEc4qgl3IOlUu9xsTsT2WU13acDwL1JpBbnNgXVPcOs+6MJFHhkqBQssj93pdgpSSY9XbGXGgvy+Qp3XrjTmyx5NRlKUnGTbxk8YOO81Df3eQ3lCCb/mVp3zDkEpxQ3VxyJH3mRMrZNzZjPjP1cvFlWPv6GduuIqmXS3a4hCHL+RJhYdfL7eGX9DMWx6atlL76fFFUUsjx4XhwPgkl0/bcExtTsbGcMlayXBO4c1KuV5xAjLUVizmpf7i4DbVvr674bkKEhE7e+JbEfAqXFAFeC9u5WMJxECiaQCHiJHW5OqUTtuBx979LJgUuWZOIpxR7m70sdxGVHHcZ+vYnmwu7fYzzdcw3oTjj/BlKMHz99CWRHA+ufff81IQntnKh20595iSl/bxlQ+JUytQuJz3HTs4538REQ0qyJU3gQvZwCbw+L/UZAHv8ZREaWc5x+8clYdL4sH2aylq68ufa7rupp8vEVjvtOnzxk2p7LOZjYyMl7n0+yxpvKQJJ0jdTxu2rsTmlvRiTkK9CjLm41m2lCJs8/sK5IDBbBAoRJ7bx5g6sNOmXJiixFY9YHXm3tsyWYxq1XS7J445zCYhPlEhYSeLMFyuhurk4tyc+d7KTTkrcBMQJk5hY4+yXJE/SFc+YfyR+8SVtbmIRS5a5RNgXU1yCIEl+uIRF8uAxZ7sk9n115OEXSupCW7dCSbPE9lCiGBsbbr0SzibhS03wuTEW6qM5zx2H0jEljb+U+JFel1L8FhInMYHCzRGp10Wfb0Nt+GI7T3/tc31thurmdhO4/GLxW5T9qAcE6kmgEHHi3nUOXbAlD8KazsdWSVJXakJ3f6WJUT0d0uhtSSaW2F1aiThJvaNl/FyEv6V15E0eQnHAJc1c/Ejsd3mFbgyEEqmYDaHtYb5xb9djtxVKoswEHUt83GTBlJUku6G45WLexyMmGGIJjTkmPZ9LzEIJk2QlJeYHLllKSZq5a0KMCceeS3S5fnDjzXc8dD2KCRP3mM9udwtTyHaJuOR8m6XfPkEstZlrj7suSsZoLfocG8tZxGCWczh2OA4CZSRQM3HCbZOx7xy5YKRL5T4RlCKAdLvSFZ4yOq+MNnGTAHecS0S4SSglGUjlJ0nsQ4lSEZNKlr7bfZTaLxVzvtUVaRsh9pIVm5TkPZYEG2HCJfCxBFciaux27PiQxl9oRSJ0vnSlIJZ4h+4gc8JQeuMhjzgJ9Vs6Pri2uWtUbLUkZJvvBplvpVZ64y1mYxYfSeuTxiw3ZiQrA75xE6s3ZpuPST36zIkT6RgOjVVz/Um9YZfHjzgXBOpBoBBxYhuaskydsiSeN+kxNhZVTz2c04htSO4+uQkdN1FJE55YwsuJZTs+snB3kwpu4jMTr69clvYNoyyJk27Px0eyMiJNprL0ybdiw4kByQOwPvZcQuran5IAShMqX9LMJdKx5Mccc22N+YLjxyVbvjvhXP+lPuViSOpDCdOYf1PnEMnKo++GQKwd7voi9UMs6U2pI8U3oTi360gV5FySz4kTV4ynjBmu7yGOIZvM9SlWrytK7DEEocJ5BMcbgUAh4iSWoMTuDuVdIYmtnKQmaVhBKSZc3Ys8V2vsbqfvrlCsvK8tyd1JzkZbuEjjRJI8pPYltbzbLy6pCrFKWc3g2pCy1uVCSV0o6U5ZMXCTstQEmYvbLAlCXv9Kku6QuEgRRj7+Pp7Smw5ZWXI+M3ZK4yIkSFz73LgMxTR3QyQk/rnzDGu33axbpDjfc/6JiQqf+LHnCJ+PUseBpHxoXvIl+ZqjpM6Ua5nNQRq3rkhJOS8U+6k2ozwIzBaBLkwYmgAAIABJREFUwsVJSjKYsnKSN/G070zpuqRJ5mw5plHb9QmKWF9CE6O5MMeS/FCSZLfHJQApnFMSb/dOVijxSWk/74SZYr+2iyufl21K/W5ZO85Sk3Jf3MTiNhajKf4zSU/KOVziZx9P4VA0P7dPXKxKxwNXj6T/IdskyZ4vUeVEszt2pDfhjJ1mXozNUbHropStnTCnXqOzxrCkzRSfS+ozZcycIomZVBskPLLOZSEB5WszJMIk9qEMCJSJwKyLk9ADsqELs33hlgoh32TCJUZlclIj2ZJ6UXcnUtNXyVK4L8m0WcV8nMX/0nN8iW6Mi5SZtFwoXqT220lSLEHKK07cJC7mu5DtIVEhmaTdMqnJfWhlIKufsp7HjQMu9mJJG3eujwHXD0mSxvUplphx10vOvpCY8Y0LifCQlHFjX/+71uJEykFajuMu9Wlqe5LykjIS0SLtozQ+U4SHhF9qP/P0B+eCQC0J5BInEnGQJUH01WsgxN7i5bugx2y0V26wklJMmEnuRrotSd4MFLsw+y7IXCIuuTvp2snVGUqUdT1ZkjwuSUr1GGd/an9D4oSzS/LSCu5ZltikzgleN5Y4IZOSTHO+jrHJm1ikiittC7cVyB7PeZ8DiN1wiHGRbpGT9j+Vs1vevdkVsp3bnhWa5+zzQiIlj7CWxig3LrhxHjrO8eeOZ7kuSuuMxXvW/qbMXRI7i5hL8vYF54NArQkUJk5S7w7pjsWSG4lYkAgPLslJTdhq7ZBGr19ycbX7yJX3HfcJIDuBkfpUKk5NfdJ6Y5Ny6Jhkfz7HKlR3Vvu5/nLHaxHLMQEYSrpC4sIncCT+4fzAHc+atHHnSZLzIvjFki3O56HxnLIK5Rv/XLuuEJOUt8tkvb64L4ix67THZUiEhK5RrgAPPVfji32bBcchayzH6uXq5I678ScpLymTJ645jqFrU9a+xNqTinmJzSgDArNFIJc4mS2j0S4IcIm4lJA0wZaWk7abWi5lcvXVncV+7hzueGof61k+JUnmEkHX7qy+ynqeNPGpJ98yt5XK2S2fEvdZdg647FLas89N7We9fMbZxR1vhD76WHL94o5LxJO0jnr5Gu2AQFYCECdZyeE8EAABEAABEAABEAABEACBQglAnBSKE5WBAAiAAAiAAAiAAAiAAAhkJQBxkpUczgMBEAABEAABEAABEAABECiUAMRJoThRGQiAAAiAAAiAAAiAAAiAQFYCECdZyeE8EAABEACBuhHI8rCv9MUHWeq2O573/LpBREMgAAIg0AAEIE4awEmNZGLLJx9DlXN/4zU5dqzefSyTLfXue6g9w6TePtTtuT86hny/1+Xc+PLZ655rnxM7ZtvBxUgWu7k+ZbU7ZIvP11y/ssZjnnpTXg9sfy9FamvsW0q6jpi4cG0zX433tY3XuEo9gnIgAAIgECYAcYLoKJRAvRPbQo0veWV5kj9J12ZTnIQELScWTFLuio+QgAkJGV95nxDi7EkVA7Y9Mds4u1Nio1ZjNMUGl5PvexzuRxu51QnuuGnTfTU0JzJCr5JOfcW0ZAyiDAiAAAiAABHECaKgUAK1SnwKNbJBK8uT/HFd5pJkc34tbJDW6ZaTiCmJ3bGVl5hoymp3SOCkjh2pz1zfp7bDxY6EMVeHSfTdP/V5vt/Z9cVWXXwrJqZ8aDUlVSj56uP6i+MgAAIgAAJhAi0V9QNAIFAUATth1HXG7mjbW1Fid665JFBST1ZbYv3RdeZp23fXP1RnrB032TX/9rGPtWnK19OHnG8lia+kjpSEXCJ6JG0aX0q3OabYaNcttcVl6caCL8ZCseCLo1Q7XIERWimRiBPfdqqQyIgJIFsMGft84gfbt4qaMVAPCIAACDyYAMQJoqJQAr6Ex016fUlb6C5wKJkOJa2xu8mxNkIiStoft09uoua2bYulLDb7nJa1TZ/tEvu49my/u+LQ9p/bF18yn5q4ZxWO0qTfTuR9YjCLqHKFQMgHIZFhc+RWfCT+tRmGfBmL3ZQLS56tU5JzbdHBPSQvXTlx+wfBkuJxlAUBEACBMAGIE0RHoQRSEtaYIOCeIciS/NkdzSoIpMmYlEOqqOGSzix36WO2xuzL2seQH0I+5e7Ic8fdPrgBLxWtRdrtszm2GhEqb14cIHlJgIRvSixwsZtyYQlt65I81yEVJ8Yeu62Yje5KTkzgSJ93SWGCsiAAAiDQrAQgTprV8zXqtzRhlZbjEktz3HQni6iJ3QVPsdNNXl3EvhUkX4InPS+WZHPHpOKsaHFis84ipHxhWw9xUrTdMbHhE0HS8iEBEhNWWWNBKk7OO++8/c1ffvnl3itP7DmQlG1dqWLGFSw+40Jv6+LeAFajSyyqBQEQAIE5TwDiZM67uL4dlCbz0nIScRJKvKRbgaTlpMkYZ3NK32NJJSdAapGQShNZ7g58LCqlq1OSRFxSxrTnE6n6fMmbxIqIjVqujtQiFlL6zF2FYlup9Lmxh86zrpy4wiS0+hHaBub2Cdu6OC/jOAiAAAjICECcyDihlJCANPFOKRdLEKX1xBKpIurgErUiknpuhSBLPyR35EO2S9szSb/0WZK84qSoJD9FtHL+l4jMrHZLfNho4sR3ueG2TrnbtUJiIba6Emsj63nCSyeKgQAIgAAI/H8CECcIhUIJuHefi35bVygRM50IvfXLFTi+xNpXB7cCYPc3T9uhjwT6fh/aHmYS5JR+cDyzcrNtCT0XYexMiRlfsGbpg12PdHuZ23ZWuznRE7KNay92HjcOJQ+8uwIsRZBxFxlOeOjzpcLBtBVabUnZJua2C4HCeRLHQQAEQCA/AYiT/AxRQ40JcCsGNW4e1RdAAD4sAOIcroITJ6FnUgwSySoJJ1psvCEBA3Eyh4MQXQMBECgNAYiT0rgChhgC3GoFSJWfAHxYfh/BQhAAARAAARAoI4Hc4mTNmjWifq1bt44tp+uSlGMrQoGGJxDbLtXwnWuSDsCHTeJodBMEQAAEQAAECiRQiDgxgiIkLqS/hzgp0LOoCgRAAARAAARAAARAAAQajEDh4sTtvxYuECcNFhUwFwRAAARAAARAAARAAARmgUBh4sRs7/KtokCczIJn0SQIgAAIgAAIgAAIgAAINBiBQsSJ7rMtSux/67/HxAnHC8+gcIRwHARAAARAAARAAARAAATmBoFCxAm3WiJdOZkbSNELEAABEAABEAABEAABEACBLAQKEydGgNhCxH6Tl28FJPSmL6yWZHElzgEBEAABEAABEAABEACBxiZQiDjRCGxB4a6UpKyc4I1djR1QsB4EQAAEQAAEQAAEQAAEshIoRJzEnjfRhkGcZHUPzpMQOO+88+jyyy+XFBWX0XWGfopsqxa2c52M3QBwVz6lq5jrTzuBDrv2Rq5pssu554Tq8NnL3cSI9SN0bhbbTId9tkuZsNCEBVI5hVa57eY4/3N+MHWl2sZ1ucg5JTXmJd/2inGTMJO04d4UdJlJ4y9r7NbLp1wsFHmc8w13PGaL9Katr44s7WY5p0iWqAsE8hAoVJyEJqIiJ5I8ncW5tSfgJvV2Ih87ZizzJevceVyC7x7n6tO2hOqMtRU7hyNfhOCRJjTGltBWS+67Rb6+SBMhfW5IBBQpTnQ7oaQzNmmn2KbLmh+fMAslfaFYsOuw6/a1Yddt+uP+6TJw2+WScl8yxcVx3tgKxbAbq6FEL5WBjxGX1OU57rMvazJq2+GLl5iv3FiTxm9qDBm+IVtiOy6ksSYp58aV+cQBZ5f0murrR+r44vohiTuuDn2cu+EgqQNlQKDWBAoRJxIjucnF1MENQElbKDM7BELCQifesWPGWiMaXEHjJu6c2Aj1XmqHPj9VnPhst/sVEh+csMrjSW5y5JKilLGYV5zEzvf1Q2JblvN84oTrW6qg4VaYQu2F2rETXjv54Bhx8cHd6eXqt6/psTjmkiVfOzFxkpWBdA7i+h06zvG0Gbk+dfnFvh+Wes1w4yp0vo5babJu6pDM+1LBltov7vqmj6eOgZQ6Qz50d5q4rPIylvSrCJaoAwRqSaAQcZI6ucQu7tyFv5YwUHfxBEzyzYmTWDnXKrsurt7YubHepmzr4mzPstpShCe4iZebaEPnZ71Lm3KencDHRIaZyN07l1J+5rystul2QtvTsm6XSREnoUQmdGfY9/vYXeTQHeEUsRGLw1gib7cRS3KzMHCFCJcQpsaXJCl3k0ifOHHtjJUxx0Kx7Iri0OpcbHujdFyFytmc3RXaWs/9nMiNiUfuXJ9ffKIrJMSkgjYUM1z8uv7gcra8fsb5IJCXQG5xktcAnD+3CUjFiaEgWUmohxhIXTnR9hd5TtaokE5Sobt3ut0sSQO3uuBL4kN9NHW5fbHvFtuiJOWOdCi5k9hv90GSABYtTmzb3bpdkeb7N5fgc9v58nBOETOxpJ1L1t349cWzXYd9XDrmUhLVPH3htjyFEtrUuAuJa8MjFGs2L3dspmwZDSXsUn9Iy8WEUcxPMfskgsoV576YyytOYuNCckzKEOVAoF4EIE7qRbpJ26mlODFIY6scpozZVmXb4x6zXVSk0ODsK+J5E98EFLpjHZtQJROpL5S55F6ydUTf2fXV47MplHSGyoYSKf37PLb5zjd3qENJYuhSEHrmJPY8gCvSJFx8yXlM1PpESyi2fH2LlU1N9ENxbvodE2U+O7Iknik3AOz6Q373bdHizott65IIZ1t4mL+Hxp8b4yGRyokM7nokSfSzTqPuOJE8cyIR+BJ7YnEnEQ4pNwW42MSKicRjKFMGAhAnZfDCHLUhy/YrbuVEso2L20alcUueawm5JfX5Ec6eMosT6WTGiZNYiHPnuomam5hJkxppOdtWzjY7EXRFSeod7BAj0wb3EHMsifEdSxEyuiyXMBv7pSs0dp12330JVtZtUpyIShVOMZulY0USh5wA8Nkh3ZoYilMTr9y2rpB/JELPV4YTNUVNj7G2Q341v48JS84+lxcn9t36uBh2x04oDiVxx/UFx0GgXgQgTupFusna8T20zj3YrhFlSeQlbRn8EnETs6MI++xQkIixFJHE3Z2MTcLuMelk5ktqpOHOJf8hm1ImbK7PIVs529x++7bHmLpjqylZWIW2vtkCIZT05UnSuO06vr7kvZvri0PX/75282w14pJVyZ33kF8l40oiNN0yXLxqe3zCI7ati1vJtDlx8WZ4SISXdEyklMsa95zdnA15r8k+xrHYitnjE/m6vFRYc33FcRAoigDESVEkUc9+AnkEQMp2Km67lOuSWr6tS7eVYruxjRMnqWHF3b20k1e3bpNEcs8euOdxd1pNeemdXV1e8kB8qC9cMmzbb/qaalsoyXPZ+B5CLvptXXbyEvu7z9+xZ4/cpCWUVEuS7VCCJ4lvTpz46paK1yyJMnenP2RvqK8hwSdhY58b257IbTX0rcqFxI5vfEmEYCgGOJ4SDpIyZRMnts2SMSQpk6VOd5xLWKIMCNSaAMRJrQk3Wf0pCXoeERPDmrq6IbVDt5lad9ZzsoaNKzB89cSSvVhS5zsv79Ylyd1eu0/Su7OxRFzKVmKbritULisbSX2hO9o+QRFKPlyWsbv1tuiRiD9uZcHng5TtKDGhlIWBmzhLhJikjHT8ZYnX2MpJ6IaBNCZjsc8JulgSnfWYiT/bt76bKbFE247bPFur3Fixxwbn77wxw/GTXNukWyQldaEMCNSKAMRJrcg2Yb2hlQz7YXQbi+9ZC98WLR/K2HMa3GqEa2fKdrOs4iQWDkU/cyIJPfeOuWSyjiVDbpt5E3tfMhJLAri7itxxH7O8fQglgiH/ZP0Io8uFu0NsJ1dushd6QxSXFEm3hUj9wN1NjwlsV0jFVgJTk0VXvId8GeMhYSARgG4iXouVE92Gu9InFbGpgovjwokR9zjXPtcPnwix63RjISau7fN8Y6wosR2yLxSnHHPJXIIyIFALAhAntaCKOmeVACdOYsZlER9cZ2tRZ57JJiXRdJMkPbGaLVCS7Um+5MbYLq3Hl2T4+s8lB9IEWtedYptkpYOLkazHQwmZJHl3k1tfQizZ4peS4BRV1icSJHeEQwkpJwbsbUupSavUtyFhKB3rnJgOxbQ5L3bcHscx9inx6CbSbjxKuWUpx40PXScnduwyMds5EeOLSdMnTuRK283CCOeAwGwSgDiZTfpoGwRAAARAAARAAARAAARAYD8BiBMEAwiAAAiAAAiAAAiAAAiAQCkIQJyUwg0wAgRAAARAAARAAARAAARAAOIEMQACIAACIAACIAACIAACIFAKAhAnpXADjAABEAABEAABEAABEAABEIA4QQyAAAiAAAiAAAiAAAiAAAiUggDESSncACNAAARAAARAAARAAARAAAQgThADIAACIAACIAACIAACIAACpSAAcVIKN8xdI1I+umYoSM+RfDjNR5b7KFbIGynncR861G1wH42TckjlVlS0ST765n6okTtH8nE01/6YX0IM3a9pu19nj31gMvTld+6jlEVx1/WkcvJ9OM+1h/tIpTQeU23juMS+ns2NoZRYCV0rOPvcjydy5X1j3z5Hytk+hxtXpmzW2K2XTyXsGrFMaK6Kjbmsvor5OsQub1uN6BPYXG4CECfl9s+csC51spWWz5KUuomdtK3U87J89Tf09WrTdi2SmtQAs78ibX9Z2peYZ/lyetYkKBQLMf+GBEpoojaspH01rHyMXTHklgmJJdMf98+QYDH1csI6Fq9cjPgSLK49O6Y5kRQaF6kMfIy48Z96nCvP+UlyPBZXkliTxq9bVx6futcuCScu7oo+Xovx6ht/sd/pY1L/cjdDOMFqt5M1Jor2AeoDAUOgEHGSmlCE7iJwkxTcVm4CUr+aXpikRnoed5dUOnm6dzq5O8ZFJDWxydjXf22T/fuQjVkFWkokhSax2OqDmWTNpCed+H39kSQyWc7z2S+Z0O0++f5u2HJ1uYxsn4TY2gm5nfBxjLixERPGkoTZTrhiscWNNclcUgQDLkHMety1zTenpfgqZZxKyrpxFTpHx7X0uuxezyUJOcdA0peiy9RivHLjogwrJyk3aYpmjvpAIERg1sSJnZhyd97gvsYjIEkyQpMYd26eSTNrEsbZFJuEjNBITcwkbdZDnISS7djKiBuxOtnhxIybBNuJni3WsmyjsRN56Z1JfQ63LS22elR0shOKe1fI2smie06orM3H9gM31mI3DLixFhozXJ2+q2GMgXudSekTVzbETZKgc4mrT9i4vwvFsi9us47JrLOP7+aKO6az1l2L84oer7aNkmt5Vt/q8+p1TasFd9QJAj4ChYsTycXHTah8F+Ey3llBCMkJpFyMJUlMEfFgJsvQykmojVjb0nNiiWUokUk9R8JR7sH7S6ZMerp87NkNd/K3/x1Kol1RkrWP9nmSJMT03YgqHzfuORVJO1nKuHHs+zeX4KfeHJKOPy6Zz3IjKnQtsYUBx8A39iVjIeU6puuTxCdXJqXN0BbE0Jaf2Bi0Y96+JsXmZ8n1z53vpTdrJP4pskyWsehr31eP5FruEyfSmzohYROLgyzXtCJ5oy4QiBGouTiJJYSxCUU6GcK95SXATcKxpJzbwmUSgVjvfSIkZBM3ycYml1Cy6CZPkoTQPkfi2SzJoKReyaQbm8zdrWCxVRZ7AnUTGWOHj12orG27mwhJtrW4CYFdX8oWCOlWNpdVKEmx4yz12uk71+djCefYCqAvEQ2Nc18y77PJ52ffSlqobfN790+7rdj4l4wXlxt3vYhtLY3NmaEk1P196BkCU04a49z1krtuuj6O+UDCuZZlih6veW31XWtSBJTpT8qzKZLV7bz9wvkgICGQS5y4F2A7EXAnQ99WDPuC7iZlECcS95W7TCxRcRMDSU+kd4NjSY9vsg0JAk5ccQmNOx5i4iSUkLhcpImhhGdqmZjgiE2kvq1PoUnWTl6MX6RxJEk2Y33mJn6fiPD1zbTB1eezxZdQhO7ESlcAU4WMPX5SxW8WccLFuCQBDiXBoZjgxrY5z9d2bG7iknnftYkTVb5zpCua7jNRbrxyyajP/6HrmsvMJ0TKLk64RN6N1dh45caOL+6lfjXnxradxq5N9jXKrUtyXurcgfIgkEoglzjxXcDtARlKxrJcjFM7hvLlICCZjCSJQihJiPWS20LiEwSx+lLsjJWVJDBcEiM5Hipjkv6UCIlNwm7yHJrcuEQolGCmipMsNzY4IRFL6rTdMeGSwtlOGtzEMpTsxJLFWILoi49YUh4rb5+XOibt8pwYyMIgNE/FVi/cc2KJJrcK4ltVkazq2rxdLly8mpgMiZNYnMX84cYTd02UXutMX7Ncm7KML985EqahtiTXNm5suXX77InZGLoOu7Hg+j52vTZlU0VbUT5BPc1LoFBxYid7kjtooYnTuCN2l7h5XdZ4PU9NFqXlJTHm0nLFs7QtX2IWS6RSxElo0vIlRNJEiKtTOrZsUeKb/HQ7qfvbYxOsz6e+Gx7SZNj2v+lzyt3J0J5vXx3cw/MpCVEs2ZHc3PHFvbtS7ZZJSdYlV6GUsRVL3CSChdsyGRu/MTt9cxSXvEvYxHYS+OqPiRM3FlPeIMfdJQ9dgzguseuPu9XS9U2WuJEw58pIxEmoDCdO3DEbG3uumIiJDp/Q8PXTfnYuzzWNY4jjIFAUgULFiX2R4RJHXTY10Sqq06infgSkk1hswvdZG7uT6UtIucmSa59LkLhkMEvil/WuZJa+SCLCNwHHJuXUO3/m+mGuDaHY4ZIX7rivr5LExE0a7Hqy9FVan69u+0aQHdvuddWNeylTuxwXG/bzH1xZczwkjlPGWVYGISYpYzjlehKr154zY+w4cZLn9dbSmwW++V0i7ELXb+m2RGlMufHA/dutV3INKEqchOLfvRnk63tMaHDXpJRrn4SH1DcoBwKpBGoqTkITke8uQux5gtROofzsE0hNHGyLsySX0nO4hN+XLITOkU7MkjZD7bqeTBX00rYlERNb/vc9YBu642dPwLHEOsSX8zV3PGWCliYwIXES4uq+6cstF3sTmO/GT+xmkIkt/WfqVlsusU5JqENluRsYnGDxnc+dI7ne+OYpXx98qyDceJLcrIjZ6N4UsMtmXTnRdbirf9z1o8gx6pszOI4uIzfGY//2je1ajlcuzkNtZxUJ0vMkgivFDygLAkUQKEycmIuA5M6cZOLIkmAUAQR1ZCdgJhd7QvDVxk1CnO/tdiTWcomArz5um4jERt/2BZMo+sS4y02SGKT2X1LeV8YnKOxyvuO2mPElPlydhhWXEMYSFEl/JXaYemZzIg+NG+566jsvS8yHYjfEmBsjrt8kqylZGdi2c9cPbttRzG5Jn7lx7fL09ZlLPEMxnTomfQLN3R6YemORu/5LxmyjlPH5OmR76rZT7jkQLkbKcE1rFD/CzvoTyCVOQpOeb5KR3oWyEUj3xdcfG1oEARAAARAAARAAARAAARAomkAucRK7Yxa725nl7lLRHUd9IAACIAACIAACIAACIAAC5SJQE3FSri7CGhAAARAAARAAARAAARAAgUYgAHHSCF6CjSAAAiAAAiAAAiAAAiDQBAQgTprAyegiCIAACIAACIAACIAACDQCAYiTRvASbAQBEAABEAABEAABEACBJiAAcdIETkYXQQAEQAAEQAAEQAAEQKARCECcNIKXYCMIgAAIgAAIgAAIgAAINAEBiJMmcHK9u+h+vTj2tWtjW+hr4jHbpR+Zqnf/0R4IlJUA98FG127J96m471FJXh2v283ycULum1qz6YfQxx45XsZmKbes5W02oY8nu2VCPLk+pfQlNQ5q4eN62ZDyrbjY2ExlIPFH6rUi1QaUB4EYAYgTxEdNCIQEivQL2+752kj3i7i+Mm5nuK/o+ibooibkmoD1VCqZaHzJn2+yc3/HJR1FJEZFc5Ly4BJxad+Ltl9SX2of3eTTFR3Sr7NzXwPnvr5u982uK0siZPcpxsz9ojnHtyi/Z+kTdz0K2Z5FXIT4h2Ir9fdZ+pKXGedbyfFa22CPkbzimrsOuOPRHgv676G+SjgVNU4kbaFM8xGAOGk+n9elxz5x4hMm+nc+QWH/PiQwilw5yTPx1gWo1Qg3IXEJjO94I/Wf410LPlybKUyz1JW3fjeRd5MUScxIkrYsd5xjCZREzMT87RNh0vJ5/RQSatKkThrHqcwlfgzFW4gJ1ydJX7LEQV4fuefX04bUa65U+EtEp29c+FhwNyOK5o/6QMAQgDhBLBRKwCc2Qg3EtnuFhIw+x20jZXUkNcmTTKqFAhRUltWmLElZ1rYE3ahZkaw2Zz1PktjXqrMSm2NJsu+YuaPqCgNJsu2KIEkyKxEQoWRK0p4vwZLYlddnqSJAknxKk0XJWOfay9oWV6/L1SeUbb9yK2x5/WSfnxqLWdqWjjlTt2S1w5SNCVW3byHhb9fl6x8nRLMwwTkg4BKAOEFMFEpAuprBPWMSEjk+QcMJIk68SCZyDpI94cSSIekxN+nybU0J3f0O2VLLfvomRXdy1f8O9cs3IUpZub4JJRi6XKhOd4uDtD+mT75EItR/jkvM17G+SmPUrT+2isKJAs4eqXgK2eRLutzkjvMdZyPHLetxiZgLJcb2WJEknj4bQ+xTRFNWoZGFuS95lgqkrD7irh2ha0Zqgi5h7hNknA+58RXzH9eHFHuK4o96QMAQgDhBLBRGQPoMSGx7FyckjLGxbV9SgRSa9N2EIQQoJg6KOGZPjKEk0U1ipHfOQsmML3GWJEcp9hXdr5QEI5ZsF21XzBc+v4Xa9yWqkti1y5i6TbISu1vti3/faopdjqtPKox9CVGo/zERmhLHhV0Ac1aUGi8Sn/gSfpuN72YBl0hzCXHo2iJNhm1/c0xyIn/Q6aGYim2VSrFBcpNJei2NXRdi10Rznm/8umM/ZdUmhQPKggBHAOKEI4TjhRCICQYjNNxVEbdh33Gzzcv9U58rFTrSxCl0JJ/dAAAgAElEQVQEIuv5KUIiZcLiJhiJQ90klpsIpfal9DnUj3rbkpKMSTm4fciahKXY5uPG2avP4YSHz0+xO7Z2nbFEibPNt9oSO8fYmWKbZKy4/U85J7ZlKTUmpLEQS8BDdXDMXJ9yybGPkdtGStylMI+VrZcN9vXVFYiufbHVI87ndt2umPWJRYmfbfs4wVmUX1BP8xGAOGk+n9e9x5wwsYWFMS627cscC5UJHS9aXISSEul2JN9EkHfFRZrsSYNAkuz5Eu3QBJtHnHCTtp185uUo7XcK79S+2/ERSgK45MRnn+Fkb4cK2RbiEEtiQ0mPpA+S9nwJpJuEuTGZJd5tdnmTsDx+kiaDkjZ8XHyJckxcpLL2lQ+JE06QSPso9bekn77rW554CPFI5RrypU/w2j6W9sfHutb8s/oN5809AhAnc8+ns9oj7vkP2zjugXi3I6a8T3ykvrrYFRaSxEkKNnYBlya9KYlsrM6s7UkS/RBDaf+lk2RqopmVhyQxjiUzXH9SfMq14/MPF595++eKAlvkcPZIYyJV9Ljt+oSLXSbGyBZr7jlZklGXt9t27I64JPE0ZUJ9il3T9DkhcRpKSu12YsI2Fru1jgNuDHDHJdfLvAk6J9ZiY4Cz3x2TKUJIej3P239pH1CuuQlAnDS3/+vSe8kzIJIH5EPfOZGssnAdzZoUcUlESkJai6TaJCE+O0OTUZZJqmjbXXtjHFOSoSx2Sn1oEmPJqk1q/0IJY2rS7NpoJ7ixFQ8uyeFEgm/8cXfJufi0++KzL0sSVRRnzr8+HlyMc/2RHA9dD1La9nEPXV9TeBYhDHxj0O2z/e+Ua4cb49ycwh3PM+fY8SURfIYL53/Xt6Fx67uOcP3FcRBIIQBxkkILZTMRyCpO3MZiH2G0y0rakyQHduIWS67cctJtXbHzuIQ4NMm4yaZkwrcnXbef0r747DV1pe6r953HMbbtlgoQn39jwoKzy73zHhMCboIUSuJibWYRJm7/uPhIEVySJCk07uzfh7al2LaH+NlJmFsmdPEKCS8TH6mc7fNidbv2pAgE6fVLesGOJcqhax/Xt9R4iPmOa8u9hoVihUuqi7ChCOZczHGxwl0vXZ6pvpL2EeVAICsBiJOs5HCeiIDvYXf3xNAD8bFtX7qOIt76JeoECoFAAxMIJWTcXW1OXLnCKWuCIxFI0mSNq4sTKEW4OSbU3fpdIca17ybdXHmJQOMSdp+Icuu165DWFxO+XGxK+p2lDBc/sRhPbS8mCEOrmO6Ys9sMjVdfjMV+5wq0UL+4MZnKA+VBwCaQW5xIBqtkEIYGBAYAAhYEQAAEQAAEQAAEQAAEmoNAbnGiMbl3GzilHVuilYid5nANegkCIAACIAACIAACIAACzUUglzjx7c+ULMfa4sTgDu31bi53oLcgAAIgAAIgAAIgAAIg0LwEcokTG5tvNSS0QhIq63MDtnU1b3Ci5yAAAiAAAiAAAiAAAs1FoBBxEnqILEWEaOzce9+byzXoLQiAAAiAAAiAAAiAAAg0F4Hc4sTe2uV7lab7O99qi/5dbOWluVyC3oIACIAACIAACIAACIBAcxLIJU5cQRF6NaDv1YoSIYOH45szKNFrEAABEAABEAABEACB5iSQS5wYZCnbunyrJO470vFwfHMGI3oNAiAAAiAAAiAAAiDQ3AQKFye2YNF/554j8a2+QJzMzaCs50pY1rYk59kff3Q/BJnydXqubOyDYBI73SiSnCMpY99gsNuQnpsS3ZIPgsVemiGxSdKG71pm94PzpSkb+nCo/cHRFD4hX8R+z9UveeOi78ZUSixwfokd586NxadtIzc3cX30cZTYVsR59Wgndv2J+To0nkLjVNoOF7c4DgIgMHcI1EScSJ8fkWz3mjuo535PfJOS+yXaer59jZvApUmpLzENCZTYV+t1PW4SyiW13KqkmyRIoiw1mQ8lq26ix/k/ZlvIVxIfcklPnjp8Car2WcqP7fOQv32/d3marbChtkPJtiRZtMuEvk5dxO9tnr5x5eMtHaec2JAkwSnCLKvIkPZHyicUD3nbkfDyCUEJw9h1LSYgU8YdyoIACDQugcLFiTSZCgkT3+TUuHib03JJDHAJYyq5LBOx1AZfOZ844RJPczyW3LrixcdSarcrXHzJWwpnd0VT4mc3GeXa4xJM93ypqIkxM8diSXwW5r6+unET4mHHgbSPIX9LksWQKOBWsYu0TZIMS8qE5pCUc7mxExMEnPi3RYd0DEmvb9zNH24ccOPTJxxs20IvwInFoD3+ZvNmVkrfURYEQKC2BAoVJ6ELkOmCfedPchEqKiGoLULUHksYpZNvHopmcix6YvbVl3LX3CSYtijRv+NEjGYhTUbsRMfHUMrGtCllyNnH1SP1N9eOr/+pCbNbPiWZD8WDb4XM7bMbC6G4SLGHExmhxJ1L6H2M3EQ15quYyPElp5xgDMUPt4pm99Oel2LxGIsnaRy7ccrFNSfSpTHBtRO7fkjEHDfn+8SMZL7A3J8SWSgLAnOPQCHiZO5hQY+yEoglevUUKq793N1MaTLNbcMy7frukLvbe2wbYysmWRInLgmNJQhSoWLXIUlkssSUNAmT9ldSn6SMz8+x34WOxZ5Z8iWW3EqG8Z2ddIYSVLsun2/y3ECKMXTt8fVJIhhDPrfrD93J52KRS+qlIkjSjtSnnD/yinJ73Evr8vlSOn5cP0nHMMcUx0EABBqfAMRJ4/uwVD3wJQYhA6WCIDSJ+eqVToxuYh2DaOyUbMnxrYy4Kyecw9xEP5Q4SspJ2NeSGddXTghJ7qD7tpvF+h1KfGNJfChZk66caHvsstIVNB8fY6cv8bZ5cXffufEjEZy2LbYwsuuO2SG9YZFFLEjGh0+gZeEmTay5frg+CQmXlDEba9N3DebqlhyPiV1fzEgEmuRagjIgAAJzgwDEydzwYyl6EUuauCQ01oFUcRKbGLmELKudsRUViagxdnFvbQolySF+XHlJcqnr5hI2rp1Q4hpLYm1fSJNYl4PULt9d6VhyLt3ex23ti735zZfw+sRHKFmUXBTcfptzfILPFwNubISEn22LxJeSejhBEPNfKC64xJtjKom3mN0xu7i2feM01FYsZmzRKxU2PtZSFr6YlvQVZUAABOYuAYiTuevbWemZO9FIEhHO0FRxwiXSXAIrnVRNPdxWr9jD89y5oaSOY8YlbqHEX3KeRGjEEiWp7bMtTmKMJH6TvDRBKk5CoiFr8hkaA6FE0R2DsXIp24+k14dYkhyKtZDAiY3vPOIkJclO7Y9ErLksU8aZT6RyfoxdB9xVvaJsS+kTyoIACDQuAYiTxvVdKS2vhThJ6ag0ueCSA7dNe2uX1B77rrk5J3Qn3ZcsStuJbY+TCC0pM5890iRV2pdY0hyqI3RH31c+tI1FYp99bmw1zPWxXXfoGRPuVcKc4OaSVxPvsa1grhgLjQH797HYkawCZHl2QxLTEmEbi2euj9y5XN9Dybs9nkKiy+6bJG5TyvjGs0R0+USm5LwsnFP6g7IgAAKNSQDipDH9VlqrQ3dY3QlVmmCkdjQkOrjnW7jkLmYHdxfdd9z3HApXTxZmknOyihNfQmI4SdoNCRFfHaG2uHa449JEz60ntOLBrYTEYoFLeFMSuViyGOtzLKmWPp/AMZWMtRT7JUIgJFZCMRiLbamfuNjj+hi75nB1u7ESqiu0OpI63kKiSmpnqpAx/rQFnLn2u88Rcdf+1DkG5UEABGpPAOKk9oybqgV3kgmJBXdSKWoCyZJoS5ObkCM5URF7IxOXzKYkpNKkiRMFXHLpOx5KTuwkQjoQfA/HSuIoT/8lttV65UTbwD1zZOzkkj5fspcqCiSxFxtvUqHDjdlY4io5FotX31iwr01ZxoKEm68M59PUerlYkfiO843dhuHmmwNiK2Q+3u7vQmPbnUdi/5aMcZQBARAoBwGIk3L4Yc5aIUlQUibl2CQlhZhyZ42zzTwYHUsq7VUSXwLqvsVJMhFL+ureSQyd4wqLULnYG3U4ThJ7Y8mXNI6k7Uj208fskQjSkK/Nm7piscCJFI63NKl0eUk4hxJS83vu+QVdzhWboXN8gsq12bdVLeY7n/3277gtdLHzpWPX7r+El9RPqdfH2GpYLMZiQtd33bF/F+q7r4/6d0XduJJeG1AOBEBg9glAnMy+D5reAi7RanpAAAACIAACIAACIAACTUIA4qRJHI1uggAIgAAIgAAIgAAIgEDZCUCclN1DsA8EQAAEQAAEQAAEQAAEmoQAxEmTOBrdBAEQAAEQAAEQAAEQAIGyE4A4KbuHYB8IgAAIgAAIgAAIgAAINAkBiJMmcTS6CQIgAAIgAAIgAAIgAAJlJwBxUnYPwT4QAAEQAAEQAAEQAAEQaBICECdN4mh0EwRAAARAAARAAARAAATKTgDipOwegn0gAAIgAAIgAAIgAAIg0CQEIE6axNHoJgiAAAiAAAiAAAiAAAiUnUBh4iT2lW99TP+sW7duPw/uq+Dc8bKDhX0gAAIgAAIgAAIgAAIgAAJpBHKJEyM63Ca1CLGP2aLELmsESKgeV9CkdQ2lQQAEQAAEQAAEQAAEQAAEGolALnGiO+qucNiCgxMlMVBYOWmkMIKtIAACIAACIAACIAACIJCfQG5xYgsUW1Bw27zc1RW7K+ZYSNzk7zZqAAEQAAEQAAEQAAEQAAEQKBuBXOIkth3L11EjNkIiRipuygYR9oAACIAACIAACIAACIAACOQnkEuc2M2nbO9yRYiux10twbau/M5FDSAAAiAAAiAAAiAAAiDQSARKIU7sLV6+1ZVGAgpbQQAEQAAEQAAEQAAEQAAEshHILU58W7vsVRDfCkhsW5dvFSVb13AWCIAACIAACIAACIAACIBAIxHILU5MZ7Ns6woJG10ntnU1UhjBVhAAARAAARAAARAAARDITyC3OHFfHRz6t21qSHjggfj8DkUNIAACIAACIAACIAACINCoBHKJk6xv3YI4adRwgd0gAAIgAAIgAAIgAAIgUDsCucSJMctsz/J9n4R75sTXNbu+2nUdNYMACIAACIAACIAACIAACJSJQCHipEwdgi0gAAIgAAIgAAIgAAIgAAKNSQDipDH9BqtBAARAAARAAARAAARAYM4RgDiZcy5Fh0AABEAABEAABEAABECgMQlAnDSm32A1CIAACIAACIAACIAACMw5AhAnc86l6BAIgAAIgAAIgAAIgAAINCYBiJPG9FvDWL3+tBOqth527Y3VP/W/zd9jnQiVk57v1r14zW9p97rj9v/a/bfPFl1G/9jnNQx4gaGmf1zRWP9jHCWMubaLOu6LG0ksufFr2yM5P2Z/LL7ysOPO5XxWRMxzNkj9Wqt6iqpX2g9dLqXNlLIpNtSqbF57856fdyymXh/y2pv3/Fr5EfWCQFkIQJyUxRNzyA6T0NmixHTPTALcZBI7HjsWuuhnEScmoSgiWauFe+0++frNTYASJlwdMUazKe4kyYZPeNix68avWycXw5wwSRF9nJBMEd7Gp5xIySPKY7EliSnDLqVsTABIYr0WY9SuM6UvPnt99nE+suPGlE2xQ8okb53S63bIntSxmPX6kOJPH3vf+aljW+oTU46LkdT6UB4E6kEA4qQelJu0DW4CyCpAuIlIkqinTKYpZd3k1ud6d+XId46vjPu7MokTdwJMYRZLTEITrKR+36qdLTi4OMoTv0UIk6wJG8eGi5uswiCWuEnbdLmlJG4xu2dDnEgERihxlNgrGTe+GytcfHDTleT66hOKnC9j7XIJNjeWfXVnuT7E+qBtlAoSjnEollN9l1peahfKgUCtCUCc1JpwE9efmtyFEnudlHNJv524mwnCnSxCruAmPt9EG6ordZIMlZfcpecSPm5ikiYL7l35rCHt42z7qujkNsZQ4qfU+JVw4XzixpokSfUl9PZdcold0iRZUlcoMU29cx9jxR0zSbkkxiXjX9pvaQz76gvZGruOcbZLhURK/yRM7fo4G1Our0Vdd3U9Wa8PsTHJjW/ueGwsxzhlvZGR4neUBYF6EoA4qSftJmuLS+5iOCTJY+h8yYScMkmEEmhf+yl2c2Xt476yRYgTbjtQCqfU8DZ1p/orZhMnYkM2cgLY95wU579QApqynctOSGLJqynnthkShJKEMTVp9NlnJ9YxwZSy8sbFZGo8pcattHwWYWnqlpzLcQj5T3JerI8Svimxk9cen9CIiRip/+xyoVVriZ/seuxrHmeHGTu+azTXbuzayrWL4yBQBgIQJ2XwwhyxIWtiqLtvX/ztetzfx/6dMqGmTIgpF/qUhDVL2dS7ljYTLgGUJh1FJMKpwkrqgxSmsaTG3fLhK5valiTmUgRb1uSTY++OI4nd3DkpbcbKZrHFxylrPdylOuv4lIxNX9ucyOTGtDTJ9SXYWX4XunbEuJo+FjG/pI5ZuzznW8kKVyrvWHn3WuGOG8OUixEupnEcBGaDAMTJbFBvkjazrpzYiSG3eiCdbLhJQSJsJAmN1B7TnrR8rVZOJKEoufseSiglzLgEyk4uY/X5tmmE+mdWSkJvjpMIZKnvjA0cCy5GfcKFY+cmVO7dWHM8dTWHixsucUrZRiYVppIxLPUF178s9XD+d5N9/e/UxJJLoEP9SmmHizmODSdUueO+PkjGYpHXB5/gdX8n4eTzV2w1O/UakRJz0phHORCoBwGIk3pQbtI2OHESO+6bSEIPiZuyoURMgl+aLHEXe+7uXmh7kLExlizX44F4NyEK9Tc2qaYmF5I2Up9XCPk8JYkxZUMCWVKXm3BySWAoubRFBceXE4rc+S47LuZ9rF3Rk9pmFhuKGP9FJvdcIhmKUZudxJ5UYZnFn1wcSxLxkGiJxYbEVt84lVzzs4qcmPji4pyLibzHJQIpKxucBwL1JABxUk/aTdYWd/e5KHESSo5S7kDFEgVuy4V9bmrC6rbLMQslCSnJAcdLkhDEJlFugs6SePomXVMPl/CbclLfSJOdkK9SYom7JPhYcnyl4kTiZ5c7Z6+buNnJdeiZEy651nVKfSxJgLP2Sdr3PDYYn8QEewqLvNcF7lohTdR91y1OePmeufDZIx2vnP+460OqvRL2vjql81YoVrjrA8cBx0GgDAQgTsrghTlmA5e02du2Qom97241t8UrlLj7khFJYpYlQeAmuBRXc/11JyFf3ZJEJjSJxpLC2RQnsba5lasQf99HQkPi2a5D8kHRWAIXi4dQP7nkIxYXoRWYFDu4GDYJVyjJko49rp2s8VkPcZKSmPpWBTmBKWET6qeEPxcP0vYlW0Jj/pDYyl0n3TlGajs3zjkfc8cl85LkOhu7gSHhl4UHzgGBWhOAOKk14Saq3xUdoURdksBn2RIWEieSScLnptiFPXRM0jdpSHCTbkqSGuqfSfBiyZA510023Tq5JCvUb8kEGuur5HzdNucb97h9R9bYnvWFDCkJsS+5t89P8XsRSa6Ur223JKly48Gc74vJPOMz6/iXjlP3umPs9/VPuj1RMh594zJ0DZT8XtpfKc9Q3Nh+lrQZu8ESGrOSet0y3PXBlDf9yiLCuXFh2+RbObLb9l2P3fiSjt0svHAOCNSSAMRJLek2ed0p27akE0Vo1SU1EeAu2tzxULIpneBSk2VfvRIbQ0mdm0ClJv/cJCtNwqRJe6p9vn6n+CbVP9KhLvVZLAGMiQDDM5a4uklVzCapvb7x5/4utK1LksyH4ljyrJg0mZb6MG85CdNaikpJ+6l9TKkzxR9cvdxNrJR+SK8PrkCICYbQlmCfQIuJEVsY+cZLTAhKVs9TOKEsCNSDAMRJPSg3aRvunX+NIWX7TOzhcW47TWjCsC/yksQm5jp7gjF1SSc4U690dSmrOOEmdx8PyTn1FCextqTiRiI2XF9zvuSOpybUvgQ/9ryTj0socTG/9yW9tRInebZ1SfwqsbtMSZsrCrlri0lWbZ9KxibHTlpHyrSVUmdR4iQ2/rKMTck5sfHDXac4v/iOS+qUxFGKL1EWBMpAoGbiZM2aNbRu3bpoH+0ykvJlAAYb5AS4i729bSb0Ji47iXfFjf1v2ypOmBR5MXcnD8kzD76+ujZxPMxEJvUG99Bx7CHMWJLNsZYkLVyZUDJj7JLeGeTisR7iRJKgGDskiQmXoP+/9s7uapobt9ZyBl4OYRSCfTUxTBxWTHIcE8Nc2SFoQvByBnNcOgc6EARgb5Ds7ururRt9bxd/wAcgiV2s6u4S2xO+q+KPFa9oLqL47t5pQHGF2j5xPbuBwbQbfTNpB40bxcx0LZjEdFW2ipfKVjSX2RN27wvU5jSmJyKMnfPIt76d6frIxKXKiMCzCGyJk0tQxP9MkHRiw65JnDzLzc/tpxMdWQJ4fdZ9TXB2/frMCwGrn20gzOjZb4Zh2nqnMisbaEwwujbYzfSRzCbxOElWUDKDEm9WVFliyr5cHPtdqb/qt0rwZHeckc+RDUzs+qS+64/1BWOzLzNt1/O72slOzjIbTj9GicaZxRg7VsZvcY2ZzEsrm+0P2bim60MmHNm5ycY0M4+Qj1BfqL6ui8ArCWyLE386EsVGHFgULqj8VR+dvrwSnvquCUwSt53nhif9yF+/J1BtXqc2tVPtnPDbSpygOug6srsTDajuo66fsAkln3eKi0dx3Gn3Hfk8y+bpnGPLs+XMr8x40TxAMcL0gdrQdRF4VwJHxEk8CclOTZAQuUQI0867gpbdIiACIiACIiACIiACIiACPYHj4sROO6JA6R7lqkSJ3kNR+IqACIiACIiACIiACIjA9xA4Lk6qd06Y90x0cvI9gaeRioAIiIAIiIAIiIAIiEAk8HRx4g2wF+qzR7qucjo5UcCKgAiIgAiIgAiIgAiIwPcQeIg4yb6FK3vM68LshUkUJBIn3xOIGunnEPin//i3H/7x7//5uwFln1mB6xrzX2zzqsO06+t15VF7jI2+zJRD1z6yG/WbtT1pczr2rvzKi77sy8UrbXtbd+uf5KS2REAEROBbCWyJE4NWCQ+7Hk9GvCixf0dhkv39rU7SuOcEXpV4zS2d1XiHcVU2Tj+vEu5KzFwixF/LxIwXIJ0oquoib6H+I4NoQxxD7M/syupZWTZGToon65v96t6rfPeL8RVn9BscnbiItvkfOYz9sV+Li+JB10VABERABOYEtsVJ9i5JZgbzDV7xa4N1cjJ3qGr8kQCbrL0Du3cYi7eREQBWPivrk/HuBMS3gURJ5+dTfCODahyVoKjqMzFaiQ6mrpVZFWdRHGS/b4JOJ9B1L4SQwGF+pT6zccJKZUVABERABM4SOCZOLrOYb+jy5jPf4HV2uGrtGwmcSjjvwO7OY6nEBUq0mTF1d/lR+1EAoJOX1cTcx0d2QmKnIswjb+yYYp9ZjHaPwzHsJ3Hf/UBd9cNyXmxUfWUiI/tNlk5oIKF04jdeJqxUVgREQAREICewJU7QaUgmWDJxEk3Ticn7hmu8C54lYja66V3xqx56bKZLROOd92hHRb3rs7pWJac7fcTk9lQfyGfTaER2ZdeZPqpHmlDdLM6mJxuojxibvjx65yWLoU6cdOLK7OhOapB/mLFWZToBwIgT5pe2GQF02Zed4kS79fjWjrdVVwREQAQeQ2BLnDzGJLX6zgQscUIJoU+iULJUPbLT3fVFyR1KGKPIyf7u7EZj8j5m2+nYxqQ0xhDq4yo/ffQoi9OYaFc+QuKA5bd6QuFZsqcUk1MGND4fT8Y+isSMLxO3bOyz456sR9XJBfPoFFPXiw70kjz7iJkEy8TDKisCIiACjycgcfJ4xl/VA0qCq+QqCpBMkJxIDlESj5L6TlSwggP1sZJconGxQu5EO5Uvq7az8T5DnPiXz5Ewq8QqI9D8uDM/oFhnBF4Ve1HwdI+URWG5snBVpxonxYnZ5fvqbPXvpcR/dwJmZfyqIwIiIAIisE9A4mSfoVpwBJA4ibBiUtgltpbkWRvduwHorjCbiCFBVLXDJtdxTHFsiCdzJ30qOJgxT95jYHxRxUElCjx3zyxL9LM2ok1XmeqdECQmM2FQ2ZHFy4o4WRWwO4vVTz/99Fv1n3/+OW2qew9k8ljXVMxEwZIZV31bF/oGsB1mqisCIiACIjAnIHEyZ6YaDYFJMs0kdZM7/ll7KDFH11GizvZ5YhzR1qkAYr/FCo15er0TDH5MVcJtCX0niKIAQScUMYTZk5MuXjL7KxHVxf6KnzsxVJ2WTOKHXfTQSUT30jn7WFclRCbix7cRx6b3UFhvq5wIiIAIPIaAxMljuH5tqxNxgpKj6fVVoTARDqt3rN+1jxjISJhUyTsa/1Wv+/KEeD0m49XfVUywsbIyflbAeEFl/2bf1coWmOzkpxJM7JdRTBcy5muAUZn4uFYlFthv5opjWK03ZaHyIiACIiACawQkTta4qVZBgBEUMRHzSRp6TCl7LCZLBmNSliW3mR3VHffOZuaa73+nj24cq30gn1X+qSZB1V51AjIVPN0Jy+RbqrJxIRHVPUo4FUJs3DN8/BzITlE6UR3nD9tf5n8kPK46XZnqJferXhQp05MS9mSGGYM2ABEQAREQgccRkDh5HFu1LAJfScAnx1FMWSIchRQDqjpZQScGrLiqxBNjWyxTJfgo8a+EKxJFrMD0LKLNqA+GA0rsq3dSrG3mlMTKdo+I+TL2S/DMDzIi8cQwUBkREAEREIE9AhIne/xUWwREQAREQAREQAREQARE4BABiZNDINWMCIiACIiACIiACIiACIjAHgGJkz1+qi0CIiACIiACIiACIiACInCIgMTJIZBqRgREQAREQAREQAREQAREYI+AxMkeP9UWAREQAREQAREQAREQARE4REDi5BBINSMCIiACIiACIiACIiACIrBHQOJkj59qi4AIiIAIiIAIiIAIiIAIHCIgcXIIpJoRAREQAREQAREQAREQARHYIyBxssdPtUVABERABERABCdJZJoAACAASURBVERABERABA4RkDg5BFLN9AT+/pc///Cnv/6tLJRd7+r8+OOPP/zyyy+/a89/ll23wte1679Y/1U+jLZWtpvdlZ3VeBCrR47b+zD683RMTMcR44Xh2vnm4t/F3cS+KibY9plyKC6YNiZj8mWZtpF/0Pz185zpb3Usp+s929ZuXUGMT4392WNesXuyv2Tc2PqZbSwfNKdXxq06IvAKAhInr6D+JX1eyef13yVKLBGtEtLp51e7XVLPLOZMGRtD5jIvtrJy8br/u9uoUAKMxo42N2bcSCB1wjD2XwmUSpBa/UzMIkGDxs4kyEjYdonHqeRgR5ww/jUOu3OIXcq6fqo2pnMkJtneTxMmMUb837HN6lrF1+ZuVw/ZmrE8bWO2xjBzp6vXiSBrGyX1Gb+uLuLdxQxaS6brNCu2V9YQqxP/j/zIzl+VE4FnE3iKOJkuts+GoP7OEfBJepWco1MSVhDsJlYoLi8qTDLMCKtYZpp4dZtytjkziQBKaNiTKcQxEyeI60TQdNGLEohp0uw3/67fiXjrkiDvRzuZYRLirE028bNyyK+TVQMl1Fdbvt84xiyeu7v6U7+iRNSuZ8lfvOb/9uOqEkWGTeXPLpFlk1w0R2Lf5osqnuKYKz6+3c6Gqr3Vdic+XInxam3vBETGeDIP47o0qTsZo8qKwLMIbImTnQQoLuDsZvosMOpnjwD7CE914tA9DlRtlpXFk8edYhsoib7KP1OcVJvOqUSS3bg7cWUMO5EZOcdTkip+GH+gpKVKXLsEOF5bER+Mj6p+Or+gJG+l3+if3cd7VsRCF2NoTCv9MSvedH4gO6NgYQVFF+NsrKzswcz4p2InMohjQwy76yd4ZvZl8zRjE2M4Ci00Nuu7y4+qPCy7mRH7Z2JeZUTgFQS2xElmMDPZpsnDK8CozzmBSTJ6td499tSJG78YV49uoDhkN3AmGZ6UqTYSRlihulnCnCWZzNjRps60wXDx4q6Kny5OuihlY6BajzoGMQYZHsieTmRM2u+S+iwhXZ1DFfssIWNXk86WiWCqxMnEB93+huYH2uMyXz87qUc2TpP+Z7eXiYb4GesnZLtvt5pfaI6uxN4kJmxNiieQOkVhVx+VuxOBI+JkNWnKJs3KBL4TUNnyfwmwJydW1rj591Miy+7RKGZTmiQEVpZ9xKx6nM23s/vOSbaBThKIuHlO6sakFm148eQrmxesryenaJmPuzmZJRpdklExRIlJlUhVtvlEI/v3Va97pyImKl0/rDhB63zsY/LYVWYfOwZjO1l7V0+CmNjYiUF2LN38y2LUbGIe7cvWmch2Z+2o/LRywo3yBUac+Lhm4yKLgyo20LzZ6dPHiz8pUW41WQ1U9o4EjomT3cdNJhvRHUHKpt8TiMk6eofArsf/X61Wd+D9ZtDxRxtyt8Gxd/99/zb20y/EVwlud3ctSxhPJdIxsY8Jc+UTxDQTellcoDm3y6VLbJBIqZJtJhHJ1kLGZ9Ok2MfTqQSq80kmBKtEuBJkWftoflfzBsVPl5AzSS/TL9POVAjEdbETsUgMnRQM03EgkYSEyXS9nPhrKk6m+RETF8wag+Ycu2ZP54rKi8AugWPiZJoc+oXH/s1s3LsDVv3HE+iSc/ZdAuZueVzAu4W4S9xOixPrqxsD2jS6hCurm939q/gwie5k42e5X1wYYdJ9uxs6odpN0O3uo/9/1mbk/UimUUSgE4nJWrw6h1ZWkSpOUJzu+BQluOw4Ok5dHysJOdMX0yeb4FY2rtjeJfjPbI/hwyT3k32jWgMma72tK4zgznIoby+zlkmcsCuAyj2bwDFxMrkzUCVScfASK88Oh73+vCjJRMjVevVbJ6xoqTaLUxt6JICS6S7hnoiTLvbjhsWKAT/PrH20YbHJHJNodo/ExfHGR7z8SUlWlolUJhmqhF4nTqoNHQk6dD2L7UwExQTEEkKza5JsThInhnlVZiJAshj0iV82/tjvZD1A49pJ8qe+QLZUyWcVO3EPZcdiMXXXkxN2Lk3G2405Ew1sTMc55tcP1r5K+DD7IctqEnsqKwKPJnBMnHSGIpHBTtBHw1D75whkiXmXrGciAAmDbsGeJAVdQo5suOpWZSbiBD16wWxCbII23eiyqGDESVaP4ckyZaKVEShMYlclJ14Q+H8zSWFnP5v4IN9UcRNj/pFr8MpcjIkiE7PdPF5N0Ca2swyntpyK4Sr5noyxY4yuTcdxwp+dT1h/ZXbs7D2o32ruI77mX1uHfPn4WVWWWVNVRgSeQeCIOPGLHrvw2mZfTRokaJ4BR32sE6jeEUCfW4/xznk8cZkkK5OFOCah3d3/Uz/COKGMNq4uGd2pyyS52VyOY3u2OKkSsi7hQElAjJEo1LLkYLqe7YqTKqYyEcyu2ZM47cpmQi8rH+c4U2+aaKOEObPLPyXgrzOP4vh9D9VFcRiTT/s7+rjrZ5q8MzZ1PujiYnJKg/zGMoj+QI9MZieqzLoa14ju5gUqW61pWb2uLWY+nZrzakcEpgSOiZNJAhiN9JsQk+BMB6nyzyWQvXPiLUDvpFxls9+9sM+zzWBl03suld/3ViUp0aaYCE3uyHdJ8ys2JhQXMUZO/UI84+dpUtslabvJfuabiRhnxvLMOTRJALOEO4v5LOGeJKxMTNylzG48VeN4Nq9n93faf4wf/Nz1cY9i2Oc97FxHeVMnPE+zUXsicJrAMXHSJUKM0czEZ9pRGREQAREQAREQAREQAREQgfcksCVOujsDF47qjll213j62MN74pbVIiACIiACIiACIiACIiACFYEtcSKsIiACIiACIiACIiACIiACInCKgMTJKZJqRwREQAREQAREQAREQAREYIuAxMkWPlUWAREQAREQAREQAREQARE4RUDi5BRJtSMCIiACIiACIiACIiACIrBFQOJkC58qi4AIiIAIiIAIiIAIiIAInCIgcXKKpNoRAREQAREQAREQAREQARHYIiBxsoVPle9A4MRv5GS/0xPHhn7VN2PB/Gr0Va/74TyGcfbL31U9hhdTZqV99ENsV5vMrzT7vpkfHWTKW5mdsWdMmPaYMj5OmPLZV7avxijTHxOnscz1w5zZD65mP8CZtZ/Vr+yY9OXLxnpVn2w5b9/E/hW+KO7RfIw/AovWxHj9UXGzy0L1RUAE7k1A4uTe/vka66I4qBLUR/3qLeof9Yuud5s2myBMxED89eAuKWWTWGujSljQ5zH5r34HKWMV+0ZJl0/kpwnTxB8Tdui3nJhEDsUpwwWVmcZyt0j5OPTjv5Jy5j8kUlBy7/vJ2urqVwJlRZyYHZ0Qq5j4OhXPiQ/YGELlYpycnAtxrYgxW40XzTEm5k6UYeZyt0adsEFtiMA7E5A4eWfvfZDtaCOsEip2E0CoUP8oYUPXbSNCdlzXs1OQauO/yk4YMGWtL9R2xixLWLoTpy4J6UQF8teuOEF+8kIs+zeqzyZyMRZQu8wJWseuEoyskKx8VsXd5DQjGzsSJ1ZnKjSuelmdyt5o2yUokDCKfSDf+phm5nGcW35eM4kxmmNork9szMZe1d9tl+E8LbNq02q9qX0qLwLvRkDi5N089qH2oo2wGnaXtDOosqQLtblSZ7L5+rIoAYhJRrfZMRuhlWH8EctctnhBg/pDCToSNZmtxsMzNJuqeED9dHGUMYjlK7E5ucsbE8tJcjnhnPmdicEuvrs4YE4LvMBg5vRVBj0qZiKDFRtVv74f5rEu369vE50QZWsCml/ZXLB2qjmRfd7Nn8mNFN838uPuOobaP32d8cXqHnDaVrUnAu9AQOLkHbz0Rjb6hNGSVTO/S3KYZDhiOHlnDfWf9VXVQRtr506UKCM7qqQVbZ4x+c18lfkzioDK1zFRiqcNrNDIEpxpHDAsWOEwEXOejbHshEPGCC0FJ05O4uN5KCYrmyqf+vKZSJichlxtVYk9I3x2Tm6QGJn0jx5zO/Fol5+/aL7HdQStj9m6g+ZZF8toDWXmp59bWQxXYqmqV+1tWflq/UR7Iprfui4C30JA4uRbPP2kcXab3mlx4ofEJEJdEuU3qiphrDa46Z35LoGvBFhnE0rOmQQ42sQkI9U4kC/iJl/5pUuKGfuyWIx9ZUlOx4tJLpikDPksY9LNH6a8JZAxSa0ETScYUXKIYsDsZR+diuOLJxDo5IF9rCuWy7jaI1vZ6UwnlrIx2GfopKdbFzpf+DkwWZtjrDBrSDUnmflQja+Ka7RmsHuNjbN6NDOOqZo7p/p70jatbkTg9gQkTm7vovcy8MQijTaz7Dqq01GsNvAuAV7d6Flvos0SJeeVH7J6WeLBPMoRRYZ/pMsLlyyhZzf52E5Wr4oHJCROCoSpoIm2xSRpmpRZ+e7kJBMMWZz4vrM4ZOZaJ07QKUEcO3qJvBIL1k727kf3WFc1R9HL81GYZOOMj4FZnWhP9QK9nw/ZfEPrHBKi1bxF642P38lcqOztYmwSf9U8qgTdif0LzWWGJbtPqJwIfCoBiZNP9eyLxnVice+SxiypQ5sBs2FXSXuVcMfPVzaclU22szMmLtnfyM6J8IsJaJWUoMeCosipREWV8Pp+vV+6WFyNGdQmardL2lE8MH37WK983cXASh2UYHbjmj5W1T1K1bVViRHmpfVrfEiYZAKJsbUq04mnLoaiL7o52c2nlfWtW7fRSVtmNysguviza+xjXRkvdKMom/PZXPV2Vm2+aNtWtyJwOwISJ7dzyXsb9EhxUiV+k8262gSZpKzbQJnEvCoT2413N5mIqN4TYBNRY5sJg26D75IY5K/p9UzEVLahtlHykDHvhKqVZ2NxKgKZGIgsUPKJkqrdZBOxqB61qsRA9TK5jdt/Q1YUC13d6vEshjl6IT62YeXRuzYdG8Q1s/tZ61v1mOQrxInn0Ankbo3s2mDX1smeyMScyojANxCQOPkGLz9xjJOFeHfDRMnVZNg7tjBJIBI2O3cJK+Zo082um4DKTiC6fkzUdP5HCbzvGyVYTOKxm1wzNrAJSuf/yKWL28pnbFIYGU/m68TOztf+kaXupfFYbvo7JZ5jdfLRnYgw9bsy3cmJ1etOdKKQ8etdl2xX8ZPNr27OxXUNzW1fHq29jFjZmb+TuGbn8Ik20fyL65qtq+b77m/EXNdF4J0ISJy8k7fewFZmA/PDmD7TjhLuVcHSJX3dJhk3i+6Z/y65Q30g1zPvGlTJDUp4OxHjx+830MzHJ5IrNgnP4mC1/0p8Mu1lfl1NuibJUTX+GEdZmyd917GbJv/ZHNgVF7v1uzGgd06uulPRxPLs/Jy1UcUpu751YmlFSKG1sloPq1Nn9rGuuIZN1lXEyq4ze5i3ozsVj+sv2id0XQTehYDEybt4Snb+SoDdnKcbYtww4qKf3fGqymTJndXvNpOsDDOOk0nrJJnOQnJiix9v1hZ6V4VJYOwEyMpmycvuXVx2amaPhfkxVLERY68adxWjyL4qAduNha5f9qX4ybdwof5WT17Qy+lXv1mZycmJt53pD/kUxRXybRZz2Xxl3p1g1jB2PConAiLwHQQkTr7DzxqlCIiACIiACIiACIiACNyegMTJ7V0kA0VABERABERABERABETgOwhInHyHnzVKERABERABERABERABEbg9AYmT27tIBoqACIiACIiACIiACIjAdxCQOPkOP2uUIiACIiACIiACIiACInB7AhInt3eRDBQBERABERABERABERCB7yBAiZP/+Z//+Q4aXzbKf/7nf/6yEWu4IiACIiACIiACIiACdyZAiZM7D0C2iYAIiIAIiIAIiIAIiIAIfAYBiZPP8KNGIQIiIAIiIAIiIAIiIAJvT0Di5O1dqAGIgAiIgAiIgAiIgAiIwGcQkDj5DD9qFCIgAiIgAiIgAiIgAiLw9gQkTt7ehRqACIiACIiACIiACIiACHwGAYmTz/CjRiECIiACIiACIiACIiACb09A4uTtXagBiIAIiIAIiIAIiIAIiMBnEJA4+Qw/ahQiIAIiIAIiIAIiIAIi8PYEJE7e3oUagAiIgAiIgAiIgAiIgAh8BgGJk8/wo0YhAiIgAiIgAiIgAiIgAm9PQOLk7V2oAYiACIiACIiACIiACIjAZxCQOPkMP2oUIiACIiACIiACIiACIvD2BCRO3t6FGoAIiIAIiIAIiIAIiIAIfAYBiZPP8KNGIQIiIAIiIAIiIAIiIAJvT0Di5O1dqAGIgAiIgAiIgAiIgAiIwGcQkDj5DD9qFCIgAiIgAiIgAiIgAiLw9gSeIk7+/pc//wrqT3/92wjYar1RJyosAiIgAiIgAiIgAiIgAiJwCwLb4sQEBDsaEyir9dh+VE4EREAEREAEREAEREAEROC9CBwTJ1F0XH9HAdKdnOiU5L0CR9aKgAiIgAiIgAiIgAiIwGkCx8RJNIwVJ+gEZfoo2GlAak8EREAEREAEREAEREAEROA5BI6Jk0yMZIIlfladmOgk5TkB8Oheoh+vvxnBWZVj66+M619+/K8f/vuXf12p+mudzDbG3i7WmfpmcLSfGc9V5vpvZ9zLwN6w4rN9zPiQwXjXdhi7ujJMfYbPo8tkdk5sz+Y2spmZ05P1JetvOh8mY0bjq9Y9tp7KiYAI3JfAQ8SJFyrx35048UmaxMl9gwZZ5k/DohCxzQxtit11VBfZV12fbpzMxpzFcfe4Y2wz66Oyc0WcXCzuKFDMpokvLRnL6nbXrI8smXuVjxnBOYnXSdmO+SPaYdqsYvSOscuuL8y4fVto3k/bu9qerqWr8yGLZzTHs/lYiTx0gwX1lfmMEXeT9UllRUAEeALHxEnVpcQJ74xPK4k2slUBwmyofjNiNhnb9KYbfHYydPnRv4OF3rWqBFyXPDB3YidjmZSN4iqL22xMsVw37ok9JrC8APE+n7bV3UAxnzzDx3FcaJxIVHTXT86RThxWSSrqn4l3NP4q2bV68fpu3ER7upsHK8zQfoGYroiTKv7Z+YAEVhYffpyrcTD15bQ88oWui4AIzAgcFSfom7iyJK06LdHJycyRdyw9FSdV0jt9ZLBLAipOvs5kY+pOOhgRNWXkN+/r31cCwtwVZBIVdtzMuDznqnzHzotFFNvGIBMn7Ji6Pl7l41PipGPA8jkxp5AfJ/FctdUJECQ+VtcAZlxZma4/5Jes7or907mcCRrfRnXSm42/u4HAihg0R1bETtbmqo9VTwREYI3AMXGSfVuXLWRmmsTJmpPetRZKvCcJIctg5c7atA5zcpDZi0RWNT+yzxmbUYLjbTSBw4iYSUKDylaJzSQ5icnESpIW/fVKH1d30aOPpnfb4xjZ+Oh8YYICJd+rfbPzvirnRe6rxEkm7CbJejXXEZuTc3lnPsR1BvmhEwfMjRjrLxM/SGR38YJ467oIiMA5AsfFSWYacwqSLX7Mi9PnUKilXQKrG9jVr/e1byd+3v2NEhSUQFVJRNxMUcKdJbpImFud7i498g/aeLv6k015Mv7VsifESRQpiJ9PtCd2X/W606Esvtk47nyKxMXOnXljxfSRJYNZgjm1hxFfKJGtHvXr7ENjZuIolkE3E9BYdwT3iXX51HzI1hnEBsUi46+MX2VLFc8rflcdERCBNQK3ECeZeKkS1LVhqtYrCKyenPh4QI8MoE0z3m32HJhk3icNV6KTiYeKrZ2UVCKbEWFofNPxIAHHbPQTm7rEvRNxJ8QJm7h2dpj9r/JxTKDYJLVL+BgfGzt23cjuhvu6USQw42CFGTMeJgGeCHSWS0ysfR/XtZX3pGIbmS3MqQk7N0+ueXE9rnzM+AuJlsna2M2zqa9VXgREYJ/Aw8VJl4B589k7y/tDVgvPIoDESXedOUGwMlk7UVTEjconBmiTY5If3z6TvEfbKxEW24p3WNl3TrLxVuNG40V3Yru5fPXZiTW7FpPXKmaZ90wmiQ47Nx7p4y5WmaS+GwPy7cm5wAikzp4Y61Uyz4ypE7s25u6UhY0LVC4TFvGdqasNRpwzZTp7uvUTjSNeZ+YDEiZd7KE4QV+A0QndrF8mpqaMVF4ERIAnsC1O+K5U8tsIoJOBU+IEcWU3GrYcs+Ejm9jEoDtBRBsuO55p8s4kIoiRXa8eb0KJVzd25m5svFOK/OWvs+M/6eNMbGdCtRpHTAwn441iib0rjxJKLzYye1gfM3HOlImiIGO+ys23ncUemstVAl3Zw/iIjU80ZjQffOytzDvPJhOsDIPYBhKEbLwgNrouAiKwRkDiZI2bajUEuoT6quYf26qSvuwkoTpdYJzBbDZMGW8/068vk329cCXQsnqxP5TQMONBIiAbI0pGJlwqnzJ2ZQlHlwSi8jEWJ+Owsid9nAmKagyVrWwyxySzMXnP/vZ2dD68ymUJYld/4j80VzpeKHFdiYsuLu1abLf65jF0wsPMe1vHJl95vjLueEqarVlVu6sxmbWHxEkUTSzDFSaqIwIigAlInGBGKkESiKKjSmKZ5HblkbDOTGazYcogFGhs1eNq6JSJ3XCZ5JAtU/FAY0SM/PVHipMsIbS+kbDrxoDGv+vj7E5zZjdK/hkB4BlVMcb4EyXS0X5GZGXCinmMD82VajydTQxr4x3bj+NgxpD1dzKxr2KU8XUsg+ZDt94wNyGQTcy6HcWHj0fvt6ocskHXRUAEzhKQODnLU605ApPHttgNrzp1qZJO9Hm3ca44c7JRX+2j8t11lOChTRtdrxJXZLPnhsoiccLc+Y93utnELj6nXiWXbGxW8TJhgBLbmEjF8qxIWI17JmZi4mc2o+Q/8u8EJIr9jCO6E4/sQ/XResGOJ847PwcqGyZ+qdYdFKer8d3F2jPFSTa/T/SP/K7rIiACcwISJ3NmqkESiInnVW3y2MvKlyT4u84+SWISi+kGn2GYbvCoPCNOVjZYdqxZYoRsZpP57u4ta1/m4y4JrGJi0t+p8ZstjI+ZcVbTEo0NXZ8KGWYOMn2yyfxKW0i8MDFELoO/FWPHE8VJ5Xum/2zd6+JtGtuV0GFjcWXtQr7L+mZiZBrnDH+VEQERWCMgcbLGTbUIAmijs+voES7bAKO48X9nG5Z9xgiTKiEghvm7ImjMsT1Uvrpum+10010ZZ+zDTq86NlFYZnWyMtm3dTE+eMSd9Kpf5LNTPs58NR2ntYEY7s6RaRwy5WOM7ySyqL/seibMEcfuOhInsW729cy7JycodtHJdDY+1GaX9HvGaPwV28p36Bu8svZO+3wnXlRXBL6ZwFFx8uOPP/7wyy+//I7n9dn1X/zcF8rqIac8q05mxyv7RlzucL0THVnidn1WJardZukT3hM/2IkSmI7tZMy+HbSxZ9ezJIfxO3oBmWnjWWW6pKWyAb0obIn6KodX+BgltIyoQHGNEvOJz5E9E1GNhNikrckYHlV24ksm4e6S/h0Rwa6rk/lQ+YoVnCvrwcWAWRMiKzRfHhUfalcEROD/E9gWJyY+vADJPuugV6LmtKC5bEDCwtuOAsXsW6mD2n736yjpRgk6W58t9wyeK7agOuj6M8b1ij6mCQJKZKeJXDXmFX+gOuh0rLJ9yugVfsz6PGn3ybbuwqeyoxsr4oBiMPbJlmfLXe0jG+/OX/aJgAg8j8ARcZKdllTCYpLIV4Knw7MiGGI/3nYvZuzfjMDphNXz3KueREAEREAEREAEREAEROB9CBwRJ364V1KOkndfni0by01OW1bKZkIEiZNOeEmsvM+kkKUiIAIiIAIiIAIiIAKvIXBEnPjTChMn2XCq91HYstWJhtWvhM6KOLnajGKEESeZCGEF2GtCQL2KgAiIgAiIgAiIgAiIwD0IPEycRMESh9u9KM+ICaZMd0LDCJnskS4vWrIxZeOWOLlHsMsKERABERABERABERCBexM4Ik78EONjXZ2ImDwGxb6r0r3rggQTe1qyI2zuHQ6yTgREQARE4J0JrLx4zn472ErbnuVu/Xf2i2wXARHgCRwRJ90L8d27IkySb0PZeeckttGdZGQnOtXjXTo54QPtKvlP//FvP/zj3/9zVmmj9LP72zD116qvsnfS76Qsw+Nke76t69/xPx97J/uN/UzaNjtPzYtJ35nd9hlrz05/u/Gx0ndXp/MFqsfyYsbclZl8pa7/Gl22X/TbIOgbw3w/9pXdWd/oK6dZe1VOBETgMwkcFyeMiPBiocKKXiBffVQK1UP2s4+jVY+EfWYYcaNaSSa4lvNSp/o71Q4ay7P62U2mdxKxR47R2q76iOJlZxydL9kxsuVQ3Pjrq23Gemw7bLnJGNiy075Z8bHS7qNiKbJgfisFnU6g69Zn/HpuJDKqr/OefM0363uVEwER+GwCLxcnqy+QI5GRuQ290H7VYdpFZXw/V5tIaH12iP3/0U03/V0up/o71Q4az7P6WU1mT9h3oo2MIyM8mDLIR8x1doxsOaZPK7Pa5qeLk0cK11XmE79GwZD9qCH6Ucru1CU7MbHy1WnKVChl7a0wUB0REIHPJ7AlTtApA0r2J491RVcggeDLV49qZcKBaRc9FlZ9K9k3iBS7O+n5211FnyBc1+PdRl/3xDXUX5ekx7re3mkix4zrGm+XPKMEqOoDMcjGYlwyH8RHo7qy8VpmI9v/ZByI1WUX015mf/doWJYAV/1ULCqeWaxaG5lN02txfZ36xYujSUygepUdfr5kaw4bw5moy+KHseMZ6UJ2ChFFCfur61HwTATQVTYTJ5GBHt96RlSoDxH4PALHxMmK0Khels9EQ0SPRIR/gR790rzvj203fq2x2ce8kP95YZSPqNvQfYIY/33y2tVWFEcV/+ruKhIjXTLc1Y1ipLN1pw+23ck42XE9y5dsMh2T4Sw2qrGxfFi/xnLsOzFReEz6Y+YDO86Tvq3GXjHKxBezrqJ55Pn49k7bwdialdl5dIqp60UHekmePTmRYFn1tuqJwPcS2BIn34tNI2cITJKc2B6buKFkg034fKI1tXvVhtUEv2OFrrFcUeI58VeV5KE+qBcXawAAIABJREFUWFs7/tZHTDpX2UcBmwnaFbtRzD2aoRdt6MSss4VJ6FGMsm0gv2drVFUHiR3Wp8y6uFOmOiVh3utgxYnZ5/vqbPYv3sd/dwJmh4PqioAIfDYBiZPP9u/LRpclASgBswTBjK5OPLJ2Yp2Y+GZ/s8kLY3f1Qmwck0+SVxPk1eSOEQOx7e7UifXXoxNrNkllE0zGL5VIYRhPTmuYGD0xrm5+TMW3t3nnMUCWZTbHsvWgGmPFj/mcXVeYhfinn376rdjPP/+cVuneA2HeOemEROwQnZxk5f1n9m1d6BvAGDYqIwIi8F0EJE6+y99PGW13d5J5fINNSlDihkRFleSjeuh6l4yfSNQfKU46kcW8b4GSNSbxt/GdSrpPtvfJJyfsvK1i+BHzgo0BdmGb3DR5tjhhxoBOIrqXzldPTsyuifjxdeK49B4K42mVEYHvJiBx8t3+f8jo2SSn2/wvw5iTk9VktxM2KMlC108IkEf3sZqkVYn+o/1V8WDGcVKcZOJrNQZXE287KZiewHT1uoWAHV8cz+mYmMyJajxMvEROOzdLTi+wzNcAozLxca1KLHSPinV9rNY7zUrtiYAIvC8BiZP39d0tLbeN3RvHiAxLACyhyRIRa5P9Ji82qUIJZ5WsMGP04/LJmk+Ys3ZivS7R6/qYJPVVO53YnPoLJcg+fpiTGmRbxxa138UbqsvEPBvjnQ9jTDExn8VzNgc8u4lfpjExjd/Kp8yCyMSL9x0zlm5unhBUflxIeFxlWeFg7VanLdOTEvZkhhkD40uVEQER+FwCEief61uNTARE4AMJVAk2GupqPdSurj+PAErsq3dSzELmlASJlkwsMd/c5dvVo13Pixn1JALvSOCIOKm+Ehj9rgfzOykVVPSVv1m9lTqn2jnV9zsGmWwWARE4R2BVZKzWO2e5WhIBERABERABTOCYOPFdXaLE/86IXct+nDD+XggSNNbWarKP6mV2VxjN1pU62DUqIQIiIAJ/JLAqMlbryQciIAIiIAIi8EwC2+LEJ/v27+yzOKjpaQsrAFYEw2Wbr1cJpmx8mbOQAHqmg9WXCIiACIiACIiACIiACLwLgS1xUomRbPDVqQkSHYxoQKcpEyEUx4TElx9rNxb2ROhdAkd2ioAIiIAIiIAIiIAIiMBpAlvi5DKGOU3I3i3xpxVIXPh+urLVicWKOMnGhsY66f+0I9WeCIiACIiACIiACIiACLw7gWPixJJ5DyQ79agSfH/qkJ0yMC/Pd49TMfWjCKoeT2NECPNo27sHj+wXAREQAREQAREQAREQgZMEjouTTpB4w7vHpaqTDmbg1eNTrFioHuti6k/FDDMelREBERABERABERABERCBbyFwXJygkxO7jl6eRycdk0e1uj6jo+0EJ3spfvJYFyNmviXINE4REAEREAEREAEREAERYAgcFyeTk5PLwO6rhCePaTGDvcp0bWbX2fdlYl2JE9YjKicCIiACIiACIiACIiAC/5fAcXHiwVbftJUl8tEh6NutkMjIHIxOPhjxwpTx/UQBpsA7T+Cnn3764eeffz7a8NVm9d/pvqp+HjGuKJqzvrvfI/LvhmVz3X82Od2s2p2uC0eDQI2JwBcS+Ptf/vzDn/76t9+NPPusQrNbtqrvP49lmDqXvYxtTBkUFiv5CWrzFdc/ZRyvYKc+9wgcFSeVKWySMpkI07JRJGSPbzHCA5Xp3pdBgmvPlfeoHZN6n8h318z6LCFH9VASH69nwiMKjqrNrq+Va50IMiYnxRA60UNzFV2PUYj6s/LMfI5lriSi+s8nV1m5eD0mY9O1rCp/lznP8EVrm11fFYysDc9YyVZtYeP5GWM43Uc3n3xfaK6g5N73k7XV1a8Eyoo4MTs6IVYx8XXYGytZDjJZH2I/8akT7yPmS4Wy+Yx+KLtb30/Ho9r7bgIPFycTETDZMFBZP5G7BSDax7ZbLQzMC/mfGnKVsLiS6+6aFybXv6OgQcKBSfB9u0jMXGWn4sRsyIQEulaJD8bOaSyh5AqJD3S9SmAzO6v3uqqymThZTZS6u7ATYcIk9FMfnSiP1rHpGLtxrvZ1YpyrbazavFpvhffq2HbrPevkZCo0rnFldSp7I4drrUDCKPbBsIwxMYkRtmy37k7W5O4x+myOs8JrIrIYpiojAtviRAhFoCNgCTYSJ1252L5vC7Wb2cYk/ZPHupgxTsVOJ5BWIi6761ZtPP5xTN/X9Tmqk9nGbMDMBv9KcdKNgRnfis926qzatDLO1b52xrdbd9Xm1XrvJk4ye6tTDtYX6FExExms2Kj67U5FO+EVT0nQjQ/r32ICJfKnb1z6ftGjuLZ2IxGxcvOK9b/KicCEgMTJhJbKjgkwibtvlBUO1WkMSuqZ9rs2Vh7dekR7Y0f8vworm09VByWynY3o8QHmbiB6fOTq/1QZNFa06V+2+OQlG7/xYq/FpCgTldV7f5UtjxxnJkCzMVfj8snglFWMxSymjUnFPyZ47Hgq33c+QFw6X6+uDVYvEwnMPLL5dv2/SuyZx6R2Tm7QuyiT/tFjbjZG5sZK55NVwcuKkyiiGFsqm1Zt3Y1J1f8+AhIn3+fzp474keLEBsI81mWPTjHvmzxCTHQnJ51DTr9v4pOe6k4fSs4qe3fuDKK7j9mdv5V3TqbPuDMbe3fHtBMHJ65d9mXtdAnT5FqW1FfCwJLw6tGRThjHa6fHhcQJ018UL5PxMEwYfpWdWd3VhZ59dCq270VNJ1CiCDJRY3OzExiduOhOXNhTkO6xr0qgrdy88exWE/5HihO/7qE4Ym7MoDZ0XQQiAYkTxcTDCKw8foVONpjHuKanG1WbFZiVd0Re/ViXJS+W3PhECyVZTOI22cw8V5Sgd7axd3N9f9lLsEw7uycKq/UnQgL5kRGPk0QpO2lgx3lqXF2S90xbptxQ3Pv5xJbdWcjRKUFsG71Ebu93MCcoUZQw8zETOJlYiiIpG2f25RnefiS60I0Vs4uZf6wPu7leCVUUo9n1bp6ytqqcCKwQkDhZoaY6kEBMxhlRcTU6FRZZHSRwovGsbav2dfVWxmv2T96Lye6yxc+qjegZdwaZZDWWmSQxWeJS3anNgptNdLuJYcm8F3uZqIt32WObTLKKkgpvi7cHJTCIDcsp9t/ZgBKxjOEkIWRiz/fBnFRFTizviS2WhGZjzYQjXLT/X4HpY1XopKMSMtU7Jt3phR9DN/+7tqt3UlCd6noV8+xcYstlMWgxgB6TrcpVbU76YuNK5URgQkDiZEJLZSkCbLLPlquSe+ZxLm/w5MTj9EnH6fYoR7hCnTiZbFxZUhmT7apMlWTHJKsbm9+EGXFSlckeXen6ZZNu1i9se2y56MNJkjtJ/rO7vyv1T43L854keZ3NK9dOjWfit0wAxXdRpo/cdPOiEy3ocavL1niaEk8k/HgyQcPOLfRCfGynO7mpePjPnylOsr52PuvEDcs7rv+TeiorAhWBo+KEvVsTF//KOLQRoqTK2mUnb2bHZMNbTW6qeqf6fmb4T5JwVpycOAkxBrt9rp50TLh0tu76skq8mOQqEzhoDq4krux8eKY46cbJzNNJ0rmSHK+Kk7hmM3GAkmLm/Ypn8zhhc8eYHQ/izbaTxWNXF60b/nHHFaHh22fm5VWeuXHQ2c30053qVDagE5RYz6+LiDNzwsGuf9P8ZicP6vpCY9Z1EVghsCVObKG1jqtvEMlEC7sB+0GtTq7VeuyEjBw6R2SMkOOmd79Qe4+6Xp1kVC+jV78J0v1wo9nevSiOxEy0E/2OytVn92K/2bQiXNDpz8kX4qvkqhIdPv6vfzOPE63OV3YOxZOTKpbv+COMfozVlw54zpF/vIYSWeQzu84KSIufyJwdS2Zv3DtijFZ/Z/Wifd26Odl/un2uegSvYnJ9HvvO/Mpw6cbLCGa0DzDJf9YGW+9V4iTajL7i2Mpn9q6IeT+v2b29Wh+rfIK9sZv5j503KH50XQR2CGyJE79xZAnOdNOLC3dMdPzfO5My2/CqjbeDyyRrKPFbWah2HP4NdZE46RisCIwdps/uj02MusdDso2yujGRscmSdCaZYsrs+EJ1ReCbCVQnJiiZj9efIU78SU/ls6wMOkm52qoeX7uuRSGzI07eMda0Br+j197T5i1x0t3tNKFxYelERxQglWrPhE5357ASNpWgiO6bnLZEAcLY6kVJFTrsXZX3DD1ZLQIiIAIiIAIiIAIiIAK/J7AlTrIEO7vjaiLGCxYTLb6NKGgq4eLbQ+KmOr1BdwBWxMllSyVUqv6mnyuARUAEREAEREAEREAEROBTCWyLE+bUwCftnRjpHjlhTiOQoECPtEQnT05mshMZ5rG2VfH0qQGpcYmACIiACIiACIiACHwvgS1xUj3WlT3SVZ2UmHDJXFC9bOjb6gSAF05V/9UpTBRUzLOlrFDzY5U4+d7Jp5GLgAiIgAiIgAiIgAj8nsCWOPEJfCYE4uNcUWxk32gyeedkRUDY8JlTjWx8WQBlAqcTKhInmoYiIAIiIAIiIAIiIAIi8EcCR8RJbBY94hST/s4xTFuZ4KgEACpbiY/J1+tlj4Nd7aKv92MFkwJZBERABERABERABERABD6RwBFx4r+Ni31MqTttQAJh8hL5pGzXL/NYVxcg7Av43WNmnxiAGpMIiIAIiIAIiIAIiIAIGIEj4iTiZE470Mvrsc34fkv2iBj7AvvVNiMW4mlHJRxQW6i/ikXsX2ErAiIgAiIgAiIgAiIgAp9M4Ig4qYSCJdfsaQB7OsEIGyQYOkGAREEcD9NXJXS6vlC77xqYUWj6caDH55BvWCY7NrC/leNtmfhyIrKtj5XxoPmWsWbmXjXuysZH/Z4P+jG46sfW4g+tZTdKJjHQPa45iQsmtldOilfqVDdcmLZW4psZOyrDxnsWp937kafHw8aEj1/mxwU9n2nsnx4j8lV2vbKB5cWUQ+sbG0PT8TG2VW1aXaYNtCZO7VZ5EXgUgW1x8ijD1O57EogbO3rPBiXwvj02iZ0mF8iGLtme2MSURZsj2qC6RNoSyqyN7jeIfCKabYRow+4SeWZDncwE/6vQthFXG/L0cy8EJ+IkJvKdWJmMlUngMpsre5gEFM3HlVg4FQOV+I2c4m9xXde7L2uZCq5qDns70E0YZq242qsESvcr51e9TIBX82G6JnW/NO/7zcrF6/7vHXEyibFuHjDtMGWyPQXNnSp+JuuJxMnuCqv6zyIgcfIs0l/QD7uJMZv9NMlG3wSH2quSOCRcmEQEuT5LlnzCxAq+qh/0rXjMnTdfJtrGJlpsfCBe8bpPcqrkBt0pZhMqJoFHooHhPWWA4rdjb/EVBRdKlpjHd6v580gGiAVaC1gfZ0khG+NoDWQT3EycoAR0Imiqtadbk1D/UVR5f3SnQXENsnVoZ31kbp5Nkv/LJtZ3WVlUl42vav1gfLO69qieCJwkIHFykqba+gOBafLOfJV0XNTZZCImSmwy3yU7aDOZbFZMsoOSGpR4xbEwG2/c/K2NeNrSfV6V9UJnd/qwj7ZUd2y7xKiKARR7FbtsrOzd8szHVXtZ/0isWsx2vqnGPZ3v0e5VBtn40dys2CBmJ3zKJJmd/Z2YjiziKUk1T7LEdWVNYhJg5tTSynQCydYV9gZJt5az88qvcytxh2zo/J4JtGruT2LkagM9zrq7Pqu+CEwISJxMaKnsmACzCXeJX9fh9M6tb+tUkm+JHCOqmGQpnqKgZ90nDukEQtVOPJHyCaslDexjW4wQmoznKruzASMxE6/H8UbfT2I9S4ROJOZsXHeCczof0aklinuUrE1jYtoea9/JdjtRy8wTRgDY/LiSzmqedI9RZfHt53/Fg7FtpcxEEEfbGKZ+TlQxjWLFi4epYFrdn5BNvl2G++p8Uz0ROElA4uQkTbX1K4FqkUebO3PHKGsjbjzRDczRfWdbl0gwY+rCAm2C074nGxW72fukvBMkVXJuCU2VEGcJz8pUQmIjbtL2tyVv3XP4VdLRJSMoLj2XE8LEzz3mdISZS1PRjZLuzK/M3e+VeGDmQlyrUIzu+DRbF+N8ioIg82k84cvYMDF91UOnhVlSj9Yk9hHJ6nFMG093cyBbk+I6ktnJrDUohhnRwexlO7Hm50xk0dkncbKykqjOKwhInLyC+hf12SWsVaISP682dfbkZMeGqi4jeLpEvktCbPyT8aGQYu1FieJk454KGTQGdD0mO+jZerse/x+TNt/vasKTxfQpQeJFRiZ4sgQ41vFJWye4fLI8qZP5jhEPyOfddab9LrFj6nexsWrbtF/fD0o+M0GQxX8WH5m/s3UM2ZBxMbuqk5xOxLG8puU68VCJnEzMMTE8tc1zR/N1Eh+MrSojAs8gIHHyDMpf3MdOct8twJNNYNeGlQQk2zC6xD5u8tX40FjYfmNIxjtx2eNc0zpR6DA+6xLpbhp1yQ37jD26i5z5qEpSVhPT1aWiSlC6xCVeq4RXJ0KYOq8QJlnSHO1ASR2bMDJ9VX2fZINEQSfGLzsy4cKsQ5ETsgPNYxMo1s5KbMc1u+sTnTIy61YWA4+In2q+oZtK5t/uRG117VE9EXgEAYmTR1BVm78RQMk0SvzRxsQkBrs2VDZWmw+zoaPNjGnb7LKE3v7uhEbHe5KsrWzY0U5vbxwLe6rgRUkmQq52qxc9WdFSJTpMQlCNOVsiund3uiWFibduDni/x36Yxw67Ohbn7JK4yiBrHyWH3dqCOEzHE8t3tiG7LdFkbYgJqRcpsY04V5h5viJOKgHT3SDI4tTmoB+Hj6Hr826eor0hEwPMo45+PevKVz5Edao1vosd5uYLG1MqJwKPJiBx8mjCX9Q+WujRgt1tBNUdo5jgnrahS+Yt8WKeQc7KTsbbsYsJBLshx+QMiROfaGYnK92jY4zIRPGBplK2+XYbcpYgobu+TLKCkkt0veKMxu9jDNm5knSiucDMh4mPTdixQpURAOz6MBkLKjvpE7XVxQCKXavLCIPMT1XcPlucRNvY+cQ82trNoc43u2ITjSHOhW7+Zm2trHXMeqMyIvAoAhInjyL7pe3aIhpFA5NcTxZ4VNbjR8f2aEPyyWLlVuZuWiUiPJvK7iy5j6w9c0YMVBsck4RU9mSsL7uqO+IoiZ5Mo+rZefR5TNqyR8Sq+J0mnpPkEyUsGRvGd0wSj+xc6cf3y45tUm4SK9WJ0IqNiFW2frA3NCZjepQ4maxJV1n/eFi0/5U/wsis3dW6WdVlBTQqx8b5ZM7HdS2ry8bMJA5VVgROEJA4OUFRbVAEkKB4xIbNJmJsgsHefVvZRLq7YYx9PglCJxt+s0QCodpYUWKe1csE1eqdcc+4ExQ+YcpeuK3qZp9XY47+Zh7LoCbNsFBnHyOg2eR8R5ygRG045O3i2U2DrNFn+XQlUUXxH+cK+wvxJ9akbQf9bwPVWsI8Wtmtnd34srXKj2V13ULtTvro5hIbE2y5E35UGyLAEpA4YUmpnAiIgAiIgAiIgAiIgAiIwEMJSJw8FK8aFwEREAEREAEREAEREAERYAlInLCkVE4EREAEREAEREAEREAEROChBJ4iTtAztOi6Edh5zhm1wVJG701k7aw+m8rapHIiIAIiIAIiIAIiIAIi8AkEtsTJ5MWuC1b1MnEFsvuWpeyF3vhyGGtf9vIwci77YjQrvFB/ui4CIiACIiACIiACIiACn05gS5xkcCbJOHsSEkVG/IYO9I0i3s6JfVe9SflKDOnk5NOnkcYnAiIgAiIgAiIgAiJwgsARcYJOKCa/fYAem/K/l2CnMVZn9eSkOtVZESfMb2qccJzaEAEREAEREAEREAEREIFPI3BMnLA/slYBZL77vjohYT7vhAYriJDzdXKCCOm6CIiACIiACIiACIiACNQEjomTDjL6cT2rix5/iu+ZVH1mP8wUBYydlqDHttB1b0NWdlL/UwLV/+ps/AVa9Iu0jEiNnE5yP9VWbIeNg1P9vyqW2HF29k3aYDk/muvE5lO+QSfWzLo6sXuX4W5f3Y2tlRPriT3dza1T/rR2pnah/qv2pp+v9pPVY8ZY3XREdrAcpzZ0ez3TltVHe2BXDtXd2XtZrionAs8gcEycTE5O/KYaH9Pyg0a/cs0sQtkGjkQQEhzdJpldm/T3DKc/o49qkcwW1ywekI2oTpa0xtjqkrsYe92XJjBfjsAm0TEJYjY9poy1e/1/JZFD/sjmYsUXzQc0ntWkfJpcx37QTRY0LpYhWw5xYhJqto1s7lS/zs36x9qc/nJ9XJ8jL7Mr+xyt7cjnxouJbYYDWjvY/Wulr6k4QWIBxRKqH/21U56JfV8G8UNrZjV2+/V1dk7/6a9/+61oJURWBQqqx9qociLwDALHxElnLNq0UdLgN4ROzGSJV7cZocWUXeCyxKz77BmOfXUfmThBiyMjKNgNjN14mQ2wExaTfjKfVIkUO59sU53MMWbMq/HDzCmUXFZ97ySx00QErUnZujId+yrjuLZ0iTKyCV1H42TqT1h2TNh52MV3l4TufNHKdK/oyndMEe+OUbd2MvsVanti26SssarWz2qPR31UsYbqVRxQvel8j3toVd8LmqvMyt47tU3lReDRBI6Ik7jxo0QpLjborkS1cDJJVrcZWbs7d0SZ9r0TGTaPdvoj25/cKYqLKpt8VJsRikOUJGX9R1ZdApNtot3d5d1YMHuZTbGaK0xdJl7iPNgZG2MTmnfT/tk+0VrFtMPwZMqgZDFLgBG3uCYyyXy1vjF9dSeSFYOVOldb/sZWdTJazSnGr0yZbu2K/mL8GxkxdTK/ZOsU21bFtRsPajtbrxi+TE6QxdVkfez66Gys9sZMXEQbrzLdI1smSph14yoT+2TrqZwIPIvAMXHiE7PVxMAWzckdUlQHLd4INEpoJ5sN6usTrqPTERujlUMJTLbxVXWqhMP69PWqdtFjFiiB8H1N7sSihKHb9FY3babeNCZ9ctfV3bkhgOZcNuftMyZBrezuEqrVpGjKtxs7s1ahpDDGN9vfSiyhOuh6Zyta9zsRctVFIjTzG8Mf8fTXs/UMMWH8m61hzFyd9l3149fFbP/2n7HzCu0j2fyv1oQqNmKOU/GoPs/2xm6/RO9rouuVT9k9emdtUl0R2CVwTJzERSRb4Dtj0cKXbUTMwsUmFH7hYaGiZNjaYcbG9nnncswxdLwDhDbr7q5ctvl1yafFJJNA+3aqTaxKjjIR1NnaxXa3UU7jKyYCp+OyGnfFyduP4jrzB6oT16BqLeg4ZGOqEqrsjv70Rg0zpuj3KjFj74YznKJd6ASR8S1iM4nPjkFcYyrGMWlm1/duHqKkGd0MmcQaEzuTmzJozYr9IXHG5AiMMIjrcTZuZAvyWecXRjxl/bMnJ5dtvmy3Z9qeu7v3MrGjMiLwTAJb4qRLRmxh84PpEgxmo7JNNFuwfX9MgjpN7CqnVLYwC/czHf3qvtDdmioJRI8MxI0KbW6T04wYU1nb1SboY3WSJMb5clKcxCQtzkc0B1EMZZt2FIK7fWSJJnuXm01Yurle2T9JpBFH9jojtqoyXeLZcar8WY1/+nkVo4jJrm+z/SAm0yh2T9iwG0edv7v5b2tU5NwJNKaviiEa5y5Ltn6M5yrOKg5MjLCPOtujVlFwVAKEfTQL7b1obum6CLyCwJY4eYXB6vP9CKDFMSbgjAio6vgkgxEu3eZSCYNpnaw82tjR+FaTuJiEdcmDCSwm4hCr6npnT0ygszFf7Wb/oTvSvm2UKGWJa+yTbYNhyZZhhEdVpkveYkxYHEzayuZhl/gy5bt4nMZBZctqMl3F6iQu4hgqwYA4oBMf1o9MfKG5scqTFRfZXEFrEVo7kc+mY0L732UP8xI7euckY8H0za43KicCzyQgcfJM2l/QF3uX6EJhd36YzQRtCFlyUt1RR21NEmZmo6+SjuwxIB8i3WMmaIPtQo0Zv9mM7hZ3rNh+0CNCkySpShLj512bFbsuaUEJzSOmfpWQdyKg82s1DzPh0J1oMrHJ8GLKoOS4S16zukzMTuKDGcOpMlnsV21nvkZzAq3TSFBUbBkf2di62J74s4sb5I9pjHSPXMXTEj++6p2SSnCs7L2PWJfUpgicICBxcoKi2mgJdHdvug0rS+pjR2jzjYmS/T159hrZyDy2hexGIudkYsxurmiT7pIKVlAwCTF6FyCzAz0zjk5WUKKF/MksCVEooL9X+kQJJ5MY+nmY3ZVHsVmxQMJ3En9xrfB9osf+4nyIa0SW9DPcVutlvBkWuzGLYiXGJyOG/Pz2XJm+kN9YHzBCZFU4MfWqEw90EjJ9gT7joZMTZiVWmTsSkDi5o1c+zCZ2gUQb1mQzYjZqtr+T4qRKxpEtKAFEiR7aoK/r6HEQJiwrO5E/JvWi4GSSGCSCqtjqklxkB+KFxEiWDMY+UR8rfmV8geK1i7fVpL2rx9jsbYrc0EnQI8RBZNT5G/U/Gb/nWAkzLySqGEN9ZiKrigsmnlYYoHnPCK44fnYNt3qPODm52mbeOWH3XmYdURkReCYBiZNn0v7CvuyomVlI0eZTJZDoLjhbj9lsq74mSSCTqPv2UJJ6p7Cqxhb5VD7JPu+El0+AfF30Im/HjBV6vo2V2N31G9Mnk/TFcWS+8jGI5gniUiWEEx6ZIK3qT/w5GRvDzYQAGlu3rqBxdXGA1hqzb3L6O1mPkG3snPV2suu5lUM2MDc3GF9X/SCBUO2R/kX4q//q91CqvXWy96L41HUReDYBiZNnE1d/IiACIiACIiACIiACIiACKQGJEwWGCIiACIiACIiACIiACIjALQhInNzCDTJCBERABERABERABERABERA4kQxIAIiIAIiIAIiIAIiIAIicAsCEie3cIOMEAEREAEREAEREAEREAERkDhRDIiACIiACIiACIiACIiACNyCgMTJLdwgI0RABERABERABERABERABCROFAMiIAIiIAIiIAI8NIilAAAgAElEQVQiIAIiIAK3ICBxcgs3fKYR2Y9PoR+kukjEXy2ufkSt+gE+T5P5gUb0Y3bTH7KLY3i0d5kfWutsQOO3umy52NfkR9tO2MnyXxlPF3NdnKIYRnE6sXWn7KRu5mfmBw9X4rVbEyY/nLgzvhPzGPWPrrOxzdrKrrXZGsCui/EX0v2PBjL7gfU9KcuOX+VEQATuSUDi5J5+eVur7FdprwFkv1xbbTCnkg8Pjk2CUELQbcJV4h3HkzmUSeRQsh6FmPVbjX0SWMwvJ8dk3er4z9lxZon/yi+9Z792nY2bYcQwyBLGSsSYbWZPx2aaOE5FJDs//Ph8fK3GUhYzyPeRMcNmIlomY9kpi9aayLrri51XaA3xc5Zps2Lfja0SKNUNLLM5+1X06hfRGbY7vlNdERCB5xGQOHke66/qabIZsXfgIsAqAYwJu0/asmtMgu2TSSbxfuZGmQkSpn8mOe0YRxGw0h4SH931TohWye6J8VQTGQmZTjhmsY3as0R2srBk4vGqz3zOij4mGc4SXBSz0zqxPOu3CU80VqYt9sQN8WH6QnNmVZwg27L9oLpRZZ/7/1dji0IF2TFlpPIiIAKvISBx8hruH99r3HjihhM3SRZIlaxO76RWiSKbYFeJYyV02PGx5ZgkmxVpWZ+saEAJdyc8q2u+TTahXOnHi9Z497hKclY/Z+KzSxxNiKDkkU3OmESfKdMJJCSuWFHdxXqMj3gyZdcZIc3OvUm5E3FZCe2JHVnZzrYs3qZ+uNrwJ+nIXhMamThZPYVHfeq6CIjAPQlInNzTL29pVbURTZ4xZpOruHkyyV92JxUlUJNNOkvo0YaOkk0mECYJ0Ep7nkHW13U9jr3rp3qMJCarKHmq7Fqt5xPtyXjYBJlhgkRINz+YOWA2rM4FJsllxoDikD0x8+0gv6PryKbV66zIq9a0R9ht6xJzsyeLmY6Ft5d9TySerFztx33D91k92oVib9WHqicCIvBcAhInz+X9Nb1NHuuKCUYGKUviUeKfJc3oDnmW/GUbOdqc7TojflaDorqjyiSpHTs2Mfd3o6ukeSKcdsWJZ14xQOOONlTJ76qI9slTFWsoMe9YrwigaszsGCumrPCeCK5qbahEs60BbHyuzsVYj1mbfJ1qfetOglZtRf5Gcdn5uxIm3Y2rySk7M2Y2bpm2VEYEROA1BCROXsP9o3vNXorvHuuqEkD7nEksVhLy7A5+leSghD27niXvU6GDAiVL6L0oY9gh/kiIdSchUaR1furEScVtJdE6MZ6qjS7JjPHcCbdJ7Jvg6fzeJe9VPZTksQm4jw8UzyhhZ2K1iiNmjZjYNy3Lzv1uHpivq/VmYhOz1jHtoTjJ2uhOVLJTlMqO7ARlxR5mnCojAiLwPAISJ89j/RU9oeeFu2/zQolmBLiSHCFBkiUwKImc1OnG6JNEFCw+0ans6zbpjl122hPtYTkiwVE9ClcJu+okasIgGzsaT0wKMz8iAWD+rWIgi2/m9IG1hXmEZ5LAM0kgUwYJsWwuoNj28ZO1P7ELzUXmuvdRN8+rtaSafxaXk7Wj4rHbBsPhKoMe9epenkd14zxlbVI5ERCBexGQOLmXP97ammpTiYNivgqSSeCYO6S+bybxypIWNun0G2PVV/f5SnLgkxNfHyVf1XV2/CiZ70RYddKCksjONi84Ju1XoiNLcqKoYR5rq9rJkuc4T6bx2pWvxFuXzE1iKGPDMKwWPHRSydbrxO+zFttKcFQ3AbqTSEassuOKc4bxN9u22bn6Qrz1U70k39mBxsGOQeVEQAReR0Di5HXsP7pn9DWRXSKWJakZLOaO8aPESXUXOto+SQqnm2qWkFcCKePNJHhdcs0IIyTs2JMQlOjutpM9elS16cfdiQwknjt/MyJxImYmcTidf9E3jKhCcYUWR2aurDCM68X1d4yN6u9ujcqYIvtQ/Pg2vZ2IXeVfZA8zPqZvdPpR/fbJJVSqdxnZmO3ss/V0x9/M+FVGBEQAE5A4wYxUYoHARJxUCawlftnG292NjJtM3MTtb/auKkqwkX0x4cnufjLJVuWGyR1ztIlXCUrsG51OTBIgtiybPHWJ+NVXvMsfE9DqjnbGIBPI1gd7uhTbzezzZaq751UcZPMh9sHOhSqWq/ZQXLNCJmOEThGqOKjWh8oPK8lqtwZlp0IxVrK4mviXWbLRPIlxnLWJ/JvVmYoT9stVVmyJ8RzXgu5vhrHKiIAIrBGQOFnjplqAACtO4oabJfo+oczuVCMxgpLELmGvEjv25KTb/E4Ekbev2pwnSX3Fv7IVJQToesd+yq5LOk/Z4e2NrDoRUMUtIzQqQdDFDxovEgWoPpu4svHECoa4FjAM2PXhxHxEbSCuz7S1WhfiGLoYZf1rbdpjXt1XAccfX8x+Jd7a69pBvtB1ERCB+xKQOLmvb2SZCIiACIiACIiACIiACHwVAYmTr3K3BisCIiACIiACIiACIiAC9yUgcXJf38gyERABERABERABERABEfgqAhInX+VuDVYEREAEREAEREAEREAE7ktA4uS+vpFlIiACIiACIiACIiACIvBVBCROvsrdGqwIiIAIiIAIiIAIiIAI3JeAxMl9fSPLREAEREAEREAEREAEROCrCEicfJW7NVgREAEREAEREAEREAERuC8BiZP7+kaWiYAIiIAIiIAIiIAIiMBXEZA4+Sp3a7AiIAIiIAIiIAIiIAIicF8CEif39Y0sEwEREAEREAEREAEREIGvIiBx8lXu1mBFQAREQAREQAREQARE4L4EJE7u6xtZJgIiIAIiIAIiIAIiIAJfRUDi5KvcrcGKgAiIgAiIgAiIgAiIwH0JSJzc1zeyTAREQAREQAREQAREQAS+ioDEyVe5W4MVAREQAREQAREQAREQgfsSkDi5r29kmQiIgAiIgAiIgAiIgAh8FQGJk69ytwYrAiIgAiIgAiIgAiIgAvclIHFyX9/IMhEQAREQAREQAREQARH4KgISJ1/lbg1WBERABERABERABERABO5LQOLkvr6RZSIgAiIgAiIgAiIgAiLwVQQkTr7K3RqsCIiACIiACIiACIiACNyXgMTJfX0jy0RABERABERABERABETgqwhInHyVuzVYERABERABERABERABEbgvAYmT+/pGlomACIiACIiACIiACIjAVxGQOPkqd2uwIiACIiACIiACIiACInBfAhIn9/WNLBMBERABERABERABERCBryIgcfJV7n7+YP/lx//6tdP//uVf/9D5dS37PLMyK9vVX71WEZrYerVxsv/p2FkvT8eExrXT74otf//Ln3/401//xnb7h3JZ/d02Yycr4/JtrNp41bv+y/hMxhjtZ8bTzfllZ31wxWf7mPEhg/uu7TB2nVyfGVYqIwIiMCMgcTLjpdKAgCUmVsyLj0miwyTkq8KH2by6JJOpv2obK44ylr4uI/qqcTAbd/RzZndlA+NbZqJNkuyrPSYJ7JJ6xqZdcbJqo9lt/XtREtvM+mBjgYl9E7HX/5k4XOG6UoeJ2diu2Z/V7a5l65999iofW//dOsz613x8wr+TPju/+3aYNqs1WuJ6ZXapjgicJSBxcpanWnMEUBKKNpC4SWR/TxLganNmnDYRVmjjRuPO7EH9VxvzSkIWEytm0++SW4bvRNx0SR7qK4qP7O/qNCayRImZMZn6e8dGRoRVog7NVxTXO8IsiqvMj9EvWZ2sjH029UMX99O24nhe5ePMh8z8rtakbr6h+eFtQTw7cZit66i9KpaZemgf8bZGBpP20Vqm6yLwyQQkTj7Zuy8eG0p20ELdJeRV21WSi5J0tJEiW32/qCy6zrhtyoYRPFW/TPIyGVNm+9U38kGW4E0f6+pOEbqTGCQOEd8Jn1UbO9Hm2+zEifkBzRfWX+y4T5yCZcLMt+vFIppjVyxWcc+OqevjVT4+JU46BiyfE3MK+XESz1Vb1SPJ2Rw4sS4zY1IZEfh0AhInn+7hJ46vS2jYd06YpKgSIKxAqDbP1b7jJoXu8rGbd5VIxPFbIuU/R4n+qg3TBC8bw6mQZBNa5q58ZhO64z5N0LryOzZ2dSfvnFSCv3s0s/OlzQMUi5momCT2nWjNxEks360H/tGt7N+TWH6lj6s1KfoIrV1oPrPrClqDn3UiPvGflfVrIDoZqQTuSr+qIwLfREDi5Ju8/cSxZokJc6eM3dziRlElHEzCxWCZ2IXGOUnafDLQbXRoE5wKryohrTbmlTFXNvm+VxO6i5sl5qyIsThgy0+TWvNlFLPT5Lwrn70zw7xzUs0B5FckTuIJRFWeZT5ldVqcxHnGrB0Wz5MxPtLHnU/ROseuQUxcdDFn13aS/2rtj/2yN86iMGP2lk7IMLGjMiLwrQQkTr7V8w8et088UaJbCY0uoUZJD3NHsNoAM6EzLct8EQBKBCrBFTfJ6aaJNlUmeUFJa7YpozrZuLowZZK9LDGv2rzEDNNmFa/IL76ej6eTNnoxV70UvzPGScxOErOJTROBclqcdDHasbmTj6Nf0I0NJt7ZuJjcJMmEiZ+78SSLGQeztrHrEFpHfTssnwdvy2peBN6GgMTJ27jqfQxlN7+VBZupE4VJtdmwbXkhhOpMk/LM1szTvt14nXmsi92UUYJdJZyo/atddBeUTQp8cjpNajO2K21k42XHOBmn2cvYaGXi/2MyH9uKCWMWT9Xqwz5+g+YNOiGrHk8zu6p3jypx0iXJzKNcTGI6XbEf6WNvS1xzmKS+GwvybSdupnOh486I4czvjL+7NTle833sPgo4jSGVF4FPISBx8imevNE4mE3CNiUzm3kuHW2CftNlkgfUnt84mQ08K4PsYGyo7JjY14kbHzrZiRQzLiRO2ASA5ZEl4CtTgEkIJ4lJlqgwsd3ZztrIMqlOV7JEsfPrNGHtfMuOseqTOTGq+mcEd8WBmRtMXLLjP+njKomO60FlfxQ5zDh35hISMow9K+tUN35mbscYmex5q0xVTwTenYDEybt78Gb2oyQ+3rlCR/fs8KZ35ZkkuBsLqt8JNFS328AnSZJvB4mkrmw2FpS0okQwJhpZosQm7CixQ3flq366rxRmkhKUTPl+d230DDIesX12bMjPk2TzkeIksszeN1qJyerRITQnsr7u4OMsgUdrdia4mXV5dY50cdL58LKJedyXecyYWaOZMn4NWJlLDGeVEYFPJCBx8olefdGYusQ5u1vELu5Wd1Ke2cQ6TGgjyTb5bBOfvmzp2/CP11SPB6AkybObhEW2gTNibSLKEOPK3uz5/elXClvbSNiwPq1sncQsO95YruLBnCZ045sIWt/OSnI59cOKcD0hTibJ5sT3aPy7PvbrVTfv0LrJCADPqBKvzFrErp3sGmh2xb7ZU92VtYBZMxkWKiMC30ZA4uTbPP7E8aLNGV1f2QyQkFkVFVWilomuLoFBG3e1mZ8QJ8zpUmcfu9HGcojRNCSrk4EVgYKSQjbpfqU4QWJlch3dRUdzFl2v4mviB1S2OkXySSyKuXgHnhFqWdJvyTzqD41p4sOrbNeerYG+Tb++VMn7ZC4wcYDW6mot9OsJWpMif1aYMfZPy6zejEGxo+si8IkEJE4+0as3GRNavNH1OIxJeZRMdGKDvWNXJVooSZmMI/aRJRZoA2bt7JIFZPPK9e4ubfVISJd0TRM8lMRNkrFPEycrvkEx4OPLJ5gTP1i9ytfdqRprXzYPmMSSKVPFyTR2UXkkTphHm7ptBLFE16dzy9a9yu5qjUN7SCVuGPtRGRQPqP5NtnGZIQIvISBx8hLs39EpWnzRdbSxTDbPTozE5D5rl7W1K5dtsEwkoL7RJsiKE2uHaW/qGyQWmWSFSciudiYnKKhNY1f5CT1Xj3zH+J+x0beDylfXK/8zNk7HGcsz72NEv2Z1sjLoxzQZYcmMjynzSeIExQWaG5kIZNYBxl+oDIp1xpeozO6eg/jqugh8MgGJk0/27ovHtrJ4d8IAteeTcL/5dOKDabNK7qcJut+MY91uI0eCp3ppF230jGA4xadqxwQb4oESbqtfvWcR27f22HZXpxLLL2t/1UY0pux6JkiZMaMXkJk2nlWmirWuf+arYFGi27X/Ch93Nx/YeEXlUGI+8TkSORP+3q5u/UPjm9ivsiIgAnMCEidzZqpBEkALPLqOkuvKjEm75FBeWqxL7Nn3SB49AMQcXWcSOHYMKDn3QmZyysL2f7IcOxbfJ6qDrp+0/05tTWMQJbKr61MllCeskA/R6Vhl+5TRxOZHlj1p98m2HjlmtS0Cn0xA4uSTvauxiYAIiIAIiIAIiIAIiMAbEZA4eSNnyVQREAEREAEREAEREAER+GQCEief7F2NTQREQAREQAREQAREQATeiIDEyRs5S6aKgAiIgAiIgAiIgAiIwCcTkDj5ZO9qbCIgAiJAEFh5CZj5trer65W2vcm79Ynhq4gIiIAIiMCNCEic3MgZn2DKP/3Hv/3wj3//z/FQVuuNOzpU4Rn2PqOPDAfTL1NmF7X1cf3f/5fFF2NP187qtThGxo4VLjvtTr5Ct/ul8Mru7ofxkDiJttlXE2d9oa+UXeGqOiIgAiIgAvcjIHFyP5+8tUU7SdQ7DfwZ43xGH3cXJ5d9UYxELiYsOlGcsfTip+qjqzdlt+PPnbrM71qg0wl03VjEr99FIqP6ut7J1/i+07ohW0VABERABDABiRPMSCUGBHaSqEE3Ly/6jHE+o48Iku2TLbfqKEY4XG135Xzfnb3PEiA7zHbqxh+pyxL/7rd0Kh9mJyZ2ElKdpkyFUtbeakypngiIgAiIwHsQkDh5Dz+9jZXZXW27Kz29ZoPO7mpX17Jk+/rsaqO6427XfbJr7VRJYXzkyNvYXbM+0NiivR27LDj8Y0pT22L5zNaVMaIx+OusOEF+Yq4/QpzE05zMHxXDWDeLy8mC0ImRKFxiu+wPgDIC6Go7EyexTz2+NfGuyoqACIjA5xGQOPk8n750RFmC6Q2qks6uHnstEyZeGDEiBCXQPtmt2ssS06lA69pAySoSgQwHJNRWxojYMuIkS9wRD3+9E20+flYF8ZRL9EUXUyvvckVBwDxG5Tmw5TuR0z2iVQknCZaXLuPqXAREQAReSkDi5KX4P6/z7o53TBKzO/oo0axOMjKSKElH/Xd97bbtRc5UuOwwWrW7E37RHqaPGCdIgFr/2QkY4mHXfeLfxSJq7xFxwYjBXXHCnm6siBOr4/voVjf/4n38d/fo1+etmBqRCIiACIjAH3KMf/zvf8IiAqcIVHemffvMYzTdHW42SWOS5E4kPCIJ9ePyCfc0OZ3Y1rFnTrqinTu2VqIE2TGNHySmPkWc/PTTT78N9eeff06ncfceyOSxLuYl9ewxsO5l+urbutA3gJ1ar9SOCIiACIjA/Qjo5OR+Pnlri1CSWZ2ssMn2p52crAoHlhdK0pG/KvtOCb8sHpCPGXGLxv0p4oRZLNBJRPfSOftYl9lR9cW+u3K1EwXL9ZneQ2E8rTIiIAIi8BkEJE4+w4+3GQVKdhlxspr4dgmpnVgwj1D5xLUCu2rjI+qhRBw9MsU+KsW0k7HrxhzLT8p2wg4xYcXJVAit+hdxQ4KtWwC6k4tKVMT24uNalVhg3y+p2jdxopOT2yzpMkQEREAEnk5A4uTpyD+7w9XkLKtnpNiXk6tE8mqH/bYu63OaJLOJuyWhzNjMbm+Tj55KaHV9VOOqkl8TdZkt1Ts7zBjR+z5ReFS8Kn9ln/uxsGzjWFY4TL+UobKdfZyxS/yr1Qc9ehXFSHXaMnlMLAqRVWHz2SuqRicCIiAC30dA4uT7fH7LEe/cGWYH9Iw+WFtU7jkE5PM/fn1vJl6uz+JphZVjTkmsbPeImC9jvwS/8nsoz4kc9SICIiACIvAqAhInryKvfn9H4BFJJDr9kAs+n8Aj4urzqWmEIiACIiACIvA6AhInr2Ovnv+XQHwX5DSU6rGk0/2oPREQAREQAREQAREQgX0CEif7DNWCCIiACIiACIiACIiACIjAAQISJwcgqgkREAEREAEREAEREAEREIF9AhIn+wzVggiIgAiIgAiIgAiIgAiIwAECEicHIKoJERABERABERABERABERCBfQISJ/sM1YIIiIAIiIAIiIAIiIAIiMABAhInByCqCREQAREQAREQAREQAREQgX0CEif7DNWCCIiACIiACIiACIiACIjAAQISJwcgqonXEvjpp59++Pnnn48acbVZ/Xe6r6qfR4zrxx9//OGXX375tcvr39l/dt1fq8peZbLy1n53Ldb1tlnf2WfoWldnJUhQe8YmjhXVY2w50UbsJ7a50sekzooPY/xM+vv7X/78w5/++jeI15eLdbo24hyqYjyLU5b9qm1Xn5ntiAlrVxdLrI+YclUZpi5aH2BgHCgwXctWu1zpZ9XXqzaqngisEJA4WaGmOiWBmNT7RL67Zg1mCTmqh5L47np1bfL5ZMzXODsmGdiTYgglVtOkINvoKsHjBU4lgCafVwJoksCwU7kTdSviDIm3RydYVRwgH63YZX0hgdtdr2Iq+xwl4r5OJQJOipNOaHWxOrHtKmv/ZcIMMZkkrN0aUiXLzDxjxP10bqPyMeZW5jIz5qvdLL6RsEXcMvtRPxNfo/51XQQeRUDi5FFkv7DdSlhcyXV3zQuTLHmPyXlsqzvl8G7I2on9dSLpupb13dn3COG0E1o74qTqFyUVPjllN3+UyHYMUEKywg9xy9pkk210khXb3k1oYnvZ2Doxhvj58VhShmKk4hfbQn1f11EijsQJK0yi6GBjkpkPcRxmExrbRNBM4zMb78pcY+tUSTQjBlCcTOLSOHUnyv5a5t+V9QONYbWfjGvW1+l1Bo1H10XAE5A4UTw8lIAl50icdOWigb4t1G43OBM12cnEzmNdyD5v08qpzorD2DtsV9uT04sq0UAbZ5Ugn7irxyY/KxzZhLRKoNCG343/xLgY0VElbp4XY0uMAUZwMu1GcTHxo50q+JMGVN+fRKD4ZBO/LhlctS0TZqyoQeMye1lBE9cRVG9nXlRrCYpXNtYm4sTHPIorNGZG7CKu3g/VHjBZ79GYdF0EThGQODlFUu2kBFhxYpXRScNVDgmZR7Zxou1XiBOfXGR3o0/ejZxMhexxh+pueZdMoE16NRHw7TInHF1iP0mGmNOHCecuUasES7wbzPTX3UGu7h4jQRb7Rb5EpwtZEl+NzbeVJanVmLL5xiSbK7ZVYsaLKsSEFSco4WdiBM2DOOeq8pVoqNayndO7rk22vxPsGCGG+ok3DTKfIR8xflYZEdghIHGyQ091IYFHihMvaJAh1aNXk3dLvDDq+vNjjuWqR8uq9k6+b3L14Tf0LqHPkkyrj5LDKjFDm2KVJGfJaSYapgkhiplqk0cJqbcD9cEInqwN1geo/+jTykeMsKgS3KzNrD0myWOSJpSIx0efMkZXYh+FSSY8u5hm4jm2uWKbt3/yWFeXxDKcq/VjRdSaLdW6c2rtycbMrCUr4gTNvRNzuFvDM6YZR2beobHougicJiBxcpqo2vuNAHq8aeWRLKYOOt1Adl0DWH2sC7XNvLNiANE4pqEW7zQ+IslmEh52M0RipkpYmMRqhR174lSJpKld0V9Tm7vynq1PYqpELSvv22cS94nAYURSNT4kTjouqG4mwK72ponmNBauPpBt2Uvxpx/r6uY3IyCQUGXWj0k/XdlsfjExGttk17OT87daY5g+GHtX4pPpW2VEgCUgccKSUrkRASYJZ4SG75Q95UBJPRIQV59sX4x9XZmdd04mAgolBd1mlG3YnbDJ7ub55LVK8HyS7BMA1jZmw15N+NmkhU2u0GSKYqBKflfG0/mTFQWTBGcaeyi2OiHAJuMZf5T8Z0npnYSJP+2JY4nCJZujXUxWj0Rlc7mL1cnjilXbbOJcxXK3TrDzvItRixM0x7MTphWRO+kHCTvEDPWl6yJwioDEySmSauc3AqzoYMtVYqFLzjN32LeGVdcYobEiWh4lTlZCLm6qWRtZIuLLdUKDSc5PJRfVRovEzG5CeSIxiTwrbihZmIqTWD62j8RJldSeODnxbWdJLOO36rGmGOerL51HG1EsT0SAjXlqWzbmrI3ut19QTEd+ncDN1pQsThl2uwk8Wgs60VWtjd0c8MLH4hWJcy9mVsVJtSZXNxHMzvhYaXY6vLLPqI4I7BKQONklqPq/IzBJ3llxgk5Cogsm5Sf2diKp+sYv5muQq/dKJuNgw7BKRv2m2r046pOMauNHCS9KGKabekyMp0kPww4l7ZM2urLRdiZpRONFiaVPVNhxVklPllx1yRlKWlGM+bFlJx/MaYi1wZTt/NPNoUp8MnFzlWFs68p19Se+tES6WyPiWON8ZlmsrFVZ25MYmpSt/O3t7vzLMqzamPZTzTXzD+sXNmZVTgR2CEic7NBT3d8RqE4yLPmO15mEHrWZuWCS1E8FUva4WmYDO2Z0+vPIF+KzRCMmw9nY0CNa6N2MLMHzCXK0q0vQUXIb7Z8m8t6Wlbrshp+No/KPTyZWbKp4Is7dy8orSevk8R/kxy753k3sOx9OE/uKE9pKdsdQ1Uc3ClAC7eO2iuGYxMdy9ndMkrNyKAaNL2rL2+TZMzGJYrESVZP5heIhW5e6mwAr7TF1VEYEHkVA4uRRZNXuywhMxEk0cucdkJUBP7O/7s4Zs0FPNv6YtKCkotu4fb9Z0oESqBW/xISqSmZi291jGbtCYmccXYIdE2ZG8FUCE/m54trZ55PXGKf2+FL3yNJVB5VD1zu7M/u6JDfGMPIra5uNk/2FeCYeOyFbjaMT2l0dZh5H1vGxJMQWCSjkC3Q945WJFWTnq/phYgLZpusicIKAxMkJimpDBERABERABERABERABERgm4DEyTZCNSACIiACIiACIiACIiACInCCgMTJCYpqQwREQAREQAREQAREQAREYJuAxMk2QjUgAmXQAAQAACAASURBVCIgAiIgAiIgAiIgAiJwgoDEyQmKakMEREAEREAEREAEREAERGCbgMTJNkI1IAIiIAIiIAIiIAIiIAIicIKAxMkJimpDBERABERABERABERABERgm4DEyTZCNSACIiACIiACIiACIiACInCCgMTJCYpq4zcC018cZtFV7cYfvcraO/3DeKzN71qu+tXrazwdy8l4s1+sZn8F++pnt2xV338eyzB1WNsm9ldc7/iDaY+wqfoRRhSP6Ic9T3DNfowSzZGV8aB1NWNRzWPmV9C7H76czPNYdoUXaqOzB3FjWSCfmg3svF5ZZ64+pjHdlX/EXN2JDdUVAU9A4kTxcJwAIySsU3YTrDa1yQY8KVvZx2xSXXJv7TLtHHdM06D3w+RXl6cbnP3aNRob84vfXRnfD/uL2VmC0SURVUIS61zlog1ZmcjE1+kS2lgv819MXqtf2vZtrcQxiodsHvs+s3kxWU8q+5FdaNxZvK6sJzHB7Prt1sZsvvo16+Jo9rEJLSo3YcgKhtgnsz5O7PAMKpuMFVqTUJxe11lxEssy60yMHZZD5Ve2/oSLyorAKQISJ6dIqp1fN8O4gHdJFXPXKm642QYcN7Ru0UUbMEpS0IJu4/VjW01inhlSOzYiJtk4nnVyUm36XRKR1ansjWO7BAUSRtMkJktoEfPOn4yvV+O4m+/Z2hDXAMa2ak1YmbusvdkakyWr2RoYY2SyJkYemeDI2vcJtxer7CnyxA8761S2HleCheknjnV1HJN9wtu1K066+lUsIC6IMaqv6yLwCgISJ6+g/gV9Zptot+CjTZ3ZpKtNvxNBmSu6zZwRPswmgpLLZ4dIxn9i46SsJefZGKtTDpZHd0LhRQErNqp+fT/M419WJp4coROiTox3sZtd6xLb1QQGJXHTuKiSycoPOzc4OkYo3hhe1dhXP0esTcRWcZGtj9mpQXeSsHPiy4gOf+JT+YCJqRjr1d5w9cGKt2gPewps9WyuT+rF09Puple276A4tus7fmX7UDkRmBCQOJnQUlmKQLWJMok9syExG01M6mK7TIJQJUpoIX9XcZLddWQTYCZh8G35ZN1v2kyybpt7Vbba/DtB4YULCnIkRib9o0TFbGZiCtnNihM0d3w/XZuWLKP5krWHPuvaXl1nmOQ/Y2PrUXcK1K1ZEzHR+TgmrjHxRon4yrqNYg6tu5VgycaC+soS9yw+Oz8jAYVimTk5YcrE9SiLMRSv7JrMlkP8dV0EThKQODlJU2399mgXeo4XPfaENrUqSYh33piFFyVt3ha0OWVJU3VHi2nrWSGVbXRo82MSyMp+9tGpWD+eQCAxwz7Wxb4D0p24IFtsLN1jX1XiciJxRHHOPGKF5iWThGf9WLvZnGBuJFSCanKDAdlerVkVV9Q3szahcXVrS0xo0Xz25TsWJ9cttO7E9ZSdB9EnqB7yVSeG/ZxAwmNlnUHxhWyvfMmcUj1r/1E/IhAJSJwoJo4R8Ivo1ahf/LqNMVs8UaKULdjdZ9Um3206aNGvwFX1fAIWeRivY84YNhR9MBV5TKKFTgmiyeglcnu/gzlBiaczKIlgE47sFCcbZzy1udr39iPRFedW5V7mMSc2rpFPmXZQG0js2PxkxsvY0yX7fg5mSX93Nz97NAitA8yYpuLEt9mNoRM1nSAYLitp8SyW482s6hQkazBLsqfixI8ZiYGOwWRdie2gushnrG+mc5JtV+VE4CQBiZOTNNXWrwQ6kRI3vgwZk2Rkm48lF5kQsuT79J1Z1v4uCetse1ZIIeZoQ0PXmY2425y7R6mq04ws+Tc7utMLbytjE/OYFxJH8TG32GbFl+GOEu1qTnZts/Yw9nUJdbdeoLbR9Zj4Z+sGEgddIs/OKdRvnDvVTR+zBSXwVTxUdnS+tjWXXaeqtRmNCZ20ozGxY0O+6E6NskdVWS5ImGRxNmXP7L2svSonAo8mIHHyaMJf2D6zAXVY2E29Si7Yjcgv1qjPKkk5IU7uECIogUWJHrpeJfwosb/qxVOFyMt/Q1Y8TenqZiczrC/QC/GZjXEs2bs21WNorBiI/e7E9aRPE9gsP+aEB805FHNdopm1PUlMp237/jyjLin35VDy3fmdsbVKfmO73XstyPcWI/GUyeyL/8/W96yPEycnPn4z+65+0eNs1dyNNk9OkKuvE2ceyZrMyezkD/lT10XgkQQkTh5J90vbnogDNrlnE6Vqg4ub78rfWR3GfibxZza/Lpyyjd+3Ga+jJBbZ3CVOlZ3+Eahqg+6Ehm+XudN4la/K7dbvbJkKrkro+HZ8XKNlBSUajxAslU2dgNixA81Ftu0qjlH8Mwk/ssHPSbS+VQk84hvXlW4dYEXCytyPQsP8Z5+fPjmJ/WX+ylis+rU7vUXztVunOtYovpi9qSqzux8xY1YZEegISJwoPo4TyARCJxp8ooE26cli3SUYbD/x7hN6vKBKmnw7k0fLWOfsiBOUiHWJYJccMbazIiG2xdZ7lTiJ9qKvOLbymb0oAa3iKePvhYu/zsRknAs+sax8jeKjm1/dXOruHFd2InurxLRKYit+1fpX+aNaGzt7JgK0W4/jeuqTUrQuIN+i5JgZXxYDbFLOrvHVnsLWZx79RGshs54hf3TrtPXP+owth8al6yKwSkDiZJWc6pUE/Gbebezopfdu0/CbKJs8I4E0XcBPhcCrN4IqSaj474ybfaQBffMVs5lfdu6IE3/SU405KzM5OfHtVv2tiJMdH52suxPbO+NmE8tqrMhuNGdQfVuzsnWs+wwlqNl6W62PcQxVv54RerQJxQ4SFtV+0d0UYuqwa1nGNxvTZQ+zPtgadP0ffXEHWvMqdtG+7pHJ6GPkL10XgVcRkDh5FXn1KwIiIAIiIAIiIAIiIAIi8DsCEicKCBEQAREQAREQAREQAREQgVsQkDi5hRtkhAiIgAiIgAiIgAiIgAiIgMSJYkAEREAEREAEREAEREAEROAWBCRObuEGGSECIiACIiACIiACIiACIiBxohgQAREQAREQAREQAREQARG4BQGJk1u4QUaIgAiIgAiIgAiIgAiIgAhInCgGREAEREAEREAEREAEREAEbkFA4uQWbvg8I9CPlE1HzPx4F/Pr7ahf9ONp6Lq173+Ij/lRPm9X9sOB7I8OovHtXJ/+KB7L6lE2xXZZe97Zd9WP9LFjZ8pN56L3Q/UjgUwMMLZV7TA/wIrGxdi4Uwb9wGLXNrs+7Kwtq/bt+I2ZwzsxteMv1RUBEXgcAYmTx7H9ypazJAAltR7UJTBss8kAdr8q3wmirk2mHysz2WirJLdKEKyP7JeC2eRjN+gYTt0vENu1CaepzT4ZmSSdk+Tq0b6zX5fOxu79n5WL1/3fO+Jk4rOOJdMOUyaKGlsb0C9gW73qZgVajyYxXLVVJcxd+W5tizcvJnOmi5fsZgoSeNO1cCr6stiKPvXr1O6v1k9YqqwIiMBzCEicPIfz1/RSiRMkACphgZLPrB6T+HRCBm3OTPtXG1mCi0TGJCl+RFCxidvVNyNkovBctblKRpAfUXxU432071AcxPiJyaklnLEdP198Qhd9lSV0lT+rsivJ/zSxtTibnIpOkuGdGGYECIrPbB55cXRq/mQihBHILJ/KZjTfM0F21UH+Ztdg1L+ui4AI3JOAxMk9/fK2VmWbmb/jWYmNuIkzYoaFNN04p8lYtKPb9GPZeEpSPQLGJLMsj67cRJyc6G/aRnZXlTnJ6ZJi3+azfMf4syqTCadKfCBxz3Kp/ISS14lvsj6qeGTidNU2JiY7rpUgYcbCrI9RqGb2ZutKtvZ0jzDG8pO5tyJCvVCL4iSKNIkTJkpVRgTel4DEyfv67naWd3ep46bbbXTobrdtYsxxPpMooLubTBsxYcgezcpEzFWuSoiZxzFOB8E0oWPF6I6dyKbY9k5CzIiGqz8rt+o7pp+VMtW8YpN59EiT98XqycmOYPK+ZpJ9JkneieHMBmb9qsZhtkwe8UI3OLq1qboZwghFJBC6edvdAGL2hqptZk/YWYtUVwRE4DkEJE6ew/kreumS/EqcxE0mPleeJTKxnwxu9nw6IzKytrtHDGIyEe9EZraZIEHvlkzuap4KMCaJ7RJEJEJ37ewSl6ptNkl6pu+YR2pMBNm4ULyYaL/+b/Ef/21/V0l7lRxHtkwC2fmDeX/Ej4GZ491a4seFYmgSw51A8qzZeVUJt6o+I46NnS/LrkHMXK+ETIy1Kubi50xsdXvN7hqj+iIgAq8nIHHyeh98pAVZMsCIF59gRTDMXTEmCciSD5/Edf2gu4WdM9Gd8Jg8WHLaJRKng4fhFxOWzE9VkrVrr09AKyGb2cc8qvdM36FYyGyx+KhO1DJhMfUDG9++3Y4b4s72Z+vCdA1ghEYmXrNHUaskHNkU172YtGeiKo43cmIfP4zvJvkTv7iuoJhEoi4TGVVsdCdDWT++HWbe764zqi8CIvBaAhInr+X/kb1XdylZcRKTS7T5x02xgpolaihxiG1NkilfF238XdJgIsXaYx4ZWw2sLFGLiUHnn0kyyPrV+zdL7KpTMivbjYmx4RG+Q22yQsnaQXfcUdye8jsSEWyCuyoEsv6r9ahaN5gYZtccb0+1/k0/t/UArQPZyWv3GFe8hmIi+ogVDVksTveGrny3Xqyui6onAiLwXAISJ8/l/dG9xSTAJ5IoKclEQrb5xY2HAeqfo+9sQokVcz0KCWRfdfcyuzOKkhHUF3O9S2KrpKJLUro6jDAw5l5oZC/Lrpx2Zbaxd6Qve3Z8x4iTqkz3uJ9PrM0v2eNR2ZyofH8imeySeRRzVdxWPs/ECEp+pzHMipOp8GB90D2CWH2TWyZq4k2Rbo1gBIGvz94UqMr5GEWP1k5OYph1UGVEQAReS0Di5LX8P7Z3tJFlYsULB3bzj5shm6SySUB0ELoDXTmUSUaz5MHaY+r7pCwm9dnfma0oUeySAOuDeSRmlWMWV0ysTRNcX55hP/Ud0+aOOInzh+E9mRNeBKGYYObyjn2+fb+GIEGCkt9ujMyY/HxY+Xe3tlUCtROuVYwysYgE6mQtQb7O9gaJk49NFTQwEUgJSJwoMB5CINvYq88yUcJu/qvipBr0dONk4TEJwDTBjX2fEifdmFAiihKLmKSx/FCyfTpZfoY4qcb+yh9hZEQck7THednN8UpcZPHNnrZN6qKYnQr2bu2Kc9Tmg7c3S8SjDY84OblsyE5nT46fmf+sqER7RMZ6ut6ovAiIwGsISJy8hvvH9zq5C5slMkySNE2AGOGBkijURmZ39iJzNT7mbvkjg2eaiMREwvM7nRyg9qrr9nnGDSW77+a7GL8TIcHM2SyR7+IR8a3qdj6LdVAfTNx0j36iNWF3PnbJeJXMo5sdVdz6x7gyMRLrMesdEzdeSEx4IjaM2Nn1j+qLgAg8n4DEyfOZq0cREAEREAEREAEREAEREIGEgMSJwkIEREAEREAEREAEREAEROAWBCRObuEGGSECIiACIiACIiACIiACIiBxohgQAREQAREQAREQAREQARG4BQGJk1u4QUaIgAiIgAiIgAiIgAiIgAhInCgGREAEREAEREAEREAEREAEbkFA4uQWbpARIiACIiACIiACIiACIiACEieKAREQAREQAREQAREQAREQgVsQkDi5hRtkhAiIgAiIgAiIgAiIgAiIgMSJYkAEREAEREAEREAEREAEROAWBCRObuEGGSECIiACIiACIiACIiACIiBxohgQAREQAREQAREQAREQARG4BQGJk1u4QUaIgAiIgAiIgAiIgAiIgAhInCgGREAEREAEREAEREAEREAEbkFA4uQWbpARIiACIiACIiACIiACIiACEieKAREQAREQAREQAREQAREQgVsQkDi5hRtkhAiIgAiIgAiIgAiIgAiIgMSJYkAEREAEREAEREAEREAEROAWBCRObuEGGSECIiACIiACIiACIiACIiBxohgQAREQAREQAREQAREQARG4BQGJk1u4QUaIgAiIgAiIgAiIgAiIgAhInCgGREAEREAEREAEREAEREAEbkFA4uQWbpARIiACIiACIiACIiACIiACEieKAREQAREQAREQAREQAREQgVsQkDi5hRtkhAiIgAiIgAiIgAiIgAiIgMSJYkAEREAEREAEREAEREAEROAWBCRObuEGGSECIiACIiACIiACIiACIiBxohh4CoF/+fG/fvjvX/6V7qsrP23r6vTvf/nzD3/669/o/mPBrP5um7GPlXEtD2ix4iqHq971X+aDXY4Xt+u/LL52mKK6KEYrmxbRL1UzNqhyNTcRA9SuXd9pJ/p3p63Lnkn9SVmWxaPL7c6n6Rw/wehEG4/m6ttn7UXl0PVnjkl9icCdCEic3MkbH2xLtQhPP58mF4Z0umEzG3SXcK+48o4b1SoHY2McvCiJbU59M0kSIlOUrPskHfnDriORMhHlnWDN+mFt7ETCxH5fFvU98VM2bvss8os+nPLdsbuKH2SDr2dlJ3ZM1pPpfFqd41VMTWMkYzMZb1cWzfesLvLldA+azK9qLJN1jLH/FF+1IwKPIiBx8iiyX9juykbQJSAn7+ZON+zLrig+sr+r05jphsskul5oofCKdkWxcNXPylQnG778hINx7Ppa8Q2TICCmKDmcXD+RgGQ+RYnexMaK2cR2ZE+XXHUxy871LElDyRiT2K3238UhElHId2iOV9dX5tPuWleJejRGYxTrV2NDvo71UP+r5SftZmP0ccO0xZRZjRfVE4E7EpA4uaNXPtCm6eI6SZgYXKsbdnXHv2tvN4FCrKZjqcqzJxhdOcYWdGeWaWMliegSacQ4Jp2s8GaTXCZmMxuyU4QuYTtt94o42ZnLuz7MxAPyfcXs4txd63ya9YnsYGMklluZTztzvFvvdny/On5fr+p/+vnK+mN1mL5QLKDrJ1ipDRG4EwGJkzt544NtYRbXlaTAkKE7auyGnZ0wMG4xEcNsRMxG1/Fix3L1g8r66/HfzLhjmYtDx/DUOyconrpkECWY2fXd91mQvRVrJAZQu4xQzspEe3xi7h9LysoxyWEmGnwyl/HoxMFVnhWGiFln/6rIWK23MgfRnLc2d9a6ao7Y5yhGmLhcGXu1tqL+7DobG2w5Zl4jEdPNlROM1IYI3JGAxMkdvfKBNk0355U7bqub7YXbkmZ2Y/cbvE+4p5tWl3zGjb7qswuXyXgqocKEY3c64/le/2ZPbCYbO5uUVBv9ND5jO4zfmTLWLsO8SuBPJtddUofGg2Ib3VCYJGWMwGKYopMpJGwnMYuEJ5rXzHiyMqfWuiqpXhlXtdatjjGzLQqQaKfV6YQVaw86zeyE9NXHzikda6PKicCdCUic3Nk7b2hbtXl3Q5nclV7dxJgkPUuaK7vthCCeBPgNMG52VQJdbfIxUTVOzFh8X2x5K3eCg/XvBePKI3IZ/0lSnCW42V1SJE5iXFvyEBOZ1aSESWqRjRUrZhlBpw4sMxTLkVtnWzbXu/WFETtZPExtYHiurIOWlDLtd2WY+X5yjqOkH/nF+5nhhtrzbDpx7WMhi28UF8gOPxa/TnRzoFrbKiFV2Yhs240x1ReBRxOQOHk0YbU/JpAt6j7pQUl/7LBKuseG/W8FtPFXCZXfLCqBxWxMl83ohKh7qf2qX73Ej8bmeTFlI/fuEbLJ1zwjcWJJR+ZfnxigO7zV9Wmi3iXsKAYnNmZtZclZTII7njFWkT2T8TBl2bmOxhDnH5O8nUyaV4Ql4pNdf+ZaF9fkmID75L8aS7UW7swZ3xcSJ9FGdm2ZimzmRG7lxgZj70ocqY4IvJqAxMmrPaD+/0AgJgXZXaeYYHUYT23YTELOCgwmkazGxNiBeNj17it+d/tnuVenK11CwySXVZLCigtWnLAJAlsO2d0lX53fV4SFZxWFgr+JgOYjSkKj3dFHmR2xDjr9qRLeTjjszGfkp5V4QNsFO+fYdlA5n9z7eKgejcpE4kRYMvag+dMJFsYn2frBzrssBjNu1XzIPkdzb8pM5UXgDgQkTu7ghQ+0ISYu2RC7x7m6BHK6OUzepUCnEpWrdl6Ir5KmXXHAhFV3msHUj2Wy59kzMRU5nz456RLDVXHi26xOYKZJCmIcBQU7j5jkBgmG7PpU4DDrQJZcoTnOJJE+cUbx4G1AorRqd+p7dgwoRvz1Z651xiH6j4kRpswK5y7uT+0prO3dus4Iki5mT7CZxJXKisCzCUicPJv4l/SHNl50R5K5u4X6uFDvvnxdbfyVG9G4pglMVn735GQ1mbF6qP+KOfP+CTM9GL9XiZPf1FGScTpJZe2ukpKsPmrTC4xuPNanfxE3e3QFMfPcLWllbKweu1pdBzrhxYwhSyyRUGRPbrqkNfKLiX83P5651lVxFZNm5HuUZHfrqWeB2Gdx5NkiMVz5bHV8TL24Dvg5mnGbtsmstSojAq8iIHHyKvIf3i9aKFGi1SUQWZJQbU7VXfvJnXo2Ke82WsQDbdKVoEBhNBESqOyEw8Rett8qae8YdHHWJVhZkh37iQlw52PG/9k4durFxJadU1VSlCVH0ebuNLTyE8MtSx4nImOVbSfo2EcLuwSbbQPN8+v6s9c6n7BXcWBzxF9H71+szPMutuI82Fmn0b6F4owVQdkcZN6bWl0vmPhSGRF4JgGJk2fS/qK+0CLJXkebQddOl/SuJMRsnewuHZOEICanxcHqnVaWA2vvtL0uuUDJgU+oshd4vSjJkihLdLKklUmyp0sAExNMmchspc6pNiIDhluX1E0TvigqO5/4tn2Su8rvZOLt23rVWpfNxaloZPw/nTfZPGfaWLWFqcdwiWWQsMrEX1bH84hx3P3NMFMZEXgEAYmTR1BVm+UvKXs0K99OwiamKOG1R4wmJyiozZh42N+MMGHHdZVj3ouJ48rqZGUYHhMOZm/X7rS9aeLBiEWUXHSJKUqO2UQ2Wzaq5CMrO5lPrE0du0kbaElkH8vpblYwPuwSt4p/fL+IndeID7qOmNl1NH+esdaxj+V1jKfXGD4sYz/PVk//qtjKxHBlF7I3Ww8ie4kTJjJU5u4EJE7u7qE3tY9ZZCfJVEz8u7pos/abuv2bSZ7Zdlddhpittnuqno1/ygGVR9c7+yfMujvmTDsr9Zl2T/mnaqdL6FGdU+Lk5FxHCdo1pliGvUEQhW/lc3THmvE7UwbFBjt3qve9YvuTOV6Jcj8uZoyrghOxsThgfb8qGHzMZMK1azcbA7IXiXBUn+GmMiLwagISJ6/2gPpPCawuwOxm7QXKI04LPtWtU74XB1QHXUcsO9GA6j7q+l1s2km4kKhhEs9dvs/oAwm03TE8qv503rDl2XJV8n9CnEyFxaMYT+NvWv5RdqtdEXh3AhIn7+5B2S8CIiACIiACIiACIiACH0JA4uRDHKlhiIAIiIAIiIAIiIAIiMC7E5A4eXcPyn4REAEREAEREAEREAER+BACEicf4kgNQwREQAREQAREQAREQATenYDEybt7UPaLgAiIwIsJrLwIjF64tyGttO1x7NZ/MVp1LwIiIAJfR0Di5Otc/tgB/9N//NsP//j3/0w76a491qq89XeyNRtBZf8rOCOW3v4sPrL612eo3nUd9e3769pk+/M2TVgzZZkyK3Nlp93qa3MzO/wPW7J2ol++Rt/c5/ux3yTpbGPtUjkREAEREIHXEJA4eQ33j+11kig+G0K0bSdhe7btnTi5w7gmQimz9xpfFBFRxHQCphI8vt2q/lW3u1b52sRMJcajiIljnAhOJMJQPO7EOvNbJ+h0Al03++PX0CKRUX1t7fTrbBE/XRcBERABEXgeAYmT57H+ip4kTp7jZs/5zuIEJeBmOzOGXXEyEXhIDFR2T/uI5R81f06Ik+xH96of4vNio5oR2YlJ9vswndDIrmUCRz9M95x1Sb2IgAiIwAkCEicnKKqN3wj4pC3eKe6uWTJoDXV3o1fa8Y/sWNuMrWaPv0uOEr2sr9gOy6a6Ox9t9+0x44ripuLOjKU6eaimBXNKMSkzPRHxdnUiA/kZCZiJ8PDxYTyjT6OPKj9nMcOMpfJXJwAYcZIJg+o0phNAl31ZvWi3hIg2JBEQARF4bwISJ+/tv9tZHxOjLAmO4iBL8tAd5CwZR+1kd+eZdroxoAQ01q0eXcq4VbbFcU7HtdNu5bsotrrAZISHjdG3Uz3mdUKcMP1lY5ok/UxZNH+y92e8T5h4ni4aO49OMXW96EAvybOPmEmwTL2s8iIgAiJwHwISJ/fxxUdYkiXKWUKLEuxJcjsRAN17DVU73ZiQOPHXV9kgVsg+lk8m7ir7UZ+V/6oEnWlvxT9I5FaxiVjY+BjBMSl7KkZQzEwWm3iagU43fNusOLE6vu3ORv/iffx3J2Am41ZZERABERCB1xCQOHkN94/tdTe5MjDMY11Z0md3nj1gRhx1yRyTODMJ6C6blXGgJLXjZXUnLH17zAvtFTd0usIKrhNiaDKmSdlsETgVI8jv1vdPP/30mxk///xzui5174FMHutiXlJHJyfRwPhNYvZtXegbwD52AdbAREAEROADCEicfIAT7zSEneTKj4O9480mYbEc+ptNfiP7U3bvcNyp2/lglUnGGnHrxEkmqK72/Lsasf3VbwJD38T1TScnxrR67wO9W7IiTibix9sX/a/3UO60S8gWERABEegJSJwoQo4SWE2Md04n2KQZ9cE8NmSJMftbLqdtQycKE9E1KRvHjViyQtPKMe2xpyCswEI2MsKDKVONMZt4q/Nn4svphGe+BhiViY9rVWKB/WauOIbVelMWKi8CIiACIvB4AhInj2f8VT3Eu9rsD+BZcmWw2HdDqqSsauf6PL5AzPZpdTvB0Y3jxBgrcRLH1b14nz1ulTHw9mbfyNX52ifk2QRgHvli2s/8X4mO7sQl+sbz7CbwrjhBoizGGuvnyGViZ5f4Vyw6cVI9qnW1FUXKfnc2+wAAAGtJREFU9KSEfacFiaevWqQ1WBEQARG4OQGJk5s7SObdj8BOone/0cgiEegJoMS+eifFWmVOSaxs1lYllphv7vLt6tEuRboIiIAIvAcBiZP38JOsfCEBdHf7haapaxEQAREQAREQARH4KAL/B0YsQX3swBF1AAAAAElFTkSuQmCC"/>
          <p:cNvSpPr>
            <a:spLocks noChangeAspect="1" noChangeArrowheads="1"/>
          </p:cNvSpPr>
          <p:nvPr/>
        </p:nvSpPr>
        <p:spPr bwMode="auto">
          <a:xfrm>
            <a:off x="155575" y="-31543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260648"/>
            <a:ext cx="7439025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123728" y="1196752"/>
            <a:ext cx="2376488" cy="5762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95288" y="3500438"/>
            <a:ext cx="2089150" cy="158432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2000" dirty="0">
                <a:solidFill>
                  <a:srgbClr val="0070C0"/>
                </a:solidFill>
                <a:latin typeface="黑体" pitchFamily="2" charset="-122"/>
                <a:ea typeface="黑体" pitchFamily="2" charset="-122"/>
              </a:rPr>
              <a:t>被作为一种评价机构学科水平的工具和象征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灯片编号占位符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23A3CAD-B762-4E58-81F9-BD31C6C3211D}" type="slidenum">
              <a:rPr lang="zh-CN" altLang="en-US" smtClean="0">
                <a:ea typeface="宋体" charset="-122"/>
              </a:rPr>
              <a:pPr/>
              <a:t>6</a:t>
            </a:fld>
            <a:endParaRPr lang="en-US" altLang="zh-CN" smtClean="0">
              <a:ea typeface="宋体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991225" cy="591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3502" y="2132856"/>
            <a:ext cx="7880498" cy="4591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标题 1"/>
          <p:cNvSpPr>
            <a:spLocks noGrp="1"/>
          </p:cNvSpPr>
          <p:nvPr>
            <p:ph type="title"/>
          </p:nvPr>
        </p:nvSpPr>
        <p:spPr>
          <a:xfrm>
            <a:off x="468313" y="1700213"/>
            <a:ext cx="8229600" cy="3529012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zh-CN" alt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2" charset="-122"/>
                <a:ea typeface="黑体" pitchFamily="2" charset="-122"/>
              </a:rPr>
              <a:t>鉴于ＥＳＩ逐步成为当今世界范围内普遍用以评价高校、学术机构的国际学术水平及影响力的重要评价指标工具之一。为加强我校学科建设，与国际科学研究评价指标接轨，</a:t>
            </a:r>
            <a:r>
              <a:rPr lang="zh-CN" altLang="en-US" sz="2800" u="sng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我校从２０１１年底开始引用</a:t>
            </a:r>
            <a:r>
              <a:rPr lang="en-US" altLang="zh-CN" sz="2800" u="sng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ESI</a:t>
            </a:r>
            <a:r>
              <a:rPr lang="zh-CN" altLang="en-US" sz="2800" u="sng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数据库作为科研评价和管理工具</a:t>
            </a:r>
            <a:r>
              <a:rPr lang="zh-CN" alt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黑体" pitchFamily="2" charset="-122"/>
                <a:ea typeface="黑体" pitchFamily="2" charset="-122"/>
              </a:rPr>
              <a:t>。</a:t>
            </a:r>
          </a:p>
        </p:txBody>
      </p:sp>
      <p:sp>
        <p:nvSpPr>
          <p:cNvPr id="65538" name="灯片编号占位符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6BA247C-E485-42DB-9C99-D3D6A4C4F925}" type="slidenum">
              <a:rPr lang="zh-CN" altLang="en-US" smtClean="0">
                <a:ea typeface="宋体" charset="-122"/>
              </a:rPr>
              <a:pPr/>
              <a:t>7</a:t>
            </a:fld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40D0B9C-A2C6-4FBE-B692-868283AB2186}" type="slidenum">
              <a:rPr lang="zh-CN" altLang="en-US" smtClean="0">
                <a:ea typeface="宋体" charset="-122"/>
              </a:rPr>
              <a:pPr/>
              <a:t>8</a:t>
            </a:fld>
            <a:endParaRPr lang="en-US" altLang="zh-CN" smtClean="0">
              <a:ea typeface="宋体" charset="-122"/>
            </a:endParaRPr>
          </a:p>
        </p:txBody>
      </p:sp>
      <p:graphicFrame>
        <p:nvGraphicFramePr>
          <p:cNvPr id="4" name="图示 3"/>
          <p:cNvGraphicFramePr/>
          <p:nvPr/>
        </p:nvGraphicFramePr>
        <p:xfrm>
          <a:off x="1691680" y="2029296"/>
          <a:ext cx="62646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6564" name="矩形 7"/>
          <p:cNvSpPr>
            <a:spLocks noChangeArrowheads="1"/>
          </p:cNvSpPr>
          <p:nvPr/>
        </p:nvSpPr>
        <p:spPr bwMode="auto">
          <a:xfrm>
            <a:off x="1403350" y="1052513"/>
            <a:ext cx="68405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4000">
                <a:solidFill>
                  <a:srgbClr val="C00000"/>
                </a:solidFill>
                <a:latin typeface="方正姚体"/>
                <a:ea typeface="方正姚体"/>
                <a:cs typeface="方正姚体"/>
              </a:rPr>
              <a:t>提 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50B494A-7212-4E40-93CC-33A402DAD9D2}" type="slidenum">
              <a:rPr lang="zh-CN" altLang="en-US" smtClean="0">
                <a:ea typeface="宋体" charset="-122"/>
              </a:rPr>
              <a:pPr/>
              <a:t>9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67588" name="AutoShape 2" descr="data:image/png;base64,iVBORw0KGgoAAAANSUhEUgAABEwAAAHCCAYAAAD1g1y1AAAgAElEQVR4XuydD/wVVZn/Dy4iyL8vaiqgwGahaAZGu0G2ilKaJeTfCjdMfyso9TMxLNtfEhJm/2CRzFSkFXMTMvwTaIYGqWuCrhikrkGrCybgnwwQEAST330OPrfzHWbmzMyde79z733P6+VLvnfOnPM87+ecuTOfe85z2pmZ795lOCAAAQhAAAIQgAAEIAABCEAAAhCAAAQsgV1jnjPtEEzoDRCAAAQgAAEIQAACEIAABCAAAQhA4G8EEEzoDRCAAAQgAAEIQAACEIAABCAAAQhAIEAgXjBpBy8IQAACORBg0V8OEKkCAhCAAAQgAAEIQAACEKglAQSTWtKmLQg0KwEEk2aNPH5DAAIQgAAEIAABCECgbgkgmNRt6DAcAnVEAMGkjoKFqRCAAAQgAAEIQAACEICAEEAwoR9AAALVJ4BgUn3GtAABCEAAAhCAAAQgAAEI5EoAwSRXnFQGAQiEEkAwoWNAAAIQgAAEIAABCEAAAnVGAMGkzgJWibnDDv6QvXzjjs1m+V/+u5KquBYC6QggmKTjRWkIQAACEIAABCAAAQhAoM0JIJjkFAIRI35z6m22tnazDsup1nyqOe+9Z5prhk403Tt0tRU+tP4xM+zec/KpvMFrefCTt5nje37ITH7yB+bKJ2dU3dsrP3CJmfSBLxUiRtcMmWgued951udbVt1pznv4K0b60nn9z7SfuX1Iyg7af4BZ/tqzZvzSKXtyQjCpet+hAQhAAAIQgAAEIAABCEAgXwKZBRN9QZq96g4z+4937GHV+KPON6f1+5h92ZRjk8xqeO2/zd2rHzDXPHNzq/LyUirH+CVXeWc+zD7u+6Zf197RL2bv1Kz2yZ+rN6+1L3tRh7ykDivZ6SsXh76ogkm/LoeY//3sQ9Z0EUoeLP238c3X94hBmG++uLTs3c3MHvZ90/KOEJMkfvl23+rX1qyCyWl9P2bu+tgN5pg7R9gxOWi/I+3/VdAR8qc/cJG5e80DRvrBhs//rtzHQsU4BJPqd1ZagAAEIAABCEAAAhCAAARyJZBZMIl6kZSXpwdLMy0Gln5tDjvCfqnfdcFztugJ95xjHnzpsVgH3V+9e9xyjNm48/XQ8lqnnowru/Hc5Xb2xYynZ4f/Op4AeVEFE33BXVH65X/QXacm8ORvReLiEozz+Q99NVQ4S9VgAQs3q2Ci/SY4bvTzX6z5dUlgfNGOFxFXZh//fSuIyoFgUsCOjEkQgAAEIAABCEAAAhCAQGoCuQsm7i/Ql5ZmjMgMFBE15AVbZpxs3PG6/VXaPdIIJvrLt1yvv3AHvVbxQma1SHt9u/SOLCu/nP/ujAW2iqj6klAtqmBSyQt/VFyaRSyRuFfCL0m/CZYpypIcnZkkY+iap2821zx1sx3Hap8IZFcOvsT0m3uckVlfcsjMLwSTLFHnGghAAAIQgAAEIAABCECgiARyF0xWf/ZhK1BozoMkTqcRTKQ+nRES1Yb7K7gsP/l8/zMiZ49oWXkxbPnJoCTmhpZpFsGkmcSSZhZMrPBRyssjS65kPGveGx0vfz/3eLvUS/4vM8quXDYjNLdJebCwJCfzvYULIQABCEAAAhCAAAQgAIG2IZC7YKLiR5okmWkFk7s/dqP5VN+PmjVb1tpfuIOHzgqQGS4yw+Tm479nopakLD/9Hrt8KEp8kRkokt+kZZ9udgmC5ABZveXFPdoME0zks2G9htiyNn9LYGZN2pAntUVmB/QrveTKIcle1b/Zq+bZz5LukhOMSxqxRMpKElArOryzzCoLD6lnWK8Pleo6cndd65aGLtsSNpJLJco3157VpX4TFkPl5taRZIaJXCd9pF/XQ2x+GOkjvl2I5BqZLRXsV0lmmERdq/ZH+Sf8kvYht2+qTZLPRGaJSVJaSWwsY0eSvIogKUt37j7pBnsZS3LSjmzKQwACEIAABCAAAQhAAAJFJJC7YKIzTETMGHTHqZE5RlwYaQUT2alDRBA55Bfu4Muv1icveCKYaNLTYD4GN1llcDmOnJMXQE1a69obluvEFUykXblWfpl3D2Fy2v0XeV+mgx1FXnLD6pNy8su/1OnmcnGXRYV1uqS75LhxkRdjNzeNL2dJkMfsUryCeW1ExDqvtLQjSlxw89W4fshsoPFLprTKmSJJhqcPvcImFw6bKaTnpZ4ocUyFOBHaNDGxTzCJsjEsLupD1DXSr6S/xu2SE3WtCJRyyLVhYmXa/izltU/pMjgZa7JDjgomQXFHkwQjmBTxVo9NEIAABCAAAQhAAAIQgEBaArkLJu7LuggEMlU/bBedSgQTV+hwX26lTjd/ib44q4gTFEVc4cUVU9yZFPJSLzkcZHaJzHKQvA1hCWJdgUBe2uUQ32Vmicw8GP++861gIOcG3Xlq6AyHsOC59cpLuOSEUVvGH32+FWWkzn5zjiu/4LozOeQFV5dUyMwHOeR6X0yknAomwk3iqoKHTyxx4yD/ln7Q0qFbKx66zXHUzB8VKsQ38fnu1ffb2Rin9T3JzmiQwxUG3N2AwpIHy2wIiYPELkpUUX9dES5OMJHcHWKL1BcW6zDfXMFDBBL167z+Z9lZU1KX2Bgmaml76rvMtnH7lrQnMQoKJln7syzHkb4ioqGKTDq+ZYaJ5v/RMYhgkvb2S3kIQAACEIAABCAAAQhAoMgEchdMxFl9yVTH5YX5vAe/ErkDTtoZJlKvLqWR3TpOe+DCMmM3f4l+ri+awZkh+nlUHfICOqy0c487e8NNEuu+WAcFE7nOnTkhL63Lz7wndX4XzdcStFEcdusMO+/GIs0SKYWpcdGXePk8iVgSFEyCgk7wvG5dq+26s0GC56RM1HntE0FfVUyRl34RXUSYCNarsyiCIkeUYOIKc3Gxdnm5ok5Q6BO/XEEkKJi4/SssObH6LvUE/Xd3Skran6UeXeYUt8Qn8c2NHCaJUVEQAhCAAAQgAAEIQAACECgGgaoIJuKavKTJrAr5tVyPqKUQWQQT96VZfu3Ww81fossqdCZJ8GVYZ54ERQAVKaJ2zQlbuuG+0EaJE2pH0gSzbnl3Bonbddx2w5Yn+ZaUxHXDoGAidgfFgajrXbvCxAG5TjkHz2tc4kQe9cvtUzp7Ixhn5ShxlkOWcwXFM702+HkUP+0DUVtRa/90hSz9LCr3jghgq0c9HDrDRMWUqOVUcf0vS3/O/faEYJI7UiqEAAQgAAEIQAACEIAABKpLoGqCiZgtL4CybERyHugR9oKZRTBxf613hQ03f4nO8HBnhejSm6iZIu7nsrQj7JDlE8Gdd3zChfLY8Pnf2SrDZk4E24qaARMspy/EYbM/8hBMpF5dQpNUNAnmMAnLUxJmmxvXOEZh4kNYnIWVihsSe5lhIjltosSzYJtR/FyxR5ZdBQ9ZviU5Vdx2fCKL1BEljOgMkrgZPmqTKzRl7c+533YQTHJHSoUQgAAEIAABCEAAAhCAQHUJVFUwUdPlJfjuj91QzoERnAmRRTCRunUmgoowYflL1Ibgr+z6wh18cXZf9H3o3V/7k24rnMbXpGJHXLmkdYT56toqO8dI0lfNAeKbaZKER5htSa4TW6PKheWrET/cWKn4oP1QRYWwmR9R/JSNr4/IeZ0BlSQWUbvkJOk3Pp4+W5MmA/bVE3oewSQTNi6CAAQgAAEIQAACEIAABNqOQE0Ek+ALbnAJRpKXwTBEuoxCX3TD8pfodcFf98OW7gTt1J1HosLjJk9N+qKfxtckL9hiWy0EE9ka2J2t4NsFKQkP3wu+u9QqGIOo+rVP6FIdzU3i9jntJ/qZimdhs598gom0E7ZFsWvvlU/OsH8miWc1BZM0/Tn3WxKCSe5IqRACEIAABCAAAQhAAAIQqC6Bmgkm4oaKBcHcFGlEBBdHcBmMbF0rO3qE5cxwZ5TI7IiopTHuDjxhOUGiwpFkCUrUkpGoOvXl3/fLv7ubzd1rHmhVXZKX9Kj2w+Li7iwUlhRX68oqmLj8w3a70frdRKaD7jq17EJwtogucXFjqWU0v4gyClsCFMUvyRKZIFeNZ1SCXimvwl4w5lEJbd02wpbkZO3Pud92EExyR0qFEIAABCAAAQhAAAIQgEB1CdRMMHFfoIN5GLIKJoLGzd8hyTzlCHvxdcUKaV/KRiXfTJJ0NBgW17+o5LZRSUmjQhyVZ8Ut70skm7dgIm0nEU2yCiauaBDFUcpojMLEMT0nIsnyM+4xG3e8bvrNPa4VZreM5DSJ6gtR/HxJWMNiqrNd5Jy7jbWWdfO3BAUTbS/KTjcJclCQzNKfc7/tIJjkjpQKIQABCEAAAhCAAAQgAIHqEshdMJEXZcl34Sb5dHOYhG0xW4lgoi+SuvVt3A40Kq7IS2ffLr332ClFUbuCQFiSTfnVflivDxl3Nkcw90lwh52gYDP7j3ckiqy+sEdtcax5RaJ2lKmGYCKGq/gj/w6zrRLBJE5ck/bcmIftHuQuywkm51XoWoeIMlFlpGwUP1fciBJ2RCB5cN1jrbalVvEiOMtE+tTdJ91gZ0jJERRMgu2NXzKlXK+0M/v475d3pAr2hSz9OVHnTFMIwSQNLcpCAAIQgAAEIAABCEAAAgUgkLtgoi+YIlzI7iEtHbqVk72Kv2ECRCWCifsyKPUnWe6g3OOWfOgLtQoCKo7I7ifDSi+14tuwe/+2i477ki8CwsD9B1hbpJy87MpLudblLiHx9QF5kRZRROoTprNX3bF7xoRTZ9xMjGoJJq5woX7JUqeNO1+3LlUimMj1blxFPHiw9J/9vP+ZVuyK263Hnckh14RtDx0sE7UjTxw/10YR4e5e/UA5NiKoiZ3BPCxuu3KNxFPGyGn9PmbLa98JW4bltqfjq1/XQ8rXia/ST8LEs7T92dcvU59HMEmNjAsgAAEIQAACEIAABCAAgbYlkLtgIr/uy0ut7KbiHvICeOWyGUaShwaPSgQTN0eD1Bu2REPbc5ctxM1E0fLygnrl4EvsC6l7yLXXPH2z0WSecs4VCGS5hWzDqyKJXivChjszIGnodXvm8e87vxVXeeEWpnGzVaopmIj9mnND/i0C0XkPfsWKJpUKJspU+OusC5ejsI9LtqqzieLirP0uroyPn/gZZqPyOO2BC/cIs4gm0j/cfiWxlL4hgpxswx2Vt0baG3/0/zGf6vtRW68ILCK6XPPMzd6ksmn6c9K+mbgcgkliVBSEAAQgAAEIQAACEIAABIpBILNg4jNflqC0vCOahIkkvuuLdF5mc/R7RzQJLjfy2SkvuHLkxUC5ri69YPt2Z/HZVi/nRTAaVJo5kSfHvH13bUxqp/arvGKZNFdJJf05MzcEk8zouBACEIAABCAAAQhAAAIQaBsCVRNM2sYdWoVAcxJwZ/TELTVrMzoIJm2GnoYhAAEIQAACEIAABCAAgWwEEEyyceMqCNScgCypsXlS3skTowa4eW6idtGpubHBBhFM2jwEGAABCEAAAhCAAAQgAAEIpCOAYJKOF6Uh0GYEJOeK5FuRBLiSTFgOWV4jCWMlZ1BcItw2M1obRjBp8xBgAAQgAAEIQAACEIAABCCQjgCCSTpelIZAmxGQnW5UHAkaIQmFJRGxu513mxka1jCCSaHCgTEQgAAEIAABCEAAAhCAgJ8AgomfESUgUCgCbZK0tVICCCaVEuR6CEAAAhCAAAQgAAEIQKDGBBBMagyc5iDQlAQQTJoy7DgNAQhAAAIQgAAEIACBeiYQL5jUs2fYDgEIQAACEIAABCAAAQhAAAIQgAAEMhJAMMkIjssgAAEIQAACEIAABCAAAQhAAAIQaFwCCCaNG1s8gwAEIAABCEAAAhCAAAQgAAEIQCAjAQSTjOC4DAIQgAAEIAABCEAAAhCAAAQgAIHGJWAFk12lo3FdxDMIQAACEIAABCAAAQhAAAIQgAAEIJCeAIJJemZcAQEIQAACEIAABCAAAQhAAAIQgECDE0AwafAA4x4EIAABCEAAAhCAAAQgAAEIQAAC6QkgmKRnxhUQgAAEIAABCEAAAhCAAAQgAAEINDgBBJMGDzDuQQACEIAABCAAAQhAAAIQgAAEIJCeAIJJemZcAQEIQAACEIAABCAAAQhAAAIQgECDE0AwafAA4x4EIAABCEAAAhCAAAQgAAEIQAAC6QkgmKRnxhUQgAAEIAABCEAAAhCAAAQgAAEINDgBBJMGDzDuQaBSApt3bDbTHp1m1m1eZ4b1G2bOOfoc+/fK11aamSNm2uoXrFpgFqxcYC778GWm//79K22S6yEAAQhAAAIQgAAEIAABCLQ5AQSTNg8BBkCg2ARue+o2s+q1VebKYVda0aRX115m7IKx5c+siHLHOfbctJOmmcG9BhfbIayDAAQgAAEIQAACEIAABCCQgACCSQwk/dVcimT95VxeLJ9c/6Rt5YmxTyQIye4i8vK5fvN6++/+B/Q3XTt0TXytFtRZAPK3zgRIXUmTXhAWNxENpj461RIZcfgIM6L/iKagI+Ng5hMzzdgPji37LHxEOJFj7OCx5sIFF5qeXXuaCwdfiGDSFL0CJyEAAQhAAAIQgAAEIND4BFIJJsvWLTMX3nNhLJU0okDR8MrSA1eYmLlsppH/5Ljx1BszvQimFUyE8bQl0+yv9+7Rs0tPs+CcBamQpW07VeVtWNjth/KyLv/lfYSxq0W7QT+CfTJvP5PW9+DqB+0yHBHvZBaJ8JGlOVc+eKXlL+KeLNFBMElKlHIQgAAEIAABCEAAAhCAQNEJNL1gIsKELDmwL4SB5QS1nmESJ0hJXojbzrwtVX9q1BkmtRAu2nqGifTJe1bdY7p06FKY2UEi3pww+wQ7U0r4iDhy29Ol5Tp/XmWmnTzNzr5BMEk1RCkMAQhAAAIQgAAEIAABCBSYQGbB5NT+p4YuSai3/AV5zCKJi2+aWR4T7p9gHlr9kK3uy0O/bH/Bl0OW54iwI7kiOIxpK8Gkluw/OPODtrkP9PxAmwsmwvvGZTeaLTu22D5oZ/W8I5jYxK+lWVgPnvdg+bN6uwfUMq60BQEIQAACEIAABCAAAQjUD4HMgkmSpRDyi7S8bOnyEpklIf9p7gPBlKSMigbL1i+zU/8lV8LgnoNb1SNlpJ3Nb5aW1ezT1bYjQoPMHJEXPblGXvZ0yY3mCJFZJPJLvooUh+9/uC0rNsblEVERw/VNXhSDuUbSCCb6kpxmNonwEx8134nrp/IQ34IvsS53mcXwwV4f3GN3Eykjswfk0Dwq0pb6LDyjdkRx2dvrS/EICj7SNySm1r5SPJO+aEcJJvK5HBo/sVPsjWpfh6lbTu0Ii5vLQ9twh7rPZ71efQ7rx+qDLn0TbhOGTtjNKJBMVdrTMREVw7BxodxF9NSxKAyeWPeEHStSl4yDpPGon9sdlkIAAhCAAAQgAAEIQAACEEhOoGqCibyoSn4DeQFzD/cX8yRl5FoRNSY/OHkPr4Kijb7kShvywjfn6TmtrpGXz6knTbUvie7MkmDFWm/U7BPxS0UW91p50Zzw4QmtZt5kEUwkX8ltZ93mTfQqXGTZTZCx5luJaltejuVc8Lrj+x1vd0JR0ccVJmTGy5yn5pj1W3YnotXDnQmjn4lNQfZyTvPbiHAgSUKDeVokPtK+b1vaKMFEBadR7xtl82losl21S/yTZVfuERZLbV/tU7vjZrb4fI7qw2KL2Cv9Rg71IWwIu/wkCWsYY+n7wtAVJd1xIaLVvy35N1u99BMRwoSBzmxy282atyf57YeSEIAABCAAAQhAAAIQgAAEiksgs2AStiRHf3WXF+IRt40o/1otu4nIrI/ylqSlKf1Jygg2EVUuu/8yS1BeBmUmhLwM6wueCCA6c8EVCNzy7qwIsVteKDU/iczMUBFAXpRF9NAdUKIEE3k5luulXXkxlVkt8rf+Oi/JWVV0SCOYuEtyRDSRXUncWTFuN3K5WJvfYSxsVBQIa1tiIFvA2lk3pTbEV7FfX77dl/dgThVtR+xwX9bnj5pffkF3hQOtX8pLGyoKSPsiRrh2S84OsSnJ7BqfYKKcdAaF1i2fTxo2qSxoufFVW4VPUAzzCSZJfNZ4iWgjYp4cC1YuKPc9V+SScyr2CCMVcHSnI7ef6Jhw7ZbyN464cY8+KD5qX5d/yziQGSqa2FjrkvZltklQeCnubQzLIAABCEAAAhCAAAQgAAEI5E8gs2ASZorOzEiSYyJJGWlDX66DuRz0pdF9wXYFAvfF3xVngrvNxOUwiTontge3+nX9iRJxfDsIhc38kBdmyWUS3AlGBCl9+ZVksGGzMsIEE325l3pdYUdEBZ158JvzfmNftl2fpLy0ozMXXDYqQshL+8g5I23XiJol4wo97gwG8V1iLYfLL6yfJRFM3Drc8iqYSb3DZg8ri1yuby4LKx68sx10WLtJfJY6VCAKLkdTYdHtr1I+KoeJa0Nwxoxrtzv7yu0H7iwraSeNoJf/7YcaIQABCEAAAhCAAAQgAAEIFJdAVQQT9yVSXrTl5U1nYyiKJGV0V46wl2j3xVtfaN2XP3fWQ9yLYRbBRH1wc1rIZ5p3Iupl1SeYSB1Sp4gawVkO7qwBl13YMhO1L+xlWAWo4Au6y1qFjCihQeoPEw/cZSdhS3XkOhVswmaSqG2+/Dg+wSRsC+agAOEydEUUZadiivwdJ5gk8Tk4/DVPieXxzhbSQUEwSjBxZ7ME+7jUp0JalJAYFKPcJUnSl2SmEsmFi3vDxjIIQAACEIAABCAAAQhAoHYEMgsmvpfasNwQwfwKvjJx2+y6iHw5O6Rs1C/pWQQTeUmWHBLBfB5loUJ2ESn9F9euL8QiYEjOEHc5iYoQSWfnhPkclyMjaH9cO2Hnkuw4FFw2FcbBtzOMTzAJuz4oQPgYhrHL6rP4KDNMpL8H87ao/0kFE9+MkLDzcddEzWqS/qu7NPn6KuchAAEIQAACEIAABCAAAQg0IoGqCSYCS14wRVzQnWrks+Cv/3Fl3BdUzS8SFoTLPnyZXZIS92KYl2ASzKkiOUB6dellzcpjhknQP3epir5U+172y8JHKbGr5sLQWRIqHEgcJOdM2KE5XKopmLi5OYI2SI4PzXcSZl+9CSbBvDGjjh5VzmOSdoZJ3oKJ8BVxTvKpyKwmV9Bx87004s0PnyAAAQhAAAIQgAAEIAABCMQRqKpg4jbsJqqM2n0jWEbyhJww+wRbTZKXt1oIJmpjUPhxl3hUsiQnGCx3qYwKJu5ncUlS45bkhC1DCbadVjBxxaTgkh+tW5eUhC2bSTpU8xBMwrhq++45+SxuSU4Sn93cIsFlNLqEJukME3dJTnB5TZRPPpHF5R4m0CWNC+UgAAEIQAACEIAABCAAAQg0EoHMgknYLjkCZnCvwZaPvNTqv+VvVwzRJKVJyujLnsxIkF1C3OSmcr28JIbtkhPMFxL10ui+zAZFmbAlJlqPm9RUbHC3Zs0qmMjLt/ojSVdFhJEZCLojkJsXxPUnaLfUIdeH+RyWrFU7tLQnNuhSjLSCSXDnIzdealNcXhRdhhRMcJtUyInK+yHXh53TnCly3hXxgkvF4gSTJD67zN0Eve7nQcFEc6jECXPB3XBcu90+4VuSIzONdFcnVzCJy4/TSDdBfIEABCAAAQhAAAIQgAAEIBBGILNgEoXTXfqhyz6CW/fKS6O+xPrKBHMsyIulHPK5bEObVJyIemkMJp+Vl1DZAlm25g0TTNwkn2q7LmOQl07Ja5LUpiDDuPwewV1tglxcW2Q7WBGRwnyWF/wLF1xYXnqhS500Ru6Le1rBRPxx+cjfWr8sDdLdd9wXe7VbYqkcfclx85hhIra5s0Pkb/Hd7asaH9+2wj6fZUtl3T1IlyJpO8JH/A4KJi4jFQknDJ1gRUi3XwbrUz90C2L5O04w0bp0XOkSLrnOt1sRt1QIQAACEIAABCAAAQhAAAKNTKAqgon7q7sLT2alSG4KERaSlNFr5YVy6qNTy/k49HN52RZxQGeyZFmSE/aSry+vUUlM3c/lerFj2snTyja6y1HSLIdwl1u43OSXfnlZdreklfNRXFSwiWo7aice3dEo6wwTtVmECPElmBTXncUhDN2EtnptJUuF0s4w0diLrSLY6CHxW/nayj3yv8QJSD6f5byIINqOsJaxIMKJsAgurQoKW2Kbyy+svagtqJMIJm5/k/4strFbTiPf+vENAhCAAAQgAAEIQAACEPARSCWY+CoLnpfZG/JCKIe7PMctl6SMlne38ZX8JrqMIK1dYeXduqNsDV4nL9AyG8VdJpSHLSKEyKyEOG5RDNNy0S1uZVlGUJCp1JckfmiZanBMY79ySBr7qLp9Puv5pO1o+aj46PiplF81+0GaOFAWAhCAAAQgAAEIQAACEIBAUQhUVTApipPYAQEIQAACEIAABCAAAQhAAAIQgAAE0hBAMElDi7IQgAAEIAABCEAAAhCAAAQgAAEINAUBBJOmCDNOQgACEIAABCAAAQhAAAIQgAAEIJCGAIJJGlqUhQAEIAABCEAAAhCAAAQgAAEIQKApCCCYNEWYcRICEIAABCAAAQhAAAIQgAAEIACBNAQQTNLQoiwEIAABCEAAAhCAAAQgAAEIQAACTUEAwaQpwoyTEIAABCAAAQhAAAIQgAAEIAABCKQhgGCShhZlIQABCEAAAhCAAAQgAAEIQAACEGgKAggmTRFmnIQABCAAAQhAAAIQgAAEIAABCEAgDQEEkzS0KAsBCEAAAhCAAAQgAAEIQAACEIBAUxBAMGmKMOMkBCAAAQhAAAIQgAAEIAABCEAAAmkIIJikoUVZCEAAAhCAAAQgAAEIQAACEIAABJqCAIJJU4QZJyEAAQhAAAIQgAAEIAABCEAAAhBIQwDBJA0tykIAAhCAAAQgAAEIQAACEIAABCDQFAQQTJoizDgJAQhAAAIQgAAEIAABCEAAAhCAQBoCCCZpaFEWAhCAAAQgAAEIQAACEIAABCAAgaYggGDSFGHGSQhAAAIQgAAEIAABCEAAAhCAADc1SfcAACAASURBVATSEEAwSUOLshCAAAQgAAEIQAACEIAABCAAAQg0BQEEk6YIM05CAAIQgAAEIAABCEAAAhCAAAQgkIYAgkkaWpSFAAQgAAEIQAACEIAABCAAAQhAoCkIIJg0RZhxEgIQgAAEIAABCEAAAhCAAAQgAIE0BBBM0tCiLAQgAAEIQAACEIAABCAAAQhAAAJNQQDBpCnCjJMQgAAEIAABCEAAAhCAAAQgAAEIpCGAYJKGFmUhAAEIQAACEIAABCAAAQhAAAIQaAoCCCZNEWachAAEIAABCEAAAhCAAAQgAAEIQCANAQSTNLQoCwEIQAACEIAABCAAAQhAAAIQgEBTEEAwaYow4yQEIAABCEAAAhCAAAQgAAEIQAACaQggmKShRVkIQAACEIAABCAAAQhAAAIQgAAEmoIAgklThBknIQABCEAAAhCAAAQgAAEIQAACEEhDAMEkDS3KQgACEIAABCAAAQhAAAIQgAAEINAUBJpWMGnXrp03wLt27fKWqXWBiRMn2ianTJnibdr1Mc6XBQsWmJEjR5oRI0aYMWPGmOOOO860tLSYJP6nscdrcI4FouKbxCfXjDCGRfXZhy8uzkFeM2fOtH0h7Jg7d64ZNWpUq1NBrkn7ns/mJOdr2VYSe/Iu0xb+tUWbPm5uv5s/f769X4UdeY19nz1tdV7vP1dddZU1Ie09bdWqVWb69OnmhhtuMFHjfPHixWb48OFm0aJF5sQTT2zlqq99t/6pU6ea0aNHmwMPPLCtcNVtuz7O4lhcnOrV8WrfexqRa7WZpelLlTwfVeIH9/34KFV63/fdb5LUH2XhihUr7PeR/CfHFVdcYc466ywzcODANF0vVdlK+lqqhkqFfd+JSe5JcW0mYZ/Xd3rcu0FaLvVWvmkFEwnUpk2brDDgPnTKZ8uWLbMPi2kfRKsRfOnk7gNr2i8jvSlE+aIv0cuXL7c3p6VLl5qhQ4cmfhBPa081GEXV6cZ348aNpnv37pmaDzLM2+dgjDMZ6bkoSZyVl3xZyctYFLNx48aVv9jiuPr6Xp5+1rKtPO1OWlcW/yrtV1naTOpP2nIqlsh9TMRduVfFicZ5jf20dtayfJb4uFzU1jlz5pjPfvaz9s9XXnnFXHvttXb8y+cijMr94OKLL95D9Ahr/4UXXjB9+/ZthUFEkwkTJsSiqbSv1pJ7rdsK45wmTrW2N4/2svTttO3WO9fgmKkFsySMK30+qsQP7vvhEar0vu+73/jqj+s3+t2+ZMkSM2TIEFtU30Pc76YkfS/t90glfS2JPVImzXdiFnt87H2xc/0Ia99Xf1IOjVCuqQUTCWBcB2lrwUQ6qvw6J7+mZj18AzDsvCqRbe1/Vp99N4C09foYpq3PLZ9HjJO0nzTOUk6+uEQ0C/t1WfrG/vvvbwYNGmSbjesj1eQW9LmWbSXhnXeZtP7l0a/Stpm3z5WO4yLZXw02WfyTh1M5RCAJE8e1ThXQ5Ze/qLEe1v60adPMMcccY0X+uGvb4h5YjRjUos4wzmniVAsb824jS99Oa0M9cw27v9eCWVrGWcpX6kel12exuZbXZPGv0vu+737jqz+Kj35HhAkjN910kxk7dqxZuXKl6d+/vxdxlmeeLCy9hgQKpPlOzGKPj70vdr7nLF/9aXnUc3kEk3eW5uiLn3SuoggFotTLL32V2OMbgPJrrcw+CN6wisShkgHm8z9J3XnUEdVOHjFO4kPSOGvc5f8XXXSRuf7661tVL/bKL/tJmCQpk8T2JGVq2VYSe/Iuk9a/PPpV2jbz9tn3Re5rr0j2+2zNcj6Lf/Jrk7s8RuqQpU0qyse9REYtu/OJpr4ZJnn01Sz86uWapDHJ0h+KyqAWvtQz17AxUwtmtegvlfpR6fW18LGSNrL4V+l93zdWfPX7nn/XrFlj+vTp06qYzsxIugQky/dIFpaVxE6ulTajvhOz2ONj74ud7znLV3+lPOrpegQTRzCJmlkhKqgMRhEW9NCHxLhzonjed9995XwPriihnVjqk1/ztH79ZU8Hf1Rn0valjVmzZpnLLrvMFpU2TjnllPLyE98AVJ/l2qip13JO1V7NcyL/d31w7cnqs/oa1paci+MZxSnov497sB2ZZSHLs+QQH8N8juKjdUXFJyzG0kaYnxpTt/2XX37ZTJo0yRxwwAFWxIjri0njrIJJmLov9T/77LP212lfv9IvBrd/y7/FTl2X6uu7cf4E4632yIufiEPB2TG+vlPJWI2yJarPuDHU/hUct649wT6YZ7/SpRi+fh82vvKMX9I+r0yjxrv7ebCPxtnruy8Ex33UvS9qrIeNW12vrTZrn426x0T1s0oF9bDvJbfOqLEedw/QeD700EN7iK6uH1nugVGxT/O9EXY/1YdY+UVQv0+j7sc6buLux0E7feMl6XeYe29NEicpH5wWHtXXktwn0/Rx/W4KG5fyWdT9z+1bScZemu8KtSXpi4Tvuy7s3nHOOefY70n3F3T3uSzp/S7ps6H7bKLXBL9v08Yg6Xei+xyieZXc+3Scr1m+d3z3fu77PkK7X9rT3PeTjhV3bCVZTpN0bLn3ubD7fNbvkUqeG9Pc+91+Hved6OPhj2z62MY9M4W1F+w7SWxqlDIIJiHJX4MPoPrrvHyu05i1TJJz8gUmh0xtDvs1T0US6Yhpf+3TfBKSS2L16tWRbcQ9VItPV199dVkQctcSit16gxIVWB4A5O+oXySVR1af49ry1R01uN0vb/dhM4p7WDtuHcGbWpzNWeLj81Pbl6mK27ZtM/PmzbNCRFxfFPt9cVY20lckidThhx/eKimkvEhccMEFVoxLcmPXMlGcfWx8/oTd6OXhbf369XYcuDNkfEx9532+BPtekE/U3zKmNmzYsMe49fVBH7uw+Ph89LUZ9NFnQ5r4+WxL0t98MfDZ64uxL6ZJ63fHrSS2Cy55kV90RAgNzu7y+Zf2oURfomXM6KyTNA/GcTFxHyZ9iV+z9NWgr1m/N+Rl7mtf+5rNyaQcdGr3rbfeau91Sftm8H6cdrxExS9pTHxjJGyJVLCv+XzN0sfDcg2prVH3P99YC55Pc69xX+qing2SClHBuoLPPTp7V3IBuc92Ps5p70VJnmui7h9pvoPCnk+D/T4qNlHPhGm/d3z3uWD7Sfts0ufwrPXX830/6T1IYhP2vZLm3hb2XKfjMc27iNSTdJxlfW6MehaPexeRc1Hfib57uK/vV/M7PW1sfbbW43kEkwQzTPSGK51cXxg12HHn0n7p+8q7X4phAog8/Bx00EHWNHeJUfChIKyjuomB5Lz7C737MBL1pRvVns+nuAeftG3F3aTiHoDS2pjGZtempPFJa0+Svqhl4uKs/UtZuQ8ab775ppEXCE3emOTG7vPDxyZubKXtGz5bKj1fa3t87JI84KT1Oe4LLqxvVzN+Sb5s4/pokrFYCZ8k9asPmpBZf5GTNcMDBgzw7hCQZAzGcZJ2Onfu3Gq3oST9Ruv0te/+6h+2vC+uHh/7oF+VfEcFEwxKPGR6uM6E89ni4xD1fRv8ro6KVdKYJLHD19d8vma57yT5Xva16zuf5l6Tpt/5nrmi6lJ73ZfwuOcyn3++82F2+vqDr860530ssj4jJrnXu2W478cTy3LfT3oPkpbD6o+yKO6+rX06TGgMe/9JYmPaPp22vK+v+r4TfWPWV3+W2CYdO2lj67O1Hs8jmETkMBGlTtfUuS+ZMnhlSqr+Ihd3Tjt/sGNU8sURNqA0y7TuahD3xRy0Repzbz5al2+mi+/LMU+fg21F1Z3kwSzJg0Xam6TvJpc2PmnbV799fdEXZ2Wj5fThWsQzqfsDH/hAOfmWz+cknPUGLL++hfXdOH/C+nGSB1Jfv/SdTypEpo1h2vI+dnEPD3n56LOhGvGLmikns59klp37a3al98paxERjoQ+O8mvvt7/9be/skrDxleYBRL7f5Ne64K//SR46o+79Ye0nSfyapE3f/SbuvC+OLkvpQzLjxJ3dk/Z7PC4Ocd8FUdcl4RPsD0Gb3XET19d8vvrGvC9OvueGrM9Gae41cf3XxzqKq6+PVft80u9bt48ltSnp90W1Yhs3nrjvp7nr7579keW+7xsXaoWvfi0XNmMkmMMkbJZzmvt8kjFRrTEQF5W0idSTRtjHPsmsuTi+UfUnta8RyiGYBAQTDar86qRbXOlnYWJC3Lkk6qlcn/QhIewGENwu1ncDCHZaKa+/grhfeEFVN2obz2B7lfoct2Wor+6wAZnkRu9j5jsfZ3OW+Pja8z2URolevjhr/9L+qNuJya/DcoS9RMQt9fL54WOTZNwlfUjz9R3feZ8vYeMqzdj21R8872MX1kfy9tFnQ57x8/X5qHHu3sd89qaNQR4xUUZujqHgksioBw0fk6jrdBnKd77znXKuK3mIHjNmTHmpXdZdcqLuwZIfK2ob6Cz36GA7cfdgX1ylLr1nip0nnHCC3eVHj7TjJoq7r/+libP6lCROwXrj+prPV58PSfukLyZpz6e510R9Z7jPV2m5prU37/Jhz4a+WPhs8PWFqPp99aY9HzUuwnzWz7jv70mtkvt+kvtNXP1RMdQlJGH5TjSXlPvcmuY+n2RM+Ppi1jEQ12fVrrDvRN+Ybavv9Cyx9TGox/NNLZi4+0u7L36iAD7++OP2AVI7tz7ESocOzr6IOuf+Qq/bLAbrTfJSJWsfpS5ZDhEcUL71n74BqP5oMk5VPyVHifipD5O33XabXXfXsWNHs3DhwlZsXB8q9VkeXKPa8tUdHIBufOWXQ1mPnuQm6jKVHCGyxW5cnOJsThofN8ZJ110GxQqJZVw/lXjGxVm/vNyM5fql5b7ERXEN8k/6ZeSubQ5yjvInqq2oddK+vuM77/MlaI/7RRv2i4LWJ/516tQpNodJWB/M0q98Pvr6fZSPecQva58PvijpONdfp9z7WFJmUQK2L6Zp6w/jKZ8l2UY+bgxKArx//Md/bLXUxm0rLEGejjP3l3qd9RWWDDyqfalbjtGjR9vZaDoF2Z2VGTV209wDg3WkvQe73+FSl5sUNXhf9Y0b33es2urrH2EPkFGck8Yp6qFUbAnraz5ffT4kZeG7/0U950hsou6nSb8rxO+8ufq+H5I8t8XN6o2qP+7Z0BcLXwx8fSGpYOK7t/u+d+LuZyp0ct83duOIat33k9xv4r5Xou5D8rn2M/cZM7hM0v2e972LpPkecYUgaSOYZzLrGAh+3yb5Tizqd7rY7outfu9H/SgSF/96Ote0gokOlKhgBTNIyyCcPn26Wbt2baudPqSeqHPuzUD+HbVLjpyTBwHXJn0wkI7Yu3dvM3ny5HJ+ErVZysggu/322+0DnzykSp4JyVSuu4W4/kWt+5OER08//bS55pprbHERilQs0ev1xdlNVhRkGFzKkcVnuSasLbVDb2DBuoNx9MXXZRjk7mZ1l5dBTcoY1lfU5yib4+IjjPWFQmMsS72SZtDXfqN2xfVFORcX5zBebh8MJvkNsggTb4J9L4xzVN/VXZjixpZbv+Z90FgFd52JG4u+vhXWz4O+BHloXOXz8ePHl3daCo51Hadxu+QE+6Bv3Ef1Kx+DuH4fdu/w9W3fvdFllrXPu3XIvUFmSsj/ZVbU2Wef3WqmQNp7ZdT9OCqmaesP9hmxW3KKuLMbwu45Ufe2YO6hsJhp0rxgva6gLOd0FkJwtyk5F9e+GwPph7JbiPjjbmUcNVaS3gPDmMR9b/h26dD6JA/G8ccfb3c3CYuNigy+7/Eo+3zjJel3mBvXuDhF2aH3gai+FvcdW2kfd7+r5N9h97+w+22S+2nS7wrf+PH1f1+cwp7l4p4xpD73/p/k+yb43KD5cNS2MBui7I76Dor7voh69gv73Df+fN87mp8majYr9/1dNrRxnPK478eNi6T1R92T5AcOfXeRMiLSS0J0zSPlXhf1rJ32WVrqrOS5MWoMhH136HNJ1Hei755U7djGtZ8ktggmcd+2nIMABCAAgcwEfL/+Za6YC+uWgDwUuctkKnFEXu6TzFSppA2urV8Cefa1LBS4/2Whlu819RSDRr6f5TkWG5lTvr2//mojtm0fs6adYdL26LEAAhBoVgL19LDarDGqhd/yy4z8MvbDH/7QPProo6GzG9LaIdOZZYv5sJkSaeuifOMQqEZfy0qH+19WcvldVy8xaMT7WTXGYiNyyq+313dNxLYY8UMwKUYcsAICEGgSAkmncjYJjqZ2U6e7ylJH3bK7UiAyZTmvuiq1heuLQ6AafS2Ld9z/slDL95p6ikEj3s+qMRYbkVO+vb5+ayO2xYgdgkkx4oAVEIAABCAAAQhAAAIQgAAEIAABCBSIAIJJgYKBKRCAAAQgAAEIQAACEIAABCAAAQgUgwCCSTHigBUQgAAEIAABCEAAAhCAAAQgAAEIFIgAgkmBgoEpEIAABCAAAQhAAAIQgAAEIAABCBSDAIJJMeKAFRCAAAQgAAEIQAACEIAABCAAAQgUiACCSYGCgSkQgAAEIAABCEAAAhCAAAQgAAEIFIMAgkkx4oAVEIAABCAAAQhAAAIQgAAEIAABCBSIAIJJgYKBKRCAAAQgAAEIQAACEIAABCAAAQgUgwCCSTHigBUQgAAEIAABCEAAAhCAAAQgAAEIFIgAgkmBgoEpEIAABCAAAQhAAAIQgAAEIAABCBSDAIJJMeKAFRCAAAQgAAEIQAACEIAABCAAAQgUiACCSYGCgSkQgAAEIAABCEAAAhCAAAQgAAEIFIMAgkkx4oAVEIAABCAAAQhAAAIQgAAEIAABCBSIAIJJgYKBKRCAAAQgAAEIQAACEIAABCAAAQgUgwCCSTHigBUQgAAEIAABCEAAAhCAAAQgAAEIFIgAgkmBgoEpEIAABCAAAQhAAAIQgAAEIAABCBSDAIJJMeKAFRCAAAQgAAEIQAACEIAABCAAAQgUiACCSYGCgSkQgAAEIAABCEAAAhCAAAQgAAEIFIMAgkkx4oAVEIAABCAAAQhAAAIQgAAEIAABCBSIAIJJgYKBKRCAAAQgAAEIQAACEIAABCAAAQgUgwCCSTHigBUQgAAEIAABCEAAAhCAAAQgAAEIFIgAgkmBgoEpEIAABCAAAQhAAAIQgAAEIAABCBSDAIJJMeKAFRCAAAQg0CAE2rXbsIcnu3b18HrnXpekvLfCnAqIXdWyJ0+f4+rKGpMsCKPaqqUNWezmGghAAAIQgAAE9iSAYEKvgAAEIAABCFSBQBqhIVg2zbVVML0mVVbL5zh2teQa1VYtbahJIGkEAhCAAAQg0MAEEEwaOLi4BgEIQAACbUcgzYtxmrLV9qhWtlSrHZ3JETYrplpthsUEwaTaPZX6IQABCEAAAtUngGBSfca0AAEIQAACTUggzct5mrLVRlkrW6rVjtYbVn+12kQwqXavpH4IQAACEIBA2xBAMGkb7rQKAQhAAAINTiBqyUlwBkQwt4U7MyJqtoQrCghGuSbsMzkXV4eGQNsMsyVKeNB23TBG2RAMdV4++4SKJMt+XFvCOChbl1XYNWE+Jp3lElVf3OeuXVF2N/gQwz0IQAACEIBA1QkgmFQdMQ1AAAIQgEAzEnBf1qNeyt0X3eDLdfD6uJfiuJf+sDbihIQwu4MiTlSdYQJMVMJY3wwQH7+oPpXUNxWTkvjmK+sTbsJEJf0sLs5htvlElDBbm3H84TMEIAABCEAgDwIIJnlQpA4IQAACEIBAgIBvdkPUi3LUC29c+SQv9FHLUcJmvCQVEYLt+nxOKhz4xIS4zpZWMAnWFSVipfEtTrRIWk9wFo7UmVRgYzBCAAIQgAAEIJAPAQSTfDhSCwQgAAEIQKAVAd+LcVsLJq5QktSWNLNC4kSDJAKPT4yJ6m5xNvpiEqxTy0f9P41wEyYCuZ+5gkhadnH1MCwhAAEIQAACEMhOAMEkOzuuhAAEIAABCEQS8L2cJxUpwl60fcKFT5BIOwsj6cwGn88urCRlfbNqwuAnnUnjEyXc89UWTJLGOE50iWPLMIUABCAAAQhAIBsBBJNs3LgKAhCAAAQgEEvAJwj4xIBKBJU0gknUkpygSJDkpd7ns++lPq3PaQQTH5Oo8/J5MH9MVF6WoD1JeET5nEbUCtoeJRoxZCEAAQhAAAIQSEcAwSQdL0pDAAIQgAAEvEJJXIHgrivBsr5dctzcFll3dQnWEVyeoyJBWFv6cu4KCe5nvmuDZaPqCeMQLOuyc23Vz+MS6WqZKB/d81E5XZIMhST1x9kbPOeLSRyjJPZSBgIQgAAEIACBvxFAMKE3QAACEIAABCAAAQhAAAIQgAAEIACBAAEEE7oEBCAAAQhAAAIQgAAEIAABCEAAAhBAMKEPQAACEIAABKpD4Mort5nJk7dXp3JqhUAFBCZN6miuvLJTBTVwKQQgAAEIQKD5CDDDpPlijscQgAAEIAABCEAAAhCAAAQgAAEIeAggmNBFIAABCEAAAhCAAAQgAAEIQAACEIBAgACCCV0CAhCAAAQgAAEIQAACEIAABCAAAQggmNAHIAABCEAAAhCAAAQgAAEIQAACEIBAPAFmmNBDIAABCEAAAhCAAAQgAAEIQAACEIBAgACCCV0CAhCAAAQgAAEIQAACEIAABCAAAQggmNAHIAABCEAAAhCAAAQgAAEIQAACEIBAPAFmmNBDIAABCEAAAhCAAAQgAAEIQAACEIBAgACCCV0CAhCAAAQgAAEIQAACEIAABCAAAQggmNAHIAABCEAAAhCAAAQgAAEIQAACEIBAPAFmmNBDIAABCEAAAhCAAAQgAAEIQAACEIBAgACCCV0CAhCAAAQgAAEIQAACEIAABCAAAQggmNAHIAABCEAAAhCAAAQgAAEIQAACEIBAPAFmmNBDIAABCEAAAhCAAAQgAAEIQAACEIBAgACCCV0CAhCAAAQgAAEIQAACEIAABCAAAQggmNAHIAABCEAAAhCAAAQgAAEIQAACEIBAPAFmmNBDIAABCEAAAhCAAAQgAAEIQAACEIBAgACCCV0CAhCAAAQgAAEIQAACEIAABCAAAQggmNAHIAABCEAAAhCAAAQgAAEIQAACEIBAPAFmmNBDIAABCEAAAhCAAAQgAAEIQAACEIBAgACCCV0CAhCAAAQgAAEIQAACEIAABCAAAQggmNAHIAABCEAAAhCAAAQgAAEIQAACEIBAPAFmmNBDIAABCEAAAhCAAAQgAAEIQAACEIBAgACCCV0CAhCAAAQgAAEIQAACEIAABCAAAQggmNAHIAABCEAAAhCAAAQgAAEIQAACEIBAPAFmmNBDIAABCEAAAhCAAAQgAAEIQAACEIBAgACCCV0CAhCAAAQgAAEIQAACEIAABCAAAQggmNAHIAABCEAAAhCAAAQgAAEIQAACEIBAPAFmmNBDIACBqhKYPHlyVeuncghAAAIQaCwCkyZNaiyH8AYCEIAABOqWAIJJ3YYOwyFQHwREMOHhtz5ihZUQgAAE2prA0UcfbZ566qm2NoP2IQABCEAAApYAggkdAQIQqCoBFUzkIZgDAmkIyEsT/SYNMcpCoL4J6JhHMKnvOGI9BCAAgUYigGDSSNHEFwgUkIArmPAQXMAAFdQk+k1BA4NZEKgSAcZ8lcBSLQQgAAEIVEQAwaQifFwMAQj4CPAQ7CPE+TAC9Bv6BQSaiwBjvrnijbcQgAAE6oUAgkm9RAo7IVCnBHgIrtPAtbHZ9Js2DgDNQ6DGBIow5lesWGHmzZtnrrrqKnPRRReZs88+2wwePNi0tLSYXbt21ZgIzUEAAhCAQBEIIJgUIQrYAIEGJlCEh+AGxtuwrtFvGja0OAaBUAJtPebnzp1rRo0aZZYsWWKGDBlibVy6dKkZOnSo/XcjCSaLFy82J554Ij0RAhCAAAQSEEAwSQCJIhCAQHYCbf0QnN1yrmxLAvSbtqRP2xCoPYG2HPMys2TQoEFmzpw55rOf/Wwr50VcGD58eMMIJps2bTKjR4828+fPr32QaRECEIBAHRJAMKnDoGEyBOqJQFs+BNcTJ2xtTYB+Q4+AQHMRaMsxf9NNN5mxY8eaNWvWmD59+rQCLwJDIy3JmThxol1y1EgzZpprpOAtBCBQawIIJrUmTnsQaDICbfkQ3GSoG8pd+k1DhRNnIOAl0JZjfuTIkWbBggWJRAQRUO677z67fEcOmZVyyimnmO7du5t27dqV/Vy+fLkRceKcc86xs1bcWSxZy0vlYe3rrJiw9sUvsWXgwIHWHhFL3EOEE6lz1qxZ5rLLLov16eWXXzaTJk0yN9xwQ6s6Fi1aZJf4uO1LvdKeHFOmTPHGnwIQgAAEikoAwaSokcEuCDQIgbZ8CG4QhE3pBv2mKcOO001MoC3HvL7oJ5l1oeKKiBByyFKeESNGlJe4aF3B8yJciLgiQksl5dO0LyKJ2BPWnuvruHHjrAiyceNGs3r16kifVq5cabZt22YT45511lm2nBxa1yuvvGIFleuvv95+jmDSxAMa1yHQQAQQTBoomLgCgSISqOQhOMmOBdV6IKtWvRIj91e4sJi5v1jmEdPgr35RdVbT57R+VNJv3LYWLNhhRo7cWnph2NuMGdPBHHfc3qXp9RtLD/g9vCZNnLjNlpkypZO3bNYCtWgjq21cB4FaEshrzGexOY1gEiyb9G+d5VGt8ipaJK0/ShwS0eOggw5qJYRE8RERSAQczf0iiXMHDBhgZ7NwQAACEGgUAggmjRJJ/IBAQQlkfQhOumNB2Et+lh0AgtdUWzzQdfESNvfBVadtu78I5hHaJC8E1fY5jR9Z+02YWLJ8edfSA3z70o4Xb5V2vNj8zotA2wgmixfvLE1d37tsZlrBJHh9GqaUhUCRCeQx5rP6pzlMZAZF//79Y6tJK0hUq3zQyEoFE/3O1Vkw7ndT3PeHzniR/C/f/va3y7NLssaC6yAAAQgUjQCCSdEigj0QaDACWR6CK9mxIMsOAFmuySNMUQ+hPstyjQAAIABJREFUScSNtO1Xo860NqQpn6XfBOtv127DHuKICA7Dh29JNMMkjb1Jym7atKu0O8XW0tT9LkmK71Gm0uszNcpFEKgRgTzGfFZTX3jhBdO3b9/QXXKkThETgnlCsgoUlQoovnwraesX/3SmSNJZMC5n3UVIPnO3ZM4aC66DAAQgUDQCCCZFiwj2QKDBCGR5CK5kx4IsOwBkuSaPMCGYRFPM0m+CtY0cuaX0IrCz9BLUufSy06F8WoSUJEty8oixW4fMJrnqqu2Z2670+rz9oT4I5EkgjzFfiT1hsxpFTL/99tvNYYcdZpOaypE0h0i1BBUVNzTRqvzA8Pjjj5eWHI6x9iUVTGQ2jdQ1YcKEUJ+krigf9rzXjrQfBbcqLtKsxUr6BtdCAALNTQDBpLnjj/cQqDqBLA/Bvl/Q1OiwjPxpdwAI2zXAhaIPjGl3RnB3JoiCHCaYRC3JSbqLge7MEGw/6iFabJOp1PLrqh7is2+3BS2r4lbQR6lDfBG+Yotbt/zb9yCdpd8EbdDZJPL5FVd0NBdfvI858MC99gjHTTe9WdpS9I1ynpMRIzqU/N89O0UOFVdkhsd99+0sJW3caj93hRi3vCwBmjhxuxVrdDmQih1RfUHbWLHirfK1bvth18s1UeWrPrBpAAI5E8hjzFdq0qpVq8xDDz1ktxiW46KLLrL/uTk5kn4X7L53tL6XBv8Ou28Gv9fCclCpaLL7PjRnj9kv7v02eL3el3v37m2E+YEHHmh3yRFhSGbajB492tx66612Nx0RQOT72D3Ccp+IPZ07dy6LSlred5+vNF5cDwEIQKAWBBBMakGZNiDQxASyPASnWT7i+zVN0CfdAcB9EAzWm/RXRXdKsy8PSVTy17Ckr0l9iGo/6I/8mtqvXz8zZMiQcu+MYhlV57Rp0+w2lLLVpBySKHDq1Kn2F0s5XOFr6dKlpfwhQ8u/WPoepLP0m7BhJnlLrr56t3ghx5IlXUs+ty8XVbFkzZruVny46aYd5SUzwSU9OmNFRBA5Bg3abEUWXWKj5VUkkb/DzruzW6LakDKac0XLhy0xUpvCyjfxbQfX65BAXmO+Dl2ve5Pl++k73/mO3VqZAwIQgECjEUAwabSI4g8ECkYgy0Nw3oKJiyTpDgA+ISbt+bCwBOtQUURmfPTp0ycykkl8iLNPhI6PfvSje+xkkNYnX3n1R0SUCy64INXDdJZ+EwXslVfeNtde+6ZdDiPHokVdyolXXcEheH1QoMj7b2kvWOe4cVtL23vuKAlPnUrM9ikxa1c2K0wwiStfsFsB5kAglkCeYx7U1ScgorfMVvnhD39oHn300fIsl+q3TAsQgAAEaksAwaS2vGkNAk1HIMtDcJ47FijwtDsA+MSAtOeTCCa6HOeKK64obWU7ZY9L0vgQZZ/ULVOtddaI20han1QQiZphIsLOtddea9uT2TazZs2y07+THHH9JjgzJ2p7zGCukrlzd9jlNL5ZH2pflEAStD9qBohPYAkTTFxxR+ycNWvf8jKiMMEkrnwSzpSBQFEIZPmuKIrtzWiHfk+7swqbkQM+QwACjU8AwaTxY4yHEGhTAlkegvPcsUCcz7IDQFrxwFc+iWAiZXSZS3C3gbQ+RNkjs1fkQTdMNPH5EDwvgojMHBHbRBA555xzQn9lVKHHt0TJZZSl3wQZi8Cgy2NcEcQVTGSGycCBf1cSqDrtEaK45TLh8Wy9K08WwUTrTSvuhJVv04FP4xBISSCPMZ+ySYpDAAIQgAAEvAQQTLyIKAABCFRCIOtDcNIdC6Je8rPsAOBekzWHSdJdBSTJXktLi0W7cePG8nIVFYuCMzLCcqjItVl3YtBkt64wk1YwEaHkuOOOi1xqI/Vp/fJvVzCpRQ4TzSEyZUrHkijS3uYokbwj8+d3Ltmye9ccERpuu233EpiOHduZhQt3lnab2MeeCwoeCxbsKOVl2Vpe0iP1Pf74XyPLRwkmK1d2szlVJkzouEcbco3mWYnKgRK8Pqp8JeOWayFQawJZvytqbSftQQACEIBAcxFAMGmueOMtBGpOoJKHYN+OBWFLM9LuACAv8cFrJHmpe4goUenOCG59UcleVfzQWSZ6jbafZheDqDZUZHHPy5RqSd4adyTd7UGW/MguC/3797c77YgINX36dLN27Vq7zEh3m6iVYPLyy93N00//1VxzzZvWvTFjOpTFEvV32rTtJf+3WdFk9OgOdgmMu+vNbmY9bHEVTeTfUbvkaPngTju6o03v3u1Ku1N0KiXJ3RToZz1suyKITJ++vcRsV4nZbrFHjuD1amdU+ZoPdhqEQAUEKvmuqKBZLoUABCAAAQjEEkAwoYNAAAJVJcBDcFXxtmnlixcvNsOHD9/DhjRLb6IcoN+0aWhpHAI1J8CYrzlyGoQABCAAgQQEEEwSQKIIBCCQnQAPwdnZFf1KWSYkOyS4O/rIrKBbb701NGltGn/oN2loURYC9U+AMV//McQDCEAAAo1IAMGkEaOKTxAoEAEeggsUjJxNkRkmv/nNb2wCWTk08espp5ySagvhMLMq7TfBJTU5u1746nQJUeENxUAIvEOg0jHvgty+ffcW4hyNT6Bjx46N7yQeQgACbUoAwaRN8dM4BBqfQJ4PwY1PCw+VAP2GvgCB5iKQx5gXoWTb9g3m8ceWmjVrXi0D3Lp1Y3PBbGBvO3duMZ07dzYnnnii6Vja3KxTx935pRBOGjjouAaBNiaAYNLGAaB5CDQ6gTweghudEf7tSYB+Q6+AQHMRqHTMi1hyxx13lISSNebkk082B/fs3FwAm8jbl9ZvNXfddYcZMOAoK5z06IFo0kThx1UI1JwAgknNkdMgBJqLQKUPwc1FC2+VAP2GvgCB5iJQyZjfsHG9uf5HNycWSvZfOtv87IfTTK+DDjH/dPZnzGtDzmsu2A3irQgnCxcuNOeff355tgkzTRokuLgBgQIRQDApUDAwBQKNSKCSh+BG5IFPyQjQb5JxohQEGoVA1jGvM0uOOOKIxLNKOryw0uz9X/9u0e38h/9jdvQ5vFEwNp0fIposW7bM5tBipknThR+HIVATAggmNcFMIxBoXgJZH4KblxieCwH6Df0AAs1FIOuYX79+vVmwYIH55KnHRQL77pINrc59aPvzrf5+rOO7vbAvH7p72QdH8Qjc/rP55rjjhptevXohmhQvPFgEgbongGBS9yHEAQgUm0DWh+Bie4V11SZAv6k2YeqHQLEIZB3zCxfeZQ44oE/s7JJDpj5inT30oP3NP7z6lHnvnxa1cv6Phw43r/Y7JhTI6q1vmT+9/Jp58bKPFAsY1pQJyCyTP/zhD+QzoU9AAAJVIYBgUhWsVAoBCCiBrA/BEGxuApX2m6hthaux3e7EidtssKZMKW3ZkONRrXpzNJGqIJAbgaxj/qc//akZdsLgWDtEMBGx5EenftDs/eITZq/ZXzbrXn7RXiN5TPa7bJ7Zt3efPep47rXt5nu/WW7+8/mXEUxyi3R1KpJZJp/4xKfMgQd1szvnkMukOpypFQLNSADBpBmjjs8QqCGBrA/BNTSRpgpIII9+s2nTLtPSsns70Y0bW0z37u1y8XTx4p2lXzL3LtcVJmwEyyRpOEm9SeqhDATqkUDWMX/11Vebz593RiLBZOHnP2IO2bDSLP3m6FaCyZBv3Gq6DthzBsmzL71qLpy3NFfB5JuTp5szzvi4ed/RA8yDv1lmHn74YTN27NjyDJmnn3rW3Hnnr8w3Jl0a6ZOWkdwdcnz84yeZcV8419b37LPP2H9f/6OfmFdffW2POqTe4Ll3vWt/e40ccu7JJ580r7zy53K99dCfbpl9pznzzDNNt27d7LIcBJN6iBo2QqA+CCCY1EecsBICdUsg60Nw3TqM4bkQyKvf6EyTvGaWiAgzevRWM39+l0g/k5QJXpzlmlxAUwkECkIg65ifOXNmbP4Scc+dYXL8Xmv2EEwGXXKNedeQT5nNzz5iOm1ebTb3H256tPQ01RBMPjXyc+bGG2+0+Tbmzr3V/PSnt7cSJkQM+frXv2UeeeQR89pfVu8RHT0vIsvZny4lOi3ZKcLJUUcdZa6//gelpSnPmRkzZpiHHrrPLlWS7XdFOJHycki5Sy65xIhIcvrpZ5brl89lW+bp06db+wYPHlyuN8yOgnSbshkIJkWLCPZAoHEIIJg0TizxBAKFJJD1IbiQzmBUzQjk1W/yFkxkNslVV203cQJMkjJBkFmuqVkwaAgCNSCQdcxPn/498+nPjIy1MKlgItsTt1//nBVNtnXtZ17scXjuM0xUMHn3Yb3M7JtvNQ88sNjaPn36DNOl6y6jgsgTTzxh1q77wx5+yQyVI444zFx66VeN2PvGG5tsmX337W7rU8FERQ5ZqqKfbdu+O/nt1y6/0goi5557rtHP5HO9XgQTSab79q5Ntl5towbdIHMTCCaZ0XEhBCDgIYBgQheBAASqSiDrQ3BVjaLywhPIq98EBRM3t8ny5V3NxInbSzts7DTy74ED21suK1a8Vf5cQYlAoqJGFLykZVwbkl4jbcoslPvu22lGjdpqTZgzp7M55ZS97VKjSvwqfGfAwKYgkHXMpxVMPrT5SbN8xvhWS3J0homClpkmctRCMBExQwQQOUT48QkmIrj8Yv5/hAoZrjgSJpjoZyK6iGAiM1RcMUSW9Pz0p7eWxZt66ngIJvUULWyFQH0RQDCpr3hhLQTqjkDWh+C6cxSDcyWQV78Jm2Gin6lIIn+PGLF3eZnNyJFbrIgiYsbSpW+ZoUM3l2eUxNWns06ylElyjdoldssxaNDmVnZX4leuwaMyCGQgkHXMpxVMPrryOvOzH04rWyhJX4OCiZ6s5pIcnWEigonkFRlzwXjz4x/fbH7/+6V2SU7YDBOfmJJGMBEfVag58MDe5cS5msPktNPO8C51yhDmql2CYFI1tFQMgaYngGDS9F0AABCoLoGsD8HVtYrai04gr36TRIgIlhk3bqu54YYdZurUTuaCC/ZplSw2S33COmqmS54ii6+NOL+K3h+wr/EJZB3zaQSTuz7axxz26DfNL+76ZSugn7h6ns1hEjxqJZhIzpGrrvqm6dOnn+nb911lwUS2TP7v//6jNevII99r/x8lpsi5tIKJzDLZunWjEcHkE588sTzb5N57HjaSG+aMM87wJtQtSs9EMClKJLADAo1HAMGk8WKKRxAoFIGsD8GFcgJjak4grt+0a9d6t5tdu3ZF2pdF4HjllbfNtde+aXOVyMyTWbP2Lb1Q7GXbyFJfUQSTOL9qHmAahECAQNbvijSCyU2DjPnQqtnmvx79favW23qGiQgmzzzzTGnZ39dLCVkvjBRMZGcdWZKzYMECm18keKQRTMJymASX50gC2Ki2itaBEUyKFhHsgUDjEEAwaZxY4gkECkkg60NwIZ3BqJoRyKvfZBU4xNG5c3fYfCHucp2s9flmf2SpN0udUX7VLLA0BIEIAlnHfFrB5Pitj5nta59tZcXfffQrNdtWOJj01U3SKrlFZPeaX/3q/vKSHEm66h7/fM75Jmq5TFrBJJjDJBgatfXgnp0L328RTAofIgyEQN0SQDCp29BhOATqg0DWh+D68A4rq0Ugj34jSVJbWjZaEzdubCkvrUkiNCxZ0tUMGdLezigJE0xWruxm85xMmNAxcrmNW8bNiyJJZSX/iBzBJTlx9SbNYRK1zEd8ifKrWnGkXggkJZB1zKcRTCYee6gZ/cq8wgommqNEmEXtkqOJWadM+ZZRIWPL5nZ2h51KBRNpX2axyOFubyw76RR9pxwEk6QjjXIQgEBaAggmaYlRHgIQSEUg60NwqkYo3HAEKu037q4xcXBEXAjuWiN/i3Axffp2s3btLjNlSsc9dtDp3budmTy5kznooNbT4qU+3WVHy8hyHv1MbBk/fh8zfPiWsllh14TVm3SXHBVi0vjVcB0Ih+qOQNYxn0Yw+dGpHzQf3/qQ2fLYz1vxCZthIjvlrHqjk7l0yTrzn8+/bF687CO5MI2bYSINyCyTZcuWRQomUkZFE/n3oYf2tXZJ4tg0gom04R6y847kLrn77jttnXL+0ksvNf/8z/8cur1xLjByrATBJEeYVAUBCLQigGBCh4AABKpKIOtDcFWNovLCE6DfFD5EGAiBXAlkHfNpBZNje7c3nRbPaDXLJCiY6LbC6/Z6lxnzwKpcBROB1rvXEWbDxvV21oYsuenUsYfRLX/l/P779TMdO3aMFSrkuuefW2djcNRRR9n/Sx1h9cW14QZx7bo/GJmtsmXLFiO7+PRo6Vm2M9dgV6EyBJMqQKVKCEDAEkAwoSNAAAJVJZD1IbiqRlF54QnQbwofIgyEQK4Eso75tILJqUcdakQQ2fvZe8qiSZcPnW029x9u/Wm//jnTafNq+/dL29ubC+ctzV0wyROc5jjJe8mM1Jt3nXn6HawLwaSadKkbAs1NAMGkueOP9xCoOoGsD8FVN4wGCk2g0n6TdElOoSHUyDjNeVKj5mgGAqEEso75LIKJGCAzPLquWmTeevFp0/6Q95Vt2ta1n3mr52F2dkU1thUm/NUhgGBSHa7UCgEIMMOEPgABCFSZQNaH4CqbRfUFJ0C/KXiAMA8CORPIOuYXLrzLHHBAn3IC1DCzDpn6iDn0oP3Nae852Bx90N6pLJ/y2z+ZP738Wm45TFI1TuFEBF5av9XmXDn++ONNt27dTI8ePeySJg4IQAACeRBghkkeFKkDAhCIJJD1IRikzU2AftPc8cf75iOQdcyvX7/eXHfdtWbcF86NhCaCiR4inCQ9RCjRI6+kr0nbplxyApLs9rjjhpsuXbqYAw/qZnPCIJgk50dJCEAgngCCCT0EAhCoKoGsD8FVNYrKC0+AflP4EGEgBHIlkHXMy9KaX9672BxxxBGxs0xyNZbKCkNAZ5cMHjzY9OpVSlRbml0iB4JJYUKEIRCoewIIJnUfQhyAQLEJZH0ILrZXWFdtAvSbahOmfggUi0DWMb99+3azYcMGc/PNN5uTTz4Z0aRYYa2qNSKW3HXXHeb008+0s0t0OQ6CSVWxUzkEmo4AgknThRyHIVBbAlkfgmtrJa0VjQD9pmgRwR4IVJdA1jEvgokcIposWLDAbN260S7POLhn5+oaTO1tRkCEkocfXmTb16U4iCVtFg4ahkDDE0AwafgQ4yAE2pZA1ofgtrWa1tuaAP2mrSNA+xCoLYFKxryIJtu2bzDbtxmzbt0684c//MG88spas23bW7V1gtZqQuCAAw4wsgRHDp1Z0rGTIXdJTejTCASajwCCSfPFHI8hUFMClTwE19RQGisUgTz7zYoVb5l583aaq67abi66qIM5++wOpYft9qalZaMp4pa6EyeW3vpKx5QppTeAHI5Nm3aZr33tDXP99Z2Nb7vlavHI2ycXSzXrzgE/VSQkUOmYd2eaSJOvv/56wpYpVq8EZFaJHOQtqdcIYjcE6oMAgkl9xAkrIVC3BCp9CK5bxzG8IgJ59Zu5c3eYUaO2miVLupohQ9pbm5YufcsMHbrZ/rtaAkGY84sX7zQnnujf0jRvAUD8ffXVt82IER2sYLJ8eVczcGD7sngiDERUGjRoc9V4hPmUlIevI+XNy9ce56tDII8xr6KJWKgzTqpjLbW2NQGdUaJ2kOS1rSNC+xBoXAIIJo0bWzyDQCEI5PEQXAhHMKKmBPLoNyoCzJnT2Xz2sx1a2S8v68OHb6maQBCEJbM8Ro/eaubP71JTjtLYTTe9aY4/vr3p3//vrEiiIpHONnH/rpWA1JY8ah4AGkxEII8xrw25wkmixilUtwQQSuo2dBgOgbohgGBSN6HCUAjUJ4E8H4LrkwBWZyGQR78RoWDs2DfMmjXdTZ8+e7UyQ17Ya7kkR2ZByJKgWgkSrrMjR24JFWqCgkmWOGW9pi15ZLWZ66pLII8xX10LqR0CEIAABJqRAIJJM0YdnyFQQwI8BNcQdgM1lUe/EaFgwYKdiUQKEVDuu2+nXb4jh8xKOeWUvU337u1a5f0QwcPNAxL8W5a7TJy43barS19UHIgKz8svdzeTJm0zBxywlxVV9FBxJcw2d8aMzKTRNoPXvvDC2+bnP99hJkzouEfzcYJJXJuu/1G2x/kUxkN8TRqDavJqoCFUd67kMebrzmkMhgAEIACBwhNAMCl8iDAQAvVNgIfg+o5fW1mfR79JM4NCxRUROeSQfB4jRuxdnpkRtnxFygWXt7j5QeKul2u1zpUru5V289hlE9NKotdgWz7bXGFI87OoXbL0SI6w3ClxfHxt+mz3+RTWdqVtqs++euJ4tVV/p11j8hjzcIQABCAAAQjkTQDBJG+i1AcBCLQiwEMwHSILgTz6TRrBJKkgEpf/I0xAiSrvCibBZTppbRk3bqu54YYdZurUTuaCC/axs2L0kNkcF1+8jznwwNZLkuLaDzvns0nbi2Ke5Hpfmax1B6+L45Wlr3JNPgTyGPNqCTlM8olJPdRCDpN6iBI2QqC+CSCY1Hf8sB4ChSeQ50Nw4Z3FwNwIxPWbdu3+JgjsFil2hbarOUxktoMkPI070r6sV1o+i2AStF+Flldeedtce+2bdjmPzGqZNWvfskASlb8kqWAS1WZS8SJKSAm7Pi1TX91ZeOXWgakoNYE8vitEKNn6xmtm6ZLHzdq1r6a2gQvqg0CPHl3Nsccebzp37mz22WcfazTCSX3EDishUI8EEEzqMWrYDIE6IpDHQ3AduYupORHIo99I/o6+fTfZfCTBXXLETNlyWD9P+7Jeafk0gknSXCy6hbIuBVq16q/moYfeMmPG7H6hCB5JluREJaktsmCSlVdOXZdqMhKodMyLWHL7z39iXvzTn83JJ59sDu7ZOaMlXFZ0Ai+t32puv/02c9T7DjcfHX5qWThBNCl65LAPAvVJAMGkPuOG1RCoGwKVPgTXjaMYmiuBvPqNighLlnQ1Q4a0tzZKctHbb99hDjtsr3JujzR5L3S7Yqkr7RIdme0iCWElCWtS0WHBgh1m5MitZtGiLtZeaf/xx/9aFkKkHvVP/q2Cifg+YMBeZuDA3X67h+4SJJ9t3NjSahmPfJakTdd/rTupT24OFOXhi0HSupPYHsYr1w5MZakJVDLmN23aZK677jqEktTU6/sCEU4WLlxozjvvPEST+g4l1kOg0AQQTAodHoyDQP0TqOQhuP69x4OsBPLsNzrTQrYYluOiizqU/tunlZAQt0OLXKM70ci/x4/fxwwfviXStbCddPT63r3blZJbdjIHHbSp1fVB4UVP6ucqAsjnwRkzIiSIEDN9+vbSMoRdpcSxHa1vkqvjO9/Zdw8xRIWHoAPB2SRRbQav99keVj7IQ3KsJN0lxxVqomzJwitrX+W6fAhkHfM6s+SoIwczqySfUNRVLS+sWWueeuo5c+qpzDSpq8BhLATqiACCSR0FC1MhUI8Esj4E16Ov2JwfAfpNfiypCQL1QCDrmF+3bp255557zCdPPa4e3MTGKhC4ZfaddnZRv78/2HTed3/bAstzqgCaKiHQpAQQTJo08LgNgVoRyPoQXCv7aKeYBOg3xYwLVkGgWgSyjvl7773LHHxwH2aXVCswdVCvLM15/vlVrRLBIpjUQeAwEQJ1QgDBpE4ChZkQqFcCWR+C69Vf7M6HQKX9JmrZST7WUUsjEohKcNuIvhbRp6xj/uc/n2M+fOwxsS7tt2Xf0PM7X2u9NC6qkl1H9rGntmxdX0R02FQiILNMPvOZz5gDDjjA7pyDYEK3gAAE8iKAYJIXSeqBAARCCWR9CAZncxOg3zR3/PG++QhkHfNXX321+fx5ZyQWTEQkeeqPz5o/vfqqeWXdS5HXHdjrYHPou95ljn7vANPhmPfacq/9ZXXzBaZOPBbB5PQzTittqd7dLstBMKmTwGEmBOqAAIJJHQQJEyFQzwSyPgTXs8/YXjkB+k3lDKkBAvVEIOuYnzlzpjd/ic4weXLpUnPn/febV5+83zy/3+5ZI/vuu+fskzfe2J0gunfHLqbf4KPMeef/i/n7fu+OFEwWLXrY3HvPr81zzz1f2n3r3ebfpn/TXi8v8f/zPyvtv9/1rgPMaad9wvTp29v+PfGKb7cKz7ATji0lk/5bHha59sEHHzR/+ctfzH777VdKFn25vVauGzPm3HI9Usny3z1r7rjjbvPFL36p1dIkqeOQQw9oVa/baNAGOfee9xxuBShZ5nLddT8wv//9M1Z8+MQnPmEFiW7d9trDfrlGz0kS1ptu+omZctW/lpt6/fW3zeybf2x++9vHjCTpDTJSP8844wyv+BXVp1Uw6d6txfJCMKmn0Y+tECg2AQSTYscH6yBQ9wSyPgTXveM4UBEB+k1F+LgYAnVHIOuYTyKYHPj2fmbbn14242+aalates58qN8R5h+O2b2MR2aRuIfMPJFDZp/8dsV/mbXbt1ix4Itf/GLokhwRA0Z/7lxz+eUTSlt6n26eeeYZc9RRR1lxRQQJFUp+85vHzC9/+UszY8YMK2p8auTnzJcuGWve+57DbHsHHtjPtPToWBIUNpsfzLjJrF79J/PVr15uBg8ebCSxrR4jR4401177XdP/8CNsWTmk/O9+95T53OizWokj0v6QIceaM8/6ZLms66sILfvt181cc82Npl+/Q62g09Kjp+nVs7cZO3aM/eyrl3/ZtP+7LvbvgQMHlQUN134RSLZu3WaFIqlz0qRvmUceecQyED5XTrrS1jV27BdKYslhZtmyZZbRggV3lXhcZ5mIn/L5e97znkxLnxBM6m7IYzAE6oYAgkndhApDIVCfBLI+BNent1idFwH6TV4kqQcC9UEg65hPKpj8/ve/N/96zfdMjx4t5qufH2ve//73m7fe2G7i8pjMnne7eeK+W0z7ISeY70+9OlJ0EIHgiSeeKAkEa22Zjh272v+rYCG5Nd766xbzhXGXmrPOOt3mXBHB4cYbb7QCgZzTY+lQ32BDAAAgAElEQVSSx823vz3N/GL+z+zSkq1vvNaqXb1OdoRRweQzn77AXHLJF828eXeZmTNvKgsObvtR+VfE1q9c9v+ssKJ23nvvveY/bp1n5s+fb80S4UNmnFx44YXmZz/7menYaWcr+6VusevW//iJef65lVYwER5r1/2hPMvmRz+6sVyX/EPavfGGW+wMnH//91v2YJe21yKYpCVGeQhAICkBBJOkpCgHAQhkIpD1IThTY1zUMAToNw0TShyBQCICWcd8FsHkpvETTadDD/IKJn/c8LLZ/ue/mI5HHRY580FnmEye/HUz6JgBrXwNChbu38OHD7eCiSt8yMXy4r9p02vmu9+dZgWH4BEUTB797e/Mfff9ykyf/oPS7JLhVuTYZV63lyURTMLKRdlw/nlfKi8NCtqhf7/00gutBBOx4ZRTPm5n3wRzwIjtMsPkplkzy0t9EnWWkEIIJlnJcR0EIOAjgGDiI8R5CECgIgJZH4IrapSL654A/abuQ4gDEEhFIOuYTyqYyJKcydfNMI+t/oPp3/8wc9JR/+i1T5O+dht6tM29EZX0VXKY/GDGTCM5OIJ5PnTmxiOPLLZCgszCkCUvIm5IeT0GDhxgBRefyBEUKmQ5zmGHHW7OPfdc84UvXGjFCd01yFeXth0n7LgzU9wlPief9Kmy4CMzRWS5kSzDWbJkkbn44svLM0zE3uASIhe8Lic666yzvLlo4gKGYOLtzhSAAAQyEkAwyQiOyyAAgWQEsj4EJ6udUo1KIM9+E7XFcBG3kXVtLaJ9jdrf8KvtCWQd80kEE0n62n7fjqUEpr83t90217z40outHN6w19uRAA45pKdNsnrMMcfG7pIjuTtkKU3v3r3KSV9FYJCkqXJIotNzzx1lPvlJmWmx1ojgIIKJbIMrx9FHH2bzkrjLY8KW0QQFE1mOc8stt9h6ZLnMokW/Li/LqZZgIkt3RPDR4/3vP8omnJU8JPfee1erGSZhS4iCsO+95+GSzbsFJ9+OR1GBQjBp+zGMBRBoVAIIJo0aWfyCQEEIZH0ILoj5mNFGBPLuN5s27TItLRutNxs3tpju3du1kWf+ZlU0QTDxs6JE4xDIOuaTCiZKSnKW6FIb+UyTvIaR/K/f/c7uqPPm0UPMlZOv9C4bkR1iJk36bqsdbWSGydixY231MktFc5K4OUy0bcllIrM15IhKMusKEItLM1tk6Y7U/+c//9ku5Vm06KHyspysgonOWhFhxBVtvnzpN6zo85GPnGgFE1lSJCKJ65vkYHFzmOg1Q4b+Y2gOGPVdlueIL+6SojS9G8EkDS3KQgACaQggmKShRVkIQCA1gawPwakb4oKGIlCNflMvQkS92NlQHQ5n2pxA1jGfRDCRXXLuX/Fb89ziJ03PIUeaUwcea/2NS/gq50VYkRkpsoxHkqrqUpc4WO6ylbjZIlEzL2R5z8wbf2KTvmpSV7c997rvffffzKuv/tkmbNVj3rx5pRkx51tbswomMuPDnakidWuuFllSdOCB3e0MmbAcLLpLjiZ9FfFFbIxKmhvmm+wilPZAMElLjPIQgEBSAggmSUlRDgIQyEQg60Nwpsa4qGEIVKPf1IsQUS92Nkxnw5FCEMg65pMKJt//ySybZ0O2FJ70xUvM3vt39womAkbznkQJJrJ7zL6dO9nZJyIqjLlgrPnXf51gZ2FceumXyrvPBJfXxC1VkVkZ7ha+KlhIG+51nxr5Gbslr2zR++abb9o4yrKcpUt/a5PAxrXvBj0orLh+aCJbFT50R5ukgonwueSSSywTrUvqF19kRk6fvr2tKSq0LFq0yO4aFCYWxXVUBJNCDGOMgEBDEkAwaciw4hQEikMg60NwcTzAkrYgUI1+ExQiZJnOffftNKNGbbUuzpnTuZQwcW+7XCeYSyTu75df7l6agr6tlENgL3PVVdvLuJYv72omTtxuFizYaeTfAwe2t+ek3Vmz3jSXXbZtj3blg6CdK1a8Va5HK2e5Tlv0StqsJoGsYz6pYHJ3KRnpp5+YYT72u25m2LBh5vhD3mPd6XjAfnYnnLBj2YqnzG9X/JeRHCeTJ19efrl3y8pL/1e+Mskmkl216jlz7LEfsktLJE+Jb4aJW4/kAZly1b/aj0RQ+P73vmvrk3pffHF9SXQYZwUHdzeaGTOuN/fff395S165VuyRpKsL7/+FbV9zqMg5tw237bCZKCJgSP2Sw0Xal+2Yr77626UcLb1tLpcowSc4w0RtkqVKckh94tfPbp9lZCaLzIiRz8TOyy+fYM4+e1To7kC+vodg4iPEeQhAICsBBJOs5LgOAhBIRCDrQ3CiyinUsASq0W+CQsTIkVvKYoaAHDRoc2nry71La+i7WK7B8lF/r1zZzWzbtqv04L/TTJnSqXydiiRynVvvuHFbzQ037LC5VFav/qu3XbVTRJKlS98yQ4duNggmDdv1m9axrGM+qWDywpubzb0/mm3ueeox88Ybb5h9993X9Hh7r1jea7dvsedlB5pgPo/ghTKToqWlpZTc9bCSKLqpnPtj//362dkfYQlce/c6olU1YTvxuPWKCCMzL+Q6+bcc++/XO1RgkDKyLbG037Fjx3I7Ubv9hNnZsWNXs/p/X7IzaAYcceQeOwWpHcHZIHJdmF0iBL2xdZvdSlnPBz9TH9MOBASTtMQoDwEIJCWAYJKUFOUgAIFMBLI+BGdqjIsahkA1+k1SAUTFiLTlFb7vOjdIr7zytjnooE32o6h2VWCZOrWTueCCfQqdsLZhOiCO1JxA1jF/9dVXe3dWkV1y9LinlMvkj3/8X9PltW1mzcvrI/3se1BPe05ynpx00ifMPvvsE7tLjpQVoSDtUpIkoKtVb5K21S/5f16+hflTqY8IJkmjSTkIQCAtAQSTtMQoDwEIpCKQ9SE4VSMUbjgCcf2mXbvWO9zs2rVrD/+nTdtemsGxy8740MMnZFR6Pmk7Um7u3B12KZAsA9IlQVGCiYgq1177pl3uIzNVZs3at5R0Mf6X8YbrEDjU8ASyflfINrYHH9zHZEkU2vBQm8RBmYWzbNky80/HfcQmpO287/6tZtU0CQbchAAEqkQAwaRKYKkWAhDYTSDrQzD8mptApf0mLHFqcGlMpQJJVHJWX70LFuwwI0duLec18ZXXnqAii7u8p7l7Cd43EoGsY37dunWlXBvTzJcuGdNIOPAlBQGZXXLCCR8qiSX9SrmkDrCzgdxlSCmqoigEIACBPQggmNApIACBqhLI+hBcVaOovPAEKu03Ki5InhBJ4rpq1V/N4Ye/XspP0rk0S6OD9d+Xw8TNHSKJVyXHiRxRM0EUqk8ACWs3rl6pb8mSrqXdNtrb/CgIJoXvvhiYgUDWMS/5QmQL3qOOHMwskwzc6/0SSXL71FPPmcGDB5uePXuazp07I5jUe1CxHwIFI4BgUrCAYA4EGo1A1ofgRuOAP+kI5NFvZCbHTTftsIldL7qoQ2n3hQ7mxBP3LhsSt0uOFNLdaeTf48fvY4YP350AMuwIiihaRj4P7rAj7d5++w7zwgtvm9GjO5hbb91hl9uImCMzT9xDr5fEstOnbzdr18oyo47lHXfSUaU0BIpLIOuYlySmf/nLX8zs2bPtLAPdpra4nmJZXgRELLn77l+aT3/6HJtwt6VHR7scRw5mmORFmXogAAEEE/oABCBQVQJZH4KrahSVF54A/abwIcJACORKIOuYF8FEdqHZunWrueeee6xNMtuAnCa5hqdQlUnOkoULF9rlNxJr2cWne7cWZpcUKkoYA4HGIYBg0jixxBMIFJJA1ofgQjqDUTUjQL+pGWoagkAhCFQy5l3RZP369eb551fZnXA4GpOACCVHH32Y6dChNKukNLOkU6dOiCWNGWq8gkAhCCCYFCIMGAGBxiVQyUNw41LBMx+BSvuNuwzG11a9ntdlQPVqP3ZDwCVQ6ZhX0UTqlNkm27ZtMzt2vgnkBiXQYe99rFAiB3lLGjTIuAWBghBAMClIIDADAo1KoNKH4Eblgl/xBOg39BAINBeBPMa8iCZyyBIdPUQ84Wg8AiKSyCE74shBzpLGizEeQaAoBBBMihIJ7IBAgxLI4yG4QdHgVgwB+g3dAwLNRSDPMa/CSXMRbE5vEUqaM+54DYFaEkAwqSVt2oJAExLI8yG4CfE1rcv0m6YNPY43KQHGfJMGHrchAAEIFJwAgknBA4R5EKh3AjwE13sE28Z++k3bcKdVCLQVAcZ8W5GnXQhAAAIQiCOAYEL/gAAEqkqAh+Cq4m3Yyuk3DRtaHINAKAHGPB0DAhCAAASKSADBpIhRwSYINBABHoIbKJg1dIV+U0PYNAWBAhDIc8yTw6QAAa2RCeQwqRFomoFAExNAMGni4OM6BGpBwH0IPuuss2rRJG00CIFJkyaZo48+2tBvGiSguAEBDwEd80899VQmViKUbNu+wTz626Vm7dpXzU62Fc7EscgX7V3aTrh7933NcccNNx1Luwp36tjDmotwUuSoYRsE6psAgkl9xw/rIVB4AiqYFN5QDIQABCAAgTYnICJpFsFExJJf/GKeee65F8zJJ59sDu65e9tZjsYj8NL6reauu+40ffr0NSNGjDA9eiCaNF6U8QgCxSGAYFKcWGAJBBqSgDvDpCEdxKmqEZCXJnl54oAABJqDgI75tILJho3rzY9/fLM5YRhCSXP0lN1einCycOFCc/7555dnmzDTpJl6AL5CoDYEEExqw5lWINC0BPJcl960EJvQcfpNEwYdl5uaQNYxrzNL3vOeAcwqacIe9MKataUZSc8x06QJY4/LEKgVAQSTWpGmHQg0KYGsD8FNigu33yFAv6ErQKC5CGQd8+vXrzcLFiwwnzz1uFhgvXsdYbImg+04/3qz9iOnNFdA6sjbOXPutLOLevXqxfKcOoobpkKgXgggmNRLpLATAnVKIOtDcJ26i9k5EaDf5ASSaiBQJwSyjvl7773LHHxwH+/skm9Onm769u1r85vo8d3vftcMGjQo9rMdOzaaD86fbV65+Ot1QrL5zJSlOf/zP8/aRLDkM2m++OMxBKpNAMGk2oSpHwJNTiDrQ3CTY2t69+k3Td8FANBkBLKO+Z/97D/MR/7pg15aF/zLpeaqq64ygwcPLpe94oqvm49+9GNm2LBh5c+mTrvafHDwh8uf7Xpkvpl0xRRz4W23etugQNsRkFkmZ535adO9pbPdOYdcJm0XC1qGQKMRQDBptIjiDwQKRiDrQ3DB3MCcGhOg39QYOM1BoI0JZB3zV199tfn8eWd4rb90/DfMF77whVbiyIQJE2zuC1cwkfo+/OF3BJPVK8yuF9eYy+56yHx5whhvGxRoOwK3zL7TnH7Gaaalew87ywTBpO1iQcsQaDQCCCaNFlH8gUDBCGR9CC6YG5hTYwL0mxoDpzkItDGBrGP+uuuuNaed/jGv9TLD5P/+37Hmk588vVx2+reuMENOPMEMHTq8/JkIJgMHDthd7vbpZvvIcebrX/96pGBy7z0Pm1//+tfm+eefN+9+97vN9Gu+Wa7r9dffNrNu+rF5/PHHzbZt28rnJVHp7Nm3m29MutSWleVC7iGzYCQni9S9bNkyM3bs2PKSo+C1cp2vHbfu8877tOnTt3er9mR2hhyjRu0WnqS+a6bPMO9///tasRU7XVu03Ikn/lN5ls/1P7rVvPrqn/eIh/rqs1XLSQXi/wsvrDHjvjDaG18EEy8iCkAAAhkJIJhkBMdlEIBAMgJZH4KT1U6pRiVAv2nUyOIXBMIJZB3zSQWTT438nF2OM2rUKLN16wZrxEmP7BYK7hx0sunSpbP993e+82/myCOPNN8+6iDzpw1bzIbjRxrJdTLrx61FDRUWRn/uXPOVr4w3n/rUWeaZZ54xRx11lHntL6ut6DDpG1eaQw891Fx88TjTr997rPgh5xctus9MmvQt88gjj9iyYpvU0adPT2tDz5597dIS2Sp5bknM+PjHTy6LBst/92yra5O0c+213y1DP2LAkfbfb7yxqfzZ3Xc9YB566D/NjTNn2M8f+c8nzPe/f40VePQzaVfYPPDAA9ZmOUTQuOuuuyyvKyZeZq8VQceeu3exWbXqj+bSSy+0fx9zzLHmf1c/n5iJXCNCzh9XrTEzZswotxk1fhBMosjwOQQgUCkBBJNKCXI9BCAQSyDrQzBYm5sA/aa544/3zUcg65hPKpjsMcOktNzml9/5lund8xAzcMChxnx692wPyWty9NEDzGfavWo2nPRZ06Olp7nwwgvLs0HcyKh48cQTT5gNG9dbwWDffbvb/7sv+3KNigxy/tHfLrWih1y3dt0frGBy4403mncf1qtcvdbx+GPLjewEdOutN5u9O7xl3Dbl2qTtiH16uGKJfBYUYaTOjRu2ml/9amFZ1BFR5fe/f9raKe3KITNOZHaJiCsP/HpBKxHGtWvb9t0ClQhAKoD4mMh5BJPmuw/gMQSKSADBpIhRwSYINBCBuIfgdu3atfJ05syZZsyY8HXic+fOtb8MuseuXbtqRmrFihVm3rx5NmngRRddZM4++2z7a2VLS4tROyZOnGjtmTJlSi52uXzCfA3ycxudM2eOOeWUU0z37t1zsaXWlWR9eVI727Xb/YDeur/0sH9GnZs4cds78evkddetY9eu3fW6h++8twGnwIoVb5X63s5S39te6nsdSn2vQ6nvtS/1vY2lvre77TS2J2nbZ38YQ613zpzOpb63d6nvtR7fSdptyzKvvPJ26aV0h7nsst39QI6w2FbDRo2fxDiq3cWLd5rhw7eUZid0Kb2k7l0NM6pW57Rp283o0R3MgQfuFdlG1jGfVDCRHCYy26G8/Ka03ObT85bszmvSrzSOHl9sRRP5HjrkyV+bUz73OdPuIyOtvSKihC0LkdkdMsNk8uSvm0HHDGjlm4oJMvNExRItEBQ9XMHEFTNUMHhv/772UlkyE7w2TTtxAVYbDu7Z2QohI0d+3Nxyyxxz+eWX2+VA8pks0fmXfxlTnkEjvsssmXPPPdd8/vOjWjEIEzvS2opgUrUhScUQgEAKAggmKWBRFAIQSE/A9xC8adMmKzpcccUVVozYuHFj6Ev+uHHjzA033GANiCqT3jpjFi9eXHr5ODH2UhVrlixZYoYMGWLLLl26tPTgPfSdl5vdwk2YYJKk/rjGVRSJEoeUn9ShZUTcka0yJZnh/Pnzs2Bp82t8/SaJgZs27bKiwm42rUUNfeHfuLGl/GKfVnTQOqJeqn3nk/gwd+6O0kvSVrNkSddS32v/Tt97q9T3NrfyK8x2ecGu5MXaZ38YXxF3Bg3aXOp7e5f6XpckLhaijIglF1zwRkns7FjKX9G+LKrlJZgkjUUYc7Ht2mvftIKZiFHSH664omNpmcc+sQJEIcC+Y4T0i4kTt5cEqc6RQlrWMZ9GMJGXfxG6ZecbOaY99rQ5YdjJu3fOKc04EdFkwmMvmuFb/2Q+ccPtZYRRgokU0OUrZ5xxhk062q3b/2/vXKC0qK58f8DwaJpHgwgiBsiYixrj4MSsDGYSYyAvYsDRpRGT9GQmV7wyKw8dnCQ+CBPRSO6FYIIJKu0kihFCNHNtrsNkZmEeNyMsJlEYEhXWJAFy0YAmgNJ20zz61q72fFRXV9U5VV/V91XV96u1XNL91Tln79/ep7vOv8/Z1SsKiQAhR2HkCEzYjg7vDhM5dtMyuvdY0LnnnOuKD1owuPnmv3cEp79R69atU08/3X93imkcqTvyyqu9dUXEXxFA/JcWMz7wwZnq/e+b7Yi0a1Vb27edY0KT1VUfna0+ds2n1Je+dFPFH11fRXacSAx+85tdlWM50neQ2GHDxGur7EaRiyM5eZrN2AKBxiOAYNJ4McdjCNSUgM1DsIgCIkaIALFx48Z+AoaIDqeeeqorAsiV1s4SERtaW1sjRQUtPsiOjblz5/ZhJ3bNnDkz1B6b/k3BMAkm0j7oHpt2prHr+blN3tjYF7boN4kB1fSt21Y7hhYfZJE8d+5gX+717jYIW9CLmNHa2lGVaGFjf9A9Nu1s+NbyHhGcWloGqAULhrrDpulDnFhE8dy6dYQr5ui86P1Z2H93Uy25xRlLdpnIpRn72yad87aCiSzW5zo7ND7+sb9RY7/xefXzOX+tli+/z/298rGPfdQ1Z8qW9eroM0+rQX/2NrXrHbMrJn7+87f0Kebqt13X95gwYULlvrBdI9I2aIeJCCYTJpzudn3eeeeraRec3ecIixSePfvss9XEiaeFHucJE2ZEhDh69Ijb9wznd9ZrHZ3qRz/+ofv1yBFj3QKzUqxVrssvv8L9A8aGDRuUvLJ5y5ZnnF1XN7kCvBy7kUvG8e4WeeaZf3cEvC/0OZYTJpjoo0c2tsoRILkQTOLMNO6FAATSJoBgkjZR+oMABPoQsHkIlsW9iCDyfznusnLlyj59yM4NOeaStggg/cquligBZtWqVe5bAXbv3u38pW1SH7v07o6w9jb9m9LFxmcEk3CKRRZMVq064uTea07ujXJyr+9RBr27I2zBLAKA7EioZkFtIxqUQTDRAsSOHSPV1KmnuMlk47tp7urP48TClmea9tn6Ue19QZy9fdr8rgiyIa5g8qlBXWr0296unh/7ZvV3Ny5Q7373u13BpLOrWzUNHaxGtj+kxpw+Wj33px90h5PvmQQTuU+KnX7+8//g/q76b1NPV3IESI6pvPMvplvtMBEhQQrC6nof0qe35ocUlL3hhhvc/kXA0LtTbMfx1jD5za9fcAWTpqEj1Nixo5XsKvnXH25Ujz3Wrt73vve5xWnFnk2bNlZ8+ta3vuXucJH6JfookhZ5OrtedYvTeo8mBQkmcW195LuPunVTEEyqnX20hwAEqiGAYFINPdpCAAJGAjYPwVow0eLEjh07nIXLVLdv2eHx3HPPubs7goQBES3kL2G6vom/doe0F+Fi/frev4zJJQKHFjO8DgQJH3PmzHHbmna1+OuNhPUfZK9354r3c9ltIztYtM1hsP1c9K4Y3U76bGtrcx+y5fIy8tqtx/MzjLLZ237fvn3OXz4XOQ/gY92H+jD2YoOp3otN3hiTz7nBVjAJq9mhRQv/WCJE6Dbyl385biCXPtIh/9afi+AxefLJN1LoGhSmOiFz5hx2cu+oUfTw96MX6H1ze7QSkWXDhqPukY7ePOi7c8X7udgoO1h6cyh8F4Ofr3/3g/TZ1nakUhfEW9/Ea7cez1//JMpmb/t9+0Y5udfp5N5AJwZN7i4MiYnwOznvg/3QMfYez/L7FeWH9B82Xlgswudyb+0dL3NbEUXa7dlzwirXbHLBJm5xuGuR7/77hzm1qob0Q5B0ztsKJnqx/uFRp1Rqk8grhN/5zneqSy65pGJP0PeijuR4HZFdF3K8R46w3LF4qTp8+LBa8tV/sBZMpOhrUA0TLRhI/6edNtYtxqoFk68tW2U9jh+6FKDVl4goUtxWRBA5hiN1SaT2ytyr56n3vOdi97bbblvofk+/Hefyyy+v7FwRYWP48OGVYzlBgklcW6lhEvaTgu9DAAK1JIBgUkvajAWBBiRg8xCsBZOdO3e6W469xV+XLVvm1Ba41q1rEiSYaEFj69atLl1/7Q6v4KHrjmjxI+nujfDFTm+Ry6j+be31+uPtM2jsoOKvXtFD13+R2i+7du3qx0i3l100Bw4cCGUYxli3F6Grs7PTLY4rgkkU+1oLJmExi1qYyhECKQAqi0K5xo8/pJYubep3bEMflZCFrbd2h3ehG3SMQmpTyCJ/5cr+9QRkvDi7CPz3BrXVAozY2ztX+tYaCfq8N/fMgomXr1f0mD+/w6k91O3UHWpxcu94vzG9otKBAyesbApiLLtDOjt73OK4Iph4xabNm3trvoT5oW2MygWTH1HjVRPHsDyI6tMm10y5YPJXjx+Xu7STwsVBOW/zuyJoHtsKJvKWnM9MHqFm3P2QGjq09+iVCCHve9/7Ewsmv3+xQw1rbnLrlsiui+vm/Q/3Z58cpxEBQnaEfPGLf1cphir3yL1xi75qwUS3E9u1YCI22I5jegQRcUR+hntroohIIztOZKelFlG0MCTf0ztXtm3d4Yry+lXJQWJHXFsRTEwR43MIQKAWBBBMakGZMSDQwARsHoK1YCKYvIv7I0eOOEUCVzsL1AUuQZujJ/57dH9Lly6tCC86HPUQTPxjxv06KJVs/NDt9u/f7yz8x7tfhgk7cW0KGz+KvWlK2OSNqY+wxabtItQkQsT9fP36bmch31HZ2SEFXc89d6BblyI4rv13G4T5bLIlyGdTG5uFvs09J3PvhCs69eZe3zcWpfW1Hksv+EXguvbaIZFv7Imzg0P6F6HL70fUeHEY2dpi6tOUa6bYe/MsyN+w8U3co+xOOudtBZOXV92v3jh6uBrz2dsr7snvlne848/U1Vd/ovK9ymuFPd8Le62wPobzlre8RT377LNOX+9QIvLrVwzL57ffvtTtW450yj1rv7cqUDDxMpddKl9adGNg4VQtYGjBRNqZxvH2LXVc5G07QZe3b+2DiBZy3Gb1ww+p052jSr///QH3zUBSFHZUS3OfHTEiuOgjSWFih8lWr18IJja/5bgHAhDImgCCSdaE6R8CDU7A5iHYK5jI8RfZmSDHQ2Rx/7a3va1yPCeJYCJ9rFixwq1VIkXr5GjKuHHj3KjYCA1Bx4TCQmoSGrxj+vuwFS+CxrbxQ7/pR3ae6ONLtmMG7WARO0w7daLYm6ZFnNdRRx2XClug2SxM9eLPtMPEdrEvPuu/7MsxnbvuCt9dIvfqoyLe2hrhuddXXInyr3/u2YkXwblnFnX0m370G156c8duTO+xG+/4Ye31Pd43y8iOlLa2YaFvlLHJBek3yo+o8UzihtcvW1ts+ozKNRNXk79h45u411MwmfizDS7qJ5qnVJAvWnSne4RGfiZ2dPTm8pIlX1MigOjvNTePVl/96ldV2wPLQ39syc6JU/SIlAMAACAASURBVE8dpaZMebPq6urq9xph2VkihVblyM3olgluHRA5DqP/LR1PPOOcPv3rfuS+pqGj+/R56pgp7i4Z6cd7RY3jvU+LIUEOBfWtbX3xxRfViZ5e0VPs9Y+vv6/7D7Jdj2nDRO6N6sNr/4Pf+YH7lqKWUaPV6NGjK7uIQoPGBxCAAAQsCSCYWILiNghAIBmBuIKJLqQqxV/l8haATSKYaKu1YOB91a6N0LBnzx6nJsBkt+6H/y050rf0q79vI5iYaqLY9OGPhMkPLULJkZpp06b1E4pMY8a12W9fEHtTNtnkjakP+bwawUS/albqYMii+2MfG9znbTWmv9IHjS2vl9W1QbyvCg7yRdejCHpLTm/udVfsMdki95tqotj00T/3ogUTvdPBe2xJ+rAVTOLa3D/3el/LHPWaY5sjOSY/Tv6c6T+ejbih20cJJnHfkhOVayauJn9NPmlxyc9d2tXrSI7snhARxFuvRHaTXHTR29Wll15eSR2pYTJt2rl9vhe2w8Sbb7Kw97/5xZ+PNvfY/Fwz3VOrcUx22Hyelq0IJja0uQcCEEhCAMEkCTXaQAAC1gRMC18tSHjfQiNbmuUstLxqePr06e5YWkiRf0stDqlp0rsI7C3KGlVfQ/cjwkCQYCK1N6QPffSn/6Jrrfug7bdH3hhw1llnVV6DHCY8ePv37qCZMWOGWxh1y5YtThHEef38kbPk8qplucJ2UYRx8foQxMjbp7Zb/GtqaupXw8Rkc5hgI98PY1+LGia6yGSvr33rcOgFX1ShT1k0XnzxoNDjHCaBIWxRKYtVudrbhxvnkV54esUV8Wvdum4n9wY6uTfI7SPMFtmdIoKPvMpVL4J10VmpdbFly/FKAU5vXQsn9dy6H0HstNFevl6OfXOvt3Ctt26Kt09tt/jnpF6/GiYmm6MEMc1M7okSTGyKvprqu8gYYeNpG72xCAp8GE/vrg29S+e224Y6r3EdErprRvcflmsmrjb+hs2rMA5ZFX194ol/co6KTFKnTwiuBaRZSA2TL3zhC/0Ek2pqmBgnMDfUhIDs8JE6K++++F3sMKkJcQaBQGMRQDBprHjjLQRqTiDO0Qq9iNdvV2lvb399MdhbTNV/iYhgekuOLNpFsFi+fLnau3dvb0E+Z5eFXHqciRMnOq9D/HLlqE7QWFKQ9ic/+Ylb+E4u2QEj/+m+/MdWxLaw/rUAIf34d654/RERSIrY6ssvmpiOyuh20qeIOyJOtba2unVh5IiS8BUBSfcjX4u44n9LjvQTZnOQ33rcKPZZCyZBRw78uxqiJoP3LTje+2Sh2to62ClO/Eqf5mH3n4zdScFGFqvNzQMqYodpUu7cedzJvWPuK4Z7c2+w89+QSu0Tv69ii35ry8SJA5zcbqosrPVCuTf3wt+SIwKHFIUNsl++Z3OkQ+7T4o7slhFuq1d3u687bm9vdnJvcKUf+VrXd5k1q69IFWZzkN8nc++AM+9HOvO+y5n3PX3eXuTnLXwlnv5dMF7fbfwIGy8sFl47bHjqHSNa8DLlTe+8Dc81Uy6IKBcUN4mT9/IXyw3j4Ofst98krof5K8dEvvnNe9T8v22NRCJvyRHBRI7g6CvojThSE+W8887vJ6yY+reJB/dkQ0Bqnbz9wnc6R6LOdOuqyBEmXdg3mxHpFQIQaCQCCCaNFG18hUAdCCR9CK6DqQ07pOlITz3A5CFvvEcavAyidivYsJIjIEuWDIssRGrTTxnuMR3tqJWP8kYkuWQnTpmuPOWaMD54UMQrZytRwJV0zku9jO+vW+8KIVG7TC6b8wklBU/fe8kHK6NLbRIRpT/4wZPfk7e0yTFM7/fkvuV3nywWW6YcKbovUkT26aefdXajvlOdcYZTI8apXyIXgknRI4v9EMgPAQST/MQCSyBQSgJJH4JLCSOnTiGYBAdGjiXcc88w5+0WAys3yF/JZZdE2KIvLMQLF3Y6uz6Ou/099dSxPrVQcpoWNTErL4KJ7CBpbe2I3IlSEyApDJLHXNO7bKKK7yb9XSHFUeV16N/+9rfVe9/752rS5IkpUKSLIhAQseSJJ55Ul19+hVt0d8iQZgSTIgQOGyFQMAIIJgULGOZCoGgEkj4EF83PotobdaSmnj5VmzdhRxzq6RNjQwACJwn46wolnfMimMglookcHTx69Ii728BU04RYFJeA1Cz50Y9/6By9GeHGelhzU6V2iXjF7pLixhbLIZBHAggmeYwKNkGgRASSPgSXCAGuJCBA3iSARhMIFJhANXNeRJPOrgOqyylW/MILL6j/+q/n1O/+3x7VfaTAQDA9lMDYsWPV1KlT1YgRIyo7S4Y6J72oXULSQAACWRBAMMmCKn1CAAIVAtU8BIOxcQmQN40bezxvTALVznnvThMheORIhyOidDcmzAbwumnoYNdLjuE0QLBxEQJ1JoBgUucAMDwEyk6g2ofgsvPBv2AC5A2ZAYHGIpDGnNeiiZDTO04ai2LjeKt3lGiPOYbTOLHHUwjUmgCCSa2JMx4EGoxAGg/BDYYMdx0C5A1pAIHGIpDmnPcKJ41FsfG8RShpvJjjMQRqTQDBpNbEGQ8CDUYgzYfgBkPX0O6SNw0dfpxvQALM+QYMOi5DAAIQKAABBJMCBAkTIVBkAjwEFzl69bOdvKkfe0aGQD0IMOfrQZ0xIQABCEDARADBxESIzyEAgaoI8BBcFb6GbVxt3gS9Vli/xjTqs2qAR73KeM2aZjVr1iA1atSAaoaoedv9+0+o1au71U03Oa8fef3yvw42K6N27jyuli/vUvfe263uv3+YmjdvSFZDZdLvsmVdqrV1sBo3bmAm/Zet02rnfNl44A8EIAABCOSDAIJJPuKAFRAoLQEegksb2kwdSyNvDh3qUS0tB107/Yt8LW4cPNgSS8R48smjasaMQaG+B425bdsxdcEFr6rZswep9vbhmXJLs3MRS6699jW1ePFQNW3aG5RmlpZgEsXSy1H7JKLT3Lm9b8YowiVxX7iwyxGcmmPlWBF8y8LGNOZ8FnbRJwQgAAEINDYBBJPGjj/eQyBzAjwEZ464lAOklTdhi/wki39ZxLe2dhhFj6C+k4xX78AuXNjpCE4D1IIFQ11T0vTBxHLt2t7XwYpAsnnzMXXRRa+6X6cl1tSKrewykUszrNW4RRwnrTlfRN+xGQIQgAAE8ksAwSS/scEyCJSCAA/BpQhjzZ1IK2/SFExEQLjjji7jor0MgoneFbNjx0g1deopqQsmJpayu8V7lEWYFm2HjkAL4ljzyVSQAdOa8wVxFzMhAAEIQKAgBBBMChIozIRAUQnwEFzUyNXX7rTyJo5gIrseNmw4qq65psN13lt3RC/wvVTCdjv4x9SLZmkrbWSctrYjlbog3nG8dVA2bhyuZs483McO6SPITn1Uxdt+375RatGiTjV27EDnWE2Tu3iXIyLr1x+tuBHmw6pVR9R1172mvEeW/H5F+aHFgqDx4rDUhsrYYUdy9uw5oSZPPlTxSbjJsSkvC83dH1/vER/buMThqo8WFbEGS61/AqQ152ttN+NBAAIQgEC5CSCYlDu+eAeBuhPgIbjuISikAWnlTVQhVi1gaEBz5hx2xYStW0e43/LXHbE9khI0plcUmT+/wy1kKmLErl3HQ8fZvXuUOnDgRL/Pbe2U3SGdnT3q0UePuoKJbifigT7mEiaYaBu9n/v9N/kRNZ4tS4mDFkREqAgroOoXpaSd7FIRwWjlymY3niZuJn+0zXG5Srvrrx9csaOQE7IGRqc152tgKkNAAAIQgEADEUAwaaBg4yoE6kGAh+B6UC/+mGnlTZwdJv57TV+HUY4jBsiifvz43t0R/rf4pPW1tlMLAkuXNjnFXIdEFiKNe6woyI+o8eIwknomzY7mMXt2dMHX9eu7HVGko7ITRdqde+5At2CtXHHiaRMXW65xfC3+zE3uQVpzPrkFtIQABCAAAQj0J4BgQlZAAAKZEuAhOFO8pe08Km8GDOj7at6enp5QDnkVTGQxL0d/ZOeJPgIUVyDxOx3WXt8nIsCKFUfcOixSD6StbVjojg1bwSTKj6jxbEUE2V0ix4Nkh4zNpXeRyO6cu+46ubvEK5iEcZPvx4mLLVdbX238K/M9/K4oc3TxDQIQgEBxCSCYFDd2WA6BQhDgIbgQYcqdkWnlTR4FE70TQo7+BL2u17QTwnvUJShwpgW6FgWiiqjaHMkx+aFtCxrPZKO0lfofX/zia2rJkmGV3TAinsybNyQ0X+VVxVL3Ra5Nm0ao6dN7d5fIZeJm8sdkcxhXjuTY/XhJa87bjcZdEIAABCAAATsCCCZ2nLgLAhBISICH4ITgGrxZGnmjC24KSn+tDr349RY1NdW48NawkFonQa+K9Y7p7dsbzqBxvDbqcWTB3+RsrPDXUtELe13cVOp3bNlyvCIkRIlEWkSQe6IEE5uirzZ+hI1nwzKoOKxfBAmaJmKXXO3tw/t8bOJm409YLoX5SdFX+x9kacx5+9G4EwIQgAAEIGBHAMHEjhN3QQACCQnwEJwQXIM3qzZvggqv+o+seBGHvUVl1qxBld0N+i0zEycOUF/+clO/4yxhBWb9Yo0sotet63aLmba2DlarV3e7x2Ta25vdOh26H/la1+Tw2iF268W//Nv79hi/Df6irVKwdPnyLrV3b49zzGVopb6HP9127jyuzj77FbcArncXjL5P8zL5ETaeiaUWbPx2hYlQ3vuETXPzAPdNOf4rjJvcFxUXiYM/X/TXwjzMTz/HBp/Wke5XO+dhCwEIQAACEMiCAIJJFlTpEwIQqBDgIZhkSEKgkfPGdPQjCc8kbZYt63KbBe2kSdJfrdrIcSLvMZ5ajRs0jjA8eFDEKbsaLPW0td5jN/Kcrzd7xocABCAAgXACCCZkBwQgkCkBHoIzxVvazhs5b/IimMiOi9bWjsidKHlJQDm+s23bcXXPPcPUU08dU3PnRr9RpxZ26100UcV1a2FHUcZo5DlflBhhJwQgAIFGJIBg0ohRx2cI1JAAD8E1hF2ioarNm7DjMSVChCsFJOA/nlVAFzIzudo5n5lhdAwBCEAAAg1NAMGkocOP8xDIngAPwdkzLuMI5E0Zo4pPEAgnwJwnOyAAAQhAII8EEEzyGBVsgkCJCPAQXKJg1tAV8qaGsBkKAjkgwJzPQRAwAQIQgAAE+hFAMCEpIACBTAnwEJwp3tJ2Tt6UNrQ4BoFAAsx5EgMCEIAABPJIAMEkj1HBJgiUiAAPwSUKZg1dIW9qCJuhIJADAsz5HAQBEyAAAQhAoB8BBBOSAgIQyJQAD8GZ4i1t5+RNaUOLYxAIJMCcJzEgAAEIQCCPBBBM8hgVbIJAiQjwEFyiYNbQFfKmhrAZCgI5IMCcz0EQMAECEIAABPoRQDAhKSAAgUwJeB+Cr7zyykzHovNyEVi0aJE6//zzFXlTrrjiDQTCCOg5v337diBBAAIQgAAEckEAwSQXYcAICJSXgBZMyushnkEAAhCAQFoERCRFMEmLJv1AAAIQgEC1BBBMqiVIewhAIJKAd4cJqCAQh4AsmmTxxAUBCDQGAT3nEUwaI954CQEIQKAIBBBMihAlbIRAgQlwLr3Awauj6eRNHeEzNATqQIA5XwfoDAkBCEAAAkYCCCZGRNwAAQhUQ4CH4GroNW5b8qZxY4/njUmAOd+YccdrCEAAAnkngGCS9whhHwQKToCH4IIHsE7mkzd1As+wEKgTAeZ8ncAzLAQgAAEIRBJAMCFBIACBTAnwEJwp3tJ2Tt6UNrQ4BoFAAsx5EgMCEIAABPJIAMEkj1HBJgiUiAAPwSUKZg1dIW9qCJuhIJADAsz5HAQBEyAAAQhAoB8BBBOSAgIQyJQAD8GZ4i1t5+RNaUOLYxAIJMCcJzEgAAEIQCCPBBBM8hgVbIJAiQjwEFyiYNbQFfKmhrAZCgI5IMCcz0EQMAECEIAABPoRQDAhKSAAgUwJ8BCcKd7Sdk7elDa0OAaBQALMeRIDAhCAAATySADBJI9RwSYIlIhAVg/B27ZtU48++qi644471PXXX6+uuuoqdeGFF6qWlhbV09PjEly4cKH7/8WLF6dKNKt+g4zcv3+/uvbaa1V7e3uqPkhnAwYMqPSpmVUzSJpcqs2bAQMORLqyZk2zmjVrkBo16iSDanwPa+u1o6dn9Ot52fl6XjZlMSR9QqCQBKqd84V0GqMhAAEIQCD3BBBMch8iDIRAsQlk8RC8du1adc0116hNmzap6dOnu4A2b96sLrroIvffUYLJk08+qWbMmBELqr9NmsKAyZAgX01t4nyuRZOyCSbC4NChHkdAO/h6TvSKFXJt23ZMXXDBq2r27EGOEDU8Dq5E92rRBMEkET4aNQiBLH5XNAg63IQABCAAgQwJIJhkCJeuIQABpdJ+CJadJRdccIFas2aNmjt3bh/EImzMnDmzIpj4+R86dEi1trbG2q2RpE2acRdxRu+iWblyZZpdu32lKZikaVxaeeMXK7SNYd9P04d6jJWF/fQJgVoQSGvO18JWxoAABCAAgcYhgGDSOLHGUwjUhUDaD8GrVq1S1113ndq9e7eaNGlSH59E3PAeyfE7rMWHOLspkrRJC7SIQ52dnWr79u2uz1u3blXTpk1Lq/uGF0zqtcMk1QDSGQRKQiDt3xUlwYIbEIAABCBQZwIIJnUOAMNDoOwE0n4InjNnjlq/fn3oLhLN01+fQwsfXt4inIjI0tbWpm666Sb3I9m5MmvWLKe2xSi3Bors7gi7tPAifWzYsME9JuTvw2uHCB7Sp9hvI37IvWKX9D958mS1dOlStWDBgoo5Nn1H+Scd6T5EgJIx9LVx40b36JKfo4g42gd9r3AIqocSdq+0Mx1rSitv/DtJdu48rlav7nbi2uXEYIQjQL3BdUOO77S1HXF499YX8dc4kWM8Cxd2ObE7WmGkj9hI2w0bjjrx76i0nTt3sCdOvfVU5H5/TRPv12KPHsNvW1T/UbaV/ecL/pWHQFpzvjxE8AQCEIAABPJAAMEkD1HABgiUmEDaD8FxjpD47w1qO3/+fHXvvfeqgwcPql27drnHfWbPnl05thPUxv89LeKICCJXWB9aJJH23jGCwi/FXh9//HE1b94892Mt3vh31mhbwvqO458+7tS7uO8tnCt2LFq0SOnjQF7BSteN0feGcZHP/ffWWjDxM25vb3ZicFLUmD+/w8mDbicPWpw8ON6vxsmcOYddsUREj82bjzn1cl51/y2X/kxEjt74962P4hdtwr7WIol87t39Yuo/yrYS/2jBtZIRSPt3Rcnw4A4EIAABCNSJAIJJncAzLAQahUDaD8FpCybeOIg4MH78ePdbYSKAfGYSYuJ+HpQLUuz13HPPrRzBCavdYhorrn+y+0VEEV0jxm+HFmBkt4u8vUd24ujLb0vUvab8TytvgmqVrF3b7e4G2bRphFM0uHeHSV9OJ5w8OPR6HvSKIlpQWbq0yfF7SJ+369gKIlpgSfv+KNtMnPkcAnkhkNacz4s/2AEBCEAAAuUggGBSjjjiBQRySyDth2Bdw2THjh1q6tSpkX7bign6TTQiEuhjNfUWTPROjiAHZTeMFipsfIzrnx5bdrPcddddld0lYouISitWrHCPKskuGTnONG7cONdMvy1R95oSNipvvMd/pJ+omjRRRV/9NUy0kCLHcfTxGi1y7N9/wvH7iHuUR9q1tQ1z/B74ut/BrzBOWyDxM7OxzcSZzyGQFwJp/67Ii1/YAQEIQAACxSaAYFLs+GE9BHJPIO2H4D179ri1NoLekiMwRBzQb8+xERP0jgrvkRbvItzmSI5pHNPn/iDK8ZWXXnrJFSS8l3/3R5BI4R8riX/6bUPSv/fVzV5btAhjOr6kYyJClOkYkrf/tPLG9i0569d3OztrOip1TcLaaVEl6MiMFjD88ax2R4n3yE3UhA+yLfc/IDAQAq8TSGvOAxQCEIAABCCQJgEEkzRp0hcEINCPQBYPwXqx7l3MS3HTdevWqbPOOsstVholJsjuFBESpIBqUP2RIMHE2yZpDZOoXSsanAhCn/70p9U999wT+hYguddW4LH1z79LQ9rJ1d7e3iem4rvm7q/FEiQMhd1bixomUoy1peWga7/UJhk1aoD7bymS6q8zElQnpDcPeo/kiOihj/D4a4xosWXjxuFO7g1y+9+y5bhTf2ZIpa2/rzhf2/QfZhs/kiBQFAJZ/K4oiu/YCQEIQAAC+SWAYJLf2GAZBEpBIKuH4J07d6qf/OQn7ut25br++uvd//Rrd4OObei3tkycOFGJXXKURAstIlS0trY6b1BZ7R43EaFAdkT42+gaJzo4+k07Nm/J6V0kB79RRj7Tu2d03/pNNUGfBSVHUN9R/mlRxOuL/rcISs3NzRXxSX9fuIp4tHz5crV37161ePFil3kQ77B7pa+sBRPv22eCWPnfgiPiyrp13U4MTjh5MLjyJh1dHFb627FjpON3l+N3j+P30MobdqR/LWrIv6Vv/ZYckx1+24LepBPVv3xmsq0UP0hwovQEsvpdUXpwOAgBCEAAApkSQDDJFC+dQwACPAQXMwekYOuSJUv6FHWtpSfkTS1pMxYE6k+AOV//GGABBCAAAQj0J4BgQlZAAAKZEuAhOFO8qXYuuz5kR40cB3rqqacqtWBSHcSyM/LGEhS3QaAkBJjzJQkkbkAAAhAoGQEEk5IFFHcgkDcCPATnLSLh9ug3EMkrg6W+Sz2vavMm7lGYevqa1dhhRWizGo9+IVANgWrnfDVj0xYCEIAABCAQRgDBhNyAAAQyJcBDcKZ4S9s5eVPa0OIYBAIJMOdJDAhAAAIQyCMBBJM8RgWbIFAiAjwElyiYNXSFvKkhbIaCQA4IMOdzEARMgAAEIACBfgQQTEgKCEAgUwI8BGeKt7SdkzelDS2OQSCQAHOexIAABCAAgTwSQDDJY1SwCQIlIsBDcImCWUNXyJsawmYoCOSAAHM+B0HABAhAAAIQ6EcAwYSkgAAEMiXAQ3CmeEvbOXlT2tDiGAQCCTDnSQwIQAACEMgjAQSTPEYFmyBQIgI8BJcomDV0hbypIWyGgkAOCDDncxAETIAABCAAgX4EEExICghAIFMCPARnire0nVebN6bXCq9Z06xmzRqkRo0aUEiGXv9sXh9s4iEQbPopJCyMLgSBaud8IZzESAhAAAIQKBwBBJPChQyDIVAsAjwEFyteebE2jbw5dKhHtbQcdF3yigHbth1TF1zwqpo9e5Bqbx+eF5dj26FFEFuhI4zHk08eVTNnHs5cMJFxZswYFNtPGjQGgTTmfGOQwksIQAACEKglAQSTWtJmLAg0IAEeghsw6Cm4nFbehIkKccWGFFxKvYskPkTxsBVekjgiYk1ra0ehBaokftPGnkBac95+RO6EAAQgAAEImAkgmJgZcQcEIFAFAR6Cq4DXwE3TyhsEk75J5OchX2cplOjRFy7sVHfc0VWTsRp42hTa9bTmfKEhYDwEIAABCOSOAIJJ7kKCQRAoFwEegssVz1p5k1beBAkmYUdyZBfEhg1H1TXXdLhuSp2TuXMHV1yWdgsXdqn1649WvqfFBlNb+byt7Yi66abOSt+6hoq3vsi+faPUokWdauzYgWrx4ib33lWrjqjrrnvNPUI0b95g5/+9Nul2W7eOcO2Sa/HioWratDeEhsnLY+fO4+rss1+piBhRdgT5F2S/tkUYyb/FFi2WeI0SblE8a5VnjJMfAmnN+fx4hCUQgAAEIFAGAggmZYgiPkAgxwR4CM5xcHJsWlp5E1bsNKjo65w5h10xRBb6cvnrnOjPZbG/efMxddFFr1bEBlPb+fM71L33dquDB1vUrl3H+/Wt7dyxY6Tq7OxRjz561BVMtFiye/coV2BYtaq7cqzFK5iIMCFfm+qyBPHw7jAJs8Pkn8mWIOEqimeOUxPTMiKQ1pzPyDy6hQAEIACBBiWAYNKggcdtCNSKAA/BtSJdrnHSyhv/Ql0LFyJATJo0sA+0oOMqcoMWFHTbpUub1LXXDunzhh1TW+9A+/efUOPHH3K/pfsOOzrkFRX8EY4zpm4btcNE7rE9wmQa2/S5jBXFs1zZjDc2BNKa8zZjcQ8EIAABCEDAlgCCiS0p7oMABBIR4CE4EbaGbxSVNwMG9H0VcE9PTygv/8JdH8e57bahlSMvfjHB35kWNUToWLHiiFuLQ3ZytLUNU+PG9YouYTtZvLs31q7tdo/7yO4WfezHJJhEFXa1ESVsRJagHSb+uiamseJ+LnZF8Wz4CdCAAPhd0YBBx2UIQAACBSCAYFKAIGEiBIpMgIfgIkevfranlTdBgsOyZV1uLZFNm0ao6dNP1vuI2s3hJaGFD+/xF1Pb9eu71Zw5HZW6HiaBQY8n/U6bdko/cccr0phEF6/tUQJMUJ9+MSlsLJM/UeMG8axf5jFyvQikNefrZT/jQgACEIBAOQkgmJQzrngFgdwQ4CE4N6EolCFp5I0UKm1pOej6LbVDRo3q3ZmyZ88JNXnyoX67RLSosXHjcDVjxiC3ZsiWLcedQqtD3Hay6Ncii79eiKltUA0Q6dMkdoiY8Mgj3UqOAQ0dOkD98IdH+9hj04cOfBgPG0HFtoaJSVCRGi1SJ2bBgqGRPAuVrBibCoE05nwqhtAJBCAAAQhAwEMAwYR0gAAEMiXAQ3CmeEvbebV5Yzoio3eZaIB6oa+FD/m+/y050qcs+Jcv71J79/b0eyNNVFsRK9at63bFmtbWwWr16m73aE97e7O788R7+Y/DaFtFNJG2cgzI75+08X4v7EiNP2GCjuP4mcjXtm/J0QKO3xb9RpyJEweoL3+5qeJDFM/SJjeOBRKods6DFQIQgAAEIJAFAQSTLKjSJwQgUCHAQzDJkIQAeZOEGm0gUFwCzPnixg7LIQABCJSZAIJJmaOLbxDIAQEegnMQhAKaQN4UMGiYDIEqCDDnq4BHUwhAAAIQPO7GOgAAF2FJREFUyIwAgklmaOkYAhAQAjwEkwdJCFSbN2FHcpLYQpvaEvAfJ6rt6IxWLwLVzvl62c24EIAABCBQbgIIJuWOL95BoO4EeAiuewgKaQB5U8iwYTQEEhNgzidGR0MIQAACEMiQAIJJhnDpGgIQYIcJOZCMAIunZNxoBYGiEmDOFzVy2A0BCECg3AQQTModX7yDQN0J8BBc9xAU0gDyppBhw2gIJCbAnE+MjoYQgAAEIJAhAQSTDOHSNQQgwA4TciAZARZPybjRCgJFJcCcL2rksBsCEIBAuQkgmJQ7vngHgboT4CG47iEopAHkTSHDhtEQSEyAOZ8YHQ0hAAEIQCBDAggmGcKlawhAgB0m5EAyAiyeknGjFQSKSoA5X9TIYTcEIACBchNAMCl3fPEOAnUn4H0IvvLKK+tuDwYUh8CiRYvU+eefr8ib4sQMSyFQDQE957dv315NN7SFAAQgAAEIpEYAwSQ1lHQEAQgEEdCCCXQgAAEIQAACJgIikiKYmCjxOQQgAAEI1IoAgkmtSDMOBBqUgAgmjz76aIN6j9sQgAAEIBCXAIJJXGLcDwEIQAACWRFAMMmKLP1CAAIQgAAEIAABCEAAAhCAAAQgUFgCCCaFDR2GQwACEIAABCAAAQhAAAIQgAAEIJAVAQSTrMjSLwQgAAEIQAACEIAABCAAAQhAAAKFJYBgUtjQYTgEIAABCEAAAhCAAAQgAAEIQAACWRFAMMmKLP1CAAIQgAAEIAABCEAAAhCAAAQgUFgCCCaFDR2GQwACEIAABCAAAQhAAAIQgAAEIJAVAQSTrMjSLwQgAAEIQAACEIAABCAAAQhAAAKFJYBgUtjQYTgEIAABCEAAAhCAAAQgAAEIQAACWRFAMMmKLP1CAAIQgAAEIAABCEAAAhCAAAQgUFgCCCaFDR2GQwACEIAABCAAAQhAAAIQgAAEIJAVAQSTrMjSLwQgAAEIQAACEIAABCAAAQhAAAKFJYBgUtjQYTgEIAABCEAAAhCAAAQgAAEIQAACWRFAMMmKLP1CAAIQgEDNCdx///01H7OaAa+++i/VkCEj3S6GDh1aTVe0LRGBouWxF/3lV8xRI4a3kNMlykdcgQAEINDIBBBMGjn6+A4BCECgZARkoXnpRy4uhFdP/J+fqndf/C51xoSxrmiCYFKIsNXEyCLlsReIzumxY8e4ogk5XZN0YRAIQAACEMiQAIJJhnDpGgIQgAAEakugSAtNWVxeeOGFasKECWrMmDEsLmubKrkerUh57BdMyOlcpxbGQQACEIBATAIIJjGBcTsEIAABCOSXQJEWmiKYnHfeeerMMyeo8ePPQDDJb1rV3LIi5bFfMJGcfuOkiWrcaaeT0zXPHAaEAAQgAIG0CSCYpE2U/iAAAQhAoG4EirTQRDCpW5rkfuAi5TGCSe7TCQMhAAEIQKAKAggmVcCjKQQgAAEI5ItAkoXmb3+zW506cZwaOaTJ2plXjnSqPTt3qXHjx6px404LbafvmzR1Sr/+EUyscTfcjUny2ARp27Ydatq0s023VfW5zml2mFSFkcYQgAAEIJAjAggmOQoGpkAAAhCAQHUE/AvNX25/Tt16651q7jVXqGuc/9as+YF69lc71OI7blb797+kFt62RDU1DVH79r2s5lz2IXX+W8917/dej7c/rC6b8wl15523qreef6760Y/+Xd29fKX60z89z+njZdX2wDfUww9/T611+taX3Hu44zX19bvvU29+85vcb3/lri+p48ePVu5BMKku1mVu7c3j2279itq+/dmKu5LLcv3ql8+rO+68xf235Oftixeq7697rN+9b3rTZDcPzzprivrtb/eoz3x2npo+/UJ3LuicHT9+vLr55s+qN/3J5EpfWly54XO3qNdeO6LuX7WsYoMezy/AIJiUOSvxDQIQgEBjEkAwacy44zUEIACBUhIIE0ymTp2qVq68W61qa3MFk2996z5HGHFEjcOH1X333aeee/5Z1fqJv1KrH35InXbacHXrLXe6BVmvu+46l9Pb3/52976hQ3vUJz95vVq67Cvqkvd8QHV1dakjzm6TVW0r3X7/8R8frHD91Kc+6SxS/8QZZ5F7n1x/+OMuBJNSZl66TvnzeNdv/6A+97nPqZ///OfuQCtW3K2efvppJ6fvd3NKBAzJz8lTTlM7nv9dn3svvfRSddlll7m5/Mgjj6jvfve76sGHVqrvfOdhV3T59rcfUgsWLHD7vfmWz6kPffCKSl+/+91uddutS9TIkSPVlxYtdP4/0L3PO96RI6/1y2l2mKSbD/QGAQhAAAL1I4BgUj/2jAwBCEAAAikTCBNMZs36kLrkkveoZ7b+R0Uw+cAHPuCIGV9U73nPDHfRKX9Jv/zyK9WMmX+ubrn5duev8H+hrr76L52dIn+sLBB37Nih/umfHlXf//4P1Mt/2OOIJb2LRb1zRYQYLYp8bdkqZ1H7C3XHHf+gprzp9H6essMk5eCXqDt/Hstxmi8tXOwKJntfeN7NNxE7ggSTLVueqdz7s5/9UN1ww61q48Z/c+m84OR561XzXGHwiSf+d6UPEWPkaNmtt96m3vWud1UEkzWP/EAdOPhH1TxslNv+k399lZvzCCYlSjZcgQAEIACBSAIIJiQIBCAAAQiUhkCYYCILxPudv8BPmfJGtW3bdneHiXdhKIvAhbfdVRFJbrzx7wMFk5/+341q+3/+ym3v3S3iPd4gMOUYj9Qv+V+L71b/6dz//ve/V336M/+9D2cEk9KkXeqOpCWY/POGxyviye/3/do9EqbFjh//+MeO8LLGtV2O5HznwQccYaRJXXzxzIpgMv/6G9TfODulThn4BvWNb3zLEQofcQSUFxFMUo84HUIAAhCAQF4JIJjkNTLYBQEIQAACsQmECSbyl/mrrrpCnXPOW9Tevb9zBQ/ZYXL74tvUW996jvtXc9lhctlfXqpmf2S2ChNMZIdJe/vjznGGB/sJJv4jObITQK7/2PKss8vkK+rBB+9VLaOHV3xCMIkd3oZpkJZgoneY/PSnG12hQ0Q8vcPkn5/YoH75y23qm99coT784cvUsmXL1MQzW9RHLr26z/EzOZr2xz++5NY/EeFRjuWww6RhUhFHIQABCDQ8AQSThk8BAEAAAhAoD4EoweTh7z6gHmhbraQIpq5hIp5L3Ybnn3vOPbrw2GPrVEvL8FDBRNcw+frXv+4cszm1Ai7oSI4sTuXNO95FqtRH0cd4EEzKk3dpe2ISTDZu/Kn63trHnXx9zKm/8x9q3rU3OkJeuxo85JjyHskR0e66eQvUxz/+cfeo2ffXrVf/8i//5hzHecIVSEQwkWM9ciRH6vzIkRtdw+QXv/iF2rTpZ+rTn/6cW4PnnnvucWv5eO+RminUMEk7+vQHAQhAAAJ5IoBgkqdoYAsEIAABCFRFIEowee63z6i//dSNzsLwbCWChyw05S05w4cPVy+88KK6/IqPqBtv+LySowthNUxkgSgLTu9bcu67f1mfN46IA/KWnH/915+pAwdedt+kM3Hime5f7b11TxBMqgp1qRubBBMR4W6/5X+6DF555RVn59Q5rgAiufv007/sU+9k8+ZfqBXfWOUIhZPUr3+9S33x5gXqw7MucwsX6zoo677/kCvAyJEbfSRnyZI71ew5H1IfveqvnDo++9UPHvsX5w1RP1IPPHCve4++9Buo5GveklPqtMQ5CEAAAg1JAMGkIcOO0xCAAATKScC/0BQvhwwZpsaeOsktlinXxDPOcf9iLjVITjllkCNqHFFnTJigRo0arQ4d2u8WeZXr1DFTnL+ev1L5Wtp5BY/fv9ihxo4drSZP/hO37+HNY5w+xlXAyr07nv+NOvPMSe49ekx9A4JJOXMwDa9s8rhXLDmhmpuHqUlvnOK8+veQe+wmKOdlDuze9ZI677zznDc9Da3k8fDm8c78aHLnwjCnsOvolgluLutcH948TnV2HXD7lkvuaRo62r1f7tHXoUMHnHmyD8EkjeDTBwQgAAEI5IoAgkmuwoExEIAABCBQDYGghaZNf7KgPHbsqFsUM85l0y7sHgSTOKQb6944eWyTg5qe3Os9QpM2VXaYpE2U/iAAAQhAoN4EEEzqHQHGhwAEIACB1AjEWWimNmjCjhBMEoJrgGZFymNvOBBMGiA5cRECEIBAgxFAMGmwgOMuBCAAgTITKNJCE8GkzJlYnW9FymMEk+piTWsIQAACEMg3AQSTfMcH6yAAAQhAIAaBIi00EUxiBLbBbi1SHiOYNFhy4i4EIACBBiOAYNJgAcddCEAAAmUmIAvNIl0XXnihmuAUnB0zZoxbjJMLAkKgaHnsjRo5TQ5DAAIQgECZCCCYlCma+AIBCECgwQnIW25eePFl9VpHp/tWmjxfIpAMa25y3tAz1nlTyUgEkzwHq8a2vfTy79XLL/+xEHnsRaNzeuzYMWrE8BZyusZ5w3AQgAAEIJA+AQST9JnSIwQgAAEI1ImAiCTyKuCOjmPq6NF8CyaDBvXuKJHdJXKxw6ROSZPDYSWPXz18UB3tPqGOHe/OoYXBJr3hlMFq0OCBrlhCThcmbBgKAQhAAAIRBBBMSA8IQAACECgNgbzvKgkDjVhSmhRMxZGi5rHXeXI6lVSgEwhAAAIQqDMBBJM6B4DhIQABCEAAAhCAAAQgAAEIQAACEMgfAQST/MUEiyAAAQhAAAIQgAAEIAABCEAAAhCoMwEEkzoHgOEhAAEIQAACEIAABCAAAQhAAAIQyB8BBJP8xQSLIAABCEAAAhCAAAQgAAEIQAACEKgzAQSTOgeA4SEAAQhAAAIQgAAEIAABCEAAAhDIHwEEk/zFBIsgAAEIQAACEIAABCAAAQhAAAIQqDMBBJM6B4DhIQABCKRNYMCAAcYue3p6lNwn/6/m8o7l7yvIjiTjpWFnHB/9dmuba21HHJu99xbFTm1zrewNG8d2viSNh79dWvPCxp44bLVdUXM0ar4H+Wma7yb7TOOZPo9iH2abLYeg9mE/O2xixT0QgAAEIJBPAggm+YwLVkEAAhBITMC/CAn6WnduWtDYGhG18DEtimzHqMV9YexsFlG1sM80RlHs9Iol8u+08jCMTxQXm/mShX1ZzoskQoJJGLS113ZsU66a4iKx9t5jsi+N/qJ8CxrfZJNpPvM5BCAAAQjUnwCCSf1jgAUQgAAEUiVgWhjoz9N8mI+zIDU5m6ZdprH8n5dB+KmWX7Xt02Tu7atau8La286XuH6Z7q/WH1P/fkEhSkwK2h3m/V4SW23mks09YTkQV6Aw3W/6PEkuJuFmE1fugQAEIACB2hFAMKkda0aCAAQgUBcCtgvFaoyLEmHiLhri3l+N3Qgm/enVmr/teLb3xREGgu6tdhzbfKzFODZj2AgFNv0kmUtx+/Xeb2O3KRZJ+7Ox2+Yek318DgEIQAAC9SeAYFL/GGABBCAAgUwJmAQT+VyuqBokpiMJUQuPqPH942pbNJCgWivee+LYHNVOxjON7ffD1J+/T+2L3zfv10FtvMlhO6Z/d4B/DP21v78gBkHje49veGPoFc6Ccso/rm18w+wy8fDmtu0CNmwh7vczKndN80XH2TZ/bbn6f5DY+GwSHkxjm36+RNkUNKdMNVSijg7Z+OvP5yT9mcYxfZ7pD3w6hwAEIACBVAkgmKSKk84gAAEI5I+ArWCRRPTwLoDDtvDbLsiC+vKLOVELLNvPohYzfgZBYkDQYte2T1PbLHywiUtU7E2LcP+COoxZlvG14Rol4IQtoqO+X818Mdnr/TxIFLJdkNvcZzM/TTEN+qln6jeIQdRPT1N//p8Vpp/ENmJNXDFI+6THthHOTHbyOQQgAAEI1JcAgkl9+TM6BCAAgcwJ2D70B4kFXuNs//LrXwjFXZjYigZBC3n/90yFLIP6sBUYwsaK02fUotEkFoUlThKBLEoYiOOPzaLWVC9Dj2fy3ysk+BeoJjviLsyD4lTNfImKu3fRHZa/NkKIaQwv56iYJGUZd94niYmfVTVc4vhZzTiZ/8BnAAhAAAIQSJUAgkmqOOkMAhCAQP4IJBVM4vx1NGqxEXfhVI1gYhJ1JDqme2wFkyR8vLsxgo6jmBaANn9FD+Kn/Y76LGoBHSWo+IWDahffXh+j+o5atMZZ/JoEoTAuJr9NPwnCbAyKlc0cChrPZmFvYmX6PMzPsFwLuj/OnLQdL+59cfy04WorWJnyhM8hAAEIQKC+BBBM6suf0SEAAQhkTqBegol/8R+1ILddGMddJMddRNqKNbYLJr/PJsHEdmFsyyFJfybfbBkFxdu0KI3Tty0DWyHIdF8c22wmtSk2tnMiaixTLMMW9SYxKGm/fltN/Zg+9/Znc29aOWMzFoKJzSzgHghAAAL5J4Bgkv8YYSEEIACBqgikIZiYFgjVLETCFo5+cSFoAWK7qDQtAMMWy2HtTIvdoIWhfC+sWGqYuOBvY3PEKMpmm/6CuIctTOVefXmL2toW0gxqb1NQNqxYbNTuIK+dSUQGP1e/32FjR7Ez2VuLIzn+eRVX1ApjafqZYRIUTHZ454w3r+PYk1QEq9a3qn6g0xgCEIAABGpKAMGkprgZDAIQgEDtCHgXo/7FYthCN2hRH7UYiRojSATwLx6D+tZ9ehfgtnb5/fIvquL6EhQt/4LeZrEWtDgMWxB6Y2Vi4bfPFFeb/rz3RC0+td9BAo2pD78dYUyD7PWLDP7cDssx0yLXNpeD/NbxjbLFdE9U7IJywpR3YXPBJqZB94TF1CaPo8Y0iUb+tibR0eRfWH/+nxVhx4RsfsaYYhNmI9+HAAQgAIH8EUAwyV9MsAgCEIAABCBQSAImUaKQTmE0BCAAAQhAAAINSwDBpGFDj+MQgAAEIACBdAkgmKTLk94gAAEIQAACEKgvAQST+vJndAhAAAIQgEApCMQ9AlIKp3ECAhCAAAQgAIFSE0AwKXV4cQ4CEIAABCAAAQhAAAIQgAAEIACBJAQQTJJQow0EIAABCEAAAhCAAAQgAAEIQAACpSaAYFLq8OIcBCAAAQhAAAIQgAAEIAABCEAAAkkIIJgkoUYbCEAAAhCAAAQgAAEIQAACEIAABEpNAMGk1OHFOQhAAAIQgAAEIAABCEAAAhCAAASSEEAwSUKNNhCAAAQgAAEIQAACEIAABCAAAQiUmgCCSanDi3MQgAAEIAABCEAAAhCAAAQgAAEIJCGAYJKEGm0gAAEIQAACEIAABCAAAQhAAAIQKDUBBJNShxfnIAABCEAAAhCAAAQgAAEIQAACEEhCAMEkCTXaQAACEIAABCAAAQhAAAIQgAAEIFBqAggmpQ4vzkEAAhCAAAQgAAEIQAACEIAABCCQhACCSRJqtIEABCAAAQhAAAIQgAAEIAABCECg1AQQTEodXpyDAAQgAAEIQAACEIAABCAAAQhAIAkBBJMk1GgDAQhAAAIQgAAEIAABCEAAAhCAQKkJIJiUOrw4BwEIQAACEIAABCAAAQhAAAIQgEASAggmSajRBgIQgAAEIAABCEAAAhCAAAQgAIFSE0AwKXV4cQ4CEIAABCAAAQhAAAIQgAAEIACBJAQQTJJQow0EIAABCEAAAhCAAAQgAAEIQAACpSaAYFLq8OIcBCAAAQhAAAIQgAAEIAABCEAAAkkIIJgkoUYbCEAAAhCAAAQgAAEIQAACEIAABEpNIBeCyapVq0oNGecgAAEIQAACEIAABCAAAQhAAAIQqI7AvHnzqusgZuvcCCZXXnllTNO5HQIQgAAEIAABCEAAAhCAAAQgAIFGITB69OiaupoLwaSmHjMYBCAAAQhAAAIQgAAEIAABCEAAAhAwEEAwIUUgAAEIQAACEIAABCAAAQhAAAIQgICPAIIJKQEBCEAAAhCAAAQgAAEIQAACEIAABBBMyAEIQAACEIAABCAAAQhAAAIQgAAEIBBNgB0mZAgEIAABCEAAAhCAAAQgAAEIQAACEPARQDAhJSAAAQhAAAIQgAAEIAABCEAAAhCAgI/A/wc/ndPgwtxRowAAAABJRU5ErkJggg=="/>
          <p:cNvSpPr>
            <a:spLocks noChangeAspect="1" noChangeArrowheads="1"/>
          </p:cNvSpPr>
          <p:nvPr/>
        </p:nvSpPr>
        <p:spPr bwMode="auto">
          <a:xfrm>
            <a:off x="155575" y="-2057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68611" name="Picture 3" descr="C:\Documents and Settings\Administrator\Local Settings\Temp\mx31D0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1052736"/>
            <a:ext cx="8262007" cy="5040560"/>
          </a:xfrm>
          <a:prstGeom prst="rect">
            <a:avLst/>
          </a:prstGeom>
          <a:noFill/>
        </p:spPr>
      </p:pic>
      <p:sp>
        <p:nvSpPr>
          <p:cNvPr id="68610" name="AutoShape 2" descr="data:image/png;base64,iVBORw0KGgoAAAANSUhEUgAABBIAAAG6CAYAAAC1L2XiAAAgAElEQVR4XuydD9xVRZ3/BxfwQf49qKmAApuFIhm4tAXZKoJplpD/EzdMdwWl1sSgrF8SGmb/YJHMVKAVcxMiFAPN0CB1VdAVhdQ1aHXBBBQzQEAQTH73O49zm3ue82fOuefee+497/N6+ZLnnjkz3+97Zs458zkz32mjZr5/n+KAAAQgAAEIQAACEIAABCAAAQhAAAIOBNogJDhQIgkEIAABCEAAAhCAAAQgAAEIQAACmgBCAg0BAhCAAAQgAAEIQAACEIAABCAAAWcCpUJCG+frSAgBCEAgmAALpmgdEIAABCAAAQhAAAIQaFgCCAkNW7U4BoEaEkBIqCF8ioYABCAAAQhAAAIQgEBlCSAkVJYvuUMgnwQQEvJZ73gNAQhAAAIQgAAEIJALAggJuahmnIRAlQkgJFQZOMVBAAIQgAAEIAABCECgegQQEqrHmpIgkB8CCAn5qWs8hQAEIAABCEAAAhDIHQGEhAau8qGHfUx7t3XPdrXqL//TwJ7iWuYIICRkrkowCAIQgAAEIAABCEAAAmkRQEhISFIG6b87/U59dZvZRybMpTKXXfTBs9UNQyapru076wIe3vSEGnrfBZUprMFyfegzd6oTu39MXfv0j9Q1T8+ouHfX/MMVavI/fDkTdXTD4Enqig9dpH2+fe3d6qJHvqqkLV3U92z9m92GJO3Ag/qpVW+8oMavmNKaE0JCxdsOBUAAAhCAAAQgAAEIQKBWBJyFBDNwmLP2LjXnj3e1snd8/4vVGX0+qQdhcmyTr+Bv/I+6Z92D6obnbytJL4M1OcYvvy7yS/mcE36o+nTuGTxgeS9nY5/8uW77Bj0ICjpk8Da0YGdUurBKyaqQ0KfT4er/zn9Ymy4CwkOF/7a+/WarOvDzLapemtt1UXOG/lA1vydQuNRfrRp20nLzKiSc0fuTauEnb1HH3T1C98mBBx6j/2+EDuF55oOXqXvWP6ikHWz5wjPFNuYrUiEkJG2CXAcBCEAAAhCAAAQgAIHME3AWEoIGWDKoeKjwZX5A4euk3+H3ZXffJS/qpCfde4F66NUnQiHZX0m73X6c2rr3Td/0Jk9zMizt1gtX6a/1M56b4/811aHasiokmIHf6sKX4oELT3fw5G9JwurFW88XP/w1X0EpVoEZTJxXIcG0G2+/Mb//av1vC8LbK7q/iOgw58QfaqFQDoSEDDZkTIIABCAAAQhAAAIQgEAFCZQtJNhfLK8szDCQGQsy2JeBp8xQ2LrnTf0V0z7iCAnmS6lcb76IenmYQb3MgpDyenfqGZhWvrQ+c9ZinUVQfi68syoklDMQDqqXvIgIUu/l8HNpN940WVnaYGaySB+64bnb1A3P3qb7sbFPhKNrBl2h+sw7QcksITlkphBCQpJa5xoIQAACEIAABCAAAQjUN4GyhYR15z+iB+5mTbULjjhCguRnZhAElWF/NZVp/F/oe1bgbAOTVgZMzT8b6GKub5q8CAl5EhHyLCRoQaAQ90OWrkh/NnE1TH/5+3kn6iUz8n+ZgXTNyhm+sROKnYWlDYnvLVwIAQhAAAIQgAAEIACBrBMoW0gwokCc4HRxhYR7Pnmr+mzvk9X6HRv0F1HvYb4iy4wImZFw24k/UEFT+1edea9ehhEkSsiMBYmf0Lx/Fz2VW2IMrNvxSqsy/YQE+W1oj8E6rY4P4ZmJEbcxuNoiX5P7FAZ/ckiQRePfnLUL9G+uuzZ46yWOiCBpJfieHoy/t1wlCQ/JZ2iPjxXyOqYlr40rfJe/CBuJ1RDkm23PukK78atDw83Ow2VGglwnbaRP58N1/AlpI1G7Ysg1MrvG265cZiQEXWvsD/JP+Lm2IbttGpskXoLMKpJgkBJQVPqOBFcUoU6WQNxzyi36MpY2xO3ZpIcABCAAAQhAAAIQgEB9EyhbSDAzEmSQP/Cu0wNjGNiY4goJEjlexAE55Iuod1Bo8pOBjwgJJtigd723HSTOu6xBzsnAyASLtO31i6VgCwlSrlwrX3LtQ5ic8cBlkYNMbxOSwZ9ffpJOvhRLnnasCHt5iV9zdN21wa4XGTDasS+iYiJ4ecwp1Jc3boaIOxcVpsgHDbrteBi2HzJ7ZPzyKSUxGSS45/QhV+ugnn4zS8x5ySdINDIClQhQJiBolJAQZKNfvRgfgq6RdiXtNWzXhqBrRbiTQ671E/HitmdJb9qUWU4kfU12bDBCglf0MME5ERLq+yGA9RCAAAQgAAEIQAACEIhLoGwhwR7EysBZpjz77epQjpBgCwD2oE/ytOMjmAGlETe8YoEtSNgig/3lXQa7skZcZiPIV3FZF+4XmNEeOMtgVg7xXWYiyJfq8R+6WA+k5dzAu0/3/SLuV1l2vjI4lZgTxpbxx16sxQrJs8/cE4oDP/vLvwz8zNR0+VIuh1wfVSeSzggJwk3q1QgBUSKCXQ/yb2kHze27lPAw21EGzRQxA3jxTXy+Z90D+uv9Gb1P0V/A5bAHzPbuFH5BO+XrudSD1F2Q2GD8tcWpMCFBYgOILZKfX137+WYLASIcGL8u6nuOnmUjeYmNfmKPKc/4LrMz7LYl5UkdeYWEpO1ZljVIWxExzYgvpn/LjAQTX8T0QYSEuLdb0kMAAhCAAAQgAAEIQKAxCJQtJAgGM/gySGQgedFDXw3ckSHujATJ1yxJkOjxZzx4aZG+HR/B/G4GYN6ZBOb3oDxkYDa0sJOE/bXfDs5oDzi9QoJcZ39pl8HcqrPvjR0/wsSD8NooDtt5+p236yLOUhMD09SLGdzK7y4igldI8Aod3vNmi0FTrj17wHtO0gSdN23C66sRGWQwLGKEDNi9+Zqv7t7Bf5CQYAtWYXVt87LFDq8AJn7ZQoFXSLDbl19QUOO7ERmueXpGqz4Rpz3LxWa5SNhSCefbHjESnFGREAIQgAAEIAABCEAAAvVGIBUhQZyWAb18hZevq+YImlKeREiwB5PyddQcdnwEMz3dzDzwDhLNTAXv4NgM3oN2cfCbAm8P9IIG7cYO18COdnp7xoHdqOxy/ZZ5RE3ND2ugXiFB7PYOmoOut+3yGzTLdYaz97yplzDxw/hltynztd9bz4aj1LMcsizGKyqZa72/B/EzbSBoy1DTPm2Bx/wWFNtDhKF1ox7xnZFgRIagZSlh7S9Je079xoWQkDpSMoQABCAAAQhAAAIQgEBWCKQmJIhDMjCS6feyptocfgOvJEKC/XXXHvDb8RHMjAB7FoFZwhA0s8D+XabI+x0yDd27E0TUgN7w2PKFZ3SWfl/avWUFzZjwpjMDRb/ZAmkICZKvWYrgKiZ4YyT4xUHws82u1zBGfoNyv3oWVmbQL3UvMxIkZkaQqOQtM4ifLYLI8hXvIctgJGaDXU6U+CB5BAkGZsZB2IwQY5MtwCRtz6nfkBASUkdKhhCAAAQgAAEIQAACEMgKgVSFBOOUDA7v+eQtxTX23i/nSYQEydt8uTbihF98BGOD96usGYh6B5T2ADiqUuyvw67bP8bx1VUECEvnmoefr7atspOBBFs0MQaiZia48PCzzeU6sTUonV88DPHDriszKDft0Ay2/WYKBPEzbKLaiJw3M2Zc6iJo1waXdhPFM8pW1yCcUfn4nkdISISNiyAAAQhAAAIQgAAEIFAPBCoiJHgHft6p7C6DJD94Zjq6GQD6xUcw13m/BvstgfDaaSLhB1WcHbTQdQAcx1eXgafYVg0hQbZwtL9uR+3K4cIjauBrL1nx1kFQ/qZNmCUPJvaB3eZMOzG/GVHJb7ZMlJAg5fhtJWnba+IVuNRnJYWEOO059ZsVQkLqSMkQAhCAAAQgAAEIQAACWSFQMSFBHDSDaO/a9ziDaxuUdzmBbDEoEeb91uTbMxDka3rQEgN7Rwi/mANBFeUylT9o6n1QnmZQHPWl2N5d4Z71D5Zk5zJ4DSrfr17snS78gveZvJIKCTZ/v90XTP5mwO2dUeKdXWCWCth1adKY+AWGkd9SiiB+LksNvFxNfQYFxpT0RvDy1nlQIEm7DL+lDUnbc+o3JISE1JGSIQQgAAEIQAACEIAABLJCoGJCgj2w9K7zTiokCDQ7PoAE0ZPDb0BoD+KlfEkbFPTOJdift8Js/4KCSgYFAwyq/KA4Dnb6qACOaQsJUraLmJBUSLAH00EcJY2pIz/RyJwT8WDVWfeqrXveVH3mnVCC2U4jMROC2kIQv6jgh351amZHyDl7u1GT1o4P4RUSTHlBdtrBR71CXZL2nPoNCSEhdaRkCAEIQAACEIAABCAAgawQKFtIkAGkrKe3g+vZMRL8tgIsR0gwAyyzRWHYjghGdJDBWO9OPVtF7jeVYA+U/YLbyVfeoT0+puyv/97YCt4dH7xCxpw/3uVU52YgG7R1n4lbELTDQSWEBDHciCLybz/byhESwkQnKc+uc7/dLOzlDd6gmAa6yUPEiqA0kjaInz3oDxI8RDh4aOMTJduHmkG9d1aCtKl7TrlFz6iRwyskeMsbv3xKMV8pZ86JPyzukOJtC0nas1PjjJMIISEOLdJCAAIQgAAEIAABCECgrgiULSSYgZcM6CWafXP7LsUgi0LCb2BejpBgD5Ikf5dp46ZGwqbOm4GmGSgb0UCi8Q8tDPbEt6H3/W1XB3vwKwPrAQf107ZIOhkEymDV5DVw4enOjUIGmCIWSH7CdM7au1q+sFt5hn25r5SQYA/ojV+yZGTr3je1b+UICXK9Xa8yqH6o8J/+ve/ZWgQK2z3C/vIv1/ht4+lNE7RDRBg/20YRp+5Z92CxbkRoEju9cR7scuUaqU/pI2f0+aROb9qO33IWuzzTv/p0Prx4nfgq7cRPVIrbnp0bqGtChARXUqSDAAQgAAEIQAACEIBA3REoW0iQr8Ey2JPo/vYhA6NrVs5QErTPe5QjJNhrwCVfv6nupjx7+nfYzAWTXgZu1wy6Qg/U7EOuveG525QJoifn7IGzTFuX7RKNeGCulQG//SXZtXWYbTTHf+jiEq4yEBWmYbMbKikkiP1mTb/8W4STix76qhYTyhUSDFPhb77S2xyFfViQQzP7JKyeTbsLSxPFT/z0s9HwOOPBS1tVs4gJ0j7sdiV1KW1DhCrZLjUoLoaUN/7Yf1Gf7X2yzleEBxEjbnj+ttCgm5I2Tnt2bZvO6RASnFGREAIQgAAEIAABCEAAAvVGwFlIiHJMpvI3vycm+IkHUddn6bx8/e/znpjgXbYRZacM/ORIi4Hhuq4w8IzaLSDKtno5L0LKwMKX9jQ5pu27baOrnaZdpVWXrrEQymnPibkhJCRGx4UQgAAEIAABCEAAAhDIOoHUhISsO4p9EGgkAvYMkLAlOzXzGSGhZugpGAIQgAAEIAABCEAAApUmgJBQacLkD4GEBGRpgo7D8F4cCpONHUcjaFeHhEWmdxlCQnosyQkCEIAABCAAAQhAAAIZI4CQkLEKwRwIGAIS00HiOUjgSQniKYcsU5BAjRKTJCwAZc0pIiTUvAowAAIQgAAEIAABCEAAApUigJBQKbLkC4EyCcjOC0Y08GYlgTwlAKi97WqZxaV7OUJCujzJDQIQgAAEIAABCEAAAhkigJCQocrAFAj4EahJsMRyqwIhoVyCXA8BCEAAAhCAAAQgAIHMEkBIyGzVYBgE6pgAQkIdVx6mQwACEIAABCAAAQhAIJxAqZAALQhAAAIQgAAEIAABCEAAAhCAAAQgEEIAIYHmAQEIQAACEIAABCAAAQhAAAIQgIAzAYQEZ1QkhAAEIAABCEAAAhCAAAQgAAEIQAAhgTYAAQhAAAIQgAAEIAABCEAAAhCAgDOBNvsKh3NqEkIAAhCAAAQgAAEIQAACEIAABCCQawIICbmufpyHAAQgAAEIQAACEIAABCAAAQjEI4CQEI8XqSEAAQhAAAIQgAAEIAABCEAAArkmgJCQ6+rHeQhAAAIQgAAEIAABCEAAAhCAQDwCCAnxeJEaAhCAAAQgAAEIQAACEIAABCCQawIICbmufpyHAAQgAAEIQAACEIAABCAAAQjEI4CQEI8XqSEAAQhAAAIQgAAEIAABCEAAArkmgJCQ6+rHeQhAAAIQgAAEIAABCEAAAhCAQDwCCAnxeJEaArkgsH3PdjXt8Wlq4/aNamifoeqCYy/Qf695Y42aOWKmZrB47WK1eM1iNfHjE1Xfg/rmggtOQgACEIAABCAAAQhAAAJKISTQCiAAgVYE7nz2TrX2jbXqmqHXaDGhR+ceauziscXftLhw1wX63LRTpqlBPQZBEQIQgAAEIAABCEAAAhDICQGEBE9Fm6+s8nPSL60y4Hp609M656fGPuXclGRQtmn7Jp2+78F9Vef2nZ2vNQnNV2P523w5jp1JTi/wqzcZTE99fKomMuKoEWpE3xG5oCP9YOZTM9XYj4wt+ix8RFCQY+ygserSxZeq7p27q0sHXYqQkItWgZMQgAAEIAABCEAAAhBoIRApJKzcuFJdeu+lobziDJazBl6mcNsD9pkrZyr5T45bT7810QAprpAgjKctn6a/9tpH907d1eILFsdCFrfsWJnXMLHdDmUQK/+lffixq0a5Xj+8bTJtP13ze2jdQ3o5g4haMutA+MgSh2seukbzF9FLljogJLgSJR0EIAABCEAAAhCAAAQag0AuhQQZsMvUbT1Q8kzLrvaMhDChRtad33n2nbFaWqPOSKjGgL7WMxKkTd679l7VqX2nzMwmEVHjpDkn6Zk1wkdEgzufKyx7+PNaNe3UaXq2BkJCrC5KYghAAAIQgAAEIAABCNQ9gVhCwul9T/ed2l1v66PTmHUQVvNxZgVMeGCCenjdwzq7rwz5iv7iK4cscxDBQ9aicyhVKyGhmuw/MvMjurh/6P4PNRcShPetK29VO/bs0G1QzwJ5T0jQARcLs3Yeuuih4m/1dg+oZr1SFgQgAAEIQAACEIAABBqNQCwhwWVKuXzBlEGImaYvX9XlP7O2WgC6pDGD6ZWbVuop1LIWe1D3QSX5SBopZ/vbheUJ+3fW5cgAXGYayABIrpFBkFm6YGIQyKwD+fJrBu9HHXSUTis2hsUpMIN72zcZQHljGcQREszgMc7sA+EnPpp4Crafhof45h3c2dzlq/dHenykVbR9SSNfm+UwcRqkLOOz8AyK0G+z19cX6sMrhEjbkDrV9hXq03UAGiQkyO9ymPoTO8XeoPJNB7bTGTv86s3mYcqwbwJRPpvrjc9+7dj4YJYQCbcJQya0MPIEMZTyTJ8IqkO/fmG4ixho+qIweGrjU7qvSF7SD1zro9FuhPgDAQhAAAIQgAAEIAABCLgTSFVIkAGcrJ+WgYl92F9YXdLItTLYv/aha1t54hUzzOBPypCB0Nzn5pZcI4OyqadM1YMneyaCN2OTb9BsBfHLiA/2tTIAm/DxCSUzNZIICRIP4c5z7owMsChcZPmCl7GJ5xBUtgwa5Zz3uhP7nKgj8xsxxB6wywyJuc/OVZt2tASANIc9c8L8JjZ52cs5Ez9DBtQSnM8bB0LqR8qP2j4wSEgwQsyoD43S6/VNkEtjl/gny1fsw68uTfnGPmN32EyIKJ+D2rDYIvZKu5HD+ODXbW1+EvzQj7G0fWFoi3V2vxAx59+X/7vOXtqJCETCwMyEsctNGhfE/ZZDSghAAAIQgAAEIAABCECg3gnEEhL8ljaYr7QyUBxx54ji102Jbi+zBIpbxxWmRrukEaAiNkx8YKJmK4Mk+XIug0Qz8BFhwHzptgfOdnr7K7rYLQMtE/9AvuSbwbEMIEUMMBH5g4QEGTTK9VKuDNhkFoT8bb7mSlBEMxiPIyTYSxtETJAo+fYsCruB2Vy0ze8xFjZmsOxXttSBbNWnZ2kUyhBfxX4zKLUHtd6YDaYcscMexC4atag4cLUH1CZ/SS9lmMGylC+DdNtuiQkgNrnMxogSEgwn88Xd5C2/Tx46uSj02PVrbBU+XpEoSkhw8dnUl4gZInLJsXjN4mLbs8UfOWdEEGFkhA2z84bdTkyfsO2W9LeOuLVVGxQfTVuXf0s/kBkNJqCoyUvKl9kJXkGi3m9w2A8BCEAAAhCAAAQgAAEIpE8glpDgV7z5ku+yht0ljZRhBp3eteJmMGUPPO2Bsz0gtkUL7+4HYTESgs6J7d4tGW1/gsSNqB0t/GYKyEBSYiV4dyYQocYMCiUIo99XfD8hwQx6JV9b8JDBtvlS/buLfqcHobZPkl7KMV+6bTZmcC6D2ZFzR+qmETSrwhZA7C/e4rvUtRw2P7925iIk2HnY6Y2QJPkOnTO0KP7Yvtks9KD6vW07/cp18VnyMMKJd1mPEdzs9irpg2Ik2DZ4Z1jYdtuzdex2YM/KkXLiCF3p33LIEQIQgAAEIAABCEAAAhCodwKpCQn24EoGoDKoMV/vDSSXNCZKvN/g0h6QmoGePSiyv5KHDZiSCAnGB3vNvPxm1rUHDeKihATJQ/KUwb73q7j9ldlm5zdd39jnN0g0wox34GqzNgP8oAG45O83qLan7/steZDrjJDhN/PA2BYVfyNKSPDbKtM7MLcZ2uKCYWdEBvk7TEhw8dl7YzBxEDSP97b69AplQUKCPfvB28YlPyMwBQlsXpHGXtohbUlmthDUs95v5dgPAQhAAAIQgAAEIACB6hGIJSREDfb81p57129HpQnbDtHGEhUTIG0hQQaPskbdGy+gOICXqPaF/8LKjapWGdhLTAJ7Wr4ZnLvO5vATEsLW4HvtDyvH75zLDhje5Sd+HKJ2KogSEvyu9w7Moxj6sUvqs/goMxKkvXvjQhj/XYWEqBkEfufDrgmaBSPt1+waEtVWOQ8BCEAAAhCAAAQgAAEI5JdAqkKCYJSBlwy6zc4J8pv3a3FYGnvgZuIX+FXPxI9P1FP7wwZMQefizkjwxmyQGAM9OvXQZqUxI8Hrnz3l3ww2owbBRUGgEFDRrLU3X9XNgFrqQWJa+B0mRkQlhQR77b/XBokhYOIp+NlXb0KCNy7FqGNHFeMkxJ2RkLaQIHxFtJJ4DTILxhY67HgS+b0t4jkEIAABCEAAAhCAAAQgEEYgdSHBLswOEBcUDd6bRuIQnDTnJJ2Ny6CmGkKCsdEriNhT5ctZ2uCtIHvJgRES7N/CghOGLW3wm87vLTuukGCLLN6lEyZvMzXfb/mBa/dMQ0jw42rKt8/Jb2FLG1x8tmMXeJcjmKUIrjMS7KUN3mUKQT5FiQ82dz/hyrVeSAcBCEAAAhCAAAQgAAEI5I9ALCHBb9cGQWb2npfBnr0PvS0SmOCALmnMIEi+YEvUejuooFwvgye/XRu88QiCBlP2IM8rVvjNVjD52MEExQZ7C72kQoIMSo0/EuxQxAn5Ym12qLDjDtj+eO2WPOR6P5/9giSapi7liQ1mSntcIcG7E4ddX8amsLgLZjmHN7Ckq8ARFFdArvc7Z2IyyHlb3PIuuQkTElx8tpnbgTHt371CgonRECZYeXdnsO2220TU0gaZmWJ2GbGFhLD4G/m7PeIxBCAAAQhAAAIQgAAEIOBHIJaQEITQnkJvps97t1iUwZQZ3EWl8a7hlgGXHPK7bBfoOmgPGkx5gz7K4Ey2qpQtFP2EBDu4nrHdTAeXwZjETXC1ycswLH6Ad5cFLxfbFtm2T8QVP59l4Hvp4kuLU9jNkhFTR/aANq6QIP7YfORvk78ssTC7QdgDXmO31KXhGBWUMo0ZCWKbPZtA/hbf7bZq6idq+8con2XrS7ObhVnSYcoRPuK3V0iwGRnxbMKQCVqcs9ulNz/jh9kqUv4OExJMXqZfmaUwcl3U7hncRiEAAQhAAAIQgAAEIAABCKQmJNhfaW2sMotB1r7LgNsljblWBlpTH59aXO9vfpdBqAyazcyHJEsb/Aa/ZlAXFD/B/l2uFzumnTqtaKM9rT/OtHJ72rrNTb4MyyDS3jpQzgdxMUJGUNlBO0OYHTaSzkgwNssAXXzxBqO0v/oLQzuQpLm2nCUXcWckmLoXW0XIMIfU35o31rSKLxEmrET5LOdFHDDlCGvpCyIoCAvvEhWv4CO22fz8ygvaKtRFSLDbm7RnsY3dG3goQAACEIAABCAAAQhAAAJRBCKFhKgMvOfla78MlOSwlznY6VzSmPT2dosSP8FMx45rl196O+8gW73XycBSZi/Yyy3SsEUEAvmKHcYtiGFcLmYrQpne7hUqyvXFxQ+TphIc49hvOLjWfVDeUT6b867lmPRB9WP6T7n8KtkO4tQDaSEAAQhAAAIQgAAEIACB+iKQupBQX+5jLQQgAAEIQAACEIAABCAAAQhAAAJxCCAkxKFFWghAAAIQgAAEIAABCEAAAhCAQM4JICTkvAHgPgQgAAEIQAACEIAABCAAAQhAIA4BhIQ4tEgLAQhAAAIQgAAEIAABCEAAAhDIOQGEhJw3ANyHAAQgAAEIQAACEIAABCAAAQjEIYCQEIcWaSEAAQhAAAIQgAAEIAABCEAAAjkngJCQ8waA+xCAAAQgAAEIQAACEIAABCAAgTgEEBLi0CItBCAAAQhAAAIQgAAEIAABCEAg5wQQEnLeAHAfAhCAAAQgAAEIQAACEIAABCAQhwBCQhxapIUABCAAAQhAAAIQgAAEIAABCOScAEJCzhsA7kMAAhCAAAQgAAEIQAACEIAABOIQQEiIQ4u0EIAABCAAAQhAAAIQgAAEIACBnBNASMh5A8B9CEAAAhCAAAQgAAEIQAACEIBAHAIICXFokRYCEIAABCAAAQhAAAIQgAAEIJBzAggJOW8AuA8BCEAAAhCAAAQgAAEIQAACEIhDACEhDi3SQgACEIAABCAAAQhAAAIQgAAEck4AISHnDQD3IQABCEAAAhCAAAQgAAEIQAACcQggJMShRVoIQAACEIAABCAAAQhAAAIQgEDOCSAk5LwB4D4EIAABCEAAAhCAAAQgAAEIQCAOAYSEOLRICwEIQAACEIAABCAAAQhAAAIQyDkBhIScNwDchwAEIAABCEAAAhCAAAQgAAEIxCGAkBCHFvIWP9gAACAASURBVGkhAAEIQAACEIAABCAAAQhAAAI5J4CQkPMGgPsQgAAEIAABCEAAAhCAAAQgAIE4BBAS4tAiLQQgAAEIQAACEIAABCAAAQhAIOcEEBJy3gBwHwIQgAAEIAABCEAAAhCAAAQgEIcAQkIcWqSFAAQgAAEIQAACEIAABCAAAQjknABCQs4bAO5DAAIQgAAEIAABCEAAAhCAAATiEEBIiEOLtBCAAAQgAAEIQAACEIAABCAAgZwTQEjIeQPAfQhAAAIQgAAEIAABCEAAAhCAQBwCCAlxaJEWAhCAAAQgAAEIQAACEIAABCCQcwIICY4NoE2bNpEp9+3bF5mm2gkmTZqki5wyZUpk0baPYb4sXrxYjRw5Uo0YMUKNGTNGnXDCCaq5uVm5+B/HnkiDU0wQVL8uPtlm+DHMqs+u+FzbhWt+YemqWVYa9sbNoxb+1aLMKC7z5s1To0aN0skWLVqk7yXeo5z7TFT51ThfTe7mHnPddddp1+Let9auXaumT5+ubrnlFjVz5kx9X/cey5YtU8OHD1dLly5Vw4YNKzkdVb6d/9SpU9Xo0aPVIYccUo1qaKgyojiLs2H1VK8wqtmXvIzq/fkt/tSSX5o8y/EjrXe8rPYhl3tDmO3lPgOi7j3lPAOyUncuPpRz/y23DqLagIv9Sdo3QkIMatu2bdMDZvtFTX5buXKlfsGK+/IWo2jnpNKI7Ze8uA9B02GDfDEv96tWrVIDBgxQK1asUEOGDHF+eY1rj7PjKSS063fr1q2qa9euiXL1MkzbZ28dJzIy5kVR7SJmdqHJq1lWmna75pXEv3LrPEmZrv7ETWdEBLnHiCAp9xGv0FnufcbVpnK5RpVTbe5JyrPve8afuXPnqvPPP1//uXnzZnXjjTcqESnkdxGArr76anX55Ze3EgP8yn/55ZdV7969S1CJmDBhwoRQfJWum6i6y/J5P85x6inLvgXZlqRtp+Fn2s/vNGxyycPbf2rFz2truTzL8SOtdzwX/rVKk4RPuc+AqHtP0meAzbDWdRflQxSDqPZQbh3Y+af5HI6yW84jJLhQstL4VZBpALUWEsQO+dIjX/iSHlE3Ib/zRoGrtf9JfY7qgHHzjWIYNz/vzbTcOk5SfiV98tpTzbKSsCj3mrj+VaNfl+tTnOtd/K/GfSYNrlF+u/galUec80nKE2FHDhEO/IRhk6cRj1evXq0GDhyor/He8/3KnzZtmjruuOO0wB12bRbuc3FY1zKtH+c49VRL25OWnaRtJy2r3q/zu7c1Cr9y/Sj3+qy3jST+lfsMiLr3JHkG+HFO4lta9RXlQxSDKDvKrYOocUyU/VH2hZ1HSIhJz9uQ5e+sDKBF6ZWvRuXYE9VR5QuifC20v1gJwixxiFmlJcmj/HfJO408gspJo45dfPCmqaRPtSwrCYtyr4nLMo06j1tmuT6GPnTeWyYWdp+qxn0mDa5RnKrNPUl58iXFXmYgechSEyNIhw1aXYQEv/4dNSOhGnUTVXdZPu9aJ0naQ1b9biRfKs3Yr/80Cr9y/Sj3+krXXbn5J/Gv3GeA6/3I+Cbpo54BWRMSop5jcRl48yu3DqKEhCj7y2l3CAkx6dmNJehLvHx1kRu5DLjNYV64ws6Jinz//fcX1w7bg3VTruQnX4ZM/uYrkXlwBLljypcyZs+erSZOnKiTShmnnXZacRp/1E3I+CzXBk1vlXOzZs1SY8eOLcZRkBdT2wfbnqQ+G1/9ypJzYTyDOPkJRSatH3dvObJ+WJa5yCE++vkcxMfkFVQ/fnUsZfj5aerULv+1115TkydPVgcffLCeSh7WFv1uOnbbk39LHjItPcpuOZ+kLBnIyIDSuyY7ql7L6UdBfgfVp83X1L23T9n2eNtHFLs4dW6moke1Sb+2H3VfiFN/ru3RMPWzx+U+41rPfvWShKvfPfiCCy7QX/LNl/ag+2mSthzWd13vX0Hpwn6Xcv2ePbZoEPScCHt+mPp6+OGH1c033xxoQpy6sZ9dfhnGeTb43TPNy658zTHPzKB7rul/ceotqt/Fqee4L7LeqbrmPut9Zrncb4OeWa4sXO6jtn9eG/2es3HuWUFpvfna9yXvMyFoYJTkvuF6D3V9F7TfRcw13me43dZc6sP1/mu/d5gYLva9P8zXJM+yqHuet5+E9cGo926Xduiav+EkcWrsI6hfxrk3RDHxe++J8wxwvfe4PgNcfItiH1V33rYlf3s/kAa9K8mYxfscc2XgWhe1fg672inpEBLi0BJgPkEXvV9lzNc0+d1MFTVpXM7JjV4OmT7q92XIiAdiS9wvR+PGjdMBtSQGwLp16wLLCPtaKD5df/31RaFk+fLlavDgwUWS5uVt/fr1+gVb/g76umV4JPU5rKyovP2qPuxmEMTdrxz7QenNM8zmJPUT5acpf82aNWrXrl1qwYIFWgQIa4t+Dxb5LYhBlN1JypIH66ZNm3Qbveyyy4qDjyh/o84bHkG+BPlu+oS3Ps3f0t63bNnSqk9FtY8odn5tMsrHqDK9PkbZEKf+omwLG2zadkXdZ1zLCaqXJFzttmPfo80sLYkf4HdPTtqWg/quy4tWzEebTm4Gl2KvmaUQ5wUprG7tZ2dUwMUkdeP1N+mzQV52v/71r+vnpOFgporfcccdWnR3bXvee27cfhennuPUk8nXb6mJfBkTwdmIPVG+Rt07XNtw1H006L4bdF9Ocs/ye2fzlmve6aSfS3uQQcXHP/5x1atXr8AuF/e+EcU86hmW5D0m6LkX57nmd+/z9gGvbVG+xn2WRd33vOW7tl/X9+6k+duczjnnnFbLx7z9Ms69IYqJfT7JM8D13hPnGeDyfu56T4jz7m634TAb5Jz9HHNl4FIXSerAzjet57CLrZIGIcGV1Hvp7AoKmpFgbkzSyC655JKSoH1h51w7RdSAxuXLkbgjN6ZDDz1UexaUZxAeO7CIpLG/GtsP8KCHk6sPUUzKKcvlRqU7iWcqdrl/h9ls2+RaP3HtMWWEtcW49RZld5plxfU3bvq4vsfNP+wmX6k6DyvT66+fDZWsv7BbcNh9plzuLg9+1zLsF5Ww+6lrfnHvx4ZhnHr24y7rNDt27Fiyi4YLJ9fy7S+/tjgY1edc7sPePMp5NpjBovlCJUKRDBTNDKy49ejymuHX74Kuc60Tl/ZgApsaX6UN9OvXz9nXqHu/iw0u9RuXeZx7Vpz3MrHVBIyVNnzttddG7kASZHs17xtR/KL6YNT1UeeD7hFR10Wdd+lbdppyn79R9pSbv7E1ql/GuTfEYZTkGeB6PxI7XJ8BLu/ncesibvogbn4+xGEQVR9J6sC1jZdbB771Unhhyd6ehVGUa3jeryEKQlGQjCJtv/yKuiXT/szXnbBzJm+ve0kH3X4PZ/shaCJwy2+uL65io91kzAM1amZE1EMkTZ+9ZQXl7XKjqsQLTtSLlWHqWj9Jb45hbTHuS0VUu0qzLNd+krRNxfU9Ln+/+k9a52n5WIv6C3v0xLnPJGUQ9uBPK0/XtuFaXtSjL+reEna9PMPkK753B404L0gu5bsEXHQpM6qssPNR9WLf92X2nsxQsJdjuN6DXF6vwvp+UH258PE+u7w227YZ0UW+Pn/3u9+N5WvUvSOqnqLeDZK+/8R55ri8lwXNPLV3eApiHNXeKn3e5T0m6XMv7r0rbV/D7mmyJEnqx76nlfv8jWt/Of0jrF/GuTdEPTfM+aTPANf7kSnH+wzw6zcudRe3LoLSxxkjRPng+iE3qE6S1oGdn8s91+U57NpumJHgSuq9dEEVJF8w7On99s3Db6qM3wA86kt13E7j9/DwbqsWlaffw8Wo6PYLgO2j+OG3pZufPeX6HFZWVN5+Ve9yQ4xiFnU+zOYk9RNVXtRNxa8txn2piLLb5JdGWVH1GnU+ildc36Pyizofxc6v/tL2McqGNOsvqj2a+4TLfUbsDhqsRXGvBNe4Zcatx6jHlQtbvzzMdP7vfe97xRl0IiqMGTOmOCMr6a4NQfdZibHjFS2CBpVJBkJxnkNhgwux86STTirZVjmtenPtd1H3JJuPSz1587PX/nuXKkb5GuWDa5uM23ei0se5Z4Wl9bPfux971FamUbZW+nyS/hNlU1S7CKr3qHzjng+7Jwa9z9nvq3Hbb1z74uZv+xPWL4P8du1v3uvLeQaYMuPce+SaJM+AsI+Wcesmqg27PG+ND0kYpFkHcYUEc08Iq4Mo/4vPa2YkuKJqCd7X3NysL7BfXkXZefLJJ/VLl6kc8zCWxuVt+EHnzA3HLBPwy9cuO6jTyForyUsebt40UevNom5Cxh8TaM+oWhIDQfyUQwaLd955p14/1NTUpJYsWVLCxvahXJ/DyorK268Tm/r1+8oQtRZTbqISg2DIkCElbcTLNMxm1/qx6zhqjWHYAz2oLUa9uCZpV3HLCoqbEVWvUeejHjZe3+2HjZ+Ka/IT/zp06BAaI8GvfSSp8ygf7Tz9ygzy0Wbuvde41l/S9uh9EMr9JOw+E8Ugql7MebsvueYZ9ytp0rYcdT+2mYXtsy0BDD/60Y+WLFmwr/ULcGjq23V/7KDyzb7xsm1t3759i1Nb7Zl6QfebOPc5bx5x77Newd8ORugVq+K2k6C3jKi+73ddEGfXegqzRc55t4+O8jXKB9c27Npf/eJNBd2XXe9ZUnbYO5t9L5SPRo899ph+vzL9xiu+xH1+ujxPkwygwt4Fo+olqj6i2oWrkBD1vIh6loXd28yHC/M+JwLQUUcdpdu4eV+N236D6krapV87jJu/37PZr1/GuTdI2ko+A6LuPUmeAXHqLoh91LteVBv2PiPl76DnWBSDSteBsTXN53DQs6LV/Q0hwQ2VaZBBqb0RTuUGPn36dLVhw4aS6PaST9A5yds0bPl30K4N5qFm22Q6knTYnj176nV7Jv6BsVnSSCObP3++XoohHUKCBUkkXRNV3PbP70uflCkBqJ577jl1ww036OQioJibsrneRLn2C0Zi21Ouz3K9X1mmjCCeQQ/6qNYgTLzc7ajDMmAwe6z75WWYBtkcVj/C2KzNMnUsS2ZcIzybdmPsimqLdjpvu/BjENSuzI4dYe3ezt+s0TUcvZHww9pMVL17+7FffXrrzTCX38ePH1/clcPbD00fCtu1wds+ovpkUJ1HMQhrk379OqrdubYVsStpe7S5u95nwvq3qeugevHrS+Xej7z9opy27NdWg+5PQc8nU9dmDbhf3ZughN68bTFVzpmvY95dVORcWPlSR1KG/F/as+x0MWzYsNB15XHvc0Fcwu6z3t2C/HaAEG4nnnii3pnDe8R5VgfZF9XvXJ9Tdr2G1VPY8038kfgYUjeuvpr+Xs47hfc549df/fqCy33Z9ZkTdH/zlivvM/buHfZ5l10bvM+MoL/j3kOTvAt6rwlqa0H3z7j3Sr/7hHn+hfXFqGdZ2L3N2GjuPxLT4txzzy1p43HfiYNYB70fxM3fr+8F9UvvM9Ovf1frGRD2jEjyDHCpu7B7gJdF0Lue6xjB1Yew+2+9PYfDnhclbQ8hwRUV6SAAAQi0JhD1ZQdmtSFAvZRyly9j3q/NtakZSs0iAXnJtZe2VNtG+mu1iYeXV0/10cj3tjT7ZSNzylbvCbamEeuAGAn10vqwEwIQyCSBenrhyiTAChlFvfwNrEzHlu1+/b6sVwg/2dYBAZnBKF/1fvzjH6vHH3+8pu2D/pqtBlMv9dGI97ZK9MtG5JStHhNtTaPWAUJCdN2TAgIQgIAvgTjTz0FYPQLUSylrmeIfFRCuerVDSVkhYJa1BE3Lr5ad9NdqkXYrp57qoxHvbZXol43Iya01ZydVo9YBQkJ22hiWQAACEIAABCAAAQhAAAIQgAAEMk8AISHzVYSBEIAABCAAAQhAAAIQgAAEIACB7BBASMhOXWAJBCAAAQhAAAIQgAAEIAABCEAg8wQQEjJfRRgIAQhAAAIQgAAEIAABCEAAAhDIDgGEhOzUBZZAAAIQgAAEIAABCEAAAhCAAAQyTwAhIfNVhIEQgAAEIAABCEAAAhCAAAQgAIHsEEBIyE5dYAkEIAABCEAAAhCAAAQgAAEIQCDzBBASMl9FGAgBCEAAAhCAAAQgAAEIQAACEMgOAYSE7NQFlkAAAhCAAAQgAAEIQAACEIAABDJPACEh81WEgRCAAAQgAAEIQAACEIAABCAAgewQQEjITl1gCQQgAAEIQAACEIAABCAAAQhAIPMEEBIyX0UYCAEIQAACEIAABCAAAQhAAAIQyA4BhITs1AWWQAACEIAABCAAAQhAAAIQgAAEMk8AISHzVYSBEIAABCAAAQhAAAIQgAAEIACB7BBASMhOXWAJBCAAAQhAAAIQgAAEIAABCEAg8wQQEjJfRRgIAQhAAAIQgAAEIAABCEAAAhDIDgGEhOzUBZZAAAIQgAAEIAABCEAAAhCAAAQyTwAhIfNVhIEQgAAEIAABCEAAAhCAAAQgAIHsEEBIyE5dYAkEIAABCEAAAhCAAAQgAAEIQCDzBBASMl9FGAgBCEAAAhCAAAQgAAEIQAACEMgOAYSE7NQFlkAAAhCAAAQgAAEIQAACEIAABDJPACEh81WEgRCAAAQgAAEIQAACEIAABCAAgewQQEjITl1gCQQgAAEI1CmBNm22tLJ8375ukd7Y17mkj8wwpQRiV6XsSdPnsLyS1kkShEFlVdOGJHZzDQQgAAEIQCApAYSEpOS4DgIQgAAEIOAhEGcA7k0b59p6BV8pn8PYVZNrUFnVtKFe2wZ2QwACEIBAfRFASKiv+sJaCEAAAhDIMIE4A8Y4aSvtcrVsqVQ55su/3yyKSpXpVycICZVuqeQPAQhAAAJZIYCQkJWawA4IQAACEKh7AnEGrXHSVhpMtWypVDkmX7/8K1UmQkKlWyX5QwACEIBAlgkgJGS5drANAhCAAATqikDQ1H3vF3Pv2nn7S3rQ13V7sCxQ5Bq/3+RcWB4GqCnTz5agAbkp166UIBu8FZeWz1EDeJflE7YtfhwMW5uV3zV+PrrOigjKL+x3264gu+uqw2AsBCAAAQjULQGEhLqtOgyHAAQgAIGsEbAHsUGDVXsA6B10eq8PGyyGDYb9yggbYPvZ7RU3gvL0EyaCAjVGzRiI4hdU366+GZHFxbeotFGChp/YYn4Lq2c/26LEBT9bs9Y3sAcCEIAABBqLAEJCY9Un3kAAAhCAQA0JRH0NDxpABg0Ew9K7DHSDpvX7zZBwHVx7y43y2XVAHTXIDqvWuEKCN68gcSeOb2GDedd8vLM2JE9X4amGzZ6iIQABCEAghwQQEnJY6bgMAQhAAAKVIRA1YKy1kGALCK62xJlFEDaYdhE+okSKoFoLszGqTrx5mvRB/48jaPiJI/ZvtlAQl11YPpVp3eQKAQhAAAIQ+BsBhARaAwQgAAEIQCAlAlGDVtfBu98ANGpAHzVQj/vV3vVLeJTPNlqXtFGzMPyqynXmRdRg3T5faSHBtY7DxIgwtik1abKBAAQgAAEI+BJASKBhQAACEIAABFIiEDVQjhoklyM0xBESgpY2eAfPLoPdKJ+jBrtxfY4jJEQxCTovv3vjUwTFffDa48IjyOc4Yo/X9iAxJaWmTTYQgAAEIACBEgIICTQICEAAAhCAQJkE/Na221l6dwHwFhe1a4Odf9JdBrx5eJc5mMGzX1lm0GoPsO3foq71pg3Kx4+DN63Nzo97WABLc22Qj/b5oJgRLk3FJX+Tj5+93nNRdRLGyMVe0kAAAhCAAATiEkBIiEuM9BCAAAQgAAEIQAACEIAABCAAgRwTQEjIceXjOgQgAAEIQAACEIAABCAAAQhAIC4BhIS4xEgPAQhAAAIQsAhcc80ude21u2ECgcwRmDy5SV1zTYfM2YVBEIAABCBQ/wQQEuq/DvEAAhCAAAQgAAEIQAACEIAABCBQNQIICVVDTUEQgAAEIAABCEAAAhCAAAQgAIH6J4CQUP91iAcQgAAEIAABCEAAAhCAAAQgAIGqEUBIqBpqCoIABCAAAQhAAAIQgAAEIAABCNQ/AYSE+q9DPIAABCAAAQhAAAIQgAAEIAABCFSNAEJC1VBTEAQgAAEIQAACEIAABCAAAQhAoP4JICTUfx3iAQQgAAEIQAACEIAABCAAAQhAoGoEEBKqhpqCIAABCEAAAhCAAAQgAAEIQAAC9U8AIaH+6xAPIAABCEAAAhCAAAQgAAEIQAACVSOAkFA11BQEAQhAAAIQgAAEIAABCEAAAhCofwIICfVfh3gAAQhAAAIQgAAEIAABCEAAAhCoGgGEhKqhpiAIQAACEIAABCAAAQhAAAIQgED9E0BIqP86xAMIQAACEIAABCAAAQhAAAIQgEDVCCAkVA01BUEAAhCAAAQgAAEIQAACEIAABOqfAEJC/dchHkAAAhCAAAQgAAEIQAACEIAABKpGACGhaqgpCAIQgAAEIAABCEAAAhCAAAQgUP8EEBLqvw7xAAIQgAAEIAABCEAAAhCAAAQgUDUCCAlVQ01BEIAABCAAAQhAAAIQgAAEIACB+ieAkFD/dYgHEIAABCAAAQhAAAIQgAAEIACBqhFASKgaagqCAAQgAAEIQAACEIAABCAAAQjUPwGEhPqvQzyAAAQgAAEIQAACEIAABCAAAQhUjQBCQtVQUxAEIAABCEAAAhCAAAQgAAEIQKD+CSAk1H8d4gEEIAABCEAAAhCAAAQgAAEIQKBqBBASqoaagiAAAQhAAAIQgAAEIAABCEAAAvVPACGh/usQDyAAAQhAAAIQgAAEIAABCEAAAlUjgJBQNdQUBAEIQAACEIAABCAAAQhAAAIQqH8CCAn1X4d4AAEIQAACEIAABCAAAQhAAAIQqBoBhISqoaYgCEAAAhCAAAQgAAEIQAACEIBA/RNASKj/OsQDCGSOwLXXXps5mzAIAhCAAASyS2Dy5MnZNQ7LIAABCECgFQGEBBoFBCCQOgEREngpTB0rGUIAAhBoSALHHnusevbZZxvSN5yCAAQg0KgEEBIatWbxCwI1JGCEBHk55IBAHAIymKDdxCFGWgjUNwHT5xES6rsesR4CEMgfAYSE/NU5HkOg4gRsIYGXw4rjbpgCaDcNU5U4AgEnAvR5J0wkggAEIJBJAggJmawWjIJAfRPg5bC+669W1tNuakWeciFQGwL0+dpwp1QIQAACaRBASEiDInlAAAIlBHg5pEEkIUC7SUKNayBQvwSy0OdXr16tFixYoK677jp12WWXqXPPPVcNGjRINTc3q3379tUvXCyHAAQgUGECCAkVBkz2EMgjgSy8HOaRe737TLup9xrEfgjEI1DrPj9v3jw1atQotXz5cjV48GBt/IoVK9SQIUP0vxtJSFi2bJkaNmxYvAoiNQQgAIEQAggJNA8IQCB1ArV+OUzdITKsCgHaTVUwUwgEMkOgln1eZiIMHDhQzZ07V51//vklTGTQPXz48IYRErZt26ZGjx6tFi1alJm6xxAIQKD+CSAk1H8d4gEEMkegli+HmYOBQc4EaDfOqEgIgYYgUMs+P2vWLDV27Fi1fv161atXrxKeMvBupKUNkyZN0ks3GmmGRUN0AJyAQJ0TQEio8wrEfAhkkUAtXw6zyAOb3AjQbtw4kQoCjUKgln1+5MiRavHixU6DaxEW7r//fr0MQg6ZxXDaaaeprl27qjZt2hSrY9WqVUoG7RdccIGe5WDPekiaXjL3K9/MovArX/wSWwYMGKDtERHBPkRQkDxnz56tJk6cGOrTa6+9piZPnqxuueWWkjyWLl2ql0rY5Uu+Up4cU6ZMaZRmih8QgEAAAYQEmgYEIJA6gVq+HKbuDBlWjQDtpmqoKQgCmSBQyz5vBsAuX+mN6CCDczlkScSIESOKSwVMXt7zMqAX0UEEiHLSxylfxAOxx68829dx48ZpcWDr1q1q3bp1gT6tWbNG7dq1SwekPOecc3Q6OUxemzdv1kLDzTffrH9HSMhE18IICFSFAEJCVTBTCATyRaCcl0OXCNqVelGpVL5S+/ZXG7/WYH/hSqO1eL8SBeVZSZ/j+lFOu7HLWrx4jxo5cmfhRbqdGjOmvTrhhHaFacpbCy++3SJNmjRpl04zZUqHyLRJE1SjjKS2cR0EqkkgrT6fxOY4QoI3revfZlZApdKbwbxr/kGiiYgBhx56aIlAEMRHxBERNkxsCQlY2a9fPz37gQMCEMgXAYSEfNU33kKgKgSSvhy6RtD2G/wmiUjtvabSg2qz7lYqwX6hM9Nf7S9IaVSUy4typX2O40fSduMnIqxa1bnwYtu2EIH9nUIE9u3vvSDXRkhYtmxvYQpwu6KZcYUE7/VxmJIWAlkmkEafT+qfiZEgX9z79u0bmk3cgXql0nuNLFdIMM9cM2vCfjaFPT/MDAmJL/Hd7363OBshaV1wHQQgUJ8EEBLqs96wGgKZJpDk5bCcCNpJIlInuSYN6EEvZy6D/rjlVyLPuDbESZ+k3Xjzb9NmSyvRQAbiw4fvcJqREMdel7Tbtu0rREvfWZgC3ckleas05V6fqFAugkCVCKTR55Oa+vLLL6vevXv77togecog2xuHIOnAvVxhISqeQ9z8xT8zs8B11oTN2exqIb/ZW2cmrQuugwAE6pMAQkJ91htWQyDTBJK8HJYTQTtJROok16QBHSEhmGKSduPNbeTIHYUX5L2FwUHHwiCgffG0CAwuSxvSqGM7D5l9cN11uxOXXe71aftDfhBIk0Aafb4ce/xmwYnIPH/+fHXkkUfqYIJyuMYoqJTQYAb9JsChCO9PPvlkYenWGG2fq5Agsy8krwkTJvj6JHkF+dD6XjtS/+TdUjJLs9zKaRtcCwEIRBNASIhmRAoIQCAmgSQvh1FfXIwJfhGi40ak9otibbtoXqTiRuq2I2UHIfMTEoKWNrhG1TaRwr3lB71cim0yJVW+xplDfI6K/m3SGtHH66PkIb4IX7HFzlv+HfWCmaTdeG0wfXpYuQAAIABJREFUsw/k96uvblKXX76/OuSQ/VpVx6xZbxe2fnurGEdhxIj2Bf9bZjPIYUQHmRFw//17C8HSdurfbYHCTi9LKSZN2q1FDLOswogAQW3BlLF69TvFa+3y/a6Xa4LSx+ymJIdAzQmk0efLdWLt2rXq4Ycf1ltBynHZZZfp/+w1/67PgpZ7R+m91Pu3333T+1zzi3FjxISW+9DcVrMl7Put93pzX+7Zs6cS5occcojetUEEE5mZMXr0aHXHHXfo3R1EGJDnsX34xVYQezp27FgUW0z6qPt8ufXF9RCAQHYIICRkpy6wBAINQyDJy2GcafhRX18EpGtEavsFyZuv61coe2poVJyDoKCLfsEWXX0IKt/rj3x969Onjxo8eHCxrQWxDMpz2rRpersw2RJMDgnQNXXqVP2FSw5bEFqxYkUhPsGQ4heuqBfMJO3Gr9NIXITrr28Z1MuxfHnngs9ti0mNiLB+fVc9KJ81a09x6YF3aYSZ4SDigBwDB27X4oNZqmDSG/FA/vY7b8+GCCpD0piYDia931INY5Nf+oa5ieBILgik1edzAStjTsrz6Xvf+57eApMDAhDIJwGEhHzWO15DoKIEkrwcpi0k2A66RqSOEijinveD7M3DiAUyQ6BXr16B9eLiQ5h9IgCcfPLJrSJrx/UpKr3xR8SFSy65JNZLZpJ2EwRs8+Z31Y03vq2XFcixdGmnYsBDeyDuvd47cE/7bynPm+e4cTsL27DtKQgyHQrM9i8w+9u+9H5CQlj6inZsModAygTS7PMpm0Z2PgREDJbZDT/+8Y/V448/XpwVASwIQCCfBBAS8lnveA2BihJI8nKYZgRt41zciNRRg+S4512EBLOs4eqrry5sOTil1SVxfAiyT/KWKatmloFdSFyfjFAQNCNBBI8bb7xRlyezM2bPnq2n0bocYe3GO5MjaBszbyyEefP26GUJUbMEjH1BwoHX/qAZA1HCg5+QYIseYufs2QcUl2P4CQlh6V04kwYCWSGQ5FmRFdvzaId5Ttuz0PLIAZ8hAIEWAggJtAQIQCB1AkleDtOMoC0OJYlIHXdQHZXeRUiQNGa5gDf6dVwfguyR2Q7yAugnJkT54D0vQoHMNBDbRCi44IILfL9KGQEkaqmHzShJu/EyloG3WWZgiwO2kCAzEgYM+LuCcNOhVRWFLTvwr8/SXSKSCAkm37iih1/61DszGUKgggTS6PMVNI+sIQABCEAghABCAs0DAhBInUDSl0PXCNpBg98kEanta5LGSHCNci3BrZqbmzXvrVu3Fqf9GxHF+wXfL0aDXJs0MrgJMmkLFnGFBBEQTjjhhMAlC5KfyV/+bQsJ1YiRYGIUTJnSVBAL2uoYCBLXYNGijgVbWnZxkAH4nXe2LCVoamqjlizZW4h+vr8+5xUCFi/eU4j7sLO4NELye/LJvwamDxIS1qzpomM2TJjQ1KoMucbEcQiKseC9Pih96p2ZDCFQQQJJnxUVNImsIQABCEDAkQBCgiMokkEAAu4Eynk5jIqg7TfFPW5Eahnceq+RoIH2IYP1ciN12/kFBVk0ooCZlWCuMeXHiaodVIYRH+zzMjVVgiaGHa7Rx2XphET97tu3r975QcSZ6dOnqw0bNujlGib6ebWEhNde66qee+6v6oYb3tbujRnTvigiGH+nTdtd8H+XFhNGj26vlxLYuzC0MOumkxsxQf4dtGuDSe/d+cHssNCzZ5tCtPQOheCU2zztrJsuV4SC6dN3F5jtKzBrEUHk8F5v7AxK795LSQmB2hMo51lRe+uxAAIQgEC+CSAk5Lv+8R4CFSHAy2FFsGYi02XLlqnhw4e3siXOEoYgR2g3mahijIBA1QjQ56uGmoIgAAEIpE4AISF1pGQIAQjwcti4bUCWW0jEbnuHCZlFInuQ+wWLjEOCdhOHFmkhUP8E6PP1X4d4AAEI5JcAQkJ+6x7PIVAxArwcVgxtzTOWGQm/+93vdOBGOUzAxdNOOy3WVo9+jpTbbrxLE2oOq8oGmKUYVS6W4iCQmEC5fd4uePfulq1eORqfQFNTU+M7iYcQqAMCCAl1UEmYCIF6I5Dmy2G9+Y69yQnQbpKz40oI1COBNPq8CAi7dm9RTz6xQq1f/3oRw86dW+sRCTb7EOjYsVl17NhRDRs2TDUVNtvp0NQSvwZBgeYCgdoSQEioLX9Kh0BDEkjj5bAhweBUKAHaDQ0EAvkiUG6fFxHhrrvuKggI69Wpp56qDuveMV8Ac+Ttq5t2qoUL71L9+vXXgkK3bogJOap+XM0oAYSEjFYMZkGgngmU+3JYz75je3ICtJvk7LgSAvVIoJw+v2XrJnXzT25zFhAOWjFH/eLH01SPQw9X/3Tu59Qbgy+qR2S5t1kEhSVLlqiLL764ODuBmQm5bxYAqBEBhIQagadYCDQygXJeDhuZC76FE6Dd0EIgkC8CSfu8mYlw9NFHO89CaP/yGtXuv/9DA977j/+i9vQ6Kl+wG8hbERNWrlypY/QwM6GBKhZX6o4AQkLdVRkGQyD7BJK+HGbfMyysJAHaTSXpkjcEskcgaZ/ftGmTWrx4sfrM6ScEOvX95VtKzn1s90slfz/R9P5IIFcNaZk+z5E9AvN/sUidcMJw1aNHD8SE7FUPFuWEAEJCTioaNyFQTQJJXw6raSNlZY8A7SZ7dYJFEKgkgaR9fsmShergg3uFzkY4fOqj2vQjDj1I/ePrz6oP/mlpiSt/PGK4er3Pcb7urdv5jvrTa2+oVyZ+opLuk3cZBGRWwh/+8AfiJZTBkEshUC4BhIRyCXI9BCDQikDSl0NQ5ptAue0maPvHSmyLOGnSLl1ZU6YUQoineFQq3xRNJCsIpEYgaZ//+c9/roaeNCjUDhESRET4yekfUe1eeUrtN+crauNrr+hrJE7CgRMXqAN69mqVx4tv7FY/+N0q9V8vvYaQkFpNVyYjmZXw6U9/Vh1yaBe9kwOxEirDmVwhEEQAIYG2AQEIpE4g6cth6oaQYV0RSKPdbNu2TzU3t2z7tnVrs+ratU0qDJYt21v48tWumJffgN+bxqVgl3xd8iENBOqRQNI+f/3116svXHSWk5Cw5AufUIdvWaNWfHt0iZAw+Ft3qM79Ws84eOHV19WlC1akKiR8+9rp6qyzPqU+dGw/9dDvVqpHHnlEjR07tjij4rlnX1B33/0b9a3JVwb6ZNJIbAA5PvWpU9S4L16o83vhhef1v2/+yc/U66+/0SoPydd77n3vO0hfI4ece/rpp9XmzX8u5lsP7en2OXers88+W3Xp0kUvb0BIqIdaw8ZGIoCQ0Ei1iS8QyAiBpC+HGTEfM2pEIK12Y2YmpDUTQcSJ0aN3qkWLOgWScUnjvTjJNTWqGoqFQEUIJO3zM2fODI2PIMbaMxJO3G99KyFh4BU3qPcN/qza/sKjqsP2dWp73+GqW3N3VQkh4bMjP69uvfVWvZ5/3rw71M9/Pr9kwC4iwTe/+R316KOPqjf+sq4Va3NexIdzzysEGCzYKYJC//791c03/6gwxf9FNWPGDPXww/frJR+yTaIICpJeDkl3xRVXKBEPzjzz7GL+8rtsnzl9+nRt36BBg4r5+tlRkUZQRqYICWXA41IIpEAAISEFiGQBAQiUEkj6cgjHfBNIq92kLSTI7IPrrtutwoQJlzTe2k1yTb5bCN43GoGkfX769B+o8z43MhSHq5Ag20i23fSiFhN2de6jXul2VOozEoyQ8P4je6g5t92hHnxwmbZ9+vQZqlPnfcoIBU899ZTasPEPrfySGQ1HH32kuvLKrymx9623tuk0BxzQVednhAQz+Jcp/+a3Xbtbgk5+/aprtFBw4YUXKvOb/G6uFyFBgli+u2+bzteUkeU2h5CQ5drBtjwQQEjIQy3jIwSqTCDpy2GVzaS4jBFIq914hQQ7dsKqVZ3VpEm7CxHf9yr594ABbTWF1avfKf5usIhwYAb7Qahc09g2uF4jZcqshfvv36tGjdqpTZg7t6M67bR2eslGOX5lrOoxJ6cEkvb5uELCx7Y/rVbNGF+ytMHMSDDoZWaCHNUQEmSQL8KAHCKIRAkJIkT8atF/+g7wbdHAT0gwv4kYIUKCzGiwRQJZGvHzn99RFDXqqSkiJNRTbWFrIxJASGjEWsUnCNSYQNKXwxqbTfE1JpBWu/GbkWB+M+KB/D1iRLvicoWRI3docUEG+StWvKOGDNlenIEQlp+ZpZAkjcs1xi6xW46BA7eX2F2OXzWuboqHgEra5+MKCSevuUn94sfTisQl2KJXSDAnK7m0wcxIECFB4haMuWS8+ulPb1O///0KvbTBb0ZClMgQR0gQH42AccghPYsBK02MhDPOOCtyyUiWmi1CQpZqA1vySAAhIY+1js8QqDCBpC+HFTaL7DNOIK124zJA96YZN26nuuWWPWrq1A7qkkv2LwnSmCQ/QR00MyJN8SGqjDC/Mt4cMC8HBJL2+ThCwsKTe6kjH/+2+tXCX5cQ/fT1C3SMBO9RLSFBYhpcd923Va9efVTv3u8rCgmyteX//M8ftVnHHPNB/f8gkUHOxRUSZFbCzp1blQgJn/7MsOLshPvufURJ7ImzzjorMpBlVpomQkJWagI78koAISGvNY/fEKgggaQvhxU0iazrgEBYu2nTpnT3hX379gV6lGTgv3nzu+rGG9/WsRBkpsLs2QcUXrT302UkyS8rQkKYX3XQJDCxwQkkfVbEERJmDVTqY2vnqP9+/PclNGs9I0GEhOeff76wfOqbhUCIlwYKCbLTgyxtWLx4sY5f4D3iCAl+MRK8yxwk8GJQWVlrjggJWasR7MkbAYSEvNU4/kKgCgSSvhxWwTSKyDCBtNpN0oG/oJk3b4+OR2Ave0iaX9RsgST5JskzyK8MNwVMywmBpH0+rpBw4s4n1O4NL5RQ/buTv1q17R+9wRbt4IgSu0B2U/jNbx4oLm2QYIf28c8XXKyClh3EFRK8MRK8Tc3Yelj3jplvhQgJma8iDGxwAggJDV7BuAeBWhBI+nJYC1spMzsE0mg3EpywuXmrdmrr1ubiEgWXAfjy5Z3V4MFt9QwEPyFhzZouOo7ChAlNgcsW7DR23AUJ5ijxDeTwLm0Iy9c1RkLQcgnxJciv7NQ8luSVQNI+H0dImHT8EWr05gWZFRJMDARpA0G7NpiAiFOmfEeZAf6O7W30jg/lCglSvsx6kMPehlJ2dsj6zg0ICXm9c+B3VgggJGSlJrADAg1EIOnLYQMhwJUEBMptN/YuBmHFy6Dbu4uC/C0D+unTd6sNG/apKVOaWu3o0LNnm0JwuA7q0ENLpxdLfmbXB5NGlkWY38SW8eP3V8OH7yia5XeNX76uuzYYgSKOXwmqiEsgkCqBpH0+jpDwk9M/oj6182G144lfltjuNyNBdm5Y+1YHdeXyjeq/XnpNvTLxE6n4GzYjQQqQWQkrV64MFBIkjRET5N9HHNFb2yUBG+MICVKGfchOEBIb4Z577tZ5yvkrr7xS/fM//7PvNpSpwEgxE4SEFGGSFQQSEEBISACNSyAAgXACSV8O4ZpvArSbfNc/3uePQNI+H1dIOL5nW9Vh2YySWQleIcFs/7hxv/epMQ+uTVVIkJrt2eNotWXrJv2VX5YudGjqpszWjHL+oAP7qKamptABvFz30osbdUPp37+//r/k4ZdfWBl2S9uw8Q9KZjfs2LFDya4S3Zq7F+3MeotESMh6DWFfoxNASGj0GsY/CNSAQNKXwxqYSpEZIkC7yVBlYAoEqkAgaZ+PKySc3v8IJUJBuxfuLYoJnT52rtred7j2su2mF1WH7ev036/ubqsuXbAidSEhTZwmhkLaSw8k37TzTNNvb14ICZWkS94QiCaAkBDNiBQQgEBMAklfDmMWQ/IGI1Buu3Fd2tBg2BK5Y2IqJLqYiyCQEoGkfT6JkCAmy4yAzmuXqndeeU61PfxDRS92de6j3ul+pP4aX4ntH1PCRTYeAggJNAkI1JYAQkJt+VM6BBqSQNKXw4aEgVPOBGg3zqhICIGGIJC0zy9ZslAdfHCvYuBBPxiHT31UHXHoQeqMDxymjj20XSxeUx77k/rTa2+kFiMhVuEkdiLw6qadOqbDiSeeqLp06aK6deuml4ZwQAAC1SOAkFA91pQEgdwQSPpymBtAOOpLgHZDw4BAvggk7fObNm1SN910oxr3xQsDgYmQYA4RFFwPERDMkVawRdeySedOQIJMnnDCcNWpUyd1yKFddMwJhAR3fqSEQBoEEBLSoEgeEIBACYGkL4dgzDcB2k2+6x/v80cgaZ+XJQq/vm+ZOvroo0NnJeSPaD48NrMRBg0apHr0KASILMxGkAMhIR/1j5fZIYCQkJ26wBIINAyBpC+HDQMARxIRoN0kwsZFEKhbAkn7/O7du9WWLVvUbbfdpk499VTEhLptAfENFxFh4cK71Jlnnq1nI5hlDQgJ8VlyBQTKJYCQUC5BrocABFoRSPpyCMp8E6Dd5Lv+8T5/BJL2eRES5BAxYfHixWrnzq16mvth3TvmD2JOPBYB4ZFHlmpvzZIGRIScVD5uZpYAQkJmqwbDIFC/BJK+HNavx1ieBgHaTRoUyQMC9UOgnD4vYsKu3VvU7l1Kbdy4Uf3hD39QmzdvULt2vVM/ALDUmcDBBx+sZCmDHGYmQlMHRWwEZ4IkhED6BBAS0mdKjhDIPYFyXg5zDy/HANJsN6tXv6MWLNirrrtut7rssvbq3HPbF15C26rm5q0qi1sfTppUGA0VjilTCm/GKRzbtu1TX//6W+rmmzuqqG0xK8UjbZ9sLJXMOwX8ZOFIoNw+b89MkCLffPNNx5JJVq8EZBaCHMRFqNcaxO5GIoCQ0Ei1iS8QyAiBcl8OM+IGZlSZQFrtZt68PWrUqJ1q+fLOavDgttqLFSveUUOGbNf/rtTA2Q/XsmV71bBh0VvPpT0wFn9ff/1dNWJEey0krFrVWQ0Y0LYoKggDEVsGDtxeMR5+PrnyiGp6afOKKo/zlSGQRp83YoJYaGYoVMZacq01ATMDwdhBcMVa1wjl550AQkLeWwD+Q6ACBNJ4OayAWWSZcQJptBszOJ47t6M6//z2JR7LIHb48B0VGzh78cqsgNGjd6pFizpVnfysWW8X9ldvq/r2/TstHhjxxMxOsP+ulrBSSx5VrwAKdCKQRp83BdmCglPhJKpbAggIdVt1GN5gBBASGqxCcQcCWSCQ5sthFvzBhuoQSKPdyAB67Ni31Pr1XVWvXvuVGC4D2WoubZCv5rK0oloDddvZkSN3+AoYXiGhOjXbUkoteVTTT8pyJ5BGn3cvjZQQgAAEIJAmAYSENGmSFwQgoAnwckhDSEIgjXYjA+jFi/c6Dd5FWLj//r16GYQcMovhtNPaqa5d25TEFRAhwI4z4P1blg1MmrRbl2uWEJhBcxCH117rqiZP3qUOPng/LTaYw4gOfrbZMyxk5oUp03vtyy+/q375yz1qwoSmVsWHCQlhZdr+B9ke5pMfD/HVtQ4qyStJW+WadAik0efTsYRcIAABCEAgLgGEhLjESA8BCEQS4OUwEhEJfAik0W7ifHE3ooMM/uWQeAEjRrQrfsn3WwYg6bzLBOz4A2HXy7UmzzVruhSiy+/TASElwKK3rCjbbMHExH8wdskSDjn8YjOE8YkqM8r2KJ/8yi63TONzVD5hvOiMtSOQRp+vnfWUDAEIQCDfBBAS8l3/eA+BihDg5bAiWBs+0zTaTRwhwVUoCIsv4CcsBKW3hQTvcoe4towbt1PdcsseNXVqB3XJJfvrWRTmkK//l1++vzrkkNKlHWHl+52LssmUF8Tc5fqoNEnz9l4XxqvhO1aGHUyjzxv3iJGQ4YpO2TRiJKQMlOwgkJAAQkJCcFwGAQgEE0jz5RDO+SEQ1m7atPnbQLll8L7PF4yJkSBfxyXQYNgRdxBbbvokQoLXfiNAbN78rrrxxrf1sgiZBTF79gFF4SAoPoKrkBBUpuugPkhg8Ls+LtOovJPwyk8Py56naTwrREDY+dYbasXyJ9WGDa9nz0ksSoVAt26d1fHHn6g6duyo9t9/f50ngkIqaMkEAokJICQkRseFEIBAEIE0Xg6hmz8CabQbiQ/Qu/c2He/Au2uDEJWtIc3vcQex5aaPIyS4xnowW12aJRVr1/5VPfzwO2rMmJYXbe/hsrQhKDhkloWEpLzy18uy5XG5fV5EhPm//Jl65U9/Vqeeeqo6rHvHbDmINakReHXTTjV//p2q/4eOUicPP70oKCAmpIaYjCAQmwBCQmxkXAABCEQRKPflMCp/zjcmgbTajRlcL1/eWQ0e3FbDkqB+8+fvUUceuV8xdkCcdfVmW0nJK+5SB5kdIYEYJfih62B88eI9auTInWrp0k7aXin/ySf/WhQIJB/jn/zbCAnie79++6kBA1r8tg+za4X8tnVrc8lyCPnNpUzbf5O3q092jAXDI6oOXPN2sd2PV2P2pPrxqpw+v23bNnXTTTchINRPdadiqQgKS5YsURdddBFiQipEyQQCyQkgJCRnx5UQgEAAgXJeDoGaXwJpthvzZV62gpTjssvaF/7bv2SAHbZjgFxjdkaQf48fv78aPnxHYOX47exgru/Zs01hJ5MO6tBDt5Vc7xUkzEnzuxkcy+/eGRYywBaBYvr03YXp3PsKARubtG8SC+B73zuglUhgBuReB7yzD4LK9F4fZbtfei8PieHgumuDLWAE2ZKEV357WzY8T9rnzUyE/scMYhZCNqqyqla8vH6DevbZF9XppzMzoargKQwCHgIICTQJCEAgdQJJXw5TN4QM64oA7aauqgtjIVA2gaR9fuPGjeree+9Vnzn9hLJtIIP6JHD7nLv1bJQ+f3+Y6njAQdoJljnUZ11idf0SQEio37rDcghklkDSl8PMOoRhVSFAu6kKZgqBQGYIJO3z9923UB12WC9mI2SmJqtviCxxeOmltSUBGBESql8PlJhvAggJ+a5/vIdARQgkfTmsiDFkWjcEym03QdP36wYAhladQFBgyaobktMCk/b5X/5yrvr48ceFUjtwxwG+5/e+UbrEKCiTfcf00qd27NyU09rJvtsyK+Fzn/ucOvjgg/VODggJ2a8zLGwsAggJjVWfeAOBTBBI+nKYCeMxomYEaDc1Q0/BEKgJgaR9/vrrr1dfuOgsZyFBxINn//iC+tPrr6vNG18NvO6QHoepI973PnXsB/up9sd9UKd74y/rasKGQqMJiJBw5llnFLa+7aqXNyAkRDMjBQTSJICQkCZN8oIABDSBpC+H4Ms3AdpNvusf7/NHIGmfnzlzZmR8BDMj4ekVK9TdDzygXn/6AfXSgS2zDA44oPVshbfeagnM2rOpk+ozqL+66OJ/VX/f5/2BQsLSpY+o++79rXrxxZcKu8G8X/379G/r62Vw+7//u0b/+33vO1idccanVa/ePfXfk67+bkklDz3p+EIQ17/FeZBrH3roIfWXv/xFHXjggYVn6VX6WrluzJgLi/lIJqueeUHdddc96ktf+nLJEg/J4/AjDi7J1y7Ua4Oc+8AHjtLCjCwXuOmmH6nf//55PSj/9Kc/rQfqXbrs18p+ucack+CHs2b9TE257hvFot58810157afqscee0JJcEwvI+PnWWedFSkKBfUMIyR07dKseSEk5O8egse1JYCQUFv+lA6BhiSQ9OWwIWHglDMB2o0zKhJCoCEIJO3zLkLCIe8eqHb96TU1ftZUtXbti+pjfY5W/3hcy3IImXVgHzJTQQ6ZrfDY6v9WG3bv0IPoL33pS75LG2SQPPrzF6qrrppQ2Hr1TPX888+r/v37a9FBBupGQPjd755Qv/71r9WMGTP0YP+zIz+vvnzFWPXBDxypyzvkkD6quVtTYaC9Xf1oxiy1bt2f1Ne+dpUaNGiQkoCS5hg5cqS68cbvq75HHa3TyiHpn3nmWfX50eeUiAZS/uDBx6uzz/lMMa3tqwgQBx7YRd1ww62qT58jtNDR3K276tG9pxo7doz+7WtXfUW1/btO+u8BAwYWB/q2/SIc7Ny5Swsokufkyd9Rjz76qGYgfK6ZfI3Oa+zYLxZEhCPVypUrNaPFixcWeNykmYif8vsHPvCBREtIEBIa4jaAE3VMACGhjisP0yGQVQJJXw6z6g92VYcA7aY6nCkFAlkhkLTPuwoJv//979U3bviB6tatWX3tC2PVhz/8YfXOW7tVWJyEOQvmq6fuv121HXyS+uHU6wMH4zJwfuqppwoD5w06TVNTZ/1/M5CXtfvv/HWH+uK4K9U555ypYzrIQPzWW2/VA2c5Z44Vy59U3/3uNPWrRb/QU/R3vvVGSbnmOtmhwAgJnzvvEnXFFV9SCxYsVDNnzioOxO3yg+I7iK1fnfj/tOBg7LzvvvvUf96xQC1atEibJYKAzFC49NJL1S9+8QvV1GFvif2St9h1x3/+TL304hotJAiPDRv/UJyV8ZOf3FrMS/4h5d56y+16xsZ//MftrdjFbZcICXGJkR4C6RJASEiXJ7lBAAIFAklfDoGXbwK0m3zXP97nj0DSPp9ESJg1fpLqcMShkULCH7e8pnb/+S+qqf+RgV/KzYyEa6/9php4XL+SivMO5O2/hw8froUEWxCQi2VAvG3bG+r735+mB+LewyskPP7YM+r++3+jpk//UWE2wnA9+N+n3tSXuQgJfumCbLj4oi8Xl1h47TB/v/rqyyVCgthw2mmf0rM1vDEmxHaZkTBr9szikomkLR8hISk5roNAOgQQEtLhSC4QgIBFIOnLIRDzTYB2k+/6x/v8EUja512FBFnacO1NM9QT6/6g+vY9Up3S/6ORkE2wxS5DjtVr+4OCLUqMhB/NmKlkjb83joD50v/oo8v0AFu+2svSARn0S3pzDBjQTwsRUYN/7wBeljUceeRR6sILL1Rf/OKletBudrGIysuUHSZ42DMZ7KUSp57y2aIQIjMLZNmGLGcMJpYsAAAgAElEQVRYvnypuvzyq4ozEsRe71IMG7xZlnHOOedExroIqzCEhMjmTAIIVJQAQkJF8ZI5BPJJIOnLYT5p4bUhkGa7CdoKMovb/dm2ZtE+WigEKkUgaZ93ERIk2GLbA5oKgQN/r+68c5565dVXStzYst+7gW4dfnh3HdzwuOOOD921QWIDyJKEnj17FIMtysBbghXKIQEGL7xwlPrMZ+TL/AYlA3EREmS7QjmOPfZIHffAXmbgtxzBKyTIsobbb79d5yPLDpYu/W1xeUOlhARZAiFCiDk+/OH+OtCjxDm4776FJTMS/JZieGHfd+8jBZtbhJioHTiCKgohoVI9k3wh4EYAIcGNE6kgAIEYBJK+HMYogqQNSCDtdrNt2z7V3LxVk9q6tVl17doms9SMmICQkNkqwrAKEEja512FBGOyxEQwSxbkNxNc0c+l/37mGb3Dw9vHDlbXXHtN5PR72bFg8uTvl+ywIDMSxo4dq7OXWQ0m5oEdI8GULbES5Ou+HEHBHe2B+bLCTAhZAiH5//nPf9ZLIpYufbi4vCGpkGBmOYhgYIsZX7nyW1oM+cQnhmkhQZZmiHhg+yYxHuwYCeaawUM+6htjwvguyxzEF3tpRpxmhpAQhxZpIZA+AYSE9JmSIwRyTyDpy2HuweUcQCXaTb0M0OvFzpw3UdxPmUDSPu8iJMiuDQ+sfky9uOxp1X3wMer0Acdr68MCLcp5ERxkBoMsh5BghmbJQJjr9vT/sNkFQV/qZZnEzFt/poMtmmCKdnn2dT/4/r+r11//sw6UaI4FCxYUZlBcrG1NKiTIDAF7ZoPkbWJByNKMQw7pqmdU+MV4MLs2mGCLIkqIjUHBKv18k10t4h4ICXGJkR4C6RJASEiXJ7lBAAIFAklfDoGXbwKVaDf1MkCvFzvz3ULxPm0CSfu8q5Dww5/N1uv4ZevHyV+6QrU7qGukkCA+mrgKQUKC7GZwQMcOeraCDLbHXDJWfeMbE/RX+yuv/HJxNwTvMoWwKf/yFd/eatEM5KUM+7rPjvyc3jpRtlJ8++23dZXI8oYVKx7TwRfDyrfrzys42H6YAJJGEDA7LLgKCcLniiuu0ExMXpK/+CIzOHr17qlNMQLE0qVL9S4WfiJKWJtDSEi7R5IfBOIRQEiIx4vUEICAA4GkL4cOWZOkgQlUot14B+iy3OH++/eqUaN2apJz53YsBCprp5c9eGMVhP392mtdC1N5dxXWKO+nrrtud7FWVq3qrCZN2l3YK32vkn8PGNBWn5NyZ89+W02cuKtVufKD187Vq98p5mMyZ9lDAzf+nLqWtM+7Cgn3FIIAnvfUDPXJZ7qooUOHqhMP/4Am3XTwgXpnBr9j5epn1WOr/1tJDIVrr72qOOi108pg+KtfnawDOK5d+6I6/viP6Sn6EgchakaCnY/EGZhy3Tf0TzLQ/uEPvq/zk3xfeWVTYTA+Tg/E7d0RZsy4WT3wwAPFrRPlWrFHgh0ueeBXunwTo0HO2WXYZfvNXJCBveQvMSKkfNk28/rrv1uIAdFTx4oIEkK8MxKMTbLkQw7JT/z6xfzZSmY+yAwK+U3svOqqCercc0f57lYR1S0QEqIIcR4ClSWAkFBZvuQOgVwSSPpymEtYOF0kUIl24x2gjxy5ozjIl4IHDtxe2KKsXWGNbidthzd90N9r1nRRu3btK7wQ71VTpnQoXmfEA7nOznfcuJ3qllv26FgN69b9NbJcY6eIBytWvKOGDNmuEBLoLI1GIGmfdxUSXn57u7rvJ3PUvc8+od566y11wAEHqG7v7heKccPuHfq87IjgjRfgvVC+vDc3NxeCKh5ZEAu3FWMLHHRgHz1bwC9wYs8eR5dk47czhJ2viBPypV6uk3/LcdCBPX0H3pJGto+U8puamorlBO0+4WdnU1Nnte7/XtUzLvodfUyrnSuMHd7ZA3Kdn10ikLy1c5fe8tKc9/5mfIzbvhES4hIjPQTSJYCQkC5PcoMABAoEkr4cAi/fBCrRblyFATNIj5ve1FjUdXbNbt78rjr00G36p6ByjfAwdWoHdckl+2c6UGS+Wy3el0MgaZ+//vrrIyP9y64N5ri3ECvhj3/8P9XpjV1q/WubAk3ufWh3fU5iKpxyyqfV/vvvH7prg6SVAXTcKfkuzCqVr0vZxi/5f1q++flTro8ICa61SToIVIYAQkJluJIrBHJNIOnLYa6h4XyoANWmTemOC/v27WtFbNq03YUv/vv0DAFzRA3wyz3vWo6kmzdvj15SIcspzNKKICFBxIYbb3xbL5uQmQ2zZx9QCHYW/iWVJgSBeiOQ9Fkh2w0edlgvlSRAX70xwl5/AjJrY+XKleqfTviEDgTZ8YCDSmZhwA0CEKg8AYSEyjOmBAjkjkDSl8PcgcLhEgLlthu/gIXeJQblCgdBQRGj8l28eI8aOXJnMW5CVHoDxogP9jIJmg0EGoVA0j6/cePGwlr+aerLV4xpFBT4EZOAzEY46aSPFUSEPoVYNQfr2SP2co6Y2ZEcAhBIQAAhIQE0LoEABMIJJH05hGu+CZTbbsygW+IQSPDEtWv/qo466s1C/IOOha/67TXcqBgJdmwCCXgoMRTkCJo5YGosShjwKzcsX8lv+fLOhejvbXX8BYSEfPeNRvU+aZ+XeASyVWL/YwYxK6FRG0eIXxJc8tlnX1SDBg1S3bt3Vx07dkRIyGE7wOXaE0BIqH0dYAEEGo5A0pfDhgOBQ7EIpNFu5Mv/rFl7dEDFyy5rX4gG3l4NG9auaEfYrg2SyOyWIP8eP35/NXx4S+A1v8MrLpg08rt3xwcpd/78Perll99Vo0e3V3fcsUcvWxCRQ2Yq2Ie5XgI6Tp++W23YIMs1moo7QMSCSmIIZJhA0j4vwQP/8pe/qDlz5uiv0mY7wQy7imkpERAR4Z57fq3OO+8CHeiyuVuTXtYgBzMSUoJMNhBwJICQ4AiKZBCAgDuBpC+H7iWQshEJ0G4asVbxCQLBBJL2eRESZFeEnTt3qnvvvVcXIF+niZnQuK1NYiIsWbJEL2OQupZdJbp2aWY2QuNWOZ7VAQGEhDqoJEyEQL0RSPpyWG9+Ym+6BGg36fIkNwhknUA5fd4WEzZt2qReemmt3pmBozEJiIBw7LFHqvbtC7MQCjMROnTogIjQmFWNV3VEACGhjioLUyFQLwTKeTmsFx+xM30C5bYbezlB+tZlI0eznCIb1mAFBMojUG6fN2KCWCGzE3bt2qX27H27PKO4OrME2rfbXwsIchAXIbPVhGE5IoCQkKPKxlUIVItAuS+H1bKTcrJFgHaTrfrAGghUmkAafV7EBDlkqYM5RFTgaDwCIh7IITs0yEFMhMarYzyqLwIICfVVX1gLgbogkMbLYV04ipGpEqDdpIqTzCCQeQJp9nkjKGTeaQwsmwACQtkIyQACqRBASEgFI5lAAAI2gTRfDiGbHwK0m/zUNZ5CQAjQ52kHEIAABOqXAEJC/dYdlkMgswR4Ocxs1WTaMNpNpqsH4yCQOgH6fOpIyRACEIBA1QggJFQNNQVBID8EeDnMT12n6SntJk2a5AWB7BOgz2e/jrAQAhCAQBABhATaBgQgkDoBXg5TR5qLDGk3uahmnIRAkUCafZ4YCflpWMRIyE9d42m2CSAkZLt+sA4CdUnAfjk855xz6tIHjK4NgcmTJxf2Cj9W0W5qw59SIVBtAqbPP/vss4mKFgFh1+4t6vHHVqgNG15Xe9n+MRHHLF/UrrDtY9euB6gTThiumgq7P3Zo6qbNRVDIcq1hWx4IICTkoZbxEQJVJmCEhCoXS3EQgAAEIFCHBEQ8TCIkiIjwq18tUC+++LI69dRT1WHdW7YH5Gg8Aq9u2qkWLrxb9erVW40YMUJ164aY0Hi1jEf1RgAhod5qDHshUAcE7BkJdWAuJmaIgAwmZFDBAQEI5IOA6fNxhYQtWzepn/70NnXSUASEfLSUFi9FUFiyZIm6+OKLi7MTmJmQpxaAr1kigJCQpdrAFgg0CIE01702CBLccCBAu3GARBIINBCBpH3ezET4wAf6MQuhgdqDqysvr99QmMHyIjMTXIGRDgIVIoCQUCGwZAuBPBNI+nKYZ2b4zp7ytAEI5I1A0mfFpk2b1OLFi9VnTj8hFFnPHkerpEEYmxbdrDZ84rS8VUnd+Dt37t16NkqPHj1Y5lA3tYahjUYAIaHRahR/IJABAklfDjNgOibUkADtpobwKRoCNSCQtM/fd99CddhhvSJnI3z72umqd+/eOn6COb7//e+rgQMHhv62Z89W9ZFFc9Tmy79ZAyoU6UJAljj87/++oAMwEi/BhRhpIJA+AYSE9JmSIwRyTyDpy2HuweUcAO0m5w0A93NHIGmf/8Uv/lN94p8+Esnrkn+9Ul133XVq0KBBxbRXX/1NdfLJn1RDhw4t/jZ12vXqI4M+Xvxt36OL1OSrp6hL77wjsgwS1I6AzEo45+zzVNfmjnonB2Il1K4uKDmfBBAS8lnveA2BihJI+nJYUaPIPPMEaDeZryIMhECqBJL2+euvv1594aKzIm25cvy31Be/+MUS0WDChAl6bb0tJEh+H//4e0LCutVq3yvr1cSFD6uvTBgTWQYJakfg9jl3qzPPOkM1d+2mZyUgJNSuLig5nwQQEvJZ73gNgYoSSPpyWFGjyDzzBGg3ma8iDIRAqgSS9vmbbrpRnXHmJyNtkRkJ//ZvY9VnPnNmMe3071ytBg87SQ0ZMrz4mwgJAwb0a0k3f7raPXKc+uY3vxkoJNx37yPqt7/9rXrppZfU+9//fjX9hm8X83rzzXfV7Fk/VU8++aTatWtX8bwECJwzZ7761uQrdVpZdmEfMmtCYj5I3itXrlRjx44tLt3wXivXRZVj533RReepXr17lpQnX/PlGDWqRZCR/G6YPkN9+MMfKmErdtq2mHTDhv1TcVbIzT+5Q73++p9b1YfxNcpWk04yEP9ffnm9GvfF0ZH1i5AQiYgEEKgoAYSEiuIlcwjkk0DSl8N80sJrQ4B2Q1uAQL4IJO3zrkLCZ0d+Xi9rGDVqlNq5c4uGe8qjLQPouweeqjp16qj//b3v/bs65phj1Hf7H6r+tGWH2nLiSCWxFGb/tHSwbwbcoz9/ofrqV8erz372HPX888+r/v37qzf+sk4Pxid/6xp1xBFHqMsvH6f69PmAFgXk/NKl96vJk7+jHn30UZ1WbJM8evXqrm3o3r23nqIvW1rOKwzyP/WpU4uD6VXPvFByrUs5N974/WJjOrrfMfrfb721rfjbPQsfVA8//F/q1pkz9O+P/tdT6oc/vEELH+Y3KVfYPPjgg9pmOWSgv3DhQs3r6kkT9bUidOhz9y1Ta9f+UV155aX67+OOO17937qXnJnINSJw/HHtejVjxoximUG9AiEhX/cLvM0eAYSE7NUJFkGg7gkkfTmse8dxoCwCtJuy8HExBOqOQNI+7yoktJqRUFi28OvvfUf17H64GtDvCKXOa5kdIHETjj22n/pcm9fVllPOV92au6tLL720OHvABmsG9U899ZTasnWTHkgfcEBX/X97ECzXmMG3nH/8sRVaDJDrNmz8gxYSbr31VvX+I3sUszd5PPnEKiU7U9xxx22qXft3lF2mXOtajthnDltEkN+84oTkuXXLTvWb3ywpih0iNvz+989pO6VcOWSGgsxGENHhwd8uLhEnbLt27W4RbkQYMcJAFBM5j5BQd90Yg3NMACEhx5WP6xCoFIGwl8M2bdqUFDtz5kw1Zoz/OtR58+bpL0n2sW/fvkqZ3Srf1atXqwULFuhgXZdddpk699xz9det5uZmZeyYNGmSvm7KlCmp2GXz8fPVy88udO7cueq0005TXbt2TcWWameSdFBh7GzTpuXFtbS9dNN/Bp2bNGnXe/XXIdJdO499+1rytY+o85EFWAlWr36n0Pb2Ftre7kLba19oe+0Lba9toe1tLbS9lrLj2O5SdpT9fgxNvnPndiy0vXaFtlfav13KrWWazZvfLQzW9qiJE1vagRx+dVsJG039SR0Hlbts2V41fPiOwtfsToXBW7tKmFGxPKdN261Gj26vDjlkv8AykvZ5VyFBYiTI1/HiMobCsoXzFixviZvQp9CPnlymxQR5Dh3+9G/VaZ//vGrziZHaXhEX/KbXy2wAmZFw7bXfVAOP61fimxlky0wFIyKYBF4xwBYS7EG+GUh/sG9vfaksPfBeG6ecsAo2NhzWvaMWCEaO/JS6/fa56qqrrtLLKuQ3Werwr/86pjjjQnyXWRUXXnih+sIXRpUw8BMB4tqKkFCxLknGEEidAEJC6kjJEAIQiHo53LZtmx6MX3311XqQvnXrVt/B77hx49Qtt9yigQalSUJ72bJlhZfyYaGXGhFj+fLlavDgwTrtihUrCi+kQ9576W8RNPyEBJf8wwo3YkGQaGL4SR4mjYgesqWZBBFbtGhREiw1vyaq3bgYuG3bPj3YbmFTOtg3A+GtW5uLA964g3GTR9BgM+q8iw/z5u0pDB52quXLOxfaXtv32t47hba3vcQvP9tl4FnOgDPKfj++InoMHLi90PbaFdpeJxcXM5FGRIRLLnmrIAI2FdbHty2KTWkJCa514cdcbLvxxre1kCQijbSHq69uKkyX3z90YJ4JsO8ZIe1i0qTdBaGmY6DAlLTPxxESZFAsArDsxCDHtCeeUycNPbVlJ4fCDAUREyY88YoavvNP6tO3zC8iDBISJIFZBnDWWWfpYH9durSIJTIwlyUFspQgaAaAPSNBli80d2tZXtHv6H56UG4G0t/4xlcLQszFav78+erpp1vPZogqR+IavLm9JW6B+CvCgPcwg/xTTh2uPnnyiIJ4OU/Nnn1bYblFb3XueSPUBaP+RX3rWxOL/pj4DTJDQergpZfWFZc3SN5+IoALE9tWmb0gB0sbstSbsQUC/gQQEmgZEIBA6gRcXg5lsCyDdBmYL126tNXAXgbjBx10kB4cy5HWTAQZhI8ePTp0sG0G5fKF//zzzy/hI3YNHz480B6X/KOARwkJcr1fGpfrosqu5XmXduNiX9BgOGqQXE7e5tpyyzCDchk8nn9+e0/ba/k6HTTQlUH+6NE7yxrMu9jvl8blOhe+1UwjQkxzcxs1YUKTLjZNH+LURRjPVas6a5HDtIuWe2Hr2TDV5BanLJmVIIdh7L02aZ93FRJkEHt+4Yv+P19wsTr4R19TT428SE2ffqt+rlxwwXnanD5PLlZ7n3latTvuH9S6j44omvi1r/2/kiCKXttN/IDu3bsX0wXNMpBr/WYkiJDQvfthOuv+/Y9VAwYeVbIUQAI+HnXUUapnz/cFLosIEixkcL5379s672GFZ9ZbO3ep3z20RP/dpfPBOrCjBEmU48wzz9LC/v33369ka80nn3ymMEtnohamZfmCHFKOPbvgmWceKwhbV5UsbwgSEswSDhdbZSmFHAgJcXoaaSFQGwIICbXhTqkQaGgCLi+HMugVcUD+L8sGbr755hIm8qVflgukPTiWfGUWRJgwMWvWLB2lev369YUvM71K7DKzAYKud8k/qvJdfEZICKZYz0LCrFlvF9reW4W217XQ9kqnhJvZAEEDSRkYyxfscgaaLoPpRhASzMB8zZr/3975QFtV3Xd+g+HP44E8ECGKAVMzJMZYnJjVYpoYg2kSYsCapSO2ec1MRhzpShstTptECa1oJDNQTDDRyLOJYoQSTcfHWJp2Yf5MRli0sVJSFVbTIBk0oA2gII/Hnzfnd677st9555y9z7373nvOuZ+7lkveu/vs/ft99m/fd37fu/fvnK5mzDgtDCYX321rV7+fZS5cefq0z9WPetvFcTb7dPlbEWdDViHh0yP61IR3v0c9P+lt6o9vXqTe//73h0LCkb5+1TF6pDq99yE18c0T1HO//pFwOPmdTUiQdlJk8E/+5M/Cv1X/YcablRylkO3+7/2tWU47EiTBlkKMup6A9GnWFJBCjjfddFPYvyT2ejeD6zhmjYR/+9mLoZDQMXqcmjRpgpJdCH/3vU3qscd61Yc+9KGwKKTYs3nzpqpPX//618MdEVIfQR/p0OLHkb7XwqKQ5hGPOCEhq62PfPvRsC4DQkK9q4/rIdB4AggJjWfMCBBoOwIuN4daSNBJ+44dO4Ib+hkhK9kR8Nxzz4W7AeISZknm5ZsTXT8hWhtArpeEfsOGyjcp8pLEXyf55oTECQLz5s0Lr7XtgojWM0jqP85ec6eD+b7szpAdD9rmpOCJctG7KPR10mdPT0948ykvk5Fptx4vyjDNZvP6vXv3Bt+ULQluTCeFN7tJ7MUGWz0Jl7hxWUyuQkJSTQCdzEfHkgRdXyPfFMu2bXnprfHyb/2+CAHTp5+qkK7PuNvqEMybdyiIvWNWMSDaj05cB8f2BCXiw8aNx8Kt8ZU4GLzTwXxfbJQdD5UYSv7WO8o3+m259NnTc7Rad8Csn2DarceL1ldIs9m8fu/e8UHsHQlib3gwBx3ht/YyJ8Lv1LqP90PPsXnMJepXmh/Sf9J4SXORvJYrtT1M5q7igly3e/dJp1hziQWXecvCXYtf998/JqiFM2oIglrXvKuQoJPYj40/rVr7QB71+N73vldddtllVXvifpd2tMF0RL6ll2MSchTgjqXL1aFDh9SyL/+Zs5AgxRbjaiToRFr6P/PMSWERRC0k/MWK1c7jRKFL4Uf9EnFBikqKOCDHGaTugdR2mH/tAvWBD1waNrvttsXh7/TTGq666qrqTgdJ+MeOHVs93hAnJGS1lRoJSZ8U/B4C+SOAkJC/OcEiCBSegMvNoRYSdu7cGW7dNIsurlixIji7fH1YNyFOSNCJ/jPPPBOyitYGMIUAXddAiwK1ftufnARUisul9e9qr+mP2Wfc2HFFF00xQNeXkNoSu3btGsJIXy+7Lvbv35/IMImxvl4EIHlWuhSlFCEhjX2zhYSkOUtL2GQrthTek2RJXlOmHFTLl3cM2f6ut5xLwmfWBjATwLjt6HL2XZLfe+8del5ZxsvyrXO0bdy1WpgQeytrZXAtg7j3K7FnFxJMvqYYsHDh4aC2SX9Q16QriL0TQ8Y0xZb9+0862RTHWHYTHDkyEBalFCHBFGG2bKnUlEjyQ9uYFgs2P9LGq2cek+IgrU+XWLPFgs1fPX5W7nKdFAyNi3mXvxVx69hVSJCnNvzh9HFq9t0PqdGjK0dYRCD40Id+u2Yh4ZcvHVZjOjvCugjyLf0NC/5b+NknxxIkMZcdBJ/73B9XixBKG2mbtdiiFhL0dWK7FhLEBtdxbDcUIhrIZ7hZc0HEC9mhIDvztLigBRP5nd7psO2ZHaFYrR9pGScCZLUVIcE2Y7wPgfwQQEjIz1xgCQRKQ8Dl5lALCeK0mfQePXo0KM61JkjcFoU8XLbwR9vo/pYvX14VJDTcVggJ0TGz/hwXGC5+6Ov27dsXJMRTwh+TBI+sNiWNn8beFuAucWPrIykJc03ObMl51vc3bOgPEtzD1Z0AUkjx/POHh+fe4+d16LfTST7bbInz2XaNSwLs0uZU7J0MxZhK7A1+goavn/VYOhEW4ef660elPkEiyzf+0r8IQFE/0sbLwsjVFluftlizzb0ZZ3H+Jo1v455md61r3lVIeGX1/eotE8aqiX90e9U9+dvyG7/xH9W1136y+rvq4x+N3yU9/lEfZ3jnO9+pnn322aCv31AifutHQcr7t9++POxbjsZJm3V/tTpWSDCZy66GLy65ObZgoU7stZAg19nGMfuWOhHy9Ie4l9m39kGSeTm2sObhh9SbgyMfv/zl/vBJFVKMcXxX56AdFCJE6KMdSSKAzVbTL4QEl79ytIFAPgggJORjHrACAqUi4HJzaAoJcoxAvsmWbfaS9L773e+uHnOoRUiQPlatWhXWQpBiUbLFf/LkySFjlwQ87rhFcjJn35EQt3ugklhVnvxgS+LjxnbxQz95QnYq6GMgrmNmtVnbmMbeFuRZHhuaduwkKXFxSdh0UmTbkeCaBIvP+ptgOe5w113JuxGkrd5yb57dT469waJDmn/RPrLYH73WltBKe/3kCf3EgUq8ZxMSXG0+FXunnnQgOxh6esYkPuHAJRZsfphPVoiO58JI2+1qi0ufabGmr0/iavM3afw0DpXPt2RxzOVvRVz8uwoJU3+8Mbz8ic5zq90sWXJneBRBPhMPH67YtmzZXygRBvTvOjsnqC9/+cuq54GViR9b8k37GWeMV+ee+zbV19c35HGPshNBChzK0YUJXWeFdQbkWIH+t3Q89ex3DOpf9yPtOkZPGNTnGRPPDXdVSD/mK20cs50WCeIciutb2/rSSy+pkwMVMVDsjY6vf6/7j7Ndj+nCRNqm9WHa/+C3vhs+NaNr/AQ1YcKE6q6TxEnjDQhAwCsBhASvOOkMAhAQAi43h6aQoAsYStFFeZmFF2sREvQs6ETafCSiSwK+e/fu4Mzx9LCuQPSpDdK39Kt/7yIC2GouuPQRjSybH1qckaMJM2fOtIoV0f6y2hy1L469bXW4xI2tD3m/HiFBPxJQztlLcvi7vzty0NMTbN/qxo0tjwHUtQfMRzrG+aLPu8c9taESe/1Ve2y2SHtbzQWXPobGXvquCf3NuHn8Q/pwFRKy2jw09iqPz0x7HKXL0QabH6c+Z4aO55L06+vThISsT21IizUbV5u/Np+0eBTlLte16miDfNsu4oBZD0F2H1xyyXvUFVdcVQ0dqZEwc+b5g36XtCPBjDdJeKNPIojGo0sbl881W5tmjWOzw+V9X7YiJLjQpg0EGkcAIaFxbOkZAm1LwJYQ6kTdfCqCbA2Vs5bySMhZs2aF7LTAIP+Ws/5SM6GSHFWKIaad39f9SIIcJyTI2X7pQx+hGJqMrAtvQKP2SAXr8847r/q4yiQRwOzf3HExe/bssCDh1q1bg+JjC4b4I2dV5ZGYlcSrsmMh+kriYraLY2T2qe0W/zo6OobUSJ/1ASsAACAASURBVLDZnCRkyO+T2DejRoIu7lbxdfA5f50IpRXYk2Tq0ktHJG6LtyXeScmWJHHy6u0da/1c0AmZKTqIX+vX9wexNzyIvRFhH0m2yG4GEULkkXs6OdTFHuUs/datJ6qF78xz80HohXUF4thpo02+JsfBsVcpGGnWZTD71HaLf0HoDamRYLM5TSjSzKRNmpDgUmzRVj9CxkgaT9tozkX8Wh4IHkF5IHzL5Gl+y693ddx22+jgcXujEndZ6P6TYs3G1cXfpHWVxKFRxRafeOKvgy3309Sbz4qvNaJZSI2EP/3TPx0iJNRTI8G6gGnQFAKyI0TqOLz/0vexI6EpxBkEAkMJICQQFRCAgHcCWbaoV25MB6rV/nt7e99IkipHBqIvaWt7aoMks5LIr1y5Uu3Zs6dSCCv4Vl5e+qkCU6dODXdO6CMPcWNJIcgf/vCHYcEpecmOCflP9xXd/m/6Ee1fJ+bST3Sng+mPiCNSPFK/omKC7ciBvk76FNFDRJvu7u6w7oQc9RC+IqzofuRnER2iT22QfpJsjvNbj5vGvtFCQtzW7ei34GnBbj6VwWwnCVx398igKOirgy5Pan9q7k4JGZLEdXYOq4oAtkW3c+eJIPaOh4+CrMTeyOC/UdXaClFfxRb9FIGpU4cFsd1RTTh1AlmJveSnNkjiL8UY4+yX37lsjZd2WvSQ3RXCbc2a/vCxlL29nUHsjaz2Iz/r+hFz5gwWb5JsjvP7VOztD9b96cG67wvW/cCgp2lEeQtfmc/orgnTdxc/ksZLmgvTDheeeoeBFoJscVNZt8mxZosFEavi5k3myXxFi1QmcYhyjtpvE52T/JXt9l/72j1q4R90pyKRpzaIkCBHGfQr7gkNclTiggsuHCI42Pp3mQ/aNIaA1FJ4z8XvDY6WnBPWbZCjILqgZmNGpFcIQCBKACGBmIAABLwTqPXm0LshdJhIwHY0ohXo8hA35tZwk0Hat9surGQr/bJlY1ILALr0U4Y2ti3yzfJRntAhL9m5UaZXnmJNGB84IKJOsPUk5lXrmpfz+N9ZvyEUCNJ2JVw575NKCg1+8LKPVEeX2gci1n7kI6d+J08NkuNs5u+k3cq7TxVpLFOMFN0XKd749NPPBrsX36vOPjuoQRHUR5AXQkLRZxb7i0YAIaFoM4a9ECgAgVpvDgvgWmlMREiIn0rZ3n3PPWOCauvDqw3kW1X5Vj0pGUoKisWLjwS7BE6E/T311PFBtRZKE0g1OJIXIUF2HHR3H07duVCDey25JI+xpndlpBW9rPVvhRQllMfWfvOb31Qf/OBvqmnTp7aEO4M2n4CICE888aS66qpPhMUuR43qREho/jQwIgRCAggJBAIEIOCdQK03h94NocNYAmlHE1qJrN64Sdoq3kqfGBsCEDhFIFq3pNY1L0KCvERMkCNYx44dDb+dttVMYC6KS0BqInz/B98LjjCMC+d6TGdHtTaCeMVuhOLOLZYXlwBCQnHnDsshkFsCtd4c5tYhDGsKAeKmKZgZBAK5IVDPmhcx4UjfftUXFAl98cUX1b/+63PqF/9vt+o/mhv3MMQjgUmTJoWPhR43blx1J8Lo4MQMtRE8QqYrCGQkgJCQERjNIQABO4F6bg7tvdOirASIm7LOLH5BIJ5AvWve3JkgIxw9ejgQF/rBXVICHaNHhp5xnKGkE4xbhSOAkFC4KcNgCOSfQL03h/n3EAsbQYC4aQRV+oRAfgn4WPNaTBAv9Q6F/HqMZfUQ0DsQdB8cZ6iHJtdCoH4CCAn1M6QHCEAgQsDHzSFQ248AcdN+c47H7U3A55o3BYX2plp+7xEQyj/HeFgMAggJxZgnrIRAoQj4vDkslOMYWxcB4qYufFwMgcIRYM0XbsowGAIQgECVAEICwQABCHgnwM2hd6Rt0SFx0xbTjJMQqBJgzRMMEIAABIpLACGhuHOH5RDILQFuDnM7Nbk2rN64iXv8o37cXNp79UBJe+Tk2rWdas6cEWr8+GH1DNH0a/ftO6nWrOlXt9wSlMN/4xV9bF+jjNq584RaubJP3Xdfv7r//jFqwYJRjRqqIf2uWNGnurtHqsmThzek/7J1Wu+aLxsP/IEABCBQJAIICUWaLWyFQEEIcHNYkInKmZk+4ubgwQHV1XUg9Cya/Oqk/8CBrkzJ/ZNPHlOzZ49IpBU35rZtx9VFF72m5s4doXp7x+aMdLI5IiJcf/3raunS0WrmzDcpzcyXkJDG0uSoLRQxZv78SqX2Irxk3hcv7guEmM5MMVYE3xpho4813wi76BMCEIAABOwEEBLsjGgBAQhkJMDNYUZgNA8J+IqbpOS3lqRYktvu7sNWMSCu71rGa3UoLF58JBBihqlFi0aHpvj0wcZy3brKY/tEONiy5bi65JLXwp99iRjNYiu7EuSlGTZr3CKO42vNF9F3bIYABCBQdAIICUWfQeyHQA4JcHOYw0kpgEm+4sankCCJ9R139FmT2TIICXoXxY4dp6sZM07zLiTYWMpuCPNIgDAt2o4OgRbHsQDLryUm+lrzLTGeQSEAAQi0OQGEhDYPANyHQCMIcHPYCKrl79NX3GQREuRb8o0bj6nrrjscAjbrGujE1ySf9O14dEydTMq1co2M09NztFp3wBzHrLOwadNYdfnlhwbZIX3E2am3/JvX7907Xi1ZckRNmjQ8OJ7QESa1stV+w4ZjVTeSfFi9+qi64YbXlXn0I+pXmh86iY4bLwtLbaiMnXS0Yffuk2r69INVn4SbHD8xWWju0fk1j0q4zksWrvqIRhFrPDT7U8bXmm+23YwHAQhAAALBrsWB4AUICEAAAj4JcHPok2b79OUrbtIKIOrEXlOdN+9QmGQ/88y48FfRugauW/vjxjTFgoULD4cFBCVJ37XrROI4L7wwXu3ff3LI+652ym6CI0cG1KOPHguFBH2dJNX6uECSkKBtNN+P+m/zI208V5YyD1ookAQ+qXBhVKyR62RXgwgp997bGc6njZvNH21zVq5y3Y03jqza0T6rOJunvtZ8tlFpDQEIQAACPgggJPigSB8QgMAgAtwcEhC1EPAVN1l2JETb2n5O8itLkizJ7pQplW/To0+V8PWztlMnysuXdwRFFEelFgDMejwjzo+08bIwknoJnYEWMHdueqHFDRv6A7HgcHXnglx3/vnDw0KR8soyny7z4so1i6+1rJWyXONrzZeFB35AAAIQKBIBhIQizRa2QqAgBLg5LMhE5czMtLgZNmzwIxTTNtPlVUiQJFeOUMhOBX2UIqtwEJ2ypOt1O0mOV606GtZ5kHoDPT1jEr/hdxUS0vxIG881uZbdCHLMQnZUuLz0rgPZzXHXXad2I5hCQhI3+X2WeXHl6uqri39lbsPfijLPLr5BAAJlJ4CQUPYZxj8ItIAAN4ctgF6CIX3FTR6FBP3NuRyhiHusou2bc/PIQNxU2xJXnSynFS90Odpg80PbFjeezUa5VuoLfO5zr6tly8ZUd0+IqLBgwajECJdHSkpdCXlt3jxOzZpV2Y0gLxs3mz82m5O4crTB7QPJ15p3G41WEIAABCDgkwBCgk+a9AUBCIQEuDkkEGoh4CNudKE7GT9aC0AnhWYxQdsZevOMvNRSiHuknzmm2bfJIG4c00Y9jiTCHcEX8dFaDTrh1UUFpT7A1q0nqgl2mniik2tpkyYkuBRbdPEjaTwXlnFFGaPiQFxsiV3y6u0dO+htGzcXf5JiKclPii26r34fa959NFpCAAIQgIBPAggJPmnSFwQggJBADNRMoN6kIq7gYXTrv2lcUlX/OXNGVL8N1089mDp1WCCQdQw5FpBU2DEqYkhyuX59f1hEsLt7pFqzpj88btDb2xnWAdD9yM/6zL9ph9itk2L5t/k0g6gN0WKJUihw5co+tWfPQHBcYHS1fkB0onbuPKHe/vZXw8KT5q4J3U7zsvmRNJ6NpRYyonYliTNmO2HT2TksfHJD9JXETdqlzYvMQzRe9M/CPMnPKMeaF0QbXFjvmm8DRLgIAQhAILcEEBJyOzUYBoHiEuDmsLhz10rL2zlubFvomzUvK1b0hUPF7bxolg21jCPHMszjELX04esaYXjggIg2bjUefI1bxH7aec0Xcb6wGQIQgIBJACGBeIAABLwT4ObQO9K26LCd4yYvQoJ8Q9/dfTh150JeglGOQWzbdkLdc88Y9dRTx9X8+elPeGiG3XrXRVpRy2bYUZQx2nnNF2WOsBMCEIBAEgGEBGIDAhDwToCbQ+9I26LDeuMm6ZhBW8DDydwSiB5zya2hLTCs3jXfApMZEgIQgAAE3iCAkEAoQAAC3glwc+gdaVt0SNy0xTTjJASqBFjzBAMEIACB4hJASCju3GE5BHJLgJvD3E5Nrg0jbnI9PRgHAe8EWPPekdIhBCAAgaYRQEhoGmoGgkD7EODmsH3m2qenxI1PmvQFgfwTYM3nf46wEAIQgEASAYQEYgMCEPBOgJtD70jbokPipi2mGSchUCXAmicYIAABCBSXAEJCcecOyyGQWwLcHOZ2anJtGHGT6+nBOAh4J8Ca946UDiEAAQg0jQBCQtNQMxAE2ocAN4ftM9c+PSVufNKkLwjknwBrPv9zhIUQgAAEkgggJBAbEICAdwLmzeHVV1/tvX86LC+BJUuWqAsvvFARN+WdYzyDgElAr/nt27cDBgIQgAAECkQAIaFAk4WpECgKAS0kFMVe7IQABCAAgdYREPEQIaF1/BkZAhCAQC0EEBJqocY1EIBAKgFzRwKoIJCFgCQTklTwggAE2oOAXvMICe0x33gJAQiUhwBCQnnmEk8gkBsCnHvNzVQUyhDiplDThbEQqJsAa75uhHQAAQhAoGUEEBJahp6BIVBeAtwclnduG+kZcdNIuvQNgfwRYM3nb06wCAIQgIArAYQEV1K0gwAEnAlwc+iMioYGAeKGcIBAexFgzbfXfOMtBCBQLgIICeWaT7yBQC4IcHOYi2konBHETeGmDIMhUBcB1nxd+LgYAhCAQEsJICS0FD+DQ6CcBLg5LOe8Ntor4qbRhOkfAvkiwJrP13xgDQQgAIEsBBASstCiLQQg4ESAm0MnTDSKECBuCAkItBcB1nx7zTfeQgAC5SKAkFCu+cQbCOSCADeHuZiGwhlB3BRuyjAYAnURYM3XhY+LIQABCLSUAEJCS/EzOATKSYCbw3LOa6O9Im4aTZj+IZAvAqz5fM0H1kAAAhDIQgAhIQst2kIAAk4EGnVzuG3bNvXoo4+qO+64Q914443qmmuuURdffLHq6upSAwMDoW2LFy8O/7906VInW10bNarfuPH37dunrr/+etXb2+tqnnO7YcOGVdtqZs4XxzT0yaXeuBk2bH+qK2vXdqo5c0ao8eNPMajH96RrTTsGBia8EZdH3ojLjkYMSZ8QKCSBetd8IZ3GaAhAAAIlIYCQUJKJxA0I5IlAI24O161bp6677jq1efNmNWvWrNDdLVu2qEsuuST8d5qQ8OSTT6rZs2dnQhS9xmfCbDMkzlfbNVne12JC2YQEYXDw4EAgLB14IyYqSby8tm07ri666DU1d+6IQKAZmwVXTW21mICQUBM+LmoTAo34W9Em6HATAhCAQMsJICS0fAowAALlI+D75lB2Ilx00UVq7dq1av78+YOAScJ/+eWXV4WEKM2DBw+q7u7uTN/u13KNz1kU0ULvurj33nt9dh325VNI8Gmcr7iJJvHaxqTf+/ShFWM1wn76hEAzCPha882wlTEgAAEIQGAwAYQEIgICEPBOwPfN4erVq9UNN9ygXnjhBTVt2rRB9krSbx5tiDqjk/Is377Xco0viCKaHDlyRG3fvj30+ZlnnlEzZ8701X3bCwmt2pHgdQLpDAIlIeD7b0VJsOAGBCAAgUIQQEgoxDRhJASKRcD3zeG8efPUhg0bEncdaDrR8/9aEDDpiaAg4kNPT4+65ZZbwrdkp8OcOXOCs/PjwxoLshsg6aUFCelj48aN4XGLaB+mHSIESJ9iv4soIG3FLul/+vTpavny5WrRokVVc1z6TvNPOtJ9iDAjY+jXpk2bwiMgUY4ibmgfdFvhEFdvIamtXGc7HuIrbqI7D3buPKHWrOkP5rUvmINxgTDzptANOQbR03M04F2pXxCtoSDHIRYv7gvm7liVkT6qINdu3HgsmP/D1Wvnzx9pzFOlXoO0j9ZMMH8We/QYUdvS+k+zrVifFljbzgR8rfl2ZojvEIAABFpFACGhVeQZFwIlJuD75jDLVvxo27hrFy5cqO677z514MABtWvXrvDYxNy5c6vHH+Kuif5OixsiDsgrqQ8tHsj15hhx0y9FFh9//HG1YMGC8G0takR3YmhbkvrO4p8+NlJJeisFK8WOJUuWKH2swhRydF0K3TaJi7wfbdtsISHKuLe3M5iDU8n+woWHgzjoD+KgK4iDE0NqKMybdygUEUQM2LLleFCP47Xw3/LS70nyX5n/wfUXomJG0s9aPJD3zd0Stv7TbCvxRwuulYyA778VJcODOxCAAARyTQAhIdfTg3EQKCYB3zeHvoUEk6okzVOmTAl/lZQcy3s2gSLr+3EzK0UWzz///OpRhqTaELaxsvonuyVELNA1KKJ2aGFCdkfI0yRk54Z+RW1Ja2uLZl9xE1cLYd26/nD3wObN44JinZUdCYM5nQzi4OAbcVARC7TQsHx5R+D3qEFPe3AVCrTw4Lt9mm02zrwPgbwQ8LXm8+IPdkAAAhBoJwIICe002/gKgSYR8H1zqGsk7NixQ82YMSPVC9ckWz8ZQZJnfTyh1UKC/uY/zkHZPaETeBcfs/qnx5bdD3fddVd1N4LYImLLqlWrwiMfsqtCjoVMnjw5NDNqS1pbW/ilxY15jEL6Sat5kVZsMVojQQsMcqxBH1PQyf++fScDv4+GRyLkup6eMYHfw9/wO/5Rk76FgygzF9tsnHkfAnkh4PtvRV78wg4IQAAC7UAAIaEdZhkfIdBkAr5vDnfv3h2e5Y97aoO4JkmzfpqDS5Ktv4E3jwaYyanL0QbbOLb3o1MixwBefvnlMFE3X9HdAnHJe3SsWvzTT7+Q/s1HbJq2aHHCdgxEz4kINLbjHGb/vuLG9akNGzb0BzsxDlfrJiRdp8WGuKMHOrGPzme9OxDMowtpyzfOtiYvd4aDQM0EfK35mg3gQghAAAIQqJkAQkLN6LgQAhBIItCIm0OdxJpJrhQVXL9+vTrvvPPCIoFpSbbsZpAEWwoXxtU3iBMSzGtqrZGQtstB8xOh5DOf+Yy65557Ep9KIW1dhQ9X/6Lf6st18urt7R00teK75h6t9RAnmCS1bUaNBCmC2NV1ILRfah+MHz8s/LcUJ4zWMYirQ1CJg8rRBhED9FGIaA0DLUJs2jQ2iL0RYf9bt54I6luMql4b7SvLzy79J9nGJxMEikKgEX8riuI7dkIAAhAoOgGEhKLPIPZDIIcEGnVzuHPnTvXDH/4wfCyivG688cbwP/14xLjt7/opAlOnTlVil2zJ1wKEJPDd3d1BRf814bZ9SaDlG/ToNbqGgkatn/zg8tSGSvIY/4QDeU/vttB96ycnxL0XN9Vxfaf5p8UC0xf9bxFaOjs7q6KM/r1wFVFl5cqVas+ePWrp0qUh8zjeSW2lr0YLCebTEOJYRZ/KIKLD+vX9wRycDOJgZPXJDrooo/S3Y8fpgd99gd8Dgd+jq098kP51si//lr71UxtsdkRti3uyQ1r/8p7Nthx+LGASBIYQaNTfClBDAAIQgEDjCSAkNJ4xI0Cg7Qhwc1jMKZdCicuWLRtUTLGZnhA3zaTNWBBoPQHWfOvnAAsgAAEI1EoAIaFWclwHAQgkEuDmsDjBIbsEZAeGHKt46qmnqrUmWuEBcdMK6owJgdYRYM23jj0jQwACEKiXAEJCvQS5HgIQGEKAm8PiBIV+IoY82lHqR7TyVW/cZD1S0EpfGzV2UvHHRo1HvxCoh0C9a76esbkWAhCAAATqI4CQUB8/roYABGIIcHNIWNRCgLiphRrXQKC4BFjzxZ07LIcABCCAkEAMQAAC3glwc+gdaVt0SNy0xTTjJASqBFjzBAMEIACB4hJASCju3GE5BHJLgJvD3E5Nrg0jbnI9PRgHAe8EWPPekdIhBCAAgaYRQEhoGmoGgkD7EODmsH3m2qenxI1PmvQFgfwTYM3nf46wEAIQgEASAYQEYgMCEPBOgJtD70jbokPipi2mGSchUCXAmicYIAABCBSXAEJCcecOyyGQWwLcHOZ2anJtGHGT6+nBOAh4J8Ca946UDiEAAQg0jQBCQtNQMxAE2ocAN4ftM9c+Pa03bmyPf1y7tlPNmTNCjR8/zKfZTevL9M/lMY82HmK4Sz9Nc5CB2o5AvWu+7YDhMAQgAIEcEUBIyNFkYAoEykKAm8OyzGRz/fARNwcPDqiurgOh4WaSvG3bcXXRRa+puXNHqN7esc11zONoWhxwFQCSeDz55DF1+eWHGi4kyDizZ4/wSICuykTAx5ovEw98gQAEIFAkAggJRZotbIVAQQhwc1iQicqZmb7iJinZzpqE5wxPaE4tPqTxcBUkamEhIkZ39+FCCze1+M017gR8rXn3EWkJAQhAAAK+CCAk+CJJPxCAQJUAN4cEQy0EfMUNQsJg+lEe8nMjBQQ9+uLFR9Qdd/Q1Zaxa4o1rWk/A15pvvSdYAAEIQKD9CCAktN+c4zEEGk6Am8OGIy7lAL7iJk5ISDraIN+ab9x4TF133eGQqdRRmD9/ZJWvXLd4cZ/asOFY9Xc6CbddK+/39BxVt9xypNq3rtFg1i/Yu3e8WrLkiJo0abhaurQjbLt69VF1ww2vh0cxFiwYGfy/YpO+7plnxoV2yWvp0tFq5sw3JcaEyWPnzhPq7W9/tZrcp9kR51+c/doWYST/Flu0iGAaJdzSeJYyqHEqlYCvNQ9mCEAAAhBoPgGEhOYzZ0QIlJ4AN4eln+KGOOgrbpKKDMYVW5w371AoEkgCLK9oHQX9viTBW7YcV5dc8lo1Cbddu3DhYXXfff3qwIEutWvXiSF9azt37DhdHTkyoB599FgoJGgR4YUXxoeJ9+rV/dXjAaaQIAm7/Gyr+xDHw9yRkGSHzT+bLXGCThrPhgQVneaagK81n2snMQ4CEIBASQkgJJR0YnELAq0kwM1hK+kXd2xfcRNNYHVCL4n5tGnDBwGK2/YvDXSira9dvrxDXX/9qEFPfLBdaw60b99JNWXKwfBXuu+kIxhmsh2dzSxj6mvTdiRIG9ejILaxbe/LWGk8ixu5WF4rAV9rvtbxuQ4CEIAABGongJBQOzuuhAAEEghwc0ho1EIgLW6GDRv8yMaBgYHEIaIJrT7WcNtto6tHB6JJdrQzneyLALBq1dHwrL9889/TM0ZNnlwRI5J2Ppjf9q9b1x8em5DdEPr4hE1ISCuo6JKsu4gPcTsSonUTbGNlfV/sSuNZS8xwTbEJ8Lei2POH9RCAQHsTQEho7/nHewg0hAA3hw3BWvpOfcVNXCK+YkVfWKtg8+ZxatasU/UE0r79N4FrQcA8RmC7dsOGfjVv3uFq3QBb4q3Hk35nzjxtiOhhihc2McK0PU2YiOszKrIkjWXzJ23cOJ6lD3AcHELA15oHLQQgAAEINJ8AQkLzmTMiBEpPgJvD0k9xQxz0ETdSILCr60Bon9QmGD++spNh9+6Tavr0g0N2Fehkf9OmsWr27BFhTYKtW08EBQ5HhddJMqzFh2g9Atu1cTUGpE+bCCBJ9iOP9Cs5TjF69DD1ve8dG2SPSx96gpJ4uAgNrjUSbEKD1ICQOhSLFo1O5dmQoKLTXBPwseZz7SDGQQACECgxAYSEEk8urkGgVQS4OWwV+WKPW2/c2I4a6F0JmpJOgLUgIL+PPrVB+pREeOXKPrVnz8CQJySkXStJ/Pr1/aGI0d09Uq1Z0x8ekejt7Qx3Kpiv6LECbauICXKtHKeI+ifXmL9LOpoQjYq4Yw1RJvKz61MbtLARtUU/oWHq1GHqz/+8o+pDGs9iRzDWZyVQ75rPOh7tIQABCEDAHwGEBH8s6QkCEHiDADeHhEItBIibWqhxDQSKS4A1X9y5w3IIQAACCAnEAAQg4J0AN4fekbZFh8RNW0wzTkKgSoA1TzBAAAIQKC4BhITizh2WQyC3BLg5zO3U5NqweuMm6WhDrp3GuJBA9FgGWNqDQL1rvj0o4SUEIACBfBJASMjnvGAVBApNgJvDQk9fy4wnblqGnoEh0BICrPmWYGdQCEAAAl4IICR4wUgnEICASYCbQ+KhFgLETS3UuAYCxSXAmi/u3GE5BCAAAYQEYgACEPBOgJtD70jbokPipi2mGSchUCXAmicYIAABCBSXAEJCcecOyyGQWwLcHOZ2anJtGHGT6+nBOAh4J8Ca946UDiEAAQg0jQBCQtNQMxAE2ocAN4ftM9c+PSVufNKkLwjknwBrPv9zhIUQgAAEkgggJBAbEICAdwLcHHpH2hYdEjdtMc04CYEqAdY8wQABCECguAQQEoo7d1gOgdwSMG8Or7766tzaiWH5I7BkyRJ14YUXKuImf3ODRRBoBAG95rdv396I7ukTAhCAAAQaRAAhoUFg6RYC7UxACwntzADfIQABCEDAjYCIhwgJbqxoBQEIQCAvBBAS8jIT2AGBEhEQIeHRRx8tkUe4AgEIQAACjSSAkNBIuvQNAQhAwD8BhAT/TOkRAhCAAAQgAAEIQAACEIAABCBQWgIICaWdWhyDAAQgAAEIQAACEIAABCAAAQj4J4CQ4J8pPUIAAhCAAAQgAAEIQAACEIAABEpLACGhtFOLYxCAAAQgAAEIQAACEIAABCAAAf8EEBL8M6VHCEAAAhCAAAQgAAEIQAACEIBAaQkgJJR2anEMAhCAAAQgAAEIQAACEIAABCDgnwBCgn+m9AgBCEAAAhCAAAQgAAEIQAACECgtAYSE0k4tjkEAAhCAAAQgAAEIQAAC4B9agAAAE6NJREFUEIAABPwTQEjwz5QeIQABCEAAAhCAAAQgAAEIQAACpSWAkFDaqcUxCEAAAhCAAAQgAAEIQAACEICAfwIICf6Z0iMEIAABCEAAAhCAAAQgAAEIQKC0BBASSju1OAYBCEAAAhCAAAQgAAEIQAACEPBPACHBP1N6hAAEIACBJhC4//77mzCKvyGuvfZ31KhRp4cdjh492l/H9FQKAkWLZxP6VZ+Yp8aN7SK2SxGJOAEBCEDAjQBCghsnWkEAAhCAQM4ISOJ1xccvzZlV8eY88b9/pN5/6fvU2WdNCsUEhIRCTFtTjSxSPJtgdGxPmjQxFBOI7aaGDYNBAAIQaBkBhISWoWdgCEAAAhCoh0CREi9Jti6++GJ11llnqYkTJ5Js1TPxJb22SPEcFRKI7ZIGJW5BAAIQSCGAkEB4QAACEIBAIQkUKfESIeGCCy5Q55xzlpoy5WyEhEJGXGONLlI8R4UEie23TJuqJp/5ZmK7sWFC7xCAAARyQwAhITdTgSEQgAAEIJCFQJESL4SELDPbnm2LFM8ICe0Zo3gNAQhAwCSAkEA8QAACEIBAIQnUknj9/N9eUGdMnaxOH9Xh7POrR4+o3Tt3qclTJqnJk89MvE63mzbj3CH9IyQ4427bhrXEsw3Wtm071MyZb7c1q+t9HdvsSKgLIxdDAAIQKBwBhITCTRkGQwACEICAEIgmXj/d/py69dY71fzrPqGuC/5bu/a76tl/2aGW3vF5tW/fy2rxbctUR8cotXfvK2relR9VF77r/LC9+Xq892F15bxPqjvvvFW968Lz1fe//3/V3SvvVb/+6xcEfbyieh74qnr44b9S64K+9UvaHjr8uvrK3d9Qb3vbW8Nff+muL6oTJ45V2yAkELM2AmY833brl9T27c9WL5GYlte//PR5dcedXwj/LXF6+9LF6jvrHxvS9q1vnR7G43nnnat+/vPd6g//aIGaNevicE3o2J0yZYr6/Of/SL3116ZX+9Kiw02f/YJ6/fWj6v7VK6o26PGiwgRCgm1meR8CEIBAOQkgJJRzXvEKAhCAQOkJJAkJM2bMUPfee7da3dMTCglf//o3AsEgSPYPHVLf+MY31HPPP6u6P/n7as3DD6kzzxyrbv3CnWEhxBtuuCFk9p73vCdsN3r0gPrUp25Uy1d8SV32gQ+rvr4+dTTYnbC6596w37/8ywerjD/96U8FSduvBeMsCdvJ699/tQshofRR6M/BaDzv+vm/q89+9rPqH//xH8NBVq26Wz399NNBbN8fxpYk9hKn0889U+14/heD2l5xxRXqyiuvDGP6kUceUd/+9rfVgw/dq771rYdDMeKb33xILVq0KOz381/4rProRz5R7esXv3hB3XbrMnX66aerLy5ZHPx/eNjOHO/o0deHxDY7EvzFAj1BAAIQKAIBhIQizBI2QgACEIDAEAJJQsKcOR9Vl132AfVPz/xDVUj48Ic/HCT5n1Mf+MDsMAmTb1yvuupqNfvy31Rf+Pztwbe1v6WuvfZ3gp0Fv6omTDt27FB//dePqu9857vqlX/fHYgIleRJ73QQgUKLBX+xYnWQ5P1E3XHHn6lz3/rmIbayI4EAthGIxrMcS/ji4qWhkLDnxefDuBMRIE5I2Lr1n6ptf/zj76mbbrpVbdr09+GQLwbx3n3NglA4e+KJ/1XtQ0QKOapz6623qfe9731VIWHtI99V+w/8SnWOGR9e/6n/fE0Y+wgJthnkfQhAAALtRQAhob3mG28hAAEIlIZAkpAgCdP9wTe15577FrVt2/ZwR4KZKElStPi2u6riwc03//dYIeFH/2eT2v7P/xJeb+4uMLeHC0w5DiH1Ef7n0rvVPwftf/u3P6g+84f/dRBnhITShF3DHPElJPzNxserosIv9/4sPGKjRYAf/OAHgSCxNvRBjjZ868EHAsGgQ1166eVVIWHhjTep/xLssDlt+JvUV7/69UBIeyQQFl5CSGjYzNMxBCAAgWISQEgo5rxhNQQgAIG2J5AkJMg3uNdc8wn1jne8U+3Z84tQCJAdCbcvvU29613vCL9dlR0JV/7OFWrux+eqJCFBdiT09j4ebAd/cIiQED3aIN8Yy+sftj4b7Er4knrwwftU14Sx1TlCSGj7cLUC8CUk6B0JP/rRplAAEJFL70j4myc2qp/+dJv62tdWqY997Eq1YsUKNfWcLvXxK64ddJxHjvr86lcvh/UVRJiT4w3sSLBOIQ0gAAEItBUBhIS2mm6chQAEIFAeAmlCwsPffkA90LNGSdE5XSNBPJfz4M8/91y49fuxx9arrq6xiUKCrpHwla98JTiucEYVXNzRBknW5EkQZtIm9Rf0cQiEhPLEXaM8sQkJmzb9SP3VuseDuH0sqPPxD2rB9TcHQlevGjnquDKPNoiodcOCRer3fu/3wqM731m/Qf3t3/59cKzhiVA4ECFBjkfI0QapJyJHF3SNhJ/85Cdq8+Yfq8985rNhrY977rknrBlitpGaDNRIaFQU0C8EIACB4hBASCjOXGEpBCAAAQgYBNKEhOd+/k/qDz59c5AovV2JECCJlzy1YezYserFF19SV33i4+rmm/5EydbvpBoJkjBJAmY+teEb968YVPlezJGnNvzd3/1Y7d//Svhkh6lTzwm/3TXrKiAkELo2AjYhQUSq27/wP8JuXn311WDHzTtCYUBi+OmnfzqonsKWLT9Rq766OhDSpqmf/WyX+tznF6mPzbkyLByq6yys/85DoTAhRxf00YZly+5Uc+d9VP2na34/qBeyT333sb8NnlzyffXAA/eFbfRLPxlFfuapDbaZ5X0IQAAC5SSAkFDOecUrCEAAAqUnEE28xOFRo8aoSWdMC4vTyWvq2e8Iv1mVGgennTYiSPaPqrPPOkuNHz9BHTy4LyyuKK8zJp4bfMv6avVnuc4UAn750mE1adIENX36r4V9j+2cGPQxucpY2u54/t/UOedMC9voMXUDhITSh2PdDrrEc0VEOKk6O8eoaW85N3hE48Hw+EJc7MtaeGHXy+qCCy4InkAyuhrPYzunBOukI1wTY4KCihO6zgpjWsf82M7J6kjf/rBveUmbjtETwvbSRr8OHtwfrJe9CAl1zzwdQAACECgmAYSEYs4bVkMAAhBoewJxiZcLFEmwjh8/Fhahy/JyuS6pDUJCFtLt2TZLPLvEoqYobc2jCL7psiPBN1H6gwAEIFAMAggJxZgnrIQABCAAgQiBLIlXq+EhJLR6BvI/fpHi2aSJkJD/2MJCCEAAAo0ggJDQCKr0CQEIQAACDSdQpMQLIaHh4VD4AYoUzwgJhQ83HIAABCBQNwGEhLoR0gEEIAABCLSCQJESL4SEVkRIscYsUjwjJBQrtrAWAhCAQCMIICQ0gip9QgACEIBAwwlI4lWk18UXX6zOCgo9Tpw4MSx+xwsCJoGixbNpO7FNLEMAAhBoPwIICe0353gMAQhAoBQE5KkLL770inr98JHwKQl5folwMKazI3hixKSgYv7pCAl5nqwW2fbyK79Ur7zyq0LEs4lIx/akSRPVuLFdxHaL4odhIQABCDSbAEJCs4kzHgQgAAEIeCEg4oE8svHw4ePq2LF8CwkjRlR2IMhuBHmxI8FLCJSqE4nn1w4dUMf6T6rjJ/oL49ubThupRowcHooIxHZhpg1DIQABCNRNACGhboR0AAEIQAACrSCQ910ISUwQEVoRLfkfs6jxbJIltvMfZ1gIAQhAwBcBhARfJOkHAhCAAAQgAAEIQAACEIAABCDQBgQQEtpgknERAhCAAAQgAAEIQAACEIAABCDgiwBCgi+S9AMBCEAAAhCAAAQgAAEIQAACEGgDAggJbTDJuAgBCEAAAhCAAAQgAAEIQAACEPBFACHBF0n6gQAEIAABCEAAAhCAAAQgAAEItAEBhIQ2mGRchAAEIAABCEAAAhCAAAQgAAEI+CKAkOCLJP1AAAIQaAGBYcOGWUcdGBhQ0k7+X8/LHCvaV5wdtYznw84sPkbt1jY3244sNptti2KntrlZ9rqME41nl2vqmSd9ra/1aLMlqz9p7TWrLGs6rr+k9RbnS9rnjbTP0le0fZIfLn4mccpqj23+eB8CEIBA3gkgJOR9hrAPAhCAQAqB6E1t3M9mAuMDpi3hyJJs+LCn1j6S2LkkE7WO6fO6othpigjy70bHhwuXpHXSCNuaOZZrwhwVo9I+I0z7XcWJuDlIEhbimLt8rsWJmWkCgfmezRabCOIytisrn58J9AUBCECgmQQQEppJm7EgAAEIeCbgesPt86Y2LVHLOk7W9j7xlUEQqZdfvddnnQ/X8VzbJY1fy9zWO2acLWnfXjdCtIgKBFnGsCXXpiCU1q/ux/bZpEUPFyEhra2LXTbfbO/XwrUR8ZR1vdEeAhCAQCMJICQ0ki59QwACEGgygWYkLkmJgsvNfhRHK2+2a0k2mzyd1uHq5Vfv9VYDIw1cx3Nt51NIyOqLS/t6/XAZoxYGrqJHlgQ7mtDXIyS42uciIrjwyeKny5y6tKlnbrkWAhCAQB4IICTkYRawAQIQgIAnAjYhIWk3gf69mGH7FtMcwyVZ0AJDtG9zTP1eXH8aTVpdhizvmfaYfdv8SrLDTGai/aX9HLUjqw/6+uiWbVdecfzNMIzGStzP+rx/WtyY17nMb5JdthhNGye6vJLWQVys1up3NC5s3+LHzZsp2rmszej82dayrb0twU5b//VcG/dxaPtsy/oRmrbe49aWOZ+2uczCPavdtIcABCCQFwIICXmZCeyAAAQg4IFA2s22mYjYkuYsN8pZbshtiUeSjdEbe1s/LkUTo3b74GMTVly525jGJTW1MEmKl6SkKZrYps1X3Jz5mN+4JC9tLtOWVZKgkMQyTsywMbQJCo0YKy0RTuJhS/xtibQt9m0cbPOUdARCX5cleXextRbhwiZ2efiIpwsIQAACuSGAkJCbqcAQCEAAAvUTcL35jUu8zNF9CQm25MQ1+Y2SMW/Yo4lElsQuqQBbrXxsCUotQk89CZZNULGxyjo/NgGkVv+zzrfNr7h4SivG5yoAuazgOKbR69LmzdU313ZpAoFt/dZzrat9zWjn6mcWgcbVbpeYoQ0EIACBPBJASMjjrGATBCAAgRoJ1Cok1PNtnnlzbUukozfiWRPVtMTFRKYTTx+CSNaEQLdP+n+SnUkJZlYfpH995CDu2IOten3UPhexJW5eXJIzc55qTdZdxnFZTq7ju8S4bTyb4JI1QY8br9a4TZv/pEQ6TujR/dQjimTxwaWt6+djmmDgMk4WwcEWK7wPAQhAIK8EEBLyOjPYBQEIQKAGAq43yq6JTJYEJS55tyV5jRISXAQH17FdE4fomDYhwTUhTRvfNflNSg5tvrkyqkVIyNK3K4Na5t3F9lo4uyajPn2ziQBpHym2terCNm181/6zjuPa3hdn25pxtaeGj3cugQAEIJArAggJuZoOjIEABCBQHwEfQoLtRrmeG/Kk5DGadMclYa7JnKtI4prIuib8ZgIh/za/iTV/Tkpco9fYjiVEGUX9dukvjntSMqiFIt1vVDiyJYpx1ycxqkeEiY4TXVFRu11iTfeRtNMjaddI1rHi5jRpHm2fFLZ1HMclqQ6BSyza+rPFR1Lcxa0X21gu77uuf5e+amljmz/ehwAEIJB3AggJeZ8h7IMABCDgQMBMnsykRycm0UTI1iZuyLQxbDf7cQmVaZtZ/T+aOEVtNceKe8+WSEaZpOGNJrqmbWnXuYgPaYl5Vh/i+JnMk/pLmhfTt2g/0aTS1kfa9XFxafoSdzQjaQ6SxklK8myM4/pLmrM0m5JiO45xtB9TUHGNvbg1b/sIycIianeaiBJ9L/oZknZsJs7muPXowiXusyvuOtdYjpsn094sR8Vsc8P7EIAABPJKACEhrzODXRCAAAQgAIEcE8j6jXeOXcmtaTDO7dRgGAQgAIG2J4CQ0PYhAAAIQAACEIBAdgIkudmZZb0CxlmJ0R4CEIAABJpFACGhWaQZBwIQgAAEIFASArat8CVxs6VuwLil+BkcAhCAAAQsBBASCBEIQAACEIAABCAAAQhAAAIQgAAEnAkgJDijoiEEIAABCEAAAhCAAAQgAAEIQAACCAnEAAQgAAEIQAACEIAABCAAAQhAAALOBBASnFHREAIQgAAEIAABCEAAAhCAAAQgAAGEBGIAAhCAAAQgAAEIQAACEIAABCAAAWcCCAnOqGgIAQhAAAIQgAAEIAABCEAAAhCAAEICMQABCEAAAhCAAAQgAAEIQAACEICAMwGEBGdUNIQABCAAAQhAAAIQgAAEIAABCEAAIYEYgAAEIAABCEAAAhCAAAQgAAEIQMCZAEKCMyoaQgACEIAABCAAAQhAAAIQgAAEIICQQAxAAAIQgAAEIAABCEAAAhCAAAQg4EwAIcEZFQ0hAAEIQAACEIAABCAAAQhAAAIQQEggBiAAAQhAAAIQgAAEIAABCEAAAhBwJoCQ4IyKhhCAAAQgAAEIQAACEIAABCAAAQggJBADEIAABCAAAQhAAAIQgAAEIAABCDgTQEhwRkVDCEAAAhCAAAQgAAEIQAACEIAABBASiAEIQAACEIAABCAAAQhAAAIQgAAEnAkgJDijoiEEIAABCEAAAhCAAAQgAAEIQAACCAnEAAQgAAEIQAACEIAABCAAAQhAAALOBBASnFHREAIQgAAEIAABCEAAAhCAAAQgAIH/D4tJd0NViQP7AAAAAElFTkSuQmCC"/>
          <p:cNvSpPr>
            <a:spLocks noChangeAspect="1" noChangeArrowheads="1"/>
          </p:cNvSpPr>
          <p:nvPr/>
        </p:nvSpPr>
        <p:spPr bwMode="auto">
          <a:xfrm>
            <a:off x="155575" y="-20193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076056" y="44425"/>
            <a:ext cx="3455988" cy="57626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CN" sz="2000" dirty="0" smtClean="0"/>
              <a:t>ESI</a:t>
            </a:r>
            <a:r>
              <a:rPr lang="zh-CN" altLang="en-US" sz="2000" dirty="0" smtClean="0"/>
              <a:t>数据库首页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F4BCB71-859B-4989-AD02-C83FCAED5B5D}" type="slidenum">
              <a:rPr lang="zh-CN" altLang="en-US" smtClean="0">
                <a:ea typeface="宋体" charset="-122"/>
              </a:rPr>
              <a:pPr/>
              <a:t>10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68612" name="AutoShape 2" descr="data:image/png;base64,iVBORw0KGgoAAAANSUhEUgAABEMAAAAcCAYAAACKy3HTAAATaElEQVR4Xu1dv69VVRM9/AVSQWGCHZQaK2yh0kRo1KgJnRopSCBQGQ2FJjQQ7DRKR4JGKrUwFtoZCRUkNppYQGIhFf4FfMzJNzfzhtl71t7nnPveu3e9xBju3WfvmTVrfuw5+5x74MnTv4F/RIAIEAEiQASIABEgAkSACBABIkAEiAAR2BIEDrAZsiWWpppEgAgQASJABIgAESACRIAIEAEiQASIwIgAmyEkAhEgAkSACBABIkAEiAARIAJEgAgQASKwVQiwGbJV5qayRIAIEAEiQASIABEgAkSACBABIkAEiACbIeQAESACRIAIEAEiQASIABEgAkSACBABIrBVCLAZslXmprJEgAgQASJABIgAESACRIAIEAEiQASIAJsh5AARIAJEgAgQASJABIgAESACRIAIEAEisFUIsBmyVeamskSACBABIkAEiAARIAJEgAgQASJABIgAmyHkABEgAkSACBABIkAEiAARIAJEgAgQASKwVQiEzZADBw6kIDx58iQds1sDHj58ONy+fXu4ePHiSgTVqUVu5Jq//vpr+PHHH4dLly6Na73++uvjf6dPnx4OHTrUBAGyXtOEaxg8t8x+vrnnV0gijqwBrnEJlDPWD//9998dfHr06NFw+PDhlcglXi+FH4rVbq+PyrmucT14zM3VHhnWhY/6x82bN4fPPvtsXPbq1as7Yrl8NodvLKHTqVOnxnzQkmdEDrHxzz//PHzwwQejWB9//PFw5syZ4ejRoysxxee///771ZivvvqqmmdKsiBreWzm5uAS2O+HOUs2abXtftA1k3GdcaiH85n86/x+rpp2XTLPbds55ptjjnXht8Q6u52bkBjX66fZnrUlH28qTxBsZczXX3+9qr2++eab4e23326iI7IOwgW76Jy1TEmZjWyGRGTuIXh2zf3794eXXnopxFYaIjdu3GhqiGTrNTFyTYPnlnldzZC55UbhbuGMDfC///77cPz48dUyd+7cGV555ZXVv9kMQS2wu+N6eNdzTU3LueebG1FNfDqvbPrff//9HcvM4Rtzyy1FhDYzWoovKR5eeOGFUJx79+4NL7744vidx0U+kzzzww8/PHNtSRZ0LT/hXufM3LZcYr4aP1psu4RsuzHnujjVy/ndwKRYqP//BqWNK+vCrweHuWWbY7455ujBYi9csxdyUxbjpvgpmyF1liHYlsbIjZlPP/0UojGyzm7XMsUY+zS4PnPEY78Hjbnkz+Y5e/bs8OWXXw6//PLLcOLEiRHj//77b2yCyEmRqIiHGLWPBmUYtaoy93wtxUWrrD3jWzhjA7wPSJ988smqeytysBnSY431X9PD755raprNPd/cKCLyzeEbc8nt76bU/DFaUwtVexfm119/HU6ePDl8+OGHwxdffDHov21O0ets/slkQdaKZERsMheemzZPZhPUtpuGy7o41cv5vYT3XDf49pJOLbLMwZU55miReS+MzWJPJiPiO0j8QsYga62jnt9EniDY6hi5uSI3WeRPP/M3Y0t2QNZBuCDzZ9xF1sr4bb+vngxB7259++23w61bt8bjwQLiu++++8zRGmSMPD5w/fr1scEgReCFCxd2HBNWkj548GDHkWJbREYdQtEjIrgY5fPPPx/llj9/7DhzCv3eP8IgDZGDBw+Oc1oMRT9//FuOQuvjNNF6c2CiBs/Wl3HZep5cXmbERlYeb+9jx47twK2ESQ1HmaBm2xJH5Drk+JZeL3dtpSnx/PPPjxsW+ct43sIZHSu8lDvO/q6Qfu55tsPBzR0l4bl050s+mvkDol+JH3/++WfVt1HuZfxs4V8Jp9rnOn+vPp7fU7iaYVHCNJLB220JLiD+VfPNyC6tvpHFhdJJi9oRYxsP9KQgmjtFp2vXro3Nc3+NjX06RnLfkSNHRij0Lox9jCiTBVmr5MP2c5UViZd+PuVlFsOzuYX/wmV/00GLJPFRfcwo85VaTO/xjYirki8ifqC2jeyC8jXTP4tD8j2KERojS7VDzQ8UgyzPWqx6OK/XR7qov1lM5TNbyyGxzmI6tabNcnvEx94cZh/dK3Eiqtsyf1YZI64iOSuKM1mOz/IcWk+U9gpT9h22vpQ9EerrLbEnwwzxHSR+tYxB/L+Uo5C8m8XC1vjl9wF7kQuIHWtyR48qR9xB1kG44PNNLW/28CWSfXIzRBXzk9sGBTKmdLzGFn9RoazrakGENkO0O+XljgrLkoPZo2ei78svv7yjeWPnLulnCzlPxrkwsYWz19euj6yXBSHERjV5dH7FHMXE6pHZtsQRaWJJQaPNMZVFkpAU7s8999z4kb9eOYPwvIUzuo50ZeWRGD0yr4/a6OciU3YyxDZOVK/oTnTNHxD9SvyIgk+0sfPjWseg/Mt4rN+XCvZefTy/e7mK+GrtyGKNM5lMcm0PFxD/am2GtPhGppdssN55552Vn6mt1N9Kz89KQ1Qe45EmRamgiPhS+0xtpyfC0AKrRxa/FuLDEm8Qe0Y6IrkQnTtqUglWduOA+Eoppnv5Mw5F+mY2QW3r50b5iuiP6IViVIvBUT1XyvWlGNwTezx2Gef92v568Ut9p5F+Z2tHlL9Ivspq2iy3I/6sY6bmW8XAcxrFozdnIfHVy9TDebtOrXYvcbdnTcFUbrjt59zUG+Na/TRrhiCxsDV+ef9HdV03F7IYiMqN+Jods5dqmZrsk98ZogA+fvx43Czq3RpbbCNjdJOowVgBjAKOfPbWW2+N61lC1ZKqN7QWUXr3yL6QMkvOFlD/uILedX/11VdXm2cZ74/0WKcsrTcnJsj6yHqlxOp1yGwUHXHS4i7ijs6P6NFrW10/OooenT7S42SS6IWLCM9FN5Qzdj45aaRyKQbic9EJJGsjnUPkV05GPtOCWc3XS/yw+NVwrvk/wk/VN+NfxuNSMWPx1BdLobyJ+N2Cu030CBaoj3ksWmRq4QKKE9JQ6PGNTC+NyfpoiuKij7bZjUIpqSKyI8WExghtgPYUKqgsfq1Ivmgu1J5+PiSGo3P7hkDUuEJ8RfXzMb3HN6oFV8O7HzL7oXxF9M98Q3RCMUJjpNcP5TiaZ2t2QDhvddb8Zes2/SyqeVH+ovkqwgbN7Uvm5BInvLwoHr05C4mpU/YAWT2BcrfXz6TGlPdK7dfchOLj7djqpxEPWuum1vhV2gdkJxZ2kwt2H6I1hjaZo1rd7skQX4v2yHullinWbrV3htSUVkNroShO+tprr413x/SFb76YrI2JXq4j19s7PD4JZhsW5GVTksikIXL37t1Vp7+lGSIySAEm1+vL81Que0w3K2xs4tX1l8akVOj5z0vH8yKZW22kmymZK3q8CC2YIq622lbxjmRCeIj4gsrZyhmZ+59//hlflihy6qM5Ga9Qe6hcNcxa9PO+mdkZ4ToyplXfUgzJYkumTyRH6fE5WauXqzVfbZXBzzU3F1r9q3aXx/K+1TcQvXxTDn2JWOaPWSEhTfnLly+Pj4pGDdiswLLzZ7KU1opkjOZC7enny+SS8ejc/lGZ6BGZKXGjZK8ah2o2rm1qW2zra6saXxH9kfhfiq0l+6IxMqu3PGY9eUhlbOF8VN/Yz6x+pY12by2B1D1Tc11mH4Q3qAyoP0/NWa2+h+Zei1Wt7kV9GMn3fk3flEdPTWQ1TpaTMt9BGh3IGCtHr59Gulib9HK6tjfJuJHhv24ulLCd+1TWXq1lSnyf/JiMVVgXkY2jvH1WmyLIGHWWGplRh0IKDiGgPKftH4mQ9bPkXAse9mdTbRcXKQBLCXApTEpFTBZQagX3FBshSQbBsde2U2VHeB5hi3BGnwmWDZIcl9RudIYHqhOCWY9+6Pot/j+HP5S4nxUzrfpk8yG41+LZElggMq2DC2gzBPUNRC//ci/dXNtfdekpuJGCUzB97733xpzkH8lBeVeLzb7YLK0VyYrk1KzoQ7+P8kDtWrvRkpNyvnnfEluyY9YIh1r5gdrW6yGyInxF9Ef0ynJNZt9sg4/i0BN7RLaaf1nOqR6CL8r7TLcSNqjOqBw13+m1zxw5ZoqeiE5IfPUyTOF8r72nrIn4emvsQXDLfAexLTJGZZnLT2t5bJ2cLvndbnAhw1YaIrdv3x73xnID6I033hhPsstf9Kt1Jf7s5VqmJPPkZogl8B9//DH8/fff4wmJ6DSBAFQagyRa1KGQxKFdVjGwNG3kMQf/yEEmU9Ttbk161jBogK1dM+f6SKBEZfbjancKZN1SQyqziVzba9vWuxelwrnG817O2KO4oqOeOsrwQH0GwazF1z0P0Ttk6Aa4GNCCY+hIMRXhhN4N0HE25qH8RnBH4lmEByqDvxaRqYcLc/mXtyfqG4he1uZyt12OJtdOxnnsMn9Eigf7Nncdj750DMkNtlCJ1qoVkdFdtsy3ezBCuSJz6xF8bRSjjSQEqym+geKI2jZqhiB8RTiJ+AYyj/XNjBdI7VA7TVfLsx57hPMRvmjsbalvolOmWdMclaMl17XaB+VzJAPqz705C/Flj+EUzvdyd8qaiK/XanbUf1t9B4lfyBhZd04/beFrxJ9e/0BryXVzAcHWY6acQ1+gitgQ5QLi0z06FfcOtcdksrskNugh796ojfHPCmqBi5yuQAJTaYz+EsydO3fGl1TKH3oyRIsw6aBJJ01fsKl3Kq3sPfr1XKOG9voicyFjssIW3Xyjz4b26KHXtNoWfa4107HG8xbOlDjbwtFMVs91BLOafiV+2GCK4Bz5P8JPVN+SnPozpZIEvvvuu9Wjbx6nVn3spi2yH4J79Oyrf269FnNKMpSwQGRq4QJid6SYj8bYjUzWSK3pJXPblxzLv0svTu0ttqLrdBNQ+gk79OfokAIiWwvVC7Wnnw/x45a5/fFe+3iqtWfNV9CNApJbSsVWids9trVrZHxF8Eb0asUoi5Gl/IbG4JbY08P5kr2QxgTKXzRfIWuWar8lczIqP4oHWhfWfEzfM6H+bn/Fxj7uOIXzU7mL5NZo/5X5emvsqY3X7zLfQeIXMkbWy9YqyYvGppZY2Bq/vP+hcWxdXMiw1SaFxlWpgW/cuDHubdGTsYgNUS4sVcsUOTT1nSHeOXUhW0AiY0rPKyHv3Sh15UUW/yszGmCiN5JLx14aGdoRzBys9IZsxcDKXtJPHSZKvHNigqyPrFdKrFkDyWOJPp+GXmdxRGxrnx1Ujtguo9Wz9GsyPlkhPG/hTKkRhLzFPCuM/NwIZoh+JX5EAQh5cz3iQz0xorRBKwVKz+9onP2JbZTfCO4RVxFfRWXwuiAy9XBhqn/VkqPKU/MNRC9Zw5808T+d3lNw1nKJfbFuNHftHVIt73OSudG1vBxT4qWfC8lFKFd0br3LFuGB+EqW63UdlEOtRXv0LDt6IinjK6I/oheKkW1MehysL5XyWxaDW2NPL+ejmgz9DOUv2kyI/A+9tiUnIzmsJ9+ieKA5q8ZF7w9Wfyv7FM73cnfKmvs9N2Uxbm4/jeIIEgtr8av2a1i6Xik+6fdz7UGzuG/1R7DVm/geN/++tP1Wy8B5a2ozRAusW7dujY0E/TUV/aUFBRb5XXgx7vXr18eXx8k8H3300XD8+PGVbdDgLy+nlO6wyFP6qS+ZVEmrMp84cWI4fPjw6k4gAqJsbn/66adB9Zd5ZU2Z0/4euwYyq9/58+cHWVP/ovXmwgRZPxrjbVBKrK3NEL+W3NG+cOHC4H9PHsHE44jYNuKIXGfvIsi/ZXN1+vTp4dChQykPUV9AOeN119NL9u5xxlHUZxDMUP0sR3R9KUKU+2rrzD8i7s3pD57LNmFIApCfS5XHJOTP81uS4pUrV8ZYpWPl5dH2z8pa4jeCe4mrGRaoj3kcEJl6uDCHf5ViJeobWczX+XVzjb44tRbD5buan5Ze6qZzKvf8aaUoNkW+h7xAzq/lOTElXkb88tyNYjgSi3Vu+94YX3t4P2ipLXp9I7quxoNW2/r5M74isSLzjSzXeB/IYmQ0HxKDW2MP6l+RzSIZ0c8Q/qL5Ga1ps1hjv8/sM8VvIr0QPNCclXFR+H7z5s3VjyJIHD9z5swzNXkv56dwt3fN/Z6bshg3t5+WYnAWC9GaFW0KlGpJpM7KeJ7FfcUAxVbyqPBT/i8165tvvrljj5rFF3SdjAvedhEO6FoZhqu8FTVDSiTi50SACBCBbUYADazbjNF+192e3mo5HprpLdxBHj3N5uH3RMAisBRfe1FmjOxFbj3XbYp9tjGeLuXr24jlerxtuVWW4gIi8SbyJXyBKgIGxxABIkAEtg2BTSkkt81uqL5qXxmPPqaAzC0nV3777bfh4sWLyHCOIQIQAkvxFVq8MIgxcgp6y1+7CfbZxni6lK9vI5bLe9myKyzFBUTqTeULmyGI9TmGCBABIvAUgU0oJGnIMgJ69FKOtp47d27H43FTcJOjp/5xuynz8VoiIAgsxdcp6DJGTkFv+Ws3wT7bGE+X8vVtxHJ5L1t2haW4gEi9qXxhMwSxPscQASJABIgAESACRIAIEAEiQASIABEgAhuDAJshG2NKKkIEiAARIAJEgAgQASJABIgAESACRIAIIAiwGYKgxDFEgAgQASJABIgAESACRIAIEAEiQASIwMYgwGbIxpiSihABIkAEiAARIAJEgAgQASJABIgAESACCAL/A8axzX5iwq6M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976064" y="1556792"/>
            <a:ext cx="7772400" cy="457041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110000"/>
              </a:lnSpc>
            </a:pPr>
            <a:endParaRPr lang="en-US" altLang="zh-CN" sz="2000" b="1" dirty="0" smtClean="0"/>
          </a:p>
          <a:p>
            <a:pPr eaLnBrk="1" hangingPunct="1"/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来自于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ISI Web of Science </a:t>
            </a: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的超过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年的数据</a:t>
            </a:r>
          </a:p>
          <a:p>
            <a:pPr lvl="1" eaLnBrk="1" hangingPunct="1">
              <a:buFontTx/>
              <a:buChar char="–"/>
            </a:pP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ESI </a:t>
            </a: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于 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Sep 1, 2013</a:t>
            </a: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更新，覆盖数据为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年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个月，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January 1, 2003-June 30, 2013</a:t>
            </a:r>
          </a:p>
          <a:p>
            <a:pPr lvl="1" eaLnBrk="1" hangingPunct="1">
              <a:buFontTx/>
              <a:buChar char="–"/>
            </a:pP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数据每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个月更新一</a:t>
            </a:r>
            <a:r>
              <a:rPr lang="zh-CN" altLang="en-US" sz="2000" dirty="0" smtClean="0">
                <a:latin typeface="Times New Roman" pitchFamily="18" charset="0"/>
                <a:cs typeface="Times New Roman" pitchFamily="18" charset="0"/>
              </a:rPr>
              <a:t>次（</a:t>
            </a: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一年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次</a:t>
            </a:r>
            <a:r>
              <a:rPr lang="zh-CN" altLang="en-US" sz="2000" dirty="0" smtClean="0">
                <a:latin typeface="Times New Roman" pitchFamily="18" charset="0"/>
                <a:cs typeface="Times New Roman" pitchFamily="18" charset="0"/>
              </a:rPr>
              <a:t>）</a:t>
            </a:r>
            <a:endParaRPr lang="en-US" altLang="zh-CN" sz="2000" dirty="0"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FontTx/>
              <a:buChar char="–"/>
            </a:pPr>
            <a:endParaRPr lang="en-US" altLang="zh-CN" sz="20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发表在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10000+</a:t>
            </a: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种期刊上的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Article</a:t>
            </a: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Review, Proceedings Paper</a:t>
            </a: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Research </a:t>
            </a:r>
            <a:r>
              <a:rPr lang="en-US" altLang="zh-CN" sz="2000" dirty="0" smtClean="0">
                <a:latin typeface="Times New Roman" pitchFamily="18" charset="0"/>
                <a:cs typeface="Times New Roman" pitchFamily="18" charset="0"/>
              </a:rPr>
              <a:t>Notes</a:t>
            </a:r>
          </a:p>
          <a:p>
            <a:pPr eaLnBrk="1" hangingPunct="1"/>
            <a:endParaRPr lang="en-US" altLang="zh-CN" sz="20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每一种期刊都被按照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zh-CN" altLang="en-US" sz="2000" dirty="0">
                <a:latin typeface="Times New Roman" pitchFamily="18" charset="0"/>
                <a:cs typeface="Times New Roman" pitchFamily="18" charset="0"/>
              </a:rPr>
              <a:t>个学科进行了分类标引</a:t>
            </a:r>
            <a:r>
              <a:rPr lang="en-US" altLang="zh-CN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110000"/>
              </a:lnSpc>
            </a:pPr>
            <a:endParaRPr lang="en-US" altLang="zh-CN" dirty="0" smtClean="0"/>
          </a:p>
          <a:p>
            <a:pPr eaLnBrk="1" hangingPunct="1">
              <a:lnSpc>
                <a:spcPct val="110000"/>
              </a:lnSpc>
              <a:buClr>
                <a:schemeClr val="tx1"/>
              </a:buClr>
            </a:pPr>
            <a:endParaRPr lang="en-US" altLang="zh-CN" dirty="0" smtClean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185664" y="908720"/>
            <a:ext cx="67707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</a:rPr>
              <a:t>什么是</a:t>
            </a:r>
            <a:r>
              <a:rPr lang="zh-CN" altLang="en-US" sz="2800" dirty="0">
                <a:solidFill>
                  <a:schemeClr val="tx2"/>
                </a:solidFill>
              </a:rPr>
              <a:t> “</a:t>
            </a:r>
            <a:r>
              <a:rPr lang="en-US" altLang="zh-CN" sz="2800" dirty="0">
                <a:solidFill>
                  <a:schemeClr val="tx2"/>
                </a:solidFill>
              </a:rPr>
              <a:t>Essential Science Indicators” 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日期占位符 1"/>
          <p:cNvSpPr>
            <a:spLocks noGrp="1"/>
          </p:cNvSpPr>
          <p:nvPr>
            <p:ph type="dt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5361876-B9A5-4B3C-A39B-25B51919BFBB}" type="datetime1">
              <a:rPr lang="zh-CN" altLang="en-US" smtClean="0">
                <a:ea typeface="宋体" charset="-122"/>
              </a:rPr>
              <a:pPr/>
              <a:t>2013/11/6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70658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6F60D2D-5AC5-455D-9DED-4F11AA228DC9}" type="slidenum">
              <a:rPr lang="zh-CN" altLang="en-US" smtClean="0">
                <a:ea typeface="宋体" charset="-122"/>
              </a:rPr>
              <a:pPr/>
              <a:t>11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70659" name="Rectangle 2"/>
          <p:cNvSpPr>
            <a:spLocks noChangeArrowheads="1"/>
          </p:cNvSpPr>
          <p:nvPr/>
        </p:nvSpPr>
        <p:spPr bwMode="auto">
          <a:xfrm>
            <a:off x="685800" y="1046163"/>
            <a:ext cx="7054850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</a:rPr>
              <a:t>将收录的期刊划分到</a:t>
            </a:r>
            <a:r>
              <a:rPr lang="en-US" altLang="zh-CN" sz="2800" b="1">
                <a:solidFill>
                  <a:schemeClr val="tx2"/>
                </a:solidFill>
              </a:rPr>
              <a:t>22</a:t>
            </a:r>
            <a:r>
              <a:rPr lang="zh-CN" altLang="en-US" sz="2800" b="1">
                <a:solidFill>
                  <a:schemeClr val="tx2"/>
                </a:solidFill>
              </a:rPr>
              <a:t>个学科大类</a:t>
            </a:r>
            <a:endParaRPr lang="zh-CN" altLang="en-US" sz="2400" b="1">
              <a:solidFill>
                <a:schemeClr val="tx2"/>
              </a:solidFill>
            </a:endParaRPr>
          </a:p>
          <a:p>
            <a:r>
              <a:rPr lang="zh-CN" altLang="en-US" sz="2400" b="1">
                <a:solidFill>
                  <a:schemeClr val="tx2"/>
                </a:solidFill>
              </a:rPr>
              <a:t>到网站查询更多关于学科分类的信息：</a:t>
            </a:r>
          </a:p>
          <a:p>
            <a:r>
              <a:rPr lang="en-GB" altLang="en-GB" b="1">
                <a:hlinkClick r:id="rId2"/>
              </a:rPr>
              <a:t>http://sciencewatch.com/about/met/fielddef/</a:t>
            </a:r>
            <a:endParaRPr lang="en-GB" altLang="zh-CN" b="1"/>
          </a:p>
          <a:p>
            <a:endParaRPr lang="en-GB" altLang="en-GB" b="1"/>
          </a:p>
        </p:txBody>
      </p:sp>
      <p:sp>
        <p:nvSpPr>
          <p:cNvPr id="70660" name="Text Box 3"/>
          <p:cNvSpPr txBox="1">
            <a:spLocks noChangeArrowheads="1"/>
          </p:cNvSpPr>
          <p:nvPr/>
        </p:nvSpPr>
        <p:spPr bwMode="auto">
          <a:xfrm>
            <a:off x="4648200" y="2692400"/>
            <a:ext cx="411480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Mathematics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Microbiology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Molecular Biology &amp; Genetics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 i="1"/>
              <a:t>Multidisciplinary </a:t>
            </a:r>
            <a:r>
              <a:rPr lang="en-US" altLang="zh-CN"/>
              <a:t>*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Neuroscience &amp; Behavior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Pharmacology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Physics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Plant &amp; Animal Science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Psychiatry/Psychology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Social Sciences--general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Space Science</a:t>
            </a:r>
            <a:endParaRPr lang="en-US" altLang="zh-CN" sz="1600"/>
          </a:p>
        </p:txBody>
      </p:sp>
      <p:sp>
        <p:nvSpPr>
          <p:cNvPr id="70661" name="Text Box 4"/>
          <p:cNvSpPr txBox="1">
            <a:spLocks noChangeArrowheads="1"/>
          </p:cNvSpPr>
          <p:nvPr/>
        </p:nvSpPr>
        <p:spPr bwMode="auto">
          <a:xfrm>
            <a:off x="762000" y="2692400"/>
            <a:ext cx="4114800" cy="368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Agricultural Science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Biology &amp; Biochemistry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Chemistry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Clinical Medicine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Computer Science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Economics &amp; Business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Engineering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Environment/ Ecology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Geosciences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Immunology</a:t>
            </a:r>
          </a:p>
          <a:p>
            <a:pPr marL="333375" indent="-333375">
              <a:buClr>
                <a:schemeClr val="tx1"/>
              </a:buClr>
              <a:buFontTx/>
              <a:buChar char="•"/>
            </a:pPr>
            <a:r>
              <a:rPr lang="en-US" altLang="zh-CN"/>
              <a:t>Materials Science</a:t>
            </a:r>
          </a:p>
          <a:p>
            <a:pPr marL="333375" indent="-333375">
              <a:buClr>
                <a:srgbClr val="E85E00"/>
              </a:buClr>
              <a:buFont typeface="ZapfDingbats"/>
              <a:buChar char="ä"/>
            </a:pPr>
            <a:endParaRPr lang="zh-CN" altLang="en-US" sz="160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3D923B8-53A4-4D00-87EE-3E2B551765A8}" type="slidenum">
              <a:rPr lang="zh-CN" altLang="en-US" smtClean="0">
                <a:ea typeface="宋体" charset="-122"/>
              </a:rPr>
              <a:pPr/>
              <a:t>12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993009" y="692696"/>
            <a:ext cx="31422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zh-CN" altLang="en-US" sz="4400" b="1" dirty="0">
                <a:solidFill>
                  <a:schemeClr val="tx2"/>
                </a:solidFill>
                <a:latin typeface="+mj-lt"/>
                <a:ea typeface="黑体" pitchFamily="49" charset="-122"/>
                <a:cs typeface="+mj-cs"/>
              </a:rPr>
              <a:t>资源</a:t>
            </a:r>
            <a:r>
              <a:rPr lang="zh-CN" altLang="en-US" sz="4400" b="1" dirty="0" smtClean="0">
                <a:solidFill>
                  <a:schemeClr val="tx2"/>
                </a:solidFill>
                <a:latin typeface="+mj-lt"/>
                <a:ea typeface="黑体" pitchFamily="49" charset="-122"/>
                <a:cs typeface="+mj-cs"/>
              </a:rPr>
              <a:t>路径一 </a:t>
            </a:r>
            <a:endParaRPr lang="zh-CN" altLang="en-US" sz="4400" b="1" dirty="0">
              <a:solidFill>
                <a:schemeClr val="tx2"/>
              </a:solidFill>
              <a:latin typeface="+mj-lt"/>
              <a:ea typeface="黑体" pitchFamily="49" charset="-122"/>
              <a:cs typeface="+mj-cs"/>
            </a:endParaRPr>
          </a:p>
        </p:txBody>
      </p:sp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672" y="1487716"/>
            <a:ext cx="7920880" cy="5397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矩形 12"/>
          <p:cNvSpPr/>
          <p:nvPr/>
        </p:nvSpPr>
        <p:spPr bwMode="auto">
          <a:xfrm>
            <a:off x="6660232" y="3284984"/>
            <a:ext cx="1727969" cy="647254"/>
          </a:xfrm>
          <a:prstGeom prst="rect">
            <a:avLst/>
          </a:prstGeom>
          <a:noFill/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A338436-D403-4134-BA79-303F5A588485}" type="slidenum">
              <a:rPr lang="zh-CN" altLang="en-US" smtClean="0">
                <a:ea typeface="宋体" charset="-122"/>
              </a:rPr>
              <a:pPr/>
              <a:t>13</a:t>
            </a:fld>
            <a:endParaRPr lang="en-US" altLang="zh-CN" smtClean="0">
              <a:ea typeface="宋体" charset="-122"/>
            </a:endParaRPr>
          </a:p>
        </p:txBody>
      </p:sp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1485414851"/>
              </p:ext>
            </p:extLst>
          </p:nvPr>
        </p:nvGraphicFramePr>
        <p:xfrm>
          <a:off x="251520" y="980728"/>
          <a:ext cx="874846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27815B2-EE10-4524-A4E3-E5EE8D6C6EAF}" type="slidenum">
              <a:rPr lang="zh-CN" altLang="en-US" smtClean="0">
                <a:ea typeface="宋体" charset="-122"/>
              </a:rPr>
              <a:pPr/>
              <a:t>14</a:t>
            </a:fld>
            <a:endParaRPr lang="en-US" altLang="zh-CN" smtClean="0">
              <a:ea typeface="宋体" charset="-122"/>
            </a:endParaRPr>
          </a:p>
        </p:txBody>
      </p:sp>
      <p:pic>
        <p:nvPicPr>
          <p:cNvPr id="65539" name="Picture 3" descr="C:\Documents and Settings\Administrator\Local Settings\Temp\mx3233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975"/>
            <a:ext cx="8177213" cy="437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2" name="AutoShape 2" descr="data:image/png;base64,iVBORw0KGgoAAAANSUhEUgAABEEAAAJHCAYAAAB/6EjzAAAgAElEQVR4XuydB3xUxfbHT3pC7yV0UCmCCiqi2AFBEXsDexf02duzd5/t2bG9p/59CFZUmiKCilIsiArSlE7oJSSU9Pzn3M3EyWTuvXN3N2WT3/jxQ3bvlDPfmXt357dnzsQVi0RIIAACIAACIAACIAACIAACIAACIAACIFDDCcRBBKnhI4zugQAIgAAIgAAIgAAIgAAIgAAIgAAIOAQggmAigAAIgAAIgAAIgAAIgAAIgAAIgAAI1AoCEEFqxTCjkyAAAiAAAiAAAiAAAiAAAiAAAiAAAhBBMAdAAARAAARAAARAAARAAARAAARAAARqBQGIILVimNFJEAABEAABEAABEAABEAABEAABEAABiCCYAyAAAiAAAiAAAiAAAiAAAiAAAiAAArWCAESQWjHM6CQIgAAIgAAIgAAIgAAIgAAIgAAIgABEEMwBEAABEAABEAABEAABEAABEAABEACBWkEAIkitGGZ0EgRAAARAAARAAARAAARAAARAAARAACII5gAIgAAIgAAIgAAIgAAIgAAIgAAIgECtIAARpFYMMzoJAiAAAiAAAiAAAiAAAiAAAiAAAiAAEQRzAARAAARqAIHXX3+drrrqqhrQE3QBBEAABEAABEAABEAABCqOAESQimOLmkEABECg0ghABKk01GgIBEAABEAABEAABEAghglABInhwYPpIAACICAJQATBXAABEAABEAABEAABEAABfwIQQfwZIQcIgAAIVHsCEEGq/RDBQBAAARAAARAAARAAgWpAACJINRgEmAACIAACkRKACBIpQZQHARAAARAAARAAARCoDQQggtSGUUYfQQAEajwBiCA1fojRQRAAARAAARAoJVA059/O3/GH30xFGXMo/8NzKOXGtc57+ZNEoPTup1NSlxNBDARAwEAAIgimBQiAAAjUAAIQQWrAIKILIAACIAACIOBBoPCXdyi+TkuK6zaYcmc/Q1ScTCn9/0GUs5MKd2dQQtMepSJIfLezKWGfQUTzXqfCRu0oAYII5hYIlBKIrgiSm0m05VeilEZEzQ+yx7zum1BeLsNlbVLWKiL+v0HH0P+cZPs25fU8pralXX71qTb45Q3nOtuRIf5nttxHyYptbnPs3/33qzvafNzai3Qe6PPHNNZ+fVWvh1Oe+8Dctwrm6jxoK3g3E9z5X6+5GimDaN0LQe9Fnas654IwN7Urx8GvHmYbzcR94PuH2+e/ZZI28v3LY+r2zLK122Sz7Au3+8MDofuX/z9T2LP47dDfh4n3ZZp5I1Hn00LzK2CCCBIQGLKDAAiAAAiAQIwRyH3xAPGdpSulDP/QaDl7hMS3ObzMtZynOlPivgMo8bQ3Yqy3MBcEKo5AdEWQ5Z8STT49ZO31xXZW80Jg2qWhvEc/S3SQWATYpLc6EmWvJjrj678XDLzI+OFBm9Ll86j18FVe+I4/zr6u+h2IelwSst9WyPGrndnMFX3ifnql7heHFlJSDHLLG00+XvbIdtocE1rs2aRpgt3i/xMP9gOJThbzSO3Lx8eKRey3RMkNiS5dFZyvLH/Y/WUXnCa7eFH663NE88X/eTvdLWdbeouxdhvv6nIvBBkDU29fiLMZvfJ5TO3KcbCpkedBFyEGRHI/2d4/0h6+hweJe04XIILYrfdNPgcnib7wvFYT3yc8z+ScZrFlrBBjOB9EEJtZgjwgAAIgAAIgUPMJCE+OgrU/UfyJz1Nc7haKK0oiapROxRsXUVyrHs7Wl4Sm3ah4vyGU98ZgSrnwA8pfPZuK9+6h1AH3UuG2RZRQtw0VZ2ZQ3ncPU/whN1JSp8NqPjf0EAQ8CERXBOGG5KJp6CehRYxfkotfzme7YONfVcf1Di2KrynxjODycvHN7wfxROGyvPhRF96qCMJ2eSVeoMvEC6kRwr5IhRCdCy+K2OtDJv5l2/EQKWmb++y3eIomHy8eQUUQVQBh0URnpy5CO59afjHpN8dsRRAWQDjv1t9CNbK4xPOIvQQ48XX2DFkk5ooUpkyijbSnOtwLtveUG0PZB+5nkDnN81X1cOD65TjwPeIm2LEQoIp+PK/7PWAvjnI7XAeLDnIcuT1+FkmPD9nXbJFPeofwvcSi1/D55Z8dNnab+DEvKXzwPcHPre6X/P1c5Pe4fZ5jLPZITxF4gvjd0bgOAiAAAiAAArWGQN6Y86lw3UxKO+8Doo4lXh5i+0u+EDSSBj1dhoP0BMn7+Eoq3LKY0oY8RXnz3hT57qGieZ9Q3g/PUPxRt4e20CCBQC0mEH0RhBcfKz4TX+pvEJ4d4ldOv/SqWCjIxIuQq3f4L7b4l/qZNwm3cW1BHHTx7WWbKoL4ebXw4ph/dWabOEW68JSLLl54MkOvX4XZTnahlws+0yJO9jOafLzY2bbD3Hi+sJDDfTUJINyO/kt8EI8htbyXJwjbwt5FPAd5XjF3t4U618nj/a3gzvndhK+acC9IEUT3lPK7r03Xg4hRK4Q3hOoFxYLUIMHcL7HQwO3IceFxtBFjuV4uaxJPbe22sY3nDd+z3BfuIwubfP/y3Of7hoUTfg+eIH40cR0EQAAEQAAEajaBzPVUtGsDFSTVoeR13xEdfBUVLHqf4ndmOMFQZWLhg2ODFO7ZTkWTbqOUy6ZQ/o61lNS6G+VOvJNo2VSiY2+ipEMup+LZr1NC73OIMoWXufAioVTxYxMSCNRCAtEXQaRAwYta9ojwStKjgxc4nHg7hI0HiVxcDnor9MuqTLaLb5uBDiKCyPpk3/m1lxjh1b7sg5cooJdXPRi8PFGiycemD15ikGozjz8vVt08DdRf4tlLgL0DeG55iRSqfTaLWJnHdrHN9asLbpOHSk24F6pCBJFjx3OEBQJ+LnDyGxvOz9tJeI74zSmbZ4DMYzN/gtTHW6XYo4gTCx7s1cXvsdcIiyQQQYLQRF4QAAEQAAEQqHkEhKdH3uj+zpaWpKFPUny3QWUCn3KHC79+iOK7n0XFhTspPl/oIDlZlLfgU0rudRrlvDeSEo69TnwfEqfDLP6cindupLjlUyju9P9S8S//oeIl0ymuw+GUfMG7NY8degQCFgSiL4Kwe/fbnUJN+3l1yEU5ixmcODaI30KH87H3CP/Se8nKsgvhaC7ywxFBVNuCeitwWZVdUBFFxhNgLm4eD9Hk4zW5/NrRBZBBYuHnldRFqNwCFMTbxm8RK+PShLOVSY39oXtL1IR7oSpFEDkn1K1hXiKpFEeDzA2Lh2SpJ5JNTBm3+uTWFxbuZDBUFslY8GDvE57X7LHC+SCC2IwK8oAACIAACIBAjSVQnLWa8l48jvJFiMV6J95JubnZVDzrZUq9bYVzEkx+QhElbttAVKeuED4mUEpqCuVMe5WozzCK27tXeFiL02B2iXxz3qT43kIoyVxHxSvnUtowUdcKsfWXvUOa9KCUkZOqJcO9og9r1qyh5s2bU5MmTSrExu3bt9OWLVus2li3bh3t3r2bunbtWiG2qJUuXbrUeVm3bl1q27ata3uSkczQvn17SktLq3D7uAHJTjbmxkW10WYsecy5TGX0JfoiCNOQQUt1Tw19WPhXW97GwWIJp9cah7YWcKBAtyTFCVM+v8V3kGkRrgjit+D2skEu9myEIFM9aswPNVaKzBtNPl798GonqADC7ahMOXaC3LZiuyj1GxPb+erWZ1m/yRvEtu7qei9UBxFEnQNuzwf1ftXF0SD3vSmv3/yxrV+eMiO3usjTrdTypvcs68fpMJagkA0EQAAEQAAEqjmB/JU/UMLOteKHkjah016E8MGBTTkQqhP3o24HKtz6BxWJ+PXFc94WW10uovxVP4V6ldqAiua+TamDrqG9E/9Fycdc72yByZv7JhVtWkSpPY8latqLikrq4zpt05QpU+izz0TYA4907rnn0vHHH0/PPPMMLVu2jE499VQ66aSTypS45ZZbaNeuXSTzyovz5s2jTz75xBEnZOLF8xFHHFGmDhYlHn74YSeLXocsJ9uvV6+eY4tM3Ifp06c77auJ27n55ptLRRdejP/vf/8jFiXUvPvtt5/TpipQ8Hcwtt1kD5f/97//TVyO+21KM2bMoPfff9947eCDD6azzjqrjF2jR4922JrSvffe69jmxV+9dsABB5SydBtWyZC5v/rqq2XGR5ZROas81Do5T79+/ejkk08uFWxYUPnoo49K+an5Bw4cSGeffbbt9AyUr2JEEHZh//V5b68OXgyz6KFum5ELQZu4FqaYI9Fc5EcqgvgJQKZhkh4u4cZfUD0PTL+YR5OP1zRzayccAYTb0RehqveFjceM1yJWDbIbzskzbJ96wpHu/RTr90J1EUHU+9F0b0UqIHrN52iJIIEezcEzQwQJzgwlqjeB/Px8SkoSpyAggQAIgEBtIiBOg2HxIl48/pIvn0S5n42kuAYtnGNxZeBT9hQpzl4vtshkUtH0l0XGIorrMkSEBsmnlJT6Dq28LZspQQRSzZ8vFterf6b4fhdQ4TcviVgg6ZR26EVl2rAVQrwW63KIbESQq6++2smuCiQsIvB3GbfEYsBVV13lXJbCAv/NC+tHHnmkjBeEep3zvPbaa045PxGHRRD2amABhIUL9kwwJW7zpptuKhVCpKhgssdGBPGziwWau+++2+mjH6eKFEHcxA3Zbyk2qTxM/NSxvOeee4yiCpfzEo4ifSRUjAgiF6leXh1y4aiKGXLB6LWVRAolFb3ID0cEkcIOj4rfViB95MJpzzT6csFW0SKR18wziSAsNvBClT1/gm4VMi1C5dYHm9gzXovYaAlDbifBxPq9UF1EEJ5vXh43UkC0iSkU9KlZg0WQV155hTIzhSBdktjltEePHnTUUUeVofTuu+/SoYce6nwYcfr111/p888/pyVLlji/jnTu3Jn2339/R9lv1qxZadk9e/Y4+X7++WfnF4tGjRpRp06dnF80unXr5uTLyMigSZMm0Y8//ujU1atXLxo0aBAddljo+L4PP/zQcYuUr1XDXn75ZTrllFOoXbt2zi9TixYtKje63B/+kqVfT0hIoA4dOtAJJ5xAjRs3pqlTp1JRURGdeKLYP60ktpt/MRo5cmS5utn2CRMmODw2bNjg2MHtDRgwgNavX08//PCDcbZxf84///zSa2+++abD8Nhjjy2T/5tvvqE5c0TAOyW1adOGjj76aOrYsaPDddq0aZ5t7Nixw/lVjW1ctWoVtW7d2hnHY445hg455BBj2V9++YUWL15cxkaZ8fHHH6crr7zSGWdm8/HHHxvr+Oc//2m8znOMf9HjcZbJrx5jA3gTBEAABGoogbxvXqC878WWWZHqjnif4naI7SucRGDUnI/OodSzPqDc2c9Qcs+zKO/dayml7ynONZnyNi12Aqnm5uRSfPN9qHj9YirasIRSjruRcqc+4niC5GXniO01z1GRiCWSePG4sI7MVYUGKR6oQ+LliWASQaR3CH9GXnzxxY7AoHsJsBDA13WRQ/cG0RfhUgSR7/Pn4KhRo8oIJ+zlIL07VLGHP9OHDRvm5OV2WQjg7yvqQl5vzyTYeC3oVRFE2sosVTtYAOJ6ZV7mwDzckq0niO6lY1NO7Z+pfZWz9H6RnjXSY4b7qXr06B5DnJ//r6jtUBUjgqhigJtruvzlVvV6kEKA255+tV7TiS3RWtDyaIYjSsg+2W7TUGdNtGyXQpKJYbTa8PvQ0dtRA4iG4yFjWoSqQTD9TiLyWsRGa4ErxTl97GP9XqhOIogUTvWjsaU3D89Lv5Oc/Oau6Xq05kg4bQcoE44nyPXXX0+DBw8mXlhz4v2uvODnfag33ngjsVDAiRe+LA4cdNBBtHHjRrrjjjucLw+8iOY8LAbwwpmFklatWjllWAB59NFHKT09nYYMGUJdunShwsJCRzhp2bKls4jeunWr8wHO19mOOnXqOPXwB+Pw4cMdUeCrr76i5cuXk/zCJJGsXbuW/vWvfxELIZzeeOMNatCgQbn9uiy8sGBguv7HH3844gD/gpSdne24qfIHtyrkPPfcc9S9e3fHPj3ddtttpS66KSkplJWV5djPdnAfpTsvf2niD3r+IsWJ+ykFJebJLr1sJ/NSEwsMLFzIcnxt9erVNH78eHrsscfEr30pTr2ceAxmz55d6jYq22A+PJ5nnHGGYxePy2+//UYFBQXlxC7ZNn/pYgGHhQw9sejE4hnPGWbHIpXJVZXniuk6jzm7F99www3Up08fp3q/egLcBsgKAiAAArFPQGx9KZzzFiU0qEMFaQ2p8LePKOVE4WHfKN3pm9wOkzvtYUoZdG/p+2rHC7ctojgOrvq7KNv7cnE07ttia01LSsr4i3L/mBoKmkqJlFw/tYyAEgReNEUQtS652Je28EKYv5NwkgtlXQRhTwn+LOekX+P3dBGEPTm4HbdYFnIRbxIa+HOPv5u41Su3zkiPjKCeIKoIwm3ogpEUQfy8JGzEDNNWpXDLqXPHJILoY6OLICysXHjhhZUW16RiRBDupVw4uP3qL4/G1WNXyF90TZ4U8ld1N5Ekmov8ICIIb0Nh8YGPBg43nocUUPwW9H5PJ7eFIpeLJh8vO9R2+NQXngscsDUcAUSdS7rAoI6R1xYir0WsjNkRqQeBHD9TXJBYvheqkwjiFvfDxtvG777xul7DRZDLLrvMETdkYqGCF/78awj/ssJJFUHYO4HFg2uvvdaT6rhx4xwRgIUWt8QeELyQV70iOC8LJdwmCzvsycDihMwr62LvBhYuLrroIuctFjlYaOF9yKbkdv2hhx5yRIb+/fsTe7xwkvbw4vydd96hp556qlQQknWz6MBl9S8rprZZVGAhhz0o9MQeKuyBwl4d11xzjeNNIhOLIPwrmF6OWbD3yumnn16aV3rn6MLFmWee6YgOLIrYpiAiCHv6mMQSbsvNJi6zYsWK0jnkls/WXuQDARAAgZpEIPeVk53YHU5A0z2ZVLD8Kyc4as7Kryj1kJuE6NFBnASTSXkrPqeUI8wxJpgHnx6TcNx9VJS7h4rfFp/n+xxMBds3Uf7SqZR85I1UuOQDoo3rKe6ICyn1hAcDI7QVQVig4M8sNcl4FiZRw/S5qi/M9e0wLDyw9wh7Gsq83K78MULWqW8lYZGDf4hhL041qKiXEKC2rYsrLKzILT1SpIhEBPHyBGEhh39oUlP9+vVLtwyFK2bYlDONKf9gJL1KTCIIf59h8Yh/bOOks+P3uE8sTLG3akUHoa04EUQeD2paFMpfbk3X5DYH06LUb7uMXHwHvY1NnhvqgotFF7fEv/TzFg/+dbq3EEIOeyBo66H80VpoeYk36vG7LE7YJj69wu34WlMdsh3eDsV8IhFA/NjIOeF1sosX22gt8r0Epqq8FyI9KUXysZ0rMp/JIyMac9w0XhUt7km7gzIIN7ZP0HZK8ofrCaKLIFwde1nceeedpcKDKoLMmjWLvv76a+I9nF7p8ssvJ/4VhL0w3BJ/YXniiSdKvUfUfPyLDosThx9+uPPrDn9JUbdvsADB22+kN0G4Igh/CO+7776OeMKeHOzd8eCDDzo2cb95G45JWGGPBvZm4Hb9BAYvEYQ9YVjkmD8/5O6sChtuIgi/v3PnTuKxk8lNSGBBhz1MvMZBH5+KFkHkNh4pnkAECfOmRzEQAIGaRyBzPe197kgqTCRKKBD/j5xMRQs/otQBwuOjJLG4EXfErRS38juK61beS1HmK1o4ngqad6f4bb9TYo/QjxrOqTNfv0yJXQdT3nshYT6uUz9KvXhsYJa2IohXxdEQQeSWV16YsycBx/LgpAoSqrDCQsgXX3xRJt4HL775RwMWUTiFK4LwtiD+0UMGj2UbuG6/wKh+MUFUjxS/vLq4EE1vD69YH6pnil9MEDXgaZAAtIEnqUeBihNB1ICTureHXLSYPAOkJ4PJo0L+au8WDDNcEcTkraKKCTbEeRHOpz6wCMLHYAZN0Vggcps2IkhQ24Iu5vRxYIHozG9CR4GGk7zYqNti3LxwqloEqcp7oSpEEH27ihzzaMzxWBJBbIL2hnM/uJSJpgjCTfDifMSIEU6sD1UEyc3NdQSQffbZx9kiYlpc8xYOLuPlJeHnScGeJMnJyc6XksmTJ9OmTZtKF/28hYTt4z7LLTvhiCC8NYTFHnY15X5yksIDb+1hl1d9i4qKn7eF8K9MLFyoMS70IXITQVhsevbZZ50vR/z3Cy+84HidlN4yLp4gzJbt4y8RMrkJCdwfFq7Yq0duX/KbdhUtgrB3DY+b6nHj5VHiZy+ugwAIgEBNIpDzfyOc42zZEySuYAcVLpgeOtr2108psWNfShjwgCNmFK+ZR/E9zzB3XWyFyRFxQ1L7XEP5ddOo6Kc3hQKSTMVrF1HBX+wJch0VL57heJwkHHsjJR/r7rXpxtZWBOEfNA488MAy1UihIhoiCHuv8vcS9gZhwUHG62BvAtmO6fsIbyfluFtz584tPf1FxjaRi3jT6SReniBcngUL/u7A3w/YHv4uxd9XbGOC6Ly5Pq5XeqqoMUE4xpqepAeFjUdHuAKJaUzVI329RBBTm7IPLFCxx7H0FFK3OUX7Hq84EYQtdTvtRMZPMMULkSec6EFV3d5XiUTzF2F9q4UbeccTRAT9XPQ2UfbqUK5wtn1EY4HIbduIILxIDSJIDBJ9CyLsqOPA5Rb/X8hTJlwhxI+NGhPC5EFU1SJILN8L0fKUYQZ+42jzdKtKESScWD82fYpSnmiLILzQPvLII524EaoIwubyFhX+EP7yyy+dbTP8ywl/UeCtLZx4Qc7BTr28RRYsWOB4UfDC35R48c7bXS655BInDgmLHv/973+drLxg5kCkqicE1zVx4sRyVbHHCG/34ev8a4OMf8JbUDh+BwckVbebsDDC3iDcF451wZ4obom3DvGvScyCE/PioK5qTBF+300EYZGFk4ypwX1k7xgZL4QZsI3S24Xz8hcDbpe9KKQAJJm7CQncPrufMkceT/6ftw65Jc7PXyrdkhoT5L777iuXjQPIMVOeB7x1h7+IyrR582b6888/6a677irlxPlM9TB7t602UbptUA0IgAAIVD8CLGDMeoGS0tpSwZbFlL/gI2c7TNGK+ZTf9XhKyRfCSMNO4gjdla7xPIqXTKW43UIoaXMkxaU2KhNPpODrlyiu//UUt2waJTZrEfMxQVjg0E8tYdGAk5cIIgfeFJwz3JggUkRRt93wZzp/dtuKIKb4JerpN0FjgpiCmMoTWcIVQbyEDOaqb4fh719SqPKLZcLl3QLFRvNmrVgRxBQoVAaK9Do5xuTx4eUhIolUlAhiG2xRbntge4LGmJDbgMKNKSIZeMVHiCYfr1motyPnQbhCiM3iWbbJbehH3XqVl0JdOMKVysDvKNxYvReqkwiiil1qzCCvODi2T0uv46lt5p9tOxWYL9oiCH/g8t5OXoDrIojsBi/GOcjmzJkzncCcvLDlfb8c04MFC9WrQe86e4vwlxMvEYSFCikQ8CKZ/2aPiyeffNIRXVRxwMYTRBVBWMDh/vEHuZ7YjZX7ZVqYuw0hf8H56aefHGHo9ttvL/Us4fxuIgh/WeI4IKroofZZF0FYEGHxgoUSVQDhNmy2lLC3Cf/ixQLVFVdcEZXAqH4xQVQRhF2E8/LySkUmydLG9gq8dVA1CIAACFQrAnnf/Dt0lK1IaZe8S7m/fULFe7Mp/jjhrTHtEYrre4k48WUBJbQ6kIrWfk6Jh/1DHKErPNJF4vgfBXNepYSlXxOd9QTFiVNhilt3o/xfP3a21OR+djulHHg65a2aU9pGdTsdRm5rYY8GjiPBwrs8qlYPNsp9ZtGA80nRXG4dMXls8PeAbdu2lZ4Cw+VNIogqYqgBO/n9sWPHup4Oo56So3tDBBVB1D6pHilSIPDzkvjggw9K42+odpnijKg3gI0HSTinw7i1y2PLfVFjspiCz0b7Jq1YEUQuTlSXfNPRuHqvTLE/5CLSS1yI5iI/SGBU1X5pp5fIYxpFNV7HCOFZEm7yYhBNPl72mdqJRAixXYRKDyM91oxXeXkt0oC0fjbG6r1QnUQQN4FPvVeDHk0t57FXP/3GNtx7NcrloimC8JYX9rJ4/vnnnV/r3UQQtQv8JYXzslDB3hSXXnopvfXWW67xMmQe3hohPUjU+vhUE7nlht/nQKhchoULjhLP/VXL2YggauBUdrfk42XZU0QXFLxiePgNG4sCvKhXPRhM9bFocuutt5bZTsSn86SmppaeeKPHBGFxibfP8Kk4epC5IEIC52Ve8mQdvU8VtR2GPYi4z+xpI49I5raD2O7HH9dBAARAINYJFM5+i/bOeNiJCZI44mUqGBsKRM5bYnZ9/i9KO/5eKijeRcW7t1Jyi16Ut2EOJSXXp+KCRCrYGDoqPuHwCylRCCMFTVtTUmE8Fe7OoISmPSj3xQNEfJAzqLBBJyr+8kHKLxbBKK/73njCjB9H2+0wJq8B0xG5etBSvX3egnHOOec4b5sEDhYH+Hh3jhfGAopbHhmvw9Q//r4jj2TlLS1SfNHz8jaXm266qVRMkcKBKjaoIgaXDyqCcBnVI0IKQH6cZD5un/sgT6vR++B2xK6XCKJ73Kh1MhMuy8ntdBjJVBVwbOOM+M3HoNcrVgRRjweVixMbMUMudpqJ/WNSEPA6NUb2OpqL/HBFEPXXarfjgU2jJPvM12w9T0z1eC3YosnHa6a5taMKISd/GoqhYpNsF6HqUbxqnBev8l5HCtvYJvP4iQWxei/49SsII9txdKtTzh+Tt5S0M6gHls34RWp3EEYR5I2mCMJfEPjLA3s0cLIRQTji98qVK0u3lvCHGn/g89YIt8T18pYHPgpXTRygdOTIkY7Hh9y+wl4M7FnCR72ybfqRuUFFEG6PvV169+5NQ4cOLdN+JCKIycPFVB+fRJOYmOhsoVHT6NGj6bzzznM8XkyBUd9++23nNBl1KxCXDyIksAcPxzGZMGGCcWgqSgThxqZOneocv5rsLfcAACAASURBVKt62QSxPYJbBEVBAARAIGYIFAsxI2/zH5RUFCfidiyhwhVzqbjLwZR69M2U+9b5VLxzPcUfdAYVZ2eIE2R2UnyHQ4hy9lBc54Op6LcJlHTERRSXII7X3b6A4lr2cgSQonUihkjbg0U+cWLjH+9Tfv1OlNRCxMMqOXo3KBzVg0IuvNU6vBbTfOobL845XpUafJw/3z/66KMy4gMvmDmPno+9SdWFt26/FEHUPCwg8I8q8tQYWYYFAY6voZ5Iwl4j7Dmpxgzh/OwFwT/I8HZgmaQ4oIogfE0VMby8J6SXhN4fdRuJLM/v8XcFGTdD77c6FjxGbAP3W01ex9HKvpjEKxZWmLvOj+tWbZd16H1WhSk59uz1oTOWnCvyyNyKFUG4B/LXebk4kWKG30JfLmpYPOF4ION6E6miiOlOjeYiP1wRhO0KZ+GoLpLD3ZrBdfBWIj6NxRSUMZp8vJ6UXu3IhSyXt+1nkEWo3JLE22JYQOOYJF7lVfEpiGil9l/OFbeAoDJvLN4L4cxlt7kRZBz1OmRMIH7fFKhXbicLNxAsPEEc4rw45u0c7733niMQyONaVRGEf83nk0nUgKhcjr/scHBRKSjwhzMr/qNGjXJOWDEl3t7Bbqy8T1S2xXW9+uqrTlBU/WhYjpnB2ylYCNFjdYQjgvD2jMcee8w5oUaN42ErgnBcEz0gKgsXHPeCRRyZTPXxEcMclFU9EpfzS48XDhpqEkFYIOJfn/iLlgzmyuXchAT2HuHTb1RvFxkjxC3oa0WKIDy+fPrO0UcfXRrY1c32/Px8SkpK8vq0wTUQAAEQqJEEOPDp7heOc/rG8UByOR6Ic7RtKKAp7V1HKceMosLcJMpfPYfiG7enwrlvUvJ5b1DC7uVEXU6m4vj8v7fJCAEkd8xplHLhB5Q/+x0RYGoqFTVNp7RrhBdINU282Fe3SETbTK6fF/MsgNikirbHxgZTHhYmpPeKVx0VYb9t27Z9Y9GGT9yz6Y9tnW75Kl4Ekb+083aD7peExAzT0bi6hXLBxAtlXtzPFOdi+wUmjOYiPxoiSNDTISJdyMktF25bcaLJx2vm+bUTVAgJuniW+eWC2K+8FOb85pdbn708FNQysXgvVBcRxM9jRxWzgp5mxGNUi0UQ3voit5XwdowePXo47qbq4lwVQXhR/eKLL1KDBg2coKKcWAzgv3nhr25RYZFjzJgxzq8DXB97MPz111/Ory1SGGHPAN5f27dvX0f44Lr4lxjeTqMfPcuiwPjx40uP7lVvLxZB+JcEjk6uJhZLhg8f7mz/ULfDyDzskSE9T+R7NiIIb81hESEzM5N69uzpeHVwsFYO5srbdaQHC9ep18eLfreTZ9jjhQUo/pXn008/dfY562IQe93wMcXqVh43IYHFqUWLFjnxU5gvi1j8JUM9EUd/tAURQXhutGzZstzTkWO9uNn0xx9/OF4+HHyVt/VwPq96Iv2ig/IgAAIgEHMEhLdG3uj+lCc+a+qc/KRjfu7c5yihW2g7SHK/iynn/ZEUt24upZz/LuV8+yKlnvo0Faz/jhLTj3L+5SSPxuW/izKEWNLmcCcuCIljd4vbhnc0bsyxhMEgYCBQ8SKIFBPYi6PLaUQ/PEhkOpJWN07+os+u7yyCrPjM7N2glvNbfAeZAuGKIHIx5ucVYLJFbTOoW796VKybh0U0+XixtGkniBDiJ2LotrDXAHtdsEcMCxvMNeNbdxFNDaoqvUds50qQ7U+xeC9UBxFEins8Jl7Copwn/Kzhk4hSRDR021RLRRA+LYR/mZeJvSFM8Tm2bt1K9evXL3ONt33wor+goIDS09NdTxvh+vk0EG6Lf9HhvLr3AwsKLH6wlwd7mOjXpX2cjwWLVq1alRtZXtzzdT2xkMILbb7OfdOFFRaB+JpaJ9fD7+txN0zTidkwC7aL+6Z7XXAZvT6/+jnILIsoXvk4D9ssPTzYXhZg9JNpuH22jcUnFmz415Xu3bsbx1n2z6sutV3Ox/03Jbbfqx6eD8yXx8SvHtvbGPlAAARAoEYRyFxPxTmZFMfbV7YtcE5x4eNzHeFjyJ0hbw9xvUB4jRRN+ielXDaF8td/T0npYpulssUlf9qtlHTUvQ6a3F/+Qyk9hhNlihMtW/UgShWe00ggUAsJVLwIwlDlL+3socDHyNp4SMjFJYsJvJi1ERVsFt+2gxyuCBJ0wa7bI71Bgp6kIkUFr+0A0eTjxdG2HdlXrstra0w4TNWFs5x3bp4eqoAUZAHN5di2rb/5eylJXrF2L1S1CKKeuOS3fUqNCRNkHHlsaqkIYvs4RD4QAAEQAAEQAIGqIZA77mwqFttZUs9+l4qLEin3r0mU3OMUZ3tL2qB7qajnBRS3YxXFsaghhBNKrUtFcUlUOPM+Shr0dKnRubNepKLvnqT4o8QJMf3/UTWdQasgUE0IVI4Ioi52g5yaIo/KZVg2W2hsF9828IOKIJyf22ePg6ALMNUedUHOQsgxz4W2Ebkl9nrgrQLsKWM6HlYtF00+Xgxt21FFBK7PbZEbjgjC9anzjl97bXdRPTp4/I4W3L0Ct/J4M3cWQILEoYi1e6GqRBD2qGIBhO8nr7mhz0Nd/Oon7kmv+0eWhwhi81REHhAAARAAARAAgUomULRwPBUs/ZyShwpBI2d3qHUhdORNvpWSD76MisTpMHnfv0Spt62g3A+HU0pnEUtEeI1wcFUWRvI2LRZLhHQqzsygvO8epmThFeIIJkggUIsJVI4Iov6aazrZwW0AgmyZ4DrUbQ3NxXaIIIkXvWoZVQThRa5X4gU0e6twikQAkW2wsMGLZV5gc2LhqMclom7RJ+niv1W0ye0u/r+/2+UTVzgQqFuyFSeCcDPlDdKOjRASrgiiBoplO/1ifvCYM3c5ljzuLIS0Ef/LlCHyyO01/B7PZ547tlsvqvu9wPNMFQ2kOMDz2raPzIXvJeaiJjmOPJ/d5imPmZz3cu4Petv+JCEuw+PDzw72OpN18FY8tql+x78tctoS9xDfb/I+MsUTsbHb7Z7hbTmVlMI5HaaSTEMzIAACIAACIAACUSCw91/tKL7LkZRy9ri/axPbZVjgcBM2cp7qTIn7DqDE096IggWoAgRqBoHKEUHUkx2CxLpQf9W1OblDLr7DGRt98aOKIDb18SKxt/AMsPnV2aY+XqDxgnm++F8uyk3l2PuD2z1I/O+3SA0iTtjY6JYnaDt+Qki4IgjbpwbM9BNBOD/PVbZfLord+sgLeVsvA7WO6n4v6IykCBJ0Ppi8Y+Q42tTF5XVBxqaczGN7/6h1qicKqe8HsVu30e8UrCB98skLESSKMFEVCIAACIAACFRDAoW/iJNdGrSmhH0GEW9vobg8SjniFufY26Jti5zAp5xyJo2kpG5nOPlo3utU2KgdJXQ5sRr2CCaBQNUQqBwRhPvGogInry0GOgNeyLC3Ay/ubTw7eIHJ/4eTdLtk2zZ1BemTTX1qHraD2fEv1pKh5MieIdy2n/gh65N8+Fd4L4+RoDbq+cNpR+Wt28dzgK/zHLDtq2pTOOW5D+z1wWX5f05yHrJnSCRjXp3vBZ2xOueCzAvTHJPj4FWP7b0exBbHc0f8rz8fpI18H/Hfbs8YG7tN9lREXzz6DREkyKRAXhAAARAAARCIbQIFi96n+J0ZFH/4zc7JL/kfnkMpN651OlXw6ZUUd9RNlNAU215ie5RhfUURqDwRpKJ6gHpBAARAAAQIIggmAQiAAAiAAAiAAAiAAAj4E4AI4s8IOUAABECg2hOACFLthwgGggAIgAAIgAAIgAAIVAMCEEGqwSDABBAAARCIlABEkEgJojwIgAAIgAAIgAAIgEBtIAARpDaMMvoIAiBQ4wlABKnxQ4wOggAIgAAIgAAIgAAIRIEARJAoQEQVIAACIFDVBCCCVPUIoH0QAAEQAAEQAAEQAIFYIAARJBZGCTaCAAiAAAiAAAiAAAiAAAiAAAiAAAhETAAiSMQIUQEIgAAIgAAIgAAIgAAIgAAIgAAIgEAsEIAIEgujBBtBAARAAARAAARAAARAAARAAARAAAQiJgARJGKEqAAEQAAEQAAEQAAEQAAEQAAEQAAEQCAWCEAEiYVRgo0gAAIgAAIgAAIgAAIgAAIgAAIgAAIRE4AIEjFCVAACIAACIAACIAACIAACIAACIAACIBALBCCCxMIowUYQAAEQAAEQAAEQAAEQAAEQAAEQAIGICUAEiRghKgABEAABEAABEAABEAABEAABEAABEIgFAhBBYmGUYCMIgAAIgAAIgAAIgAAIgAAIgAAIgEDEBCCCRIwQFYAACIAACIAACIAACIAACIAACIAACMQCAYggsTBKsBEEQAAEQAAEQAAEQAAEQAAEQAAEQCBiAhBBIkaICkAABEAABEAABEAABEAABEAABEAABGKBAESQWBgl2AgCIAACIAACIAACIAACIAACIAACIBAxAYggESNEBSAAAiAAAiAAAiAAAiAAAiAAAiAAArFAIG737t3FsWAobAQBEAABEAABEAABEAABEAABEAABEACBSAhABImEHsqCAAiAAAiAAAiAAAiAAAiAAAiAAAjEDIG4Xbt2wRMkZoYLhoIACIAACIAACIAACIAACIAACIAACIRLIC47OxsiSLj0UA4EQAAEQAAEQAAEQAAEQAAEQAAEQCBmCEAEiZmhgqEgAAIgAAIgAAIgAAIgAAIgAAIgAAKREIjLysqCJ0gkBFEWBEAABEAABEAABEAABEAABEAABEAgJgjEZWZmQgSJiaGCkSAAAiAAAiAAAiAAAiAAAiAAAiAAApEQiNuxYwdEkEgIoiwIgAAIgAAIgAAIgAAIgAAIgAAIgEBMEIAIEhPDBCNBAARqAoHJkyfT0KFDa0JX0AcLAhhvC0i1LAvmRC0bcMvuYl5YgqqCbBibKoBeSU3WprGtTX21nT5x27dvhyeILS3kAwEQAIEICHz++ed04oknRlADisYSAYx3LI1W5diKOVE5nGOtFcyL6jtiGJvqOzaRWlabxrY29dV2XsRt27YNIogtLeQDARAAgQgIfPHFFzRkyJAIakDRWCKA8Y6l0aocWzEnKodzrLWCeVF9RwxjU33HJlLLatPY1qa+2s6LuK1bt0IEsaWFfCAAAlVK4K677nLaf+yxx8rYId/3Mi4aZSLt/NSpU2nw4MGRVlNavlmzZiSe4cb69GteebkC03Xb96QBnN8rudkapH21La/6ogY5goqiNd4nXrGCPv9PZ9L/NZkm88hr+usIuoOiUSCAOREFiDWwiuo6L/j5YUr8PLJ5xvg9f/T65XNOb1Ntz234/doKd9pEa2z09oM8122e9fp42IydWm8QfkE+Z4LkdWMU7tj5lYvW2JrY+fF0u+5Xzq9Pbtej1Veu3zS3TPeuvG9N97msx+beDrfPfuXitmzZAhHEjxKugwAIVBqBu+++26qtRx99tDSfLMPv+ZVXy7k1pNZnZYxlpmh+CHGTzZs3J/EMd/51S3xdJplfljWVcctvqkMvr9cftG2uz1TGq3+6DWp5NyZrx5xDt9Az9MEF7USW7+mB5qfTy5z5uGfplw8uIH6X1o6hc24heka+thxjNVu4433SlSvLtDbljU7Oa37f9LfMrF73es+1K5sy6aZ7dtDSchmS6OpH2tKpLYNA2E0vXLmDOnA5CtXb6R+d6PoDlDqc9vLogjda0MFeVdvmU+qY9/ZKmtVHae/3zXTSi7tpiGoDv/dLXZpySV2P1pV+BOq/ucqaMyfq0sN+4xZkulRE3jDmjdEMtR6Xe6TMvAqjL7E0L/TnjOm5oyLwym96pvnlV+vm56H+vJTX5bMyjOEoUyTcsdHbDee57tY3nYGJt9/ngU3dJpZ+9Zr6rY6FbNc0PjY2RWtc2c5oja3++Wz6/PW7b+R1v8/5cOdzNPvq9v3CzXab98PtVyTlIIJEQg9lQQAEKpWAlzihih9S6NAFEV0AiYZgEgTAl19+SSeccEKQIsa8uihgs/DnilSRQq9Yv2YjmHAdumjh1TndTpM9XkKKWrdXXzwBlxE31tKYc/rQX9dvoQeOZN3jHOrz1/W0hV+IVFYsCT5s0Rhvmy9Epi+ObosDzy+Q0Vo0OqjKiyBLSVs427Znm08Zog1frqMnqQU9e0Ky8y6//nB9Mq1Mb1TmPTWPeYSjK4LUlDnBPC//sR79955G1Dr4rVE5JcKYN0bDyokgmnBXIoyUE/kC9DKW5kUQkcILgXxG6cKu2/OM67IRTfR8AYbBmDUaY6NXbPNc97PbT4zwu+5lk6ntoJ8zJtEnaL/9BDY/Rn7Xozm2qojhN+/lHJX51HvBJIb49cPmerT7qrdp6oPMU21FkM2bN8MTxGb2IA8IgEClELjnnnucdh555JFy7Xld48zyuslQU31uHfJrJ1wQ06ZNo0GDBoVbvFy5Fi1akHiGR6U+tS63v7khrzaDluP8auK+eNnh11EbFrMeaEHTBm2mB/pzbbPogRZiTDY/QM7Lte/SuQf/SdfL1/p1PwO06+GO99CrVlm3NPn1jsT5+V+Z5Gu3910r35xJN9+TT+e/3tzsmcHXXyc6pl0mvT4rVMuQ6zrSP0q9O3bTi1dtoS/4Qv+6NGRWHrV/pI3jCeLUex3RffPr0OSLSzwvyrWnlBeCyUOOHbbvab0qsfU2Z5GeT589Iu6TU+rStxOIyrx3lbDPmYamduT7maI/RF/MyhdvJNFV3KeyU9d6vGrMnLAauxCWDV9m0BUfMTtOOj837iKr00ZmqWdS6VxzxjafOokx+2KNaZ6UtFEy7zr1F/n85mvpfCtpV63/kSR6V94XbvfI71toqDq3rWdEKGN1nhem55HpeaN32eb5o9ft9Tzj+tU69foDIrfOHu7YmHjYNir5evXRdE3nY2pPHTt53eszx80W288Zt3ym8QzKxza/W75oja1b/W7j5zZ2tuMVTr8roq9e97jNXNT7YZqb4fTVtkzcxo0bIYLY0kI+EACBCidw3333+bbx0EMPlcsjy9lcs2lDbcBUp6+RhgxfffUVDRw4MJyi5cq0atXKeU88w0n+bapYv86vOXEZ+bf+Wq1PzWMqp7bpZYe0Vc+v26PapdvoVtYe6Gx6sJUQPTbeT0dwoXVj6bxbiZ5+bwS1dSrh6y/Qvj+/RyNCb9DsB1sJ0WQj3e8UCJaiMd7DrllDE19t7zSs/q1aor/PrznJcjKvW/nSujbvpFvvy6fhrzZzEUH4+k6is1rR0wOFh8WCrTRsYhK9fldDITTk0YTHNtKaYe3pul5i4fvVBrrqI6IrH2pNp9Df9dI7a2hO71Ae0tqbJ66NSzfUXSZfqJ2ZfU02qFT20EvX7KHDnb6Ivx/LpzPvSqOfHsuiNneVvFd63atOrmcrTT2iGU28qI7W52DzgXPXlDnhjO+PdcqMvXFM9DllmDPmsWTuO6k9zx8WnNR6nL93UsdrS+aRNvdK5+UVYjubz3x1t1mpv1zbhnvE797xmSrVeV74PTeCPJf0Z5Lp2WR6nqnPQBUlvy+fdzpit7aC3rXRGBu9TZvnunzme9mr9lF/7pvaMI1VuONn8zljssk0fnIc9f6YPvv85mOQ8Y3W2EqbvOau/pntxsHrsz1I3/S80eyryQ7Tveg3frb3QST99iobt2HDBoggFUUX9YIACAQmcP/99ztlHnzwQauyMr9VZq1etS293aB22LQ/ffp0GjBggE1W3zytW//thC6e46X5+X31tVqRek0tL/Po5WR+U163MvJ9Lzs4j6xTtqm2ZXrPF0hJBre+O5eF6DH8NqKnxpWIHrMfotYv7kM/yddCBHmo9Yu0z0/jSkWQdWOH0230FI2TqoitISJfNMb7lJFracIr7Yj/5cR/c5Lv63+rr9U8pnzlurI5i269fyct0y+0b0iv/7MBtXKuiwXgK01DIon6Wr8mhIeXR2ZROyEinUJqOfH+4wV0Zrn6OP9e6ifrditfrp18mvD4NqLLRTtlvDOU97n9LxLpaSFizHtnLc3t046ubfH3e2X64fRdrVPph1O//jrAhKiJc0KfB778FF7WYym5l8wPr3moDkeg+arNF+t5LhvU52/NmRf6c0Tvmdt1m+eP+nxTn216G/KafN/PpmD0vXNH4znuxszruW71zNYqth0LtZipjM17prEzfTbJtvQxdKMumajXbcsGHfdoja0NC5Nt+ue4KU+0+h6tvpruQbf+e+U1zZVo9dV2HsStX78eIogtLeQDARCocAIPPPCA04b8N0iDprJ+9Xm1E44NXvbOmDGDjj/++CBdMuZNT08n8ewm+S9nUt/j13xdT6b8bsaY2vDKa9spk92qvX42utmllnO1ZfbDlP7SPvSjEDYcR491Quy4nehJ+VqIIA+nv0T7/CjEkhJPkHVCILldRJcYK9+w7ajIF+l4nzpqXWlrn40WAUbFa/VfeVHNJ9/jfJxkGf1vYzc2Z9NtD+TR8NFNqY8pg35dfc1/v0l0y531KeSjVEAT/yXEicta0jAqW+/G6ZtEWNqm9FSvvX+3V65tl/JOPl2oSaIrHhDtaFtUuJ2PW7akMzeF/r22pzBr4Ta6bVNDERh3W8iGAYlCzPGqcy+9PEp4lJQyUewKY0tMzM8Jwe/U0QVlefuNiXb9hFFtQ2PhV05k+eV/6+jBOXIyptH9PA6meVhm7pXk95uvbvNIm68hO0vuC7d7xO/e8XluVOd54fV88XuuuD2z1GeXfKapiPTnnF6PtMlUVn8GBnhkG7NGOjZ6pbbPdT+2JmNVTl79Vj8fOJ8XR6/rXp8zpjFzG1c3WwN9foUx0NEcW91Wkzk6d3WuquX1+yOMrpUrEq2+mp4HXn2V81i/v/X5bep/NPrtVQdEkIomjPpBAAQCEfATLbgytzzhChqmctEWQNjuaH0I+YkgutAgB8BPYFDzyb+lmMJl9WQSWjiPmtctj1qXm126sCHrVW1y66tx0hlFD+Gds/7eku0xQhTp+xddJ1+LSqpCBNG/4MsvTvqXBrcvSm5fHH2/ZPgt5HwXlaqAwuJBFrVncUJfVEqB5OQ6NHO0LKOLDS7l/WxUB54X7CJOw/3CEyRjcIlIwuWnJtJw/T1X8UexwxE99NeBHm9hPwOq05xgcenqjxNDggR3P8iY2AgKDlLmLES0MoKJixBhK0zYth1onpeMf8lc++zCtGAToiR3uJ8NVTEv9OeI13MliAiiL6hNZf3eY5zq8zKswdAKhTs2ettBx8rteW+q1yRGqJ8PJi5eY2OzIPf7nPEbK1tBX+9vNMc3WmNr+9nsN3am+Rqt/kazr3p//Z4JfnPFdq5H435W64jLyMiAJ0i0qaI+EACBsAnIbTBe21zc8pje96rPtOWG27WxIZwOfvPNN3TssceGU9RYpk2bNiSe4ST/5Uxuf6vXOA8nLqsmtazeoH7NLa9uk1edur1e9pv6airvDVd4erQRokdGiehBa2nc+f1o0slz6d3h7WjtuPOp31/XUsa9fwcAmf1wG5o+IIOUt6zHLxrjfdq1GfTpy6Hx4r85qa/5bzWPzCfzqMbq+cp1RCz+bn8wn857uYmrJ0iZ62Xy5wvPj8303aEt6MkBScLjYjud9koBXX5/C0cEKVevUzZLbL1Jo/tK2vvlfxn0XrpSflISvSI8S1p7teNp814a/a9sWiXauInrcTrMdu6g7yiRzrtT9lOzvUydoo5rt9OqM0J2bZi+mUb+lBayy3om/J2xZsyJEK//tmlCnzqLfg9+PA/kODIG27HUx9V5vZeOMs6nUPtrT25Do0o8TJz5dn8SvafO54jaLrkvTPOtZC53HFnSfg2fF7bPG4nB67kjr8lnmyyjP+P0uvTnovoc9H3OBRyfaNyzepM2z3WvZ7nbc91tbPTPDr/PBRND23H3yqeOt+mzy22coz2msp1oja0bXz+7TfPYb2wCTt/S7NHqq+m+9psb+v2t3+e2cz3cvruVi1u3bh1EkGhTRX0gAAJhE5BBSL2Cl3rlUa+55VMDneoBVU0BVoMGUnXrfLQ/hNq2DW15EM/x0ib5Pfla/ZszqPn1a/K6Xpes31SXmlcv72WHNNZkg8pOXjfVZVO/aRxmP9KWZhy/ju4p1Tlm0yNtz6FXOfMxT9Hcd0u2yjiF+ZrYwrTunpCnSMAUjfE+/bq/tzV98lLIG4ff47/Vf3XTZF71fZnftRtbsumOB7PLxwQRBQZdk06jWvL1AjrvpcbUmytx8iuvKYdGX7edpvG1fmk0aG4Btbu/uSOClM0XsmDj9C008pNEuk/Wp5ZncaT0fbHIfWILvblWvqe0I23jxW+5VFJOLNY/uSC19Or8MevpISr7HpVpu6S/Tp3c1l5qd3oBvfkJn3Ci2hVwQojssTkn1DEu6XPJXKHTm9MTLHq58iNyeM+VrJLoMp4TzeVr97EMzY+SU2XaifkkvENoqGEeOlWp9ZS0oc87r/mqziM9n/raeI/ofarZ80J/jrg9V+SzSz6rmIr+XLJ9vqnPPp2u/lzk677PugBDFI17Vm/Opt+2/VD76ve3iUuQ99zYq+8HmR9+n1Nu/QkwfJ5Zozm2thx1VvK+CKd8EA7R7Ks+N03fRfR7Vh3riu6rLZe4tWvXQgSxpYV8IAACFU7g4Ycftm7j3nvvpSD5uWIuoya9vH7d2hiLjN9++y0dc8wxFjntsrRrJ7wX1oYCZvLfMsn39Frc8qv5uKysS61HrV9vxy2/qbxb/bJOvR29L6a21P679b20jxnv0QV3ED0x5jwK+Ve4p4z3LqA76Akac55fTnMdkYz3Gf/4O9jt+BfL+xzI63yN/1bzqK/96rGbacgVLQKYE9EiWbPqqe7zwus5EuR5o9ejP7t4VNVnmxxlmc+U361MtGZIJGOj2+D3PNb7rub36o98/rtx0sconM+LcD9nbPogP8e4j2pf1NdynE2fh+GOdbTHVu2Hm01e7PW+je5/KwAAIABJREFU6/0Pt59cLpp9Nc1r23ExzaNo9jMII4ggQWghLwiAAAhEQKAiP4QiMKvWFbUSNwKIJW4AMd61bmr5dhhzwhdRrcyAeVF9hx1jU33HJlLLatPY1qa+2s6LuNWrV8MTxJYW8oEACIBABAS+++47OuqooyKoAUVjiQDGO5ZGq3JsxZyoHM6x1grmRfUdMYxN9R2bSC2rTWNbm/pqOy/iVq1aBRHElhbygQAIgAAIgAAIgAAIgAAIgAAIgAAIxCyBuJUrV0IEidnhg+EgAAIgAAIgAAIgAAIgAAIgAAIgAAK2BCCC2JJCPhAAARAAARAAARAAARAAARAAARAAgZgmABEkpocPxoMACIAACIAACIAACIAACIAACIAACNgSgAhiSwr5QAAEQAAEQAAEQAAEQAAEQAAEQAAEYpoARJCYHj4YDwIgAAIgAAIgAAIgAAIgAAIgAAIgYEsAIogtKeQDARAAARAAARAAARAAARAAARAAARCIaQJxL774Ik6HiekhhPEgAAIgAAIgAAIgAAIgAAIgAAIgAAI2BCCC2FBCHhAAARAAARAAARAAARAAARAAARAAgZgnABEk5ocQHQABEAABEAABEAABEAABEAABEAABELAhABHEhhLygAAIgAAIgAAIgAAIgAAIgAAIgAAIxDwBiCAxP4ToAAiAAAiAAAiAAAiAAAiAAAiAAAiAgA0BiCA2lJAHBEAABEAABEAABEAABEAABEAABEAg5glABIn5IUQHQAAEQAAEQAAEQAAEQAAEQAAEQAAEbAhABLGhhDwgAAIgAAIgAAIgAAIgAAIgAAIgAAIxTwAiSMwPIToAAiAAAiAAAiAAAiAAAiAAAiAAAiBgQwAiiA0l5AEBEAABEAABEAABEAABEAABEAABEIh5AhBBYn4I0QEQAAEQAAEQAAEQAAEQAAEQAAEQAAEbAhBBbCghDwiAAAiAAAiAAAiAAAiAAAiAAAiAQMwTgAgS80OIDoAACIAACIAACIAACIAACIAACIAACNgQgAhiQwl5QAAEQAAEQAAEQAAEQAAEQAAEQAAEYp4ARJCYH0J0AARAAARAAARAAARAAARAAARAAARAwIYARBAbSsgDAiAAAiAAAiAAAiAAAiAAAiAAAiAQ8wQggsT8EKIDIAACIAACIAACIAACIAACIAACIAACNgQggthQQh4QAAEQAAEQAAEQAAEQAAEQAAEQAIGYJwARJOaHEB0AARAAARAAARAAARAAARAAARAAARCwIQARxIYS8oAACIAACIAACIAACIAACIAACIAACMQ8gYhEkEaNGsU8gJrWgczMTKsuYeysMCGTCwHMM0yNSAnYzqFI26kO5a+77rrqYEaNt2HMmDFUm+ZVjR9QdBAEQKBGEFiwYEGN6Ac6UX0J9OrVK7BxEYkgV14xKnCDKFCxBD78aKzVl0CMXcWOQ02vHfOspo9wxffPdg5VvCUV3wJEkIpnLFuAEFJ5rNESCIAACNgQgAhiQwl5IiEAESQSejWorM3iAiJIDRrwKuoK5lkVga9BzdrMoZrQXYgglTeKOQW59NF7H1r9GFB5VqElEAABEKi9BCCC1N6xr6yeV7oIcsXlIyurb2jHgkCxkufjj8d5fgm83GLs4izaRJbaRwDzrPaNebR7HGQORbvtqqgPIkjlUs8tzKMPx30AIaRysaM1EAABEDASgAiCiVHRBCpdBLnssvBEkGPP/8Vh8c27fcox8bqmZw6Sl8tyftmmWla+b1ufXtZvYE39NJWxbd+tvWJSlxZEn4x/z/VL4KWXXeNnNsWJ/yJNtn2yzRepPUHLB7Wrps8x5lcd51nQcUX+qiUQZA5VraXRaT1cEeTkk092DJg0aVIZQ9ze162NtLyp97Ztc1nOq9seHaL+teQV5tMH496HEOKPCjlAAARAoEIJ6CLIa6+9FtX2tu3YTUtXbaXVm3ZSbn4h5RUUUVICr2FC65g48U9xcTEVFfPrYkpNTqT2LerTfu2bUsvmDaJqCyqrHAJXX311mYYqXQS55FL/hTRbePwF841EZozp7XnND6Osl+uxSWp+3SbVFr/6vOox2aHX58bDrw9+dukLC67vs0/MXwIvvrTs5DG1bSOCmMbAxMfPdr0eL0Z+dflxDHIdc6w8raqYZ0HGDHmrP4Egc6j698bfwlgUQfwEFFOvvcQaWZ8/rfKij00ZU56CokJ6b6y3V2S4daMcCIAACICAHYGKEEF2ZufQ3AVrhfCRRWnJCdS9YzPat30zqpOaSElJia6GFRQW0+49ubR2Yyb99tdm2p2TT22b1aPDeralpo3r2nUIuaqcQJWLIBdd4r+QZkoDL/y1DKyv/ndQ6Wuva2ohPZ8tfbUtaQu/p9Yn88j39DJ6W2o+rzJu16LVF9Py1MRlwqfl3YIvuuQqC4R2niB6P/36Z+IbpA6/8bHomFUW27lpmh81d45xb8t6HMn+V/Q8sxq0AJls73fbKk3PFNuytS+f/RyqCWyCiiBBBAPmY/K2UOuIlieJn11udvD7fmXVcY6m90hhcRGNe9cuYHhNmGvoAwiAAAhUNwLRFEE2bcmib+avoUwhgvQ/oC316NKS4uND65X8/ALanrmHlq3ZRs0a16HunVvSL4syqEPrRrR7bx4VCA+R5k3rUd205NIyRUXFtGLtNpq1YJ3jQXJC307UIb1xdUMIezQCVS6CXHixzUKaaNBFvzmmT3vnwHKD6HVNzSzzBZ0Fsk2/8pzPLY9tHW626f1267MtC7d2TL+uyryTPisbKO6Ci6/0RWnjCcKVqHb7cdbngRdznUekfHw7rGQIp22/vteEOcaIqsM80+ed6bXfeEdzPtnUpc8P0/PQZLNN3X59rW7Xg8yh6mZ7OPZUpQgiBQXVsyPIlhbZX6/yNvWZ8tiUC4e3XgZCSDQoog4QAAEQCI9ANESQnNx8mvzdMsrak0dD++9DLZrWJxYwsnfn0jwhdHTv1Jze/vx3x6tjT04B9ds/nQ7slk6vf/QjDezbhZas3koLxf9tRLkOLRtQakqisy1mH7ElJjUlyekYe5dMmbVMbJsR2zmP3I8a1k8Nr8MoVeEEqlwEOf8i/4U0Uxh88e9GGFP/74DSa/x3kCTrtC3nZoNsU7VFt0O24VeHm/26jarttnXa9NNrYcG2TZnwUen+6BEXXeGL21YEUSvSx8VvnLzmhpw7kcwT304aMrjZHG5fatIc475U1Tzzm1t+46MPddD8XnPJry7TdX7P5r4OZw5X9zJB5lB174uNfUFFEFmn35YUN48JkxeIScRQbfeqy82ThMt7eW2oMUH82pe2RNMLRO1fkXhyjR3zLmKE2ExY5AEBEACBKBKIVAT5c9UW+vKnlTTokE60nxA7dgvh4/vf1lDd1CTaunMvLRTXmzeoQ1uy9jj/xifEU599W9LB+7eh979cSInCU2SPEFHqCLFjzeYsSk5KoDbN6jvxQ/bv1IyyduVSK+Eh0lrEB0lLS6J1GzLpk5lL6fCebeiQ/dtGkQSqihaBKhdBhl/ov5Dmzp54yQJjnz9/u5frNS7A103JrT41r1dZvV31tSwn2zDVo14z5fMqq/Lw679Nf/QveX6Ta+rEj50vgedeeLlfVoqPQmBUPxbSCC+OQTn4dswjg26H32u3+VlT5xj3lxcTfqki5pnfWNjMIfV+Nj1H3J4bpueY/qzwmqc294Fuj9uzyC2f27NW75NfO7IfXiz8xt/vepA55FdXLFyPVARx62M4IkiQuvy8N/w8Ody8R/zqragxhRBSUWRRLwiAAAi4E4hEBJn47RLH++OcgT2cWB+r1++g9Vuy6dc/N9FhPdJp47ZdlLFtN9UTsUBaipge7YSXxx4R56N+nRRq36ZJafyP5o3qULLw/NiyfTetFCJHg7optCNrL63buotaN6lLi4SXSC8hsBx+QDtq3LCO0xnZ9vDBvUq3z2CcqweBKhdBzr3AfyHNqIZeutAhNvmtns6/6mv5twmpzK9e88qv5vMqy9fcbDDZqNtma7+bPToPE6NwppjNwoLrnTZpPA06+QzfJvxEEH0sVK5+levj4zceKiNZt1qH7bzQ7dLHW52nbuOitmXTD51LLM8xZlLZ88x0/7vdw6Y54cbb67nkdc/7PdNMc980P71stemzjR22fbTN53df214PModYtI31FKkIEiSmhx57wyseh3rNrw23GCNesUd43KQ3SFV7gsg5xF5I78IjJNZvKdgPAiAQQwTCEUF4q8u4qQuoc3ojOvzA9rR5Wzb9vGg9FYr380XsjsN7taU5Io7HMX06UJ7w6GjcMI0WLd9M84U4slyIHGt27KKNwmOEU4o4KaZhchKlCyGkS8tGdGCXFnTgfq1ogxBQUoVXyJS5yx2vkj5dW9LC5VuFQJJMR/fu6HiFLF6xib75ZQ1dOuyg0m0zMYS+xppa5SLI2edfZgV32GV/OPkmvrm/86/62u1vU8Uyr7wm61Pz6m151aOW97JRr0O3wwaCbVs29ru1Z7uw4PLTJ39CA4ae7mm6nwhiGg9bNvrYqeXcrpnGW3bAtl29w/q42LbN7dnYYzvusTLH2M7Knmem+9tt4pp4u415OPe86RmmP9PcbDPNUbf63J5pbvPc1i6354tfvTbPuCB5gs6hWBdCIhVB3NjaBCLVRRBd+LD1yvDy+vDzCGH7/WKS2NQRZI555YUQEi2SqAcEQAAE/AmEI4K89vHPznaUA7q2dhp4e+J85yQXFjzat2hA/cS1Nq0a0bKVW+iDbxbT+MXraL7w7BDRT/k83NC5uJzkv/yefD8hgTrXTaUR3drQ2cd0ozQRH2TLjj2ULYKn/vrXJmogvEi6tmtCRwmBRXqffDFnOV1+2sGU6By9G34qXDiT4uo3ofgOIccAPRWtXkjF2dspoefRziV+vffVx6ju42NdGw2njKmy4h0bKPfT1yn10vutO1gw5zMnb+Lhp1qVYVtzxrxIde4ue0xyzlsPBmq3ykWQM0dcatXhUy9fZMz32X97kLym/60XMOXzapzrU5ObDTKPjS1edajtqbaabNSv+9nGdej9Md44fHMHSF9//ikdd+JpriXi5YPDp05Tf4OOq9qEOhampm1YBMDgmdVvLGvbHHMeyFU0z7ht9V6R88D0nprXbb643Yem/H55g8wTk21e5W3vJZt63doJan+k91c4cyiWhZBIRRA/Lw3TeOiigp8nht8JM35j7hdTxK99WX9FxQQx2T9mzBjECPEbWFwHARAAgQgJBBVBpny31InR0adHG5ojYn9kCY+OwsIiWrlxJ51+dFdKEdtaOCDq6Am/0FOL1hLtFR4f8fHifxYobEQKsV7i6KdFRSRUDhrZtQ1dc9KB1FJsi9mevZdmzFtNPcXWmBVi682h3dOp576taIU4cWbOHxl0/onBYljq6LKvHUZJhxziuuDPn/o2ZV/zKDUY+7QjLOx59GrKnzufUs4YahyFxG4HUXHWjsBl8n/6jgqWLi1TZ3HWLir4fh0lndStXFupp5xJSYMvKfc+ixecvIST3f8cQXH16jvCBwstO4cOojo3X0HJZ93olM376Dna8+//UKPZoZ0jNqnKRZAzhpeHYTL8tCsWG/vz6X+6k7ym/60WUPPw+/prr7zympsN8rrJFn7PVLdXGVNH3eqR7/vZxnXqdZjaKeSbOWD6duoEOmbwKcZSCfxAsUim8bAZV3UsVaam91UzbFhYmG2VxWuu6RX4jWNNmGPc56qaZ/q9rN8/fveZnFdu5YI8V4I8k/R2Tc8w27bd7jXbPrm141ev1c0SIFO4cyhWhZAgIkiQo2RV5H5CiZcI4RdbxC/4KdsRiyII2w0hJMCNi6wgAAIgEAaBICLI7PmrKSevgI4/rIuzBWb5uh00cc5f1LFlQ2cby2EiZsfrn8yjq6eLQzdY/BBeHaXeHmHY5niHFBaScAehJ/rtR1eferBz2swWEXC1QAgvnVo1FEftNnfihPy2ZD2t2ZRFw4T3SLjJTwThellYyHnjQ6p7/62OuFHvqWspvk0nY5Px6V0cr5KgZdjbpDh7BxUs+bW03qL16ynnPzOozn0XlGmLhZaEbn0prnHIK0dNNiIIe39kDT/P6Q8LKVwmd/xkajjxR0cUybroVEfkCeKBUuUiyGnnXWw1B864comTb/wb5SeNes0rn9qQbX0m4/Sybq/d7OX33Wz2q1vaE4n9XsDDWVhwfd99OZGOOmFYuaptRRC/ftuMcUUxsZqgHpls56TX/KxJc4z7WVXzzO3+sZk7sqz6DJLl1LEzPaP0dr3qCre8+lzR6/eaP/pzyu9etGnH1L9I7yO9fCRzKBaFkOoqgvh5XXh5k8gxtd0mE+5JN9Gee6b6IIRUBmW0AQIgUFsJ2Iogf4ngpD+IuB/sbcExQZ4aM4vShUcIB0YdeeahtFtsV7nllen0xhLh/cHe6sYfa2294jWPkRIx5OyOrejZK4+lhSu20OYdu0UT8dRMxBvpJQSYdCHEsJdKC+ExEu6pMTYiCM8T9gjZ89JoZ8rEt29pnDqJXbtS2vVPl14LWkYKJwm9QwKLyROkcP5KqvfMo45XihQ8VGPyf/7ZecneLXpi8UR6nHA9nLgt2U7ikaGTd9j7hP+Oa1CP6t7+uOtWIbX+KhdBTjn3Iqv7+ayrQu42H73etUx+/X23fHojMp9X43pbMq+prJrXxgY1j9vf3J5Nv236Im1365O8Hu7CgsvPmjaJ+g86uQxSWxHEi4Ebd6+5YMPEj4XVxLTIZDMfbOZnTZlj3NeqmmcWw4UsMUIg0jkUa0JIEBEkWkNosx1GiiC2AoVt/BDZB6/TYfS2ZRk/YSZafPR6IIRUFFnUCwIgUNsJ2Igge/fm0wfT/6CLTz6I1ohtKF/8sIIa10ulzZm76UThFdKwfipd9eKXNH71JhGAQnh/lNn2wt4cJd7w4njc8kmJD5JYcl14mzhJ3/ovYor0b9GI3r9hiDh5ZrdzmYOxfjVvFY064xDHjnc//52G9OtCTcVpNEGTlwjC8TV23XI31X99tBM3JG/Gx8JbI5uKNqynhP26lnqHxDVo7Hhw7HlojLNtJmiZJiv/dMxmUaNw2VJKOeVc57Vap+zXntHPUZ1RN7qKIOzRwcm0XSfp0ONo57DLqf6rdxu30ujstnfat3QbkB/XKhdBTj7nQj8bnevnXL2MPnhtv3J5+X1O8pr+2q1yr3w2dcg8av1sg/6+yWbZH2m32p6pXrV/eln1tQ1IN3tk2UgWFlzHnK8m0+ED/95zZiuCqP32s9FmTN046uNlwyzSPDbzydRGTZ1j3NeqmmeRjiXKVx8C0ZhDsSSEhCuC2IoTppG18eKQ5WyCkgapj+s15TedRuMXMLUyZy2EkMqkjbZAAARqCwEbEYQ9LPZr35T26dCMcnLz6Z0pvztxPwYd2snZjnL+vybRh6s2CgEksSy2koCnJ6U3oZN7daAO4ojcBIMQwqe/LFq9jWYv20B5BYWULISU7zZl0orsPeU9SoQQMqB1Uxp70xDamZ1DvyzbRId2a02bhGeIPKnmW3FizNmDQgd+BEksghSt2VTOu0PGCeEYIHmTZzlCCAdHlaJJymlXldk2IgUTjqMRThm2mT1HciZ8XGq+W0wQL++MrAuPo6LlW1zjebCwwdtrpMeIiRX3Pfn4Mynz2NOp0TefxIYnyElnl90zZOrYedeE1Kb3Xt23zGXT+2559Xr96jS1J+vwalctZ9OGrFP2TZbR7VX77tdHv+teN1qkCwuu+4fpU+iwASc5zdiIIKq9bv032Wxi4jZukTAJ8mAKMn+96q3Jc4z7XRXzLNJxRPnqRSBacyhWhJBwRBA/YSLodZtYI37BUd3ijsjZpV738wIxHeXL9cgjdatqxkIIqSryaBcEQKCmEvATQbYJceGrn1bSuSf0pN+XbnBicfTatyWt3bCT2rVuSDe/PJ1eWiC2U5gEEOGq8dLAA+jas/t64vtu3kq64f05NH9P6Njc3uIEmH6tm9CENVsoY3eO0SOEt8a8ct0gx+ODT6H55tc1dL6wsW7dFJr47RLq3rGZI9oESSxqJKSni0V/aK0lk4ztwa/3vnArJXbtKbaHNKbdjz3qeFnw1hL21Mib8Y3jmSH/rnvHg45YEk4ZDlhalJVdaoNJBIlvUJ/SrrnLKExwPI8dfY6m+NYpZQKdqv1ibxMWOIrWLy/T36KMlZTz2WfOVhgWSdhrJPezd8udGuPGtso9QYacdb7vuI8Y+ReNfWWfMvn4PU627+uNhFNeljG1y+/Z2unWtqkOLzv1vss+etXvBzsaCwtu46cZn9Ohx5/oK4KYbFU5e9mr9t+vz37X/bhEcj1I27VhjjHLyp5nkYwfylZPAtGcQ7EghAQVQfwEDjmqtvE49PymWeElcPhtUfGz103Y8CtXVbMXQkhVkUe7IAACNZGAnwjCgkLfHunUsnkDZyvMNCGItGhUxwlA+vKHP9J1U+fzL7MCjRbHQwQ0ffrYXnTLBUd4YmPPkmuem0o/b9lJrVKTqW/bpjRz9WZaJmKMnNCyEb27UmyxMZ2IKTxC7jmsKz181XHOFphEYUN74WnC3iC7hZfKeHE074VDDwo0ZLYxQTKP6EnxXZqXntbCMTX4NcfN4MTeJMXb9lDKeUNK44IELcPH9XJwVJn8tsPoHeVTXfb+31hHpGFPj/ovT7RiIU+DYdtTTr3EyvNDr7jKRZDBZ46w6iwyVQ6BgjBOh3GzbN7XX5R6hFSO9WglVghgnsXKSFVfO6M9h6q7EBJUBKm+I1d7LIMQUnvGGj0FARCoWAJeIghvN5kwc4kjJvCWmAXC46JJgzp0XO/24uCWYjrw31NorzwCVzVTrHn6NalPX9xzuhOnwyvxMbtHjJ7qxA1Jq5NKxwnPjinrtjqxRYa3b0HjNmwXe0M4RoghWKoIjDr90mOd02o4ceySPTl5jnfIp18vFkfotqY2rRpZA7QRQfg0Fd4awrE0+HQYjuHBXhuF6zZQg/997bTFHhaq8BCkTJ2Rt9GeV54qZ7NbYFQWX5IOPbhMEFb1VBfeqqMfeysrNwVT5Tgkue/9RGk3nSpin9QvYwd7hLBni1+qchGkUSP7QffrDK6DAAiAAAiAQDgEIIKEQw1l/Ai89NJLfllwHQRAwJIAL2j1FGf69d2yPmSLHQJeIghvU2nWuA517diC1m/aSZ/MXEr9e7WlPj3a0C0iEOq/f11RfhsMd114adxx6H70r2uO9wXBYsXp78928jVMSqCTWjV2hI/OyUl0uPA+eXfVZnGF56cmgnAB4W0yvFMrGnv3qTTvjwz6fflm2rdtYzqyT0fasDmLfl68PtCRuTYiiPSwSLt4BOV+Pd3xsJDHzNa5+QpKPuvG0pNa5LGy4ZTRwXGckawRtzqii0xsb9oFVziBUdXE22/yps10jrnlJE+aaTh5WpmjdE0iCOdnAYe9WfSAqrztR2/LNMBVLoLg1y3f+w4ZQAAEQAAEQAAEQAAEQKDWEmBBsUAsWqXowf+qf9daMLWk414iyPtfLnRigWzakkWfzlxG7Cl6pBBB6ouYHV2enEAiiqnrVpUnjutFt1/Q35fiz3+soxvFcbuOpiHq7yo8SLidXaLuL7dl017h2WHcDsMFWLwT83XmVQNo4/Y9judHx7ZNnOCtqSlJ9L/Jv9J5wv6kJC1gq4tVNiIIe33Et053vCT49BUpFHA8kIS2rZ2TYvh9Pjo35bgBjigSTpmdw/pS4cK/t8OYTOZ4HzJIq7wuBQ/9fQ7QWrBkGdV/YWwZIcRUr0lw8R1IJQNEkCC0kBcEQAAEQAAEQAAEQAAEQKBSCbAIkpOT4wgf8WJ7Af8PIaRSh6BKG3MTQXgrzKTvl9H5Jx5ALFQsXrVVeIG0o87ilJgnhWhxx9cLzF4g3Bshqv1TeII8ZuEJwoFX+z78Ca3I2i1ii4jjdR1hgwWOEix+HkmirVt7d6EbzjyUlq3ZRpm7csVJNk2o576tnC08+3dpQR3SG5djzAt9PfGRs4nd9isXGJXzxdVv7ByNy1thGk78L8W32ZcKl4Q8LYqzdlDh+tVOgFROfCxu6pVnOwFFwymjbjlhOzkwKwcv1T1BVPvZG2Xvq49R/re/lxNGHBtFoNS9ox+g/Lnzqe5dd5fz6OB2pJcHxyPh43NVr5MgkxQiSBBayAsCIAACIAACIAACIAACIFCpBFgEyc7OdoSPBLEIlf9LIQTbYip1OCq9MTcR5JdFGcIzo5gO7dmWvv15Jf361yY66oB2zlaYgfd8SNM3ilgdLFqYkvDk6N+sIX153xlUJy3Jt0/PvzeXbpz2a6g+P9FDr0201bl+HZojtsR8PW81rd+aTc0apjkeIOu3ZNPytdtLY4aoRdnrI0jik1jYy8MUZJRFg13/vNUJhsoxOoozd5fZihK0jGqXPGK3aEMuJR7ZtjTuiJpHihapVxxPaaMe8PT0kJ4iLNLI7TpcFx+ny3azZ4v0ZLENpqpzhAgSZGYhLwiAAAiAAAiAAAiAAAiAQKUSYBFk69atpeJHUlKSOO00sYxXSKUahMYqlYCbCMKxOo7p04FWZuygLZl7aJHwBBnWf1+KFyKF51YYx3rhxiEElNdOOpiuOv1g3/4Uiby3v/IVPTNfxBjhZDptxrWWkMvIN1cOpB3CeyVDiCB5+YV0/mBxXK44bWbK7L/o7EH7+9pgk4G9LTjFd+hpzM7X2WNDjZsRThkbWyoij3oijU3sDzcbIIJUxOigThAAARAAARAAARAAARAAgagQYBFkw4YNjgjCAoj8Xwoh8ASJCuZqW4mbCPLWhPl06Sm9acYPy6l+3RTKEF4Vfbq2ol+WbqTTx34nlADes2IIVip7yttakhPpg1P7WosQH077g56fsZBm7djlBD31bUO2JfKOHtKHBvft7ARv7dS6EQ0Qf/PJNBwXJOhRudV2sGLEMIggMTIQuG4RAAAgAElEQVRQMBMEQAAEQAAEQAAEQAAEaiMBFkHWrl3reH+wAJKSkuL8y69ZGIEIUrNnhZsI8vKHP9K1Z/el1et30BdzllPLJnXptOO60zNjZtOtX/9uiAcS8v5wYnqoQojwHDm7Q0sa2LMd7ZPeiJIS452rieIIXPYqKRL5C8XxuLz1JlWIJpm7cmjOovX01fKNNGt7lnN0rpPkNhn+V98yI+KC3HbwPvTkqIE0fvoiWrpuOx3WrbWzDebtifPpkmG9a/YgVrPeQQSpZgMCc0AABEAABEAABEAABEAABP4mwCLIqlWrHNEjOTmZUlNTS71BIILU/JniJoK8+P4P9I9zD6Pfl26gaT+tpEbCq+LyU/vQna/OoCd+WlZWBGGvDbGFZX8Rm2Of+mnloO0S21PqieNv6wmRg0994dezs/bQ3r25jqDRpm4qHdKoLiWLoLyJwsMkWQgknLLFKS+c0kTZHeKUmNzCYlqyW2x5Ef+HnFBKPFFE+xfv24bevuNk+v6XVTRbxDM5sHMLGnzEvvR/k36li08OBSxFqhwCEEEqhzNaAQEQAAEQAAEQAAEQAAEQCIMAiyArV64sI4KwGCI9Qfi0GKSaS8BNBHl27By6acThjmfFWnFE7hnHdKN2YpvJP56bSi8tWPm3CCIEiJPaNKVbTupNhx/QntJcAqEuW7mFnv74J5q+fjs1FN4g3RrWFaJGEQ3s0VbU3ZWaNKpTDjIfbbtj5x56/sOfaMKyDNpZUESHN29AHENk3JrNJfmFECJsOKN9C/rPDYPpo6+XUM9OzcQJMU2paeO62A5TBVMXIkgVQEeTIAACIAACIAACIAACIAACdgQggthxqqm5/ESQhX9uFMfjbqM9wiuDPSrKiCBCfLiyWzt67tpBnqfA5Iiyt70yg6as2UIthFdHXSFutEhLphfF9hUWKrwSb8v595xljnDSWpTZsDfP+ZfTFCGoiAi+jghyarvm9On9Zzgn2cz+I4OO792BDhOn2SAmSOXPXIgglc8cLYIACIAACIAACIAACIAACFgSgAhiCaqGZvPbDjN7/mr6/KcVNGJgD+reuSXdPvoremreX842lv7NG9HEO4dR44blvThUXO9/uZDOm/CT81bvOinUo3E9GjXkQDpCCBVeKWNjJg1+ejL9IbbCpAmx4xzhcfJ/a7cQCY+QK/dpTW+s2kSUX+DEDZHbYT7+6g/KFkLJISImSM99W2E7TBXMW4ggVQAdTYIACIAACIAACIAACIAACNgRgAhix6mm5nITQV77+Ge6+sxD6Iff19JCsZWlhdiuMkxsiSkNjCpEkJcG93aCp/qle1//mh6ZvcjZQrN/o3o0uENzemLUIEpM8DhdRlQ6dfafNOTNGaHqxXG3JzWtT1PWbXW8P67s2jYkgogYI+wJIgOj/vezX5wAq/17taWObZvEVGDUgjmfOV3l42n574Ilv1Lqpff74fW9nvfRcxTfplOZo3t9C0WQASJIBPBQFARAAARAAARAAARAAARAoGIJQASpWL7VvXY3EYS3kZx3Qk/atHUXfSW2mHDiU1b4GNtz3v9eBEJNoJlXDaCjDu7k28Unx8yip39eTi1KAp4+PuxgR1DxS3w8760f/0B5fOqMSEe0akwZ2XsoVbSdI4SPKRt2hE6KEX8/N/BAuuG8fjTx2yW0auNO2r9js6ifDlO4cCbtHHY5JZ0Usr1w/kqKa1qH4tu3LNcVvtZg3HsU36GnXzdLr+e89aDzNwsf3Nauf95KcSJgbP0XxlJc49a+9WzvtC81GPt0ObGD680dP5kaTvzRt45oZIAIEg2KqAMEQAAEQAAEQAAEQAAEQKBCCEAEqRCsMVOpmwjy6deL6aiD2lPdOsn08YzFtF+7JnRoz7a0eMUm6vHkJOco3FnXDPLd0sIg+ISWS76YT52Tk2hFXj49d2R3R7DwSyvWbKNTXviCMsV2lxQhdqSJk2MaiZgiq3LyKWOPOCHGOR0mJJBMv+x4Jxjqz0s20LasvXSM2GrTtmUD+kT0Y/iQA/yasrrO3hl7x/yH6r880REpWBBJOe9QStiva2n5pEOPo4SeR5ObIKE3tOfRqynnPyXeLgYrEo9sS0XLt/gKKrpAE9+gPuV/+zvFd2lOcQ3qlak5f8oSqnPfBVHxMjGBgwhiNZ2QCQRAAARAAARAAARAAARAoCoIQASpCurVp003EeTnP9ZRvBAeenRp4YggWbtz6bAe6dSnRxsaeM+HNH3DNvrPKX2dY3P90p+rttChz0ymnXwkrhBPLt6vrXOcrU065+FP6cNVGx3PEyeJ8o73B//PqaiIOoujeefcfSpt3r7bOTnmr3U7aOjR+9Fm4cWySGzl4aNyo5GkCFLvkdcp+/oRVPD9Okq76VSKq1/fqT5vxjeO4MAiia0IotqleoLw+1kXHkd1Rt3oZEno1tfTG4TFlOJd2VT38bHOVpqsEbc65Rp98wkVrV9e2kx8ehfa++pjjnATja02Jq4QQaIx21AHCIAACIAACIAACIAACIBAhRCACFIhWGOmUjcRZNuO3fTF3OV0/okH0Jzf1tCK9ZmUI+JvsOjxxDvf050zfqMzOqfTh/ecJkJ0eMf2YBjjvvidRoz/wREtOL7HghtOdAKX+iUWYwa++lVIQJFCiFqooICuP6ATPS+Ox2XPkU9mLqUjRDyQww9sT1O+W0rdOjSjzsJDJBpJiiBFazZRUr/eTpX5c+dTvcefpsIlv9Cu216m+q/eTUmDL4mKCJJ5RE+q98yjvrE8ilYvpMxjT6fUK46n+PR0IXqsF/FEljn2sVAjt+849govEH6ddsEVvvWGywwiSLjkUA4EQAAEQAAEQAAEQAAEQKDCCUAEqXDE1boBNxGEjZbHy46fvsg5cSUxIZ6G9OtCm3fsoh7/nkJCFaGH+3eney492qqPfErMpZPm0d6sXXR2lzb035tPpPp1U3zLzhNH3t4xbjZN3yiOxOUk7CjdCiMcQ6ZffrwT/4MTnyizNXMPHdgt3QmKOnxIL0oRR/JGI0kRRBUQ9r5wK+19NhTQVAog/LeNJ4gMhCpty5shmIqUfPxJzr/szcHbVuQWG7c+5E99mwqWLnQ8UvJ//tnJxjZyktt3ZFkbuyJlBREkUoIoDwIgAAIgAAIgAAIgAAIgUGEEIIJUGNqYqNhLBPlu3kpq1bQepaUkUcaWbGdrjBQtbnh+Kr3wuwiYKk5qub5nB7rh9EOsPC42bM6i/325gN75dRX1aFiXrh96EB1xUAdfb5JccRTup18voQ/m/knjN2c6x+SS8AI5u0NL+uDe08qx3rQli+YszKDTjusetXHQY4LkzZhAue99QclD+zseIY74cPEISj7rRl8RhL03dj/5zzK2sYcJJz3QKgdZrXPzFU69Xom307AIwttxOKn2QgSJ2jRARSAAAiAAAiAAAiAAAiAAArFMACJILI9e5LZ7iSA7s3No0vfLnC0xelr450bq9fznRLn5oTgdYovL2S0bU8v6aZ5GpSTFC4+SBNq+K4emr99OK/bk0oBmDWg/cfxtkthWU3IQTLk6eMcNizF7RXt/bc+mKZt2OltrVC8QtRCfEnPQfq2oXetGkUMqqYFFhd2PPUrF2/ZQQu9OlHTIIc6pKylnDKWU066i/OnvU+7X051TY4o25BpPavETMfi6Hqsj+9phVttXTCLIrlvudmxVU93bHw90ak1QgPAECUoM+UEABEAABEAABEAABEAABCqNAESQSkNdLRvyEkHYYN4K0/+AttSyeYNy9j87dg7dPP03EqpG6JAWjvfBgohN4sCmwovESUHLcVlR5raD96EnRw0s19qevfn02bfROxVGNmDyrOD3eBtL3uRZlHrl2aUCRjjbTvTAqLLdSEQQFm1YpFFT8vFnQgSxmaPIAwIgAAIgAAIgAAIgAAIgUPMIQASpeWMapEd+IghvX5n56xo694Se5aotKCymUc9+Tm8sXiOEkOjE3bCyXWyDOaltM3rnxhOpaeO65YpEOyCqSQRh8YO9LHgrDMfw4FNX8mZ8XO1FkMJlS6koK7t0y4wV74CZ4AkSEBiygwAIgAAIgAAIgAAIgAAIVB4BiCCVx7o6tuQngrDNU2f/Sfu2bWKM+bFj5x669Lkv6LM1mytHCBECSL9mDWncPwZTR2GTnvhUmynC3gtFrJFoJ90ThON6sPDBW2I4yXgg/Hc0PUF2DutL/8/emwfJceXngV9d3V19n2gAjbMBkAQI8AIIEiSHM5oZig56rLAsb5hariJ2HLEmJUGWd+V1hL1ar8KhCP8hKXSQmhnKXjsUWobpQxqtzB0NhzMkh+TwAAFeAAmAuO9G31dVV3Vd+/1eVnZnZ2dWZvUBdAO/AovdXfXyHd97mZXvq+/3/Rr+1f8RmM3FDoep/blvoHCVWWEe/Mo8Y1QvNctS46QkyFIjqvUpAoqAIqAIKAKKgCKgCCgCisCSIaAkyJJBuSorCkOCpFJZ/BeGxXz7F6y0sO6HmJD+4xd+hB9cHrRCYxCcMndBYJEAub+jGS899w3s7O32rOKlv/0MT+zfijX0GFnqhxAI6e/8EZr/4o15VUuGluk3f4Tkc//KhJoshgSJ33UfU9x+AvmZ+/BtY77a8v+9hkjbuopDEhIk/W/+H0TX1aLpz76D0sTIvP5KPzN/85eqBFnqxaH1KQKKgCKgCCgCioAioAgoAorA6kBASZDVMU/L1cswJIi0ffzsdXzy5XWmnJ1vkioeHGMTU/iX//Et/PmpK+RAHH4fS9Fx8RkpFEwIzJ/+L183ITDT0/l5oTCiWGlvTuLB3RuWotV5dXhldPFrKNrchPp/8QeBxIXzeNsTRFLiZl76nglbkXrqnnkOsd3BaYgLx94iafIGw3Mszw+//oqhq9t8dSkBUyXIUqKpdSkCioAioAgoAoqAIqAIKAKKwJIioCTIksK56ioLS4LIwN79+AIKNCT9yt6t9CUtmbS2py8M4v99+0v8vUd34I6tXfjjl9/HP3vnOJjGBWAWGEOILPgh5AfNVuk38n/t245/8cwjqE8mmCr3ON49fgX//B89NKP4+OzkNZy8OIz/4Ym7F9yaHrg0CCgJsjQ4ai2KgCKgCCgCioAioAgoAoqAIrAMCCgJskhQ73wKB5/onank7Gsv4Acn+WfnATzzJP00XnoPDBJZ+ke19fuUr4YEkUFItpidWztMOMp/fe1znLs+ikd29eDubWvQWF8DUha4dHUUf/z9I3jhxGUgxxS6kgVGctyGCpMh8SF5ciVjDENrntnSjd/8ew9gFwmWZLIGb390HsfODeBs3yi2rGnBb5AIucp0uT85fI6pfO81xIw+bi4CSoLcXPy1dUVAEVAEFAFFQBFQBBQBRUARqICAkiCLWB5CLDzdhsMv/ADCexji4+lenH35JbyHFUaC+AyzWhJEFCDf/csP8eT+XrQx9OS/v0MVyGN3oIEEyEdfXMWVwUlyGCWTTebYqT78t5+exF98cQlnU1OWqkNCW0Qd4lSIyGt2al2qR7rqa/Er29bil7++C/vu3gAxO/33//1jPHJ3D3b1rsFfsc6uliQ2dTejp6sJf/7qUfzGL+0nSZJYxGTqoUuFgJIgS4Wk1qMIKAKKgCKgCCgCioAioAgoAkuOgJIgi4C0khrDvNeGEfSit41tnH0NLxiJiHAlz+DpvfKi43Upv5/le1ne+br8PqM2OYuzZ/nuGapNhhZQv4cypVoSRLojqXH//JWPcf+ObjxAFYg83vv0It4+egkDo2ncQ9XGL/+de6nQGEUmm0dLYy1OXRrG5+cG8eXVYZwnqXGd4TIFEioxqkQ66xLY2NKAO9a14u4tnbj3jrVo5jHHzw7gzt4ufHayD7/3/cPYTC+QX/2FB2a8QEbpQ/LD987gaRIuLU11i5hIPXQpEVASZCnR1LoUAUVAEVAEFAFFQBFQBBQBRWBJEVASZHFw3vnUQVjRMGfxmq0IkT+dqpDBO/HUwW3kLqgYmUOcuF6fUZU4Xof8vg8joi4x9TwBNmSRILbqJGz9S0SC2Ij95Y8/N7/+0jfvNmqNl/n36/Tq+PUn78FGqjQuXR/Hx6euz/iFfPTFFXS01mPz+jZGyeSRmS4gThJEFBySavdS35ghPa4PTOD3/sshdDTW4X/8xi50dzbh+f92CG38++8e2G5S44oJ6sX+CfzPf/ceJBLxxU2iHr2kCCgJsqRwamWKgCKgCCgCioAioAgoAoqAIrCUCCgJslRoWgQFg2EsMmQO2dGJA5ZBCIkMmyDZC0sLMoIj88JnHOU76Dmy7cyMikRIl20zShDbc6Ta+mfHvBAliBMxCXn56ScX8S0ao65naMrAcApd7Q346zdP4rVPLyBNsuP5X/smJtPT+I0/ex37NnXit79tZTr5M/qG/Nz9m7BjSxf+84+O4R2SJL/81buwbUMb/s8/fwdNtXH8w8fvYraXjchmphEhYSJZaP7qpyfwANUiB+7dtFSTp/UsIQJKgiwhmFqVIqAIKAKKgCKgCCgCioAioAgsLQJKgiwtnhLq8iRexUundjiMUV2khhFziI+IQ+Uxx0NkESSIkCaB9S8dCSI1pVJZvPKzU/QyLeKpR+8woSm2MiRBc9NfYVrdl187ij/72Un8wz2b8Vv/0yNGyfF//+Rz/OunH8buHWvx+gdn8PLbJ/HtJ3YbckMMWK8NT+IAfUAk5GaCbbz2/hmMp7PGg0TS5OpjZSKgJMjKnBftlSKgCCgCioAioAgoAoqAIqAIEAElQRaxDIxXh01oSD1CXjyNtsO2Z4eHUsOp7DDHt1VWgjhDXQxp4giHmQlv8SFNfOtfWhLEru1a/zheP3KeYS55Kjw2o3dTx0xDZy8O4QMqPR69ZyM2MRzm0xNXcZHhMhd5zLe/dT+VIhm8/fFFPML3161pNil45WEyv7DOEo1THyc54qxzETOnhy4jAkqCLCO4WrUioAgoAoqAIqAIKAKKgCKgCCwOASVBFoffHJNTVjVy5GW8JDEvvuEwdtgMC5+l0SmNUGc8PrxIDQmf8TVG9QqHCVP/8pAgdq2iAvng2GVcomdHK1Uhd2/txMa1raivixv/DiE4hOOIxyLoH5pAC7PM1PJ1UZTk+cb1wQl8erofo/xbssAc2N2D7q7mxU2UHn3DEFAS5IZBrQ0pAoqAIqAIKAKKgCKgCCgCikC1CCgJUi1iN7O80yR1afqxWE+QoF5cHxjHiQtDuEyzUzFClfS5CZIfsWgEUXp8yCOXL5jsucyTi7qaODpJfOxihpme7haWYTpdfawqBJQECTld3/rWt0zJV155peIRlcrZ79kVBNUVsmszxdz1u49f6vaq7Z+WVwQUAUVgJSEQ5nqt182VNGPaF0VAEbhdEVASZKXPvEPZwa7OKE2WqNtuEmSJqtVqFIEZBPbs2VM1GpHnn3/eCohawOPgwYMLOOrGHOK8QV4oCRKW+AgiMMIQGn59DNv3G4OqtqIIKAKKwNIhsNhrp143l24utCZFQBFQBJYLASVBlgvZ1VGvkiCrY55Wcy+VBCnPnteNcRgywV0mzDF+C6baY/VmfjWfetp3RUARWAgCYa7VTqLErezQ6+ZCUNdjFAFFQBG4sQgoCXJj8V5prSkJstJm5Nbrj5IgCyRBgr6NXIikeqEkiN+yXEgfbr0lriNSBBSBWwkBL4Kj0vXYvg4GlfF7X6+jt9Lq0bEoAorAakFASZDVMlPL008lQZYHV611FgElQYjFYuLEV5cS5DD+5Fu/gx/h5/E7r/xT7NMzQRFQBBSBVYZAEAHtHk5YEqMyCa3XzlW2TLS7ioAisMoRUBJklU+gdl8RuAURuKU8QcKoL4Lk0zLHYb5tdJbzWhdh+uI8Lqhf82/+9Ub+FjwfdUiKwG2FgBcJIte6ICVHEGGtJMhttYx0sIqAIrDCEVASZBkmSNLjPr0XI6+9gB+ctOq3UumOMBvuD1B+KbjhmTS7w9j/TDsOvfQeBuek3g2uQksoAqsRgVuGBKn2G0V7svwID+eNuLtMmG8jF0qC+C2iMG2uxgWofVYEFIHbFwHndbISsVEt6VHt9ff2nQEduSKgCCgCy4+AkiDLgLEhKnqZyuUwXjIsSCcOPPMkejGCwy9VQYLYXVPiYxkmSatcyQjcMiSIG+Qwhnv2MUEEyo0kQcIa/63kRaV9UwQUAUUgDAJB1153Hc7roxeBUqlNJZLDzIiWUQQUAUVg6RFQEmTpMaXsgyQIcPYscOo9qjfANLdPtWOkrQ3DZRLEUoa0WY2ffQ0vCFlijmsjVdKL3razeO3lEeyb+ZvlRo7g5VeBJ1n3q/JzPw9t2wup5uxrL2Nk39Pl3y0FimcbyzBcrVIRWGoElAQhou4bcT/So5pvF6spK5NafTjMUi8FrU8RUAQUgRuLQBAJ4g6N8SJB7B57qfcqXVtv7Ei1NUVAEVAEbl8ElARZhrkvkyCHz7ah/dQP8F7HU3im/QzO9m6zSJA5yg4SJAe34YyEyZgwml6cffklvDfIftnlbOLDGQ4jr9llWf/BJ9pwRI6T37edwQuH2g0R86ocY6p6Bk/iVbxkKtaHIrCyEVASxDE/1UquK01tGBIkaAPgV79+o7myTyrtnSKgCIRDwHkN9PICCaPCqxRSoyRIuHnQUoqAIqAILCcCSoIsA7o2eXG4DfvxAxxqfwo7Th0y0g1bCWIIDvqGWFqQEYvAgKUgsYmLQBLELuskVWYImF48YStN7CHaihPHkDU7zDLMv1Y5BwHNDlOGY6GqiqW8mQ5DgrjXbxAJM7e8GqPq+a8IKAKrGwE3CeJHWlS6nvqZq9rIzD9Wr52re9Vo7xUBRWC1IaAkyDLMmNPQdCYM5hDanymTIHeKcgNlk1RRguzDyDKQIPtCKD+UBFmG+dcqlQQJSyTY5SqpKBZCgiyVmqN64kZv5PX8VwQUgdWNQBDxGxSq6L6uh/OC0mvn6l412ntFQBFYbQgoCbIMMzZDgpzCjqfEEFUMUodojuogQSRkRYw7DCFSDmVZQiWI8Qx5ug2Hy9lo7nzqIPaNvDwvHEZJkGWYf61SSRAnAtUTCXNXkN8Nt/83iotfgV7fhPoRO/K6hsIsHnOtQRFQBFYGAmEUc2HKuK/RXqPTa+fKmHPthSKgCNx+CCgJsgxz7ghPIfNR9uLALAkiRqmUgjB/jHFPPdvL3ySd7pBPOMxLTJEr5d3GqBXCYSSkRtqeZ77qGq6SIMsw/1qlkiC6BhQBRUARUAQUAUVAEVAEFAFFYGUioCTIypyXG9UrNwny3Re/iwgbj5T4/5L8F0HEvGD1iC+hJP+Tl6wifMr/C6aQ9U8exfLr/LsUZaEoy7NcpMDXi/xbDk5Y9Zp6rJrso+XFkhSTQ3i4OdZZJ1gf65AycrzVF7bJFyL8Q55Sm1Q7W6fVL/OUdvlekQ2YLliNzBnbzKDLk1FiewYL6W0pb/osx1n1xywwDDB2XwUT+TM+20m7rvJP+0cZXqtTM/XMvmqXK5XBl5/2OGdmgWO3+ihYzz/W1eSy/fnss8/OqVs9QZYNaq1YEVAEFAFFQBFQBBQBRUARUASqRUBJkGoRu7XKu0mQF1/8kzLRYbETESEbhCCwWRB7E89NuCEuIkIqyN7dWUaIBWEw5DU53hQg7yEESJ6/yjFxRCMkQWbqtcgJs/8XgsQ8rDoNwVHisYYRKZMahsSwiABziDmGNEjRei0adZIAQlpYTyErZEzO4dglZTymB3xBWp5D9gg3wRekWqvJMvtS7qP02ep7uevS86hF7FjjlXqljEUI2Y+5XIWUs8ZpkRnsq8Hefkh99nithm4m2eHo2JxflQTxQ0ZfVwQUAUVAEVAEFAFFQBFQBBSBm46AkiA3fQpuagfmkSDf/Y7VH7PXtiUW1gbffskSK4jqQAgH+3VDG5SZAyktm/0ZxsB6zygkrM27EAxCOkRnWABhOuzKpG5RUditziViLHLCImCMCsPUVSZMZvo+C6v0tUxRmFFYRES59jlcSZHKEFGS2OTCbH8tYsYmJKxxW72w+2hrYNiaUWSwFZIghnARlYiNjZAaMySPDaoNi1Aw0r5NKDnan5kUu8M2GTI7zpso/pizhpUEmQOH/qEIKAKKgCKgCCgCioAioAgoAisJASVBVtJs3Pi+zCNB/vRFi9UwPIEVj1I0Kgdu5w1HIYqOcigGCxmRg0SXuPbtRrRh11NWR5TpD2uQRmgi9RfKBAVVD1RImDJGXcLXzU+rklIxZvogf1siDyt0xQ7VsVQeFtEiITE2AWOREHaYi5TJs698mk5YZEi5M/wpZEWZIJEx2XxDWezCLsyoQ2YVIXK8U/5hqz+kH1bV5ke5oyUqVaxXrNHYR9uhNqacecNRjyllkywWBjP1OZsu1+dUudgv3cifSoLcSLS1LUVAEVAEFAFFQBFQBBQBRUARqAoBJUGqguuWKzyPBPnOiygUcsgXphGJlRBP1HDDnbAUF3wUSU4US9OGWohG6HVRjJd9O6jcYLiL9WAZkg1G7cH3iwXxzWB51icEhPHSQJ0JhykhxzpEgcG6CnwKB8DKpazxGTGKDWEfypRBmSMwdZcVFxJ2Ip4hlm+IPC0lhlRkkSAkUYTIMWEmorTgkyyGeU/4EkN4SIhMmTBhf4SsiMYsnxBTJdsoRfIoSB1S3hAwUUvJMkNaWGoWU5fpXxmvWI5FYuafjLdY4t8cbxSWJ4rxFyF2gmeEYUIFwU5IIJaQf2UWxVLelEkhmwRxLkhbIXOzQ2SUBLnlLhM6IEVAEVAEFAFFQBFQBBQBReDWQUBJkFtnLhcykvnhMC+aTXqRG3PxpMgVoxgZnsbERA6xaAxNLbVoao6iLiH+Hty4c9MuCoocSYOJySzLZVDIZ5BsKKC5KY5kbR038TXcwJMCMB4ZrFs2+YVabudJgkRTbIc+IWgkY5AsD0EIB5IjfFq6ByFhpB2LYLHCW+QdUXdPy/UAACAASURBVG7IwwpTyedJH+QKiJG8iCfET0MIBiE+LIJGCAvSOuZZsIUjpgGSCxK+IuSMHFPMG28Qi1iRmkUNI0SKhOVY9RaLFikTMyasFmFT5HFWGMxs+E4mG8HIWASTE6JgKaGlLYeW1hISkRpWa/VfCJBcMYvR4SjGx0iMkKBpaiqiqbFI/MqkSpmEshQvtkGrrSWxx2nJQtQY9eDB8sLQH4qAIqAIKAKKgCKgCCgCioAioAjMRUBJkCpXhCP97aAc6v7bq7owZarsxpziM/Uzle4z7TjE9LimbyEebhLkj//oBdTUUH8Qi2E6C5w81Y833/gcJ09cJanRhH0P3Yl9+zZj7Xpu1guW10Z6KspMvzl8dHgUp74YIhGRwY67ktj3SDvuuKuVhEmCr7FkgZv3aIEERQ7xuBVvIqE1UyQKxkeAoYE8Uqlp1LJ8x5p6dHRGDbFx7dooLl0cQjY7jTXdbdi6dS1aWth+Oewln4vyuBz6ro1gZGic/U+ie207OruSqG9gmzFpS1QqRQwORXDhUgH9A+PIZtIkMUjOxKUu87al5DCjIpFRVohYpEKGr6aNz4eQLvlCnmMACY16rO1uRntXPerrRTliESK2eerJ4+N44/UBfH50jH2O48BXOvDwo91oa26g4ob2sexWnsRQ/8AoPvhZPz7+cIKvx3DvAx147Cvt2NpLcmiGAJIJpWqGB1n121lgLEtXSzFiq19mCZIQy2BJi6gSxAHnkSNHlhRcrUwRUAQUgdsBgb17996UYeo1+6bAro0qAorAKkfgZl2zFwObkiBVorcQEqTKJhZcfAFky7wUud993kSFFLkRz/F55lQWP371DI591o/GxkY8sL8Hd93dyk34BC6d7cfQtQLS6Sgm8tMYHstjZIAEQo6KkaYI2juKaOTPZE0NWpsb0dPTjE1b67Cmp8S6ps0wC0hicLiIUycG8MmhqzhzchzTGWBLbxeJgM1UnTTg9JeDOPL+BYyNZrHnvg3Y9/BmTE5N4fKlISQba9DWXodpHnT2yyu4enEU7W0d2Ld/G/bc34a1bCsWparEaDui+Pwz4PU3B/HZZ6eQzY1g7doOkio96OhoQjLJcJUiQ4HyOeQ4HgnTEbJBlB21NVSjMKVvajyPKxfGcOHcFRI709iybS0eenQTdu9rRUdbguPhvzy1JlGGu1A58+WXY/jbV8/j8HtDaGyox9e/uRn3PdCJof4pHD/Wh9RkGus2NqG9s41YZ/DpR0MoUAFz/4PNeISEyYaeJLJpcHwR1NQSt/o86iiYiZK8AagmMYSNpcqxlCXspx2hs+CFtLgDlQRZHH56tCKgCCgCioAioAgoAoqAIqAILCMCSoJUCW4lEkTe29+Gkd5e9Eq1Z1/DCz84OaMWOXy2F/vwKl56z9JpdB54Bk+W/5bfn97bZnVmznGsj7X1tp3Fay8cQvszT8MuNnLkZasu0ye7HI8fOYIjI3vRO1J+X+q88ykc3HbG6o/j4SZBvvPdF01oxtj4JK5cncKp49M4fjSL/qtFKjgSWLcpgZ6NMbS2MXRjOIvTn49QpTGJGqocdj6wDnv2bEBzYy0unB7Fpx9ewcUzw1RmxLD7ng7sP9CNO+9uJLFBhwwqKgrctwsVks0XMTFWwqUzORIZKQxRzdHSXsR2qkiaGuv52jhJhOsYJHGwc3cX7tzTjpMnB0nMDGHtug7s2rUOtbUgiXAZ509fR2dHOx59tBf3kUjoXieDlXAbCVeJ4vTxBN59J43Pjn6JXKkfm7dQWUIio4l9FulHgcqTOFUwNRyrpNktUvExTbID0SL/rkNxOkGipUgy5SJJmRS2bF2DR762HvfsT1LdIQmAxc+DWhL6m0xnS/j8+CjeeKMPnxOntpYkvvLVLejd1oCzZy7h0PvHMDwyakiYbdvvwNBgjIqbERIwefY7gq4uBg5R/TI8wFAkhvjccUcr7t+7Ftt2dBA/y5TWio6RvtkurMKA3DwViKCtJEiV1xQtrggoAoqAIqAIKAKKgCKgCCgCNw4BJUGqxDqIBHm6DYdf+AFO4k48dXAbzsjv9jGvAk8+CbxqwlU6ceAZ8wfeg5AY9usOcuTUDjzzdC/OvswyhuuYJU3IarD+fRiR9+zjnfVLmzN9kbaeRtvhF+DiQOAmQb5HEiSdS+Pq4ADVGUMkQHI4fyZGBUQdlQgxdK0vUc0Rwx13NqEm0oATR4dw+INBTKQTuPehLvzc32lBQxNDY6h8eP/1EYz2A1u3N+LxJ7pw/742tNEnxHrQB4PkxwBVIBcujuPSpUESLVRgTDWgsbkOW++oxV17JBQkj48+uIa3Xr9ClUkW99zfjV33deH0mXEc/ZSqj84m7LxrDZUlcZw7fZWEyVW0t7bikUe2U0nSxrAYIQTKBiAkQb48XsDbb43h009OohgZwfYda6g6WQNyHsjlcqAnrGVaGqUhLD1HxNS1KBlsEpOI1WVZrh6DfREc/eQiw3fGGa6yFo98dSPu3deCzhZ6n5ixRTA6miFRchWffjaOcxciDHdJUU2Sx44dG7FufSdJn1EqWS7TQ4Wv13HMjS0MC8qZvyOxONUsTWilykWIputX2XasgD33tuGxr63Frt2t7J81rJmkOMZItkyE3OT0MEqCVHlN0eKKgCKgCCgCioAioAgoAoqAInDjEFASpEqsg0iQAJKj46ln0H6oTFzsH8ZLZCXmqEDs7oga5FD7HHLEKD6e3gujF7HVIvK7L8lSJj6G5pIszhHPU4L86fP0yLAysuSYE/b0qWm8/qNL9LQYRAPVEnff306/D6o5aNp5/fI0Tn8xhjNfpjFG48+2bqpEtopp5xSuX6HR52AtErEmhpzUkGiIYcPmGHrWN6BrTRM3/Yw24Q5+cjyBixczOHXyOo4cuoSL51NobW/EARIL+x/rZl+iDJMZwbuv99M4NId7SIDsvLcDZ86PUs1xHY0tQsi0o5XeHJfO9ZmQmLYWHv/IVtx7fwfblowr1qNEL43jx1N4553rHM9VE/qyYVMnNjP0pqW1zoTDMHKHJATJEGbHyecky0yCYxDDVnqkTDP0Z6qIq5dTrOcSTUwnSIK04+HH1rGtZnQ217OcZdI6lcmT2GEfPxmnCiSDK5eYUYe+JG0dcYYI1WI6HcfEKCke+qq0dSTQTGXNZCqFkZFx1NYXqfZoxcbNHRilCuT40WHkMxHs3tOJBw+0k7ghQWOy7FDhIh4mJnOOTYAwpMeYt4qRqxl1OZ1uGQPrxZnHcmSSURKkymuKFlcEFAFFQBFQBBQBRUARUAQUgRuHgJIgVWK9SBJksByW8hqewLYzljJjrsLD0R8/jw8HGXL2NdZhkxxzlCasp9zWyyP7ZsJu3KOd5wnyp79vvCyYv0TYACouMvjbvznP0JMRdHS10KuiCxu31DDbCTf5Z7LITIoPRRQZIQ1KdFJlppciyYUCN+bxWD3fqUV+OkciIYPu9cDOu1uw484WhsyIlWee1EItyZA69F8v4vXXzuCdn55FvCaOx7+xDfsf7TEZaT45NIa3fnKRYSEjJEE6cfd963HqTBqfUoXS2p7AXbs60NKcpBKkD2dOXKKKIokDj23BvXs70L2mpkxLSJaYPI1es/jZOyP4+KNryKQzVGW0Yg1NVMVcte/qOI1VUzRTrSHhwzGSlEjTqLU+mWQIUDM9TepRm0zgev8kvmRbQoJs3NCEx0iC7H+oE61NzIQj3hwgDsZlNY4vTk3gjR9dw4nP0qy3Djvvq8O6nhoMXI1RRUPyaHQK24nHjp3dGLgGHCfOkjFHlDDrNzSjv2+SipIrNHCN4sH9601I0Wb6qkRJghQYNiMZbywiwyZBJMeNzJ9ExQSHxYQpU+UZouEw1QKm5RUBRUARUAQUAUVAEVAEFAFF4MYhoCRItVg7wlDKISpPtx2e4/1ROdyFxz+zzTR65iUJm+FjTuiKcBcHsU/8PCQcxhUmM9OWOawcHmOXc5Mg5ZCZtpERHLbbcg13nhLkO/+WxIP4Y9TTCyOCU1+W8JNX+3Ds0yHUNUSx695WbOptQGosQ8JhkOlzRw1RkaxvZRhMLWqSaSoRUsjQDyOTquUzgRwVFF1rLF+Q3Xta6ONRg0ScHh2SRYVEQZZZUvqoKnn37X4cfr8f08xfe+fuTtxBciMWidMsdYzKjQtUYgzRVLSDr2+g/0cKRz8bpHdIjKRKGxrq63HhzBCJkAGsYYjMo1/Zit33daCrU9Lr2iRBASdOpvDWWwP4jCRIXV0NHti3lQqVLmaWGcXHR86QjJnAtt5NJCA6cOXKJVy91o/29hbsuacH2+9oQ5TKlJNfDuDIkUskKMaxbm0DvvrYBobfdKOZYTxMgcMQmkkKR0hSMKzm889zeP2HgwyfGWHoThxff2qjGde502N4+43zrGME2+7owt27ezE+VIujHw1QDTJA/DMkb2qQmRJj1jyVIY00YG0n/lTSdJLYYYrdYp6hOuKHSsZDMuDQi1Wy65q/zWtlEsRJdFgpdmcfSoJUe/5reUVAEVAEFAFFQBFQBBQBRUARWNUIKAmygOkThcUTxvrUmJC+bKeknaPc8Pf8EJLjCZRNU8vN+xujznqFkPYw3h62MepM284UuQefoCHqbJ9MvTZJ4zHUeSTIi39oPDHS2SIuXhqnAmQMXxxL4XpfhpTFFNrXRKm6qCMJAoa80MMjE8XGTa0kJ2h6ursBTW0FbsaLDHOJ4vypIs1R6Sty7DyaWnP46tc349HH1qO7u5YeF+INIuREEVM5Zly5UsChd8fx4XvDGBA1Bk1GG5hZBsU4M6jQr4P5ejs68njgwU6GsHTgy88nqJAYRHNrjEoKkiANDQyHGcPFc4NooxLkwYd7SIIwOwzDYWJlQUSxNI1TNGx9/2eD+PTwJENMmrBxI01V6wq4ev0CUulhqlyYleXxbSY85vAHp/H5J2NM8bvOhPDU1E9gPDVKYiRL89YEU/k2oXdrEx58sAn33ZukkSkJF7IQJdq9SoYdyd7y+RckQX4iJq4MJ2oqYu8jHaaNSxdozspMMBPjGSo7mvlsMwaoJ471U4EyzIw3Jaxf24KOVqpcmlqwYWM9w3aIfTvTCydE60GiStQ6bK1Ukuw3kiHGCmOKmCwxkj7XmnB/EsQZKhOsGgl7pmg4TFiktJwioAgoAoqAIqAIKAKKgCKgCNxwBJQEueGQ38AGHUSMlZBm3mMeCfK972FissCMLyM4dvQMrlzsN74ePRvWY/0mhoRsbmS4SgInjmfws7eH6BnSz81/FF8hufGQhIR0RJGgJGEiy/S6J0v44O2rOPLhCXqI5PD1n99mSJCODgnh4JadpqOlaAJT01GahObx3jt9zJjCVLjj0wxzaSHJ0MKQlSSmUkUSFWls2Z6jJ0YHSY5mfMBsMR8f6meITiONQtfSY6QGl86PkwQZQwuzsOx7uAv3PNBApQZJATNqpq4tpakEGWA4zCC++DSH7GQ9vUQamGa3SO+RKWwiObHn/nUkGxIkgaapdBnBF5+lMHgtggL7WFPLcvQMmcgU0T84xVS609i0KY5HDnTioQfXUgkixITku2E4UDGCSYYKHT3G8Ju3B3Hii0EqaybQTBKjoTHBtLcNND2tYchQHLvu6eKzg+qZNM6fu4Z8cRJ37mrGfff1IJeuwcfvjeDapTQ61wDbdyWwZkMtxyLZa2rR1lqLJkmZa1xSybxINA69R0qCrxm5ZIshUWIUIsx2I7oYCaExCYPz/CkpZqQciRPD3FieJgt52CqT5557bs7he/bsqbq6yPPPPz9Xs1JFFQcPHqyitBZVBBQBRUARUAQUAUVAEVAEFIHbCQElQW7R2bbVKk4DVY+hukmQP3r+eXp6cC/NzXQhJ+EqJZMutraWGVMo3pDtMyNdSEKM0TCVRqRnJuiZEcWGtfVY35NAsqlgiILsdJzKhigunk3Ra2OQ6o8afJU+Hw89vIaqCm65TTYTK0xleGiKZApT6n50HZcujyFey3oak0yJm+PmP0M1SIKhKC3Y92gbM6S0IpMp4Z3XmXnlY6o+Oupo1NrG/sUYDjPO1LyTxh9k38PdeOAhkjf037BIEHqV0LPkxPEiw26yDK8ZRTo9QtImjy6qRRrYXn2yhWNlhheG8xRLUyZDTIZGqKMjaWatiZOUaUeiNomxFMmKS/00SR2j4WsNHv9KD/bv3TDrCVIs4frAFD75+DpVNMyQM0qHlVgDw2qa0MlQIBl7f1+O6YclnGgQm7c3MNRlC/GTrC8RRGsy9A8Rv5QoSZgJvP3DIVw5V2AYEjH4Sie6N0epXBnC4HAaTS31xDOJzk4qUToa0Eo/k/q4lRJYlCKkbUxsTIQhRsyka9LpliiNKYpxqjFPlYS+VO+wZJQeMIYMqfBwh9NIUXdIjSpBbtFrig5LEVAEFAFFQBFQBBQBRUARuBUQUBLkVpjFhY9hnjHqd//IyipCtYCkYeX/zWbaMvokISEkSCHO9LQTDF0ZYDaXCRIQUYadNKCbG3zJbBKh30c2yzSxI0Wmk83QQDRN9Uc97rl3A3bSD6O9PWKysJBpMJt1yboyPlYkIZBDOkMShc1laKZ64dwILl+Q9LAkQe5qZ3rcdqxfU8/wGTD0ZQr9/WmWzaOObaZSWSo3xnHlfBZN9U0MhRF1RQNNTyU7jNAgQgzkcfZ0BIcP5UmGUJkxPYrOtVGanjLbTXMjvU1qjH9JoUgCROqtqeXo40ydy2Np+FoiQZFm1pf+/gyuXp1CLpunv0kd9jBry66dnVjTUVsmXEoYYYrc8xfGGMozZcxbO0iANDY1gtYlrC/CUKICfVYGmbKXaXInx0zGmPpkK5UhTQZ3IoJsbpQZZIhPqpEqkxbcQVPZu+5tREtXHCNjVKqcm8CFy8O4PjRMZUiOaphmrO1eQ+KnBVu6k1jbzjoTovRg/5mFxqg8pHKTX1dS/3IKjBCEQTRRIUOsf9U+DJFSPkzWjipBqkVQyysCioAioAgoAoqAIqAIKAKKwA1DQEmQGwb1imxoXjjMC3/CqAjxk5CNsuWyKWEUElIRidLrgqEWsp1OTURJXDAVLJUS8XiEm/gaPhOok4gQPoTeSPE9yX6Smsxykx3hRj5pQkZq6Gkh9YBZZExJY9ph+VjYP6WNdJpkSFrCPOiuUUtFSp1knmH7xaghRupIvsiRBZIbmaksFSU5TLBPtYk6Ei0ME2lmfpYa2emL4kF2+wWSKwWMTeaZ9UVCQax+NzXTqLUmVs6pIr2fNulnRUsBhp3EaUJqPyTYZXyiSC+PIrIkbBI0JG1ujLIOKkXixErMXqm2sPArg1FGpCCMgwmXKdLQNME+x0w/pqYyJFRyJGV4TFEyv5AFinKcEeJNbOqTdWhqiqG+sUCVTK5MVdQhmyfRNFlE39AorvSN4Vpfln4laQyMjqOTqpD992zGvXdRecOcyoSqPCtUgjBURzQ+8jAKEDNSmTErva79sBUeLi9V87Yz8YyFrYzdev25535tpg75RcNh5sChfygCioAioAgoAoqAIqAIKAKKwM1EQEmQm4n+zW/bTYK8+L0XrU7ZWUZMCEXZc4IbcyEHZNMbjYg6RJ6zD3IMhiwxG+qysmCOx4TspoUIEAJEqBTxriDBYrbPzIBiNWsZfkZmwjKssBlRG0znSXfwKXvuGMmBRJzERczIVfifHC+dlYccQ6JBNuYkQKg7EZtQvsZ2JX0KM87M7bgcIv2RlCryjhzLdgwLwjZY3hqVEEG2maitmJA2rfaEXLCyskgZ6ZdNJAnpIZ4kxI3tS98NsSQKirIqo9xwuVteagwLM9FrCKlTZHiLDF3+J/2aYt2pdNR4lVy43I+LDEEaGxdVSxT1dTG0NkYYstSEHVvWYl03TV6FbyEeRfqXkG0hPuKdYtVlPypljnG+J1gJBlavIyRBfn0OvEqCzF1u+pcioAgoAoqAIqAIKAKKgCKgCNxEBJQEuYngr4Cm54XDvPi8IRzMZp6b4qjZpNvmohYRYB4i0OBG3nL1IDVSTJOgyNJLhAoKMRThG4kE1RE1ScQZZmIpPGTjbw/a+kWMOpkht/ybtcGX8JNcPs+2S1R1xKk0sdPcugGzfUWsyBrhNywvDIuYsFoQ+kOIlhzLiIpCykl/hAgpkxT2gMpUx2wrzvetV0WJYpEcUpO17TdKCcFCXnPzF6aL1IcUqWIhLlGmExYVi32gIVYMi2MhaYgOg6tF7hicTfWi3bDUK9aDpI8hUliXaddSclilRIUzjb6BSZxiSNHxcwM4c4nOuLEYtm7ZgD13rsfmriTWtcepYiG+lq2qQcP6rdqHkDNlMoiHP/fcb8ypQEmQavHU8oqAIuCBwAj+7S+exvflnW09+KvfXw/8zTH8g/84hd3f3o3/8AtJXHb9rTAqAoqAIqAIKAKKgCLghYCSILf3upifIvf3y6SBEB8Mj5BNNcMujKWEIUW4PTebbr5AQkAUFKIEmC5OI18QokHCVYyEgiIFITBq6XPBTCZCpFAZETGZSKyNfJG/5/mUsI5cJmK8QfJ5puLNpVg2j2QtTT6T9QyfYT2JCMkUixiYNecsq05mSASLkCiQETGUgNhfsK9F+VuUHuWHoR2MIkQ27zIGi/Cx+2esSkQYIkVIxFjlLGpFSIiYCQ+y1CnypCjDPIQEkbAfQ2KURSVSh+mNvCCdE+WLIUaowOAYpRslpiS2srNIz0gn8O8IcYxExINFjqmjWCNh6jHdMb1hWI2pT45jJeIjwlAWmTMZM/kO0bNgMlfC1ZEczl5N48vLE7hEH5XhMdZLQqaVXNCOtXV4eGcX7t7ewdAh9oP+IVb4yyzBZP4qh7uYcZbHauNp1oSDL3ruWSVBZhZb+F8cG7x5ByXxW9/ZjX+0LnxtN6Lkey98iDcPPIh/uVdas/vfjj/+/jYcCOxA2PIuXMqb3w2B9S+kT6EqXaZCYfEIan4K//mfH8MfnLHnYanqndvu3LkP6tMSvX/kDPb/pyTJjyT+gmQIfvtB/MoVkiBvAbu39OA/HGzDey8cw787PwU8bpEi+lAElg+BCtfsOdephZyDCzlmsSMNO57FtqPHKwKKgCKwMhBQEmRlzMPN6oWbBHnhu39qiI4SN+Gp9CSuXx9m+tpJs7Ffv7EBbV0JTGdy9PooYGKEz4k0t8tTSNJ3oru7Hm0tDRQpMLPLIM0/6dExTD+QfGEaMRIkMW68a7gxZ4ZdGppys07vjliigURDA4mLJHL0ychTSZLLTZIIobkHU9rGuCmPmgwmlspCAnJkcy9GnuJnUWDdJjyHu35ReEjoS4RkQJGvFYSUoQIjEqVvCRkR0igo5GNsg5xBjAasccv7wwrlELUJO0ZSwSIBJJuMeHsIETKjdzHkhSEZIhK2U8v6rT7kRSFiCAjqKmzBC1UthjYhiSLHyPtCyEi9UfZJ+iCERj5PVw72C9EM+yRqkSTHLPVL37LlnxLaw76zLEdDrxD2l8yDUWDIGMlSxY3aRnw9+IPhRdEYx88yOWKSpWIklYlidDyCgZEIhlO0Xp3K0yskh42dRWzvjqKtgWmA2fkIAZA+ll0+TH0m34wAY8KQWC4htBbngU3W10t2mg6s6exEY0M9nn1WU+Qu4HxeXSSIbIJ/8yfAL3IjapEg1T7C3OT7YPKN7TjEDe+t9QiDR5gRu0mQMMdUV2bxc19dezOlhQT5Xcwh2Yzy460kfnFLEr/CNfGzF67i7PlhnFISZIEg62HhEah0zWYtVRG27laX6noQfjSzRLbPMYsaTzX90LKKgCKgCNwYBJQEuTE4r9RW5nmCvPgiM5tM4cqVQWZBGWLWFfHGaEBTWy26NkyisX0ceaoLUqNtGB1oxNAASZDoALp7Mti0iQaedW2YGK7HpYtRDAzGzOa7pi6Bxnp6U9AQtZbpW6M0WC1SBSEqkByJgjyzzeTyNApl7t28hIzQbLSWBEWUBEApT8UDiYYS2xTlSER8QOJl5QRJgYioKKigENLGymhDgoB18wAjZsixPgnTidFstLamnsdS1VJi+8YnVTKkWIqH2egWCdARwsQiMEQpYilPrNAg6kqM4iU3LVKRKOqSMRP2Q+6GZAgJERISEENTKQ8SQsVakhdUV1C5URSVRUHCYZJI0uxUPFHSdH8VBYyQKjGOjdmITTsldjCXE7VHnq8J6WN5nDBrMQtQGUOVjLSfZ5ulHAkVkitx8Wuh2WwuL24f7AHHGqX5R5QqGqPekTGR5MmTbGIyHVwbYZab4WGMpIZpMlvChtZWbGrvQDOJDEPk5HOsjw2Kca30iT+M0sfgJ+QTw4v4LLDN9rZG7Ni2BevWdpIEeXbOctdwmFBnf/mmN+hG89pV/ONfu4JjM3W6lBdB7/M4exNrVzGXyHBson8b+M3fHS4Xs9Uo9vuOQRlSAuVQBUd/zKbVPl7KO/sa4ibfHssMJt7HzB1PcBuLG//suP3btcpUbido0xM0D9792P3t7XjyrdOBSpCKffedN7+5LxNSruPsEBWrp7Pj+a1vT+EPGMIClNcUAta0A6qZfjvDYd5qx29t4To70I5X3wOePH8FryoJEuqqo4UWg4DfNcz9uk+5iufLQo5xX3fk/NoG/IGtDFuPi3NUYixf7oN1rmbmX8NNle6+VDiXRa3oO675BO388DXX5+ASfp7Nu+6sMGXlYlaiHqsIKAILQ0BJkIXhdqsc5UWCfHH8HA4fPsmsJcCark2oq+tEQ0sRHT3DaGgbIgEATAx1YuR6C0aGJJ1sP9asT2PTxiY0J9dgZKCW6W2zGB3jpjtWw/9od1pfYngLdRpiYSG8BTfWpDsMoZInoZAjZ5Fh+tlpVp7gpl3Kyga7KI0Zmw9RaJD0IJkhRIfkNBHVRYzhNiLdEKJDNuhCPhRJDNTVxtHe0WgIlYGBEWZzyVHBYBENUo6WIzxOwnXibI/kBkmGgmzwjccn62UbVpwMiRjxEyFhkqBCU+9q/QAAIABJREFUo5kxJInaPBUwUxgfJ1FD1UmihhldxDzVhIxYniGGmJEEOORKRDnR0iZkUIFpg8cwPJgyqpUEGQ/hJpqb65netgFZ5v4dGZlg34r8u5aZa+op8ohhcowEEBUgkZiQIFTWiDqG4zAkCAkIwaiOGHdyvB0kq6JUgQwOZ3HtepEESxHJOpIokiaXEpgYSSgZLxheM0Uy5Cqz03zWN4jLo2NoY4ac7Uwls6atlWRWkioRamdEhSMDEXWI6E7E20RIEOkD+yO4Dw72s/0SHrh/O+7YsUlJkIVdHMKQID7fPM4jCVw9cBAr7o25XXKWCPHY6NqFTD38tt3cSDva8CRBglQcVZAgbMpPceI9Hv9QkMWPfz0kFKdyu37vV1LO+G00PFZTiPmcJZzm4xwOM1e7Zo7ryqE27rlvm/HicPd2lgjxWFdmHFZoi/H5cD4qkoFWXUJ0/BucoRKE8/34MN68mMSpTe2GBFISZGFXIT2qGgQCSJAK5K29+fc/X+bXHXyM13Unid3bpnCsHB63seyZY19PrWuBTXCHHY/fuTzr0eM3LnsMc9tnaVvd50nKLPHnWdAXDdUsAS2rCCgCqxoBJUFW9fQtuvPzSZDn8dEnR/HTN08whWsj1q+7k34cTahrnMa6LRl0rhUfC2o0puqoBomSXMhwMzzGcIgs1q1rQUPdWowMR3Dx0jiJAgk7qefxdahJMjUu1QtCgEjoiBio5rgpz2WprCARUpIwEVE18HVxIjGZT8THgyyChLeYtLFUUUylcyblbl5CTWgyWjCKD1FKSGgIVQk8vpivYYpcZkLZmUT32jiyaRIJaRIflFGYDC2iGOG/FMN6rl8bx+BQmsdJphYJZxFvEBI0LCspcCUEJRGr42afJE6yiN33t6NnYxIXz9Nw9Ngw+8MglziJHqouhDQp0N8EJY45Si8UiWghWRAhKdHeWYO1PQm0tBeZWngc58+M4tqVKXqe1GLPveuwubcR167245PDlzExWoMdd6zBPXtbOAc5HH53HP3XC1SdMF2vkEOMQWHCYJIhEu4zQWxSVNrUoKu9G23NLSR2+HqcxFK+FsMDWQwxbW4+JfNA8oiEFSLjDLdpJBnSjjRJqnMMezo3KuQWlT6EtYnkTEdTE9qTDaiTlLnEImKMTywvlChJHZOZhz8zmUmm5T2Luvo0HnvkTty7Z5uSIAs7K0PEY89TRrhaWtD7bvJl9gZ3ZgM7823crMpifkhEAKkRUtUxd0RehIyX0mPWM2Vuv1x98sRnIeO36/Vpd31Z2eDlC+B7A+5PgvjPw/x+zH4L60cEBfTdHdrkgZn/3DtInnlrxmNdyWQHrVnHgjDtYpaMcZIgf/XLU/gHVB394m/vRu9/sggS9QRZ2JVIjwqLQKVwGKePk58ypNL5sphjHG3PqDLK1wP7fJtDarqvFV7jd47H51yeUYxUGFe5fTiUJ/hGO77P0ErxkrJIGlgeWLZCzO+audDredjp1XKKgCJwyyOgJMgtP8UVB+hFgnx67BzeeuMMBq8n0FC/iZvsRtQ30fOjh8qQdcwo0hLhk34SyUnj21GkciFBZXN9sp0b9Ubk6W2Rzg2RcMgYAoNBMBQh1CGbJXEymcDkCAmI0SI3+CQauLmWRK2iNkiI8oBkhph/mqyrEn5S9uMQwqNIgmFsZJJKinEqHCT0RVgGCR0RrkRCWjJsK4OpFFURnY048LUWbNoaR//lDPquSYgMU+Vy4y4KBrHSGJvI4cqlFEbpbyLsjPS3NpnFll6GhWxqoz8GQ1BIgsRIgkhK2mgsi87uHLEoUQFTYiiQ8C/0yKCCQkgYIVcm0kVcPJfC5QtTJFGkjxJGY4W2xGvyWNdTi41bWtHWKqEyklY3i5bOONo6YgyNSWHgGo1hs43EtwGtnaJMoTpkME8iJ4KpXBTnzo7h4oU0VTo1VJZQxVIn4yKhRBWNkBV54lJiCM7uvR048NV24pXCT3/YT7IHqGtqBCNxiDdJJPbHeMWSzJhi+M4kx55lCuSckEEMg2lOkEhKMpUuU/fkScTEjDqmxqhxRP1Sw4w9YnibzU7g+uBJNLdP4uvf2IV9992pJMjCLikhSBDHTeZsG16kgLMHlcJTvMrZN7iVbuJnv3GcVWgEScPLbQWEtnhhN1+54LqhD0sszAvzWOD4gzbuodpxj9SPBKkwD579CDBGDer7TLdc69FDfTIz9z51zv2W2WtdSWNe697PXNdZ1ipjNk1UgvzVbwH/+teG8WRZ/q8kyMKuQnpUNQhUIkGkHh8iMtT5EobAta/DrrCyOddD9/Wg/DccKqwZj6Ww4/E5l6sZl7T5S1MM7eQ5+9sMYyOB+SSJj01/KcqUSqTMUnyeVTPHWlYRUARuZQSUBLmVZzd4bF7hMJ8cPU0lyHEM9zMko2Gj7JRR3zKNTdsKNEfNo4mhMa1NMTQ1MMSDYRVXucE+ciyLz05NYXSSG+Z6cGOfQGubZHcRo1KqMej3kc4y3IXmnJEclSFFeTK8hQRKieEVUaoaaqlCqBHDT260i1R9lIwPBUMu6PFRpH+GmFJMs45setooNaKSRUXMSakgyRcnqZJIU+1An42JCMNCWvHY1zYxfIX3CW+fxRefjBovjlicipNo1oSTxCLsKBUVUQnZoVFrloasiKSxdl0jvS1ajRWGqFTER6PAnxRGYNsdtWglYXH54hTOn82IJ6nx3hDz05qaIihsQf+VaQxcp3tIgeE39POIsE4TXkMSJp/LUhFTQGcXVTP1VGOQ3Nm0LYGezSC5k8XZE/T0yMaJcyM2biN5xPLnT49iiFldsoRgeHga4xMkPUi+iHtJsViDeLGFuNGQNXYd0/kRFKYbcdfOHjz4aCsmUqP42VsX6NEyRIVIM5KJXipJksgUr2A6MkI8EobgKHGw0w0kPGqofmGsEAN80CC4SBQNSZBSjuQKQ4IKJEXE4LWG74nHSn46jT6SIE2tk/jmN3fjob07lQQJPu28SoQJh+Fx82KkpS7HRrnS+1fdHh3Ofrg9Pyp7awQqQTz7wfYWQILM9NJRp9mAeyounGNybSQqkhNVjD+ISAjVTlgSpMI8LAcJEjhvHgRYqM1PBcPWoDW9sBNKj1IElhkBf/Vb9Yo0F6GxbrlIEJRD16i2MOTDFViqDMmkFHY8PudyqOuAPU5e14znlChA2vGmyfa0HfhdhsY5ja+X5fNsmZeFVq8IKAKrBgElQVbNVC1LR71IkI+PniAJcpJqhySa6nu5+a1Hc0cOd+7JYesdaTQ15VHPDXAtOklYtNAgFfjgeJqKxlP40Rtf4NylQSRIfjTQ06KRPxOSoaQwZZQWDQzb6Olag61re7COREUjTVNjJDliNA6NSpYT8Rs1KWNrTMrXImUhBYZ3SKiLuFJIGEuMxEuUJEBJfDJYdl1PHXbeW4s1axgOU5qi6kJSxFJN0cjsM2x7cpzECVUn4jUSpwokNZ3F8c8HcPZ0luSGhI80GyUJYuwDTVvFWLUkJqeMtClSfRElCTJN05KW1hIefrwDPVvr8MVn13Hk/WGqPTi+GvpwMKtLrIahQeIFUqxnH0jgRKdIZtRg1+5urKVx6MR0DCeODuD0lyQrslmSCUl6abTigf0tuPNuhhBRQfLu66MYpZ/H3fc3YP/j7ew38O6bA1SsDCPRQPLGZMTtoJyjhyE6bKeQ5mt8st+FXJoZempx794uEhRxkjQjVH+UsH5zE65cKOHE4QxyKWaRIVGUjUxhmn2OCCZCOJFgyiRJONXzfUJBn1QqYWKoIykVY+hRluFEUyl6gVCNE2f4T22C4U3xOkxPpdA3cJwkyASVILux/4G7lARZ2JkakgRxVR6UqWPO+4GkgVTudYPr7yvhpwSxY89nQjlsYqAKEmQmBt5xU+y9uZglgeYa7bmM/oLIC4NtmPHPDymZ0+6DI5Z5bVWx535KkEpk1Ow3tzPz4Ja/z9vYVO678digaan/vFVSAYUJhwlOoRy0phd2fulRisBSIxCWNFhMaMt8VcQ8BdY8xUmFcBiBYA6xUFnxZyM295z0IzQ9rkceoZRWyN4UfvEbwPfPU8X1++txiaFu/47jwE+GsaNCxrGl+Txb6nWg9SkCisBqRUBJkNU6c0vTby8S5DOSIG++8SWGBpupBNlm1AaN7Rn07ixh644CWprz3ChLRhIGwdDvo662AZNUdnx0ahh/+zdf4vUf9+EUVRJj9NRAgkwCw1TAzTrFFujp7MKuXhpobu9lStVGJJnGNZJPm7SseYaHyFM8OaJUJogKpMB2TLpWeoZQDmJCMeQpyoscyYwiQzd27mrDgcfXU5UwTf+MK0aJEYs2kcAQpUfSGJDmSuMMHxnHffta6L/RiROfp/DBe8x+kxZrkTjDYGLYur0ed9xF89NGCUMRQ1DJpsIqqByRNLwxlmtuZnrYuhKJFZIpE5ZKRI6XJLvUgbBfHE+0jj4jRZw4NoJrl3NobW3Cvodb0bMlhmOf9uHMyVH0bm+mqqSFxzPDDBPFNDZzPFmG0zB9rXilNNKco7mZGWBIQIwzbKdAdcbEdAbHaVp7+ssUptPrmEGny6TULRYlJInhNlS3bOltoZdIEyYnpvHRByM0ZCUp8lArw2Km8fH7AxgcSBllTrw2SXyp/qDSRIxnRRlToIFqKUmyiIqWhBiokjCqTxI/jic9xvaH2Y8MjyVBJQqWOFUk0wyHuTZwAo1tKXyDSpCH9+5SEmRhp2ZlKfIc5cO8BlzhIX7v83U/Y9AZY7pQJICrHg9jVJsEmdeVKkgQb9WL1Djfm2RuO/5Gf8sy/pnG53uEzBu/b3rfhZAg9re6kmnF/ajWHNbq+6MfSky+R31+Zqzl8QSbNgZ8e1xhzS7sfNKjFIHlRiBs+Mh8siT4fFnIMcHGqAcMJA6vJS/fIl/Y7GuKv6oreFxS+SxuNtk6e5yDJPVTpQVe/9nEzHV2+VOGL/cq0/oVAUVg+RBQEmT5sF0NNc8nQb6Hz44eM8aog4MNaGigEoReEG3dMdx1TxvWb+DmmRlJpjNZEiFTaGpOU/FBRQVJjAmapV48H8P774/hx29dwkef92NwXO6nSRYkqB6py1IF0oIdWzZj46a1aG+tZ8gFN9XiTSHKDklFSwPSCNPaim1HlH/HaFQapS+IbNjzQpSI0oK/xxhKw5gQo4DYsasRex9eQ1+MKXz68RUMMWNNbYKxK6Um9lXS0eQY6pJihpoCHnhAjE2bcfRjkiDvTiLL1LyM7GAYCcNp4ikSDyWmeyXRQVfTDP1L0pNMcUuDUQoeSFaUsO+xJDb1lnDy+CA++XCUZejNkWhFsr4OyZYM65qkX0cU6RSJF4b6pNMTJE+yePDAOuy8ey3OnBrC4ff7SNBIihyqW0qTuH/vWtx3/zZcOV/Cez+9xhCWFHbd00DCpoPeJ3kcOdSHq5dpbsp0w4Sd4SxCmkgoEFUuYxGG/5TQtSaJh7/Sga51JXxx9DIJmDGSOPVUhzA9cUscD32lm8a19TjywSA+OtxH0oMZdGjKWmRokhjJSjhMhARIDcefJAFTV0vSh0SIKEoY/IJMivNLEmSK5E8xRwKEapw4zWozmQmGw5xAs5AgVII8vE9JkAWe9yFIEDGtnHdj6PwmL8T7LDKPCJizMQ+jhHC1MyfLhzdBISTO197zivcOUAYEjXfeeIK/2VyS8Vds11oCldtxL5OFkSDudhaWInfuGnL2e/68ec29lTHHPzWmc+PlMd8h5niBJ5UepggsIwKVrtnB16HK54uPyqRiWl33dcedIncbLBLEcW2ac+0PO54AYiGwj7MkzDwFm1s9F+LaUP31fBmXhFatCCgCqwoBJUFW1XQteWe9lCBHj32Jt978Etf76enRSGNUEgo19VRBdNRwgxzh5plfxXYk0dHBjXBNmqqIUSoYyBIUapglhOab9VF8ebEP//WvT+CHP7qEIhUOrevbsLarEe0tQhow+wr9JcRUtFbUBvU0YG2op2KiGW3MStLALDL0EKWAhIoOEh0J+mmIQWqOWWWY94R8CeM1SILkM9ReZDPc+McZPkKlxZpWFKicyFDdUChkqAChJSufMVGTTHOzT2WImJRO5EdJYgwzXCRnDFvrGDYTjWe5oR+gAiODBx/axKw4VIscG8JnH41gikQI8nX08ajBo19vNSEuRz8ap9KC6W+o5IgyZEdSAO+hAmPD1iROnx6h4oPZVhiWk+fYRblygGE0u+9vwvGjw3jrb0dIntSbejZuz2HDZvqm0Nfj0ukYPUEyyEyPY+d9Uex9pAVTHOO7Px3ChdNUyEQlw4ukHJaYmBKy9OMollI0VY0aBcimTS3G8PT0qSu4epF9Y1hOdspKC3zHriaGMpHMyaSoJBlh6M00Q1kaqPRoo+ojToKF/iZU7dQ0UIVC49tGznOCMTFMRGP8TBL0EUlNFKhsGeNc0zNE/EVqmon/JPr6j5MEGWM4zN3Yf7+Gwyz5SaoVKgKKgCKgCCgCVSPgFY7CStypaquuVw9QBBQBReAWQEBJkFtgEhcxhPkkyB/j449Jgrx1hiac9fTB2Epf1AaJ+kCSoSDNXVRKdDNTzDp6QiSSzCBTRN9FbshTTCVLMqCxNYtNdzLkoiGFd96ZwE9+xOwrYzl0d5A86OwhyZHkRn2CaXSnmLFlDH3X+zAyMYAMjVHjDTWsn+U2rMW6jjVoqqlDLZUhNQxNYcQIM9CISmSa5EKW4S0FNLTUYd2Gdm7QE/x+fAKD/WMkCXI0NqV5aXMTlQsxDF2ldKKYoVdGAzraWzEylsbQxCTWbqAfSSuVKxeHcb2PhAn9LQr5FMebxiOPb8Ca7kYc/uACPj5C37ASWy82Mv1sAx77Ric29sbx6eEBHHpnhCE4kmhmnN4bU3jkq1sYmrMdp0/m8ME7fUjRQ6Ozg8QI+7hmLftfl2b4CA1YU7VU0hSYZYaeHLEp9nsEl85PYmxYUuxKOuA8dlJ1s5/9SFGB8dMfX8aVi1kas4r/CDPAMHwll2P2lq5abNkR51zEqdRI4NKpOMsVMC0+IQlm5hELU7FXocfJ5ESaZE8Bd+1pYHaaTpIwjTh/KoULFwZIhpDYqmtgghySGwzL6aKvSHObhPnQG4WkUUxCX0i+SDaf61cmMdrPDhRIjDHkaDqbwvWBL+gJMkYlyC4ao6oSZBGnox6qCCgCioAioAgsBAGvlOLlegLVfgtpT49RBBQBRWB1I6AkyOqev8X2fj4J8kf47LMzeOdnp9DfT8+PJLPDMN1LbSPQsT6KNRtjSDZFaAhaZIrYAkYH4wwVYdYTKjsSdNRsbCiioztFD5E81RitzHhSz3ITmBweQ2mSm+0IlRfcUHNnjqlpZnJhPSOTaVwbHcLFoevoS40jzbCXRB1DZZiXt7OxCd2NjXzWoaMuiiYqR8hFoHttHY1a27DzjmYM0fj09R9exBefX8Hanjge/+YWrF+/Dp8emsLP3rhMdcg4HqGCY+/D63HlXIHkxQAVLXlsv5tETpIEClPonjk5hsG+cYaV1OKxr/Ri+84ujAyM0+9ilGoLMWBlJhyagfZsqGPITBwDfXlzXJ7uqREak0p9PSQ72EMc+bAPH75/icalJRIqm/AwQ2EunBnET1//koqaHMNW1mNb73qyJ3V8fYgkUYaZZZilhmqXQoHEA8ff1tmANetbWQcDIC4xxIaqmHQmx3Cja8gwDW9PD4kaKl+msmlcoTqj78oUQ3BIqjB8qMQwFUn5K+mJY5RyRJj6tkilR4YqkCyz67S31zGEqJUEErPEZEq4fC6Li/RwSU1m2W4tw31amd2nhsfQC4VZeWJMKxwhwZWbpg8Kw2/GB2KYHGWIEomYQo5kFkmQxtZxQ4Lsf0Czwyz2nNTjFQFFQBFQBBSB6hHw8tFwhJg4PTtmTa2rb0aPUAQUAUXgVkBASZBbYRYXPgavcJhPPz2NN18/yjSvDFNp3MIMIjQL7Yhg3WZLIZBK5UlsFDE6xCwjzNtaEI8QGpRGGDbRSMPNxsZaptGNmfCZBImLDI0sxgbGMNZPD44xKgzo1ZFgndEamonS+0P8REqyyWa4y+jUFK6NjOHK0BiGUxkSJXkT4lHiZlt8Qrdv6Mbuu7ZgA1PYNjDsJk4dxiTT8g73Z6looDqkIY4ObuQTNVGMjU2j/zrDXFhH29oYFRP1KGUaMXiFxqapMdS3TqF7fQPJhwSGrme4sacnBjf8La1RpsFlmA7JlghDc4pFyxekSI+PQoFkDsmBmISm8GkeJAokQod5azhWGE+SgcEJM+62jloqUxqoGImSqEhjdHTc1Lu2p43KFIYO8TgxUo1FqMRgDUI8CGFRoNkpnUxMvQl6ssRJME1N5TmeMeKR5xjpd8Ijrl0jwUTj1ESCISs1TC9Mr44ifVDyzE5ToIImHpVwGElTzL4XU/QpSdNXhJ2k0WvPBqpaNvYwnAm4cG6I4TWjaF8TwfotVL101ZFH4bxwbsSDRHgrMYqdGo9iuI/OZn2cd5qk5lnfletfoL55zKTI1ewwCz8X9UhFQBFQBBQBRUARUAQUAUVAEbgBCCgJcgNAXsFNeJEghz78jGEsn9EUtA3r1t5tjFElvKKVpEa8NsJNNzOFjNFMNCPKBSE/aPBJEiPO3XKcoRPUDZD8oCqkjWly27l75iY6PTmF8eFJZhlhOAcJBcRpLMJYjaKYm3JTX8Owi1qGbURLVEJw5898MRiZZqgN1Ql94wxhGU+RzGDIDNUSdWazT4UDY3SSNUm0N8bR2UqfEvqWJNlXuqeSWWFdknqXxAwgJqmSwYWyihhVEVST5OhHUiDpgogQDZKal94eknlGgkiEmCGxIz4ZuYKMsZ5DaGXYjZiZjtGTZILliAmDdEqmvyRpSDgUmLI3GqmneoZpdxNREkMTJB3K2ViizYY4KTEVcIFmqEKkSGaWHDPaJBI8plbS9MapsGEaWrYbS0yZ0B5DjNC41GR0YZ1CtEgITo7YJDgX9QxRKpJJmpoUd1mSTkzBI3lqDHnBMUeIh6QUNiaszNIjcyXlC1SpkLcy3ipCAtEWhP4u0yQ/QBKkyShRIiReCixbkkxAPE5MaouZWoYYlXDtfNqYpOZpOHuFKXIbWibwzZ+/h9lhVAmygk937ZoioAgoAoqAIqAIKAKKgCKgCCgJcnuvAS8S5MOPvsCPf3QIfVen0dqyheqKLnpGNBlfiCI319kclR8kJCRMRNLGRsU9kxtlSSNrnkVxNSWpUSfGqgx/kRyw3JpnqYxIpzP8yVSrEmIiMgeSBwzgoNpBlBR5k+pVWIgoyZRSNEo1RJy0AckBbv4nGcrRNzBE5cEAxliuwBSt0ocGVtNG0qWpnsasdG01apS6OA1cSYrU1PL9etQwo0mRxEaBKXlLTCvLPxClskNIlwh/FzVKgf0psM2C9EhIFjEEZZYYeQppME3CosixSdiK9RTSg9lSSKYUSOZESuLBkTB9j7IuwUoeRRINRZIpLEm8ODY+S/Q0KbJdwmJhyPYkfIaJcUy9AmmJPiniOCIskhAXUj5KIkIOkhS+IhOJS6iKwFiQuqQ/0mLBED4m2449H0Qywr7Gyv2WYyTtcIl9FqmHKE0SddP0A6nBhi1d9PhopLcIQ5qIj8xlERmazBJTGqL2X0rj2JHzDB9KsT6qaqauom1NEY9/7R48eJ96gtzeVxQdvSKgCCgCioAioAgoAoqAIrDCEVASZIVP0DJ3bz4J8h2cOn+RaVRP4PgXl2jWyY0wwytqaq3MJNyfm415wRAesg+Xjbe18ZdMuAWSBEKCWOoBbui525ZNvRQWVYHs++U4o7rg6xRkmM24bNYjfEolEiJiNvuSMVdUCyIloflphIqFAl8vGDKAye6nphk2k8JVGq+m6dmRj9VSscIQnto4WupjfEZRT9VILY8VNYQQF0mmhk3SeDRGEkJoiTiJgTg9M6hr4V9C7IhSg1loqE6Zpl+J4XOoOImx7SjVGNZDBs6+kgCQMBOL/GFBGa/FUbAe4kaSpUSFCekFS7nCspLlRo4XMkWOEwLJkEgkI/ISbsNnhFjGWFGEYTZCaJgK5f8mXbCFm90Pw3NIOBHrMkSIoZSY1pYEjmAvqhCrLfZPAmjK8yF1CAFi0vhOZU12nrt2bsWOuzYxO4wodXgs24qY/gm/IkoQHs/xXD43gM8/OY2+y8P0dyHObXFsu6Mde+7pxSZ6lTz77K/NWbV79uypehVHnn/+eYtCWsDj4MGDCzhKD1EEFAFFQBFQBBQBRUARUAQUgdsBASVBbodZ9h+jmwT57ot/yDCOAsbHM8zeMkIPihF6bkwx/IKhG/kMt9HUSchGXjb6htGQFLAMpyBJIEqIIjfi8k/SxgqPYbb8LMdtutnMW2SApMe1yBBRe5SkPuEVjMsFH0ahIL/IJt76Ka9Jc1HZ3HODzpy3RikhSpCxfBzX6GtxbbiIQaZxHc1SOVKkaqVAhQM38LVM9VpXW0Atj6snSVJLv5AIM59INhTzXqKIGobFJFhfPYmKFlGwUGERZSYaIWjirETcR2SsRUPUSBiNdFkMR6leERJEQlDkn1Gx8NjY7BjlOBmfeV+UHRKqUla7xFhOiIsCJSBCYsh441STiLdHgWE9oiCRh1F18JGQ9yRdMJU4Ultc4lj4yHPOpK/ynonaIf7mb7Zn1WDEL4a8MpyTqD9EgcJ5k7/rkvXo7lnPMJgOQ+bII06zVlJSZpxxyRIjihCqgKa4HlIMUZpKMWSH7bW11dKotoleKjTQpXnsc8/+b3MWnJIg/uefvqMIKAKKgCKgCCgCioAioAgoAjcYASVBbjDgK6y5eSTI9/7QCqswm1/xl7BVB3bHLTLD7OrLoRo3d0iWWmKcGVOGR6ZpSjqN84NZXBjMYWCIpqnpKQZypGgTMilMAXvOjT03/jmSEJL+NVEXIylCnxGSJQ18rmlMYtu6TmxZ347WJqb9ZQiIZEciRaV9AAAgAElEQVRJ8knLkXlo3PixCwkjD1snIXNhP929scv6vU9IeAh9Y5llhml06eqapQKmQHlOieSSCEsk7EYULKLOidNPRciQBoYdtTY1ok4kIuYhtZCEEUUK//3qc/9sTkeUBLnxq0RbVAQUAUVAEVAEFAFFQBFQBBQBHwSUBLm9l4abBPne975nSTTMdrYcymKUHBKOYWsKHPtwUTnIoxwGYm3O7XJWPc6H+cuE0bjKlItZPyy/kNntvqgZ7D5ZITNR8RSR0A9RYUhdDFWx6Rrx6EhNMbfKFEiC5DCSmcRQiplZxrPMbCMeFgVMpBhCQ3PRgqSSlQwqEvbBzXwtN/nN9Qm0NNFfpFZ8QSQ8hf4mVI80JWM0ZRWfED5JjtQwFCRBJYdklKmV1/i7hLHExdNDvDekW+WnoYxEBGJwlHCfWZQslUj5b5tfMi8YeUz5HUvZIX/bRay3ykqRMs62dsaiI6xaJSRHvEbyJIHyJDUsBPmTb0/ThySTySPDDDxFCb+RUJsIjVhpqmr6ZUKPSILw5dpEhE+gnv4rSWIj4zQPrgFDlpX78uyzz82ZcyVB5sChfygCioAioAjczgh861vfwiuvvOILgft9599+x9qvy0+vRzXtBc1NUP/t4+2+uNv2Ot7Zf2f5oPE6+xqmX2HKuMdfLaZh26g0z+5xBc2JvB+Ec6V+udeYu71KdYdZn1JfWFy85jTMsWHwrLT2/DAOwsY+zusc8zsHwqzbsPPlPN/CzJPfueaHe7XXkzBrdaWUURJkpczEzenHfBLkRXsvW/aaECqkHJTCTa7lQWH11Wzw7W47xAb2++4R2byHyVxib94Nt2Ft1o1Zp72ZLxuL2mEg8qYcY23hhR+wjEgtDwwJnyl7XlCyYIXVSJ2ySZdwEWuzzggSTOVKSPGXKZqzZvhM0ah1MjXNp7xWZJiJRVYIiVFDt1Y6dTADypRJOBOpq6U3Cp8MjxFD0CjJEbqaUCEhviJ0/mDbCb4nZEiCpIpJWytl+TTDFSNT8fvg+xIuYwJhjM9H2evDxNhY/h7mIZ4cs/YflvZGQlxYTPpnvzfrCyK+KxwDn3kJS6KxKe1NzHjkOPH/kNdNSmKp3jL7MOFJEsJEJxQzobFInUnLK6aveYZA5WlCmyDR09yQRCuNbuk3ywfxLuNvMzP2vD/33LNzpl5JkJtzbmurioAioAgoAisEgbAbRbu7fuWrIQUqDb3a/rj7Vakfdlk/MiNoDGH65kdMOMfsbt8Pj0rl7PcqzUfYJRZE7gTh4mxnIRv+sJvqausOM1/Sd685q0QcVMI1iPCx2/OrX153kgHutvzqDxqre4zO9ePXhledQVhV6rv7/HOX9VrT7r5VIkrCEFJhz4mbXU5JkJs9Aze3fU8lCLsknhUWASGbbiEaxJZDGBAhGYSQKPtbiFmmDMEoM2xWRMgSh2rEKBiszfssw2KlcRVvCqsGK0uMPGY0Ig4RyZywHOEKmJZWNu5iAhqRNK/ifcHXjWaEagdRMND9lDwCj5T0uIZcoJ9JTAgGaUFCOcgwiEKCmV0yuQLSPG6EypHrQ2NUjUyZlLUxCZ8xDAiLUwkRrxECRLgKye5Cc9VyBhbpv2RqiZkQETEjtUgGYyZazrAiY5BMMEKCSLmZnyatsKguLGcRCT0xfAgNWy3SxyKIZtQzohCR3lupYCzySIxn6QuSl0w1trJETFANcSTAWPNZFA8XabtMzljmtDzAzJGgJ5VR7iHzLJ4rhSlD+DQkkyRBGi0FiJjeGm8T08myEqe8Htjarz7763MWtZIgS3yOV/sBVO3Not3dMDdCzqFVUz7sDbRXnX5whvkGpNqpCNNPd52VvnEN2777piiojWo3TJX6ETTmam4+q1kTfusuLGZhy/mdD37zFuZ8q2bzIv1cCC6LHV/QGloI/tWMO8x1SPqwFOdPWKxudDm/jUXQORd0zQuzRt11VNrMhZ3XSu16vec1/rDrwr02qh1z2DF5nZ/u18Jeb73KeY3X3pD7naOVsAz6vK6Er1e7QX1xthd0/lQifcKuHb81E0Qu+OHsxiuofr/zJqj+SmvG6z1nO5VICne7TjLHay1U+rzzqytoXm+l67SSIGFm+9Yt45Uid3a0DhaCL9p/2coQd6iLdZyD/LArmon1cOI4W9v834LrsegCu9xsj+QVWxlhxd2UyQNTuEwEyIZfSBe+ZzKomLCOslqEr6czVIYw80x2WrLEUA1BViHHsJEsn2JAKuSHKCts81a7H1ZqWzEbtWKDTPYcw8WUw3mkL+UYGVGAWMoXK+RkRv1hhmSpPERpYilaLBWMxRXZgS6WCaqVbcYiZawsNRadJAa0QrIYAkteNH6sYopqpcmtpelpjGxLiWMRLkMoLCulrpS1VSR5KkAiaGyoIwFSjySVMLNhPFa/nKogez1oOMwNuF44P7j9mgvD9suxYW6w/Mo5265mY+e+ObTrqfStjXucYW+i7L7Lz+X81ikMRmGXRrUblGpuyt19CCKPvOamUv/s8mFvLsNughayOfa6yXPPk99aDJqrSt9yV4PxUq6bsHUtZMyz472Kv/5ffw/43/8Q//6fzA3r8Jpz93oIwvVWfH+xazzs9SConUobRy/cl0JJ4XXdDXP9qHS9D7N+va5rQZ+VldZqUJ/9Po+CPhf9zpkwY6x0nQn7ue415rB9DnOs8/O30rkddq0566hEAPiNwT5HvK7flTBzz1NQ/WHOpzD9r3ZdVSrvPBfDruegcqv9eq0kyGqfwcX1vzIJsri6l/NoO0xmnk9JuVFL+TGXxLGIBIs0sFQtVuiJhH0IWVBmTIxywuSAMUVErWL9zugSQ4pI+twc/TUkvKTAFyW1rUlva5t+lAkFi9wQAsOka2GNdrCP1UmLirG8OaRv5mmIDVIS8tPwHrazhxwhpIOVicb6yzpO6pHx2KoR0WlYWXgs1Y4VfiSKFEshI8SP+JkIoWFlu7FgiZJIMXa40nYZhRp6nTQk61CfTJjQHjfF5TUPzz6r4TDLufbn1O33wVztDdRSfaviHrjXjULQzUGlOrw+kINu9qr9EPe7iXD2q9JmYyGbdbtud73L9a2cs71qlB1uDNw3cUGbMOfxzrEFYRZmTvxOuoWuj0obAed5V2k9B63/oPNuIReSMH1zl6kK/6t/DYsD+fv4Jy5vi0obhUpzuJj5XQhGN/uYoLUl/atEsi2WLA7a5Hpd6yqtkUobS69rjd913O9cqqa/1VwHpKzf9cGux+vLBK/P16Bv7/3e98LO3a+ga5hXea815H7Nb569ruPua1XY9em+Jnhh7nf+V/rs9qrXrttrnH51hVlbzjmqdH0N+kLBj3hxrzUnRkHYhLkX8breV8LWiaMTy1vxOq0kyM3+NLy57a9WEqQSal4EiF3eJkIsfqQcNlOmI+QViyMhBWB+scw+Zzf+lvqjrM2Y6YKQGAWyJGI+alQi4rtRFHKE4SkSbiPGpMy4IoSDpBUWFYn4cghpImlxZ9LWzihm2KaoOEz6XJuwKRMl5U5aBIfVYSPeEKbGcDwS3iL9L2tyjAuqoUXKQUcMCZLQHfEkIdkhpIjlMVJCLZUhNVR+1NDLRExPRdBi/E1IfojniYWNBcBc8mkuNaIkyDKe0wu5oajmg8vvhiDoRiHog9oNSdAHcCUIK2203DdBYW4eK/XNrx/VjrfaJRHm5s+us9LcBI0/6Aaq0s2wV/th15pXn/0wCtqgB2EbBoMwRJC9toI2oGHWdlCZsDh6jT3oXPUaR9A6mNPO4T/Bt959BK/8032+YT3O+oI2kZVwDZrb1fh+0Hp04lFpXqRcpY1pmOuDXxmva6LzNS9y1u+b/LDfuIe9Djs3pM7rvfv4pVCCVNrwOvGvth9hMAn6DPBq30lKex3vxs45/+76wnwGV/MZEDQeL0K4EmlQiVRyk/Pua0zQeWWPq9I8hb3O2riG+Zx2zk/QZ6/XeRD2s6nae6jl+mxeCddvJUFWwizcvD7ciiSIoOkkQuarRWyGwBm8Y+VMsR6y0XeGelgqDks1MRP8YhEkM+6kfMsnEsgIRAxRYf9kXfwjL0SIIUxIloiSxBAjljpFyhdEgSIGp2U/Dzv8xB6bXad5v2x1YrLqCLkhPbWVKRICI90rZ6wRAsQQG+KXQoWI+KbI33U1CWZ/kdctlYgd+mJ7tdjhRILQLKb2oGcHryTIMp/P7g/KoE1G0I2c8+bHb3NazTcc7uEH1el3Q+K80Q5zM+S80QnCqNImM8wGtKpN4wLWQ9ibIa+b2qANthunMARAmBs4L/zdQ/e6OXXfSIe5uawG0mo25GFuLIM2sUH4e63NpRxz0PnuNwfuG2P3vNh/H/6Tb+HdR17Bj35nbhYS98bY3Y7fGMOcb9XM90ov64Vz0PxXWlN+8+Y3f87XK2EV9E1/UJ/szxW/88X5uRP0mVHt+17j8ltnlT6f/MYY9vOj0tidfQz7GV7p2h3m/Kq09oKuG173CZU+B93zW01Ze5x+69OPcLPLB+HpxDHM2vJaB17j8epX2PsYv/PFb306y4fFye+z3m98QdfwlX6tDdM/JUHCoHTrlrlVSZBKMzYjuCirQUxZJ4FhZCIidyjXYpu8lkNprFfLnhh2EbtBE/4yt3XJZDNDsMy8N5NT2BS2CRIr043VHxOWI2amDhLEVpLIa+Y9eYoRrAntER8R1iteH1InCRTjNSJDKY9JiBAhQYToEHVHlAoQ+V1SBAvrYXfPTkozm6jYjagJxilTQrMZhKSUkiDLfL0IezNnd6OaTUaYGymp130zVekGx+uD1O5bmA/ZMDdnUl/QTbuz35WmKAxe1c5BNUvCxtLrWx2veiptoBZysx500+VeV4vBy2uNVtpcVYOjXz/91mrQjbV7jTnrr3Y9O8t7rcswmPphUWk9+F0Twm/2Zv1A/v76uaEEznVbabPl7PdixrmQtXCzj6n2+hp0foTBMgzGQWUqbZLc69dv7t3Ye33zHzQ/fptbr+O8Nnx+9VezOQz6HAm6foW9XleDud81JOznYpg5DLPWgubPfc2s9BkX9pq0EDz9xus3t15r2u9a6qyj0lqoNL4w67QafCqdH0H3MmE+L8PO+0ospyTISpyVG9en244EscNgbIjLu347m80sgVGOe2E5k4zFMuCYmRhbM2K9MJPY1/w1hwMRPw7j4eE4ohxy4ykd8Zx6w4hUaN9R/cx47PYsUsZpj2J7rNo9tw6RMVhOIBZhYo27ZGf1melXmfyYgcfK+uMMGlISZJnP32pJAb8PMXc33d/k2u+H+VbFLhu0AQvaHHl9IAd9SHvBHfYGIehYv6mshGnQjZ3U6VfGjU+YdqpdD0Fz5TWHdp/95ifMmPywdh7rHktYIihoniqRbZU2gEEbGmnXniOvb/z8zoeg9VmpT0GXl2radPbdHovfN5emXYcfCDmQiuEwYQnOSmsnaKyr7f0wc+OcB/fvXn/7nc9BrzuxC1pv7utQmPMp7Hm1kGtw0HkZhHOYz6ml/vzz+uwLO59e1xj3eVNpzF4Y+xE/XteBsG1VGo97PYaZgzD3HkH1BH3ehTnf7PF7rTu/a6hXve55cI/PXddC10eYuQ26PlT6LA66Xqym67KSIKtptpa+r6uWBJnLQlQGZo5Bqq3wKG/mucm3KAqLCnASGFYJBwni1Wa5bmdGYGf4TVlTUtaNzO2mraMwrzo5khkFirO8o2fm11mSY26tNuFiMzcOxYktMXEM1KrFDvEp0yE2CWJMRsojMD8cJJBNCBkCZO5DSZClP0/n1Bh0s1PpA7DSh6rXe0GbNfdQg25IvG4Eq72hDfrwdo8jqP6gMXhNp99NQNDNgddNTlD9fjfPYXDwW4qV5sHvRq/SN7eL+VbXPQ73Db+fwifsabaQNeeFrdfcVlu3u7x7cyntOjeYQespaO34nQtBY3H3Y6Ydhx9IpeuFc1xeG5lK52jYeV1t5SrNZZjNVdD5vtBrUtBnQtAa8rumhR1vmDVc6RrtdQ7Z69fr2uK18XSTOkGfCZXOH+exlebVWc6L7F3s51bYPvphVOmzKqhvYdZi0L1Cpc8FN8bu+QrC02uOgsbrXFNBn5FhPj/cdTivuX5t+a0tZ3vute9+z6tuv7Xi9zmwkM+llXq9VhJkpc7MjenXqiVBlhgeP0phKZrx4k7cxMFStDNbh7PF5W3Jq99KgiztbM6pzf1BHebD2O9mI8xNUpibGa8P/EqvyXt+N1FBm7OwG+Jq6g+64Q264fKbbr8bMb+bFL8bHOfG2S5TCYdqblCD1oCz7SD1ih8OQTdMzjXt1Z7X+g2DYZibP/darHSTWelcC1pvC7nhdxNLYVUxNp5BlyGv+oPwt/1A6IlqHs62/Mgbd51+m42gdRI0npX6fqXxBp3PQXPpdx1wH+cuFxarIFXbQt+v9LnihUmla3TYa5h7vTrrrHRt87rWuM93v+uR1zxUuha4zyeva1iluQv6fPTDyg8Lv3VUzedCNWNyqtD81oH7fKoWz0rnhnONVDq33P30I9HCXtP8rrvuufZr142V+zPVvT69rknOPvjVF+acCXttWSnllARZKTNxc/rhJkFuTi+01VsZgT179lQ9vMjzzz9fjdhnTgMHDx6susHVdIDfDUilTZrzZipoA+31wVvpJtS+cVjoty9hbtyCbkT9+hd28+k8vtobl7DH+m2GvNZe2I2jG/tqNgR+8xZUR9BaqPZ9rxvPoHkLO0eVsPU7J8Lg4te/al/3u+4Ejb/S9SoMNl71O88x7/b/DH9t5caF7QfiPi8rrZ0w/VpN12HtqyKgCCgCisDqRkBJkNU9f4vtvZIgi0VQjw9CQEmQIISqfN9vMxG0eXV/A+JsNqxk3T6m0rfUft/8uMkC9wbKb/MZdqO4kPorYeJu1+tbGL9NttfYwkxzpW+p/N7zI8XceAQpCSrNW6UNbKX16F4vbgzcxFCYtRMGx2rmxU0e+s1dmLlxY+w3Hr9zNQivMGMPu6ad69l9Pi/V+nWOJ2y/Ftp2GGy0jCKgCCgCioAiYCOgJMjtvRaUBLm95/9GjF5JkBuBsrahCCgCioAioAgoAoqAIqAIKAKhEFASJBRMt2whJUFu2aldMQNTEmTFTIV2RBFQBBQBRWAlIKDhQSthFrQPioAicDsjoCTI7Tz7OnZFYGUioJ4gK3NetFeKgCKgCCgCVSIQNhQoKGStyma1uCKgCCgCikAFBJQE0eWhCCgCKw0BJUFCzojbU8HrMLfngVf8vxzn5cxu1+fldeDnIyLHhP2Wc6HlwvhgVNMPr7JhPFb8MmK458HZX6850s1PyAWvxRSBVYiAt9HsK6twJNplRUARUARuHQSUBLl15lJHogjcKggoCeIzk5XMMd2HBJEafuSIXU+lG/egm/ow5EyYdoLKBJEoft/AViJ1/Np0v+5l6lkp1eJi0+jdKie3jkMRuN0QUCXI7TbjOl5FQBFYDQgoCbIaZkn7qAjcXgj8/+y9X+xl13XftwlSGA4hqZX6J/WQZsNQTNOWQAtIJiA2AA3IYIpi4JI2bSWh7YTKmEkUgQIr88GFgEwKAX6QFcK0oiT0WLIt0bZsWmSNaZqwVisWCQVQ1EMBPhSgFBoMNUJf7Efmjb3n3rvvb99117997p/f/fMZPnDmnn32Xuuz9jn3rO9dex9EkES8PRHDq/7QKjiiqofBnEg00cQDTSxJuDZt4ok42vExwoaWnFjjZkSl1rfIftk2y4V2EIDAYRHQ7p2RgHtYHmItBCAAgcMjgAhyeDHDYggcOwFEECPC3i+KrQggH7q1hNuqKtHEjKwIkhFTMv1L963KEyuR0CpRMrZZy2wsMadXUMoKScd+geMfBE6JACLIKUUbXyEAgUMhMIggP/KX7y0XLtxaLt52sbz3fe8vFy/eVi7ceqHccst7ys0333wormAnBCCwhwSuf+1at1WIIAlk26gE8ZaPWA/yUmDJiA1SVNH+3fZrLT2JxrJEDU+IGY5l9kBpbYrEjZart5dKIuw0gQAEDoxAex+yTGdfoAMLKuZCAAIHTwAR5OBDiAMQ2GsCiCBbCo+VhEtBwar4yCTuXnWJlcxH/XoChJYISD/r+XK5SbQfhxaGbIWJJqbIz7wqkiqsZCt5tjRl6BYCEDgHApFYK03SRNNzMJshIQABCBw1AUSQow4vzkHg3AkggmwhBJow0CtYWOJIRqTIVKFoD/7aw761YWgr5mTFCi+ZaI9Zb8ipYoUmJFl8JS+v9D0rEG1hytAlBCBwTgQ88dO6L3n3xXNyg2EhAAEIHBUBRJCjCifOQGDvCCCCbDgkXlWClpBrw8sH7MwvlVYCrwkUrZjguR8tV2n9kf14lSBy+Ux7bkbAsUQQK5mJlrhE5fBSYKn2UiK/4YuH7iCwYwKWGOyJxFSC7DhIDAcBCJwkAUSQkww7TkNgZwQQQTaI2hMiNJFAE0V6N/OUfXgCgfbrZVQREh2X47X/9gSYTPJhVZhIlj0CkLWkpxVtvKqSrDC0wWlFVxCAwJYIZO5DWxqabiEAAQhAwCGACML0gAAEtkkAEWRLdMdUNFgCQqYSpHVDjj0cy+wRIvuo53mVGz0iiGVjZHt73BMxWkGo/l36bbFsfY1EENn3lqYQ3UIAAhCAAAQgAIGTJIAIcpJhx2kI7IwAIsiWUI+poGiTeLkvhvdGlEzyr7XRhAIvwZdl4FZZeKZawluHnxFstLE1scb6zFquo9nFspctXSR0CwEIQAACEIAABBQCiCBMCwhAYJsEEEG2SZe+IQABCEAAAhCAAAQgAIEuAoggXbhoDAEIdBJABOkERnMIQAACEIAABCAAAQhAYHsEEEG2x5aeIQCByVYRX7vWjeGmX//1X3+3+6z5CZ/61KfGnsp5EIAABCAAAQhAAAIQgMCRE0AEOfIA4x4EzpkAIsg5B4DhIQABCEAAAhCAAAQgAIEzAoggzAYIQGCbBBBBtkmXviEAAQhAAAIQgAAEIACBLgKIIF24aAwBCHQSQATpBEZzCEAAAhCAAAQgAAEIQGB7BBBBtseWniEAAfYEYQ5AAAIQgAAEIAABCEAAAntEABFkj4KBKRA4QgJUghxhUHEJAhCAAAQgAAEIQAACh0oAEeRQI4fdEDgMAogghxEnrIQABCAAAQhAAAIQgMBJENimCPLSH/zOSTDESQgcO4EHf/YXRruICDIaHSdCAAIQgAAEIAABCEAAApsmsE0RZNO20h8EIHB4BBBBDi9mWAwBCEAAAhCAAAQgAIGjJYAIcrShxTEI7AUBRJC9CANGQAACEIAABCAAAQhAAAIDAUQQ5gEEILBNAogg26RL3xCAAAQgAAEIQAACEIBAFwFEkC5cNIYABDoJIIJ0AqM5BCAAAQhAAAIQgAAEILA9Aogg22NLzxCAQCmIIMwCCEAAAhCAAAQgAAEIQGBvCCCC7E0oMAQCR0kAEeQow4pTEIAABCAAAQhAAAIQOEwCuxBBfu7yT0zhfO36n4yCNPZ87bxMX7VN1tjql9d3Ztx2PNk+On9dX6UPke9jYxn1y/HjI4AIcgAxvXz5crl+/frU0uHv8k89Vj+v7bW2Q5u2vezbGmf4PNNftdGySdoofWntidpmzvXCa/mePccbv41BZSeZaOfL+LRtMvw1flmOGg/ph8amZ76Nudyi/iNmEff2uormrRUz75rsndPbbG/ND2/ejIkZ50AAAhCAAATWIXBIIkjGzzY535QwMIyb7asVUKRQEAkZrX+9IohmoyfmaJza8TPCTiYetIEAIsgBzAEvWfcSpiiZ8pLqSCCQfY+10Uuq2+TdS3SlUGCJPDXZbYWeqG12esg+K1trrDbxrmP0CF0tG88HLWmPfG4FL89+aUM037IsLZujBN6az9q4UtQbKwxGc6o97tkXiS9ZcWusUIYIMnZ2ch4EIAABCGyDwHmJIFaCPkY48ASKHmZe4p8VQVoxIjO2JdpkqlG0agx53tCmtd0SYqLzPF/+v//1U+Uzv/H/njX5y58sX/jHP1X+QgYAbY6eACLIHodYJjRWNYaXPFsJoJZEe1UhPUma98t95IOXtGvCSzZ8WjI/JvGLktFMwj208Xh6AlOPqLGOKNCOo8XMqwySNmYqMTRu2vyXokJGvIiEih4hMRJ6rNhlYhqJkjImWRaZa2TMtZDplzYQgAAEIACBMQS2KYL0JPJRcu4tvxgjUGyiv57KjjY2GV+tSpChH8t2TcgY2luft8d6lsO04/8/X/yJ8vl/qcw8hJAxl+NRnoMIcgBhHVtlEVVz1CTKSq60z+tnmUqQdRJCmbha42bsadtkw90jLGmCxjBOJLxkKwNkHKUPmUqQTBIuOUX2S/aZ+Zbl37YbO//lWBkRrUfs0+aeJyR6vmsxlGJiFZ6suZmp2rFsQAQZMzM5BwIQgAAEtkVgmyJIJsnOVF8M/bQVDS0LWenQjtnDLFoe4vW1CUFFsupZDpNZglPt96pHNMbu8qIffqP8w1/8Uvl++Svl537ji+W//5HZKFUY+fF/9Cflyod7okDbYySACLL1qL5Wnrl8tbw0HefBcvX6E+UjHWPWRDm7hGPouk2uo8QoU/3hVXYM42nJmfystctKNK3KlygxrX1nxICKfmzSF52XSVy1yohsop8dX06xrAgyxv6e+dYx9RdNo/41m7U5kf0sikU1LBKJNLuj+RcJh1r8I3ulaJIR+MZW74yJL+dAAAIQgAAEJIF9FUGi5RnREo+oKiIjvvTuL5IZ06se8XyKRJFMNUymcqWneke/mr5Trl3+5fItIYxw5Z0uAUSQrcb+RnnxycfLtTeaQe65Up59+qFyKTmuTKS06gGZ/LfChDVMz6/JUeIlk8s2KfV+4dYSQi9Z9wSAbJLfjqmx0VhmQhUJQRYTaY8lHkVi1tjkuvVNS6al3RrnnvmWYSlt6u1fu0ZqH3J8S6jIzuFoLMnUux4zcz+a5/qjp2kAACAASURBVD32WLHvjRHtIQABCEAAApsmsK8iSPXTEgb2UQTRbJafDf+OlrNYVS/tud5ymewcyVS/RELQ0ljf/cfl5/7hv5h+RBVINgrH3w4RZJsxvvFiefLxa6XVQHqqQbRELPOZ10ZLAq1ftNu2UTWGlUDL8TK/nmeEEy1skdCgJX3er+hR++F4RiBq21nthzZVAKl/r+NHiXS2AibLx/MpI5RYXLS5J33NMvfOs7hZFTgte22ea7Gx5o13HUQCl7TbY10Za9eoF2dLSPQExm3eIrfX95+XX3n4e+WF8sHyay/cXT46eqB3ytd/6fXyhe+v209swLe/+J3yrY/+WPnltUt0q+/NmHffXr7xq5fKHbEZO2qxqfhkzT1j8vBnW8a7i2/WUtpBAAIzAtsUQTIblkZvIdmUCBLFO0r2M5UWdYzMnh/SHq0Cw9oktj03u5FsbwWKx0sVcRYCyP9Qnrr+P5X/JgLO8ZMhgAiy1VCvVwnSI3i0brTnae5F5fBWVYM2hkzcanIWJXyZJLJN9DLl+WOS/Mw59dd1KeBov8pHvL2lQFa1h5egRpUB1rzwBAHpQ1SFkp1vsl/J1boUI2Gh57yIh1ZJEYly3lwexvPO7xElskIFIshAfVNJ9m6S5EEA+fQ3S1lO0Ed8Of3wRvnEJ39QXldPvVg+86V7y8fna6NH9H7ApzTC0JIgtJv4HjA4TIfAuRHYpggyOJURMWS7FoZ2fntc2xNk3XEzS0KkDZbN9XNvc9JNBj/LW7PL21/F2/dk6Ku+IebuX/yd8o/+x2wd/iY9p699JYAIsvXIrLcnyGBeVjCorsikNKoU8MQWOb4cQ/u3lYRlEj55bk+Sb9kqQ9zT5yZ86WFWfZA2WyJQjy8ZPtZc887tnW8tj+HvkcCVEQN7YhzNsbYvT+iKqpo0PzNjW/5arCKRzhKRovvC1m+NWx1AiiBNsvvZUj79uT+bj74qDFRBYmhw72MfKn/t//7eSiVI22ZotyReLISIWj1Sx9ZEjrNjCxwf+1B59VMfmP3zu98v9y1sHey5t3z5Jy8a5Jq+2j4mrRf2LgSAMx6feeyd8oWvvDNpdcbizL/hs7tL+YKohhF2laWKmwxrRaRaEXCa6ps63sduL5/50x9M4jEgmB3/0T9+vfzU1H5PRFqujjnjqIggnm8j7XDny2C45/tWrxM6h8D+Eti2CDJ4Hu3v0bbxKht6Evwxb1epUcpWfWQrPqL9PNrZkRVgepbUWEKR5m80fiSG7O9Mx7LzIoAIcl7kO8b1khhNWGiToihJto57yfBguvertEyKW1etCgRZndJbFSF9HsbsGUsmktLHSChqfax9tTZ4v85bY9U+M6yjtlk+1ZbaX1T90raPqn80RpEAIvvX/Izm+Cb5ysvWG1ubU60t1rXrMZfXpZznkeAR2dRxW9rzppYIopjdVAbIZPWs9VlCbrVphZClyo7J/vRTIUMIE7O+bRHk7Sa5b602hZCaSKtLX+o4VehQxp2f9+/mVSlnY14s9979Tnl9sSRIWW4zNF74p/RdO1vYJuNj9FnbrwgT1vSzli2djffwx/6svPBNKVDVfwe+jbAjni+B73t+pWEeBLZFYBciyGB7JARkBQWNQ69oMfSxiTe6ZGzOtNlkbHuEojquJ1LVNnKfEsmPSpBNRvG4+kIEOYB4ZhMfK/mWLmaXN9SETSZa9XNr/4TaPpMgyr69X96rH9pynmh5R5ugW4lg5K/FofVX8yfy0eJpTU0tzrWtNlc0u1tfx9rfO996L7Wsn63vGV8z8dB4tvb3igmWL55g6V1n3t4lkkfrryWoeUJbb9z2o70tgixEhJWKjXpOUx2ySHrnSbIqNMzPWxIf6mcTAeH7EwEh2JtkdTmMsofFir2C9KJKoakkaZosj3EmVCyLKgkGMsArTJS+TdYe12YgKw6TJjPxSbF7yc5mPnzpYvmNyZKhMq2qKf6eL9K3XjvKfHmSOjfm+7S44tV+XE1YAYHzILALESSTZFffx+xxkRFBrGU164yn2byrZS/RXOmxw6r+6FkegwgSReR0jyOCnG7s8RwCEIDAkRKwRJB2+YtooyajYrmEWwkgqhCattFeHysiiJEYz9oZe3uMEkFEXxkGixkjKhhWlto4rFf2bNGqIbTlMFXgycS3ndrL7cuCo7LUZ3qa4dsK48COG8vLmZYvNq/6ZPsb8R7phY9bR0RgmyJIm1zLDVClgDCmYkLrv/Y7ZqNRb9lIVMkyjOstwfGmjPc2mGiqWVyH8zLHWrvbc7zPI5s4DoGWACII8wECEIAABI6MgLMnyOJtMZsWQZYFhXY5i7+Xx9meHQuxZIwIMmo5jEi2MyKItfmqst/I2Zt5rOUvzfhqv3OmVUxYLLmR1TdyuY+czsb4iz1GREWKPF0uy8na4YogzXzxfD/JjWyP7HaEO6MIbFMEGWUQJ0EAAkdFABHkqMKJMxCAAAQgsPp2GO0tIPa+FAsxIrUcRuFdk9pFku2/mWUjy2Ha/UU6NkZdfoVwvBymbkS6EHYqo3VFEIHR31dlXRGklOU9V5Y3WTV9sypBrCoYdTlMfH1u7G1B8VC0gMDeEkAE2dvQYBgEjoIAIshRhBEnIAABCEDgjMCISpDJydZmpO3bT8zNU1c2Bp0LH4lEeKnPeT/dG6MOzqdfkWu/GnbVv+WNUdu3sSzNuHVEENPueYVGr/iwUj0h58NgebuB6+qbZlTfRtgRzpfIdy5rCJwoAUSQEw08bkNgRwQQQXYEmmEgAAEIQGBXBMaJIIN1Y16R2775ZSFeNNUYtc/wzS6DAe0mml2vyK1s7Te/3LHAb4sgywz0V+S2jIaqmR//9rBXifXGlaHHMcthlA1qs8tQUiLIxCxZ6SPiv+LbCBFEzqlpCOSbglaEEL9yaFdXEeNA4DwJIIKcJ33GhsDxE0AEOaAYe281kW70vL3Cen1r5o0RY87tsa36pb360/LZC6n2Vo3MZ5odw2c9jKw+ZD+SaeYVue3bR1r/M6+gPaBLAFMhAIFdE4jeSrNrexgPAhA4CQKIICcRZpyEwLkRQAQ5N/TxwDKx1V4NW3upr4Bt/90rILSvkbUT/BvlxSc/X8pTT5eHLs1G0IQQ71W3bWLuiRvZY5640FK2Xh8rmWVe/Sp5a9wthtFrSqVIlBVBesScePbRAgIQOD0CShVJhSCrF04PDh5DAAI7JIAIskPYDAWBEySACHIgQe8RBLSk2RIqsu4vEuwbL5ZBA3njjWvZU4slekjxQhNOWuEnqmqwqiFaQyOhIKo4ydqo2eIJJ14lhyaGZXwd/I6YpYNIQwhA4DQIaHtUtEt0ToMCXkIAAudMABHknAPA8BA4cgKIIHscYC/R1YQFK/FuXYySfA3HUuL/2jPl8iv3l/LS1VSC3Yovsm9PkMgm+W2ib/mWqaQY+smwaas0vIoNSyzxRJRqQ8YnT0Dy/N3j6Y5pEIAABCAAAQhAYEoAEYSJAAEIbJMAIsg26W6w73UqQSJxIKpCaMWK1565XF65//pEA7k8FUF6zpVCQ4/wkKloyAgnPUuKaviipUZVtIhi1IobUsRoWUihxauGaX3uqZrZ4NSkKwhAAAIQgAAEILBRAoggG8VJZxCAgCCACHIgU8JKjDUhoU3eZbKdqRKw26zuByLxRVUXY2zzhJZ2/Ejs0UId8fAqN7RjmiAiBQ6rikeKGG0VjdyvpfbZjmdN5YyAdCCXAWZCAAIQgAAEIHACBBBBTiDIuAiBcySACHKO8LNDe0swLBFES5pl4twtCsz3A3nq6YfKfE/UpS4ygoIlEni2STFA+twKPRmmLRtZSaEJLrJ6xGIrxQ5pi1apES2PsQQUTyCJ4pBhRBsIQAACEIAABCBwXgS2LYI88hN/tTz/J/96yT3tM+m/bJM5Z+ijp53GXNrathn6Hv5k2kTxrH1Y9np+tMeqTe14Hm95ruVLlqMWtx6umXEybaL5E82N3vnWY1MbIy/uWmzqZ5n5oM0Fb75m5nM0jzPHEUEylM6xTUYAiBJiLxnPujZN4Of7gVx/4iPmMhitPyk6REtS2j606g4ryY9Y9fRVbZDneLy8DWCjKpWo2iXjs8U+G2PaQQACEIAABCAAgX0gsG0RxEo+o+TfS0rbxDDLMCPEaGNq4oInPGSS40zCnUl6NbaR6LSuCOIJMFqCHwk2VvzaeEVxsRL9dXyN4pgRHDTxo/qbmf+tX5n5kIl973zOXl9u3va1/Es+aj83/fqv//q7Ywf/1Kc+NfbUkzvPS5w1YUMTAWS7qErAO173A5loIOqfaCmMV0ExdKidn6mUqMZ4Ioi1dGU41xNl2uOt05Fd0XFps/S/9/y2Wkjr++QuHhyGAAQgAAEIQOBgCexCBBngWEljBScTaJlAegll7T8jdNTxooRRBtRLqK1jltjhiTgth9aG4XPJUPtsOEfjEE3Q3nN6KxpkjDIilxWr6Nysr5aY5Ylc7Vz2hJrWhowQZMWyxjMbe813rdonO58jlpnjVIJkKO1BG0sQkcmz9u/W/PEiyHr7gVQbMkKJ1rZN8qOE36uMkX1rfUXhzoo1sh9tb46sOJNZ3pQVTiL/OA6BUyWQvYasyq3KzduHJ7oH13u4FYNoj59M/73fG5n7t/c9kxXohz6i15i3tmfj1fMdOIZNrx3t/OnZ0Dob23YOZZZvakwz39XWdbCpOXqq9yH8nhHYlQii8faEiEy1hOwz+8v/cF7vL/lyLCsBrv3WpNb7vzcHM7/8Vz+iqgnP1nWXw0RiUnS8ZZCt+OiZG1mOLctIZNEEO0to0GLczgkrhsPnUWVN7bsV1SJxyppzWUFnzH0TEWQMtXM4p/fhx3oIsfrRHsqybvacm3mwkg9kw78tAaEekyKRPEfa6IkP0u/s22Ha87yHYusB2LLZ2ki1jtezvCgbU9pB4FQI9AjMlcmYc7RzLcbefXoTCWZGyK334ew8GLscUN7H2vu//Lt2j/VikYlX1GevDVF7zV/vHGmfFg/tO8CLh+Vz+x2U+a7OzKNIMLR4ZOcd7Y6XwDZFkFYQGAhq/7aqN3oS0Ux0MlUi2YQ5Y1umTWUik+L2c803KbTINrKaZJMiiCdUREl7T/xbn7LiiMUqK/RI+2p/msggj3lzUBPnLMGuHWvoMxJM2uuqto/mjzzeIyplrjXZBhFkDDXOgQAEIACBoyAwRtCIErt9qgTRBOI2cFLk9ZLSjBivVX1kRGqrAiSy35qElggQCdSycsKrdrB81Wzy7InaD8czgkPtJ8PMivvQh3bMa7/yYDnsITb/4/E+ihsITmyNwDZFECsZs5LNtn1bqeElgp5wsUloWoVH7T9Kcr2k00qwLb88dpq/WTGmPbdlbzG0qiGsc6UQo/UbVVNYVQ5Z8UqOabHJigKaYKGNMXzmVY94lRzymCUIectp2vHbOVs/z/o79npCBBlLjvMgAAEIQOCgCURiRuvcmKRag9MjJMjzeyrY5LnasggtiR/OixLuTKVK27fHUbOz/SxT6eFxysbYE4MkJ8u3wY6Ws3aeNic04UXOt9p3Pd+KkWQdxbLGu+0/Yh4JXTJ+mZtEVOGU6YM2x0XgPESQgaCWuErhoyUtk2uv7N+LkNaPlrhrSXubaG5qOYyW5Er7ewWH4XztHI+LVS0hz5GCTx0rqmzQxrbO0eIulxVpjDLiTT3PEg2iapY6d1vGtU9LuJMCmsYiWo7SI5RY15e0MzOfN3G3QwTZBEX6gAAEIACBgyRwHpUgEpS3pM2C2rvkcejHElGifTiyv+a3gkNU+TB2+UymgiHbt2QbiUKeGGItW/TEpzYm1jzUPo+EtF6RomUaCTLV5squnbvanBxj/0HeSDB64wTOQwSxqh/GONdbCTK2asNL2HuP9VRnWGKRV1kgRYQegcOLgbdsZxsiiDVPspUL0TzLxkGr+LAEF03MiGKoiShtHCLBT9qnCUTtGNESm95rKrpuEUEiQhyHAAQgAIGjJTBGBLEEhcyv2VECK/vOtG+D47W3xIxI5IiOW+NrVRia4CITakscsCZhpjKlnpvhGXGKeFhiSSsgSPEgqr7I2l+ZW/1HYotnu7Rfi68njlgi09HeXHBsLQK7EEEGA7O/Omd+zY9+NfeA9IggXmJvJZqZBFJLvrWkd/gsSqC1BNjjk6m+yPKr9tX2mSqK2jYjQKwjgmSEkkybTAwsn7zPrXmSFdTaGGkijTb2mPm81s1lfjIiyCYo0gcEIAABCBwkgTEiiPVL+wAgEkKySbgHM6oC8UQB2a/2S75kUv2ykl4t4W5ZRIzb/i2RJPLZ4+Ul61rMWiEhU1WRbd/2lWXa+hXxH9q2bbylObJfqxpIi12GSe1f+qzFKbpmDvLGgtFrE9imCLJuwh05lxEcZB9SZImWRUTJ5HC8188oaZU2y0oOKQ5Un6w9NbxKgl6GUfuMsJAVdjT2lbfHKCMwZPqxxpcx99r1tpV2ZSp+2vhn+EdzNopxdF3K44ggvcRoDwEIQAACR0NAS/hb57y9GawEcTh/3aTdWmbgiSjRL+1eBUM22R18i0SWTELd9pONQSRmWHFrP4/41bbeshAtsc+215bHeEzrMWtOeXHzGEfLiqI4Z863+uiJwdHcaHCkm8A2RRBpjFflEW3sKPvSlmZknO+pBGn7yyaGXrvWf2uJSlQh0dqk7VtSj2eS59o28i1r99CfJdgMxyKxxvMtU93i9d/6Wu3MsrbEJW2+RUKUx1yz3/pMXi9tvLVrRbsWs8ukMteV1wYRZF2CnA8BCEAAAgdLIKpS8H6l9s61gGQrQWSSaSXPdRxP4OhpM7SN+op8aCsjtLGlWBMlxdkYZCZhZPsY/3t5aTZYnw32eLHPilfWXB0z/6UIJIVCTTiMYuMtD4rO5fhxEtilCHKcBPEKAhBABGEOQAACEIAABBQCmaRYAxclvmNEEFnpIJcz1IRY9u1VZkQJqSYwRL71VIK0gogUPyxxpvUvik90PMvKGjMjWERiWMRTE16ydnv2ZYSPOnYdLyNGaDHVYpmdl5K9tIUb12kSQAQ5zbjjNQR2RYBKkF2R3uA4PQ99mbaZh7wxD/TyoSjzINieoz3wR7bKJMJ6sLMeMLMPbRHX9iGx94FeY535JTRKTKwYemX7VtIl49T2bZXCe5dAxDOTLG3wEqOrEyJg3TMkgjY57Lk3ZVFmr0OZgGavUa2aQCbJVvKZYZTdy0O7N3rXf+a+FrHLxECrZujhoy2H8Xj23ie9GER9ed9Hcv548WltkNeD9h2Q/T7NxIc2p0cAEeT0Yo7HENglAUSQXdLuHEt76NHW4Ua/9FlJdX1Aaf8fJeCZh2EvQbB+mRrO0R6w6ufy16nWzkgYidq2Y2T7stppD72Wz5Kl5mNGHPCYRvysh/w2htY8lH1H/5bx7Xmor1wzPDovM5pDAAIQgAAEILBnBHYlgmQ3bBzweBtbVny72s9gz8KFORA4OAKIIAcQMi+J1gQQr2pAS/h7En9N4JAII1FFQ+6tKfZECink1LZyDK3E1wu9JjZV3z1RQBMCMva3tmSFosj+VjjItm3PsYQnTzhp54ecV5rolinFt9hYrA/gksZECEAAAhCAAAQcAvsugmQ25STAEIDA/hJABNnf2EwtixLOan4kfGhuWpUIm0ous7/ae6JJpsw3WsOs9R/1qzHQBBcpcEjO0TiRAGUJCZ4wIG2IRBWvrFmbX5HN2rxtS8UtjpYAk7lEx8z/TL+0gQAEIAABCEBg9wR2IYKs88rSgQhVH7ufF4wIgU0RQATZFEmzn9fKM5evlpemxx8sV68/UT7SMaa2hEBbe5xJZGVCq/0yb5m2bv9av9oadZlAWwl1+3lPxYEliFgVJZlKm0ioiEQIKy4RC0s0sNbmR7Ftj0c2W5UyGV+8eWfNCc1XjU/HpUVTCEAAAhCAAAT2lMA+iSAVkfYa2z3Fh1kQgEBAABFkq1PkRnnxycfLtTeaQe65Up59+qFyKTFuFUDkr+iWoKB97lVjSEEgqlro7d9yMbJJJtKe4OEJAZ6wYS3NyCb/1vIdKVpJ+zKCjRdfrXrHs1n21VOdM5yriRI9fWicIvbR/IiWTiUuLZpAAAIQgAAEILDHBLYtglhVIJrgMXxWl7/U6o92OUyLkeqQPZ5UmAaBhgAiyDanw40Xy5OPXyutBtJbDRIljK1A4AkCniDRJrtWOy/p71mKECXQmvDT2iSPS3ujZRe9lSBa/5K5FCEs8aCeJ3lHlT0Re2t5iRRMvKluVby0vK355cVAxs6Lj+WHNq732TYvafqGAAQgAAEIQGD7BLYpglQBxBIyBu8GMUNWflSvtWOIH9ufE4wAgU0SQATZJM2VvtarBGmTbS15b4fLVCbU9t4eGpmqAi3p12zpTcKtyg0tydbClhWMqggh+7CqNKzk3+KY5aPFt/1M/t07FolL9Vw5BywGmYqYyD7JTVbJRIJUFB9t/K1eznQOAQhAAAIQgMBOCGxTBJEORG+IaUWTthJE+/tO4DAIBCCwNgFEkLURRh3sdk+QNtmN9lfQknsrMW+9jKo1PCKZpQ6ZNlqCHe3fYVU1DH1FFSRewm2JLxoHTWip7aSoYokM0l7ZTuOXsdESPjQxy9sjJrtcxYqzZ79kmhF/oiuU4xCAAAQgAAEI7BeBQxdBeHvMfs0nrIGAJIAIsudzIlvdYCXQNWEeI0xEyagmKkQ4M0lrjwhiCQUaD0vIkcJPKzKsXDDXr6+4GFWQyHG95UNRX1a1jCbi1HE9ccOypbcSxLPLmhNZEaR3PkRzkOMQgAAEIAABCOw3gV2JINreIJm3xkSbpGrVI/tNHOsgcFoERokgkxvTu2Mx/YN/8A/Gnnry52mJaaYqw/sl3xIRKuzMr/pR/3UMrU8tqGOSXi0J10SAzHhWX5K/5c9Y+6v4YokmkSjVcm7f3uLF0BKyesQq2UdWHNMEn5apZ1t2Lp38TQMAEIAABCAAgQMk8E/+yT8p/9k9/3W5cOHWcvG2i+W973t/uXjxtnLh1gvlllveU26++ea1vcqIHe0glrBhCSn1XPYLWTtUdACBjRP43577ze4+b0IE6WbGCRCAAAQgAAEIQAACEIBAgsA2RRD5ppfBnMzyFe28ei5CRyKoNIHAHhFABNmjYGAKBCAAAQhAAAIQgAAETp3ANkWQU2eL/xCAQCmIIMwCCEAAAhCAAAQgAAEIQGBvCCCC7E0oMAQCR0kAEeQow4pTEIAABCAAAQhAAAIQOEwCiCCHGTeshsChEEAEOZRIYScEIAABCEAAAhCAAAROgAAiyAkEGRchcI4EEEHOET5DQwACEIAABCAAAQhAAALLBBBBmBEQgMA2CSCCbJMufUMAAhCAAAQgAAEIQAACXQQQQbpw0RgCEOgkgAjSCYzmEIAABCAAAQhAAAIQgMD2CCCCbI8tPUMAArwd5mDmwOXLl8v169cX9sp/t45Yx4bP65+hL61PC0g79tCmPdezpbbN9usFJBpnTDCzffb4W+3Q+s6Op/myTrw8mzbFvM4vOVc20X87d9s53BvzDH85lubPOtdjxoax8erlQXsIQAACEIDAPhJABNnHqGATBI6HwKhKkMmN6d2xCD75yU+OPfWkzxubdEnhQ0L0BBMrmbWS8Wz7SCSIAt2TZGcS8ExSmhVBtGS9tWFd23viFdmSsSsS27Q+PMEiY9NY0SEjlMg4avMjilGPuKXNm+xcGmzLzM3oeuE4BCAAAQhA4NAIfOlLXyp/4UP/Vblw4dZy8baL5b3ve3+5ePG2cuHWC+WWW95Tbr755kNzCXshAIE9IvAvfvfL3dbchAjSzWytE7KJr5VgekmdlZDVz6OEL5PQeYnvmIRzLZjzkzchKkUiQoZNry898com0JHQEcVIJusZtpk2lli2jl/RuRELGa9aUTX2c60iq+2rh1PvXKI9BCAAAQhAYF8JIILsa2SwCwLHQQAR5ADimBVBtKQxSvqk+1L80JKw4RwreesdL8K/6f5kwu4lnLWt9DdrkyYkZc+NuMhYe6JV5KM3Vq8oUPvSlm55YpgnIlhCQ42L5V9GfMvYVH2xBIleocJrn7FH8zs7X2gHAQhAAAIQOAQCiCCHECVshMDhEkAE2XrsXivPXL5aXpqO82C5ev2J8pGOMaOk2RMp2iQ+SjK1pFomW22iLYWBOlbvXiNRQhf534FyurSgtTtiovnb+inPzyawkc+WT639mXh58W/HyFYKeazbOPWKAr0xtEQJjYm3l402biT6SHFHi6VkIVlr8yS7lGyT10MPd9pCAAIQgAAEdkkAEWSXtBkLAqdHABFkqzG/UV588vFy7Y1mkHuulGeffqhcSowrk3DtFCk6tAmWdsxKCqME3tqU1Ut+ZVLam3R6gkMC38aaWEJTHSCbwG7CoMycaBPzSJDIJP2ZxFsKTN4mvpkKjayAY8XAmpeRLxkekdgyduzM9RHZv4k5Rh8QgAAEIACB8yaACHLeEWB8CBw3AUSQbcb3xovlycevlVYDGVMNYokJVoLbk4RZSVU2GewVQaKkXIZjH5K+Xpu9BD6zv4Y3JXvjFYlbrWBisY9iIAUQ2WeWXzSOFMWyc7Q9T87X7OXv7f3h2SX5Z4RJ63qX42RtP812f15+5eHvlRdU5z9Yfu2Fu8tHjwLMO+Xrv/R6+cL3t+VT5Vj7t7k+/NkfK7/84aOAihMQgMAeEEAE2YMgYAIEjpgAIshWg7teJUgkCJy6CJJJmrXwZisRsuKTFidNXMiKAZsWQaKqjLFvY/HEhWhMy0etUsnj4dmuCXTRnBkjrEQiiFy+086/3qVIkf1bvZ0dVOeeCDJx5O7byzd+9VK546B80ozdHxFksO7ex+4tX/7JiwdPFQcgAIHzJ4AIcv4xwAIIHDMBRJCtR3e9PUGsRFwmXq0bYypBehL0nv61BLEVCKKkLnNcExy2LSTI/ttKgd6NPHvsrzyyGLimawAAIABJREFU8RpbCZLp35sHGh/5Wa8v3pzXrhNt7mTmU3Z5U6YqJ6oEsXzK9L31W9dBDyArGKoz+uff/uJ3yqe/eebwSlXDD2+UT3zyB+X1RZPVyouwj+9+v9z3uT9rqLZ9nIkZn3nsnfKFr7wzaXexfOZL95aP/0gpy33r5/3aCx8s31pUv/TaZ41/e/m3nxwqamQliOh/4ZtfkWL7McciGC2JKvXYx24vn/nTH0yqX4ZzZuP96B+/Xn5qyqwUKlIO+sLFeAgsCCCCMBkgAIFtEkAE2SbdDfXdmxD1JJc1SevZQLKn/xaBlTSPESysfjPIx/LUEm1rvJ4EPErMpa/Dv3vi1cuql8/QvxfbiEVGcMmwz/QTsfaOa4JSVEWjcYnsjGxYd0lV5ho5/DZ5EUSKF9X3s2TaqCppqklG9/GxD5VXP/WByZBVhGjIz/v/d0KgmbWoYoNyXu2iyz5r/Ivlq1NhJRBBJmNWBpYIoTM6E03eboSMdv4thJAVEcmapdtaGnT4VwUeQOCQCCCCHFK0sBUCh0dglAgyuTG9O9bVv//3//7YU0/uPE2gaBMx7xfrdRJlmdRK8FnhRPsVXCbkrZ2ZqoV6/jqJoDdOlNRGbNpkXZuw69jtXQBRct/a1TtvvJhl+tWYaG9ZacfxlsWMYRhdN9FxLe5S4NDmZisY1rluiSnedbWJeX9aN9BgOUwVH2qFx9LymPm59TO1TUMz04eEv3LOmQixvKSk+rFaFTITG5TzFlUrczEgZV80fiyCVBFDF0EiP87itThf+iGrTZrqnNk5q2Oc1pzHWwgcF4F/+k//aflP7/4vy4ULt5aLt10s733f+8vFi7eVC7deKLfc8p5y8803H5fDeAMBCOyUwP/+e1/pHu8mRJBuZpwAAQhAAAI7I5DcwNOtLvA2A22qDVJ9VMeFXQvxpYoQZ2LH9IxIgFlUkLTniSqYlH3G+MXaGHW12sIVQSI/jOOz6pG5bzfmy4kW1TPSNsuHnU06BoIABDZIABFkgzDpCgIQWCGACMKkgAAEIACBIyNgv9VE3WdC9b4RFlb2BBlOEMm510eRe4rMG6+IIEJciMSDhQjSntcjglQfrQ1W8yKIuxwm8mMdESQSko5sZuMOBE6FACLIqUQaPyFwPgQQQc6HO6NCAAIQgMDWCCh7gqwsn5gMHiXnhn1LCf+lucDhvHGmVkms7G8RiSCLSowzQWa5r6K8Ilf4nvJxTREk3Bh1danKsh//fvFK43A5jKwEQQTZ2lVExxA4TwKIIOdJn7EhcPwEEEGOP8Z4CAEIQODECOgbo55tvnlWOWFtalrkviErBPN9WJt+nr2q137VrW6fV8Gx6nvoo1pRMjhsV9RoE+qsyiZrw6q4I/tdEY4QQU7sWsbdUyWACHKqkcdvCOyGACLIbjgzCgQgAAEI7IyA9XaY5i0oi2RavoJ2YmRzbGryynIYsXfHpMmK0CD6aI8P1Q4//u1hvwv5lhf9zSbLfbdja+JJ7jXAyz72VoKsBnJ5Q9SMDasMS+oVufWNOmIDW3V/lJ1NOAaCAAQ2TAARZMNA6Q4CEFgiMEoEmdyYRr8d5u/9vb9HCCAAAQhAAAIQgAAEIAABCKgE/tk/+2flP/lLf4W3wzA/IACBrRD4l7//W9393oQI0s2MEyAAAQhAAAIQgAAEIACBBAFEkAQkmkAAAqMJIIKMRseJEIAABCAAAQhAAAIQgMCmCSCCbJoo/UEAAi0BRBDmAwQgAAEIQAACEIAABCCwNwQQQfYmFBgCgaMkgAhylGHFKQhAAAIQgAAEIAABCBwmAUSQw4wbVkPgUAggghxKpLATAhCAAAQgAAEIQAACJ0AAEeQEgoyLEDhHAogg5wifoSEAAQhAAAIQgAAEIACBZQKIIMwICEBgmwRGiSCTG9PoV+T+3b/7d7fpD31DAAIQgAAEIAABCEAAAgdM4J//839e/uO7/gtekXvAMcR0COwzgX/19d/uNu8mRJBuZpwAAQhAAAIQgAAEIAABCCQIIIIkINEEAhAYTQARZDQ6ToQABCAAAQhAAAIQgAAENk1gmyLIIz/xV8vzf/Kvl0zWPuvxaTh/+KP1q31e+47GHWurPC/bT4891WeNU+Vg9eeNk7W1Hbee0/6/Pd7GJcNG8ylio9kj+/HmiWejNl8ybCWXoZ+IveQm4yzneMbvnmtpV20RQXZFmnEgAAEIQAACEIAABCAAgZDANkUQKxFsk8NswqsltW3SKBPb0PF5gyghjhJgL9HX/LTEA03A6UmsrbEkB83frMii9eXFUmNj9dETL8vewTdL/MjMRU1I0UQmLy6Sh8XfmxuarV6MpJhSz4+YeiJLdG7PcUSQHlq0hQAEIAABCEDAJHD58uVy/fr1NKHe9rXjep51vvw8Gmc4PvyRtmfPkw63/dS+LSjemNq5Uft63GOTtWVo59lvxbodO8NQ8orm0Jj4RlwkE83udT7L9B9dOBHL6PxDOr4rESRK4qKEbEzVQo1DVmjJJI8yKZZCjCXMtIltj7ghz5Nzq7WnPeZViGgVB56Y0/YrbY+EHsuOqEqiZz5Eopo291rBROPWzh3teq7na/PB+0ybk9F8aIUd7zqIOGhx3MW9ChFkF5QZAwIQgAAE9o/AjRfLk49fK2+sWPZguXr9ifKR/bP4zKKp7W+VR9e1s+3H4PHg1evlCQdGT8LbIs0IGW17LVFeJyltk3srCZe+afZE/nvHI/szyb7Vf1Ygqj5tq70lMLXjRpdaJJJE4kAUo6wtmjgTiVxD31lRTBO4ethEbQ/p+LZFEI2FmQD/8PnyP//8m+Vn/+Sp8t+KEzOJuzWWlcRm45RNPIf+rLbDMasKw1oy5AkO7ViWgKEl163P0Xm1bUbA0vqqPkd+WDZF4lUkHrT2Z9hneXnjWn1YfKqNmijjLSWLRKssu+w1sE47RJB16HEuBCAAAQgcLgFDSLjx4pPl8ZcfKM8+/VC5tK/ebU0EEcLKXBi5KymEZJL2AemYdlFFglU1EVVTeEJExs4owY6S5LZCoZ1uw+eR7ZVlNE3HJuFR/5YooFVdZEUWr530M8PIE7Jqfz1+SBsiASbbPtNPpk00Fw7l+DZFkGxCmGFlVRzIc7VlMdG+JO0v7VVcqAl8/XckVGgJt/XLfJTAShtajpq/rUiRSfalrZ7IkWEnqyI0Ft5n1jErkbfstYQET6BpeVpzzKrsiISGzLyO5k17PNOfVwFk+Zrpd502iCDr0ONcCEAAAhA4XAKWkLDy+WvlmctXy0tTT5erRKaCybVaS3JPufLs0+WhhXJin1dE1cWi2mL4/PNvlbsmo730Rh2r7Wc+RplVgtz14KTdzLCyXLFhjC37f/bO8lytKLF4vPZMufzK/eW6Ug4SJfh1ckS/5A/toqqIdqJl2tY2lpCRFRgi2zMiiLUUI/IjEmG841nRoXLdRPu26iPyTcbcmksRu4jBME4VS9r/Rzcubf5kxpL99lR3ZMWqaIzIt0M4fugiSLTcwqviiJJCKY5o7aUA4QkfmfngiRieeCKFksxyD0388ZahSPHBWhJS/czY68UgIzJYY1hxGMbLiHOeIOKdb8VYE+fGzofWhwxrbZwM24x9mTajRJDJjendTOdam8cff3zsqZwHAQhAAAIQ2ByBVCXIjfLik4+Xlx94tjw9qBuDIPDcnbMqEXl+e6w455VBoHiu3FkFE2VJylnlxayftx6dL0mpYzxVyucnS3kmqsuqXd7YsrJjZWxliU1H1UkmSfR+vW+TaC1J9ioMtLFrAtxOmh5hweqz7TcjgniT1kqSoyoHycrjVY9lL55sMm4tUap8NDYWr0g06Y1vK2JY8ZLzopfPmMqMrNgUXUu9e5xkfduXds8++2z5j/7iXy4XLtxaLt52sbz3fe8vFy/eVi7ceqHccst7ys0337yWqTKZ1DqL9n+oSV97rpeAjxnTqzrQqiGqLd6xoY0makgGkVDTWwkSVZpowo0V5FZkav3RhIAMdzmO1r9X6aHNhTYWll3euJqQlhFwMm2qvdYcj2Lf2m3NA60SJxI5ouNrXfTi5Jf+4He6u7sJEaSbGSdAAAIQgMC+EbD2BLnnytlSmBUBYBAlPl/KU0PFhxAzWv/c8ySIoZ9Xyv3D/h7yvGy1iitmNDbPK0gWe4lkRJCpaDO3z4lhlMRqp3pJpKwM0H7N9wQI7Zf8wQZ5TrUrs+eI7DOqXqh9R8JL2274e7QxaKbfTLKdSeIz/bSxzYocnuCl+WcxjNh6QpbHOmKj2a/N8bGVIHJOtH1n58e+3XJ77NmlCFLtGpOAZRJ7LdHMJpleuzH2ajGwqhN6x458skSEwSZLlMlWTrR+WUJUJJAMfXiVFpl5IgUBa8mKHMsa2/t8jL01BpZAIedHT+VOG0eNteazHG9Tczpzr0EEyVCiDQQgAAEIHB8BrZLj6pvLS1pUoaRZ9uIta1nZdHV5ucxrz1wuV+dLWRbLbDQRZKq5iP1JPLHEs3mMCJKsBNFEh0wi6SV0lrBSJ2NUsRDtTdEmst5YbVWGXFLhCTGDnRaX4ZgnvFgCS3uerHawLtKIU3veJpL2iHsdzxKkNHs0HplxIpFEYzZW3MrcJHtFpbbPaK5lxj+UNtsUQdpEsOUxJgFbRwTRYmFVcLTJqFfF4QkNdTxvP41IdKiJriUWtIlwm/RqzC3esm9tTCtuXlVCPSdbKZFpL2Mok3/r3y0baxz5uWQYjaWd34ofkSgUHdfstmxs20b3oEwFVtRH5jgiSIYSbSAAAQhA4PgIKMn9bI+Pu87eDpMUAKZwUlUVQ8PZfh2TQWZvXfHO20glSBO6UDxRlsM4e4LUnrO/0g/tM8m97FerwPDEiDpOZvlMlIhHFSJe5cNgR2RD28aye53EWV64XiJtCUGaUJWxKUra1znucddiZs1VjY+MiYyL1lePcGLdTHsEqNrHsVaFbFMEGdhFVQtLMTLeDhMJINY42fE9QWIbX8hWFUM7lpfkWknzcL4m4mREkDq2JVxVlq2NWpWD9CFTedKO3bt8yIqdJvBI22VsLcEp2nfG8jkrAvWKIJGd3vVgsd7GPK99IoJsky59QwACEIDA/hJQBYbZHhzX7ro63whU7O3RnrO0B8jEzaX+nPNUIeLl8sCwR4is1Jjv77HYE6Se225oOhBea+y58KHxkHuIGNHsEUHaLjKVIkP7TPVF9hd/S1DRXNP6rO0yVQiWr57fWnLfJtjZBD8SKWSfnq/RRWzZ1CtyaONYe19E/tW+Mn5plT6eLVrfGQEpmnuRT/L8KC6HfHxXIkhUORFtyGklolFSpyWiwznReFZMrWULPe29KhTNH63qIlqKMvSjMZf2a/9uz41EDEtgqX1YvmoxiOaIPKcVbLKCg7SrHVP6as0TeU7URzs35B4o9Zg2rzx22nzbVWVH7/0OEaSXGO0hAAEIQOA4CLhVFs2mo/PKjbpypX0Ly/KSFu/tMMtvb1l6q8w9D07eOTPpfdj89NLsrS+LPTumpO23w6h7e6yc04wdVoJcK/VdN7MgS59WQ59N6LVJE507nJOtQtB+ic+cG9nQs1wnSmIrg8yYbcKb4RAl4ZKP3GPFGmP4POq7ja2VqEd9ZI7LOTQmvpHw1uOvFHm0OZ6tJMpwi0Sl47gxz7zYtghyTKzwBQIQ6CeACNLPjDMgAAEIQAACJ0+gJtVeCX/PXhQtUEt4sCoitMTVSlA1e73xrERbEw2sqoPMmJpI0YomGp9MZUAkuLR+tDH1WEu7tDhnfW6rMKyLSlYCyXiPnRfWeJqgFsU7I+K0VS0ZwcSKTcuf5TAnfysGAAQgMIIAIsgIaJwCAQhAAAIQgAAEIAABCGyHAJUg2+FKrxCAwIwAIggzAQIQgAAEIAABCEAAAhDYGwK7FkG8PSQqlEybLMBN9pUdk3YQgMAZAUQQZgMEIAABCEAAAhCAAAQgsDcE9l0EsTbLtDaYtMDu66aRezMRMAQCWyIwSgSZ3JjeHWvPL/7iL449lfMgAAEIQAACGyOQWfef2UQxMijak8HbO6Fn/GzbaO8CzZ8xGzL2jCP3tvD2x2jty/ocxcg63tt/Zo+OMbZoe4307GMSzUHLpk3tNzFm/gw2Rfx75pjV35gxKq8oLmPvMZFNY+bQoZ3zG7/xG+WD//k95cKFW8vF2y6W977v/eXixdvKhVsvlFtueU+5+eab13Kp540f1ttMqgE9byKhAmStsHEyBDZG4P/4w69293UTIkg3M06AAAQgAIEDIBAlNWNcsBKhtq/sa0+lAJC1x3pDRTb5zSaxka/eJqrVFut1uFHfFs8sI9kuEjS0zTiznHpsGpvoe7y8+WYl+D02WywtIULOa+u1uF6/GbvbmHr+rHO9RHNAHpd2aBvFbkqMWieGuz53FyKI9ZrVwVdNrLAEDESQXc8OxoPA+gQQQdZnSA8QgAAEIHAkBDYtgvT+ojsmScskf1obyzaPQeaX7Z6xZFtNeMjauckpmJkHlq2aHWOSWI219SYVTTTIcsu2G8s3SvqHfq1qqCgOPX1ropUUZbz+xsYw45slnPTeP8bGaB/PQwTZx6hgEwSOhwAiyPHEEk8gAAEIQKCTgJVo9ggL1pAZQSPzGtGMS9Gvz1qy5/UrX+XZVmdkE7NI0PAqFWpi7CXomxIbZD/ZhFT6V/3RXueaiaFnRxs/SxjICAJ1DO2VttvgqTHx5k80J1r7e0WNnmsgUymTianmq/dZ5jrOjHsMbfZVBKlsoyqSbAzYEyRLinYQ2CwBRJDN8qQ3CEAAAhA4IAJRQh8dz7jak1TX5F8mbNq/69jRr+VtO5lEer9uSxEnWqKQTWBbHyMfrIQx08eY2Mh+Nba1jcbHYpCtIvCS4FZQaH3TxLZNCTEZhlab3vmj9ePNbUt0ihj27MEjx7B8lRU63rXSc71m5806cdrXc3chgkS+a5ucaqIFy2EikhyHwP4RQATZv5hgEQQgAAEI7IhAJHJExz0zx4gCvQlcj1gi23r2RXuUtH73bNBpJbqyv0g4yvzCPoa/tM+Lf5vky6TXE28yU1sTMbTxtJjKKh5tPGtZjZfkZ+zOChlj509GQIiuoWFsz3+rSiZbHSLHt/jXzzURS55zimLItkUQyTizYek29wRpN1+lOmTs3YbzIJAngAiSZ0VLCEAAAhA4MgJaopxNdrIoooS+7Sf65Vv7FTub1EUVA5kkWybdFoNsRYSsbsgKC9n+szHy/PBEnnpeRgTptcWbm9qcGhvfbEyl/TJ2WYZZYdGbCz0Cgrw+skvQorlY+9W4ZEWLlmFG4OmdQ4fc/hRFkEH8yIgxhxxXbIfAvhBABNmXSGAHBCAAAQicO4EoEWkT055ERyuPz1YzWEsbsqJFmzC2iZtXKRFVgkTLaLQE0WIr7ZD+ZjiNTeSjCecl7FaSrPWZnSvtuVlBTIof2UoQOVav3dsUQby5EomUmZi180Wbf/K4JXJ5c1POj4xPmrhlxWnMnIrm+z4dPwYRpPcNM5U/lSD7NBOx5VgJIIIca2TxCwIQgAAEuglkRJCe/RY8oaE1ztpDwBI6ssmyBsBKzrKiiuZTu7wgu9SgFWe0JFPjIwUd6d+mE8Ns1YL0pfc8L04ap0z8ozhHF0fkwzoiSBS3jGDQChVZ/prIkPHTE+Y0Wwd7vCVNVvwyIkjP/SeK8T4f3ycRxFqqEn3eu3/IPscD2yBwbAQQQY4tovgDAQhAAAKjCWREkNr5ugl3tsJBS/YySbCE0Cat8u9tYpVhEPne65sUPLKJqcdh9CRoTozssBhHSX7GNkts0sa0RCgtrlmfooqKmuhHvkTzyfJH69frKzOOJgxFfmhijydWRMJlxk7rmm/nRHQNRnHZ9+O7FkH2nQf2QQACmyUwSgSZ3JjeHWvGlStXxp7KeRCAAAQgAIGNE/ASi2zC2GOU9wt6m0B5fcolAdH42hICS6iQSWE2aWtt0BJ4K9lc59f5OqbHNGLjHe+Nf2/7nrElp3qutcdFNr5W3DaVZGfnjxXD6Pq0OFQhoc47q59IbMpylxwtfhGPUxI6vPl/7dq18oE7P1QuXLi1XLztYnnv+95fLl68rVy49UK55Zb3lJtvvnmdS5tzIQCBEyfwJ89/rZvATYgg3cw4AQIQgAAEIAABCEAAAhBIEEAESUCiCQQgMJoAIshodJwIAQhAAAIQgAAEIAABCGyaACLIponSHwQg0BJABGE+QAACEIAABCAAAQhAAAJ7QwARZG9CgSEQOEoCiCBHGVacggAEIAABCEAAAhCAwGESQAQ5zLhhNQQOhQAiyKFECjshAAEIQAACEIAABCBwAgQQQU4gyLgIgXMkgAhyjvAZGgIQgAAEIAABCEAAAhBYJoAIwoyAAAS2RWCMADLYwtththUR+oUABCAAAQhAAAIQgMCJE0AEOfEJgPsQ2BKBsQIIIsiWAlK7re+Hb98vr32WMWPseZm+ZZv2vfba+a0/Y/rnHAhAAAIQgAAEIACB0yCACHIaccZLCOySwDoCCCLIliM1VgSJRAhptiayZF3TBA1LcNmlEJO1n3YQgAAEIAABCEAAAvtLABFkf2ODZRA4RALrCiBTEWRyY3p3rPN/5+/8nbGnbvi8G+XFJx8v1964p1x59uny0KVZ9689c7lcfWnyl3uulGeffqjMPn6tPHP5anlp6TPPnHn78mC5ev2J8pEOyz0RZOimp6JiHQGi91xEkI4g0xQCEIAABCAAAQhAwCTwm7/5m+U//NG7y4ULt5aLt10s733f+8vFi7eVC7deKLfc8p5y8803Qw8CEIBAisA3/+i5VLuo0ZGIIGeCx4NXr5cnpkpFFS+GvzfiyGvPlMuDMvLg1XJ91jD40y+CRJUcg/gRCQ2RVfK4J6iMFUEsG3rEm14/aA8BCEAAAhCAAAQgcDwEEEGOJ5Z4AoHzJLApAWTw4WhEkEnZx1TcuOfKs+XpoRTkxovlycevlbuuXClvXpv8fy6O3HjxyfL4tTfO2g1ySa0YmUf1TEhpxZQHy5Urb5Zrk3OnfxKVJK34kF0ak21XJ2BG4Mi0aSd0JNCsiiD9QtF5XkCMDQEIQAACEIAABCCwGwKIILvhzCgQOGYCmxRAjksEmYseb1RxYiqKvDlZHvNoeevxq+XNuTgyEzzOKkOkAFInj15RIqaWU00SVYNok1SrEJGCRPRvrV9EkGO+JeAbBCAAAQhAAAIQ2F8CiCD7Gxssg8AhENi0AHJcIkip+4LM9u6YbPxRrr457AVyX3l12C/krmH5y6X53iHz/T2kcDKdBXLPkLNlNQthpJ7n7BMiRRBrCYknUFhCSu9ylLEiiHVR9I5/CBcXNkIAAhCAAAQgAAEIbJ4AIsjmmdIjBE6FwDYEkCMTQeqylqHK46lSPl+Fj49MVsYMS2Dumogj95dXhk1RawVH3R9EnUV1I1R9qYesKGm78MSLTVVy9AgbPW0HP/qXw5zKZYifEIAABCAAAQhAAAI9BBBBemjRFgIQqAS2JYAcnQhS9/t4UOwDMtsvZLI05uoD5eWr18pEJZntG+KKIHXJzPoiiFzmkt0rJHsJRJUZiCBZkrSDAAQgAAEIQAACENgkAUSQTdKkLwicBoFtCiBHJ4LUzVDLPfeUNyb7l569LncmZJQHHywvvTTsEzJ/ja66HEZOrLPlMHLT1TeC1+ZaVR9yhEjEGNr3bpjajpERQcbsYTKMkbH9NC5VvIQABCAAAQhAAAIQkAQQQZgTEIBAD4FtCyBTEWRyY3q3x6i27Sc+8Ymxp27pvPa1uHU5yzBU3S9k+Hv7+eqbYRaGLTY9bfsUZgev2fWWvvQIE14lSQZkZizZT9+yHd4Ok4kDbSAAAQhAAAIQgMCpEfjyl79c/oM7/lK5cOHWcvG2i+W973t/uXjxtnLh1gvlllveU26++eZTQ4K/EICAQeD//Mbv7oTNkYkgjaghBIrFW2AU4WLlDTFLbc4S/HVekdsbzUiEaCs3ajXGpqo5+vcEQQTpjS/tIQABCEAAAhCAwCkQQAQ5hSjjIwTWJ7ArAWSw9OhEkPXxb66HXlFCihltBchglVx6MqbCw/NOE1Zk+0ybzRGkJwhAAAIQgAAEIACBQyaACHLI0cN2COyGwC4FEESQ3cSUUSAAAQhAAAIQgAAEIHCSBBBBTjLsOA2BNIFdCyCIIOnQ0BACEIAABCAAAQhAAAIQ6CWACNJLjPYQOB0C5yGAIIKczvzCUwhAAAIQgAAEIAABCOycACLIzpEzIAQOgsB5CSCIIAcxPTASAhCAAAQgAAEIQAACh0kAEeQw44bVENgmgfMUQKYiyOTGNPoVuY899tg22dA3BCAAAQhAYE7gz8uvPPy98kLlcfft5Ru/eqnckeJTz/1g+bUX7i4fTZ1zHo3eKV//pdfLF75/sXzmS/eWj//IzIZvf/E75dPfnPxlyee5Tx0chn6+9dEfK7/84Yxv1ZYsMxGfkj0vYwttIACBQybwla98pbz/9rt4Re4hBxHbIbBBAv/XC7+3wd7GdYUIMo4bZ0EAAhCAwM4IyAR7PvDHPlRe/dQHdmbFLgaqgsfDn61iRet7I4589/vlvs/9WSlJBqv9Rt50iCA/vFE+8ck/K3+tEW6K9lk0JMchAIGjJIAIcpRhxSkIjCKwDwLIYDgiyKjwcRIEIAABCOyMwDSh/kF5fVH1oFd2LCompoa1lQiZ9qWcCQ/D+Y0I8NlSPj0IDtM/y1Uawyf2uLMzlo/LcQTFubhx72P3li//5MUyExN+UO557Pbyxlcm/5+LI2//8evlp77yTlm0q6LIorvqf/WjGacRTmzbWxHkg+Vbiyqc1QqPb3/x9fLWT99b7vyjecVKZT/Y/oVS/pd0xc7OZhQDQQACOySACLJD2AwFgT0msC8CyIDoaESQ7373u3scckyDAAQgsJ8EPvzh1NqI8zW+iiATK5aFijOzpNAwO1IT9lURRG+A7kjWAAAgAElEQVTf9q+IB3W4ZgmKP+6qAFK7sPyoosdC8JmKG+9MlsfcXv7tJ79X3piLI7NxqyDjVcrcOl9isyqC+Lbn/C9lMvYvvVN+fiJ0/Lu5GPLxG98vn/jBpYmIUyZj3yh3/uo+L0E636nN6BA4BQKDCMIfCEAAAvtE4GhEkH2Cii0QgAAEILBJAlpCrlV6nFVpLC//ECLISmXJYKvcY+NsTFmV8fqKuGKMe0lWsGjjSE7Ly1DKIHb86bD/yQfKvxn2C/mLwxKgKmwY+24o/tnLbCxmGf/n/ixEEFEJMq2mQQTZ5JVAXxA4RAKIIIcYNWyGwHETQAQ57vjiHQQgAIGjIbBauTAXAVRRo3VbiCArS0fatnIZSbv8JSOmNH2lxlkNz1mVx92lfKEKHx8osyUwFyebu86Xp6zsB2JvHrsigoTMtE1a7WVFw4arP/7t2bKY/+47Ezvfur28+tPvsBzmaK4+HIHAeAKIIOPZcSYEILAdAjdNbkyj3w7zt//2396OVfQKAQhAAAIQsAjI5TFqxcVYEaSKHtrGoJsUQVb3FqkW1/0+Hhb7gJS6NOazHyz/6nM/KEXsG/K65KUs21ksw0mLIPHeKot9SxabuU4MYWNUrl8IQGBO4Ld+67dgAQEIQGCvCCCC7FU4MAYCEIAABCSBKgq0b0LRl7ucCQvLG4f++/nrdbOVI4MFCRGkLqFpNktdGvfH/lxs6JqM7VygKHdfLK9/vzSvy52JMOVjHywvfHPYJ2T2Gl1zk1RPBIlsn+7nMbyuNyGCTN2SS5Z4RW4y2jSDwNETQAQ5+hDjIAQOjgAiyMGFDIMhAAEInBiBpvJj2fOzRFvf5FNuHBq1n/S+WGKSEUGsjU9X99lYiZj7att2WUsrJrRCw9nnC5FIDmJt4Dof22eW8//EZiLuQgACIwgggoyAxikQgMBWCSCCbBUvnUMAAhCAwEYIrAgh0atqnb085gatiABLwkReBFjuJ7KrFVpsMos+hVgSfj7pcljy8uPfHjYpbQSUlp/5dpvW9rz/G4kvnUAAAkdLABHkaEOLYxA4WAKIIAcbOgyHAAQgAAEIQAACEIDAfhNABNnv+GAdBE6RACLIKUYdnyEAAQhAAAIQgAAEILADAoggO4DMEBCAQBcBRJAuXDSGAAQgAAEIQAACEIAABLIEEEGypGgHAQjsigAiyK5IMw4EIAABCEAAAhCAAAROjAAiyIkFHHchcAAEbprcmN4da+ff+lt/a+ypnAcBCEAAAhCAAAQgAAEIHDmB3/7t3z5yD3EPAhA4NAKIIIcWMeyFAAQgAAEIQAACEIDAgRBABDmQQGEmBE6IACLICQUbVyEAAQhAAAIQgAAEILBLAoggu6TNWBCAQIbACYsgf15+5eHvlRcqpbtvL9/41Uvljgy1Us/9YPm1F+4uH02dk2/07S9+p3zroz9WfvnDwznKWD+8UT7xyR+U16ddXiyf+dLt5d9+cvBljD3vlK//0uvlC98f+rm3fPxHZnYONnz6m5O/LHGZ25JmleEk4tBgevizDoM8TlpCAAIQgAAEIAABCJwTAUSQcwLPsBCAgEngREUQI/H+2IfKq5/6wLlOlyo+nAkAq+Zk2vQ4sdpfy6cRR777/XLf5/6slDSn9USQmcAzCDOZfno8pi0EIAABCEAAAhCAwC4IIILsgjJjQAACPQROUwSplRSLigY9yV5UQ0yJtlUWmfalLAsZteJi0s9nS/n0ICZM/9REvx5vwjcVG8q8YmUY/1J5a1q10bSZ+nCxfHVa1bJcCWLbL6bIXNy497F7y5d/8mIpcz73PHZ7eeMrPyj3zCsy3v7j18tPfeWdsmg36WZ5DOnzGafPPPZO+cLk3OmfRHVJ7Xc21r9vGAyVNw3LRSWOUqWyVDEjY9hzmdAWAhA4FAKXL18u169fV83Vjg2fRX+G/mQ77bOhH2vsdgzPxqFddFyzt54T+R/5Kn2Q/Vn9W2w9Hu05Xhx64umxqcciRu14PbHoaZuJQ2RvZVbtzfCM4iHt0tpvc05EPlvcJIsMX2vO7XK+Zew8hjaIIMcQRXyAwHEROG0RZBJLq+JCJvezsFeRYVUE0du3/SsiR51LU1HgA+XfSIFjDRHEt19MYikKTUWRdxbLbN6YiyOzPs8qQ2Kf7aUuZ9Uk+hKb9UUQY+z0Up7jutDxBgKnQiAramjJlpfIywSziiBWwpwVTaToUEWQbDIaxbU3odf8bMfQ/JIsW0Em8kMTb7JiQqZdrziTTfA17trcy4hi2b7qXPESfst+7fN23Gg+e+JEr6ikzXmLQc/15V071ry15nvmPlJt9oSi6HqKrt9jOY4IciyRxA8IHA+B0xRBFpUEbSC1So/VhH8mmggRZKWyZOhXJvdnIoisuHi9qeCwl6ac2Re3qfZZ9ssJvFxZUQax408bYeYvDhUpt873DpnbkfL5TIhYiE2L6gwpKGkXlbUcJlEJotp3PBcunkAAAqsEMkmxPMtK2OWv65YIYiX5GdGkJm2eUJFNMDNigpeQyfMz9mdEo2wSmBFOMolpGzctNpZQkRWtokqKsaJHJAL0cmz7s+ZQJJjIMXt49vhjiRfWPU4yzsxr7VqTn3mCiCfGWFVhWftP4V6OCHIKUcZHCBwWgRMVQWZBWq1k8BL8NrBCBKl7Zaixr8m+tgGpXVHibQoaiiAjBICzKo+7S/nCZMnNVPj4QJktgbk4WYrzwfKtYclN3Q8k5bO3bEgKHBJeu1Gr7Cchgiw2lG37HbNx7GFd0FgLgVMl4CXRlUlU2h8l9S3b6JfzbNIqk9UofjIZi9oPx6Uw0NpuiR+tKOC1r+PX9lqyGHHV+m/71ZZ7aEltJhm2En9tPC9J1riPEeGi+GXELYuF1XfEMzOm1kazw+La09aaP5F/mfhF12lWQIrieOrHEUFOfQbgPwT2j8BJiyCLcDR7R0zFh0vzt6+YSyd6RBC554e/t0gocEyMDtuMEEHqfh8Pi31ASl0a89kPln/1uR+UUvcNcUUQf0PT5WU1mTfOjBFBJqBW9gQZIr78Fpz9uySxCAIQWIdA9tdcmbxrY/YIHVrC1fbp/VpsiQBRwq4lmN45mcQ1M6YmeEQJp5fISv9lLKKkPcthaOdVEVQfajvp5zrJeO+clpUp9XxtHml8outA9h8JXdq88Hh6/bcsPIFMi6vGMSN+tbFt7fY4We0suzSf2+tiGyJZ77w6r/aIIOdFnnEhAAGLwE2TG9O7Y/H8wi/8wthTz/W8mvC3bzlZFhZWl5MsbwoqNupMiQ5O9cIOlsNom5ouBWHuQ7n7Ynl9svHq2etyZyzKxz5YXvjmsE/I/DW6KZ/PlsPYS4DWEUHO9lxZxNTZ82PTb9U510nM4BCAwBIBK2nUMPXskyGFA5k0yf6jJDsK2zoJnUy4ZJLaK4JECaqVGEc+etUiGRHHS0IjwcTqv50/0dKHKIlv4xCxyBz3bLbmm3c9ZBll5uLYeHmCQEaIkzGocz1jT3sdZO4PURttPmrsTlkE+Z3f+Z3MVKcNBCAAgZ0ROEkRRK8QGJiv7ruxHAm7wsHaJPRMaOkTQabjrmyMOrwZJVEJ0rTR7dfmV7uRaFut0m7o6r19pulz8Qrd8RujLluY34h28eYZtQpkOcY7u8oYCAIQ2BmB6BdwaYiVEMlE0WvnJTw1GY0qQdpEyoOlJb1We6ttdjlMVKFRx82ISllBRUve5XKeDJ+on0gIGMbQBLDh87H+9lwElojhLR3SbG4/8/5u+eux76lAsWyzmFiCnXb91pi011p7PbXXnqzu8oSedqxMOxkz6x7SMw+OpS0iyLFEEj8gcDwETlMEGeK3kiSvLpNYFja8PSpmE2JFCFmIAcPRnAiyZJfx+ttwOcx8ftr26xN40X7J7sYv8Xns8/hX5C5bqO0tsiywPPzZD5XyucmeJW0lSCLGx3Mp4wkEINCT8GlJkpfUaUmZliR7iY8UUqRI4SV4UbLo+S591f49JuHPChvSNo+9Zavm/9hqAk8oG8aRiXI7tlZpYMUmI5Z4V601XyyBQPoV2eXFL6rGyIiNFqto3rfzJRNjT6DwBMrMNeNdK9r1mrmHnOKdGhHkFKOOzxDYbwKnK4Lsd1ywDgIQgAAEOglYv57LbqxEpW3XUwmiJfm9oomVUG0iGV1HWJCVLFFin0mOKy9NcOgRijIJcuS710fn9Auba5UKWRHEq96RPL3k3hJKvPmuiUIWN090iOayJyr0CA7e9V6PRVUsbR+e3Z7wRCXIGUVEkPD2QAMIQGDHBBBBdgyc4SAAAQhAYPcEoqoFyyKZlNfEvU00LcHDS8as5RheAiuPaYmal2hnEn5PhNBEJutX/YyYIW2NfrXvTZIt/laC6wlXGvtI8Bk753pEDEuUytjWzmVrTG3+SyHB46ldL7W9J6TU8zLCkeWrd71E8fRsjNha42auv93fGXczIiLIbjgzCgQgkCeACJJnRUsIQAACEDgwAlYSFSUkbcJvLY/Q+tYSaZkkyuSzJk1acmkJD/Jzb/+PKOn0xrcSXC1pbtv22mOJTV6ceo5Zv9j37A3S+pwRcKIkPHMpteNIf71/W4KSN/ekoNLOx2gsa+5afcr28nqTbLzj0bVs9aXNUbkHiibyWdeenMPafiqZpUCZeXFobRBBDi1i2AuB4yeACHL8McZDCEAAAhCAAAQgAAEInAsBRJBzwc6gEICAQwARhOkBAQhAAAIQgAAEIAABCGyFACLIVrDSKQQgsAYBRJA14HEqBCAAAQhAAAIQgAAEIGATQARhdkAAAvtG4KbJjendsUb9/M///NhTOQ8CEIAABCCwUQLavgXtAJtajx/tzTCMqe3lYTnbuy9F24+3ceXQztvTwNsToY5h7XESMfD8j/ZiyMTJ2utFYxzZqvGU/UR7VmQmsrZ3RWY/i6z92TnnveHHsmeM7dY+LJJVZh5afD176zlR/5k+oms3E/9TbvPVr371lN3HdwhAYA8JIILsYVAwCQIQgAAExhHQNoSsokQmuc6Mmk1KtUQ6sqHX/kwSLUWZzBtFLKEl+1abjLCgxcUSN7zNKHuTao+ZlbhHccvMG2seRsKDN9+s+ZIRDSxhoz1Xmyue8GYJDj12jhHQrPlhXYOZMaLrPHvtZefGMbdDBDnm6OIbBA6TACLIYcYNqyEAAQhAICDQk3j1wIySI62vnoQp+kXfEyIiP7xf9LO/3FuiQyTgRNUE2Xh57bKx0dpp7DYlfkhRyIuTjG87H+qbiur5WUGrFS7k247ksdp3Zq70xkyb215liiWmeaJHVuTy/LQEuqyt0XV4ascRQU4t4vgLgf0ngAiy/zHCQghAAAIQSAoeUSK+CZA9iXY0npdkZ5P9jGgSJZ8y6cuKNpmE00uyh3FlUq4lp5lf7jOJa0/im2UQxThzPCM4ZGyXPC3xQxNW2jhYIpFXGaIJFp74os05jVVv9ZEVt+qzFJLkmNqrba0YbkMky8yXQ2uDCHJoEcNeCBw/AUSQ448xHkIAAhA4CQIyyZEJW4WwbuLSI4Jov+prSV1ruyUCaHZ7CV+mfSQaWeKDVk1QE3Bpv+ebFTNLOInEmmxlgiWYtD54vvdeUJKB9u/MUhLPf09ssoQES3yRsezh3sZfE2U00WGM7a1NkUjmiTHRNaBdj9r86Z0Tp9QeEeSUoo2vEDgMAoggRpzkl6IVzmxZcvRrWfTAoT1U9pZlRr9qrfsw7T0U9Pat8Y7stx5qrV8Zxz7EeL/YZezO+LFPt49ee3vbS197EsyI07rJbtQ/x/ePgJZwb9rKnjmaFUGyCV37XeH56iW38vvGExyi67M93vbjMc8s4ch+Z1qxyNhiCTmVT4+gkpljPYKDNR+spSyy/VjGns+e0ND671WLRNeOdzzLL5o7GYbe84R8HsvE/tTbIIKc+gzAfwjsH4GbJjem0W+H+bmf+7n982iDFkUPV2MeDtsvz/r3zMOK9aCZFWG0L+1sMt8jYGQfPqIH5OzDlvUwP9Zfbdzo19SMz1r8MlP1tWcul1fuv16e+Mi89WvPlMtXXyoPXhWfvXJ/ub5opPX8Wnnm8nPlzmefLg9dyox81iYSNbKxmnK88WJ58vGXywOGHdnEZfMPqAOfq+WlhdsPlqvXnygVu07sRnnxyc+X8lQ/07P+hj6eL3c8PYy13N8Q+0moS3nwSrny5strjtMX80NtLRM4zQ9LGMuKJ1Iw8AQELaGMkszs90EkXEQJY3RcY5e5F0T3S+97MyM6tHHSYpb9vsp8v2fs6blWsrbV+5v2jCCPtd+Bkk2b7Efz1ruPZ35wiZ4nvHu7VbEl/beu72j5iiXKWLGL+mvPQ2jPXQFf+9rXcg1pBQEIQGBHBBBBHNC9D9SZBK59YNESufazzPjWQ342MbXsyTwQZeyLHp6ih+rqn/Zw1/qu2etVgLT9ejZmfNQeiDx7ZMy8h6gbLz5ZPl+eKk/PlYvh38+/dVd5885Hlj5r2+hTOi+CZOaOfEjUxDg1gUiKIDK2mcTKSmrie+kgPjxe3nr0TFgaOD/+8gPl2acfKp2aUTxc22IQtZ67UxlniNcr5f5QiOkb7thbR0mrd7/REmqNV5RMWnNXnqfd/7053JNAe31H97SeBNBLUjPXsLQzGz+vXZaTxdrq20ryJQPvGvOEgux3YU//mi/yOSX7/ad9Z46Jl/Xd633uXZtZGzz7150zx35f3YR/iCCboEgfEIDAJgkggiRpZh5gex9OomQ4+nL3HtDlsegBK0oOZBLaJsrZXy7lQ7Fmv5fsZnhED/jDmFUc0fj3JNI9zLT5oyUqK0wG0WBabDAk4/NKgUcfKC8/Jz5bVCO0FQ1tNcNMBCkPlvLSS29MhrmnXAmqMayH0uwDo+6fLca0D7rt/LKuE69NT2JSiiY4LNu5qMoYyF15diZALcVm+OdEOLk2sJ38efBqU5kz6evJt8sjj75VHp+WdszZl6Eq5lqZnjG0f+TtWayfKuXz9fNJwK4+e2d5bjEHJtbWCpHWluR97JibyUTJSzite2e9P1icovuDdzzzHbKJ5D66bnvuW2O/RyJO8rsgElHlvSS6z2vfV5nPonGsPqLv1zYm8jsoEiGiazb6oSGKobzvRv1Zc1SLeeurjLElbEQsM9eYNb+076Se66FnXkdxO7XjiCCnFnH8hcD+E0AEMWKkPVBrTbVfzbQKhGziGD1gWIlfVPWgnTfmodB6mIseYq0ExXvorw8s3mUU+TDmgUqOZ1Vq9D48aQlWZN9ygj5Ppp++r7y6WELRJvCzioaXH5gn6UtVBnNxpCbnZgVCKdGDnvew28ZMmxMzf1aX5cgEMboOMg+zMduzSM+EBV0Ymh6b/DdbbtTwnjB88u1ZRc5y5YioLJkvYarCSFvds7TcSfS3qO5pPjdt2f/vmp1YmLmfWEKrdn16CaQ2vzIJWjS3e5PD7HdLe+8ec0/TrjmNT+99Tl77vXb23q+i/nvsab9Xo2UR0dzcxAWSuee1/slYZZ4TJD9rvkbfBT2cWzbRNeY9p8k5bNlgzfVorm0ihsfaByLIsUYWvyBwuAQQQZzYaQ8t0YNM9IArv8zrv7VfX3oeaKIp2PPlrT0Itf3rye2shcdHHvMeVqKHS+8BqmUa2SP593LKJhNjH/gm9QVn+04MlQPP31GeniTji+T50tlns/023iqPLpZQtHtMSPHBr8jQfrXz4q4lFvr89Zd5aJyy11RP7NTrpYoVk4OLPVdWmJ6deSZgKCyHvub7tEwFkrceXVSGnP370tKeIq0gov59iPVSfKOr/vSO99xjeulE9/78NXB2rxz+ZgnInn1e9Z12r5bfO9n7VuuT9l2VZeh9l1lJdHRORnRo+dbvp8iPMfZkOVjf//J8q1rRGid7b874PnZuadysZyjrO1qbb9ZzgvaMoM0Z7XtB4yD78/qKnk/GzIdjPwcR5NgjjH8QODwCiCBOzMY8UGcTtvaBzKrisB7GtIftaOplEsTMA4T2ML2uaCIfVHseFKOHdEt8sPhrvox5ILX6qeNmHlqrb9N9QO54ujzy9uz/s4KEWRXCU5MdQxYVA9OEfb68YgGxVjdI8cHe1DOaw9Y80eK42rbdCHR11rbxyjzwR/M+SpTU8+cc7xo2ny3Wnh0NvxuzzWpX/syrbl575sny9iNnm6cuiyd13482Hsbfh3HU/UMiChyHAAQgAAEInB8BRJDzY8/IEICATgARxJkZ1q8Y2UoITTBok3YpfkSJc3YSR0tEZCIubdLszgokPb/etSKPdd4mPo9+0fHWQEfjR8c1tpbIYMZ3XlVwtTx3lkwPifqkKuRR+ZlZKdBfCWIJZ5o4mBGKZpxzIkg7R8cwtub4CmOj0mNRrXH/K4uKjuVzl5fF2OKEFJ+aOAyVPYu9Ppp2S3uNiHHCtwBl7xK0gwAEIAABCOyGACLIbjgzCgQgkCdw0+TGNPoVuY8++mh+pANs6YkgVpWGljhW13uXvHiCQjrJmzTMCBiaP1H1SCZJtgSV4XNNBNIEHGvqWGv7Jec6lpZY9/qocc/yzdir+zrsBfJcebM8MN8gdWg1qxZ4udxVHp2+XrV+1uwJspTgz/YEeXO+qaf39hNrblfbsqJEzxy1+u4V1TxBS2cr9lGZNpqxmrwjtzyxtASlaXvfq0LAaPY5mS6reXO28eyS0DGErRE+miUzqc+X4qnZfYA3WUyGAAQgAIGjJ/Dcc5ON2fkDAQhAYI8IIIIYwWjL8rMl9euco5mxCRFkbMKq/dpfbbTWsGcqKiLRYd1rw6qysGLjiVbSXy+p7+0nEhSWOcwS3mt3tW8cmb8lZLFhZz2jfTtMs7fFfEPPO6+8Wa5N32DSvjlmebSx8y4jBs32LXm5PJB4M413PWXGivw483qZ2fD5Yk+QqW5x9taXxZthms1Kp/00+4kssW2FjtquVnO0G6ZOKk7aTVa1TVGH01Vb1r1oOB8CEIAABCCwRQKIIFuES9cQgMAoAoggBjZPBJCnaHt61F/Tte6zv1Z7Akbt19vgbmijVUXIz2tfls+ZjdKsKoc61hie2Rktl2L07LESiTJtIm5xa/lp/g6fZdhm/d12u7HzzprzWRGxctLmdtu3F19tLmybF/1DAAIQgAAEIGATQARhdkAAAvtGABFk3yKCPRCAAAQgAIEjJRAJz0fqNm4dKIHZ69PnxrevmL86rJhcXor61qOTJZSztamLP958z1crHii8xmxEkMOPIR5A4NgIIIIcW0TxBwIQgMDJEZgvGRtWesk/91wpzz5VyucP/fXC6tufBmftpW3paeC8CjrdR6JhZhlb3I0d63YZW9zPui3aTZ7tt20tj+K1k8vyMnHNjruur8H5ctlfx3Bnb8ta1xd/0+0Ok86aCr8Wtg5vDav7Pl2aNG/fKCZEkKGzaJnuKNsO7CREkAMLGOZC4AQIIIKcQJBxEQIQgMDJENAS+h0l+Vtl7L3J6OUHyrNPP1SGfGzUny3z0ZbKWW+UipfPyTcujfJ4/ZOGBLn3ldVLb35qTZgJO20lgbd59frGb7aHwdbFPkZdXcu3lnWdvNx4TDyi4ax4DXtCvVLKXXc+Up546NJEA3mmPP/Wm6XcP3+FvdKvt0R6aB7P+8jY/T6OCLLf8cE6CJwiAUSQU4w6PkMAAhA4VgKOCHLXgy+Vl+al7ctVA+2v8M0v8PMk6NEHXi5XpxsKzzbNvf+VsxJ5axPdUu6ZvSFooUz4Yzxw17VyTbVtHihLqFj53BmnrYZZnHd/eWXyNqTZ0NV3z9a3Ju+kmnB8Y9b2UrNx8KrPM9utJQGjlsaYQkKd0N7m0NVPe/PjSYDL9cWahuHNXG+XRx59qzw+XRMxj+nw1qfHr5XpjBjaP/J287ao+abVdQnFUIlUBSqzYkITdpYFgnZZxmKDZsGi3Tg55cd8bqp9T1yz+2tvHrKCw2C2MtaE5dUHystX3yqPDstKhC+WTUvLUyrbtkpqHr8l21dicGe58ubkeitDbO4ozy/m//K8mHrZbnpd+5lujH1/eeCtt8t9T9xXXn3m1XLHnS+XV+6wRZBKzKoKOdbbcfULEeTYI4x/EDg8AogghxczLIYABCAAAYuAKYJcKxNVojw9qBLiV+MhsXruTuXYPLlaOm+SDLdvCVpUA8hx1xlDqzBIVYKIVye3Nsjz2397r19e6eNauWt4ffRQ9h/4rCV+VRQZ/q+9Ej38RTxYerEUy8a+yXuvz2LcfD4VcRaVNKIio32D08ThtuLhbBnHLFFu3+70+FuPLoSU1h6vYmKW3EvhbEZwemzxJrBGMJHjjvRD69vlsnTtCQHHYbZc3TIXq5aEhUem16fl79Qmg20bD1lFI2Mw0a8WAqU1X5RVLWfxv+P5abwffevz5e1HHi3l1UvlvkktzPNCBKnVH97m8uF8P5I7PSLIkQQSNyBwRARumtyY3h3rz9/8m39z7Kmcd4AENrGJV3ZNeDTWqF8Qz4l5VAbbmmWViFume28H8h6uxmzWJt+UI22KEpoopm1/2bbrzCfvLTjW246yD6yR/Zk5sa4NUbKpJaHndIlsdtjMcpilNvJX+OYX+Okv/vNfqgcrPSFh+hrq58qd6uuf1xij0rH2BGl/5V7xvfmV3vPFFESmTk+Wany+lKcmVS2yD9fns7BushJkqRKgmTlLwlQrVNU28+R80W4mL6zGrBFZpsl0k3Sf/fvSGZOppna5vHL/6qaYVcCoApvXbmbOsNfEvCbHEpoan8/6G+nHUMGi7pXj97d0wWrVKCqzssK6FTsWvlwS15xzdzgTMEoTD8P2ubB4oxXDGubL82I2qBb/6bKfuQgy/P+ZybKYcv8T5ZG3n1wRQeo9OPO9nv1u2ezNcne9/e7v/u7uBmMkCEAAAgkCiCAOJPkFOHsYfLy8/MD8F8PZ1+TKWl61y8SvV4sdyGsHi4fbdTcMS8wEpUkmUaun1S/w7DnrJMzZxOC6a90AACAASURBVNfyeuVBdP7guVQen9robfx65ihJlrZvo33vZm3r2qD9Klb9zMybjODTI2x4/kSCTzvvM7bL62RsfLP+Wb9ARnaMu1Ps2Vm9IshY4WCWJSkiyXyZxOTw4p6yzhgVr1Z10W7OuLDnbPzZqe0SDkPQWRFBkn0oY2qbk2rXSPudof1dn1X570KrsmLp8xtnosPSePMlFa898+Tkl/6zJU3LosMr5f7p20GWbdJEmhmTvO1LG20Om3Cqe480/Y31w+q7XQLSgllaKjQ/sLJ5qMFMGUsVMQZfjL1WbLbL1TEr5y+qmSZLV6qgJzbQ8efL3NeVqpUbE2FnNg+GKhVZCTKcNeYHhz27o27EHESQjWCkEwhAYIMEEEEcmCsiyOSLdFD9Xyr3n60ZTm7GNfSlfUHOhtcejhpxZfhlZPpD3Bob321g0vQkwZlKDSt51H418TbR8x6wNbdlSfI0Nm/dVd6cbHI2LZWf5jaZjd76RBAvWe6p2tB8yiTiVmWBNzXyyclZL9KWGruevqK5lvF3sMhKtDSfrZLl2jayqW1Xx46EFou9J/iMjVfW/g3cKs63i14RZFoNUBPawfSxlSDC7U1Vm9RuFb9m+x7cdfaqTmPJzPymZle1uJUgjV9e/7Mbp1pZkE0E4znqb4pq/XL/1GSpgqzoqL/o25ubBvNi8Z3sJeBiLmnf494yp6Gi4v5XyuVXmmeORTiCxF9rN/2ssWkQHLS+k8819bvy7NnGYbYibrQ/IAlfUjYZbBXbF2LLfa8uPUuZlR5nG/msfS/Lzv21B9rzDhBB9jxAmAeBEySACOIFfekXjvnr1ybLP682X9Ar61Dnm+ctb0o2FzkeuKtcO9v57kxIEeWk1aSl17EtxtQeMuoDvLUh3Poz26oasHrOiCDDuVFVhzdu+2t9lMAu2bnEex6bRycbtD1XhSZlo7eVjQPPHiYnewlONlsctsjT13PXsbO/4lcumahZwkKWv2Zb9NDm2aXFIRPjjK9DmzEVRK1gMmZttifWSbu1ORkldtHxdoxs20iIyvI+yHbdIshsOYO9J0hyOYxMvoQdo8eoQVCT5fnrYu+qm3mKasUVIeZsuc6SgOLtCeIJJIHP1r2v515o37uV2TmtYJh8R08rNJq4TpYtqJ8/NPyS3yxhmp7/5my/iGHpTytatN8b7bOB/LypYphVF8w3mzWrC7UK09l3+cSR8sTS8pCm7VJCLwT5rB9m3B0uSxUU4rtSPsu0/56O9XJ5YL5cbKnyomVt2TTEMMNWjDNbYjSfEzIG1nzZkgjS+718kPdfw2hEkGOKJr5A4DgIIIJ4cRQPOs+8el95YvgiroJE8wU/WRNjb642/eVlsiv9opS0ecCZPamt/hrTfDkPZZaL1885DxlLa12jX+w65u+YL+7sOVGyFokgmcR41dVWSJr8fdj9/+mhTPb5csfTw8Nze9zZaFDGNfj1zPIlIxJEpeMRbzm25JYRuXoSlxpXa5lUWx0SiS5eBUnkdysoeRUpHp+ssGGJJXX+9S4Z65nbGYaafUe5Dn2ECDL7dVy+IWUSAXW5iy2KLJfrd7wdxtt3xBVBqo3Npq9LvthvQbnnypVy17W3miUdj5dr8ze+zO6ByptUFLa+zzPjs3MvFPmsZRqNAL1kT7N8w/p86e0fi7fjKN/L7fd0u/nnpFKjboo6+NqOc8+Dg0Jepm8/WfoeX/lSWuY9HLbeOtTufdKOO8qP6fQZqolmbz5a2hdjiXXzxqQl28WPMprI0PxotDTWwObNO2cVrpPzWl8smyy2H2njMezYa9iuVXia86LjGclq2n539NzPNzD03nWBCLJ3IcEgCJw8AUQQbwo0Se2NZ54p5YlJgtx8yWc3JZNvIhiGbL+Ml17ltrDn7KFDVpssBJHZE9fZw8P8i1/b4GudmZ5JNK0HXWvcbFIfiSAysa12+Mmd2Ojv+TvK05MHp6WN2eafrZZ3t798yeUw/vKYdUSQlmPETmNgxbA3cbeW1GgVGtXmbKKdTZRaFj1z06siiUQEbR5roobHJxK7oms0ilX7kK3NtYzQFdnAcQiMIZC9vrL3ijE2cA4Edk1AE9ejZ6Jd27ir8RBBdkWacSAAgSwBRBCPVK26eKqUz7dJ8bREdvJu+WkFwexXjLqj+1J3zfvq5X4g+q7mmjGrm661u9Bru81bG3zJ3uWv9drobRsrCcskxpkqgkziJm3MCAIq1fkeLUs7us8FpWH9+FLlzeR9erPfyeqf+guvXJrkb3y3jggS+dmTIA9eRElJdlmL15esoOhJwiPxK3uDk9wiTlHVyTDumP06rGtkUw/EWjzbvr0qmCxL2kEAAhCAAATGEEAEGUONcyAAgW0SQATx6M5FkAfuerlM1I4yXSY6/+zRB14ur9R3wrvLILS3x7QVA/5Gb3W82aao9qZj9726+iq/pYoRxc9IBJFJbO0iLFkOkuzWlCjZ9fb66BEVVtyfV/RcLc+d7f4/xHYidj0qP1NfITj0uD+VINK/KEY9IkgUd6/KRBMhrOqd6Ea3KbEt8scSdqoAkhH0rDkux85Uh2SEm6giJjoesec4BCAAAQhAYCwBRJCx5DgPAhDYFgFEkFAEmQgg5YGzN7NMRZC3yl133VkeeaK+rcXZlOyS3A9kvma4zDeyMzZFXZhlbcA2fzXvtXKlPLuoRlE2hHM2+IpEECtZjBJsK4mMklitdDQrgkRJ52qYh71AnitvtrGdv6Xn5XJXeXS6N8jwJ9po8Gp588rslcnTZU0vPzCLhzOvLHHJ8mGM2BPFqEd8ikSDjCjgVYVofmcYjZ1n7XmR7e01ElWyeGKFNY+tc3qXBUQiR3R8W18w9AsBCEAAAhBABGEOQAAC+0YAEcSNiNjAdJoTDzucXyt3Dbu2z7Lk2R9rE7G5iPHsnc8tNh9benOMuWP8rNvljbzmbwKYrs2YLMm4MnnbzFtnr87r2eArK4D0JJoVRebXbZmI1nOjzStluCJhxQ6vfKtCDeNkN/8qUJ0FV98kcF6Zc+eVNydv/RmCYm0ed2aFlowOR7P7VUSJuBcDecyaA5EwIJluo33Gz+w8k3M4EgQsASYSluy5Zh/p8cHrv1fU2oYvY/znHAhAAAIQOH4CiCDHH2M8hMChEbhpcmN6d6zRf+Nv/I2xp3LeARHwfuGW4oWW0Msk1EvUvaTQS15bG3t/Rd92KDK2WeJIZJu3P0XmWBTbbAVD754X3rzRxBmZ5PfMszr/2jE1Iaf2qY1lxaGKdlGcrLHXqQSx5tVYASnrA+0gAAEIQAACPQR+7/d+r6c5bSEAAQhsnQAiyNYRMwAEIAABCOyKQFvJo43pVV3V9j0VOpmqmqj6yBPl2mNjRWKLfcb2nrhZApwU+zzxMFsV58VKs3nTvsq4DP/OzC3tPGmvtww08rt3rrX9aT5k7PXsj+Zv79y0roHMPM1UjlrzpOeeMNjS2z5j/yG3QQQ55OhhOwSOkwAiyHHGFa8gAAEInCSBnmQ3qoSqAL23M0XjZZOhTVT2RFVAvf72TCCvqiljl1d1Fu0NFSXvlnAQxc7zvzdemhAkk+VormiMI+HFS+pb/9o5bokaGV4y1pk5dObD2RvWrj1+eUlUasXNyOfMmGOEiig+clxpc/vv7JzN+rLv7RBB9j1C2AeB0yOACHJ6McdjCEAAAkdJIJOkaQmxlqRHCY+X9NcES0smo0TWG3dMglmTrTputFywh6GV9HnJfcQ1IwxEMbT4W5M+YhKJIVZSLn2NfM/EVxPkNH8zokaWoxwzI3iNmm/NRvGPX/ZFkEhY03xrPxtzbWbmlVdtkmVyjDdnRJBjjCo+QeCwCSCCJOIXPbjIhzbvy1cbLvOg5D1sWi5YDyral7/3cFCPZUpJEzi7y0TH8LFi0vswm/GHNhCAwPkTyCSQ0b0smyRnEjDrvuV97t2b5T0tK1Zo42X97I2q/M6xEvHol/wxfL17/tjvkOj7oidemeeE6Fmjl0skqGXmgTdmZG/1OTPOtE2zUXzmOvEqtLznsN5r03vGigQ0jV/22u29/va5PSLIPkcH2yBwmgQQQZJx73340L6AMw8M3oOcNDV6sLNs9r6ArWPZzzXhJRJPeu3JPkBE7caIRMnpQjMIQOCcCGTvVe29NrqXtslcZjPc2kYu4xj66REA5PeBlVBpqDUb5PdSxu+eMGa+c2ob6/4r7bbaW/5lvmej74axPnvxkoJAJoHPxL+1tTJt2WRinBU6emPXO9+GN9y9cv/18tLVy0shkNecNUei8bTnMnltS57t2Nq127aXot+mlnH1zMd9bYsIsq+RwS4InC4BRBAn9pkkWfuSi86zHqJ7P7dM9359i0QKz/ZIzJAPbNoDXHSpRSW8nv0R9zYBaR8Wex80Ix84DgEInA8BeV1rCY2V5HjihrcEIZuMtwmklRy19zDru6Xnl2ctChmhYmz05D14TKLfcz/2kncv9psSQXrjJeeAJwS1yXn97or81ezJiiDaGF4stO/7zDOAdS2VcrYfyEOXljcWjcSdjPCVmQ8eq2gM61zN9rHX1yGfhwhyyNHDdggcJwFEkI64jnlwss7xvjC9Xw+ih3rreOYB3HqosR5sJDrr10/rod3jOYZP9LCXjYXHoWO60BQCENghAeseV03wkhgtOc0k8N6YWoIb9RklTO3xSOCQx+W5re01AV43XFaSLln0VMN4iX8Uc+37cMz3uMWlJ15W28i/Vpxo45T5jtT61s6zxsiKINY4mr3mHG72A5loICvLZrPXaHu9W/N67LXpzdvo+SNiue61t+/nI4Lse4SwDwKnRwARpCPmmaQ980XoiQrRw6H2UBc9oNXjWomsfBDO4MiUeLb9bEoE0R5oogfIjK1WCesmH5YzXGkDAQisT2CM2JlNsHoST++7wEtO5TFJxKuWs+hZ3yteEt97/9MSyza5tisA7IQ3ShzNhFoBEQkmY/yVwr+XXLe+WN9bkWiR+b7zvtM1e63PWjEhqoSyfJN9ePOt3Q/EekaS1Vo9dnnPTj3x0Lh49mpsss+J698N96cHRJD9iQWWQAACMwKIIB0zYdsiyCYrKSy3vIf96IFT9tk+8GUeRrTzswKJ9QAbPbx4D43WQ1Hvw3DHFKIpBCCwZQI9Ioh1z4vuK9p5rVs99/Lonuwlbz331Grz8H9NELcSudo+GzbtXh3dhzchGGn2r8Mn8jcSVTyeLdNorvUc9xh482zTwpv2w0I0L+p+IE98ZEZePl9450vhJ/oxKStCeKJU1IdmUysCWc9T0XK3aF7u63FEkH2NDHZB4HQJ3DS5Mb071v2//tf/+thT9/689gs4MtYqcdbO837Fy5ZKe/ZkfiW0HoDlg4dnv/dALc+Tv95keGr8M3y8NlpyZD2UIIREUeI4BPaTwCZFkPb+ECVaVlLTfq4lOFEy1Z4f3Zei4/K+rSXNPfZoPmvVd70iiOWzvF9nbZVxHPrPCvDRLPeYR/HI2K8l/23cMn1Ec8iLTxS7zBxoeev2PltefPLzpTz1dKn7gcgYWd/fmuCYiZn2nOL5ot0LPK7eXO29R0X+HMLx3//93z8EM7ERAhA4IQKIIMlgWw8iPQ8X0RdmlORHDxvWce/hIfrSt5aTRA9mtd/oyz46rvVjPZRFNsnz6kNWfVixpoImLB3rrzXJy4FmENhbAtp1Xo2NfiH27ltev1pC5SWn7T0na9Mwhne/tHxsfar3vNpXdE5PkDP3cpkYRrylfRpTjX3GPy8Gm/A7E69M7D1mWvys73sv1pFYI+dQxKf94WNT35/W9/TYH1m8Z5ssq8wciuJ3Ks8SiCDRVcNxCEBg1wQQQRLEM7+09DzcaQ9HmQdIaWr04NKKAu2XuifoROfIh9aITUaAGdtGcrRi4D1oWw+qnk0R98SUogkEIAABCEAAAhA4CQKIICcRZpyEwEERQAQJwtUjTmSSee8XlUypdGuul4xLMSPas0P+yiKXzAzjZuzTfq2xfnHxfIn60YSNSJzYRCxbMemgrnSMhQAEIAABCEAAAudAABHkHKAzJAQg4BJABDHwRFUFw2myjVZFoXWvrWFtE3StxNIqBe3p35oJ3troVvzQmGQrQXp5ev1qfGo8LKHGEy8stqdSpso9EgIQgAAEIAABCGyLACLItsjSLwQgMJYAIshYcpwHAQhAAAIHQ2DdSrBNOBpVq9UxWtE4U/HXivJVuF5HTI/2qshUPXrCvVWZ6InZY/lbtnrCeBuHsWJ4NK7mj8c94tn7Q4nnY2aeZtqMjRnnHR8BRJDjiykeQeDQCSCCHHoEsR8CEIAABKYEZEVdtBTPWgYocY5NhGU/kaChJebROVJQaCsSZdVhlLhmxA1PqOgRmqwkPFM12DPdrQrNqGrQGyOziXk2blkxQsY1Eoy09ppPGfFEXkcWm01dJz3xpe1hEEAEOYw4YSUETokAIsgpRRtfIQABCBwxgWgZXc/briLBYAzGTJ9SyNHGid6IIY/3iiE1wdbEIC1pjkSBnoTcqxLpYW4JXHK/K/n2kmj8rNDWI4Jkq0aiOPYKGpGQYokmmf3BemJF2+MngAhy/DHGQwgcGgFEkEOLGPZCAAIQgIBKoEcEsRJ9LfHfFO4oMW7H0faOkklrNiGX9kdLK7Tk2BIyIp8s0UGzKVqGMyYOViWIZN3+2+IT2efFQ/YfVSlpsa59WEKNNn52jvT4bMWBSpAxM/Q0zkEEOY044yUEDokAIsghRQtbIQABCEDAJJBJyD18noiSwR5VekTH28Q3k1BbVSNaJYiXhGu+aSyGdpYQUJNoLbm3jvWKPpkYeOKKFES8ioZe/hlRp7aRPFoBYp1qpd5KkMx8zPo1pq8x8eScwySACHKYccNqCBwzgZsmN6Z3xzr48Y9/fOypnAcBCEAAAhDYKIFeEaQnacy0rc5kk2stwWyFBll9YYk0WpWGxSKbrEZjtQm9ti+JF9ieSoZ1J4jHJhK9NPEmKyZl5qI3vhRGvPk3ZnmKJ8RIcUr6bMWESpB1Z+vxnv/1r3/9eJ3DMwhA4CAJIIIcZNgwGgIQgAAENBEhk2BrCfzwWVYgGENeS8YtEaQKIRkRpG2bSU4jMUfukaElxFaVRK/wkhVaxvCu8cycG4kIGb8iQUUTT7xqE02k8JbjRHGN4pjh5F0j27x2srbRbn8JIILsb2ywDAKnSgAR5FQjj98QgAAEjoyAJzRoSVo2cVz3F+5MgpytWGjbVQFEE3XGJKVRUp7dANUTpzQxoLVf+qT5lpm2noAUzZOof63yJdovxPLDqzbR4uHF3xsjI/Rofmt+WXy8tuteQ1FMOL7fBBBB9js+WAeBUySACHKKUcdnCEAAAkdIwEoooyqMKCleN4EbI4Jkqi1kQuwlp5Hgk3nzSCaR1jZ0jSopLP4aN0sksXyPGMnKF83+oW9PRPP2SYnEkR4RpPoezdfKwvIlK5pZ87YnXpENR3gbwiWFACII0wICENg3Aogg+xYR7IEABCAAgVEEMkmzJ0hoCfOmBRAtAW2d9SpCZDIeiSu91SBSeJFByIggmkjhiSBt+8gfS4zwJovHMxJntLh4n2mChidmeb5bsbb60xi0wlc2dl7MMyytObTudTTqhsBJe0MAEWRvQoEhEIDAnAAiCFMBAhCAAASOikDm1/UoYV0XiGdDK4RI0SAj5NQEuZ6b8dfyx0qUI7Go9pdJbrNiQ2tLT/8ZAUDrW7KXcfEEASmGeH211RBRrDxhxJsbEbtovmsxigScLJ91ryXOP3wCiCCHH0M8gMCxEUAEObaI4g8EIAABCEAAAhCAAAT2hAAiyJ4EAjMgAIEFAUQQJgMEIAABCEAAAhCAAAQgsBUCiCBbwUqnEIDAGgRumtyY3h17/s/+7M+OPZXzIAABCEAAAhCAAAQgAIEjJ/AHf/AHR+4h7kEAAodGABHk0CKGvRCAAAQgAAEIQAACEDgQAoggBxIozITACRFABDmhYOMqBCAAAQhAAAIQgAAEdkkAEWSXtBkLAhDIEEAEyVCiDQQgAAEIQAACEIAABCDQTQARpBsZJ0AAAlsmgAiyZcB0DwEIQAACEIAABCAAgVMlgAhyqpHHbwjsLwFEkP2NDZZBAAIQgAAEIAABCEDgoAkgghx0+DAeAkdJABHkKMOKUxCAAAQgAAEIQAACEDh/Aogg5x8DLIAABJYJ3DS5MY1+Re7P/MzPwBMCEIAABCAAAQhAAAIQgIBK4A//8A8hAwEIQGCvCCCC7FU4MAYCEIAABCAAAQhAAALHQwAR5HhiiScQOBYCiCDHEkn8gAAEIAABCEAAAhCAwJ4RQATZs4BgDgQgUBBBmAQQgAAEIAABCEAAAhCAwFYIIIJsBSudQgACaxBABFkDHqdCAAIQgAAEIAABCEAAAjYBRBBmBwQgsG8EEEH2LSLYAwEIQAACEIAABCAAgSMhgAhyJIHEDQgcEYGbJjem0W+HeeSRR44IBa5AAAIQgAAEIAABCEAAApsk8Pzzz2+yO/qCAAQgsDYBRJC1EdIBBCAAAQhAAAIQgAAEIKARQARhXkAAAvtGABFk3yKCPRCAAAQgAAEIQAACEDgSAoggRxJI3IDAERFABDmiYOIKBCAAAQhAAAIQgAAE9okAIsg+RQNbIACBgQAiCPMAAhCAAAQgAAEIQAACENgKAUSQrWClUwhAYA0CiCBrwONUCEAAAhCAAAQgAAEIQMAmgAjC7IAABPaNACLIvkUEeyAAAQhAAAIQgAAEIHAkBBBBjiSQuAGBIyKACHJEwcQVCEAAAhCAAAQgAAEI7BMBRJB9iga2QAACA4GbJjemd8ei+Omf/umxp3IeBCAAAQhAAAIQgAAEIHDkBP7oj/7oyD3EPQhA4NAIIIIcWsSwFwIQgMBJEXinfP2XXi9f+L7h9MduL5/50x9Mjn+w/NoLd5ePHj2bPy+/8vD3yguqn9tj8O0vfqd866M/Vn75w0cPGAchAIENE0AE2TBQuoMABNYmgAiyNkI6gAAEIACB7RFABFlm64kgk5Z3316+8auXyh0bDMgggHz6m6U8/FlEkA1ipSsInAwBRJCTCTWOQuBgCCCCHEyoMBQCEIDAiRP44Y3yiU/+oLy+lOhXkWSogvhg+daiSkKpivju98t9n/uzBcR7H7u3fPknL87+XY8tKkuGD2d9/Ogfv15+6ivvTJstCQHVnkWPnWOWxvbPlvLphW0Xy2e+dG/5+I9o8a4iiBxL/7wKGLWnZSGjZVeraOb9TBl/oPwbWYXzsQ+VVz/1gWl32b4/89g75QtTfnO/yjyOHrcTn+q4D4FjIoAIckzRxBcIHAcBRJDjiCNeQAACEDh+Aq4IorjfiCVvN0JG23IhhAiBxIZZxQejIqNnzIUI4tu+fDQvgkiRYlUIGS+C5PturJ+yuVi+qi3n2UIFy/FfEHgIgcMggAhyGHHCSgicEgFEkFOKNr5CAAIQOGQCgQiyEDQWFRqrgsWiEkK2WYgg83OaKo/ZOVV8ENUMZvJ+JpKYYzYiiG27DFiwHKZWaqis2iqPYclMJILMltX8/+3dS3rcuBUGUGkZmWcTWUPb7cd6Msx6bHe3vZuMsw1HapsyBeFxQVaVCPD0rF0kCJwL1vfhF8h68ThMV9t3d8923GTPHXlS6jsBAi0BIUhLyOcECNxaQAhya3HXI0CAAIFtAtUQZP0ISbJborDw/rG4/3ne/34+KvP0uEe642IJDJbr5MKI1SMqkWv+I23zkaW002MhK4cgzx51qe5sWfq5MQTpajt9tKfhtm1mOIsAgQMLCEEOXBxdI3BSASHISQtv2AQIEBhOoPlOkOS9Fj/f6fGvSCBRCkGednpkAosX7wR5FK3vFHkWvDyFIOv3e0RDkJe7XLLvOMkWeQkmrhGC1Nr+2ZmaW/Y9KMPNVB0mQGAlIAQxHQgQOJqAEORoFdEfAgQIEMgLbA1BnnZXrF5sWnocJt0JUgtBkl4+f2yk53GYPSHIQydePLqz+rfquzZ+/fLOsovk6d0pq/Nij8OkJcsFLPmy+vUZNzyBuQWEIHPX1+gIjCggBBmxavpMgACBMwpsDkHu7sIvRo2GIC9+4WQpyK9Ao3nN2js5ll0sL+qc3yny61q/rl96eeld5Rdeni6XCUH+/uznue22CyFIdhfIY8OZX9Y54xw3ZgITCghBJiyqIREYXOD+4Yvp+9YxfPz4ceupziNAgAABAn0CO0KQvy8U+onc5SdgSy8RXb3j4sWCPvPTtrVrXjAEuVv/0kwt5Fh99gP/+Ts6Pvz7n3d3//nv3ef1DpL1OEvhyCog+dFuZSdIxK1vZjiaAIEDC3z69OnAvdM1AgTOKCAEOWPVjZkAAQIECBAgQIDADQSEIDdAdgkCBLoEhCBdXA4mQIAAAQIECBAgQCAqIASJSjmOAIFbCQhBbiXtOgQIECBAgAABAgROJiAEOVnBDZfAAAJCkAGKpIsECBAgQIAAAQIERhQQgoxYNX0mMLeAEGTu+hodAQIECBAgQIAAgVcTEIK8Gr0LEyBQEBCCmBoECBAgQIAAAQIECFxFQAhyFVaNEiCwQ0AIsgPPqQQIECBAgAABAgQIlAWEIGYHAQJHExCCHK0i+kOAAAECBAgQIEBgEgEhyCSFNAwCEwncP3wxfd86ng8fPmw91XkECBAgQIAAAQIECEwu8Pnz58lHaHgECIwmIAQZrWL6S4AAAQJZgTdv3tx9/fr16bP1/6efXYKw1ebj563/1v19PLbVZq29yLnLMTWr0jVK57bGGP080v+lrd7aLrVIvVueuc9zbUT7kxtj6d8ibrX5k5t/reOXz2u16Jk70fGmY73WXOhpN+ffc37PsZFaj3yMEGTk6uk7gTkFhCBz1tWoCBAgcEqB0mL0UguStP0UObrIjix8H9tqLWSji+91P3NhRsRny7VqgUp0gm4JHVK39eI+V7Pa8aVgoOaxN0SI1KO1SI+EFb33906BIwAACmpJREFUS2+okZu/tXumdnzp3orOy1yNS/dXyb+3LtG+Re+FUY8TgoxaOf0mMK+AEGTe2hoZAQIETinQWnhFg4reRWYUu7XAqi1ea4vQ1nnR/kUWm9G2osf1LhZ7jo+GFa0Ffsu3Nq9KIcujT+u6qWHp+PVxkQBtuXarRrW2SiHC0uae0CAX3LUsIrWO1nE5LhLMtL5z0tq0zGf7XAgyW0WNh8D4AkKQ8WtoBAQIECCQEehZKEcB97S5LJRKOxtKfUgXobVdDbk2lvMj4U9k4ZdeI9JuKVBquffuwoj0v+eRqVK99yx6a4vwXHgQOX7LedEwIBfUrJ0jniWv3OM5tftgawjSCjLWn7fCrC2PDLXm+eyfC0Fmr7DxERhPQAgyXs30mAABAgQSgVzAsCewSBd+exa9uQVqKRRYBxa9/Y8samuL0dZf7Vuf907KWsCQC25ax+cW67k61hbtyxhyC93S+Htc0jFEQ6tS6JALBR7/rbUTpPd+yc2t5TrrPvTO2VaoUbt3amPI1SQ1jPQ1ck+V7uX037eGhb331RGPF4IcsSr6RODcAvcPX0ybfx3m/fv359YzegIECBA4jEBkF0BtgVgayKUeD2ktlqNBS+sdGdHQpRQatBZ1l1rM1Rb2PYv0VkCwbiuyqG3No+juhdqOn1IQ01r0t3Yp5IKJ0ryOWJT6UzJP7Vq7lqKW6bhq1y8ZbLm/eoxKYVDPfXaYL9MLd+TLly8XblFzBAgQ2CcgBNnn52wCBAgQOIjA1gVLb/dbC8DoojM9bstfqtNFauSv2z0hyXoB1wobtjguC9Z0gVp6hCfXh1xgsh5jeo1cAFEKSiKepT6VFvjp2Gq7FtKFdW2Bn+4iKtUj3eXSCgciu0p6ds7U5kkpKIz8e20etOZxrQYRn9K93Huv9d5DoxwvBBmlUvpJ4DwCQpDz1NpICRAgMLXALUKQ0qK4tEhLF7GRv+S3ipRbXJcW9q2/xOeuFX3HQ2s3Q2scLcvWwrT1boZIOJHrQ6tfpZrWQqLIZ7W5Eglj1gv93KK/tVDvCSciRukxrbm29LkV3uSCoSUcqt2HrTBjaXcd+rTutVxfo6FW6/6Y6XMhyEzVNBYCcwgIQeaoo1EQIEDg9AK1hWIkpGgBRv4a3bOQLC1KI4v3yIK5NebIgrEWdKR/eW/9Jb62CG+FEdFzl+Nqi/S0rVxQFN3ZUAve9iyQ13NgWeDXal4b93rx36pnKViKjjMSjuT6ugQg6W6WVtDW6ldtXrWCpVLbW+6r1jmt757RPxeCjF5B/Scwn4AQZL6aGhEBAgROJ7B10bgHas+iP7Koby3S1gvH6II7spAumUQWcpFjSgv29XVLj8O0Qo6WQ2vRXPOpnbueC7V5Ed0l0OOY63PrfkjnTqtf6yBluV7pnSelAClXm8gOpp5gJBJcrG1qu4lq91+pPr3/vuf7Z6RzhSAjVUtfCZxDQAhyjjobJQECBKYWSBcstcHWHkmpnZcuBKPtlP4SX1pw547PLe4ezy+9dyL32TpAqC1k94QgPZOsttBPg4TcIrx0rS2PMKS1KNmW3qdRCgTSdtJwohQM9I63NjdLn+XCgLQ/pWNK91vkUar1PNwamOTaePy3UljT6m8tvCjdS63gK3Lf99wvIx8rBBm5evpOYE4BIcicdTUqAgQIECBAgAABAq8uIAR59RLoAAECicD9wxfT5p/IfffuHVACBAgQIECAAAECBAhkBf744w8yBAgQOJSAEORQ5dAZAgQIECBAgAABAvMICEHmqaWREJhFQAgySyWNgwABAgSeCWx9uSRGAgQIELicgBDkcpZaIkDgMgJCkMs4aoUAAQIEXlkg+jLJ6AtNX3k4Lk+AAIEpBIQgU5TRIAhMJSAEmaqcBkOAAIFzCpR+GjPVsDvknPPDqAkQeD0BIcjr2bsyAQJ5ASGImUGAAAECUwhEdoLYBTJFqQ2CAIGBBIQgAxVLVwmcREAIcpJCGyYBAgTOIrDe7WHnx1mqbpwECBxVQAhy1MroF4HzCghBzlt7IydAgMCUArkdIXaATFlqgyJAYAABIcgARdJFAicTuH/4Yvq+dcy///771lOdR4AAAQIELi5Q2gViR8jFqTVIgACBkMCff/4ZOs5BBAgQuJWAEORW0q5DgAABAlcTiLwPZLn4sitkfY6dIlcrjYYJEDi5gBDk5BPA8AkcUEAIcsCi6BIBAgQI7BOIBBzL7hC7RPZZO5sAAQI1ASGI+UGAwNEEhCBHq4j+ECBAgMAugTTcKIUckaBkV0ecTIAAAQJ3QhCTgACBowkIQY5WEf0hQIAAgW6BXKCRvh9kadSjL928TiBAgMBmASHIZjonEiBwJQEhyJVgNUuAAAECBAgQIEDg7AJCkLPPAOMncDwBIcjxaqJHBAgQIECAAAECBKYQEIJMUUaDIDCVgBBkqnIaDAECBAgQIECAAIHjCAhBjlMLPSFA4IeAEMRMIECAAAECBAgQIEDgKgJCkKuwapQAgR0CQpAdeE4lQIAAAQIECBAgQKAsIAQxOwgQOJrA/cMX0/etnXr79u3WU51HgAABAgQIECBAgMDkAn/99dfkIzQ8AgRGExCCjFYx/SVAgAABAgQIECAwiIAQZJBC6SaBEwkIQU5UbEMlQIAAAQIECBAgcEsBIcgttV2LAIGIgBAkouQYAgQIECBAgAABAgS6BYQg3WROIEDgygJCkCsDa54AAQIECBAgQIDAWQWEIGetvHETOK6AEOS4tdEzAgQIECBAgAABAkMLCEGGLp/OE5hSQAgyZVkNigABAgQIECBAgMDrCwhBXr8GekCAwHMBIYgZQYAAAQIECBAgQIDAVQSEIFdh1SgBAjsEhCA78JxKgAABAgQIECBAgEBZQAhidhAgcDQBIcjRKqI/BAgQIECAAAECBCYREIJMUkjDIDCRwP3DF9P3reN58+bN1lOdR4AAAQIECBAgQIDA5AJfv36dfISGR4DAaAJCkNEqpr8ECBAgQIAAAQIEBhEQggxSKN0kcCIBIciJim2oBAgQIECAAAECBG4pIAS5pbZrESAQERCCRJQcQ4AAAQIECBAgQIBAt4AQpJvMCQQIXFlACHJlYM0TIECAAAECBAgQOKuAEOSslTduAscVEIIctzZ6RoAAAQIECBAgQGBoASHI0OXTeQJTCghBpiyrQREgQIAAAQIECBB4fQEhyOvXQA8IEHguIAQxIwgQIECAAAECBAgQuIqAEOQqrBolQGCHgBBkB55TCRAgQIAAAQIECBAoCwhBzA4CBI4mIAQ5WkX0hwABAgQIECBAgMAkAkKQSQppGAQmErh/+GL6vnU8v/3229ZTnUeAAAECBAgQIECAwOQC3759m3yEhkeAwGgCQpDRKqa/BAgQIECAAAECBAYREIIMUijdJHAiASHIiYptqAQIECBAgAABAgRuKSAEuaW2axEgEBEQgkSUHEOAAAECBAgQIECAQLeAEKSbzAkECFxZQAhyZWDNEyBAgAABAgQIEDirgBDkrJU3bgLHFRCCHLc2ekaAAAECBAgQIEBgaAEhyNDl03kCUwr8H5othKVp+ORuAAAAAElFTkSuQmCC"/>
          <p:cNvSpPr>
            <a:spLocks noChangeAspect="1" noChangeArrowheads="1"/>
          </p:cNvSpPr>
          <p:nvPr/>
        </p:nvSpPr>
        <p:spPr bwMode="auto">
          <a:xfrm>
            <a:off x="155575" y="-26590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gray">
          <a:xfrm>
            <a:off x="227013" y="2601913"/>
            <a:ext cx="2809875" cy="1223962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灯片编号占位符 2"/>
          <p:cNvSpPr txBox="1">
            <a:spLocks noGrp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fld id="{59B89BCA-6AAF-4699-B1E1-0D63BF2DAFF8}" type="slidenum">
              <a:rPr lang="zh-CN" altLang="en-US" sz="1200">
                <a:solidFill>
                  <a:srgbClr val="898989"/>
                </a:solidFill>
              </a:rPr>
              <a:pPr algn="ctr"/>
              <a:t>15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graphicFrame>
        <p:nvGraphicFramePr>
          <p:cNvPr id="4" name="图示 3"/>
          <p:cNvGraphicFramePr/>
          <p:nvPr/>
        </p:nvGraphicFramePr>
        <p:xfrm>
          <a:off x="1691680" y="2029296"/>
          <a:ext cx="62646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4756" name="矩形 7"/>
          <p:cNvSpPr>
            <a:spLocks noChangeArrowheads="1"/>
          </p:cNvSpPr>
          <p:nvPr/>
        </p:nvSpPr>
        <p:spPr bwMode="auto">
          <a:xfrm>
            <a:off x="1403350" y="1052513"/>
            <a:ext cx="68405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4000" dirty="0">
                <a:solidFill>
                  <a:srgbClr val="C00000"/>
                </a:solidFill>
                <a:latin typeface="方正姚体"/>
                <a:ea typeface="方正姚体"/>
                <a:cs typeface="方正姚体"/>
              </a:rPr>
              <a:t>提 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CB3AF41-2DDD-49DF-81B0-94DFFD6856CD}" type="slidenum">
              <a:rPr lang="zh-CN" altLang="en-US" smtClean="0">
                <a:ea typeface="宋体" charset="-122"/>
              </a:rPr>
              <a:pPr/>
              <a:t>16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900113" y="1700213"/>
            <a:ext cx="7369175" cy="4752975"/>
          </a:xfrm>
          <a:prstGeom prst="rect">
            <a:avLst/>
          </a:prstGeom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  <a:defRPr/>
            </a:pPr>
            <a:r>
              <a:rPr lang="zh-CN" altLang="en-US" kern="0" dirty="0">
                <a:latin typeface="黑体" pitchFamily="2" charset="-122"/>
                <a:ea typeface="黑体" pitchFamily="2" charset="-122"/>
              </a:rPr>
              <a:t>在某个特定研究领域里，哪个机构产出了高被引的研究成果</a:t>
            </a:r>
            <a:r>
              <a:rPr lang="en-US" altLang="zh-CN" kern="0" dirty="0">
                <a:latin typeface="黑体" pitchFamily="2" charset="-122"/>
                <a:ea typeface="黑体" pitchFamily="2" charset="-122"/>
              </a:rPr>
              <a:t>? 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  <a:defRPr/>
            </a:pPr>
            <a:r>
              <a:rPr lang="zh-CN" altLang="en-US" kern="0" dirty="0">
                <a:latin typeface="黑体" pitchFamily="2" charset="-122"/>
                <a:ea typeface="黑体" pitchFamily="2" charset="-122"/>
              </a:rPr>
              <a:t>所在机构在某一研究领域中的排名情况如何</a:t>
            </a:r>
            <a:r>
              <a:rPr lang="en-US" altLang="zh-CN" kern="0" dirty="0">
                <a:latin typeface="黑体" pitchFamily="2" charset="-122"/>
                <a:ea typeface="黑体" pitchFamily="2" charset="-122"/>
              </a:rPr>
              <a:t>?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  <a:defRPr/>
            </a:pPr>
            <a:r>
              <a:rPr lang="zh-CN" altLang="en-US" kern="0" dirty="0">
                <a:latin typeface="黑体" pitchFamily="2" charset="-122"/>
                <a:ea typeface="黑体" pitchFamily="2" charset="-122"/>
              </a:rPr>
              <a:t>在这个领域里，谁是最具影响力的研究人员？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  <a:defRPr/>
            </a:pPr>
            <a:r>
              <a:rPr lang="zh-CN" altLang="en-US" kern="0" dirty="0">
                <a:latin typeface="黑体" pitchFamily="2" charset="-122"/>
                <a:ea typeface="黑体" pitchFamily="2" charset="-122"/>
              </a:rPr>
              <a:t>所在机构发表文献的被引趋势是上升，还是下降</a:t>
            </a:r>
            <a:r>
              <a:rPr lang="en-US" altLang="zh-CN" kern="0" dirty="0">
                <a:latin typeface="黑体" pitchFamily="2" charset="-122"/>
                <a:ea typeface="黑体" pitchFamily="2" charset="-122"/>
              </a:rPr>
              <a:t>?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  <a:defRPr/>
            </a:pPr>
            <a:r>
              <a:rPr lang="zh-CN" altLang="en-GB" kern="0" dirty="0">
                <a:latin typeface="黑体" pitchFamily="2" charset="-122"/>
                <a:ea typeface="黑体" pitchFamily="2" charset="-122"/>
              </a:rPr>
              <a:t>论文的被引用情况与同类文章相比的结果如何</a:t>
            </a:r>
            <a:r>
              <a:rPr lang="en-GB" altLang="zh-CN" kern="0" dirty="0">
                <a:latin typeface="黑体" pitchFamily="2" charset="-122"/>
                <a:ea typeface="黑体" pitchFamily="2" charset="-122"/>
              </a:rPr>
              <a:t>?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我们学校的科研水平在同行中的地位如何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?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我们学校发表高影响力研究论文的作者有哪些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?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  <a:defRPr/>
            </a:pPr>
            <a:r>
              <a:rPr lang="en-US" altLang="zh-CN" dirty="0">
                <a:latin typeface="黑体" pitchFamily="2" charset="-122"/>
                <a:ea typeface="黑体" pitchFamily="2" charset="-122"/>
              </a:rPr>
              <a:t>……</a:t>
            </a:r>
            <a:endParaRPr lang="en-US" altLang="zh-CN" kern="0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5780" name="Rectangle 5"/>
          <p:cNvSpPr txBox="1">
            <a:spLocks noChangeArrowheads="1"/>
          </p:cNvSpPr>
          <p:nvPr/>
        </p:nvSpPr>
        <p:spPr bwMode="auto">
          <a:xfrm>
            <a:off x="755650" y="908050"/>
            <a:ext cx="73691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3200" b="1" dirty="0" smtClean="0">
                <a:solidFill>
                  <a:srgbClr val="C00000"/>
                </a:solidFill>
              </a:rPr>
              <a:t>ESI</a:t>
            </a:r>
            <a:r>
              <a:rPr lang="zh-CN" altLang="en-US" sz="3200" b="1" dirty="0">
                <a:solidFill>
                  <a:srgbClr val="C00000"/>
                </a:solidFill>
              </a:rPr>
              <a:t>主要</a:t>
            </a:r>
            <a:r>
              <a:rPr lang="zh-CN" altLang="en-US" sz="3200" b="1" dirty="0" smtClean="0">
                <a:solidFill>
                  <a:srgbClr val="C00000"/>
                </a:solidFill>
              </a:rPr>
              <a:t>功能</a:t>
            </a:r>
            <a:endParaRPr lang="zh-CN" altLang="en-US" sz="3200" b="1" dirty="0">
              <a:solidFill>
                <a:srgbClr val="C00000"/>
              </a:solidFill>
            </a:endParaRPr>
          </a:p>
        </p:txBody>
      </p:sp>
      <p:pic>
        <p:nvPicPr>
          <p:cNvPr id="6147" name="Picture 3" descr="C:\Documents and Settings\Administrator\Local Settings\Temp\mx3234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2205038"/>
            <a:ext cx="7034212" cy="347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82" name="AutoShape 2" descr="data:image/png;base64,iVBORw0KGgoAAAANSUhEUgAAAY0AAADECAYAAABjh33BAAAgAElEQVR4Xu19fWhWW7rfiqPRGJ3kdA5aGtApgvYUvbEjBWXKGdC5FGkNFI5TPZByKerVModeUKbnD1PnVLnndIg4lxyuchLKpcIxzZWWSdqGYaqDpXMUYXoNDneuwqUqWKqn1GT8iCZ+dD/79Xmz3pW19lr73Wvvd3/8NohJ9vp4nt+z9vPb63nW2qvtxz/+8RuBCwgAASAABICABYETJ06ItjfBBaSAABAAAkAACEQhsGXLFnHz5k3RtnnzZpAGxkosBGjg0ADCBQSAQDUQ4Ge+Thr0Ay4g4ILAJ598ImiKym8dLnVQBggAgeIioD7z4UwDpFFcg2YtOUgja8TRHxBoLQIgjdbiX/jeQRqFNyEUAAKxEABpxIILhVUEQBoYE0CgWgiANKplb+/agjS8Q4oGgUCuEQBp5No8+RcOpJF/G0FCIOATAZCGTzQr2BZIo4JGh8qVRgCkUWnzJ1cepJEcQ7QABIqEgBfSmJqaEhcvXhSnTp0Shw8fFnv37hXbtm0T3d3dgjeYDwwMhLicPHnSKz5ptUtCtrW1Rcp64cIFsXv3btHV1eVFJ7m/qI35aeocVxFfpDExMSf6+p6KPXuWiYMH28X77y8Lxs90MH7esYo0MDD7dmx1WMs2WyCLPpqVDfWAQJYIJCaN0dFRsX//fnH16lWxffv2UPZr166JHTt2hD9Hkcbly5fFzp07Y+mr1knbgc7MzITkJ+tCPxNRbt26NXBye8T4+HgsHaIKM3FUiTSYMG7cWC16e5cG4+dlMH4ev8W8NaRx+fJ8MDaX1U0VlzTU+t4GCBoCAi1GIBFpsOOkN+59+/Y1qELOfdeuXXXSUPUkZ9zf3x/L4TZTxwe+Jkfu4uDj9p9Gm3FliFPex0yjre3RIoIgp7tr1xOnmUYceV3Kzsy8Ccbm02BsrnIpvqhM0vpNdYpKQCAjBBKRxvDwsDh06JC4e/euWLduXYPI/IZuemOmGQKFs+J8H7GZOj5wBGmYUfRBGn19T8TExLy4cKEzePlor3dGZOISnvJhY7kNmlWcOvW86b6T1vetD9oDAj4RSEQafX19wcM+YXX8aqyenb+sCJEHEc3IyIg4duxYeEvOGejqqPXpd2pjcnIyDJmpbchy3LhxQ1CbJD/93Nvba8RVRxqm8FSUDi79q33JdYic169fX5eTMHNpkyowwatKUhukC2PB911zUT5Ig2cV1Pfx4yvERx8tF2vWLFlkj+HhF8FLyrN63mPPnvZA/9oshS4mGHrTn5ycD8bA07djYIGM5PIUDhsYeB4SFofG2OGbBgP3MTX1sl5X7l9Xn+qYyvt8mNEWEMgCgUSkESeUYnKG8kzjyJEj4ty5c2J6elrcuXNnUc5A15/6NyYyIgK61LwDl2eioN9teQlTQlyXCHfVwdS/qg/ljL797W/X80WkkwlLU5unT58OifjBgwchJmvXrhWDg4Pi6NGj4e8y+XM+KkvSIBkoj/HHf1xz4HRdvbo60Hlp/Rlgwrh7tyt0wMPDc/XwkRre4pkLEUFtDDwOiYbDTVyeiYJ+192XZzmmPqgM52C4vC7cxjLpymfxoKMPIOALgVyRhqzUw4cPQ+dGFzswF9KwkZPtvg5YtQ4Tgy4sF1eHKHnI2X//+99fNAuy6RD3PutDRHLgwIFYq8F8zDQYs4cPX4uhoRdhaIiuS5dW1ZPRstNVbaQ6ad+/14i6Me9y5MjT4AVnLiDfjgCz5QFmCyvtdKQRVd7Xw4x2gEAWCCQiDQ553Lp1S2zcuDFSXpsj48q8Gove4jnElDfS4NDU8ePHtUuI4+hgwoXappyPLnRmw9JEcqaZBhH00NBQ2B/NuihEuGbNGqfxF0Ua6gzNlL9Scxejo3NhaMn29s8CmkhCVcA0E7CRjI40ZIIjOUdGVtZDajrSiCrvBDQKAYGcIJCINO7duxfG2HWrp0g/cp68qsrm6Kg85RcoVCKHWfI40yCZOOQjLzVuRgcTLjSLIVLWEYcNS/U+kQLNIAhfIoUPP/xw0Wo3thcRtS1cJ49dHzMNcrIcKpKJQCYNmmn09n4jIOnFezGiQke658xGEjqnr/tbDbN4BKcrnxNfADGAgBMCiUhDdjSy86Rk8NjYmNiwYUN9H4bJ0dEshZwZxdd1+Qgdach1ms1pRM1eZOTkfRqUa+GNfEyY6pu5qw6m/lV9eAGAjG9c0iB833//fWPYidrj9tUcj20fjC/SIII4eXJFuE+DchaUhxgf7wwIrLaaipztl1/WwkErVrSJn/98PtgEuDy8pzp03vfB4S1q7/r1V8byJhK5deubYY7l6NEVi/qgOpx3MeVE1Pqm8k5PKgoBgZwgkJg0SI/bt2+LK1euhMtv6aJd4fSPVyTpwhS8Yqenp0eQEBQOYbIhh0x7OM6fPx++adPmOXLOah3OeTCWvALLZfUUk5Esmxo+MSXAuRzPNtT+iTB1OhChyJe6+kkdE+p9yjnwyjLT+FHrmPqg8BdhTGFF0pOI+MyZM+L+/fthyI1tlxVpPHjQJX7zm1fipz99EapGu8KZMFjX06efB/rPhsTR398ehoPk1VA1m9Y2AzJx0M/yUl5deXUFFq906ulpC8ZmR5Bbm1Hs9k7YL5HCmTPPA8ze1AmPCqr1WU5T+Zz4AogBBJwQ8EIaTj2hUMsQ4I2WqgBxwlAm4X3MNFoGDDoGAkAgNgIgjdiQFa8CzXA+//zzhg2YNDukmVzSb4GBNIo3HiAxEEiCAEgjCXoFqUszjV/+8pdhqI8uTob7+NhiUtJQw0UFgdSbmK3Y8e5NeDRUSQRAGpU0uz+lk5KGP0nQEhAAAlkgANLIAuUS9wHSKLFxoRoQ0CAA0sCwSIQASCMRfKgMBAqHAEijcCbLl8AgjXzZA9IAgbQRAGmkjXDJ2wdplNzAUA8IKAiANDAkEiEA0kgEHyoDgcIhANIonMnyJXBS0vhBz6BWobH7tTNVfF6jP/kfYXP7fvQPfDYr0mrXq5BoDAh4QgCk4QnIqjaTlDQIt2ePX4g/+DtDIYR/9lcfiZWra9+USnr95lf3xObvLpwoqXPuahmXPl3adWkHZYBAEREAaRTRajmS2QdpkDo84/A1wyAiGvrov4p/9Wf/xIiWSxm1cjN1cmQuiAIEEiMA0kgMYbUbyCtp0KziP/7JNRFFQi5lVOs2U6faIwTalw0BkEbZLJqxPmmRhpzr+Mkv/pn4Dz/5lfj1L/5a0M/f/ru1A6Lu/OXD+t9ZbSIJduwmKFzLyDK41qE+aTbyF5f/l/iTf/GfQxH+5Z/+Y/H3dv7tMOyWRK+MTYvugIAWAZAGBkYiBNIiDTlkxURBDnfb72+oh5z+7R/8p5BIyKHf/vX/Fsf7vqzPLHThLvVvzZRxqcNykdx0/ej3/32D3NxGM3olMhYqAwEPCIA0PIBY5SayIA0OMakOe/jjX4hfnJ8S/f/6e2LXh7/XkEB3ce7NlPFRx0ZeUXpVeaxB93wgANLIhx0KK0UUabieES7PKuQchM25zvzfZ2Ly3/3PMHdBM5DDg/9QdL27MsSyGeeuq2eToZk6tjaj9CrsQIHgpUEApFEaU7ZGkVbONFjjX/3sr8L8gRy6KjJpROnVGiujVyCwgABIA6MhEQI+SMO0T8P2Rk73T41/KDZu+1vhzEJHGj/97/9c/Pq//bXY84d/f9Hsg9uXy8h5Ekq0Uz6CLjVEFtWua07DFHaL0iuRsVAZCHhAAKThAcQqN5GUNEw7wlVMycGqq5nod3Le/2X41+L//Z8n4p/+6LuLVlb9jb+5Svzg2HfFwd4/bWiS2uPVV1yGQlv8Nyr8jw5uE//mB2P1ero6unZdV08xGcXRq8pjDbrnAwGQRj7sUFgpkpJGYRWH4ECgogiANCpqeF9qgzR8IYl2gEAxEABpFMNOuZUyKWm4hqdyC0CGgvn6xEqGIqOrEiIA0iihUbNUKSlpZCkr+gICQCA5AiCN5BhWugWQRqXND+UriABIo4JG96kySMMnmmgLCOQfAZBG/m2UawlBGrk2D4QDAt4RAGl4h7RaDYI0qmVvaAsEQBoYA4kQAGkkgg+VgUDhEABpFM5k+RLYJ2lMTb0UFy/Oi1OnnovDh9vF3r3tYtu2paK7e1q8efNOvhQPpBkYmA1lOnmyw4tsMzNvxMcfPxNnz3aKtrZHkW2mhYdvnWQl0mzbiwHQiBMCIA0nmFDIhIAv0hgdnRP79z8VV6+uFtu3Lw27u3btpdix43H4c1pOUqfX5cvzYufOZVaj+3aCpO/XX78We/a0h6Rx48Zq0du7tE4ghAER69atj1PDQ6eTKx42wHzjZesP99NBAKSRDq6VadUHabAjvHChU+zb196AHTmsXbuepOYkVUPR235//1MxPr4qcxsOD78Q3/veUrFx4zdComCi5FmH/HtWJNpKPDI3ADp0QgCk4QQTCqU50yBneejQM3H3bpdYt25JQ1fktLIMT9HbMIXHsnLKsrJ9fU+0ZKWSRpajsZV4ZKkn+nJHAKThjhVKahDwMdMgZzkxMe/kqIlEJifnw1AWXTQ72b17mejqamvIA5DTl/MC6u8U+hkYeB72y2EgdpAmQz940CVOnJgV7767JCQWvphgdLLJMyeaUXGfat17916LP//zOXH06IpF3UeRRlSfsv4m2aN00uFBurraIE288DC2DgGQRuuwL0XPPkgjzps0Eww5eroovr9nz7L6G7oulEPl1FCPnC+Iqk91uc1bt74pZmffhMl6Sn6rfdlkk8mR8zUsF4Xh6NLlUqLwsfVpk92mk67vpH2yzrZ2ovAqxcNTUCVAGgU1XF7Ezpo0XEkhKh+gIxFTeZk01JBVXFmOHHkqzp2bE4ODHeLAgeXh7Igveqv/6KPlYs2axvBcVP+6ezaZuD8TEbnUt5Vptm21XhReeRn/VZQDpFFFq3vUOYo0XM8I55wGvfVSEjjqiuuwkpZvhjRU+ZlsHj58LYaGXoShLZrdjIysrJOEKZ/hShqmPl0duIlMdPXjYmpruxm8PA5hNBUTAZBGTMBQvBEBHzMNiuevXz8T5ifU1VPUGy3H5b/HdVhJy8chDdfcDC8v5rDY7duvxJUrL8XBg8u1w8slPGVK3OeZNJrFC89gaxEAabQW/8L37oM0mBjUfRqUcB0bmxMbNiypx/rjxMF5KS+1HzdcRbMeSpJTYtrV8U5MzIm+vqfi0qVVobzU//Xrr+pkQO3wPhT6mUmDSOS995aEezLUi1eP0d+np7sbQlr0N5c+Zf1Nb/222YCMh80GaeNV+Iem4AqANApuwFaL74s0SA9+46blt3TRrvDDh5c3ONOolTtUh1co0c9/9EfLwz0epku3worr9/S0iU8+6RBr1840VFfJh2/y39mJ09/VmRM5U3K+Z848F/fvvwmS6StC3Sh2/9lnKxcRgrz6SRZCnVWY+lTr22TXlVfxoJyL6+opHVn7wKvVY77q/YM0qj4CEurvkzQSioLqQAAIZIAASCMDkMvcBUijzNaFbkBgMQIgDYyKRAgkJQ1TCCaRUKhcagRasVu/1IDGVA6kERMwFG9EIClpAE8gAASKhQBIo1j2yp20II3cmQQCAYFUEQBppApv+RsHaZTfxtAQCMgIgDQwHhIhANJIBB8qA4HCIQDSKJzJ8iUwSCNf9oA0QCBtBEAaaSNc8vZBGiU3MNQDAgoCIA0MiUQI+CQN1x3QiQT2VFmWFUtAPYGKZgqBAEijEGbKr5A+SYO0tH1rKU9IRH1IME9yQhYg4BMBkIZPNCvYlm/SIAiL4oyLImcFhyVUThEBkEaK4FahaZDGwhd0q2Bv6AgEQBoYA4kQyII0XL+qajsX3HRmte68cA6VjYy8EMeOzYYYyeeR62ZEUWeAJwIZlYFAjhAAaeTIGEUUJQvSiHt+g+ngJdN52Kbzwvm4UTrH4s6dV9bzyHGmdRFHMGSOiwBIIy5iKN+AQBakkfT0PddDgaJyFHRUK5+tYTrQCWda4+GoAgIgjSpYOUUdo0jD5Yzw06efByfS0YFEHXUpfZNEEtLgo1kpNEUnC9JlIo2oM8BTNAGaBgKZIgDSyBTu8nWWdKahc+jyUai63EFSUmEr2NrhE/Hk8FUUaXC76hng5bM6NKoyAiCNKlvfg+5JSYMdLJ9/TUe+btr0OzE+3hmcod0eSmjLaci5BJdzwV1JQ9dvFGmYzgD3ADOaAAK5QQCkkRtTFFOQpKRBWtMb/fDwXPD/fHgu+N697WLnzmV1QHyfCy7PXrgT3cor6ndsbE7cu/da9Pe3i/Pn58SpU89DQuvrq4Wq1Pq6M8CLaVlIDQT0CIA0MDISIeCDNBIJgMpAAAhkigBII1O4y9cZSKN8NoVGQCAKAZAGxkciBJKSRhXOCMcHDRMNMVTOGQIgjZwZpGjiJCWNoukLeYFA1REAaVR9BCTUH6SREEBUBwIFQwCkUTCD5U1ckEbeLAJ5gEC6CIA00sW39K2DNEpvYigIBBoQAGlgQCRCAKSRCD5UBgKFQwCkUTiT5UtgkEa+7AFpgEDaCGhJ44MPPki7X7RfIgROnDghtmzZIjBuSmRUqAIEIhDgZ/7mzZui7U1wAS0gAASAABAAAlEI0ItiSBqbN28GaWCsxEKABg4NIFxAAAhUAwF+5uukQT/gAgIuCCCn4YISygCB8iCARHh5bNkSTUAaLYEdnQKBliEA0mgZ9OXoGKRRDjtCCyDgigBIwxUplNMiANLAwAAC1UIApFEte3vXFqThHVI0CARyjQBII9fmyb9wII382wgSAgGfCIA0fKJZwbZAGhU0OlSuNAIgjUqbP7nyII3kGKIFIFAkBJxIo62trUGnL774Qhw8eFCr5+joqNi/f3/DvSw3mU9NTYmLFy+KU6dOicOHD4u9e/eKbdu2ie7ubsFyDAwMhPKdPHnSi61kfHS6qvjJnV64cEHs3r1bdHV1eZEl60aSkobu5D4+6c50b2Bg9q39Oqzqym3oTtCz3bd2IBWYmnoZjL35YOw9D8ZeezD22oOxtzQYe9PB2HsnLBlHdpe+bfJHnYx44UJnMPaWBWOv8fl26beVZR4+fC3On58Tx47VxgFdWZ2OyPYjG5v6vXx5Xuza9URcurRK7Ny5rJVQxe779Onnor+/XaxZs8RY14k0qPbMzEzoeI8fPx465Onpaa2jO3LkiDh37lzYoalMbE2CCpcvXw4MsDOyKhPW1atXxfbt28Oy165dEzt27Hhr4Npmdx1puLQf1TkTg4kgGb/aQKvJQQS3detWsWfPHjE+Pt4MLC2vk5Q0amPrTehYdQ8hO73p6e66c4vreLkNk2Ox3XcBeXR0LnhZeiquXl0djL2lb8fey2DsPW7QSyc7OZkkzsUmvw5fIritWx8HY29ZMPZWuaiYizJEGAcOPAte+FaI3t6lwqZ7XKFdbaHrl2QbGnoRvjQQIdN4OH58hfjoo+WRTjiujGmWp3ExMPA8IOVO48uEM2mQoOQYySGTE7506dIiJ06O91vf+lboCGXnmFRJcrj9/f2RjpUdML2579u3r6FLkmvXrl11Z63K49K+TQcbaTB+Ki4u9Wx9t/K+D9KoYfMokjSSvEnaHIvtvg1fdsDkKPbta1fGXu2t0yQ/OfT+/qeJHLeL/LoyLvVsumd9n0i3u7tNHD26Iuzapw5xbBGF540bq0NC43GhexnKGrc4/dFsgy7GWK0bmzToLZkcHYV+zp4929AevcFTyMe3I6R2aXYTFeYaHh4Whw4dEnfv3hXr1q1rkIvf8k31Xdq3ge6is66MSz1b3628D9IQYnj4RTD2ngVjrysYe43Ten7LN5EGOUF6M02TFE3O1afDzWIMshO+deubYuPGb3gnjTi2cCXhomFMoOpwlu3bFGmwg75161ZgvI1he/Sm/9vf/jZ8y9c5QnLck5OT9XyHGsun+uS8JyYm6vKRk2eHLgutc/59fX1hXVv+RM0/mNrXySvPYOT7NOuimUztjcL8vUcVF54dcT1qc2RkJIjVHgvbkjGS5eb+VAyjZJbrP3jwQNCnjd99992Q5E3Ykwy2/E/WpGGK4bPjVp0XOWOuQ2+ANPWmi8MbskMlp79+/Uy9CY5J2/IGfX1PgrE3b3X8ajvspBrH9jthuG5ycj4Mb9TGQeMMRr5PMtJMpjaGankT3aU6L/UtmNocGXlRzxPI+Q5Zbu5PzYdEySzXf/CgKxh7s8HYWxLYoCN0UGQTwo8vkx5sYzlUqeoVpQe1b+rPZAtXPOVxJMtvIo179147jTWXseBitzi484vOF1+sDHLXyxdB0BRp3L59W2zatEnICfHTp08HscYDYZ5DRxrs1G/cuBEKocbyZafPeQh2wC5v4y5lWHu1bBJ5ZX1qD66dNGQryI6f80GUC7pz584ijFhOmk09evTIiKEJY65PZD87OxsuGCDSiMI+a9IwPaRRDyJNpykpSg8GXWvXzojBwY5FIQwOG9CDLMfy5QdbF1KgWDU5urNnO50cstFzBzdUJ6JzKkxCJG/tWWnMPejuu5JG49hbSIQfOfI0yEXOBXnI7mDsvVrUJ8tJxPro0WsnmXQY0yxhdvZNuGCASEMm3GvXajkgE2mwjFFjwaZHVH9xZgU+ZhouY802Fmz6spxxcad6tJhDN+abIg0aeLKDe/HiRZA4OR88pEfDMekShlHLcHuDg4N18jE5ed1D6Zs0bMRiu59UxocPHwbOb23YjIk8bTLY7rOMUdhHOUC6l/VMoza+GvMfvn+fmJgLnNnT+hs+Jbnfe29JGKfW21Wfj3Ep6+J84urn0m+UXYkkiXhlIoorg638wtirkRWR/IEDyyNXcrlgJeul04OdrK6/rEmDZLWNNVccqS0Xu7niHoVF06RBoSB6Q6VQCTm473znO/VQVTOkQW0MDQ2FuQtaTURhmjVr1hhJSB30upCZ6cFwcaamZbKuDrxZ0uAVYDQD4aXLrn3GlZlljMI+CWmo8kTPwtwT4eqAZkdgm2moS3lNv5PO/IZHb9affmqeZVBZDpvIsXbz2IsmPJkU1TbiyK/WdXGIvAKMV/40QxquMi+MvYUVRzQzGRlZaVxp5EoaUXrIK5zU/lwwYrldZXFpM2qsyaE9GVt5thXHbq64p0IanFymhDhdclK8GdJgZdhpystQXWYR9+7dC2KE68M8gLp6itqmdvnvLqRhy5G4tLH4wa2thzc5TyZiCi/19vYumrHZ+owrsyqfDvskpGGrK983DVKXh5OXYVJcnBzBhx+2N6xisr2t6frgtfYko7yMVqcTx6d1q6dqY2+uLo9NFipvy5G4tBGXNPiNVw7hxSGNuDIvHnu1JctRS4BdwlM2PRb8zOL+XBy8C2nEXT0VNdZsuNr0tenEhKPi7iU8xU5ZXp1EeQxK2sr7IuT9CPI+DVtOgxwit0M/60iDYvHkWDkMZnJ6qjxjY2Niw4YN9SXCJucrty/PpGh/CCWLr1+/Xt/UKOtD+QF1L4gqmwkXuZwOI5lkWG7Sr6OjY1FOwyaziXyjsM8ipxF3n4b6INCD8/775k1qNidrerDogaXLZR+Dbp8G6TU2NheMvSX1fRgmWWiWQqRHyxzZEXAinmLf16+/qicl5Th3MPQW7QVZPPYW9sHISeTGsVdL5st5FB1pEIEGQ29RTsMmc9RLAZMylYkiDZdEuC3fQ32Y+mMZZVvoXhLk8SrjmWSfhmms2XB10Ve2o0x6Jhy8JMJ1YQ96W+ZVN7wxLSo8Yls9RXXJaZ85c0bcv38/TNDS2zZd3E9PT08YQ+ewlc6glKS/cuVKuPyWLpoJ0T9uSxcyMbXPTpjaUWcwsj40M+C9KbKTXzCQfsetOuOgNongiKBpXwrliShcR/gSibLs9DsRjG43uUnmqFBRFPZpk4Zu+h21I1y1ubw6Sr5Hm6poZ+umTb9rqGIqz4XkaT89sJ2dbc4b727ffhWMvZfh8tva2GsP/i2v50JUXakvXs3T09MWjO2OemiGnUVt7JlXT5GTp0S5Tn76m0t4g8oxwdGsiXCjHde0FHh8vDMYe+31duh3zveou8lNMuv0lp0XOekzZ54Hz/2bhlVtqq0JX7KnOhuSdXfRw9SfyRayHC54NrMjPGqs2cYCvZjo7EZ2ki91AYEJBxVn1Q6xcho6J42/ZYeAS5guO2lqPflKhCeRW57ey+0k3e1M4ZDPPltZuM9sJMHSVNcW5kijT12bto1nWcnhu588jTXCeHqaCFz/mR6Qhm/rp9geSEMPLk3RP/98ZcPGOnpbordl08A3mYnW609NvQrb++qrl4t2eKdo3lw3nRfS4F3b8j6bXAMXIVwexxrPtqIWJIA0CjLi4qxEylKlpDMN03Q/Sx3QFxAAAmYE1H0zIA2MlkQIJCWNRJ2jMhAAApkjANLIHPJydQjSKJc9oQ0QsCEA0rAhhPuRCIA0MECAQLUQAGlUy97etQVpeIcUDQKBXCMA0si1efIvHEgj/zaChEDAJwIgDZ9oVrAtkEYFjQ6VK40ASKPS5k+ufFLSiLsjPMlhRaxt1DJfnJsdf0zQnhja0U1fqzWdwRC/1exquJyLnZ00+e8JpJF/G+VawqSkQcrF/faUCyC2s55xbrYLirUyUVjKOHKLpg83uveYbUmXc7GzlSjfvYE08m2f3EvngzRIyThfubWB4nrWs8sXdG195eF+K8/Npg810kVno/MhSvS7jxlhltiW9fMkaWAI0kgD1Qq1mUfScD3ruQyk0epzs+nLrmvWLJyLbvtSbV4fDdu52HmVuxVygTRagXqJ+mwFaejOTeYvrsY561klDZyb3XhOdxwseUgTpqbwVJHPxS7RI5tYFZBGYgir3YBv0jChKYc7bOcmu35cT5cQlxPhrucv49zsmtWYFOgERXn2Idu0qOdiV/spb9QepIHRkAgB36ShxsJdQki2Q5ZMCrqSC9V3OX/ZJoftPssZdY61qosLPnKdNM/NpvxGZ6cIz9+IuiD1QbIAAA0vSURBVIp4Lnaih6RklUEaJTNo1upEkUacL/PGSYTbnK8rGbiUi3P+skku1SZRZ5MzQQ0NvQgPQSrKudk0y6CT9Vw/RV+0c7Gzfq7y3B9II8/WKYBsZZ5pxD1/WSUN2/nONtIynd8sD4s8nJtNOaaPP37WcGAVEcjBg8uNI7ho52IX4FHMTESQRmZQl7MjH6QRd5+Ga04j6qxn0znPspVcz1+u+rnZuoQ5nz8dNeqLdC52OZ/e5rQCaTSHG2q9RSApaTSzIzxq9RSJZTvr2eWcZ2rH5bxpKlflc7NpRsFnossPxfR0t/WY3CKdi40HfgEBkAZGQyIEkpJGos5bXNkWXspKvKJuTCvSudhZ2bII/YA0imClHMsI0mj97ucinZtd1HOxc/wIZi4aSCNzyMvVYVLSwBnh5RoPZdGmaJ9ByRJ3kEaWaJewr6SkUUJIoBIQKDUCII1Smzd95UAa6WOMHoBAnhAAaeTJGgWUBaRRQKNBZCCQAAGQRgLwUFUIkAZGARCoFgIgjWrZ27u2IA3vkKJBIJBrBEAauTZP/oUDaeTfRpAQCPhEQEsaH3zwgc8+0FbJEThx4oTYsmWLwLgpuaGhHhB4iwA/8zdv3hRtb4ILyAABIAAEgAAQiEKAXhRD0ti8eTNIA2MlFgI0cGgA4QICQKAaCPAzXycN+gEXEHBBADkNF5RQBgiUBwEkwstjy5ZoAtJoCezoFAi0DAGQRsugL0fHII1y2BFaAAFXBEAarkihnBYBkAYGBhCoFgIgjWrZ27u2IA3vkKJBIJBrBEAauTZP/oUDaeTfRpAQCPhEAKThE80KtgXSqKDRoXKlEQBpVNr8yZUHaSTHEC0AgSIhkDppTE1NiYsXL4pTp06Jw4cPi71794pt27aJ7u5uwZvPBwYGQsxOnjzpFbu02tUJ+fDhQ3HgwAExPj7uVQdqrK2trd6mjw37PnFJShq2k/suXOgUu3cvE11dCxh4BzjE+JGE8Tvhz3Q0aW1cdqTRJdoEAoVEIFXSGB0dFfv37xdXr14V27dvDwG6du2a2LFjR/hzFGlcvnxZ7Ny5Mxaoah2fztEmiE5XW50495k4ykYahAGdcd3dPf12TNQcNl1TUy/F1q2PxZ49ywIyXhUHrqbKMnHwUZ8gjaZgRKWSI5AaadAMY+vWreLChQti3759DTCSc9+1a1edNFSMZ2ZmRH9/f6y39mbq+LQtERTPps6ePeuz6bAtn6ThU7ikMw2WRXXYtr/71KEVfaUhP9oEAlkgkBppDA8Pi0OHDom7d++KdevWNehCDl4OT6mKsgOO81bdTB1fABNBzs7Ohh/vIp1v3Lghent7fTVfedJo1UzDqwHRGBAoCQKpkUZfX5+YmJgwziYW3u4a4/Xs/GV8iTyIaEZGRsSxY8fCWzSD2b17dxDr7gpiz7W3fNPF5ENtTE5OhiEztQ05b0BOn9ok+V0IgMqSXNT++vXrxeDgoDh69GhdHJe2o/STZxpEwtQHX5cuXQrDeGreg4iMdeCyhIMuP2IqS/VsIb60Zhq3b78S58/PBXZ9HthgdUDCS0M1KJQ1MvIiwLuWb1BzHhTSGhh4Hthuvo4Rh5uo7uTkfGD/p/W6+/a1S3aq5TWovJrjkH8nebgPVbao9qNkK4k/gRoVQCA10ogTTlHL6uoeOXJEnDt3TkxPT4s7d+6Eoa89e/bUQ1i6OurfmMiICOgytcFEQfXlPnTjgRLgP/vZz8TBgwfD20xg6gyLZTG1HUc/Dv3VHFzto8QkB33jnkNjMmlzHonLmnCh+2rZrElDxXh8vDOwwYJjP3LkaTAO5oJx0B2Mg1eLch59fU9CwiDHf+3ayyB/9jj8mS6+R46+Zv/GfIkaIjP9zkRB9+VZkK39KNkq4GugYkkQKAxpyHiTg1y7du3bt8Ka03QhDRs52e7rbE4J8Pfee68ejjLlcuK07aIfzYKIGDhnpMrBJESzHlrVRTMyvlRZosraxnlaMw3qd3R0LpwVXL26OlhIUZtpNI6D18E4mHk7DmrEwKQyONgR6L28YdWVKykwyfguHyWbDWfcBwJ5QSA10uCcxq1bt8TGjRsj9XV1qLxCiRwlh5hMb886IrH1Y7uvU4Lf6HX3aFbEztql7bj6cd80q/n000/rswyShYhnaGgoDNvRbIlCe2vWrNESbFRZ20CNIg05FEbtROWoohLhak6DyYRCUxxqYkf/8OHrQO8XYViL6o2MrAz0XvJW74VltbJevklCxcxFNhvOuA8E8oJAaqRx7969MPauWz1FypOD5FVVLg6V36zl8I7siFox06BQztdffx06ZflSZwEuBNaMfrwKjdqXlzXLsjAR2UJ5bBMiY1tITm4/zZlGDbeFPAP9PjExF8ywntbzHCayYWLRhY/YiasPYdKZhRx+inrAdbLlxSFADiBgQyA10pCdkOzQKOE7NjYmNmzYUN+HYSINmqWQM6Wksi4foSMNuU6zOY2o2QsDSqT4wx/+UHz++efG1WFU1pXkXPVT39apHl3qpkLSnXFXczM6vE1ls8hpyPs0KFfBG/l0+zR0eYPaOKiFp8jxczhLzTkw4Vy6tCoYe8vCfSDXr78K8lHL63XVtuL87tK+STbbg4r7QCAvCKRKGqTk7du3xZUrV8KlqHTRrnD6x0tSdSEMXs3T09MjSEAKqzDZkLOmPRznz58PQy/kLOnNWK3DOQ8GmldguayeYjLSrTSiezyL4rZ5BZPuns7QulVMUfoxMci68M9Eqp2dnYs2QpLsRKBnzpwR9+/fD3fbE+Y6vE1lqY+0SSPujnAimLGxucAGr4Nx0F5fYcUJc2rv1q1vBno/D/R+E+i9or7yivRhx04/U3iLV0/Z5FDtqFthFdU+E1qUbHlxCpADCEQhkDppAP50EaAk9meffdaQ6E63x8bWfYWnspQZfQEBINA8AiCN5rFrWU16+6eZFYXGvvrqq0U77rMUDKSRJdroCwi0HgGQRuttEFsCXpmmbiKM3ZCHCklJI25YyIPIuWvClJjPnaAQCAgECIA0MAwSIZCUNBJ1jspAAAhkjgBII3PIy9UhSKNc9oQ2QMCGAEjDhhDuRyIA0sAAAQLVQgCkUS17e9cWpOEdUjQIBHKNAEgj1+bJv3AgjfzbCBICAZ8IgDR8olnBtkAaFTQ6VK40AiCNSps/ufJJScO25DarM8KTI6FvQXf2eFRfNjyoLpbopmUttOuCAEjDBSWUMSKQlDSo4bycEZ6WmU0fVTT1Z8Lj8uX54JjkJ6mTBvVD3+bCBQR0CIA0MC4SIeCDNEiAPJwRngiIiMpxScOGR5ozDSKs/v6nwTfdVqUFB9otOAIgjYIbsNXigzTsFvBBGtRGmmTBWgwMzIZnkWTRlx05lMgjAiCNPFqlQDKlSRq6T6NzOKvZs7ht54RHnUEu5xsePOgKjtedFe++uyT4km5HaLHh4RfB15yfhYc/HTzYXj+mluvx2eJUVv36rmpymWjovPRNm37X8Pl3Lq/KodNv9+5l4efmbeecM2HIshB54GzzAj2QGYgK0sgA5DJ34Zs0VKx0ifAkZ3Hb6trOIGfHS584n519Iy5enA9Jgwnj7t2u0MkOD8/VQzwyafT2Lg2dt3oaoYk0VAfOv5vksOlnk0U3K8LZ5mV+guPrBtKIjxlqSAj4Jg0Oi7DzJie8bl3tuFbVYZqOaU1yTrjcDx0dq55Bbgo1RZ3aZzsRUDegomYaVN41B2Tr23af+sLZ5njkZQRAGhgPiRCIIo0kZ4RzaOr48RX18I9KGqrgLmdxm5a0yjH8qDPIXZ11HJKzkQaThCyjqxw2UrDdp76jzl1PNHhQuZAIgDQKabb8CJ3WTIM0PH36uTh2bLZ+fCtrneQsbltd2xnkUTON3t5vLCI43azAJTFuK5MlaTDuONs8P89dKyUBabQS/RL07YM0TGeE05Gu69fPhPH/kZGVwbG/tTBVkrO4bXVdziAnGdTVReRQv/xyTgwOdogVK9rEz38+73z2uDoMTHhEzV5UQqWkO11btz5uyJ/YZhZyrmRiYl4cPboi8tz1EgxhqBATAZBGTMBQvBGBpKRhCxfxbIN7ZWdtOuub3+ybOSec6kadQd7X97RBeZU4WFYiDjq/nEhO1c90tjg3bMNDnrmomLD86soy3eopJj65P3mlVE9PW3DYTkddB5xtjiefEQBpYCwkQiApaSTqHJWBABDIHAGQRuaQl6tDkEa57AltgIANAZCGDSHcj0QgKWmYwjGAPf8IYNd4/m2UhoQgjTRQrVCbSUmjQlBBVSBQCgRAGqUwY+uUAGm0Dnv0DARagQBIoxWol6hPkEaJjAlVgIADAiANB5BQxIwASAOjAwhUCwGQRrXs7V1bkIZ3SNEgEMg1AiCNXJsn/8KBNPJvI0gIBHwioCWNDz74wGcfaKvkCJw4cUJs2bJFYNyU3NBQDwi8RYCf+Zs3b4q2N8EFZIAAEAACQAAIRCFAL4ohaWzevBmkgbECBIAAEAACVgSINP4/pgZMdmyxHecAAAAASUVORK5CYII="/>
          <p:cNvSpPr>
            <a:spLocks noChangeAspect="1" noChangeArrowheads="1"/>
          </p:cNvSpPr>
          <p:nvPr/>
        </p:nvSpPr>
        <p:spPr bwMode="auto">
          <a:xfrm>
            <a:off x="155575" y="-8905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6" descr="C:\Documents and Settings\Administrator\Local Settings\Temp\mx3237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1763" y="2205038"/>
            <a:ext cx="7742237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3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6FF5858-66BE-4BD1-8546-69A8E68AF2D6}" type="slidenum">
              <a:rPr lang="zh-CN" altLang="en-US" smtClean="0">
                <a:ea typeface="宋体" charset="-122"/>
              </a:rPr>
              <a:pPr/>
              <a:t>17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2204864"/>
            <a:ext cx="3528392" cy="103105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defRPr/>
            </a:pPr>
            <a:r>
              <a:rPr lang="en-US" altLang="zh-CN" sz="1400" b="1" dirty="0">
                <a:solidFill>
                  <a:schemeClr val="bg1"/>
                </a:solidFill>
                <a:latin typeface="华文仿宋" pitchFamily="2" charset="-122"/>
                <a:ea typeface="华文仿宋" pitchFamily="2" charset="-122"/>
              </a:rPr>
              <a:t>Scientists:</a:t>
            </a:r>
            <a:r>
              <a:rPr lang="zh-CN" altLang="en-US" sz="1400" b="1" dirty="0">
                <a:solidFill>
                  <a:schemeClr val="bg1"/>
                </a:solidFill>
                <a:latin typeface="华文仿宋" pitchFamily="2" charset="-122"/>
                <a:ea typeface="华文仿宋" pitchFamily="2" charset="-122"/>
              </a:rPr>
              <a:t> </a:t>
            </a:r>
            <a:endParaRPr lang="en-US" altLang="zh-CN" sz="1400" b="1" dirty="0">
              <a:solidFill>
                <a:schemeClr val="bg1"/>
              </a:solidFill>
              <a:latin typeface="华文仿宋" pitchFamily="2" charset="-122"/>
              <a:ea typeface="华文仿宋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n"/>
              <a:defRPr/>
            </a:pPr>
            <a:r>
              <a:rPr lang="zh-CN" altLang="en-US" sz="1400" b="1" dirty="0">
                <a:solidFill>
                  <a:schemeClr val="bg1"/>
                </a:solidFill>
                <a:latin typeface="华文仿宋" pitchFamily="2" charset="-122"/>
                <a:ea typeface="华文仿宋" pitchFamily="2" charset="-122"/>
              </a:rPr>
              <a:t>各学科进入全球排名前</a:t>
            </a:r>
            <a:r>
              <a:rPr lang="en-US" altLang="zh-CN" sz="1400" b="1" dirty="0">
                <a:solidFill>
                  <a:schemeClr val="bg1"/>
                </a:solidFill>
                <a:latin typeface="华文仿宋" pitchFamily="2" charset="-122"/>
                <a:ea typeface="华文仿宋" pitchFamily="2" charset="-122"/>
              </a:rPr>
              <a:t>1%</a:t>
            </a:r>
            <a:r>
              <a:rPr lang="zh-CN" altLang="en-US" sz="1400" b="1" dirty="0">
                <a:solidFill>
                  <a:schemeClr val="bg1"/>
                </a:solidFill>
                <a:latin typeface="华文仿宋" pitchFamily="2" charset="-122"/>
                <a:ea typeface="华文仿宋" pitchFamily="2" charset="-122"/>
              </a:rPr>
              <a:t>的研究人员及其排名</a:t>
            </a:r>
            <a:endParaRPr lang="en-US" altLang="zh-CN" sz="1400" b="1" dirty="0">
              <a:solidFill>
                <a:schemeClr val="bg1"/>
              </a:solidFill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4005064"/>
            <a:ext cx="3600400" cy="138499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zh-CN"/>
            </a:defPPr>
            <a:lvl1pPr marL="285750" indent="-285750">
              <a:lnSpc>
                <a:spcPct val="150000"/>
              </a:lnSpc>
              <a:buFont typeface="Wingdings" pitchFamily="2" charset="2"/>
              <a:buChar char="n"/>
              <a:defRPr sz="1400" b="1">
                <a:solidFill>
                  <a:schemeClr val="lt1"/>
                </a:solidFill>
                <a:latin typeface="华文仿宋" pitchFamily="2" charset="-122"/>
                <a:ea typeface="华文仿宋" pitchFamily="2" charset="-122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pPr>
              <a:buFont typeface="Wingdings" pitchFamily="2" charset="2"/>
              <a:buNone/>
              <a:defRPr/>
            </a:pPr>
            <a:r>
              <a:rPr lang="en-US" altLang="zh-CN" dirty="0" smtClean="0">
                <a:solidFill>
                  <a:schemeClr val="bg1"/>
                </a:solidFill>
              </a:rPr>
              <a:t>Institutions</a:t>
            </a:r>
            <a:r>
              <a:rPr lang="zh-CN" altLang="en-US" dirty="0" smtClean="0">
                <a:solidFill>
                  <a:schemeClr val="bg1"/>
                </a:solidFill>
              </a:rPr>
              <a:t>：</a:t>
            </a:r>
            <a:endParaRPr lang="en-US" altLang="zh-CN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zh-CN" altLang="en-US" dirty="0" smtClean="0">
                <a:solidFill>
                  <a:schemeClr val="bg1"/>
                </a:solidFill>
              </a:rPr>
              <a:t>各学科进入全球排名前</a:t>
            </a:r>
            <a:r>
              <a:rPr lang="en-US" altLang="zh-CN" dirty="0" smtClean="0">
                <a:solidFill>
                  <a:schemeClr val="bg1"/>
                </a:solidFill>
              </a:rPr>
              <a:t>1%</a:t>
            </a:r>
            <a:r>
              <a:rPr lang="zh-CN" altLang="en-US" dirty="0" smtClean="0">
                <a:solidFill>
                  <a:schemeClr val="bg1"/>
                </a:solidFill>
              </a:rPr>
              <a:t>的机构、及其排名</a:t>
            </a:r>
            <a:endParaRPr lang="en-US" altLang="zh-CN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zh-CN" altLang="en-US" dirty="0" smtClean="0">
                <a:solidFill>
                  <a:schemeClr val="bg1"/>
                </a:solidFill>
              </a:rPr>
              <a:t>或各机构进入全球排名前</a:t>
            </a:r>
            <a:r>
              <a:rPr lang="en-US" altLang="zh-CN" dirty="0" smtClean="0">
                <a:solidFill>
                  <a:schemeClr val="bg1"/>
                </a:solidFill>
              </a:rPr>
              <a:t>1%</a:t>
            </a:r>
            <a:r>
              <a:rPr lang="zh-CN" altLang="en-US" dirty="0" smtClean="0">
                <a:solidFill>
                  <a:schemeClr val="bg1"/>
                </a:solidFill>
              </a:rPr>
              <a:t>的学科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96136" y="2204864"/>
            <a:ext cx="3347864" cy="106182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zh-CN"/>
            </a:defPPr>
            <a:lvl1pPr marL="285750" indent="-285750">
              <a:lnSpc>
                <a:spcPct val="150000"/>
              </a:lnSpc>
              <a:buFont typeface="Wingdings" pitchFamily="2" charset="2"/>
              <a:buChar char="n"/>
              <a:defRPr sz="1400" b="1">
                <a:solidFill>
                  <a:schemeClr val="lt1"/>
                </a:solidFill>
                <a:latin typeface="华文仿宋" pitchFamily="2" charset="-122"/>
                <a:ea typeface="华文仿宋" pitchFamily="2" charset="-122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pPr>
              <a:buFont typeface="Wingdings" pitchFamily="2" charset="2"/>
              <a:buNone/>
              <a:defRPr/>
            </a:pPr>
            <a:r>
              <a:rPr lang="en-US" altLang="zh-CN" dirty="0" smtClean="0">
                <a:solidFill>
                  <a:schemeClr val="bg1"/>
                </a:solidFill>
              </a:rPr>
              <a:t>Countries/Territories</a:t>
            </a:r>
            <a:r>
              <a:rPr lang="zh-CN" altLang="en-US" dirty="0" smtClean="0">
                <a:solidFill>
                  <a:schemeClr val="bg1"/>
                </a:solidFill>
              </a:rPr>
              <a:t>：</a:t>
            </a:r>
            <a:endParaRPr lang="en-US" altLang="zh-CN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zh-CN" altLang="en-US" dirty="0" smtClean="0">
                <a:solidFill>
                  <a:schemeClr val="bg1"/>
                </a:solidFill>
              </a:rPr>
              <a:t>各学科进入全球排名前</a:t>
            </a:r>
            <a:r>
              <a:rPr lang="en-US" altLang="zh-CN" dirty="0" smtClean="0">
                <a:solidFill>
                  <a:schemeClr val="bg1"/>
                </a:solidFill>
              </a:rPr>
              <a:t>50%</a:t>
            </a:r>
            <a:r>
              <a:rPr lang="zh-CN" altLang="en-US" dirty="0" smtClean="0">
                <a:solidFill>
                  <a:schemeClr val="bg1"/>
                </a:solidFill>
              </a:rPr>
              <a:t>的国家</a:t>
            </a:r>
            <a:endParaRPr lang="en-US" altLang="zh-CN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zh-CN" altLang="en-US" dirty="0" smtClean="0">
                <a:solidFill>
                  <a:schemeClr val="bg1"/>
                </a:solidFill>
              </a:rPr>
              <a:t>或各国家进入全球前</a:t>
            </a:r>
            <a:r>
              <a:rPr lang="en-US" altLang="zh-CN" dirty="0" smtClean="0">
                <a:solidFill>
                  <a:schemeClr val="bg1"/>
                </a:solidFill>
              </a:rPr>
              <a:t>50%</a:t>
            </a:r>
            <a:r>
              <a:rPr lang="zh-CN" altLang="en-US" dirty="0" smtClean="0">
                <a:solidFill>
                  <a:schemeClr val="bg1"/>
                </a:solidFill>
              </a:rPr>
              <a:t>的学科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903640" y="4149080"/>
            <a:ext cx="3240360" cy="106182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zh-CN"/>
            </a:defPPr>
            <a:lvl1pPr marL="285750" indent="-285750">
              <a:lnSpc>
                <a:spcPct val="150000"/>
              </a:lnSpc>
              <a:buFont typeface="Wingdings" pitchFamily="2" charset="2"/>
              <a:buChar char="n"/>
              <a:defRPr sz="1400" b="1">
                <a:solidFill>
                  <a:schemeClr val="lt1"/>
                </a:solidFill>
                <a:latin typeface="华文仿宋" pitchFamily="2" charset="-122"/>
                <a:ea typeface="华文仿宋" pitchFamily="2" charset="-122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pPr>
              <a:buFont typeface="Wingdings" pitchFamily="2" charset="2"/>
              <a:buNone/>
              <a:defRPr/>
            </a:pPr>
            <a:r>
              <a:rPr lang="en-US" altLang="zh-CN" dirty="0" smtClean="0"/>
              <a:t>Journals</a:t>
            </a:r>
            <a:r>
              <a:rPr lang="zh-CN" altLang="en-US" dirty="0" smtClean="0"/>
              <a:t>：</a:t>
            </a:r>
            <a:endParaRPr lang="en-US" altLang="zh-CN" dirty="0" smtClean="0"/>
          </a:p>
          <a:p>
            <a:pPr>
              <a:defRPr/>
            </a:pPr>
            <a:r>
              <a:rPr lang="zh-CN" altLang="en-US" dirty="0" smtClean="0"/>
              <a:t>各学科进入全球前</a:t>
            </a:r>
            <a:r>
              <a:rPr lang="en-US" altLang="zh-CN" dirty="0" smtClean="0"/>
              <a:t>50%</a:t>
            </a:r>
            <a:r>
              <a:rPr lang="zh-CN" altLang="en-US" dirty="0" smtClean="0"/>
              <a:t>的期刊、及期刊排名等</a:t>
            </a:r>
            <a:endParaRPr lang="zh-CN" altLang="en-US" dirty="0"/>
          </a:p>
        </p:txBody>
      </p:sp>
      <p:sp>
        <p:nvSpPr>
          <p:cNvPr id="76816" name="AutoShape 2" descr="data:image/png;base64,iVBORw0KGgoAAAANSUhEUgAAAYoAAABaCAYAAACmNxGLAAAS2klEQVR4Xu2df2hW1xnHn1hN/NnYUXQsoA7BrsMujjBQOiwkLUO2BPaHnQoZZaiLA1lB6fqHmXSG0hXFlpRWSBhlQs1S2ViyLRRnimNFEdyUllGFMg04ZjpWM43GRM3uc+Pzet+T++Pce899773v/V4Q37zv+fE8n3Pe873nOee+p2bauggXCIAACIAACHgQqFm7di2EAt1Dm8DHH39MTz31lHZ6JAQBEMg3Af7O12BGke9GrKT1r7zyCu3fv98WCu48uEAABKqbgHznIRTV3c5GvYNQGMWJwkAg8wQgFJlvouwZCKHIXpvAIhBIkgCEIkm6VVo2hKJKGxZugYAHAQgFukZoAhCK0MiQAQRyTQBCkevmS8d4CEU63FErCKRFAEKRFvkc1wuhyHHjwXQQiEAAQhEBWtGzQCiK3gPgf9EIRBaKCxcu0PHjx6mrq4s6Ojpo8+bN1NTUREuXLiV5yLuzs9PmeeDAAaNckyqXjaypqfG19dixY7Rp0yaqr6834pOzPr+H45P0OawjpoRicHCS2trGqbV1Hu3YUUsbN86z+s91q/88FmhSZ+ftB31rQWDaqAkqUUdU25APBCpJIJJQ9PX10datW+n06dO0fv16294zZ87Qhg0b7Nd+QjE8PEzNzc2hfFTzJD1ojo2N2YLn9IVfsziuW7fOGthaaWBgIJQPfolFLIokFCIS588vocbGuVb/uWv1nxsPmKcjFMPDU1bfnFdqqrBCoeY31kFQEAikTCC0UMhgyXfWW7ZsKTOfB/SWlpaSUKi+8QDc3t4eapCNkscEU6/BW2dQD1t/EmWGtSFMehMzipqaL2aJAg+0LS03tWYUYezVSTs2Nm31zXGrby7WST4rTdz8kSpFJhCoEIHQQtHT00M7d+6kK1eu0IoVK8rMlDtxrztjnglwqCrM7w9GyWOCHYTCm6IJoWhru0mDg1N07Ngi64ajtlQZC4hO6MlEGzvL4NlDV9dE5Lrj5jftD8oDAZMEQgtFW1ub9QUfDBzs1di7DPhO41kwWFx6e3tp79699kfONQC3PGp+/pvLGBoassNhahlOO86fP09cJtvPrxsbGz1ZugmFV+jJzwed+tW6nHlYkFeuXFmyk5nplMkZRNRVJ7kM9kVYyOe6a0smhEJmD1z3vn3zaffuOlq2bM6s9ujpuWPdmNwqrWO0ttZa/s/MRvgSUeE7+qGhKasPjD/oAw8FyJmeQ12dnRO2SEnYSwZ5r84gdVy4cLeU11m/W37O45Xe5BcYZYFAJQiEFoowYRKvAdA5o9i1axcdOXKErl+/TpcvX561BuBWn/qeiBcP/nyp6wiSXsSB/w5aZ/Ba1HZbzNb1wat+1R9eA1q1alVp/Yd98mLpVeahQ4ds8b127ZrNZPny5XTw4EHas2eP/bdT8GV9qZJCwTbwusSrr84M2nydPr3E8nluqd+LSFy5Um8Puj09k6XQkBq6khkKD/4zfeCGLS4SSpL0Ig78t9vnztmMVx2cRtZUJL1bKE1scktfiS836gABUwRSFwqnI6Ojo/aAxpcMWjpCESRIQZ+7wVTziBi4hdzC+uBnDw/wzz777KzZTpAPYT8Xf1g8tm/fHmoXl4kZhTAbHb1P3d137LAPXydPLi4tKDsHWrWN1IHZ9N8z4ly+jrJr17h1UzNpCe4Ci1mdxezhDjk3ofBLb+oLjHJAoBIEQguFhDMuXrxIa9as8bUxaPCSzLKLiu/WJXyUNaGQsNO+fftct/uG8cGLC5fNazhuYbEgll7C5jWjYFHu7u626+PZFYf/li1bptXn/IRCnYl5rUepaxF9fZN22CjoLl8M9BIG1QGvO/4gYXETCqeosZ29vQtL4TI3ofBLrwUaiUAgIwRCC8XIyIgdM3fb9cQ+8YApu6GCBjdOz+sFHAZxhlCyOKNgmySc49wWHMUHLy48W2EhdhOLIJbq5ywEPFNgviwE27Ztm7VLTdqLxTkoFOfsryZmFDywShjIOfg7hYJnFI2Nj1jCPPtZCb+wkNt3K0gY3AZ6t/dmmIUTNbf0Gfn+wwwQ0CIQWiicg4tzwOQF3f7+flq9enXpOQmvwY1nIzyAcbzcbX3BTSiceaKuUfjNUpy0nM9R8NqJPFwnIqnegev64FW/6o8s4jv5hhUK5rtx40bPkBKXJ+WrazZBz6mYEgoWhQMH5tvPUfAaBK8rDAwsskRrZhcUD7DvvTcT6pk/v4Y++GDKejCvzv5MHcTluQwJXXF5Z8/e80zvJRwXLz5qr5ns2TN/Vh2cR9ZRvNY41Pxe6bW+nUgEAhkhEEko2PZLly7RqVOn7K2yfPHT2fxPdhK5hSBkp01DQwNxxRzqEIHhQZifsTh69Kh9R80PtPGArOaRNQzhJzundHY9iQA5bVNDI16L2JJOZhVq/SySbj6wiDgvddeS2g/Uz3kNQXaEefUZNY9XHRzaYsYcMmQ/WXwPHz5MV69etcNp0naVEopr1+rpk0/u0Rtv3LFd46ezRSTE10OHJiz/b9ti0d5ea4d6nLuYZtp05gE9EQt+7dx265Ze3TklO5QaGmqsvrnAWisbU9rtMbteFoLDhycsZtMlkeOEan6x0yt9Rr7/MAMEtAhEFgqt0pEoNQLy8KNqQJgQk5fxJmYUqYFBxSAAAqEJQChCI8tHBp7JvPXWW2UPRfIskGdscX97C0KRjz4AK0HAFAEIhSmSGSuHZxQffvihHcbjSxa0TfygYVyhUENBGUOXuDlpPHmeuFOooKoJQCiqunmTcS6uUCRjFUoFARBIigCEIimyVVwuhKKKGxeugYALAQgFukVoAhCK0MiQAQRyTQBCkevmS8d4CEU63FErCKRFAEKRFvkc1wuhyHHjwXQQiEAAQhEBWtGzQCiK3gPgf9EIQCiK1uIG/I0rFM83HHS1ov/qzJkkJq++1/9qF7flpW+bLJaSKteokSgMBAwRgFAYAlmkYuIKBbO6deMOvfC1bhvbu5/upoVLZn7DKe71yUcjtPbphycvug3oahqdOnXK1SkHaUAgjwQgFHlstZRtNiEU7ILMLEzNJFh8unf/iX727vc9CemkUTNHyZNyE6F6EDBKAEJhFGcxCsuqUPDs4bdvniE/4dFJo7ZilDzF6AnwsigEIBRFaWmDfiYlFM61i9dP/JB+8/pHdO7EZ8SvV3195lCly/8YLb0vLrEwyGDu5aZuGqcNunm4Tp51/H34n/TmT/5gm/DTt79H32z+qh1Si+OXwWZDUSAQmQCEIjK64mZMSiic4SgRBx5km55bXQon/fKF39niwYP4pXP/on1t75VmEG6hLPW9KGl08ohdbDdfLz336zK7pYwofhW3p8HzrBCAUGSlJXJkRyWEQsJH6iDd8/IJOnH0ArX//Blq2faNskVwnQE9ShoTeYIEy8+vHHUNmFqlBCAUVdqwSbrlJxS6Z2Y7Zw/ONYWgAXXsP7do6Fd/s9cieKbRcfA7VP/4QtvdKAO6W74gG6LkCSrTz68k2xJlg4AOAQiFDiWkKSOQ5oxCDPno95/a6wHOsFSehcLPL3Q/EEibAIQi7RbIYf0mhMLrOYqgO2/+vGtgG61p+oo9g3ATijf+8iM69+fPqPXH35o1y5DynWmc6x68WM7rC3yp4S+/cnXXKLxCan5+5bCLwOQqIwChqLIGrYQ7cYXC68ls1XYeVNVdSPw3D9h/7DlH//33TfrBS0/P2hH1pS8vpuf3Pk07Gt8uK5LLk11TkobDVvIeJ/7ujib6xfP9pXxuedzK1d31JAIUxq9KtCnqAAE/AhAK9I/QBOIKRegKkQEEQCBVAhCKVPHns3IIRT7bDVaDQFQCEIqo5AqcL65Q6IaeCoy4LPQFDiCQNgEIRdotkMP64wpFDl2GySBQaAIQikI3fzTnIRTRuCEXCOSVAIQiry2Xot0QihTho2oQSIEAhCIF6HmvEkKR9xaE/SAQjgCEIhwvpLYIQCjQDUCgWAQgFMVqbyPeQiiMYEQhIJAbAhCK3DRVdgw1KRQXLtyl48enqKtrgjo6amnz5lpqappLS5dep+npx7Lj9ANLOjtv268OHFhgxLaxsWl6+eVb9M47i6im5gvfMpPiYdonpxNJlm2kAVCIFgEIhRYmJHISMCUUfX2TtHXrOJ0+vYTWr59rV3HmzF3asOGG/TqpgdGtNYeHp6i5eV5gQ5se+Njfzz+/T62ttbZQnD+/hBob55ZEgxmwmK5bdyMxHm4+6fIIAmaaV1B9+DwZAhCKZLhWdakmhEIGv2PHFtGWLbVlvHiQamm5mdjAqDYO39W3t4/TwMDiirdbT88deuaZubRmzSO2OIg4yuzC+XelhDNNHhVvAFSoRQBCoYUJiUzPKHiA3LnzFl25Uk8rVswpA8wDVSVDT3zXy6GvSg3ETmfb2m66CpQqFJXsgWnyqKSfqEufAIRCnxVSPiBgYkbBA+Tg4JTW4MzCMTQ0ZYep+OJZyKZN86i+vqYsrs8DvTPOr/7NYZ3Ozgm7XgnxyKDo1bjXrtXT/v236fHH59hiIpeIipttzhkSz5ykTjXvyMh9ev/9SdqzZ/6s6v2Ewq9Op/9etvv55MaDfdVtgyR54QuYHgEIRXrsc1uzCaEIc8csosKDO18cr29tnVe6E3cL03A6NYzjjP/75ee8UubFi4/S7dvT9oI7L2CrdQXZ5hREWX8RuzjExpfb2ogfn6A6g2wP8smt7rh1is9B5fjxyu0XpgoMh1BUQSNW2oVKC4WuEPjF992Ewyu9UyjUcFRYW3btGqcjRybp4MEFtH17nT0Lkovv3nfvrqNly8pDb371u30WZJPU5yU+OvmD0kQtW83nx6vS/Rz1PSQAoUBvCE3ATyh0z8yWNQq+u+WFXL8r7CAVN30UoVDtF4EZHb1P3d137LAVz2J6exeWhMFrfUJXKLzq1B20vQTELX9YpkFlR+EVuqMigzECEApjKItTkIkZBcfnV64cs9cb1F1PTJK3zsr7YQepuOnDCIXuWotsBZaQ16VL9+jUqbu0Y0eda8fRCT15Lb5nWSii8irOtyubnkIostkumbbKhFCIGKjPUfCiaX//JK1ePacUuw8T15Ztt1x+2FAUz254oZsXl3UH28HBSWprG6eTJxfb9nL9Z8/eKwkAlyPPifBrEQoWjiefnGM/M6FesuuL379+fWlZuIrf06nT6b/X3X3QXb+TR1AbJM0r01+IAhgHoShAI5t20ZRQsF1yZ81bZfnip7M7OurKBlC/HTecR3YW8esXX6yzn8Hwutx2Rkn+hoYa63esFtDy5WNl2VXBkQ/lfRm4+X11hsQDKA+4hw9P0NWr09aC+HzbN47Fv/bawlki4Ny15DRCnT141anmD7LdLb3Kg9dQdHc9uQm0CV6m+zDKC0cAQhGOF1JbBEwKBYCCAAhknwCEIvttlDkLIRSZaxIYBAKJEoBQJIq3OguPKxRe4ZXqpAWvTBBI46l5E3ZXSxkQimppyQr6EVcoKmgqqgIBEDBAAEJhAGLRioBQFK3F4W/RCUAoit4DIvgPoYgADVlAIMcEIBQ5bry0TIdQpEUe9YJAOgQgFOlwz3WtEIpcNx+MB4HQBCAUoZEhA4QCfQAEikUAQlGs9jbirUmh0H0S2YjhMQtx2ortmjFhInuuCEAoctVc2TDWpFCwR0G/bZQNr2es8PuxvizZCVtAwCQBCIVJmgUpy7RQ5GkAhlAUpJPDzTICEAp0iNAEIBQPf5k2NDxkAIEcEoBQ5LDR0ja5EkKh+2ulQedke53h7HZ+toTBenvv0N69t23MzvO53WY+fmdip91OqB8ETBGAUJgiWaByKiEUYc8/8DqsyOt8aK/zs+UoTj4H4vLle4Hnc+OM5wJ1/AK7CqEocONHdb0SQhH3lDrdg3T81hz4GFM5m8LrECSc8Ry1FyFfnghAKPLUWhmx1U8odM7MPnRowjq5jQ/xWVDyyLQwxBEKObaUw058Ah9fXkLhdyZ2RpoLZoBAbAIQitgIi1dA3BmF2yDuPCbUbS0grpBIKwWVIyfHOUNTfkIh5apnYhevV8DjaiYAoajm1k3It7hCIYOqnAfNx6E+8cT/aGBgkXWmdK1tddAahXNtQOecbF2hcKvXTyi8zsROCD2KBYFUCEAoUsGe70rjCgV7z3fuPT2T1v9T9jnZmzfXUnPzvBIY0+dkO2cpUonbjimut79/kkZG7lN7ey0dPTpJXV0Ttoi1tc2EodT8bmdi57uFYT0IlBOAUKBHhCZgQihCV4oMIAACqRGAUKSGPr8VQyjy23awHASiEIBQRKFW8DxxhaIIZ2bjRwML/iWpMvchFFXWoJVwJ65QVMJG1AECIGCOAITCHMvClAShKExTw1EQsAlAKNARQhOAUIRGhgwgkGsCEIpcN186xkMo0uGOWkEgLQIQirTI57heCEWOGw+mg0AEAhCKCNCKngVCUfQeAP+LRkC+8/8H+go58o89iFoAAAAASUVORK5CYII="/>
          <p:cNvSpPr>
            <a:spLocks noChangeAspect="1" noChangeArrowheads="1"/>
          </p:cNvSpPr>
          <p:nvPr/>
        </p:nvSpPr>
        <p:spPr bwMode="auto">
          <a:xfrm>
            <a:off x="155575" y="-4111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6817" name="AutoShape 5" descr="data:image/png;base64,iVBORw0KGgoAAAANSUhEUgAAAZAAAABdCAYAAACLvjASAAATRUlEQVR4Xu2df2hV5xnHn1hN/LnYUXQsoB2CXceyOMJA6bCQtAzZEhjUToWMMtTFgaygdP3DLDhD6YpiS0orJIwyoWapbCzZFoozxbGiCG6GlFGFMg04ZjpWM43GRM3Oc9LnevLe8+M997zn3HPu+R4Qc+99fzzP53nv+z3vj3PfqlnrOnjwIHV2dhIuEAABEAABEAgiUF9fT6Ojo1TlFBB+ExcIhCHAjQjtJgwxpAWBbBOQ77yrgPCbuEBAh4CMXOVuRCcP0oAACGSXgPqdLxqBQECyG9ykLYeAJE0c9YFAeQlAQMrLv6Jqh4BUVDjhDAgEEoCABCJCAl0CEBBdUkgHApVBAAJSGXFMhRcQkFSEAUaAQGIEICCJoa78iiAglR9jeAgCTgIQELQHYwQgIMZQoiAQyAQBCEgmwpQNIyEg2YgTrAQBUwSMC8jIyAidPHmSurq6qL29nbZu3UqNjY20cuVKsh5StO3u6Oiw/z906JApP2ItlwuvqqrytfXEiRO0ZcsWqq2tNeKTsz7h5lZwXCxLccKUgAwOTlNr6yS1tCyiXbuqafPmRVb7uWG1n0cDzerouPN521oSmLbUBEnUUaptyAcCSRIwKiB9fX20fft2Onv2LG3cuNH249y5c7Rp0yb7bz8BGR4epqamplC+q3ni7kwnJiZsIXT6wn+zaG7YsMHq8FpoYGAglA9+iUVE8iQgIh4XL66ghoaFVvu5Z7Wfm58zL4+ADA/PWG1zUSFUYQVEzW+sgaAgECgzAWMCIp0o34lv27Ztnlvc0Tc3NxcERPWZO+a2trZQnW8peUyw9urUdTr7sPXHUWZYG8KkNzECqar6rEgsuANubr6lNQIJY69O2omJWattTlptc7lO8qI0UfOXVCkygUBCBIwJSE9PD+3evZuuXr1Ka9asmWe+3Ll73UnzyIGnvPzutFUepeQxwRQC4k3RhIC0tt6iwcEZOnFimXUjUl2ojIVFZwrLRIydZfBoo6trquS6o+Y37Q/KAwGTBIwJSGtrq/XFHwwUAXVuX4TA6RQLCYtOb28v7d+/3/7IucbglkfNz6+5jKGhIXtaTS3DacfFixftdRm2n/9uaGjwZOwmIF5TWH4+6NSv1uXMw0K9du3agp3MTKdMziBirzrJZbAvwkI+1127MiEgMtrgug8cWEx799bQqlULiuLR03PXumG5XVgnaWmptvyfG73wJWLDI4ChoRmrDUx+3gYeCpMzPU+ZdXRM2eIl02fS+Xs1BqljZOReIa+zfrf8nMcrvckvNsoCgSQIGBOQMNMtXh2jcwSyZ88eOnbsGN24cYOuXLlStMbgVp/6nogaiwJf6jqFpBfR4NdB6xhei+lui+i6PnjVr/rDa0yPP/54YX2JffJi6VXmkSNHbFG+fv26zWT16tV0+PBh2rdvn/3aeSMg61dJCgjbwOser7wy15nzdfbsCsvnhYXvg4jH1au1dmfc0zNdmGJSp8BkRMOiMNcGbtqiI1NSkl5Eg1+7fe4c/XjVwWlkzUbSu03JiU1u6ZP40qMOEDBFILUC4nRwfHzc7uj4ks5MR0CChCroczfIah4RCbepu7A++NnDHf8zzzxTNDoK8iHs5+IPi8rOnTtD7SozMQIRZuPjD6i7+649fcTX6dPLCwvZzg5YjZHaYZt+PSfa89dp9uyZtG52pi0hXmIxq7GYPdyx5yYgfulNfbFRDggkQcCYgMi0yKVLl2j9+vW+tgd1apJZdnXx3b1MQ6VNQGT66sCBA67bksP44MWFy+Y1IrfptSCWXoLnNQJhse7u7rbr49EYTyOuWrVKqy36CYg6cvNa71LXOvr6pu3pp6BRgRjoJRiqA14jhCDBcRMQp9ixnb29SwvTbm4C4pdeCzQSgUBKCBgTkLGxMXtO3m0XFvvKHanszgrq9Dg9r0fwdIpzKiaNIxC2SaaFnNuXS/HBiwuPblig3UQkiKX6OQsEjyyYLwvEjh07inbNSbxYtIOm9Jzt2MQIhDtcmU5yioJTQHgE0tDwiCXYxc96+E0vuX3nggTDTQDc3ptjFk7s3NKnpF+AGSCgRcCYgDg7HWdHygvJ/f39tG7dusJzHl6dHo9euGPj+Xi39Qs3AXHmKXUNxG9U46TofA6E12bkoUERT/WOXdcHr/pVf2TzgJNvWAFhvps3b/acmuLypHx1TSjoORtTAsJicejQYvs5EF7j4HWLgYFllpjN7crijvfdd+emjBYvrqL335+xHjissT9TO3d5rkSmwLi88+fve6b3EpRLl75gr8ns27e4qA7OI+s0Xmsoan6v9FrfWiQCgZQQMCog7NPly5fpzJkz9pZevvhpdP4nO5vcpjJk509dXR2xQTxlIsLDnTM/I3L8+HH7Dpwf1OOOWs0jayTCVXZy6ezCEmFy2qZOsXgtnks6GYWo9bN4uvnA4uK81F1UavtQP+c1Ctmh5tWW1DxedfAUGTPmqUf2k0X56NGjdO3aNXtaTmKXlIBcv15LH310n15//a7tGj+NLuIhvh45MmX5f8cWkba2anvKyLmrai6mcw8eiojw387twW7p1Z1csmOqrq7KaptLrLW4CSVuj9r1skAcPTplMZstiB8nVPOLnV7pU9IvwAwQ0CJgXEC0akWishGQhzpVA8JMVXkZb2IEUjYwqBgEQCA0AQhIaGTZzsAjnzfffHPew548auQRXtTfJoOAZLttwHoQCEsAAhKWWMbT8wjkgw8+sKcD+ZKFdBM/BBlVQNQppYyjDm1+OZ60D20kMoCAgwAEBM3BGIGoAmLMEBQEAiCQCAEISCKY81EJBCQfcYaXICAEICBoC8YIQECMoURBIJAJAhCQTIQpG0ZCQLIRJ1gJAqYIQEBMkUQ59jM8nZ2dVF9fT6OjoyACAiBQ4QQgIBUe4CTdg4AkSRt1gUD5CUBAyh+DirEgqoA8X3fYlUX/tbkzYUxefa/91S5u20vfNlksxVWuUSNRGAgYIgABMQQSxZCRKazbN+/SC1/ttnG+8/FeWrpi7jeuol4ffThGX3/q4UmZbh29mkanTp1ydcpBGhDIIgEISBajllKbo45AxC0ZiZgaebAode/9E/3sne97ktNJo2YuJU9KQwezQKAkAhCQkrAhkxuBtAoIjzZ++8Y58hMknTSqz6XkQcsBgUoiAAGppGiW2Ze4BMS5NvLaqR/Sb177kC6c+oT478e/NnfY1ZV/jBfeFwwsGNLJe6HRTeO0QTcP18mjlL8P/5Pe+MkfbBN++tb36JtNX7Gn5qL4VeZQo3oQsAlAQNAQjBGIS0DYQOlsRTT4deOz6wrTUr984Xe2qHDnfvnCv+hA67uFEYfblJj6XilpdPKIXWw3Xy89++t5dkfxy1jgUBAIlEgAAlIiOGQrJpCEgMg0lNp597x8ik4dH6G2nz9NzTu+MW/xXaejLyWNiTxBQubnF9ogCJSbAASk3BGooPr9BET3THTnaMO5ZhHU0U785zYN/epv9loHj0zaD3+Hah9batMtpaN3yxdkQyl5gsr086uCmg5cySgBCEhGA5dGs8s5AhEeH/7+Y3u9wTm9lWUB8fMrjW0ANuWLAAQkX/GO1VsTAuL1HEjQnTp/3jWwg9Y3ftkecbgJyOt/+RFd+PMn1PLjbxWNSqR8Zxrnugov0vP6BV/qNJpfubprIF5Tc35+xRpMFA4CGgQgIBqQkESPQFQB8XoSXa2dO1t1VxS/5o78jz0X6L//vkU/eOmpoh1aX/zScnp+/1O0q+GteUVyebKLS9Lw9Je8x4m/u6uRfvF8fyGfWx63cnV3YYkwhfFLLypIBQLxEYCAxMc2dyVHFZDcAYPDIJBxAhCQjAcwTeZDQNIUDdgCAvETgIDEzzg3NUQVEN0prNwA9XHU1M+8gCUIRCEAAYlCD3nnEYgqIMAJAiCQLQIQkGzFK9XWQkBSHR4YBwLGCUBAjCPNb4EQkPzGHp7nkwAEJJ9xj8VrCEgsWFEoCKSWAAQktaHJnmEQkOzFDBaDQBQCEJAo9JAXi+hoAyCQYwIQkBwH37TrJkcgIyP36OTJGerqmqL29mraurWaGhsX0sqVN2h29lHTpkcur6Pjjl3GoUNLIpfFBUxMzNLLL9+mt99eRlVVn/mWGRcP0z45nYizbCMBQCFaBCAgWpiQSIeAKQHp65um7dsn6ezZFbRx40K76nPn7tGmTTftv+PqMN18HB6eoaamRYHum+4Q2d9PP31ALS3VtoBcvLiCGhoWFsSEGbDIbthwMzYebj7p8ggCZppXUH34PB4CEJB4uOayVBMCIp3iiRPLaNu26nkcufNqbr4VW4epBo1HAW1tkzQwsDzxePb03KWnn15I69c/YouGiKaMRpyvkxLUcvJIPACoUIsABEQLExLpEDAhINxx7t59m65eraU1axbMq5Y7sCSnsPgumafQkuqgnc62tt5yFS5VQHTiYipNOXmY8gHlmCUAATHLM9elmRAQ7jgHB2e0Om0WlKGhGXu6iy8etWzZsohqa6vmrRuwADjXEdTXPD3U0TFl1ytTRdJZegX0+vVa6uy8Q489tsAWGblEbNxsc46oeKQldap5x8Ye0HvvTdO+fYuLqvcTEL86nf572e7nkxsP9lU3BnHyyvWXrszOQ0DKHIBKqt6EgIS5wxax4U6fL14PaGlZVLhzd5vu4XTqdJBzfcEvP+eVMi9d+gLduTNrL/TzwrlaV5BtTqGU9R2xi6fq+HJbe/HjE1RnkO1BPrnVHbVO8TmoHD9elfQdypovEJCsRSzF9iYtILoC4bd+4CYoXumdAqJOa4W1Zc+eSTp2bJoOH15CO3fW2KMmufhuf+/eGlq1av4Unl/9bp8F2ST1eYmSTv6gNKWWrebz45Xir0TFmwYBqfgQJ+egn4DonokuayB8N8wLyH5X2M4ravpSBES1X4RnfPwBdXfftae/eNTT27u0IBhe6x+6AuJVp25n7iUsbvnDMg0quxReybVw1KQSgICgTRgjYGIEwvP/a9dO2OsZ6i4sNpS3+Mr7YTuvqOnDCIjuWo5sWZaps8uX79OZM/do164a17joTGF5LfqnWUBK5WWs8aKgkghAQErChkxuBEwIiIiE+hwIL9b290/TunULCmsDYebNZXswlx92SotHQ7zAzovaup3w4OA0tbZO0unTy217uf7z5+8XhIHLkedc+G8REBaUJ59cYD/zoV6yC43fv3Fj5bxpL35Pp06n/16jgaBRgpNHUAzi5oVvYnkJQEDKy7+iajclIAxF7sR5Sy9f/DR6e3vNvI7VbwcQ55GdTvz3iy/W2M+QeF1uO7Ukf11dFR08uIRWr56Yl10VIvlQ3pcOnd9XR1TcsXJHfPToFF27NmstxC+2feO5/ldfXVokDs5dVE4j1NGGV51q/iDb3dKrPHiNRncXlptwm+BVUV+gDDoDAclg0NJqskkBSauPsAsEQOAhAQgIWoMxAhAQYyhREAhkggAEJBNhyoaRUQXEa5omG97DynIQKMevBJTDz7TWCQFJa2QyaFdUAcmgyzAZBHJNAAKS6/CbdR4CYpYnSgOBtBOAgKQ9QhmyDwKSoWDBVBAwQAACYgAiipgjAAFBSwCBfBGAgOQr3rF6CwGJFS8KB4HUEYCApC4k2TUIApLd2MFyECiFAASkFGrI40rApIDoPnmdhlA4bcW20jREBDYkRQACkhTpHNRjUkAYV9BvP6UJqd+PHKbJTtgCAiYJQEBM0sx5WaYFhHFmpWPOip05b6Jw3zABCIhhoHkuDgLy8Jd+89wO4Ht+CEBA8hPr2D1NQkB0f/016Bx0rzO63c5Hl+m03t67tH//HZuj8/x1t5GS35nnsQcCFYBAQgQgIAmBzkM1SQhI2PMnvA6R8jr/2+t8dDlSlc/huHLlfuD56zjDOw8tHj5CQNAGjBFIQkCiniqoe8CR35oGH0crZ4N4HU6FM7yNNSsUlGICEJAUBydrpvkJiM6Z6EeOTFkn7fHhSksKrpsWjCgCIsfP8vQVn5jIl5eA+J15nrW4wl4Q8CIAAUHbMEYg6gjErXN3HvfqttYQVWDE+aBy5KQ/5xSXn4BIueqZ58ZgoyAQSAEBCEgKglApJkQVEOls5bxvPtb2iSf+RwMDy6wzw6ttTEFrIM61B51z0HUFxK1ePwHxOvO8UmINP0CACUBA0A6MEYgqIGwI3+n39Exb/8/Y56Bv3VpNTU2LCjaaPgfdOaqRStx2cHG9/f3TNDb2gNraqun48Wnq6pqyxa21dW46S83vdua5MdgoCARSQAACkoIgVIoJJgSkUljADxDIAwEISB6inJCPEJCEQKMaEEgJAQhISgJRCWZEFZA8nImOH1ushJYOH4QABARtwRiBqAJizBAUBAIgkAgBCEgimPNRCQQkH3GGlyCAEQjagHECEBDjSFEgCKSaAEYgqQ5PtoyDgGQrXrAWBKISgIBEJYj8BQIQEDQGEMgXAQhIvuIdq7cQkFjxonAQSB2BQAF57rnnUmc0DEovgc7OTqqvrye0m/TGCJaBgEkC8p0fHR2lqlnrElUxWQnKAgEQAAEQqEwCfNNYJCD8Ji4QCEOAGxHaTRhiSAsC2SYg33n+///gSosWqV2XxQAAAABJRU5ErkJggg=="/>
          <p:cNvSpPr>
            <a:spLocks noChangeAspect="1" noChangeArrowheads="1"/>
          </p:cNvSpPr>
          <p:nvPr/>
        </p:nvSpPr>
        <p:spPr bwMode="auto">
          <a:xfrm>
            <a:off x="155575" y="-4191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914400" y="908050"/>
            <a:ext cx="8229600" cy="1116013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Font typeface="Arial" charset="0"/>
              <a:buChar char="•"/>
              <a:defRPr/>
            </a:pPr>
            <a:r>
              <a:rPr lang="en-GB" altLang="zh-CN" sz="2800" b="1" kern="0" dirty="0">
                <a:latin typeface="+mn-lt"/>
                <a:ea typeface="+mn-ea"/>
              </a:rPr>
              <a:t>4 </a:t>
            </a:r>
            <a:r>
              <a:rPr lang="zh-CN" altLang="en-GB" sz="2800" b="1" kern="0" dirty="0">
                <a:latin typeface="+mn-lt"/>
                <a:ea typeface="+mn-ea"/>
              </a:rPr>
              <a:t>种引文排序</a:t>
            </a:r>
            <a:r>
              <a:rPr lang="en-GB" altLang="zh-CN" sz="2800" b="1" kern="0" dirty="0">
                <a:latin typeface="+mn-lt"/>
                <a:ea typeface="+mn-ea"/>
              </a:rPr>
              <a:t>:</a:t>
            </a:r>
          </a:p>
          <a:p>
            <a:pPr marL="342900" indent="-342900">
              <a:spcBef>
                <a:spcPct val="20000"/>
              </a:spcBef>
              <a:buClr>
                <a:schemeClr val="tx1"/>
              </a:buClr>
              <a:buFont typeface="Arial" charset="0"/>
              <a:buChar char="•"/>
              <a:defRPr/>
            </a:pPr>
            <a:r>
              <a:rPr lang="zh-CN" altLang="en-GB" sz="2800" b="1" kern="0" dirty="0">
                <a:latin typeface="+mn-lt"/>
                <a:ea typeface="+mn-ea"/>
              </a:rPr>
              <a:t>将近</a:t>
            </a:r>
            <a:r>
              <a:rPr lang="en-GB" altLang="zh-CN" sz="2800" b="1" u="sng" kern="0" dirty="0">
                <a:solidFill>
                  <a:srgbClr val="FF0000"/>
                </a:solidFill>
                <a:latin typeface="+mn-lt"/>
                <a:ea typeface="+mn-ea"/>
              </a:rPr>
              <a:t>10</a:t>
            </a:r>
            <a:r>
              <a:rPr lang="zh-CN" altLang="en-GB" sz="2800" b="1" u="sng" kern="0" dirty="0">
                <a:solidFill>
                  <a:srgbClr val="FF0000"/>
                </a:solidFill>
                <a:latin typeface="+mn-lt"/>
                <a:ea typeface="+mn-ea"/>
              </a:rPr>
              <a:t>年的记录</a:t>
            </a:r>
            <a:r>
              <a:rPr lang="zh-CN" altLang="en-GB" sz="2800" b="1" kern="0" dirty="0">
                <a:latin typeface="+mn-lt"/>
                <a:ea typeface="+mn-ea"/>
              </a:rPr>
              <a:t>按照总被引次数进行排序</a:t>
            </a:r>
            <a:endParaRPr lang="en-US" altLang="zh-CN" sz="2800" b="1" kern="0" dirty="0">
              <a:latin typeface="+mn-lt"/>
              <a:ea typeface="+mn-ea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gray">
          <a:xfrm>
            <a:off x="1187450" y="5589588"/>
            <a:ext cx="4392613" cy="8636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zh-CN" altLang="en-US" sz="2400">
                <a:solidFill>
                  <a:srgbClr val="0000FF"/>
                </a:solidFill>
                <a:ea typeface="黑体" pitchFamily="2" charset="-122"/>
              </a:rPr>
              <a:t>不足：未能排除自引。</a:t>
            </a:r>
            <a:endParaRPr lang="zh-CN" altLang="zh-CN" sz="2400">
              <a:solidFill>
                <a:srgbClr val="0000FF"/>
              </a:solidFill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BB76DA4-FF7A-4451-B72D-7952A928CE3B}" type="slidenum">
              <a:rPr lang="zh-CN" altLang="en-US" smtClean="0">
                <a:ea typeface="宋体" charset="-122"/>
              </a:rPr>
              <a:pPr/>
              <a:t>18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77827" name="Rectangle 5"/>
          <p:cNvSpPr txBox="1">
            <a:spLocks noChangeArrowheads="1"/>
          </p:cNvSpPr>
          <p:nvPr/>
        </p:nvSpPr>
        <p:spPr bwMode="auto">
          <a:xfrm>
            <a:off x="755650" y="908050"/>
            <a:ext cx="73691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3200" b="1" dirty="0" smtClean="0">
                <a:solidFill>
                  <a:srgbClr val="C00000"/>
                </a:solidFill>
              </a:rPr>
              <a:t>ESI</a:t>
            </a:r>
            <a:r>
              <a:rPr lang="zh-CN" altLang="en-US" sz="3200" b="1" dirty="0">
                <a:solidFill>
                  <a:srgbClr val="C00000"/>
                </a:solidFill>
              </a:rPr>
              <a:t>主要</a:t>
            </a:r>
            <a:r>
              <a:rPr lang="zh-CN" altLang="en-US" sz="3200" b="1" dirty="0" smtClean="0">
                <a:solidFill>
                  <a:srgbClr val="C00000"/>
                </a:solidFill>
              </a:rPr>
              <a:t>功能</a:t>
            </a:r>
            <a:r>
              <a:rPr lang="en-US" altLang="zh-CN" sz="3200" b="1" dirty="0" smtClean="0">
                <a:solidFill>
                  <a:srgbClr val="C00000"/>
                </a:solidFill>
              </a:rPr>
              <a:t>——</a:t>
            </a:r>
            <a:r>
              <a:rPr lang="en-US" altLang="zh-CN" sz="3200" b="1" dirty="0">
                <a:solidFill>
                  <a:srgbClr val="C00000"/>
                </a:solidFill>
              </a:rPr>
              <a:t>SCIENTISTS</a:t>
            </a:r>
            <a:endParaRPr lang="zh-CN" altLang="en-US" sz="3200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图示 5"/>
          <p:cNvGraphicFramePr/>
          <p:nvPr/>
        </p:nvGraphicFramePr>
        <p:xfrm>
          <a:off x="1475656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6" descr="C:\Documents and Settings\Administrator\Local Settings\Temp\mx323D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225" y="1412875"/>
            <a:ext cx="8867775" cy="403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1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5BC3F86-A1C0-4E6C-BA76-C3FA916D4D0F}" type="slidenum">
              <a:rPr lang="zh-CN" altLang="en-US" smtClean="0">
                <a:ea typeface="宋体" charset="-122"/>
              </a:rPr>
              <a:pPr/>
              <a:t>19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78852" name="AutoShape 2" descr="data:image/png;base64,iVBORw0KGgoAAAANSUhEUgAABDcAAAF3CAYAAACxLaAcAAAgAElEQVR4XuydC9xVVZn/H0DuIIjK1cSswUwdTazEChBTx1HQUgudmLJR1PnnXxNrKnXEULMSpbRR0ZKi0L9hpWjezaxGc7RQcRSaDByveOEit5fr/zwbn8N6F/t6zt7vuX13Hz/xnr32Ws/zXWvvc9ZvP+tZnWTmnluEAwIQgAAEIAABCEAAAhCAAAQgAAEINCiBTogbDdpzmA0BCEAAAhCAAAQgAAEIQAACEIBAQCBc3OgEHQhAAAI5ECAuLAeIVAEBCEAAAhCAAAQgAAEIJBFA3EgixHkIQKByAogblbPjSghAAAIQgAAEIAABCEAgNQHEjdSoKAgBCGQmgLiRGRkXQAACEIAABCAAAQhAAALZCSBuZGfGFRCAQFoCiBtpSVEOAhCAAAQgAAEIQAACEKiCAOJGFfC4FAIQSCCAuMEQgQAEIAABCEAAAhCAAAQ6gADiRgdArnUTYwd/NDBh+fp3ZP7b/11rc2i/lQggbrRSb+MrBCAAAQhAAAIQgAAEakYAcaNK9Coc/OaYOUEtnW58X5W15Xv5F/7ueJkx6kLp161vUPFvX/2jjL3r5HwbadLaHj56jowZ8lG5+E/fl6l/+l7hXk498Gy56MD/Wxd9NOPgC+Xsfb8Q+PzjRb+QLzzyFdGx9IURxwefuWNIyx6w894y/63n5JzHpm3PCXGj8LFDAxCAAAQgAAEIQAACEIBABVvB2mRm1qLbZNZfbtuO4Tn7nCLH7XF4MDHUY4VGC7z13/KrxffLjGdvaldeJ5B6nPPoJYkRBbNGf1f26DssehL1bs1mn/65+J2Xg4lZ1KETyrElO5PKxQ2UehU39uizm/xt4m8D01XUeLj03/K2ldv1QZhvSf3Sv+uOMmvsd6X/u6JJmv5rtJutVcWN44YfLr88/Dr50C/GB/fkAQM+GPy/iS/aj5+6/wz51ZL7RcfBss//uTzGQoUzxI1GG/rYCwEIQAACEIAABCAAgYYkkDlyI2rSpxOdh0sRDPuX3uKGHWFvwLec+teg6KF3niwPv/bHWIDu2+SdfvwhWb5hZWh5q9NOxpVd/s/zg6iG7y2YFf7WOUWX1qu4YZPRp0pv1A/45TEpPNlWJK5f/H4+5bdfDRW5MjVYh4VbVdywcePfN/b57UseKImBLwX3iwohs8Z8NxAv9UDcqMOBjEkQgAAEIAABCEAAAhBoEQK5iRvum90vlyIxNLJDBQidDGskx/L1K4O3ve6RRdywN8p6vb059vvIhAaNFtH2hvcZFllW30j/+dPzgiqi6kszBupV3Khmch7VL60ibGi/V8Mvzbjxy9TLshSL+NF7aMaCm2TGMzcF97HZp2LW1JFnyx63jBaNptJDI6oQNyrpda6BAAQgAAEIQAACEIAABPIikJu4sXjiI4GYYGv00xiYRdzQ+izSIqoN9+2yLsH4/IhPR0ZlWFmdxPX/yQFpzA0t0yriRisJG60sbgQiRSmPjC470vvZ8rTY/fLeW8YEy530/zVSa+qT3wvNxVG+WViWUvGzhQshAAEIQAACEIAABCAAgfQEchM3TKjIkoAxq7jxq8Ovl2OHf1KWrHo5eHPsH/a2XSNHNHLjpjHfkahlGfM/dWewhCZKKNHIDs3H0b/7jkEYvuasWLzqpe3aDBM39LOxQw8Oygb5RryIlfTds7VkWlv0rfsepQmpHppI1PybtWhu8Fna3VL8fskibGhZTTCphy01qoSH1jN26EdLdX1wa12vPBa6dEnZaO6PKN9cexaXxk1YHxo3t440kRt6nY6RPfruFuQz0TGStBuNXqNRSP64ShO5EXWt2R/lX5Yx5I5Ns0nzb2j0lSY81aS5eu9oAlEVD3X5yq+OuC64jGUpWe9sykMAAhCAAAQgAAEIQAACeRHITdywyA0VHg647ZjInBiu4VnFDd2xQQULPfTNsT9Rtfp0MqbihiXU9PMHuIkQ/SUpek4na5YQ1bU3LDeHK25ou3qtvvF2D2Vy3H1nJE58/U7ViXtYfVpO36hrnW7uEXdpUNgASbtbitsvOol1c6kk5djwecwq9Zefh0UFpy+UljdECQFufhXXD42yOefRae1yfGgC26tGXRAkrg2LwLHzWk+UkGWimYpilvQ2SdyIsjGsX8yHqGt0XOl4jdstJepaFRP10GvDhMWs41nL25iypWB6r+lOKSZu+EKMJaBF3MjrsUw9EIAABCAAAQhAAAIQgEBWArmJG+7EWifzGq4etptKNeKGK0q4E1Gt0823YZNcE1x8AcMVSVzhw41Q0Am45hzQqA2NHtA8A2HJR93JvE6w9VDfNWJD3+ifs+8pweRezx3wi2NCIwfCOs2tVyfMmsPEbDlnv1MCAUXr3OPm0eXJqBshoZNRW1agEQV66PVJfaLlTNxQbtqvJk4kCRtuP+i/dRz077ZjOx62NW1URI2JCuqb+vyrxfcFUQ7HDT8iiBTQw53Eu7vChCWm1SgD7QftuygBxPx1BbM4cUNzTagtWl9YX4f55ooTKmaYX18YcUIQjaR1qY1hApS1Z75rFIs7trQ97SNf3Kh0POuSFB0rKvCZIGT3t0ZuWL4auwcRN7I+dikPAQhAAAIQgAAEIAABCORNIDdxQw2zCaEZqZPbLzz8lcidULJGbmi9tpxEd2047v7TyzzcfBv2uU0K/YgL+zyqDp0sji3t4OJGRbgJSN1JsC9u6HVuRIJOMOcff2fmfCSWX8S3UR126ww77/ZFlmVCBtP6xSbc+nkaYcMXN3zxxT9v241au26UhX9Oy0SdtzHh+2rCh07QVSBREcGv16ITfEEiStxwRbS4vnZ5uQKML8qpX6544Ysb7vgKS3xrvms9vv/ujjlpx7PWY0t94pa5pH4QkXMjNSoKQgACEIAABCAAAQhAAAKVE8hV3FAzdEKl0Qr6FtqOqOUAlYgb7gRX3yLb4ebbsKUFFqHhT1wtosOfsJugELV7StjyBXfyGSUkmB1pk5e65d3IDLeb3XbDlugkLauIGzK+uKF2+xP5qOtdu8Im8nqdcfbPW7/ECTLmlzumLCrC72fjqP2shy5p8oUuu9b/PIqfjYGo7YNtfLqik30WlStGxarFJz0SGrlhwkfUkqK48VfJeK78URJxJeJG7kipEAIQgAAEIAABCEAAAhDYnkDu4oY2oZM1XTqha/TtCJsMViJuuG/BXRHCzbdhkRNutIUtP4mKwHA/1+UNYYcuIfB3YEkSGYzHss//OagyLCLBbysqssQvZ5PXsKiKPMQNrdeWkaQVOPycG2F5NcJsc/s1jlGYUBDWz8rKhAjte43c0BwsUUKX32YUP1eY0aVH/qFLmDQHiNtOkiCidUSJGBaZERc5Yza5olCl4zn3hyTiRu5IqRACEIAABCAAAQhAAAIQ6CBxw5rRCeuvDr+unLPBjzCoRNzQuu0NvwkmYfk2zAb/7bVNjv1JrjspTxoo7lv0tFvBZvE1rTARVy5tHWG+urbqDiKaUNRyViRFcKThEWZbmuvU1qhyYflV1A+3r0wosHFoAkBYREUUP2OTNEb0vEUWpemLqN1S0oybJJ5JtqZNNJtUT+h5xI2KsHERBCAAAQhAAAIQgAAEIJCNQCGRG64JccsU0kzcwtyxpQQ2KQ3Lt2HX+W/Nw5av+JNm24EiCqWbmDPtpDyLr2kmw2pbR4gbup2rGwWQtBtOGh5Jk3F3uZHfB1H125iw5SqWS8Nd+mLjxD4zoSssqihJ3NB2wraVde2d+qfvBX+m6c8ixY0s4znb4yNFacSNFJAoAgEIQAACEIAABCAAAQhUS6BwcUMNtIm9n0shy4Q/SjDRt/C63aju7BCW48GN1NCog6jlIe5OLGE5LKJAp1mGEbVsIqpOm6gnvVF3dzX51ZL721WXZkId1X5Yv7g7zIQlXLW6KhU3XP5hu55Y/W6SzAN+eUzZBT8Kw5Z5uH1pZSwfhjEKWwYTxS/NMhGfq/VnVPJXLW8inN/nUclS3TbClqVUOp6rfaBsdz3iRu5IqRACEIAABCAAAQhAAAIQ2J5A4eKGO9n18wZUKm6oG26+CU0UqUfYJNUVFrR9LRuV2DFNQksfoetfVOLUqISXUQMyKi+IWz4pSWne4oa2nUbgqFTccCf4URy1jPVRmJBl51TQmP/pO2X5+pWyxy2j22F2y2gOjqixEMUvKcFnWJ9aFImec7cetrJuvhFf3LD2oux0E+z64mEl4zn3hyTiRu5IqRACEIAABCAAAQhAAAIQKFDc0Emt5mdwE0i6OTfCtgWtRtywSZ9tVxq3E4kJITpBHN5n2HY7ZhgWd/IelsBR34aPHfpRcaMk/Fwd/k4rvrgy6y+3pRqHNrmO2pbW8mBE7SxShLihhptQo/8Os60acSNOCNP23D4P20XGXZriJ3416FaHCihRZbRsFD9XiIgSYVTMePiVP7bbStiEBj96Q8fUr464Log80sMXN/z2znl0WrlebWfWmO+Wdybyx0Il4znV4MxSCHEjCy3KQgACEIAABCAAAQhAAAIVEsgtcsMmgyoy6C4S/bvtWE4kqraFiQXViBvuxE3rTxPyb4zilj3Y5Ncm7yZk6C4YY0sTUPVt7F3bdlNxJ+Q62d9/570DW7ScTkx1Am11ucsokvpLJ70qYGh9ynTWotu2RiI4dcZFOBQlbrgig/mly32Wb1gZuFSNuKHXu/2qE/2HS/8Fn484PhCm4nZtcSMk9JqwLX39MlE7s8Txc21UwexXi+8v942KX2qnnzfEbVev0f7Ue+S4PQ4PytvYCVuK5LZn99cefXcrX6e+6jgJE7qyjuekcZn5POJGZmRcAAEIQAACEIAABCAAAQhkJ5CbuKFvzXUCqrtquIdO1qY++T3RxJT+UY244eYU0HrDlilYe27oflyEh5XXyeTUkWcHk0f30GtnLLhJLFGknnMn87rkQLdONUHDrlURwn3jnrabbEvdc/Y9pR1XnRwr07gokCLFDbXfckTov1XM+cLDXwkEjmrFDWOq/C2aweWo7OMSeVqUTlw/27iLK5PET/0Ms9F4HHf/6dt1swocOj7ccaV9qWNDxTPdOjkqz4q2d85+X5Rjh38yqFfFEBVIZjx7U2LC0izjOe3YTF0OcSM1KgpCAAIQgAAEIAABCEAAApUTyCxuJDWlyzD6vytwhAkaSdfX03mNktjjXYHDX3KTZKdORvXIi4FxXVyaDCft0pFkW6OcV3HngFJEQp4c8/bdtTGtnTau8urLtLk1qhnPFXND3KgYHRdCAAIQgAAEIAABCEAAAukJ5C5upG+akhCAQLUE3EiZuOVW1bZT8fWIGxWj40IIQAACEIAABCAAAQhAID0BxI30rCgJgZoQ0GUlQV6Pd/OamBFuXpao3VRqYrDbKOJGzbsAAyAAAQhAAAIQgAAEINAKBBA3WqGX8bGhCWiOEM0PoslVNVGtHrrERJORao6buCSrNXcccaPmXYABEIAABCAAAQhAAAIQaAUCiBut0Mv42NAEdMcTEzJ8RzRZrSa5dbdgritnETfqqjswBgIQgAAEIAABCEAAAs1KAHGjWXsWv5qOQE0SglZLEXGjWoJcDwEIQAACEIAABCAAAQikIIC4kQISRSAAgQoJIG5UCI7LIAABCEAAAhCAAAQgAIEsBMLFjSw1UBYCEIAABCAAAQhAAAIQgAAEIAABCNSQAOJGDeHTNAQgAAEIQAACEIAABCAAAQhAAALVE0DcqJ4hNUAAAhCAAAQgAAEIQAACEIAABCBQQwKIGzWET9MQgAAEIAABCEAAAhCAAAQgAAEIVE+g05bSUX011AABCEAAAhCAAAQgAAEIQAACEIAABGpDAHGjNtxpFQIQgAAEIAABCEAAAhCAAAQgAIGcCCBu5ASSaiAAAQhAAAIQgAAEIAABCEAAAhCoDQHEjdpwp1UIQAACEIAABCAAAQhAAAIQgAAEciKAuJETSKqBAAQgAAEIQAACEIAABCAAAQhAoDYEEDdqw51WIQABCEAAAhCAAAQgAAEIQAACEMiJAOJGTiCpBgIQgAAEIAABCEAAAhCAAAQgAIHaEEDcqA13WoUABCAAAQhAAAIQgAAEIAABCEAgJwKIGzmBpBoINCOBd9a/I9P/c7q88s4rMnaPsXLyficHfy98a6HMHD8zcHneonkyb+E8Oe+Q82TEziOaEQM+QQACEIAABCAAAQhAAAJ1TgBxo847CPMgUEsCc56ZI4veWiRTx04NBI6hfYfK5HmTy58FgsdtJwfnph8xXUYOHVlLc2kbAhCAAAQgAAEIQAACEGhRAogbER1vb6P1dKVvpHUS+KdX/xS08MTkJ1IPMZ0ovvrOq0H5EbuMkL7d+qa+1gra23X9296wZ66kRS8I6zed4F/xn1cERMbvNV7GjxjfEnT0Ppj5xEyZfNDkss/KR0UOPSaPnCynzztdhvQdIqePPB1xoyVGBU5CAAIQgAAEIAABCECg/gikFjeefOVJOf3O02M9yDKBrzcUGn7viggzn5wp+p8e1x9zfUWTtqzihjKe/uj04K24ewzpM0TmnTwvE7KsbWeqvIaF3XGoE2v9L+8jjF1HtOv74Y/JvP1MW9/Dix8OlqKo0KbRGcpHl6dMfXhqwF+FOF2mgriRlijlIAABCEAAAhCAAAQgAIG8CbS0uKEigobdB5M3L6S+oyM34sQjzWMw5/g5mfq+WSM3OkJkqHXkho7JOxfdKX269ambqBsVWg6ddWgQgaR8VMiYs6C0ZOXNRTL9yOlBVAviRqZblMIQgAAEIAABCEAAAhCAQI4EKhI3jhlxTGhYfqOtt88jOiOuL7JET0y5b4r8dvFvg+rOHXVu8GZcD12ioiKM5jbgEKmVuNGR7A+aeVDQ3IFDDqy5uKG8r3/yelm1flUwBoNomXfFjSCpaCm66eEvPFz+rNGeAR3Zr7QFAQhAAAIQgAAEIAABCBRHoCJxI81yAH3TqxMjW2Kh0Qf6n63VV5fSlLEJ/pOvPhmEv+va/pFDRrarR8toO++0lZaWdO8btKOigEZk6KRMr9GJmS07sZwWGp2hb8hNUNhr572CsmpjXN4LExxc33RS5+fGyCJu2IQ2S5SG8lMfLT+H66fxUN/8CafLXaMDDhp60Ha7XGgZfSuvh+X90LbMZ+UZtTOGyz64vtQfvjijY0P7NLCv1J9pJ8VR4oZ+rof1n9qp9ka1b7eUW87sCOs3l4e14d6WST7b9eZz2Dg2H2z5l3KbMmrKVkZeok5tz+6JqD4Muy+MuwqUdi8qgydeeSK4V7QuvQ/S9kdxjyZqhgAEIAABCEAAAhCAAAQgkJ5AIeKGTip1Pb5OltzDfROdpoxeqwLExQ9fvJ1HvsBiE1JtQydnNy+4ud01OlG84ogrggmdG7HhV2z1RkV1qF8miLjX6qRwyiFT2kW0VCJuaH6NOSfMSUwiqlx06YnP2PKDRLWtE1k95183Zo8xwY4YJtC4IoJGktz8zM3y6qqtSU7tcCNM7DO1yWev5ywfi07yNQGln1dE+0fbT9pKNErcMHHopH1PCvI/WCJXs0v906VH7hHWl9a+2Wd2x0WMJPkcNYbVFrVXx40e5kPY7evy0wSfYYx17CtDV0B07wsVmK589Mqgeh0nKlopA4sYctutNM9M+kcPJSEAAQhAAAIQgAAEIAABCORHoCJxI2xZir3N1snr+Dnjy2+BdVcJjaYobyNZCmtPU0ZdVAHkvPvOC7zViZtGGOjE1SZjKlZYRIA7mXfLu9EGardO/iyfhkY82IRdJ7UqUNhOGFHihk5k9XptVyeRGi2if9tbb038aQJBFnHDXZaiAofuTuFGm7hd7nIJbH6XsbKxCXxY29oHum1nEM1SakN9VfttouxOtP0cINaO2uFOrO846Y7yZNqd5Fv9Wl7bsAm8tq/CgWu35phQm9JErSSJG8bJIhOsbv38orEXlcUnt3/NVuXjC1dJ4kYan62/VGBR4U2PeQvnlceeK0jpORNmlJGJLbbjjTtO7J5w7dby14+/frsxqD7aWNd/632gkR+WNNfq0vY1isMXSfJ75FATBCAAAQhAAAIQgAAEIACB/AlUJG6EmWERD2lyIqQpo23YRNjPPWATPHcy7E7m3Um6K6T4u47E5dyIOqe2+9uzuv5ECS5JO8mERVTo5FZzb/g7gqh4ZBNVTTQaFu0QJm7YRFzrdUUYFQDsjf5vvvCbYGLs+qTltR2LCHDZmGCgE+wJN08IhkZU9IkryriRAeq79rUeLr+wcZZG3HDrcMubuKX1jp01tixIub65LIKJ/rtb+Ia1m8ZnrcPEHH9JlomA7njV8lE5N1wb/EgU1243qskdB270kraTRXzL/9FDjRCAAAQgAAEIQAACEIAABPIjkLu44U74dFKsEy2LcjCz05Sx3RnCJrzuJNkmn+5EzY0miJvEVSJumA9uDgb9zPIkRE0sk8QNrUPrVAHCjx5w38a77MKWWph9YRNXE4v8ybTL2kSHKFFA6w+b6LtLL8KWq+h1Jq6ERWiYbUn5XJLEjbBtc32xwGXoCh7GzoQP/TtO3Ejjs3+rWl6NgMe72/764l2UuOFGifhjXOsz0StK9POFI3dZjo4ljQAicW1+D1dqggAEIAABCEAAAhCAAAQ6jkBF4kbSBDQsl4GfDyCpTNzWqC6epBwTWjbqDXUl4oZOaDXngZ9/oiwq6G4Spf/i2k3qXhUbNMeFu6TCBIO0US9hPsfldPDtj2sn7FyanWf8pUNhHJJ2CEkSN8Ku98WCJIZh7Cr1WX3UyA0d736eEfM/rbiRFGkRdj7umqhoIR2/tltP0ljlPAQgAAEIQAACEIAABCAAgXogUIi4oY7pZFCFANuxRD/z36rHlXEnk5YPIwzYeYecFyzLiJvE5SVu+DlANGfF0D5DA7PyiNzw/XOXa9gEOGliXhYpSklDLXeDRR/YJF/7QXOkhB2Wc6RIccPNJeHboDkpLD9HmH2NJm74eU5O2u+kct6NrJEbeYsbyleFNM3/odFCrvji5iephwcVNkAAAhCAAAQgAAEIQAACEIgjUJi44TbqJkGM2oXBL6N5LQ6ddWhQTZqJVkeIG2ajL9K4yxyqWZbid5S7XMTEDfezuASccctSwpZi+G1nFTdc4cdf9mJ127KKsKUjaW/TPMSNMK7WvntOP4tblpLGZzcXhr+UxJaRpI3ccJel+EtMonxKEkRc7mFiWtp+oRwEIAABCEAAAhCAAAQgAIFaEqhI3AjbLUWdGDl0ZOCLTkDt3/q3K1xYAsw0ZWxipm/6dbcIN3GmXq8TurDdUvz8FlETPHfi6QsoYcssrB43Yaba4G6nWam4oRNl80cTeqpgom/2bWcYN4+F649vt9ah14f5HJYI1Aaftqc22HKErOKGvwOO219mU1weD1uK4ydPTSu6ROWp0OvDzlmODz3vCm7+cqk4cSONzy5zN/mr+7kvbljOjzgRzd8VxbXbHRNJy1I0gsd293HFjbh8LrV8YNE2BCAAAQhAAAIQgAAEIACBMAIViRtRKN3lD7b0wd9uVSd4NuFMKuPnBNBJoB76uW4dmlZIiJrg+YlNdcKo29bqdqph4oabQNJst1B+nSBqHo60NvkM4/JR+Lub+FxcW3QLTxV8wnzWyfjp804vLz+w5T7WR+4kO6u4of64fPRvq1+Xx9guLO4k3OzWvjSOSYlX84jcUNvcqAv9W313x6r1T9JWsEk+6za4touMLcexdpSP+u2LGy4jE/SmjJoSCIbuuPTrMz9s21j9O07csLrsvrJlTHpd0q41PE4hAAEIQAACEIAABCAAAQjUE4HcxQ33bbbrqEZ7aC4FFQHSlLFrdfJ3xX9eUc4fYZ/rxFgn8hYhUsmylLAJuU00oxJkup/r9WrH9COnl210l2RkWRLgLjlwuekbdJ3YutuI6vkoLiauRLUdtSOL7WxTaeSG2ayigfriJ1x1oyOUoZss1a6tZrlM1sgN63u1VcUVO7T/Fr61cLt8JXFiT5LPel4FC2tHWeu9oCKHsvCXF/kilNrm8gtrL2rb4DTihjvedDyrbeyaUk+PaWyBAAQgAAEIQAACEIAABJIIpBY3kiryz2tUhE7e9HCXqLjl0pSx8u7Wq5qPw0Lps9oVVt6tO8pW/zqd7GqUh7tUJg9bVLTQt/1x3KIYZuVi25Lq0gRfPKnWlzR+WJkiOGax3zik7fuoupN8tvNp27HyUf1j90+1/IocB1n6gbIQgAAEIAABCEAAAhCAAAQqJVCYuFGpQVwHAQhAAAIQgAAEIAABCEAAAhCAAASyEEDcyEKLshCAAAQgAAEIQAACEIAABCAAAQjUHQHEjbrrEgyCAAQgAAEIQAACEIAABCAAAQhAIAsBxI0stCgLAQhAAAIQgAAEIAABCEAAAhCAQN0RQNyouy7BIAhAAAIQgAAEIAABCEAAAhCAAASyEEDcyEKLshCAAAQgAAEIQAACEIAABCAAAQjUHQHEjbrrEgyCAAQgAAEIQAACEIAABCAAAQhAIAsBxI0stCgLAQhAAAIQgAAEIAABCEAAAhCAQN0RQNyouy7BIAhAAAIQgAAEIAABCEAAAhCAAASyEEDcyEKLshCAAAQgAAEIQAACEIAABCAAAQjUHYFIcWPmzJl1Z2y9GXTiicdLz569pWvXLvLDH95Ub+Zltuczn50gPbr3bxp/MgOo4oLPfvY46d59x6CGHj16VFETl0IAAhCAAAQgAAEIQAACEIBAVgKx4sbRx4zOWl/LlL/rzkfkE6M/LoMHDQoEjp/85CfSyLzUnzFjxsigwf0CgaPR/enIgajsPv7xQ2TYsIGBwIG40ZH0aQsCEIAABCAAAQhAAAIQgIAI4kaFo0AntCNHjpQhQ4bIgAEDGl4MaDZ/KuzWii7z2SFuVISRiyAAAQhAAAIQgAAEIAABCFRMAHGjQnQ6od1nn31Kb+sHyeDBuzWFuKH+vGf3YTJw18GJ/gx44wW5+4y9VjIAACAASURBVLLJsvzVl6Vbr14y9vzZ0ul9H6yQZmNfZmNht92GyKBBQ4ncaOzuxHoIQAACEIAABCAAAQhAoAEJ5CZuLFu2XLp16ya9e/dqQAzZTW51cWNYp9Xy1I++JevWrJLNGzfIfkdOlBUf+ER2kE1wBeJGE3QiLkAAAhCAAAQgAAEIQAACDU0gF3HjjTfektcX/kHeWN1V9trvQzJ06OCGhpLG+GrEjS5dugZNbNq0IU1THVLG/ImK3Ljnta0229Fr3Yrt7FrTo18qW/9hcP34ncrghEKIG3lQpA4IQAACEIAABCAAAQhAAAKVE6ha3Fiy5CV54fln5GO7b53sPru0twz6uw83vcCRRdxQMaN3L92FZOvOKnZs2LBJNmxYLavXLK+50JEkbux2+SNbzV5bEibWihzRdpe8Z/Oysi//23knua+7Rm5s3TEk9BiwVSB56WvNlagWcaPyBxBXQgACEIAABCAAAQhAAAIQyINAVeLG315YIqtfeUoOHPKOdOuyJbDn7bU7yPzX+ki/IfvI340YLp07d87DzrqrI6240bt3//L2qnFOvLPqLVm9ennN/EwUN678Q2DbmaM+KEe8d7Bs+sGnpfML86VTj27B55uGflA6/fO10rnvoFAf/uuNZTLjkQWypm2DvHTux2rmZxENI24UQZU6IQABCEAAAhCAAAQgAAEIpCdQsbjx9FOLZNPyhXLQ0HekZ9fN27X4uyX9pNegfWWvD7w3vTUNVDKNuLFj312lV69tkQyrXnpJNv1sjnT54N7S+bXXZP3atdJ73KHSdd/9As/XrFkpK995oyYU0oobP500Tv5p//fKA1PGyUt/+o10690vyLkxeJ+Pyrh//5l07jck1P7HXnpD/mHmfbJizTrEjZr0MI1CAAIQgAAEIAABCEAAAhBoXgIViRt//tPT0rvthVLExqpIMus3dZIFpSUqa3q+Xz7wgfc33Q4SSeKGRmz07bNzOz5vTZ0qO7Stl37fuiz4fMW3vyM91qyRHSZ+VrrsvXfwWa0iONKKG9dNHCunH/Q+uefL4+S1+dvEjQF77C2fOPca6fueD8jm9WtlS2mpTZchW33S4/6/viYn/vjBQsWNlW1r5cVFi2XgoF1k4MBdq75rFzzzXKq6iNyoGjUVQAACEIAABCAAAQhAAAIQqIpAJnFj3bp18tx/LwqEjX0Hri4vRYmzQHNwvNH5vXLggX/fVEtUksSNnQfs0S6/Rtua1bJu2qXSo7SjTPeLpwbIln//+9Lzrbel+56l6JbPf76M8bXX/1pVp1ZycTXihrbXa9NaOeLax6XXHvvL+mfvk41LnpAug/eWrnuMlM4Ddk8lbqiYcP75l8rtd/w0cOHYCZ+Tv//7fWTaJV8X/5zv429+8weZcdW1QfmlS9+UG3/4fXlq/tPl+m6++RdyS+k/O6zeCy/4ljz99LPBx/bZ0qVvyIUXXC49e/YIPp869evSf6c+kVgRNyoZcVwDAQhAAAIQgAAEIAABCEAgPwKpxQ0VNubPf1b27L5Y9typlFEyw6ECxwurdpUPf/gA6dM3epKYocrQopoD5J132uTv9x/R7rx+PnDQrrluUxsnboRFbahBaxf/TXbosoN0fc97pJ3YMeLvRP7pn8o2+9Eb53/jUtl3v73lpJM+LTpJ14n+pZedX57w24UTS+e1jFvezqlQoMfgwYPllC+eJAcfPLIdozzEjcOueVT6vu/Acr1rn/q1yGvPSvcDj5cHV/ZKjNwwAeOJJ56Ql195PhA3+vTpIz/+8Y/k+eefCoQKO+car2LEaad+WWbMuFQ+/vEjRcdqWymK47HHHm53TZ/eA+Sww/5Rrr/+ehk5cmRQ7l//9fTSuPyInHnm/wmq1M+u+cGV8sfHnpSf3zqn3MxrS0tLiiJ2t0HcqPbO5XoIQAACEIAABCAAAQhAAALVEUglbixbtlzm/3mBDOv5ZuqIDdestRs6y1Ov95G3Nu5WmlSOkLXr2uTUfzk7eEOv28jqv8eMGSPnTjktmLy/+spbwb9tQq517bffB+WSS78RnH92wfPBv+1YvXpNaUJ/SSlnRVtpOcLOss++f1+a5B8T1H3+Ny4r5b3oHvz7mPFHBpN/PazuG3/4Pdl1151LE+En5VuXXdWuHfdN/7Rp/95ONIkTN3bqP0S6d+8V2zOrfv976XT/A6Vko92ly9gxIoccUi7f1rZGli1/tfy3ihUf/ejB8rnPTZTrZ14vf1m0RL73ve/Jb397d3nyboXfeectOeusc8rlLYeH+quT+oULF8qcOXNk1o//oyQArCm3kUncGLmb3HvOJ+XVp38f5NzQQyM3fHFDP9/06nOiO9/ev2KnisSNo4/+R+m7446y//57yde/dnGouKFRG7f/6tfy85/fJm++9WLZr2efXSjf+Pq0dtcYh+F77BqU08gNFTdOPvlEWbX67cAXiwI599xzZczYbWJNVIciblT3EOJqCEAAAhCAAAQgAAEIQAAC1RJIJW6oMPD2WytLE+635YO9X5ChfdsytfvKO91lUdvfSbeuvWTEXrsH+TdOmjhZrrrqqtISgpflmmuul379+smNN14rX/nKV0sT2ZGlifxnZfTow8pv2bVBe6uu4sa1186Ut95eHNhx5fQb5O233yhd/8Pg75UrVwb/f8kll5WuWSXf//41sugvf5FJn/tnmf3Tn8iOO3Z+Nyqgt/zbv02RDx24j/zgmh/Jn/40X3bbbbdAONC399rOTTf9pOyrO3GOEzcGD3pfLB9NLNrphhule2nSvsOog9sJG3ahuzQljbihkQ52uOV9cePNN1+Uy741Qx568AFx20grblw/6R9lcvc/yT2XnCFvvvm2dN5h6/auUeKG2ZQm50ZY5IYKMhdd9O/y9a9/Rc4++7xAqHjub38OcmvooREtKng9999/kR/84NrymNBzfn36WZi44S9L0XKzZt0qv/zFHfL+979PLvrW12TH7j0j+xRxI3a4cxICEIAABCAAAQhAAAIQgEDhBFKJG2aF7pCyR+enthM3nnlhRTtD99tz69t8O1TceLXrQe12Trng/MvkM585QZ4t5fDQ45abb5E//vFRmTDhOPnGN74hH9xnTzn8k+MDccPesms5i9xwxY3Jp02RL33pdDn00CPaTW5VQPn6188rf37O2d+QT33qBBl32EflmKM/K0cddWTQ9rlTviSf+6dTS3lBDgjyNbjihtuO61Ol4kawHOXqH0jvQ8fKlg+NbJeXw63fFzcWLHiufFqXVLiRG3bi0kvPDyb7UeLGiBEjSss9XpZPf2p8idfZFYkb1x1/sJy+8R65c8Y0eW35OunRtUvQfE9pkyN+8Hi7ZSmuP9WIG/fcM0/Wr98sd93160Dc+P3v75Uf/WjrkpHvfHea3HPP/XLnvPtKgsSPKxI3/GUpJpq99upqmTJlikyePDkYMyxLKfx5RAMQgAAEIAABCEAAAhCAAAQqIpCLuPHE82/KB4b3k40bt8j/vLxSDvrALu2MCRM3VKTQ48Ulr5REhiNKeRV+JhdNvSiIrlCRQ5dl/MORW5eQ6GH5JMLEDf9tvF3jf66CyqhRH5cTPzM+EE50qcm3vz29NFGeWYrg+Locfvg/yJNPPlkWN9xlKZbk0uqOEzf8ZKIuDF2O0rmUXNXdIjas58IiNzQvxMyZM8s2hi1L0eiS86acH7osRZdZfPwTh8iwocO223Y2TeRGlx695PsH95N/3fwbefTu22XZqnVl03tvWSsfvuSBIKFo2FGNuNGjxxb5P//nPFm1alV5iYku++nTe2DQ1HPP/1eQc0OFsMFDepebTxu54S9L0V1XLFLjnLPPLwlix8vRR3+yvGzF94/IjYqePVwEAQhAAAIQgAAEIAABCEAgNwK5iRsqaOj2r0//5Y1U4obmuLhz3r2lSIm3SssJvidXXjkjWJry/PPPlXIn/KKcUNKSP6rHy5a9JT/80fXBchE/cuMrX/lKKWphz3Z5JDRy45vf/Gb5c4vc0IiNww8/MpgMf/e735GDPvxhaSstX9l116Hy6KO/D+oOW5biLv2oNOfG6pJ/3TZulK777hfZiZXk3Ei7LOV97x9WWqqzersohEzixtp7ZM2bS6RLt627ieixccVS6XHSf7Tb/tV1sBpxQyN3vvqVC4NdTcISimo7/m4p18+cnnlZitajIpbl8NC/165dJz/72dbdW1atfj20zxA3cnseUREEIAABCEAAAhCAAAQgAIGKCNRM3NA8Hio26PFgKf/DVTO+G4gdn/jEx0tbb04NlkyERWSERW5ozg19q687iLhJMvVzPb7+jbPl+eeek3POOV/mzr1F+vXvXV7yokse7r//NzJ9+pWBsKGRG664UcmylKjdUlb99X+kW5++0m3QoNjOCtstJS6hqFXm7pZiy1j23XfvgEtUdItdm0bc0LLXHfdhOX3tXbLi6QekU89ty482v7NU+v7zDVWJG1q/RmTssvPugbilx7ChHygnCdWIGM3X4go5PkhdSrLLLjvJ8N2Hycuv/m27+vw69W+r1+rS+nUHlu7ddpI993x/8PHyFS+zLKWiRwwXQQACEIAABCAAAQhAAAIQKJ5AReLGLr3Wt7PsydKylD49dwg+W7V2o4z0lqW8tLKHLOt5YLucG1pWIyv23ntv+Y//uEbuu+9uufDCb4ounTjuuKODZSlRu6X4y0V0t5R/v/DbpW1gV727W8oHgl1RbLeUvqXtZ1955VWZcOyE0pKN8wLhRHNuaOTGilLEwTe/efm7Asv3SlEhT5fFjUp3S7EJc9d381Ho3++UckVsvu0X0qNbN+n0r2fGChzukhQDrRPwDRtWiyYI3bHvrqVcHb2D/BImBlg53S1Fy7gTdk3EqmVdocAfWmnFjSChaNu9suJ3s9OLG28+J/f8dblMvOsFWbFmnbx07scKHdnKZOPGDZFiRNrGbccbVzALu5bIjbREKQcBCEAAAhCAAAQgAAEIQKAYApnEjdl/ulveemuZdOrcqZ01q1dt21JUT/Tus/02qEOHDpYT9z50Oy9sZxGd0NtEXYWNNWu2JinVCbkdNknv1XNX2Wmnncuf25v8lSs3y5rVa2WfffYpLSdYLWvWviFdSvuQLlvWJoNL0RI7lnYn0Z1U9HOrW3NU6KHbt6oNWnfPnluFA7+dtLulaH3qi9Zph+ba6Fra+nWH0tav8oXPS5ehQ0N7VH1PmkwXMRTSihvXTRwrp++zs6y642LZ9NLTZYEjKnJj8xsvSOdn75L7Bh4tn7nl0Q4RN4rgE1cn4kZHE6c9CEAAAhCAAAQgAAEIQAAC7QmkFjd+s/SpXNgdOjA84WQulb8rKmhdvkCQ19t8szMu54aVcZenqD1dnlogXXbYQTodeGCou/5ylLyYpKknk7hx0Ptk45InZe2DV8vmZf8rnbr3kc2r35Idv/gT6bzrnuXmNr36nKx/+k7pOfo0uf+VdXLijx9E3EjTGZSBAAQgAAEIQAACEIAABCAAgUwEUosbmWptgcJpxA3FYLt6uEtUwvDUKmLDF2veU8pVMXDXwfKTn/xEjj5mdNnU3a78Q/DvYCvYUfsE/1aBo+2JW2XT63+RTaUIjV7jL5LOOw6UjatXyA5du8rG/50v3Q/+nHTuN0TSJBRt1GFD5Eaj9hx2QwACEIAABCAAAQhAAALNQgBxo8KeTCtuWPUaxdGta89A7LBDoznWb1grq1cvr9CK/C5LG7nx00nj5J/2f2/7hv/2WxFd3tNngMiG0vawK5eK7PkRkSEjy+Ue/d835Kgb7iNyI78uoyYIQAACEIAABCAAAQhAAAIQeJcA4kaFQyGruFFhMx12WVpx46h9dpcPDd2W70QN7NS1R+m/Ui4R59iyoU22qNDx7rF42Tty29OLpW39xsITinYYtHcbInKjo4nTHgQgAAEIQAACEIAABCAAgfYEEDcqHBGtKm6Uca3flJ5cty7tyha9W0p6w/IpibiRD0dqgQAEIAABCEAAAhCAAAQgUCkBxI0KybWauFEhppa4DHGjJboZJyEAAQhAAAIQgAAEIACBOiaAuFFh5yBuVAiuCS9D3GjCTsUlCEAAAhCAAAQgAAEIQKChCMSKGw3lSQ2MHTlypAwZMkQGDBgQ7C7S6Eez+dOR/eGy69GjR0c2TVsQgAAEIAABCEAAAhCAAARankCkuLFs2Vvy2uuvy5rVa2Xdum2JIVue2LsAdALbq3dPGTxokPTs2VvWtS2X119bIatWrWpIXupPnz59ZNDgftKje39pa1spL7+8VNaubWtIfzpynCq7nj27y7BhA0u74ewoiBsdSZ+2IAABCEAAAhCAAAQgAAEIlDa62FI6wkCooLF27epgcrt+/RpYeQS6desVTGhV2OjatYts2LApEDjWrN4sGzetbzheO3TpFtisUSjmjwocq1dvLPmGuBXXoV1Lu8UYO/1/xI2GG/4YDAEIQAACEIAABCAAAQg0OIFIcWPTpg3BhJ0jnoAKAXY0Ay/zpxl8qcXYRdioBXXahAAEIAABCEAAAhCAAARanUCkuNHqYPAfAhCAAAQgAAEIQAACEIAABCAAgcYggLjRGP2ElRCAAAQgAAEIQAACEIAABCAAAQhEEEDcYGhAAAIQgAAEIAABCEAAAhCAAAQg0NAEEDcauvswHgIQgAAEIAABCEAAAhCAAAQgAAHEDcYABCAAAQhAAAIQgAAEIAABCEAAAg1NAHGjobsP4yEAAQhAAAIQgAAEIAABCEAAAhBA3GAMQAACEIAABCAAAQhAAAIQgAAEINDQBBA3Grr7MB4CEIAABCAAAQhAAAIQgAAEIACBSHHjhhtugA4EIAABCEAAAhCAAAQgAAEIQAACEKh7ArHixgknnFD3DmAgBCAAAQhAAAIQgAAEIAABCEAAAq1NgGUprd3/eA8BCEAAAhCAAAQgAAEIQAACEGh4AogbDd+FOAABCEAAAhCAAAQgAAEIQAACEGhtAogbrd3/eA8BCEAAAhCAAAQgAAEIQAACEGh4AogbDd+FOAABCEAAAhCAAAQgAAEIQAACEGhtAogbrd3/eA8BCEAAAhCAAAQgAAEIQAACEGh4AogbDd+FOAABCEAAAhCAAAQgAAEIQAACEGhtAogbrd3/eA8BCEAAAhCAAAQgAAEIQAACEGh4AogbDd+FOAABCEAAAhCAAAQgAAEIQAACEGhtAogbrd3/eA8BCEAAAhCAAAQgAAEIQAACEGh4AogbDd+FOAABCEAAAhCAAAQgAAEIQAACEGhtAogbrd3/eA8BCEAAAhCAAAQgAAEIQAACEGh4AogbDd+FOAABCEAAAhCAAAQgAAEIQAACEGhtAogbrd3/eA8BCEAAAhCAAAQgAAEIQAACEGh4AogbDd+FOAABCEAAAhCAAAQgAAEIQAACEGhtAogbrd3/eA8BCEAAAhCAAAQgAAEIQAACEGh4AogbDd+FOAABCEAAAhCAAAQgAAEIQAACEGhtAogbrd3/eA8BCEAAAhCAAAQgAAEIQAACEGh4AogbDd+FOAABCEAAArUiMG/ePLnhhhuC5k877TQZPXq09O/fX7Zs2RJq0mOPPSZ33XWXXHLJJcH5mTNnykc+8hHZY489ytd16tSpaneWLFkiw4cPb1fP66+/LgMHDix/lkc7UYaa/0l8stiQts4wm8LaUfbaZ/6h/Tl58uSK+6AI9up7mA9R46xi47kQAhCAAAQg0MAEEDcauPMwHQIQgAAEakfgoYceksMOOywwQCe0/fr1k6997Wty3XXXhYobF154YSBqXHDBBXLWWWcFQsOKFSvk1ltvLU+mbbKqn6tIYsfy5cuD+vXwz7nX3HjjjXLeeee1a98mxWeccYZce+217YC9+OKLgQii9u++++7BBHr+/Pmy//77B+XcCbW189RTT8kBBxwQtBFnZxo+WdtLU2fUiPBt1XIuV2NrfdjR7MP61rfP76/ajX5ahgAEIAABCNQfAcSN+usTLIIABCAAgQYgMGHCBNHIBD3CJv6uC66wMW3atO28s2gB9018mLBgF0adswl8VD1h0Qpal5V3/x0lbtjn7jVml9tuGj5Z20tTZ9zQ0fZuvvlmOemkk4Jijz76qBx88MHlSzSyZs2aNWXRyu3botkn1e+eJ2KjAR4QmAgBCEAAAh1OAHGjw5HTIAQgAAEINAMBV2Dwox3cyadFOqjPbjmXQZIo4U9mw8QNXyhwJ8MaLWJLYfwJfdR1ceKGa3uU0JKWT5q6wib+ccyjxpfa5C4bUS6u2HTmmWfK5Zdf3i5qpqPZx4la1ieIG83wBMEHCEAAAhDImwDiRt5EqQ8CEIAABFqCgEZtaCSBHb5oYJ9Pnz49WCqih7/MIA5UlsgNd6mIX6fWo/k2Tj311HKkiZt/oyhxIy2fLOJGJXX69aswoCKGLh/Sw1gsXbpUZs+eLVOmTAldjhMmsGhdebNH3GiJxwdOQgACEIBAAQQQNwqASpUQgAAEINAaBPzJ9hVXXBFMjrNM2KNIpRU33OvD3uibeLFo0SLZa6+9guJu/o2ixA1tJw2frKyy1hkmbujyk1GjRgWn7rjjDhk/frzccsstsvfeewf5RmrJHnGjNZ4deAkBCEAAAvkTQNzInyk1QgACEIBACxHQN/5XX311edmHTpQ1saftTJI0Wa1W3FBBwybrceKGLzaYEFOkuKFtJvHJKm5krTNM3NDP/ESrGs1hCVfTihtFsE8aL3H91UK3Ha5CAAIQgAAEtiOAuMGggAAEIAABCORAwJKGalVuZIS7BKKoZSk2WU8SN7Sca+eDDz4YJM+MyuGQNNF2RQL9d1wuiCg+lYgbdk2aOqPEDY3UsMSimmi1b9++MnHixKB4FnEjb/ZJzBE3crhZqQICEIAABJqSAOJGU3YrTkEAAhCAQNEEdJKZZotWd/vSqISiYbZmnWBbHbpsQ6NH7PAnw5q8dNKkSeX8G3GiRNJEO04ISMsni7hRSZ1R4oZGlAwaNKh82rbDrUTcyJN9EnPN86JLaTggAAEIQAACEGhPAHGDEQEBCEAAAhCogIBOQjXyYdy4ce2EBP3D34XDtjB1Izr8JjWSwCIHKp1gq3Chy03cHUDC3vS7+TeKFDfS8nGFGPt3VBRK1jqjxA393CI//H6pRFjKi70bjeJH+mjy0scff1xOO+20CkYsl0AAAhCAAASamwDiRnP3L95BAAIQgEBBBGwCbLukuEkqFy5cKCNGjCi3rFECF110UbBDh4oPGjlhOTlUaNBoi09+8pNBMks9bGtYqyBNhIiWveGGG2TlypXlpKYvvviiDB8+PNj+dPfdd29Hwk3MGSYkxNlgFcWVycInyWdf/EjD3O/2MBa204krmNSavSs86VjRXW769esn+vlVV10lF198cXnsFDS0qRYCEIAABCDQkAQQNxqy2zAaAhCAAARqTUAn7yoarFu3Lph0qnChEQBf/vKX2wkbrp0qgPzhD38obw2ry0f0vyOPPLIsPrhRA5X4aBP1sHp8EcOiBPzP42ywskllsvBJqssVN7Iy12vjWGhUjW4BqwJCPbBXe1WIuffee2Xy5MmB6zZOjj32WISNSm4KroEABCAAgZYggLjREt2MkxCAAAQgAAEIQAACEIAABCAAgeYlgLjRvH2LZxCAAAQgAAEIQAACEIAABCAAgZYggLjREt2MkxCAAAQgAAEIQAACEIAABCAAgeYlgLjRvH2LZxCAAAQgAAEIQAACEIAABCAAgZYggLjREt2MkxCAAAQgAAEIQAACEIAABCAAgeYlgLjRvH2LZxCAAAQgAAEIQAACEIAABCAAgZYggLjREt2MkxCAAAQgAAEIQAACEIAABCAAgeYlgLjRvH2LZxCAAAQgAAEIQAACEIAABCAAgZYggLjREt2MkxCAAAQgAAEIQAACEIAABCAAgeYlgLjRvH2LZxCAAAQgAAEIQAACEIAABCAAgZYgECluXHzxxS0BACchAAEIQAACEIAABCAAAQhAAAIQaGwCseLG3LlzG9s7rIcABCAAAQhAAAIQgAAEIAABCECg6QkkihvPPPNM00PAwdoR0AghFdEYZ7XrA1qGAAQgAAEIQAACEIAABCDQ6AQQNxq9BxvcfsSNBu9AzIcABCAAAQhAAAIQgAAEIFAHBBA36qATWtkExI1W7n18hwAEIAABCEAAAhCAAAQgkA8BxI18OFJLhQQQNyoEx2UQgAAEIAABCEAAAhCAAAQgUCaAuMFgqCkBxI2a4qdxCEAAAhCAAAQgAAEIQAACTUEAcaMpurFxnUDcaNy+w3IIQAACrUpg5syZubt+zDFHSM9e3aVH957Ss2f/3OunQghAAAIQgECzE0DcaPYernP/EDfqvIMwDwIQgAAEtiOg4sbRx4zOjcxddz4ihxxykAwYMEB22qk/4kZuZKkIAhCAAARaiQDiRiv1dh36irhRh52CSRCAAAQgEEugCHFj3333kkGDBpYEjoElgWNnegACEIAABCAAgYwEEDcyAqN4vgQQN/LlSW0QgAAEIFA8gSLEjREjRsh73jNIBuzcX3bqP6R4J2gBAhCAAAQg0GQEEDearEMbzR3EjUbrMeyFAAQgAAHEDcYABCAAAQhAoP4IIG7UX5+0lEWIGy3V3TgLAQhAoCkIxIkbC555Tnr37iXv3XN4O1//9sIS2XnYQNmxlDDUPzTnBpEbTTE0cAICEIAABGpIAHGjhvBpWgRxg1EAAQhAAAKNRiBM3PjNQ7+XmTN/UsqbsWvgziEf+6h85jMTZOnSN+TCCy4vJQntIa+//oZMOPYf5KSTPt3OZcSNRhsB2AsBCEAAAvVIAHGjHnulhWxC3GihzsbVuiUw9Uf31a1tGAaBWhKY+sUjQpv3xY2VbWvl9M+fLWeccYacfPLJwTXLlr0V/P8ll1wmq1atkuuvv16ee/6/ZdLn/ln+3/+bLT16dirXjbhRPTGuTwAAIABJREFUy16mbQhAAAIQaBYCFYkbnTpt+0IOA3HzzTfLUUcdJf369ZPp06fLeeedVy724IMPyrhx4+Shhx6Sww47rPz5li1b2lWV1Ea1HaDtRbWR1hb9EXPggQfKkUceKbvvvnu1JrXk9YgbLdntOF1nBFTciJrE1ZmpmAOBDiMQd1/44oZGbdx++93y85/fJsuWvypr1qwo23nSxMly/vlfK/1W+Ed5+ZXn5Zyzz5dPfep4GTv2ENki64JyiBsd1q00BAEIQAACTUygInFDeaxYsUL69+8foHHFgKeeekoOOOAAGT9+vNxxxx3B+QsvvLD05uKS4G/93A4tq+duvPFGGThw4HaYo9owYUTbdcssX748EFSi7NOyTz75ZCCqmM1R1/vGhNmyaNEimTdvXiDezJ8/X/bff/8mHirFuIa4UQxXaoVAFgKIG1loUbZRCLy6bJO8sbKTtK3bKOs3bJYNm7a+mNm8eYts2rxJNm/pXP4tsHlz59Lfm2Vj6dx+7+0q7xvSTbKIGzff/AvRXBuzZs2WK6ZfJreU/t53373l0svOl2MnfC6I2hi+x67S1rZGzv/GpXLIIZ+QEz8zviyCIG40yqjCTghAAAIQqGcCFYsb6pRFPkRFOvgCgkY6XHvttWUeN9xwg4wZMyZIohV1xLVh9ae1wxU9XJujrvdtiipn4s2SJUuI4Mg42hE3MgKjOAQKIIC4UQBUqqw5gaeXbJb+vUrixkYJxI1NW7aKG1s2bSkJHJ1KQkZJ6CgJGnpsKv29adO75Ta0yREf6ZNJ3HjssSflph/NkTvvvCuIzvjFbffIggXPBaLG6NGj5Zvf/Kbsu9+egbhhkRtHHXWkrFn7RtA+4kbNhwsGQAACEIBAExAoTNxwIzeU0y233FJKoHVSOcJBozYeeOABmTJlSixGX1DQv5PEFKswzbVatlpxQyM49tprr1IisZly2mmnNcGw6DgX0ogbGh0zYcKEIOpH+eoPRY0a8sdBmNXu0qM05TvO8+pbUlFNj2nTplVfWUQNRbRhzwJt0o/mKsyRFBWnGSvV8vB9f/zxx1P3YZJ9SefjECBupBggFGk4Av+1cL3037GrbN60Wdo2bBUv9FBRQ78PNurfW7UN0X/q35s3by79t14OH9k7k7ihOTf+9Yvnyte+9n9LIsbeopEcf1m0JBA37HfO179xtjz/3HNyzjnnyy9+OVf69u1O5EbDjSoMhgAEIACBeiaQq7ihk/zZs2cHS1D8ZRpLly4tZRAfFCTb0uiNM888Uy6//PLyMpIoSK7wYCJCJeKGu5TFb6tacUPr0zp8QaeeO75ebEsSN0zYsPH02GOPyahRowLz04oVafs3LRMdS5o3ptZHtRPtMPt937K2kcTGJvfadypY6VKuIsWZpD7y7U0aK1l5uO2H+W7n0zJIsi/pfBSPJHEjSlQOuwfdsmHXmQ1JOY/irnX9SGoj6TmRtp2kscT5+iPwhwXrAnFDIzY2bnhXzHjXTI3eWKOCRylio914Upljc5scNjJb5IbWoXk3fvjDn8nw4bvJm2++LcOG7RaIG3+e/7tgt5Q+ffrIK6+8Kp/69DHy5XO+Wvr3YnJu1N+wwSIIQAACEGhgArmIG77/UW9jLbnoFVdcUfrSHyYTJ05MRBf2AziruOE2EvVjPM1kOW7iUOmkIhFAkxdIEjfCuMYJVWG48uwbzb0yadKkcj6ZZuqean1Lc32efVEt+zB7i7Qvj7qT6kg6X4m4ESdsJIke1QoPafo4jzYQONKQbrwyDz/VJjv13aEUnFESN0pLUzSCwz3eWbct58aWkszQqfQ/PTpvWVuRuKHX9urVT1746yvSvXunUs6NA4P6dJmKHitXbpbBpZc8O+20c7CTii1J0XMsS2m88YXFEIAABCBQfwRyETdcwcDeTj766KNy8MEHt/P4xRdfLL3RGB585ib/jMNC5Eb9DZo8LUoSN/TtvkZv6A48rhiWZTJS6YQvzE/Lr5L0NjhPRh1VV7W+pbk+z76olkuYvUXal0fdSXUknY9iFhe5gbhR7Ujj+loR8MWNaaVo0fO/8tWyOSZuXH3Nt+VLX/pqLuKGVd69e6/gn5pjwz30c/8zxI1ajRDahQAEIACBZiOQu7ihgPTHcNQSjaw/vv3yUT+0td2kiA67VkUWd+vWtDZFlSPnRuW3RZK44W4ZfMEFF8hZZ5213c46+gb+7rvvDnK66BEmhLjjI6m8ltVkt5MnTy7n+dDxbJNh19swkUPr1x2AbAtkd2vkMFK2a5CKOHa49YbZ4kY0uYl7ozi45XWJj/qi7dlynzDfwvyMsjUNG9cG6w/3s9dff10uuugi2WWXXYKlKmH9ZFtMh/lz8sknBwKY7dgUxz3KXqvXGKmdaosunwljntR3xjDJ9zR9aM/WqLGs22zb9tpWX9plNFHiRpSIaJ8XGbnh1x3G35hEJYhOW0dYPZU/1biyXgg89OfSspS+XQNzpl727bJZF/zbv8nKNZ2CZKLXXPOd8ucqcOjRZcu6iiM3KvWdyI1KyXEdBCAAAQhAYBuBwsQN9we4CzytkOBPCuLelEfVGfW55m1wo0rCytnWr2l2VbHJJ7ulZL+1ksQNrVH767LLLgsm43r4UUEW3aETUj38rYj9/k0q7/anTl71b9vWOM341Xwy1113XRCdtHjx4u3s8SmZPTrWLKeIjbsstiT55U7cbbLuipBhvkWxC7M1DZu4NhYuXChr166VuXPnBoJCFn/cfrdIHxW74vLgxNlioo+WiWMU13d+P2fhW81Ydp+9RYgbYYKB/5x0d7KKenb7go//neG2E9dmVDmfdxa7sz/JuKIeCdz7xNrSspRu5YiMad++vGzmeed+Va64cpuwceZZpciNUm6O0kKV0v+3ZU4oWq3/iBvVEuR6CEAAAhCAQCnIovTDc0sYiKRJp03+9Vp3iYm9NQ2bVERdE9URacpHlXE/d11U+3SHAtvVJKqcn9chrJwmSb399tuDN/x+AlUGVzoCSePMalHWV199dZCsVg99S21JPcMmMe5EKet5d8KaZoIa56kl0vUnbu41JoZoLppTTz21XZLdLLZk9TOpvNrol4mztVpxI03kVZp+dYWJOO5pxIYkRnE80oydpPqrPZ/uLiy91f7RfTL1i0dsV9wXBGxMRIkZ/vmw662RuHNJ9cQJGpUILWF+pWVHufolcM9/rZGd+nQrG9hWyhXqChp2QoWN8lH6RdRl8zo54qDsCUWrIYG4UQ09roUABCAAAQhsJVCRuBH2xs0FGhYOHnVNlrd6/kQlyY6oTrZlC2muV/uiyunOL2PGjJFDDjmk3TIXBld6Aknihj8BspwuYW/T/Vbdt8fu2Ekai3GT9DQTeG3L7NSxZstlosa6K9yoX7qkZeDAgVtv0FLkgD/uzc+oiW9WDlGcwtqv1NYom+N8rHZin9RXeYgbcTz8fsjSXp59mOZuTCtuxD0zw6I18hQ34phERYqERWtYPWFiWjPm0knT/81a5q4/bo3c8I/Lr9i2ROWcUgSHHm0btpYKxsDGNvnHjySLG3lz23ffvUq7yg2UAQMGBklHOSAAAQhAAAIQyEagInEjWxOUhkA0gTTihh8VoxMWV9yIi24ImzwnlY/bojRpwqzt+dvXprlGrwsTbrLYkuRXVrEgjJ31ZJzIlHUJWRSfrPYmlfdHYRaxIU4Aiuq7Storog/TPH+yiBth/Zs2ksK1pZrIjah6wsSMOAE9LgIlDTfK1DeBOx4riRulyI0uXdrbubm0/OQ7V1wuZ035N1lX2iLWPbZs3CKdN22QYz7aKzKiScvrNq5vv/12aQeUd2T9+tAA2ExwunXrJDvu2LckbAwoCRv9pWfP/pmupzAEIAABCEAAAhVGbgAOAnkRSCNuqJBhSR1t2ZO73bCJCbZUxV965E9ik8rrxH3OnDmiy0R69Ogh9957b3kZk9Wl+SG0nilTpmyHIixXhBaKm2RZHhFfuElji9Wb5FfS5D/Mt7BromxNwyaNoGBA0+bcSIrQSYoOc/syLSO3zSgelYgbWfvQZaT5SkaNGhU0a/blmXMjrRgRJXSE8UgSwtJEZMS1l/ac2pbkX17PPOrpOAJx4oZu/bqupElUKm4sW/6qrF3TFuQJyuvo2bOn9OzVXXp0L/0/4kZeWKkHAhCAAARaiACRGy3U2fXoahpxQ3fRWLBggcyYMSNwQfOlqODhHjYp1M/c3VL8MHpfCPDLW53Tp08PdjtRgWPSpEnlZSK2O8awYcNEbbflI64tmp/l1ltvFd2VR6+dPXt2kCvEFWTc8mqjTrCvuuoqefnll8tCTpwtWf0KK+9+plx83wYNGtSOsS3RirI1iU2SDe6kXP+ddrcUu873x//bH/9p/Y26b5J4+H3s/h223C1pbIbxcxlphJMm07VD62sWcUN9iurPsGgNn7X9HTcmEDfq8RuiOpt+8futy1J2sMiNzu3rU3Fj07tBFxs3l1ajlKI2SluoSJdN62X8R3vHRm6sXbs8qGxdW37ihooadiBuVNf3XA0BCEAAAq1JAHGjNfu9brxOEjfqxlAMgUATE4halmKiQrPnokDYaM7BreJG315bxY0unbfIps1bcxjpsaXLFllf2kdlS0nM0EPFjU2l/zaX/rFDSdyYMCo+50ZzEsMrCEAAAhCAQGMTQNxo7P5reOsRNxq+C3GgCQggbpQmueEbhzVB77auC3MfWS19enWVzl06S5fSMhT32FSKmFMxY6OJHSWRY2Ppv05bNgc5N449pG9s5EbrUsVzCEAAAhCAQP0SQNyo375pCcsQN1qim3GyzgnEiRtqejNHNjSzb3U+7Ao3739eapP/+d826dSlUylGY1vUhjasOTc2bNmWaVT/1igOFbn23n0HGbFbT8SNwnuIBiAAAQhAAAL5EkDcyJcntWUkgLiRERjFIVAAgSRxo4AmqRICdU+A+6LuuwgDIQABCEAAAu0IIG4wIGpKAHGjpvhpHAIBAZ3EcUAAAtsTmPrFI8ACAQhAAAIQgECDEEDcaJCOalYzETeatWfxCwIQgAAEIAABCEAAAhCAQMcRQNzoONa0FEIAcYNhAQEIQAACEIAABCAAAQhAAALVEkDcqJYg11dFAHGjKnxcDAEIQAACEIAABCAAAQhAAAIlAogbDIOaEkDcqCl+GocABCAAAQhAAAIQgAAEINAUBBA3mqIbG9cJxI3G7TsshwAEIAABCEAAAhCAAAQgUC8EEDfqpSda1A7EjRbteNyGAAQgAAEIQAACEIAABCCQIwHEjRxhUlV2Aogb2ZlxBQQgAAEIQAACEIAABCAAAQi0J5Aobpxwwgkwg0ChBObOnSuMs0IRUzkEIAABCEAAAhCAAAQgAIGmJpAobjS19zgHAQhAAAIQgAAEIAABCEAAAhCAQMMTSBQ3Zs2a1fBO4kD9ErjzzjtFIzcYZ/XbR1gGAQhAAAIQgAAEIAABCECg3gkgbtR7DzW5fYgbTd7BuAcBCEAAAhCAAAQgAAEIQKADCCBudABkmogmgLjB6IAABCAAAQhAAAIQgAAEIACBagkgblRLkOurIoC4URU+LoYABCAAAQhAAAIQgAAEIACBEgHEDYZBTQkgbtQUP41DAAIQgAAEIAABCEAAAhBoCgKIG03RjY3rBOJG4/YdlkMAAhCAAAQgAAEIQAACEKgXAogb9dITLWoH4kaLdjxuQwACEIAABCAAAQhAAAIQyJEA4kaOMKkqOwHEjezMuAICEIAABCAAAQhAAAIQgAAE2hNA3GBE1JQA4kZN8dM4BCAAAQhAAAIQgAAEIACBpiDQcOLGokWL5Lbbbgv+0+Nf/uVf5LDDDpMRI0aUO+Sggw6K7ZxLL71UPvaxj0mfPn2aohMb2QnEjUbuPWyHAAQgAAEIQAACEIAABCBQHwQaSty499575fzzz5ebbrpJ9ttvv4DgM888I6eccoqoYHHkkUeWqa5atUrGjh0b/P3EE0+UP1dx5OSTT5bRo0fLlVdeWR+90MJWIG60cOfjOgQgAAEIQAACEIAABCAAgZwINIy4YaKEL2Ioh1/+8peBuKHRHMOHDy+jsQgOV9zQk1Gf58SUajIQQNzIAIuiEIAABCAAAQhAAAIQgAAEIBBKoGHEjWuvvVZ++MMfik6GBw8e3M6Z1157TY455pggquNTn/oU4kYDDXbEjQbqLEyFAAQgAAEIQAACEIAABCBQpwQaRtxIirYIOx/2GctS6mskIm7UV39gDQQgAAEIQAACEIAABCAAgUYk0BLiht8xJBStn6GKuFE/fYElEIAABCAAAQhAAAIQgAAEGpVAw4gb5557rjzyyCPtkoO60DVKw08S6kdufOtb3wrycoQtbWnUDmx0uxE3Gr0HsR8CEIAABCAAAQhAAAIQgEDtCTSMuGFJQ8OEiSVLlsjxxx+fmHPDlqTo9rFnnnlm7eljQSA0zZ07V2bNmgUNCEAAAhCAAAQgAAEIQAACEIBARQQaRtywpKFhu6X89Kc/lRkzZsicOXNkxIgRZRBhOTesrLudbEXkuCgXAogbuWCkEghAAAIQgAAEIAABCEAAAi1NoGHEDe2l3/3ud/LlL39ZXGHimWeekVNOOSXYCvbII48sd+aqVatk7Nixwd8PP/yw9OnTJ/i3iSS6hOWCCy6QAQMGtPQAqLXziBu17gHahwAEIAABCEAAAhCAAAQg0PgEGkrcUNy6BOXXv/51sC2sHrrE5LDDDguN2PC754knngg+sugNO2+fN353Np4HiBuN12dYDAEIQAACEIAABCAAAQhAoN4INJy4UW8Asac6Aogb1fHjaghAAAIQgAAEIAABCEAAAhAQQdxgFNSUAOJGTfHTOAQgAAEIQAACEIAABCAAgaYggLjRFN3YuE4gbjRu32E5BCAAAQhAAAIQgAAEIACBeiGAuFEvPdGidiButGjH4zYEIAABCEAAAhCAAAQgAIEcCSBu5AiTqrITQNzIzowrIAABCEAAAhCAAAQgAAEIQKA9AcQNRkRNCSBu1BQ/jUMAAhCAAAQgAAEIQAACEGgKAogbTdGNjesE4kbj9h2WQwACEIAABCAAAQhAAAIQqBcCiBv10hMtagfiRot2PG5DAAIQgAAEIAABCEAAAhDIkQDiRo4wqSo7AcSN7My4AgIQgAAEIAABCEAAAhCAAATaE0DcYETUlADiRk3x0zgEIAABCEAAAhCAAAQgAIGmIJAobpxwwglN4ShO1C+BuXPnCuOsfvsHyyAAAQhAAAIQgAAEIAABCNQ7gURxo94dwD4IQAACEIAABCAAAQhAAAIQgAAEWptAorjxzDPPtDYhvC+UwMUXXywaucE4KxQzlUMAAhCAAAQgAAEIQAACEGhqAogbTd299e8c4kb99xEWQgACEIAABCAAAQhAAAIQqHcCiBv13kNNbh/iRpN3MO5BAAIQgAAEIAABCEAAAhDoAAKIGx0AmSaiCSBuMDogAAEIQAACEIAABCAAAQhAoFoCiBvVEuT6qgggblSFj4shAAEIQAACEIAABCAAAQhAoEQAcYNhUFMCiBs1xU/jEIAABCAAAQhAAAIQgAAEmoIA4kZTdGPjOoG40bh9h+UQgAAEIAABCEAAAhCAAATqhQDiRr30RIvagbjRoh2P2xCAAAQgAAEIQAACEIAABHIkgLiRI0yqyk4AcSM7M66AAAQgAAEIQAACEIAABCAAgfYEKhI3OnXqFMvx5ptvlqOOOkr69esn06dPl/POO69c/sEHH5Rx48bJQw89JIcddlj58y1btrSr84YbbpDJkyeXP7viiitkypQpwd9h7fvXL126VE499VS54447trPVv37mzJly2mmnhfp0yy23yEknnZR53Pj2ZK6gRS5II27MmzdPJkyYIOPHjw/6afTo0dK/f39Jw9jt6zTlGwn7hRdeGJg7bdq0wswuog33ntL7U/u1Ho6OHitZ28ta3mda7fVRfZTXGEmyL+x8Xm3Xw/jDBgj4v2+a7TuLHoYABCAAAQgUTaAicUONWrFiRTDB1MP9An7qqafkgAMOCCYsJizoD9BLLrkk+NudyGhZPXfjjTfKwIEDQ33VH7QXXHBBcP2jjz4qBx98cFDuxRdflOHDh8uSJUtk99133+5am0C517iFzH6re/ny5YEY4x9nnnmmXHfddcHHbpkw//WzJ598MhBt+FGSbugmiRsmbMyfP1/2339/eeyxx2TUqFHbjbu41mxSlFefqDCnAl2tjyImdr5vWdtIYmP3pfaFClbap0WKM0l95Nub91hJaj9re1nL++1Xe73WV+0YqeZe9e3Pe3wm9VdHnk+6lzrSlnpvq9lY5XGf1nufYR8EIAABCECgCAIVixtqTNQXsP+5CQFnnHGGXHvttWU/NDpjzJgxMmLEiEjftK7XX39dBg0aFAgjs2fPLosQei5qwmqCit+m25Ber+KHTpYtosQ9rz+Ydt5550Cs0cNvK8x/8zWviXQRnV5PdSaJG2GMLeonLeM8fyhq/06aNCk0IqieuFZiS7W+pbk+z76oxEf3mjB7O9q+rO1lLZ+3uJGmj6vplyT/ks7HtV207dX47V/bSLbm6XcldTUjq2rGeSUMuQYCEIAABCDQLAQKEzfcyA2FZW9s7Q28Rm088MAD5aUmUUBNwLAJrb88JWyCq3WvXbtWnnnmmWBpi7UZ9kNfr9c2wkQQFUj0rXJaESdObGmWAZO3H0nihr7d1+gNXeo0ceLEcvNZWOf5Q9FEs7TCSt68iqyvWt/SXJ9nX1TLIszejrYva3tZy+ctbqTp42r6Jcm/pPNxbRdtezV++9c2kq15+l1JXc3IqppxXglDroEABCAAAQg0C4FcxY1FixYFkRW6hMQXFDQHhkZfmIigyz0uv/zy0KUgLlx3Ems/YmypSdQEV8tpng99o6NLV1xBJKxuy++xcOHCchSJCiTPPfdcMKFOI25kjSZolgFUrR9J4oabm0WXEJ111lnbLWHSfr777rvLuVHChBC10wSJpPJa1saE5fnQ/7fx5/ocJnJo/brUynLNuDlownjZ8iwVcexw6w2zxcZkWr/c8npvqi/ant2nYb6F+Rllaxo2rg1mt/uZRmhddNFFsssuuwSiYlg/WS6fMH9OPvnk4H61pXFx3KPstXqNkdqptujyGT3SjB2XW9JYcJ8trk8aSabL23wf0tgXN/bsel0iqMKhH7EW51/aMRJ1/xi/NPZFiYdRvKx8NeMzqn/Dxpw/Vv37Oo5jJfei+pe2zjS2pX0+Jdma1KeV3KdZ7rGo+zju2ZH1GZxkT9w9Hvd8i7tPku7zar93uR4CEIAABCDQrARyETd8OFFJAi25qIoNw4YNa/cmPgqwK2CYQGLLU8KSSmqZ22+/vZwg1H78hOXmsLpVlNlrr73ETSyqtmpCUs3DkSRuJE12m3Xw5OFXkrihbWiejcsuuyyYjOvh51Gx6A6dkOrh53zx+y+pvIkJOmZ0sqR/W/6YNG/ULE+L5mhZvHjxdvb43MwencBYThGbrGWxJckv9wezTtb1bzfCKsy3KHZhtqZhE9eGiosacTV37txAUMjij9vvFumjiYD9CDKXfZwtJvr4jJJs8vs2aSz4NtjfOvaWLVsWOZaj7Evbnk6AX3311aB+N2otyb80YyRuzKa1L424oazzHp9p/ffHatQ9nfRMiurHMM552ZbUB74vSc+NpPrc69Pcp0l+RtnnjpmsdcQ9g5PqSuu/P2bSPNujxkce373UAQEIQAACEGhGArmIG+6PirhEnpYEVEFGJfAM++Hi1u8uT9E34/6PYG1/7733Lr9pdd/iussa7IexXe/+QGlrawsiUPzdWeJybhC5UdntkUbc0JpVtLr66quDqCA93DfOURNE66+s590fuml+SMd5boKclomasNnYU9HPBDWrM4stWf1MKh82eYyztVpxIymnTZK9YZOwOO5pJupp20yzTClsLGStP6m8OxY7qr04gSHrvZE0hpL8z3t8JrUX5V/SdVnPh92LSXWkeSKneT5laSfLmHMn7u59mqW9MC5pWPlssoybuDGaxv88nu1p+pYyEIAABCAAgVYkkLu4YT8sot6YJv14DZtM+hMHNxTVP2eTwbDO9AUVtcWut105dNKsP1AOPPDA8hKVKJvDfoRpfSrihO3g0ooDLMnnJHHD7SOty8SzsIgDv60kcSNtebdc2vFrduqyAttKOGoC7Ao36pe7e1Bce1GTgLR+pZlE+GUqtdVsSiMoRJVNsjfpfNizxZ1UpZkUWRtRjMPGe9xYSLI563n3Hgkbe2nrSzuG0jDz68rCI6nPih6fSbyinm9J4ySp3rj7JEvfRNmX5fmUZGteY85/Xqe9x9I8U5Ke22mea3H2VDKmK3m2pxFRk75zOQ8BCEAAAhBoZgKFiRv+pCFuchMH2J/catmot00a0v/GG2+0225Wy5twEZeU0t3RRa9xd3VJK26YH2qHbVnbzIMnD9/SiBt+/hbtD1fciItuCJt8JZWP26I06UeyO96i3kwmTTh836K2S/VtSfIraZKSZpJgtseJTHE/wLO0kdXepPJJE+WwsZKVsd+Gv5Vxko3Vnq+2vaxjKOr+ihqzWe1L6rOo+zGv8ZnUH1H3claOadrJWmeUbUl9kJV5Un1JvlV7j6V5pqR5bqvfYeMmiXtW/41vlu+ZtPbn8Z1MHRCAAAQgAIFGJlCxuGFigDrvRkTYMpCwyI2oa6IA2jKWsHwZfm4CLfulL31Jrrnmmu2iJtx2bcIZVrflBHFzOkTZ7H7uTubU/8cff7yc86ORB0dH2J5G3NCxZEkdbXy5eV3cqJtx48YFeTLcPvB/GCaV1x+4c+bMCRLR9ujRQ+69995yf1pdun5a67GlSy6rsDXaej4uj4CbJNe9d9LYEhZ9lIZD1KTD9S2sTJStadikmYi4P/4t6al+lpRLJWkSFTVpS/LX7buksePcY3SgAAAgAElEQVS3kTQWomxWxj179szsc9r2onJBJPkX1se+D3FjNq19lebcUFuqGZ9J+RXSTjLTckyKLnPHZtY6k4QXdwwkPZ/c81FiRFR9Sfdl1udzmvs4qR/D6ogaN0ncKx3TWZ7tPiONXtVDvxc5IAABCEAAAhDYRqAiccO+aKNAhu1SEHVN0o9Ytw2/rIoROrl0c3loeTcfg38uymat2zLt+8kjsw4YP0Ik6/WtVD6NuKHJDxcsWCAzZswI0Jx22mmR0Tl63uXvjztfCPDLG3s3+e2kSZPKO7TYGNGEuGr7wIEDt+suFb5uvfXWYFzqtbaDUFSiXbVRJzFXXXWVvPzyy+1259DKw2zJ6ldYefczd/ybb7q7kX//xdmaxCbJBm3LvcfT7pZi1/n++H/7HeXbG+WvXZd27LjtxI0FnRSF8dXPbDcT91maxE/tSxp7lpNIhSIb+7YbiNlik7mweyMNs6gxq59n5eHySfreUf+rGZ9mn7/zUthuKf5Y3e4hUPogimOafoy6l7LUGWZTUh+osBrH3Bi790TWPk1zn8aNwaT7WJ/JWXdLSXoGx9mT1X/X/rTPdp8Z4kbU6OZzCEAAAhBodQIViRutDg3/8yOQJG7k1xI1QaD+CaSNDKh/T7AQAhCAAAQgAAEIQAACHUsAcaNjedOaRwBxgyEBgW0EEDcYDRCAAAQgAAEIQAACEKiMAOJGZdy4KicCiBs5gaSahicQtdSo4R3DAQhAAAIQgAAEIAABCHQAAcSNDoBME9EEEDcYHRCAAAQgAAEIQAACEIAABCBQLQHEjWoJcn1VBBA3qsLHxRCAAAQgAAEIQAACEIAABCBQIoC4wTCoKQHEjZrip3EIQAACEIAABCAAAQhAAAJNQQBxoym6sXGdQNxo3L7DcghAAAIQgAAEIAABCEAAAvVCAHGjXnqiRe1A3GjRjsdtCEAAAhCAAAQgAAEIQAACORJA3MgRJlVlJ4C4kZ0ZV0AAAhCAAAQgAAEIQAACEIBAewKIG4yImhJA3KgpfhqHAAQgAAEIQAACEIAABCDQFAQQN5qiGxvXCcSNxu07LIcABCAAAQhAAAIQgAAEIFAvBBA36qUnWtQOxI0W7XjchgAEIAABCEAAAhCAAAQgkCMBxI0cYVJVdgKIG9mZcQUEIAABCEAAAhCAAAQgAAEItCeAuMGIqCkBxI2a4qdxCEAAAhCAAAQgAAEIQAACTUEAcaMpurFxnUDcaNy+w3IIQAACEIAABCAAAQhAAAL1QgBxo156okXtQNxo0Y7HbQhAAAIQgAAEIAABCEAAAjkSQNzIESZVZSeAuJGdGVdAAAIQgAAEIAABCEAAAhCAQHsCiBuMiJoSQNyoKX4ahwAEIAABCEAAAhCAAAQg0BQEEDeaohsb1wnEjcbtOyyHAAQgAAEIQAACEIAABCBQLwQQN+qlJ1rUDsSNFu143IYABCAAAQhAAAIQgAAEIJAjAcSNHGFSVXYCiBvZmXEFBCAAAQhAAAIQgAAEIAABCLQngLjBiKgpAcSNmuKncQhAAAIQgAAEIAABCEAAAk1BAHGjKbqxcZ1A3GjcvsNyCEAAAhCAAAQgAAEIQAAC9UIAcaNeeqJF7UDc2NbxS5dulttv3yCTJ68JPpw5s5cce2xXGTiwc+zoePHFzXLDDW1yySXrgnI339xbJk7sVtMRNWHCKpk3b4OMH99V7rijTyG2dOq0LLTeM87oJiee2E3GjetaSLtW6VNPbZQHHtgo5523NvhIfT355G5y1FFdpV+/Trm3HeXvBRf0kBNO6Cr7779D7m1qhVHtuo1t2bJTbm0ntZdnW2q03j/33rvtvtN+1P+OPLKr7L57/L1XidPmX5QfSecradPtxzz55W1rXH16vx1wwDui433atJ6VYgi9Lm8/4oxzx/frr/dr93zX74BBg1aUL8+zr6xSa//RR/vKwQdv/8womoX249y5G8rfV9qfkyZ1kxEjuuTap76/fuVFf0+E+Vmr57QyPvTQHQr7Tly0aFPwfe9+F+ozNM3vl6ydnvT9YPXlde8k3Q9J57P6Z+XtN1ScH9p2nr+xzjxztVx33Xrxn0suc9cee17pvXTttb0rdTXyOqtffZw9u/d2v6uMkW9vpYa47UX9bs27zTS/sfIay5VyacTrEDcasdeayGbEjW2daQ9Nt3uTvrh0YjZ8+LYfw3ZtEROAtMPOJiFWfv78voVMvJN+5Dz4YJ/Cfszdcst6Oemk1aFItM9uvLFXoiiVlmfSj3Q7X5SolcRZ28/zyzepvTzbiutH9Wvhwh1zn3Ql/RhOOp913PjjJ09+edsaVV+Rwob74zJPNlH95I5vX2B47LGNMmrUO+VLi7DH2o+aMOTdpy6HefPWy4QJ4c/NO+7oXZqo5S/KJz1PivieiHuu1MpP7YcifPW/7/3fL3l/Fyb1p7Wf172TdD8kna/0eW33SpQIac+KPMeTtemOE19wdYWEhx7aIIcdtqr0AquYe1fZWRtXXNFTpkzpUcapL/T0RWDeY9raC/s9Zfd13m3GjWl9yXnaad0rHUYtex3iRst2fX04jrixtR/sgeo+yNI8vK2M++Vin0V9KRbd89a+fjmoAFDUwznqR4V96ScJQ5VycAUl90vOjaApQlxK8lf9WbKkX+7RBkX9eEua/OX14zSqHetHHSfTpvUoC3BuPxbxRiqJZ9L5SsdtEfXmXWdYfUULG7UUN/znxIUXri1HNKhdRdwD7g9pf8JQJAv3uel+N7mCTkc+v2wil/c9HvVc0XF84YXrggiHjvRT+9QmZXn7qnXb2373u3DFii0lgb8tiOQo6vvfnoN5P4P852tS/UnnK31eK8P+/ZdLVJ8Z9+XL++cWKWpj130uxb2ssudVES8BXG7mq7WjkUJ77bUykk2lzO06a8+9T41NEfeQb2/Rv2Gr5dMI1yNuNEIvNbGNiBtbO3f69HXBD4Gwh2nYD9CkL3b9wo27rsgh5YZKpgmtrNSWuB8VRf3gUFvjRCd9yzF79vpgWUzeSxrifAoTxyrlmvXHXV7tJI3pvNuxfgyLLNIfMj//ecf3Y5GTyyLuibzr9OvrCGGjSOZhY9Z81Emfvnl0BQw9Z5/rtUWKG9aOPzHJu0+NQdxzM+5tabX3fUd/T8S9XLBJSxFRdkn9lnS+Us5Wr780wCbnRY3jjvq+SOKWdL5SrlG/C/Vzm2gX8RvPfrOZaOKKgLpkxX2R5v7Wq8bPpGtdwVCXp0yatLowkdDl6woZYYJHkt2Vnrc+KFo0qtS+RrgOcaMReqmJbUTc2Nq5UV+QSV+clV5X1JCyyYj9eLM3RkUsTYny3X4oFxE9odyKeGOSpj/ixoL9kCwiWiVpDKaxPUuZjmrP/xGXxcZqyib5l3S+0raLqDfvOt363HDoPN9OhvHL24+4PrK2NHpBl6DYs9GenfZ5UZNC11e9B/Rw15cXxSLuuZn0lrrSMR/33VpU5Ea9+als7757QxBFWcR3ook5ylq/9w88sEvuS/nS3E9FCIFx48dsKup+0fr931PWZpG/q3zR3168aWSOLkExQcVsKzoyx3z2l7QVuRRG23SX6OjfRS+/MT+Nf0dxrebZWs/XIm7Uc++0gG2IG1s7uVKRwr543DdB7nrfor7wo4amPZhNcTbFvYgHtTGLsqWoZTlF/pip5kdcUXYlcc57EhbXXp7juSheSY/tNDzzZprmR3qS3WHn82bovgU+9dQ1wds5PYr+IZu3H2nuYxVsNOzcno327LTPixgD/jiw8G73+VwUi6R6k85XMj5df6Ouz1t4T/Ij6XxRfmq9Rb0J9pdTFZ1c22VUFE9rI6n+pPOV9qdd50e/FvkiQ9v0RQvXP/23vUCJi3ys1ueo60047IilIWqDtvfyy1sCc4YN61RI0lTXV3seF/GSqqg+qdd6ETfqtWdaxC7Eja0dXam4EZVQ1IZPnpPBpCEZ9aVbVKRD0iSx6MSeHck2boyk/RGW1H9R55M463V5sqiluBHWdp6+uf2Y1B9FtZtnvXn/sLf69N7df/8upaV6upPG1hDkvDLih3HP24+4vnXbsh/PGjmhkxj7AV2kPX7dNkmxJZFFtZ1Ub9L5pPsl6/NL30DrOMt7l5YkP5LO5+2n1qfi4OjRxeziZfbqpPjxxzeVd3uzz4sSVIr+3ktbf1H9ae37SSyLXMLl+my/n3T3Jov4MRFLBVh7LhcdVefeD/ZbsqMm/+7v66LHsfrJcpRKn37bX4e4kR9LaqqAAOLGVmhpxQ1/8qUTFcsPoDk7bFtQTVy29UdNMduwhnW1n+nfL5N3JEUUMxVZHnlkQ5CVv4gw3HpczlDk25yif7z546Sj2gsT3TpS3GAr2JAfJO9u7+zet/ZcKWJ9edoJTAVfbZGXuOPbQp8t+bJFqBR5D4TV3RHCSlL+JbWriDeyRbIM6+Q0fhYxOfP9dBOYFvE9GHdPuFvDFtGnbttF929S/Unnq312+NutRm3XWm077vUmYlheHn+ZsT6nivp9FeVHRy9L6ejvBpaj5DmCS3OqLaUjrEomnfmCprZwAoyzrVzSJhQNEzd8sjbRLXIyENabfmiqXybvH1hJPyqSzld6T8YlxqtVIsoi178WxTGKf0e1lxRWW5QdSfUmna903FZTb1rxtVLbkn5I2rMl7yUESe1W60/Y9S5LC0O2cvZ2sJq+SrI5rG57ftikRevIM8JH64t7bpqAVeTyxbz9ieLsJxTV7/ZhwzrLxIndpKP9dMdXEWyVQZzYX+Q47qh7N00OlSLEKnd82fPPRNCiBSOLDjEb7MWU/wKr6OWC1n5HJxR12XfEGGY5StK3VvbziBvZmXFFjgQQN7bCrHQrWBNF7EexuwVbUROBsO5PSghXRLRD3JeO8SziR0DUlob6+be+tVY0o3gRwlKUv7XcYjDHR0G5qo74MaGNRW3ZqG/KFizYFCQQK2KSl+Rf0vlKmVdTr/vjWidpyuj22zcEIeh5ipZRNrp9VUQ0WjVssvaH35YrWNsEvEh7ouq27xLzJ28xoN62gs3ab2nLu2P1mmt6BZd96Uvb8sfo30V8N0f1qztRLSK03pZN6HNAl5H169cp8LmohK1+PxR5r2hbJlapf6ed1r28C5o+A6++ui3Yurko4ch89bdjzTsK1mfqJnPWc7ZkzV8GXeRSQdemjt4K1m276PGlbdnv46L7Ne0zrBnKIW40Qy82sA+IG9s6zx5wbncmvRHwQ/Xs2jwnHGmGlyn6UUq+/QDK8+HtR7GE2Zlne279btJWv92ic31E9UcR2wtqW2k45zkR6ogfE8Ywrh9VGDvjjO6l3A87pLkFUpdJ8i/pfOqGvILV1OtHGLhV5zlhirPR+qqIt4VJY7zI8R0WjlxNXyWNj6i6VaC2dfRaR54+p7nfiuhX9/lVhD9RrOOeK0V9N8eNGROukn5PJI2dsPP+uPHL5Pl8CGu/yHtF29OJvpvcuKO+7/12wkTQSvor7TUmKPjPArOjiLEUZlvUNvdxkWBpfUxTrujx5e42FGVPRz670jBphDKIG43QS01sI+LGts7VHwm33rq+nJBL3wYce2xXGTiwc+wIUIHjhhvWB0n3dEJ24ondZNy4rh06auzNbpSSb28C8vxhFzch0XaOPrqrHHxwvhNTF6q+TZk7d0Pw5kaPojPER/lreVbynoSbr0kTv7wnQkX/mPBvDH0bde+9W6MQ9Cj6HkryL+l8pTd2tfWqwDF79vryeNdxN2lSt1wTMibZaAJw3m8Mk8Z4nj8ufR9NGHaF2CQOlY4BvS6ubjfsPE+f456bHfX8KsqfqL7QSdnPf74+iOTTZ8rnP99d7rpr6/dFR0ZuqH2uAFFElIFtNztnztbfIXoUlbDV513kvWJtmX+//e2GoD/d7/tx43ZI/I1Wzf1q15pgVtRLDN9GNyJn2rSe5dMmenSEHfa7MUxIccd03t8HLouix1fSd0/ev6/yGIuNUAfiRiP0UhPbiLjRxJ2LaxCAAAQgAAEIlAnopFEPXd7FAQEIQAAC+RNA3MifKTVmIIC4kQEWRSEAAQhAAAIQgAAEIAABCEAglADiBgOjpgQQN7biTxOaVmlHdUQ4bhb787AnS3vKLY82K+mnVmo3D1/T9mu1baVtx+65atuzeuql3az+pLE7a53+8yxNG+411baXtU/yaC+rj3k+u3h+xX+D1qJ/82izUfq1o33No72s92sebWZ9LuX5jMjqbxHPY7fOLPbkxT5tmx3ZXl5tVTqHaMTrEDcasdeayGbEjSbqTFyBAAQgAAEIQAACEIAABCBQIwKIGzUCT7NbCSBuMBIgAAEIQAACEIAABCAAAQhAoFoCiBvVEuT6qgggblSFj4shAAEIQAACEIAABCAAAQhAoEQAcYNhUFMCiBs1xU/jEIAABCAAAQhAAAIQgAAEmoIA4kZTdGPjOoG40bh9h+UQgAAEIAABCEAAAhCAAATqhQDiRr30RIvagbjRoh2P2xCAAAQgAAEIQAACEIAABHIkgLiRI0yqyk4AcSM7M66AAAQgAAEIQAACEIAABCAAgfYEEDcYETUlgLhRU/w0DgEIQAACEIAABCAAAQhAoCkIIG40RTc2rhP/v717j5GqvMM4/tso5aLctAGXIlvRgAQTxTWtJG1VUBNRMKnYSsWUoFyM0NIuNtZCQwLV/gFtUVAWFKkomJTS4KVYU7DhIpTgBTFpUQuCLQoYLq6yIDF03zO+s+8cznXmzJzbd5IGZuac9/J5z2jP4/u+h3AjvWNHyxFAAAEEEEAAAQQQQACBpAgQbiRlJHLaDsKNnA483UYAAQQQQAABBBBAAAEEIhQg3IgQk6LCCxBuhDfjDAQQQAABBBBAAAEEEEAAgVIBwg2uiFgFCDdi5adyBBBAAAEEEEAAAQQQQCATAoQbmRjG9HaCcCO9Y0fLEUAAAQQQQAABBBBAAIGkCBBuJGUkctoOwo2cDjzdRgABBBBAAAEEEEAAAQQiFCDciBCTosILEG6EN+MMBBBAAAEEEEAAAQQQQACBUgHCDa6IWAUIN2Llp3IEEEAAAQQQQAABBBBAIBMChBuZGMb0doJwI71jR8sRQAABBBBAAAEEEEAAgaQIEG4kZSRy2g7CjZwOPN1GAAEEEEAAAQQQQAABBCIUINyIEJOiwgsQboQ34wwEEEAAAQQQQAABBBBAAIFSAcINrohYBQg3YuWncgQQQAABBBBAAAEEEEAgEwKEG5kYxvR2gnAjvWNHyxFAAAEEEEAAAQQQQACBpAgQbiRlJHLajqDhRl1dnavQ6dOnE6mn21xJ+/bt2ycNDQ3F/s2dO1eamppk/fr1Mnz48JJ+7927V/r16+f4nReQap+b7+LFi2XixIln1K8+8BoTt/pWrlwpN910k3Tv3j3Q+V5t03WYZdrr3bFjhyxatMj638iRI2XatGnS2NgoPXr0ELdx8euXV32q/oMHD8o999wjzz//fNnXZV3dkbb29Sz7fE5U1+cRi6ESR3UtVPL7ZRwQQAABBBBAAAEEaidAuFE7a2pyEAgabuibafuNRtJvPqJo37vvvisDBw786katPcg5duyY3HXXXfLCCy/I0aNHrcBAv9Rnl19+uRV2qOPUzXzhRq9wvvrs9ddftwIS8zN9nL081Y8ZM2bInDlzZMuWLXL11Vdb5ejwRQcrumx7fepzFTRcccUVVsigb/zLaZt5DTiVaRqMGjWq2F5V19q1a2XMmDFnWNovTad2ufXBfu5zzz1n1WE6hfnxE2yE0fI+tlLLKH6/0fWGkhBAAAEEEEAAAQS8BAg3uD5iFSDcCMbvdMNshhsHDhyQXr16FQu799575fHHHy++d5pFom/gzbDAbbaJ+lzV0bt3byucWL58eTFMcboB9CpHNcqvzrBts5epQxcVoqj2mq8lS5ZYs1H8/ot8mD6Y5c+cOdMKgSZPnlwyBkFGutKb8SB15OmYKDwJOPJ0xdBXBBBAAAEEEEizAOFGmkcvA20PGm7YbzDScMMRZRv17A01e2L27NnWyJtLLtRSiTvuuMP6XC2LePTRR4vHqc/sN+pubfO6oVdhgF4Oo5fH6LKdZtTYAwd9rDlzI6q22evSAYY5o0T/XJyCE6efUjnhhhqT1tZW2blzpxWgvPXWW9YMmiCvKG7Eg9STl2Oi8ozyd5wXe/qJAAIIIIAAAgjEIUC4EYc6dRYFogo3zH0SzH0avG66zZsWp5t/84bZ/D5MXW71u934O32usdQSC3MJil56ovfk0HWpAEK9hg0bVnQ2268DCqeZC37hhipQz0zQyy6CzNxQ4Yya7aFmNNhv+Ctpm9uyFG3lNzvD66foZOG1DEbbTJ8+3Vr2o8bFDIG86yrdY8O+X4Tfe122Pq5wHbXv2WGe77QXhdt5Tm12Otb+mdt+F/Z26Db69c+p/bqPXnXZ99vw89H9LbVj3w3+lYUAAggggAACCKRBgHAjDaOU4TaGCTfsDGFuztW5XmGG+b0+zu3P9hvJwianuh1es0uCzJxwCxZ0fSrMUDft69ats4ILNTthwoQJMm/ePFE31PpzFT5MnTq1ZJmKGci038CduRFrkHBDzQwxl6c4bc7pVJ+q12mZSNi22a8Dpw0+/SyD/KTc+uC2oahyWbNmjTUm6qVDIKfZI/b6nWYZ6M/8/ixcu2dunmkv0ylYcAoV3DbgDHKs1yaeZnu82hukv059duqvV3hifmcPggg3gvxCOAYBBBBAAAEEEEiWAOFGssYjd60JEm6EWZLitdzCvs+D03u/2RxmkGEGG2Y4Yv97kPdBBl6HCnovB7UPh1qKomcT6M/t+23o+nV7K525ocoxl6eoYCXIshS3jTbLnbmh+qmeguIUHvgtKdHeXjM77GV41afKU/0bNGhQcRmKHhdzyZDTOAe50fe7mfcKR9zCD/2514292V6v8EAf57YUxO9ce6ARpL+F67l0dkrwwKJ9poxbm9v7xMyNIP984hgEEEAAAQQQQCBuAcKNuEcg5/XXItxwWzbhtaml30wLvzLtIYlXKBLmEtA32GqWxvnnn1+8kdafq0e3du3atbj/hnmDpsMNHXaoNqmNN9UTVdyO87rB0zMTzHKDlBN0zw2/tunwwNyHRNev99ywb7Sq++7UZvs42K8Br/rUuXopjNN42p8+Yx7jFkyYN+9esyaCBArlhh/t41kaBphtC9IXp+UhbstmCmNUOhPFLxzR5ziFG34zRpzq87uOw/xmORYBBBBAAAEEEECgNgKEG7VxphYXgXLCDfPGw2/2hb6Z9Xs6h9/skEq+t+/RUcnFsHXrVhk6dKhVhHnDrGdSqM937dolAwYMKKnGbSaDKk8/1lVbFW5cS5esOIU5eiaJ2/FBP6+kbXpJjv2xq/ppKXqpjokRdMmK03Fu9SnHQ4cOnfFkFr2UyGv2hl/wYL9xt78v53xdhnZxW4rS/lsrhA2FMW2fLVHqWghA/IKIoEtovJeKnLlHidcsDre2+7eVWRuV/POKcxFAAAEEEEAAgVoKEG7UUpu6zhDwCzfKWWYSdO8L+54a7TdypTc0Qfbe8ApZggQjTkGA0+Win/Rhn62gP3cqx+07NRNh27ZtxT0izOPM4EQHBU7LP3TYYvbfrRynzTijapuaDfLEE0+U7DOil8GYAYeuzz57xG7tZ2HWp3ymTJkiCxYsKJkFo8o0y3F7cor/DbbzjbzTUg4ztHBbomEGFlEtSbHPjvALGswQJGj/vfrrVF+Q4/3rJtzgX1sIIIAAAggggEBaBAg30jJSGW2nV7jhtqGjpnBb6uG0pMQ8J+ySE6/ynMIEp//i7zV7I+hMAt0HNXtAzcxQN9jmS93Mt7S0FMOKwo1uYdNTt5eeUeB3nHm+fVaHak9TU5N1iF855macQY5Ve4q4HafboWdT2K8L9d58Sot6r/YlGTFixBl2Zv/C1meeawYpOhRy+15/7n+D7f0klYK7+8wKrz0lvM6zXzNuxzotISn8LgozPOznhV1y4lZ++3iXziRxmxnidLzZNrPN+lqu5Gk7nj88vkQAAQQQQAABBBCIXIBwI3JSCgwj4DdzI0xZtTrWbTZJreqnnmwJ+G1oma3eVt6bWnjxG698nCgBAQQQQAABBBCotQDhRq3Fqa9EIG3hBjc9XMBRC9TiZj3qNsdVXi2s+I3HNbrUiwACCCCAAAIIVCZAuFGZH2dXKJCmcCPKjUErZOP0jAjYl0VkpFsp7sZ5bW0/7Lppaoo7RtMRQAABBBBAAIHMCxBuZH6Ik93BNIUbyZakdQgggAACCCCAAAIIIIBAfgUIN/I79onoOeFGIoaBRiCAAAIIIIAAAggggAACqRYg3Ej18KW/8YQb6R9DeoAAAukTWLx4cfoa7dLi238wUjp17CGdO3fOTJ/oCAIIIIAAAgiEFyDcCG/GGREKEG5EiElRCCCAQEABFW7cfMv3Ah6d3MNeenGDXHPNNdKrdzfp2aM+uQ2lZQgggAACCCBQdQHCjaoTU4GXAOEG1wcCCCBQe4EshRuNjY1SX18vffr0qT0kNSKAAAIIIIBAYgQINxIzFPlsCOFGPsedXiOAQLwCWQo3Bg8eLH371ktDQ/94UakdAQQQQAABBGIVINyIlZ/KCTe4BhBAAIHaCxBu1N6cGhFAAAEEEECgugKEG9X1pXQfAcINLhEEEECg9gJe4cbnnx+X3z48X1paWqyG/WH+Q7Jn915ZunRFsaHjx/9ILurfYL1/df0mefPNf8nPmyYUv5854+Hi34cPv0Guve4q670qe97cZjl8+JB07dpVVDnqtf7VzXL33YW/q/LU67ph3/GFUXtuMHPDl4kDEEAAAQQQyIUA4UYuhjm5nQwSbsxa+kpyO0DLEEAAgYQKzBp/o2vLvMINHVbMmTOneP6r/3hFVv1ptSxcuKj42bFP98uXX56SaT990Pps7ty5cnaHL6y/3zpqrGzcuFEOHvxIxo0bL/AQzMMAAAmrSURBVMuWLbW+U8feeusIue22O63jTpw8Ktu3vy0rV6yQBQsekSNHP5KVK1fL2Wd1kB+PGyvHjx/z1CXcSOjFR7MQQAABBBCIQYBwIwZ0qmwXCBpueP2fdDwRQAABBEoFVChcbrix+s8vywcffCizZ//aChvUa8eOXcVw4/CRvcXKDnx8VJqbnxK1qec553SR4dcPtQIPFW5s375d/rf/36Jmcdx330/kwMH/FstQoYYOLuxlq3Cj49e6tIUiY+XTlk8IN7i4EUAAAQQQQCCQAOFGICYOqpYA4Ua1ZCkXAQTyLFBJuKGWjvzqwTnSr99FMmnynVZooQKIp5b+UaZNa5Jjn34il1xyofW5CkI6duxihRsr2mZfzJr1SyuQUOFGc3OzvPbaRtmwYYM8/fSzbe8XWEMyadIUMQMSe9nr/r5BvvnNCwk38nwB03cEEEAAAQTKECDcKAONU6ITINyIzpKSEEAAAS1QSbihylABR/OiZ2Xfvj3ym4dmyPvvfyiPLVwio0aNsmZcjLh5uHTr1l2mTrnf+r7+gn4yZsw4Wf7MEut7FW5MnDhRtm7dLKNv/75cd+2NsvCx3zvOyFDhhln222+/I0OGDCHc4HJGAAEEEEAAgVAChBuhuDg4agHCjahFKQ8BBBAQqTTc0Ia/m7dErrxyiPQ8r6u1pGRp2+yNlq+Wirz33vttAcYUa9bGqVMnZM+evXL/L37WdvxlcsvNP7SWpWza9DeZP79ZFi9ZKFu2bJPNm7bKAw80lSw30ctSdNnLlj1jVc+yFK5kBBBAAAEEEAgjQLgRRotjIxcg3IiclAIRQACByMKNJ59cIf0v6mctE1FPS1EbiuolJXpJipqh0draKps2b5CX174iM2ZOlxuuH1ncc2PSxOlt5z1ibShq/l0PE3tucMEigAACCCCAQBQChBtRKFJG2QKEG2XTcSICCCDgKlDJzA0VWhw5etgqe9s/3xD1ZJXdu3fKzJkPy4ABA61ZGsOGfVfWrPlrcUmK3vhz7J2TZfVfVpaEGyogubj/AGuz0TfeeMdagvKtb19plX/VVY3Wn/pJLCo4YUNRLmwEEEAAAQQQKEeAcKMcNc6JTIBwIzJKCkIAAQSKApWEG6oQ9RSU1tYv2/a+uEy6dOkuHx/4j1X2Bb0vtmZpqJd64kmnjj3aNhgtPBJWv77R51LreHWselqKevXsUW8do0IQVd6e3YUnrlx66SA5+cVx6++qLD0rpFvXr1uf8bQULmoEEEAAAQQQCCpAuBFUiuOqIkC4URVWCkUAgZwLVBpuKL6zzupgKZrBRZSsKuQ4efJ4ReW/9OIGGTx4sPTtWy8NDf2jbB5lIYAAAggggEDKBAg3UjZgWWtu2HCjrq5OTp8+XWTweq++0y+nc/T35nfqePNze/mmv/7OqRy/dmZtHOkPAggkSyCKcCNZPXJuDeFGGkaJNiKAAAIIIFAbAcKN2jhTi4tAtcKNIKGHDjXMY+1/V822hx+6K/ZQw61Or4CECwMBBBCohgDhRjVUKRMBBBBAAAEEkixAuJHk0clB28KGG4rEnDGhggf7eyc2twDDLM/+d6f3Ztl+szOCtCsHQ0wXEUAgBgHCjRjQqRIBBBBAAAEEYhUg3IiVn8qrGW6Yy1KUtNNMjWqGG37hCKOPAAIIVEsgSLhRrbprXW5jY6PU19dLnz59al019SGAAAIIIIBAggQINxI0GHlsSrXCDb9lKW77dvjNxjDHyO9YZm7k8YqmzwgkQ8Av3Ni/f7+0tLTIZ599JidOnEhGo8toRadOneTcc8+VXr27WU9k4YUAAggggAAC+RUg3Mjv2Cei5+WEG6rhQYMFfaz6M+zMDbcNRzUce24k4hKiEQgg4CDgF26ox7mqR7m2Hj8tp06lN9zo0KGT1fuePXtK586duRYQQAABBBBAIMcChBs5HvwkdL1a4YY91Ai654bXeXYvnpaShCuINiCAgJOAX7ihzlEBR1ZeBBtZGUn6gQACCCCAQPkChBvl23FmBALlhhsRVB2oiCCPgg1UEAchgAACNRQIEm7UsDlUhQACCCCAAAIIVF2AcKPqxFTgJZC0cMNvuYvZFx7xyrWNAAJJFSDcSOrI0C4EEEAAAQQQqJYA4Ua1ZCk3kEDSwg3VaPMpK+bGo/YOEW4EGmIOQgCBGAQIN2JAp0oEEEAAAQQQiFWAcCNWfipPYrjBqCCAAAJpFyDcSPsI0n4EEEAAAQQQCCtAuBFWjOMjFSDciJSTwhBAAAFLgHCDCwEBBBBAAAEE8iZAuJG3EU9Yf4OGGwlrNs1BAAEEEi8wa/yNiW8jDUQAAQQQQAABBKISINyISpJyyhIIEm6UVTAnIYAAAggggAACCCCAAAII5EaAcCM3Q53MjhJuJHNcaBUCCCCAAAIIIIAAAgggkCYBwo00jVYG20q4kcFBpUsIIIAAAggggAACCCCAQI0FCDdqDE51pQKEG1wRCCCAAAIIIIAAAggggAAClQoQblQqyPkVCRBuVMTHyQgggAACCCCAAAIIIIAAAm0ChBtcBrEKEG7Eyk/lCCCAAAIIIIAAAggggEAmBAg3MjGM6e0E4UZ6x46WI4AAAggggAACCCCAAAJJESDcSMpI5LQdhBs5HXi6jQACCCCAAAIIIIAAAghEKEC4ESEmRYUXINwIb8YZCCCAAAIIIIAAAggggAACpQKEG1wRsQoQbsTKT+UIIIAAAggggAACCCCAQCYECDcyMYzp7QThRnrHjpYjgAACCCCAAAIIIIAAAkkRINxIykjktB2EGzkdeLqNAAIIIIAAAggggAACCEQoQLgRISZFhRcg3AhvxhkIIIAAAggggAACCCCAAAKlAoQbXBGxChBuxMpP5QgggAACCCCAAAIIIIBAJgQINzIxjOntBOFGeseOliOAAAIIIIAAAggggAACSREg3EjKSOS0HYQbOR14uo0AAggggAACCCCAAAIIRChAuBEhJkWFFyDcCG/GGQgggAACCCCAAAIIIIAAAqUChBtcEbEKEG7Eyk/lCCCAAAIIIIAAAggggEAmBAg3MjGM6e0E4UZ6x46WI4AAAggggAACCCCAAAJJESDcSMpI5LQdhBs5HXi6jQACCCCAAAIIIIAAAghEKEC4ESEmRYUXINwIb8YZCCCAAAIIIIAAAggggAACpQKEG1wRsQoQbsTKT+UIIIAAAggggAACCCCAQCYECDcyMYzp7QThRnrHjpYjgAACCCCAAAIIIIAAAkkR8A03Ro8enZS20o6MCqxatUq4zjI6uHQLAQQQQAABBBBAAAEEEKiBwP8B1DkVc3oXafYAAAAASUVORK5CYII="/>
          <p:cNvSpPr>
            <a:spLocks noChangeAspect="1" noChangeArrowheads="1"/>
          </p:cNvSpPr>
          <p:nvPr/>
        </p:nvSpPr>
        <p:spPr bwMode="auto">
          <a:xfrm>
            <a:off x="155575" y="-17145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gray">
          <a:xfrm>
            <a:off x="1617663" y="3789363"/>
            <a:ext cx="1658937" cy="360362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gray">
          <a:xfrm>
            <a:off x="4067175" y="2060575"/>
            <a:ext cx="1658938" cy="352425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78855" name="AutoShape 5" descr="data:image/png;base64,iVBORw0KGgoAAAANSUhEUgAABCEAAAHhCAYAAABQoqTtAAAgAElEQVR4XuydC6BVVZ3/f/fyfslDBQEDswYzdTSxEislKB1LsCYrcWKaSlBn9J8JPdVRQ80K1NJGBSuLQse0RvBZavYazLREdBQqA1NRfADK6wL33v/+7cs6rLvZ77P3OXuf89kN4z1nr73W7/dZ6+xzft/9W2u1yPz9O4UDAhCAAAQgAAEIQAACEIAABCAAAQjkTKAFESJnwlQPAQhAAAIQgAAEIAABCEAAAhCAgEugpdM5YAEBCEAAAhCAAAQgAAEIQAACEIAABPImgAiRN2HqhwAEIAABCEAAAhCAAAQgAAEIQMAlgAjBQIAABCAAAQhAAAIQgAAEIAABCECgJgQQIWqCmUYgAAEIQAACEIAABCAAAQhAAAIQQIRgDEAAAhCAAAQgAAEIQAACEIAABCBQEwKIEDXBTCMQgAAEIAABCEAAAhCAAAQgAAEIIEIwBiAAAQhAAAIQgAAEIAABCEAAAhCoCQFEiJpgphEIQAACEIAABCAAAQhAAAIQgAAEECEYAxCAQCCB17e9LvP+d548//rzMnG/iXLKIae4r1e8skLmT5nvXrdk5RJZsmKJzD5qtozbcxw0IQABCEAAAhCAAAQgAAEIBBJAhGBwQAACgQQWLV8kK19ZKRdOvNAVIkYNGiUzl8ysvOcKE7ee4p6bd+w8GT9qPDQhAAEIQAACEIAABCAAAQggQiQdA+bprl6X9gmvBmt/XPNHt+mHZz4c2wQN6Na8vsYtP26vcTKo96DY15qC5mm1vjZPrBNX0qQX+PWbBuJz/3euS2TKAVNkyrgpTUFHPwfzH54vM4+YWfFZ+agYocfM8TPltCWnychBI+W08achQjTFqMBJCEAAAhCAAAQgAAEIpCcQOxPikecfkdNuPy20pSSBdnqT87lS087tYH/+I/NF/+lx3QnXpQqukooQynje0nnuU2b7GDlwpCw5ZUkix5O2najyOha2x6EGwPov68OPXS3a9frhHZNZ+xm3vgdWPeBOwVBBTLMdlI9Oy7jwgQtd/iqY6fQMRIi4RCkHAQhAAAIQgAAEIACB5iXQ1CKEBvuabu4GWZ5U8lpnQoSJPDrPftFHFiUapY2aCVELMaDemRA6Jm9febsM7D2wMFksKoi894b3uhk9ykcFh0WPO1M1Xl4p846b52aJIEIk+ohSGAIQgAAEIAABCEAAAk1JIJUIccK4E3zT0cs2HzyLbIewUZMkG2HWz2fJr1b9yq3unAnnuE+a9dCpGSqW6Nx7DpF6iRC1ZH/E/CPc5g4feXjdRQjlfd0j18nGbRvdMehmn+wUIdzFKZ1soQf+7YHKe2W7B9SyX2kLAhCAAAQgAAEIQAACEBBJJULESYPXJ6cawJipBfo0X/+ZueQKP04ZE4g/suYRN+1b556PHzm+Wz1aRtt5vc2ZUtFnkNuOBu+a4aDBk16jAZSZbmHWXNBsB33ibAL/A/Y8wC2rNoaty2CEAds3Db68azckESFM4Jkk60H5qY9m/QjbT8NDffMGhjZ3fdp+xKgjdtvVQMvoU249zLoU2pbxWXkG7YRgs3evd/rDK6Lo2NA+de1z+jNu8BokQuj7epj+UzvV3qD2zYffLmfs8Os3m4dpw76BRPlsrjc++41j44OZ9qTcZk2Y1cXIs+Cjtmc+E0F96Pe5MNxVSDSfRWXw8PMPu58VrUs/B3H7g5soBCAAAQhAAAIQgAAEIACBJARyESE0+NP54hrU2If9ZDdOGb1WhYKLHrhoN5+8QogJHLUNDaJufPzGbtdoQDf32Llu4GVnQHgrNvUGZUmoX0a4sK/V4G3WUbO6ZYikESF0/YdFJy2KXIxSueiUCy9js35FUNsacOo573XH7HeMuwOCEVLsYF8zM25cfqOs2di1WKY57IwN857a5GWv58x6IRqM60KG3nUvtH+0/agtHoNECCPiTDt4mrs+gVkQ1Nil/umUG/vw60vTvrHP2B2WgRHlc9AYVlvUXh03ehgf/D7ANj9dKNKPsY59ZWgLffbnQoWgy5de7lav40TFJWVgMnDsdtOug5Lk5kNZCEAAAhCAAAQgAAEIQKD5CKQSIfymY5inwxpkTlk0pfJUVXcR0OyEyvZ+Tjp3nDLaFSpUzP75bLdXNMDSJ/YaYJqgSUUF84TdDrrt8vbTe7VbgzSz3oNmEJjAWoNPFRLMzgdBIoQGnHq9tqvBnmZf6GvzFFkXkDSBfBIRwp6OoUKE7kZgZ2/YQ9Pm4tq8k7GyMYG2X9vaB7qdopsd4rShvqr9JqC1A2LvGhWmHbXDDoAXT1tcCXrtYNzUr+W1DRNoa/sa4Nt26xoIalOcLJAoEcJwMk/6Td36/gUTL6iIRHb/GluVj1dgihIh4vhs+kuFEBXI9FiyYkll7NnCkZ4zAooyMqKI2eHEHifmM2HbreWvm3LdbmNQfTRjXf/Wz4FmUpjFV01d2r5mRXjFjOa7NeIxBCAAAQhAAAIQgAAEIJAHgVQihJ8hJoMgzpz9OGW0DROweufGm0DMDlrtoNsOpm3Bw7vLRNiaEEHn1Hbvtpm2P0HCSNTOIX4ZChqE6toQ3h0gVOQxAaUuWOmXPeAnQpiAWeu1xRIN1M0T8l/+2y/dANb2SctrO+YJu83GBPYaCE+9cao7NIKyOWzxxH7Srr5rX+th8/MbZ3FECLsOu7wRobTeiTdMrAhHtm82Czcg37m1ql+7cXzWOozo4p2KZMQ6e7xq+aA1IWwbvJkdtt12lpA9DuxsIG0niUiWx82HOiEAAQhAAAIQgAAEIACB5iOQuQhhB2YavGpAZLIGDN44Zcxq/H6BqR3MmiDRDqjsp/NhwVYaEcL4YK8RoO+ZefxBAWCUCKF1aJ0qFHifxttPt212flMMjH1+AaYRdbxBr83aiANBwbvW7xeQ21MO/KZp6HVGBPHLeDC2Ra03EiVC+G1n6g3qbYa2MGHYGYFCX4eJEHF89t5SzLoPLo+d27F6RbYgEcLOuvCOca3PiFNB4pxX4LGno+hY0owaFkBtvi8BPIYABCAAAQhAAAIQgEAtCaQSIaICRb+59t756lFlwrastAFFrYGQtQihgafOyfeuj1AJ/nX3AOdfWLtRHayigK7BYE8lMIF93CwSPxEibM0Br/1h7fidi7PTiHfKjB+HqB0hokQIv+u9QX0UQz92aX1WHzUTQse7dx0M439cESIqc8HvfNg1Qdk3On7N7ixRY5XzEIAABCAAAQhAAAIQgAAEkhDIRYRQAzRo04Dd7FCh73mfUoeVsYM+s16Dn2Ozj5rtTkcIC7aCziXNhPCuUaFrKowaOMo1K4tMCK9/9jQFE6hGBdAVMcFZfNKsLWCe5ptgXPtB1/DwO8yaGHmKEPZaB14bdM0Es36En31lEyG863BMO2RaZV2IpJkQWYsQylcFL12fQrNvbJHEXj8jyQ2FshCAAAQgAAEIQAACEIAABMII5CZC2I3ai+kFrbrvLaPrLrz3hve61cQJiGohQhgbvWKKnd5fzXQMb0fZ0ySMCGG/F7aQY9h0DL8pCN62k4oQtkDjne5h6jbTCfymTMT9mGYhQvhxNe3b5/S9sOkYcXy212rwTqEw0yfiZkLY0zG8UyuCfIoSLmzufqJX3H6hHAQgAAEIQAACEIAABCAAgTgEUokQfrtjaGPjR41329RA0fytr22BwSykGKeMCaD0ybnuDmAvwKjXa+DltzuGd/2FoEDMDhC9QodfloSpx154UW2wtzlMK0JoQGv80YUhVdjQJ+VmJxB7nQXbH6/dWode7+ez34KSZpBoe2qDScNPKkJ4dzyx+8vYFLbOhJmC4l2EM644ErSOgl7vd86sQaHnbWHMO00oTISI47PN3F5E1H7fK0KYNSnCxC7vLhi23faYiJqOoRkxZjcXW4QIW28kzo2FMhCAAAQgAAEIQAACEIAABPwIpBIhglDaaf8m5d+7DaYGYiYwjCrjnbOuwZoe+r5u6Rg34A8KxLwLZGpgp9uJ6jaXfiKEvRChsd2ksGsgp+tExLXJyzBsvQTvbhZeLrYturWiCjN+PmvQfNqS0ypp92aai+kjOxhOKkKoPzYffW3q12khZtcNO1g2dmtfGo5RC3hmkQmhttlZDPpafbfHqumfqC06o3zW7UnNriFmGoppR/mo314RwmZkhLdZE2a5wp49Lr31GT/Mdp76OkyEMHWZz5WZvqPXRe1Swu0UAhCAAAQgAAEIQAACEIBAGgKZixD202HbIM2e0Ln+GqzHKWOu1SBt7v/OraxvYN7XAFYDbpNxkWY6hl/gbALCoPUi7Pf1erVj3nHzKjbaUxGSpMLbqfY2N30irQGovb2jng/iYkSQoLaDduAwO5mkzYQwNmtwr754F+60sw2Uob3oprm2mmkiSTMhTN+rrSqCmEP7b8UrK3ZbTyNMlInyWc+rsGDaUdb6WVAxQll4p9V4xSK1zebn117Qdq5xRAh7vOl4VtvYJSPN7ZRrIAABCEAAAhCAAAQgAIEoArFFiKiKvOc1y0CDLD3sqRl2uThlTHl7S0xdL8KkkCe1y6+8XXeQrd7rNCjVrAl7ikgWtqi4oE/Pw7gFMUzKxWwXqSn5XpGjWl/i+GHK5MExif2GQ9y+D6o7ymdzPm47pnxQ/5jPT7X88hwHSfqBshCAAAQgAAEIQAACEIBA4xPITYRofHR4CAEIQAACEIAABCAAAQhAAAIQgEASAogQSWhRFgIQgAAEIAABCEAAAhCAAAQgAIHUBBAhUqPjQghAAAIQgAAEIAABCEAAAhCAAASSEECESEKLshCAAAQgAAEIQAACEIAABCAAAQikJoAIkRodF0IAAhCAAAQgAAEIQAACEIAABCCQhAAiRBJalIUABCAAAQhAAAIQgAAEIAABCEAgNQFEiNTouBACEIAABCAAAQhAAAIQgAAEIACBJAQQIZLQoiwEIAABCEAAAhCAAAQgAAEIQAACqQkgQqRGx4UQgAAEIAABCEAAAhCAAAQgAAEIJCGACJGEFmUhAAEIQAACEIAABCAAAQhAAAIQSE0gUISYP39+6kqb5cKPfvQj0q/fAOnVq4d897vfL73bH/v4VOnbZ0jD+FPLDvn4xz8kffrs4TbZt2/fWjZNWxCAAAQgAAEIQAACEIAABEpDIFSE+OAJR5fGkVobesftv5b3HP1u2WfECFeI+OEPfyhl5qX+HHPMMTJin8GuEFF2f2o5HpTdu999lIwePdwVIhAhakmftiAAAQhAAAIQgAAEIACBMhFAhEjZWxp4jh8/XkaOHCnDhg0rfdDeaP6k7NZUl3nZIUKkwshFEIAABCAAAQhAAAIQgEATEECESNnJGngedNBBztPvEbLPPvs2hAih/rxhzGgZvvc+kf4Me+lpuevSmbJ+zXPSu39/mXjuQml501tT0iz3ZWYs7LvvSBkxYhSZEOXuTqyHAAQgAAEIQAACEIAABHIkkJkIsW7deundu7cMGNA/R3OLU3WzixCjWzbJsu99TbZu3igdO7bLIcedLBve8p7idFANLUGEqCFsmoIABCAAAQhAAAIQgAAESk0gExHipZdekRdX/E5e2tRLDjjkbTJq1D6lhhLH+GpEiB49erlNtLdvj9NUTcoYf4IyIe5+octmc/TfumE3uzb3HRzL1n/apzh+xzI4ohAiRBYUqQMCEIAABCAAAQhAAAIQaAYCVYsQq1c/K08/tVzeNaYrKH1i7QAZ8Q9vb3ghIokIoaLDgP6660TXThrm2L69XbZv3ySbNq+vuyARJULse9mvu8ze4ggIW0SObbtD3tCxruLL31uHys/7aCZE1w4RvsewLiHj2S811oKniBDNcKvERwhAAAIQgAAEIAABCEAgCwJViRB/e3q1bHp+mRw+8nXp3aPTtefVLT3l0RcGyuCRB8k/jBsrra2tWdhZuDriihADBgypbHsZ5sTrG1+RTZvW183PSBHi8t+5tp0x4a1y7Bv3kfbv/LO0Pv2otPTt7b7fPuqt0vKv10jroBG+PvzhpXVy5a8fl81t2+XZc95VNz/zaBgRIg+q1AkBCEAAAhCAAAQgAAEINCKB1CLEY8tWSvv6FXLEqNelX6+O3dj8ZvVg6T/iYDngLW9sRG4SR4TYY9De0r//rsyAjc8+K+0/XiQ93nqgtL7wgmzbskUGTHqv9Dr4EJfR5s2vyWuvv1QXXnFFiB9NnyT/cugb5d5Zk+TZP/5Seg8Y7K4Jsc9B75RJ//ljaR080tf+B599Sf5p/s9lw+atiBB16WEahQAEIAABCEAAAhCAAAQgUH8CqUSIP/3xMRnQ9rSTAbEx0INt7S3yuDM1Y3O/N8tb3vLmhtsxIEqE0AyIQQP37MbnlQsvlJ5t22Tw1y5139/w9W9I382bpefJH5ceBx7ovlevjIi4IsS1J0+U0454k9z9uUnywqO7RIhh+x0o7znnahn0hrdIx7Yt0ulMMekxsssnPX7x1xfkoz+4L1cR4rW2LfLMylUyfMReMnz43lV/uh5f/mSsusiEqBo1FUAAAhCAAAQgAAEIQAACTUIgkQixdetWefL/VroCxMHDN1WmYISx0jUiXmp9oxx++D821NSMKBFiz2H7dVv/oW3zJtk65xLp6+wg0ueiC11k67/9ben3yqvSZ38nW+STn6xgfOHFv9Z8+FUjQqix/du3yLHXPCT99ztUtj3xc9mx+mHpsc+B0mu/8dI6bEwsEUKD/nPPvURuW/wj1/8Tp35C/vEfD5I5F39ZvOe8gH75y9/JlVdc45Zfu/Zluf6735Zljz5Wqe/GG38qNzn/zGHqPf+8r8ljjz3hvm3eW7v2JTn/vMukX7++7vsXXvhlGTJ0YGCfIELUfLjSIAQgAAEIQAACEIAABCBQUgKxRQgVIB599AnZv88q2X+oszJhgkOFiKc37i1vf/thMnBQcDCXoErforpGxeuvt8k/Hjqu23l9f/iIvTPdPjRMhPDLglCDtqz6m/Ts0VN6veEN0k2UGPcPIv/yLxWbvdkQ537lEjn4kANl2rR/Fg2mNSC/5NJzK4G5ufBk57yWscubcxrQ67HPPvvIpz49TY48cnw3RlmIEJOvXiqD3nR4pd4ty+4UeeEJ6XP4R+S+1/pHZkIYoeHhhx+W555/yhUhBg4cKD/4wffkqaeWuYKCOWcbr6LBjFM/J1deeYm8+93HiY7VNicr4sEHH+h2zcABw2Ty5A/IddddJ+PHj3fL/fu/n+aMy3fIGWf8h1ulvnf1dy6X3z/4iPzk5kWVZl5Y60ylCdjNBBGi2k8u10MAAhCAAAQgAAEIQAACzUIglgixbt16efRPj8vofi/HzoCwAW7Z3irLXhwor+zY1wn+xsmWrW1y6mc+6z7x1u099e9jjjlGzpk1ww2y1zz/ivu3CZy1rkMOeatcfMlX3PNPPP6U+7c5Nm3a7ATeFztrKrQ5afh7ykEH/6MTjJ/g1n3uVy511mXo4/59wpTj3CBdD1P39d/9luy9955OwPqIfO3SK7q1Yz85nzPnP7uJG2EixNAhI6VPn/6hY2jjb38rLb+411m0so/0mHiMyFFHVcq3tW2WdevXVF6rqPDOdx4pn/jEyXLd/OvkzytXy7e+9S351a/uqgTZpvDrr78iZ511dqW8WWNC/dXge8WKFbJo0SK54Qf/5QTqmyttJBIhxu8r95z9Plnz2G/dNSH00EwIrwih77eveVJ0R9JfbBiaSoT44Ac/IIP22EMOPfQA+fKXLvIVITQL4rb/uVN+8pNb5eVXnqn49cQTK+QrX57T7RrDYex+e7vlNBNCRYhTTvmobNz0quuLyao455xz5JiJu0SVoA5FhGiW2yV+QgACEIAABCAAAQhAAALVEoglQmgA/+orrzmB8avy1gFPy6hBbYnaff71PrKy7R+kd6/+Mu6AMe76ENNOnilXXHGFkzr/nFx99XUyePBguf76a+Tzn/+CE3COdwLuj8vRR0+uPLXWBs1TahUhrrlmvrzy6irXjsvnLZBXX33Juf677uvXXnvN/e/FF1/qXLNRvv3tq2Xln/8s0z/xr7LwRz+UPfZo3fmUfYB88Yuz5G2HHyTfufp78sc/Pir77ruvG+Dr03Bt5/vf/2HFVzvADRMh9hnxplA+ukBly4LrpY8TXPeccGQ3AcJcaE/JiCNCaOaAOezyXhHi5ZefkUu/dqXcf9+9YrcRV4S4bvoHZGafP8rdF58uL7/8qrT27Np2M0iEMDbFWRPCLxNChZMLLvhP+fKXPy+f/exsV1B48m9/ctd+0EMzRFSYevL//izf+c41lTGh57z16Xt+IoR3OoaWu+GGm+VnP10sb37zm+SCr31J9ujTL7BPESFChzsnIQABCEAAAhCAAAQgAAEIVAjEEiFMad0RY7/WZbuJEMuf3tAN6SH7dz0dN4eKEGt6HdFtp4zzzr1UPvaxk+QJZ40JPW668Sb5/e+XytSpH5KvfOUr8taD9pf3v2+KK0KYp9ZazmRC2CLEzBmz5MwzT5P3vvfYbkGoCh1f/vLsyvtnf/Yr8uEPnySTJr9TTvjgx+X4449z2z5n1pnyiX851Vm34jB3PQFbhLDbsX1KK0K40zCu+o4MeO9E6Xzb+G7rRtj1e0WIxx9/snJapxLYmRDmxCWXnOsG5UEixLhx45xpDs/JP394isPrs6lEiGs/cqSctuNuuf3KOfLC+q3St1cPt/l+0ibHfuehbtMxbH+qESHuvnuJbNvWIXfccacrQvz2t/fI977XNVXiG9+cI3ff/Qu5fcnPHeHgB6lECO90DCNuvbBmk8yaNUtmzpzpjhmmY3DnhAAEIAABCEAAAhCAAAQgUB2BTESIh596Wd4ydrDs2NEpf3nuNTniLXt1s8pPhFAxQY9nVj/viAHHOvP+fywXXHiBm62gYoROR/in47qmTuhh1jvwEyG8T7fNNd73VfiYMOHd8tGPTXEFDp1i8fWvz3MC2vlORsSX5f3v/yd55JFHKiKEPR3DLJZo6g4TIbyLUtowdBpGq7NIp711p18X+mVC6LoF8+fPr9joNx1DszVmzzrXdzqGTi9493uOktGjRu+2HWicTIgeffvLt48cLP/e8UtZetdtsm7j1orpAzq3yNsvvtddmNLvqEaE6Nu3U/7jP2bLxo0bK1MrdLrLwAHD3aaefOoP7poQKljtM3JApfm4mRDe6Ri6y4bJfDj7s+c6wtVH5IMffF9luobXPzIhqrsJcTUEIAABCEAAAhCAAAQg0DwEMhMhVHjQbTkf+/NLsUQIXYPh9iX3OJkHrzhp9N+Syy+/0p2S8dRTTzpz+39aWZjQLCKoXbJu3Svy3e9d506T8GZCfP7zn3eyAPbvts6BZkJ89atfrbxvMiE0A+L97z/ODVq/+c1vyBFvf7u0OdM29t57lCxd+lu3br/pGPaUh7RrQmxy/Ou9Y4f0OviQwFGWZk2IuNMx3vTm0c4UlU27PdVPJEJsuVs2v7xaevTu2j1Cjx0b1krfaf/VbVtO28FqRAjNhPnC5893d7HwW5hS2/HujnHd/HmJp2NoPSo2mTUm9PWWLVvlxz/u2q1j46YXffsMEaJ5bph4CgEIQAACEIAABCAAAQhUR6BuIoSuM6GigB73OesTXHHlN11R4j3vebezJeKF7lQBvwwHv0wIXRNCn5LrjhH2Yov6vh5f/spn5aknn5Szzz5XbrnlJhk8ZEBlqoem+v/iF7+UefMudwUIzYSwRYg00zGCdsfY+Ne/SO+Bg6T3iBGhvea3O0bYwpSmMnt3DDN94+CDD3S5BGWLmGvjiBBa9toPvV1O23KHbHjsXmnpt2vaTcfra2XQvy6oSoTQ+jXDYa89x7gilB6jR72lstikZpjoeiK24OIFqVMo9tprqIwdM1qeW/O33erz1qmvTb2mLq1fd9zo03uo7L//m9231294jukY1d1ruBoCEIAABCAAAQhAAAIQgICkEiH26r+tG7pHnOkYA/v1dN/buGWHjPdMx3j2tb6yrt/h3daE0LKaqXDggQfKf/3X1fLzn98l55//VdEpAx/60Afd6RhBu2N4p0no7hj/ef7Xne05N+7cHeMt7i4YZneMQc62oM8/v0amnjjVmaow2xU4dE0IzYTY4DzB/+pXL9sphHzLybJ4rCJCpN0dwwS2vXaul6CvX3fWMui49afSt3dvafn3M0KFCHsqhgGtgfL27ZtEF5rcY9DezloSA9z1D0zQbsrp7hhaxg6sdUFPLWsH9N6xH1eEcBembLtHNvxmYXwR4uUn5e6/rpeT73haNmzeKs+e865cP3rKZMeO7YGiQdzGzQ4ntrDldy2ZEHGJUg4CEIAABCAAAQhAAAIQaHYCiUSIhX+8S155ZZ20tLZ047Zp466tHvXEgIG7b085atQ+8tED37sbb7OThAbeJqBWAWLz5q7FLjVwNocJpvv321uGDt2z8r55Mv7aax2yedMWOeigg5w0+k2yectL0sPZH3LdujbZx8k+2MPZjUJ3ztD3Td26hoIeuq2m2qB19+vXFeB724m7O4bWp75onebQtSB6OVty9nS25JR/+6T0GDXKd+yp71FBbx6DNq4Ice3JE+W0g/aUjYsvkvZnH6sIEUGZEB0vPS2tT9whPx/+QfnYTUtrIkLkwSesTkSIWhOnPQhAAAIQgAAEIAABCECgrARiixC/XLssEx/fO9x/4cJMKt8Z/Gtd3kA+q6fjxs6wNSFMGXtahtrTY9nj0qNnT2k5/HBfd73TMLJiEqeeRCLEEW+SHasfkS33XSUd6/4uLX0GSsemV2SPT/9QWvfev9Jc+5onZdtjt0u/o2fIL57fKh/9wX2IEHE6gzIQgAAEIAABCEAAAhCAAAQalEBsEaJB/U/tVhwRQis3uzjYUzP8Gq1XBoRXVHmDs5bC8L33kR/+8IfywROOrpi67+W/c/92t+iccJD7twoRbQ/fLO0v/lnanYyH/lMukNY9hsuOTRukZz9U4yAAACAASURBVK9esuPvj0qfIz8hrYNHSpyFKVN3Rp0vJBOizh1A8xCAAAQgAAEIQAACEIBAaQggQqTsqrgihKlesyJ69+rnihLm0OyIbdu3yKZN61Nakd1lcTMhfjR9kvzLoW/s3vDffiWi01oGDhPZ7mzb+dpakf3fITJyfKXc0r+/JMcv+DmZENl1GTVBAAIQgAAEIAABCEAAAhAoHQFEiJRdllSESNlMzS6LK0Icf9AYeduoXetxqIEtvfo6/5y1Lqyjc3ubdKogsfNYte51ufWxVdK2bUfuC1PWDNrOhsiEqDVx2oMABCAAAQhAAAIQgAAEykoAESJlzzWrCFHBta09PrnePbqVzXt3jPiGZVMSESIbjtQCAQhAAAIQgAAEIAABCDQ+AUSIlH3cbCJESkxNcRkiRFN0M05CAAIQgAAEIAABCEAAAhkQQIRICRERIiW4BrwMEaIBOxWXIAABCEAAAhCAAAQgAIFcCISKELm02ECVjh8/XkaOHCnDhg1zd5Mo+9Fo/tSyP2x2ffv2rWXTtAUBCEAAAhCAAAQgAAEIQKA0BAJFiHXrXpEXXnxRNm/aIlu37lpgsDSe5WyoBpr9B/STfUaMkH79BsjWtvXy4gsbZOPGjaXkpf4MHDhQRuwzWPr2GSJtba/Jc8+tlS1b2krpT87d3616ZdevXx8ZPXq4s/vJHoIIUUv6tAUBCEAAAhCAAAQgAAEIlIlAoAihwsOWLZvcIHTbts1l8qkmtvbu3d8NPFWA6NWrh2zf3u4KEZs3dciO9m01sSHLRnr26O1Wp1kdxh8VIjZt2uH4hggVxrqXszuIYaf/RYTIcmRSFwQgAAEIQAACEIAABCDQSAQCRYj29u1uYM0RTkADdnM0Ai/jTyP4Uo+xiwBRD+q0CQEIQAACEIAABCAAAQiUhUCgCFEWB7ATAhCAAAQgAAEIQAACEIAABCAAgXIQQIQoRz9hJQQgAAEIQAACEIAABCAAAQhAoPQEECFK34U4AAEIQAACEIAABCAAAQhAAAIQKAcBRIhy9BNWQgACEIAABCAAAQhAAAIQgAAESk8AEaL0XYgDEIAABCAAAQhAAAIQgAAEIACBchBAhChHP2ElBCAAAQhAAAIQgAAEIAABCECg9AQQIUrfhTgAAQhAAAIQgAAEIAABCEAAAhAoBwFEiHL0E1ZCAAIQgAAEIAABCEAAAhCAAARKTyBQhFiwYEHpncMBCEAAAhCAAAQgAAEIQAACEIAABIpDIFSEOOmkk4pjKZZAAAIQgAAEIAABCEAAAhCAAAQgUGoCTMcodfdhPAQgAAEIQAACEIAABCAAAQhAoDwEECHK01dYCgEIQAACEIAABCAAAQhAAAIQKDUBRIhSdx/GQwACEIAABCAAAQhAAAIQgAAEykMAEaI8fYWlEIAABCAAAQhAAAIQgAAEIACBUhNAhCh192E8BCAAAQhAAAIQgAAEIAABCECgPAQQIcrTV1gKAQhAAAIQgAAEIAABCEAAAhAoNQFEiFJ3H8ZDAAIQgAAEIAABCEAAAhCAAATKQwARojx9haUQgAAEIAABCEAAAhCAAAQgAIFSE0CEKHX3YTwEIAABCEAAAhCAAAQgAAEIQKA8BBAhytNXWAoBCEAAAhCAAAQgAAEIQAACECg1AUSIUncfxkMAAhCAAAQgAAEIQAACEIAABMpDABGiPH2FpRCAAAQgAAEIQAACEIAABCAAgVITQIQodfdhPAQgAAEIQAACEIAABCAAAQhAoDwEECHK01dYCgEIQAACEIAABCAAAQhAAAIQKDUBRIhSdx/GQwACEIAABCAAAQhAAAIQgAAEykMAEaI8fYWlEIAABCAAAQhAAAIQgAAEIACBUhNAhCh192E8BCAAAQhAAAIQgAAEIAABCECgPAQQIcrTV1gKAQhAAAIFI7BkyRJZsGCBa9WMGTPk6KOPliFDhkhnZ6evpQ8++KDccccdcvHFF7vn58+fL+94xztkv/32q1zX0tJStZerV6+WsWPHdqvnxRdflOHDh1fey6KdIEON/1F8ktgQt04/m/zaUfbaZ95D+3PmzJmp+yAP9uq7nw9B4yy18VwIAQhAAAIQqAEBRIgaQKYJCEAAAhBoPAL333+/TJ482XVMA8/BgwfLl770Jbn22mt9RYjzzz/fFR/OO+88Oeuss1xBYMOGDXLzzTdXgl4TVOr7KmaYY/369W79enjP2ddcf/31Mnv27G7tm+D19NNPl2uuuaZbRzzzzDOuWKH2jxkzxg10H330UTn00EPdcnbga9pZtmyZHHbYYW4bYXbG4ZO0vTh1Bo00r61azuZq2Jo+rDV7v7712uftr8b7VOERBCAAAQg0AwFEiGboZXyEAAQgAIHMCUydOlX0Sb8efgG63aAtQMyZM2c3W8zTd/vJtp8AYC4MOmcC7aB6/J7+a12mvP13kAhh3revMXbZ7cbhk7S9OHWGdbS2d+ONN8q0adPcYkuXLpUjjzyycolmqmzevLkiLtl9mzf7qPrt82RAZP5xpkIIQAACEKghAUSIGsKmKQhAAAIQaBwCthDgzR6wg0STOaCe2+VsElHigTfo9BMhvAG9HbRq9oWZAuINvIOuCxMhbNuDBJG4fOLU5ReghzEPGmVqkz1dQrnYotAZZ5whl112WbcslFqzDxOfTJ8gQjTOfQRPIAABCDQjAUSIZux1fIYABCAAgaoJaBaEPpk3hze4N+/PmzfPnSKhhze9PsyIJJkQ9hQJb51aj64Hceqpp1YyN+z1IfISIeLySSJCpKnTW78G8Co26LQZPQyLtWvXysKFC2XWrFm+01D8hBCtK2v2iBBVfzSpAAIQgAAECk4AEaLgHYR5EIAABCBQXALeoHju3LluEJsksA7yLq4IYV/v94TciAwrV66UAw44wC1urw+Rlwih7cThk5RV0jr9RAiddjFhwgT31OLFi2XKlCly0003yYEHHuiuh1FP9ogQxf28YxkEIAABCGRDABEiG47UAgEIQAACTUpAn6BfddVVlekOGtDqApFmJ4qooLJaEUKFBxNUh4kQXlHACCZ5ihDaZhSfpCJE0jr9RAh9z7tgp2ZHmIU744oQebCPGi9h/dWkH0HchgAEIACBkhFAhChZh2EuBCAAAQgUk4BZfFKtszMN7NT/vKZjmKA6SoTQcrad9913n7sIY9AaA1EBsR3M699haxUE8UkjQphr4tQZJEJo5oNZoFIX7Bw0aJCcfPLJbvEkIkTW7KOYI0IU8/OPVRCAAAQgEJ8AIkR8VpSEAAQgAAEIVAhoMBhn60x7W8mghSn9sCYNhE0dOl1BszHM4Q1adRHM6dOnV9aHCBMPogLisIA9Lp8kIkSaOoNECM3QGDFiROW02aY0jQiRJfso5roOiU4h4YAABCAAAQiUlQAiRFl7DrshAAEIQKCuBDRY1EyCSZMmdQv49YV31wWztaSdIeE1Xp/MmyfxaQNhFRh0moW944Pfk3N7fYg8RYi4fGzBxPwdlNWRtM4gEULfN5kU3n5JIwBlxd7O7vBmzugimA899JDMmDGjrmOfxiEAAQhAAALVEECEqIYe10IAAhCAQNMSMIGq2RXDXuxwxYoVMm7cuAobfep+wQUXuDsyqEigmQhmzQgVBDR74X3ve5+7KKIeZstOU0GcjAstu2DBAnnttdcqi2M+88wzMnbsWHdbyjFjxnTrK3uBR7+AP8wGU1FYmSR8onz2ihRxmHsHph8Ls7OFLWzUm70tEOlY0V1NBg8eLPr+FVdcIRdddFFl7DTthw/HIQABCECg1AQQIUrdfRgPAQhAAAL1IqBBtgb3W7dudYNDFRj0ifrnPve5bgKEbZ8KFb/73e8qW3bqtAn9d9xxx1VEAvspfBrfTEDtV49XbDBP3b3vh9lgykaVScInqi5bhEjKXK8NY6FZKro1pwb6RWCv9qpgcs8998jMmTNd1804OfHEExEg0nwouAYCEIAABApFABGiUN2BMRCAAAQgAAEIQAACEIAABCAAgcYlgAjRuH2LZxCAAAQgAAEIQAACEIAABCAAgUIRQIQoVHdgDAQgAAEIQAACEIAABCAAAQhAoHEJIEI0bt/iGQQgAAEIQAACEIAABCAAAQhAoFAEECEK1R0YAwEIQAACEIAABCAAAQhAAAIQaFwCiBCN27d4BgEIQAACEIAABCAAAQhAAAIQKBQBRIhCdQfGQAACEIAABCAAAQhAAAIQgAAEGpcAIkTj9i2eQQACEIAABCAAAQhAAAIQgAAECkUAEaJQ3YExEIAABCAAAQhAAAIQgAAEIACBxiWACNG4fYtnEIAABCAAAQhAAAIQgAAEIACBQhEIFCEuuuiiQhmKMRCAAAQgAAEIQAACEIAABCAAAQiUm0CoCHHLLbeU2zushwAEIAABCEAAAhCAAAQgAAEIQKAwBCJFiOXLlxfGWAxpPAKacaNiF+Os8foWjyAAAQhAAAIQgAAEIAABCHgJIEIwJupKABGirvhpHAIQgAAEIAABCEAAAhCAQE0JIELUFDeNeQkgQjAmIAABCEAAAhCAAAQgAAEINA8BRIjm6etCeooIUchuwSgIQAACEIAABCAAAQhAAAK5EECEyAUrlcYlgAgRlxTlIAABCEAAAhCAAAQgAAEIlJ8AIkT5+7DUHiBClLr7MB4CEIBAUxKYP39+5n6fcMKx0q9/H+nbp5/06zck8/qpEAIQgAAEIFAUAogQRemJJrUDEaJJOx63IQABCJSYgIoQHzzh6Mw8uOP2X8tRRx0hw4YNk6FDhyBCZEaWiiAAAQhAoIgEECGK2CtNZBMiRBN1Nq5CAAIQaBACeYgQBx98gIwYMdwRIoY7QsSeDUIKNyAAAQhAAAK7E0CEYFTUlQAiRF3x0zgEIAABCKQgkIcIMW7cOHnDG0bIsD2HyNAhI1NYxSUQgAAEIACBchBAhChHPzWslYgQDdu1OAYBCECgYQkgQjRs1+IYBCAAAQjUgAAiRA0g00QwAUQIRgcEIAABCJSNQJgI8fjyJ2XAgP7yxv3HdnPrb0+vlj1HD5c9nIUnvYeuCUEmRNlGAfZCAAIQgEBaAogQaclxXSYEECEywUglEKiKwAPPd8oDz1dVBRdDoOEITBwlMnFUi69ffiLEL+//rcyf/0NnXYe93WuOetc75WMfmypr174k5593mbPYZF958cWXZOqJ/yTTpv1zt3oRIRpu+OAQBCAAAQiEEECEYHjUlQAiRF3x0zgEHPGhU/7t9ldlv5Z10IAABCwCqzqHyg0nDPMVIrwixGttW+S0T35WTj/9dDnllFPcWtate8X978UXXyobN26U6667Tp586v9k+if+Vf77vxdK3367BA5ECIYeBCAAAQg0E4FUIkRLi/+TAQPuxhtvlOOPP14GDx4s8+bNk9mzZ1eY3nfffTJp0iS5//77ZfLkyZX3Ozs7u3GPaqPaTtL2gtqIa4v+2Dj88MPluOOOkzFjxlRrUlNejwjRlN2O0wUicOHDThbEn/4qD8x4c4GswhQI1J/AxAV/kWPe9ia56Ijdf/N4RQjNgrjttrvkJz+5VdatXyObN2+oODDt5Jly7rlfcn4rfECee/4pOfuz58qHP/wRmTjxKOmUrW45RIj69zcWQAACEIBA7QikEiHUvA0bNsiQIUNcS+2gfdmyZXLYYYfJlClTZPHixe75888/33kScLH7Wt83h5bVc9dff70MHz58N6+D2jAChrZrl1m/fr0rfATZp2UfeeQRV/wwNgdd7zXGz5aVK1fKkiVLXJHl0UcflUMPPbR2PdcgLSFCNEhH4kZpCSBClLbrMDyCwJp17fLSay3StnWHbNveIdvbu8SEjo5Oae9ol47O1spvgY6OVud1h+xwzh3yxl7yppG9JYkIceONPxVdC+KGGxbK3HmXyk3O64MPPlAuufRcOXHqJ9wsiLH77S1tbZvl3K9cIkcd9R756MemVMQKRAiGMwQgAAEINBOB1CKEQjKZBEGZA95AXzMHrrnmmgrfBQsWyDHHHOMuxhR0hLVh6o9rhy1O2DYHXe+1KaicEVlWr15NRkTCTw8iREJgFIdAxgQQITIGSnWFIfDY6g4Z0t8RIXaIK0K0d3aJEJ3tnY4Q0eIIDo4g4QgPerQ7r9vbd5bb3ibHvmNgIhHiwQcfke9/b5HcfvsdbrbDT2+9Wx5//ElXfDj66KPlq1/9qhx8yP6uCGEyIY4//jjZvOUlt31EiMIMGwyBAAQgAIEaEMhNhLAzIdSPm266yVmIaVolY0CzIO69916ZNWtWqJvewF9fR4kepsI412rZakUIzYg44IADnAWp5suMGTNq0G2N00QcEUKzTaZOnepm0Shf/UGnWTjeceBHxZ5yE6d8mciq+KXHnDlzcjM7jzbMvUCN9mZH5eZIjIrjjJVqeXh9f+ihh2L3YZR9UeeDECBCxBgcFCklgT+s2CZD9uglHe0d0ra9S2TQQ8UH/T7Yoa+7NAjRP/V1R0eH82+bvH/8gEQihK4J8e+fPke+9KX/54gNB4pmRvx55WpXhDC/c778lc/KU08+KWeffa789Ge3yKBBfciEKOXIwmgIQAACEKiWQKYihAbjCxcudKdeeKcnrF271lkxeoS7aJNmQ5xxxhly2WWXVaZPBDliCwQm2E8jQthTOLxtVStCaH1ah1d4qbZzmuH6KBHCCBBmPD344IMyYcIEF01cUSFu/8blrWNJ1zWp91FtQOxnv9e3pG1EsTFBuPadCks6hSlPESWqj7z2Ro2VpDzs9v18N+fjMoiyL+q8H484IkSQ+Ov3GbTL+l1nbIhakyfsWtuPqDai7hNx24kaS5wvHoHfPb7VFSE0A2LH9p2iw04zNRtiswoTTgZEt/GkckRHm0wenywTQuvQdSG++90fy9ix+8rLL78qo0fv64oQf3r0N+7uGAMHDpTnn18jH/7nE+RzZ3/B+XsVa0IUb9hgEQQgAAEI1IBAJiKE186gp5tmkcq5c+c6X86j5eSTT4500e+HalIRwm4k6EdznKA27Ad+mh//kc43QYEoEcKPa5ig5Icsy77RtUGmT59eWe+kkbqoWt/iXJ9lX1TL3s/ePO3Lou6oOqLOpxEhwgSIKHGiWoEgTh9n0QZCRBzS5SvzwLI2GTqop5Ps4IgQzpQMzYiwj9e37loTotORA1qc/+nR2rkllQih1/bvP1ie/uvz0qdPi7MmxOFufTo9Q4/XXuuQfZyHMUOH7ununGGmYug5pmOUb3xhMQQgAAEIpCeQiQhhB/bmad/SpUvlyCOP7GbZM8884zwhGOu+Zy8iGWY+mRDpO7cMV0aJEPq0XLMhdMcVW7RKEjSkCcyC2Jn1P6KerpaBvdfGan2Lc32WfVEtYz9787Qvi7qj6og678csKhMCEaLakcb19SLgFSHmONmX537+CxVzjAhx1dVflzPP/EImIoSpvE+f/u6fugaEfej73vcQIeo1QmgXAhCAAATqRSBzEUId0R+tQVMTkv5I9pYP+kGs7UZlSJhrVQyxt9SMa1NQOdaESD98o0QIeyvX8847T84666zddlLRJ9p33XWXu+aIHn6ChT0+osprWV00debMmZV1KHQ8m6DV9tZPjND6dccXszWtvWWtHymzS4yKLeaw6/Wzxc4QsheADeJgl9epLeqLtmemufj55udnkK1x2Ng2mP6w33vxxRflggsukL322sudouHXT2brXz9/TjnlFFeoMjv0hHEPstfUaxipnWqLThvxYx7Vd4ZhlO9x+tDcW4PGsm5/bLY9NvXFmT4SJkIEiX3m/TwzIbx1+/E3TIIWGo5bh1896e9qXFkUAvf/yZmOMaiXa86Fl369YtZ5X/yivLa5xV2U8uqrv1F5X4UIPXp0bk2dCZHWdzIh0pLjOghAAAIQKCOB3EQI+4eyDSZuwO/98R725DmozqD3dV0BO0vDr5zZkjPOLhomSGR3jOQfgSgRQmvU/rr00kvdoFkPb5aNyZbQwFEP7xax3v6NKm/3pwaZ+tpsNxtn/Op6J9dee62b7bNq1ard7PFSMvboWDNrXphxl8SWKL/sANsE1bZY6OdbEDs/W+OwCWtjxYoVsmXLFrnlllvcwD+JP3a/m8wZFaXC1mkJs8WIM1omjFFY33n7OQnfasayfe/NQ4TwC+y990l756Kge7dXmPF+Z9jthLUZVM7LO4ndye9kXFFEAvc8vMWZjtG7kuEw5+uXVcycfc4XZO7luwSIM85yMiGctSOcCRrOf9sSL0xZrf+IENUS5HoIQAACECgTgdQihAnS1Vl7aoV5Cun34z/omiBgccoHlbHft38Eq326Ir3ZxSKonHfdAb9yutjmbbfd5j4x9y7EWaZBUE9b44gQap+yvuqqq9xFT/XQp75mcUi/YMMOaJKetwPLOIFkGD+zIKs3wLKvMaKFrpVy6qmndlusNYktSf2MKq82esuE2VqtCBEnkylOv9oCQhj3OKJAFKMwHnHGTlT91Z6P89lOmgmRJJj3lrXtCTtnxl6QmBEmPKQRRLztxeFGmeITuPsPm2XowN4VQ9ucNSdt4cGcUAGicnQ6mRAdW+XYI5IvTFkNEUSIauhxLQQgAAEIlI1AKhHC7wmW7bhfGnTQNUmeknkDiig7gjrDpOvHuV7tCyqnO30cc8wxctRRR3Wb3lG2QVBPe6NECG+gYtYc8Xs67fXDDmD8gte45b2BU1hga8oaO3WsmWkiQWPdFljUL53KMXz4cLeqsMA+KECN61dUgOvXflpbjU1xAv+gslH2Rp33coljS1SdYTyqaS/LPoz6fCcRIcLumX6CQZYiRBiTOGKFPZ79PsNRokgUR84Xj8Adv+/KhPAel83dNTXjbCcjQo+27V2l3LG0o00+8I5oESJrjw8++ABnF7HhMmzYcHfxSg4IQAACEIBAoxJIJUI0Kgz8qj2BOCKEN8tEgwVbhAjLFrADDxOoRJUP2zoyztN+77aica5RO/0EliS2RPkVFVDHCcrNCAkTg5JOnQrik9TeqPLe0R3H37h1+vFI014efRj1qU4qQgTtMJS3CBEmWMcVIWwWURkdUdw4X3wCix90RAgnE6JHj+62djjTLr4x9zI5a9YXZauzdad9dO7olNb27XLCO/vLxAV/kWPe9ia56Iju23hqed1e89VXX3V2vHhdtm3rXkcaMr17t8geewxyBIhhjgAxRPr1G5KmGq6BAAQgAAEIlIIAIkQpuqlxjYwjQqjgYBYHNNN97G1gTdBvpmh4p9x4A8mo8hpQLlq0SHR6RN++feWee+6pTN8xden6BVrPrFmzduscv7UMtFBYEGXWufAKLHFsMfVG+RUVUPv55ndNkK1x2MQJ/A3QuGtCRGW8RGVb2X0Zl5HdZhCPNCJE0j60Gel6GhMmTHCbzWNhyqhMAXPeLpdlJkScaRZhwkKU6BDlX+PehRvXszARQrfk3OpoB2lFiHXr18iWzW3uOjZZHf369ZN+/ftI3z7OfxEhssJKPRCAAAQgUEACiBAF7JRmMimOCKG7Jjz++ONy5ZVXumh0PQ8VJuzDBG/6nr07hjd93Buwe8ubOufNm+fubqFCxPTp0yvTI8xuCKNHjxa13UybsG3R9UNuvvlm0V1Y9NqFCxe6a1nYwoldXm3UQPiKK66Q5557riK4hNmS1C+/8vZ7ysXr2whnP3v7MFOTgmyNYhNlgx08699xd8cw13n98b72fq7i+hv0eYzi4e1jP5be9/R1krFsM9KMIV2U1RxqX5YLU0YF6XmKEOpTUH/6iQt+XMPqMOfCsniCxgHvF5fAT3/bNR2jp8mEaO1uq4oQ7TuTGHZ0OLMwnCwIZ8sM6dG+Taa8c0BoJsSWLevdyra2ZSdCqPhgDkSI4o4rLIMABCAAgeoJIEJUz5AaqiAQJUJUUTWXQgACMQiETcdoluA8SmCJgZEiBSSgIsSg/l0iRI/WTmnv2DWtorNHp2xz9s3odEQHPVSEaHf+dTh/9HREiKkTwteEKKC7mAQBCEAAAhAoDQFEiNJ0VWMaigjRmP2KV+UhgAjRlWVBFkR5xmxcS2/59SYZ2L+XtPZolR7O9Av7aHf6XEWHHTvfVDFih/OvpbPDXRPixKMGhWZCxLWBchCAAAQgAAEI7E4AEYJRUVcCiBB1xU/jEJAoEUIRNXKQ3si+Nfvw/suzbfKXv7dJS48WJ+eh++KSuibE9s5dK1bqaxUiVIw6cExPGbdvP0SIZh9A+A8BCEAAArkRQITIDS0VxyGACBGHEmUgkB+BOCJEfq1TMwSKSyBsd4ziWo1lEIAABCAAgeITQIQofh81tIWIEA3dvThXAgIPPN8p/3b7q7Jfy7oSWIuJEKgdgVWdQ+WGE4bJxFG7b9FZOytoCQIQgAAEINB4BBAhGq9PS+URIkSpugtjG5TAhd/7eYN6hlsQqI7AhZ8+troKuBoCEIAABCAAgd0IIEIwKOpKABGirvhpHAIuARUhFj8yEBoQaBgC983ZTwYP2VtaW3ul8mndq8/Lt/7ncUGESIWPiyAAAQhAAAKhBBAhGCB1JYAIUVf8NA4BRAjGQEMSUBFi6LBRsmZdu6zdILKtrV22bevYtRWnswuGbtmpC1F2dLRKh/Nad8c45I295E0je8uqvz8jN/ziKUSIhhwdOAUBCEAAAvUmgAhR7x5o8vYRIZp8AOB+IQiQCVGIbsCIDAkYEWLZqnYZOqBV2py9OLdtd4SHTkd4aFfhocUVJFR8UDGivX3n+e1tcuw7BsqjTz0t//O/f0GEyLBPqAoCEIAABCBgCCBCMBbqSgARoq74aRwCsTIh/vido+Tw//jfbrT83tMC9vtBZUw5P/ymnbBr7eui2vDa7W0zbjsMlXIRMCLEH1ZskyF79JKO9g5p294lNqj4oBkQO5y/xflb/6N/a5mOzm3y/vED5P6H/yy/fuxviBDl6nashQAEIACBkhBAhChJRzWqmYgQhLjpUQAAIABJREFUjdqz+FUmAmGZEGECRJQ4Ua1AEIdhFm0gRMQhXa4yRoT43RNbZcigXm4GxI7tO4UHxxXNhtisooSTBWEO55WjRLTJ5PEDZfFv/k/++OdnESHK1e1YCwEIQAACJSGACFGSjmpUMxEhGrVn8atMBBAhds/0KFP/YevuBIwI8ctlbTJsUE8n4cERIZwpGZrtoMcl3/yG/L+zvuRmROj/Wpz/6dHaucUVIf773ifkyWeeQ4RgcEEAAhCAAARyIBApQpx00kk5NEuVENhF4JZbbhHGGSMCAvUj0PmGCb67Y0RNucgzE8Jbt742hz3FIqiclolbh9ZLNkT9xl8eLRsR4v4/dWVCODqDOw1Dj4u//vVKk2ee+QVXoGjVAs7Ro3OrK0L8+J7H5c/PPS8tf1+ah3nUCQEIQAACEGhqApEiRFPTwXkIQAACTUDgI5+bF1uE8Avsg0SBqKkSXrRx6wlad8L7vtYftMZElB9N0O0N7aIRIe55eIsMHdS7kukw5+uX7eb3GWd9QVqc6RoqRLQ40zHef8QA+cGdj8vfXnhebr1iVkNzwjkIQAACEIBAPQhEihA33HBDPeyizSYhcPvtt4tmQjDOmqTDcbOQBJYse6UuIkTYopFhC1zGESEUdNxFMr1lC9lJGJWIgBEh7v7DZhk6sLd7rU7BMMfsc74gcy/f9VqFCE2G6NGxVY49YmBFhJhy6J6J2qUwBCAAAQhAAALRBBAhohlRIkcCiBA5wqVqCMQkEFeEsKdEeKv2yziIyoRIIkKkaY/pGDEHQAMWMyLEHb/vyoS4bO6uKRhfmv1Fd0eM7R2dcqUlRJx+5uedORtt8gFni84b7lwuq15YI4gQDTg4cAkCEIAABOpOABGi7l3Q3AYgQjR3/+N9MQgkESH8hIO4mQm2t1FrMMTNYoibMeElzXSMYoy9vKwwIsTiBx0RwsmE6NFD5LJvfl2+9PkvOttwtriLUW51Mh+2OjtmLPj2N2TG//uCdO7olNb27XLCO/sjQuTVMdQLAQhAAAIQcAggQjAM6koAEaKu+GkcAi6BOCJEXNEgjXjg1w1xxYU05bQ9RIjGHvxGhPjpb7syIXo6IoTugNHZ2rUApYoQbY4Y4ezU6S5YucP5Q0WIHs6aEFPfSSZEY48OvIMABCAAgXoTQISodw80efuIEE0+AHC/EASKLkIY0cDAirM7RlBZv/f9RIlCdAxGpCZgRIhbf7NZ9hjQxxUhejgCRLsjPLgihPP3NhUlnCkZKkK0O/MzdPvOnju2ydSjECFSg+dCCEAAAhCAQAwCiBAxIFEkPwKIEPmxpWYIxCUQJEI0S3AeleURlyPlikPAiBA/+dVGGTSgt7T2aJUeO7fh1CyIjpZWcTQH2eGY3NHR4f7d0tnhTsc48ahBLExZnK7EEghAAAIQaEACiBAN2KllcgkRoky9ha2NSgAR4qjKVp6N2sfN5pcRIf7ybJv85e9t0tJDJ2N0ZUHooULE9k4nPWLn35oRof8OHNtTxu3bT372qydl2V//zsKUzTZw8BcCEIAABGpCABGiJphpJIgAIgRjAwL1JxAmQqh1jZwp0Mi+1X9k1c8CFSGeWNMq7z5on8RG/Ox3z8vEA0W+9T+PI0IkpscFEIAABCAAgWgCiBDRjCiRIwFEiBzhUjUEYhJQEeLCTx8bszTFIFB8AutefV46e+4h9/3pVVm7Yats3OxkPjhTLbbtcPIhnGkXHTuzIlpadmVH9OrZKsMG9pGTJ42S1u2vIkIUv5uxEAIQgAAESkqgdCLEypUr5dZbb3X/6fGZz3xGJk+eLOPGjat0wRFHHBHaHZdccom8613vkoEDB5a02xrHbESIxulLPCkvAUSI8vYdlvsTUBFi8JC9pbW1VypEej2ZEKnQcREEIAABCEAgkkCpRIh77rlHzj33XPn+978vhxxyiOvc8uXL5VOf+pSosHDcccdVHN64caNMnDjRff3www9X3lcR45RTTpGjjz5aLr/88khAFMiXACJEvnypHQJxCCBCxKFEmTIRUBFh6LBRsmZdu5MJIbKtrV22betwd8LQQxei7HAyIrr+bpHtzvacO5w1IQ55Yy9508je8sILz8q1d/4f0zHK1OnYCgEIQAACpSFQGhHCiAdesUFJ/+xnP3NFCM2OGDt2bAW+yYiwRQg9GfR+aXqtgQxFhGigzsSV0hKII0Jo2npnZ2dVPhaljignouy0U/hNXXHZRNUdZRvn4xEwIsSyVe0ydECrtDnbYGzb7uyCYbbobHd2yHDEBz1UmNi6zdmyU89vb5Nj3zFQlj72V7nn4b8iQsTDTSkIQAACEIBAIgKlESGuueYa+e53vysatO6zT/eFpl544QU54YQT3CyJD3/4w4gQiYZAfQsjQtSXP61DQAlEiRAmcC5CAG3bkJc9YfUGncvLFkZoOgJGhLj7D5tl6MDeIq1OPZr94P7hZD84epruhqHHVt2q031DpEfHVjn2iIFyw53LZdULaxAh0uHnKghAAAIQgEAogdKIEFHZC37n/d5jOkaxPhGIEMXqD6xpTgKIEN37HRGi/J8DI0Lc8fstMnRQb+nR0iU4tJttOp2X7TvdVBFCMyVaO1SNaJMPOJkQiBDlHwN4AAEIQAACxSXQFCKEFz8LUxZnQCJCFKcvsKR5CVQrQpjpCTolwS9TISiTwp7WYE9n8IoAQXWaHjPXxr3OLu+tQ1+nESG8oyeJb2E22GztNoLqN/b71Rl1rpE+AUaEuOfhLhHC2RPDyYJw/te+MxPCzYroWhOirb1F2h1FotVJhWjpaJP3HzEAEaKRBgO+QAACEIBA4QiURoQ455xz5Ne//nW3RSZtmpr14F1s0psJ8bWvfc1dN8JvSkfheqZJDEKEaJKOxs1CEwgTIcICe2/A7g2Y/V4nEQwMtKApGNXaFiR8RE2tCBMA/ESMNPbnzS5KbCn0gI1hHCJEDEgUgQAEIAABCNSJQGlECLP4pJ+AsHr1avnIRz4SuSaEmYqh23qeccYZdUJOszYBRAjGAwTqTyArEcJPlEgT6MfJaIgK9qNs8VJPu9aEX6ZC3EyKuH4m8SVJnfUfeflZgAiRH1tqhgAEIAABCFRLoDQihFl80m93jB/96Edy5ZVXyqJFi2TcuHEVJn5rQpiy9jaf1ULk+vQEECHSs+NKCGRFIEiEsJ/4e9vKMqMhTBAIC8CTZkJ4d7Dw+hfkUxzOcUUMb7ksuNp1+PWZVwgy5ePu6BHH/6KVQYQoWo9gDwQgAAEIQGAXgdKIEGryb37zG/nc5z4ntoCwfPly+dSnPuVu0XncccdVPNu4caNMnDjRff3AAw/IwIED3b+NmKFTN8477zwZNmwY46GOBBAh6gifpiGwk0CYCOEXqIYF3GnPeQPpOBkU1YgQaTMGgrIc0ooQQUJA1vb5DfaoaSdl/oAgQpS597AdAhCAAAQanUCpRAjtDJ16ceedd7rbdeqhUysmT57smwHh7byHH37YfctkQ5jz5v1G7+wi+ocIUcRewaZmI+AnQkQFqOa835P9rLMk0qypoH2YRBDR8nEyIdKIEGnsTyJCJPEzbAHQRhr3iBCN1Jv4AgEIQAACjUagdCJEo3VAs/uDCNHsIwD/i0CgGhHCBPsmiI8bENvX2QKA4RFnqkTQegw20zBhwb4+biaD127TVthUj6idP/zqiJPlkbTtKOZFGItZ2YAIkRVJ6oEABCAAAQhkTwARInum1JiAACJEAlgUhUBOBKK26EzSbFQGRZK6KAuBtAQQIdKS4zoIQAACEIBA/gQQIfJnTAshBBAhGB4QqD+BakSIqCf29fcOC5qRACJEM/Y6PkMAAhCAQFkIIEKUpaca1E5EiAbtWNwqFYFqRAh11J460cg7LpSqU5vcWESIJh8AuA8BCEAAAoUmgAhR6O5pfOMQIRq/j/Gw+ASqFSGK7yEWNhsBRIhm63H8hQAEIACBMhFAhChTbzWgrYgQDdipuFQ6AogQpesyDI4ggAjBEIEABCAAAQgUlwAiRHH7piksQ4Roim7GyYITQIQoeAdhXmICiBCJkXEBBCAAAQhAoGYEECFqhpqG/AggQjAuIFB/AkEihHebTGNp2JaTQd7Ua9cMv208w2z0O5fG37BerQWLWrRR/5EbbAEiRJF7B9sgAAEIQKDZCSBCNPsIqLP/iBB17gCah4BDIEyE8FtoMk2Am+aaajvHbjNO+0Fl4lybxNas60vStrdskWypxg/vtYgQWdKkLghAAAIQgEC2BBAhsuVJbQkJIEIkBEZxCORAABGiCyoiRA6Dq05VIkLUCTzNQgACEIAABGIQiBQhTjrppBjVUAQC6QnccsstwjhLz48rIVAtgc43TJALP33sbtXECcq9ZYK264xbzogB+l/NwgjLZoh6ip9HJkQaP4wvBrCpI2iqSBRD73V+9cSx068d2zYv/zChptoxmPX1WYkQLX9fmrVp1AcBCEAAAhBoegKRIkTTEwIABCAAgQYn8JHPzQsUIfxcD1ojwS/wNWXjignecnYAH1Z/UBfluSZEXH+9wbufiODHKc51QXzS8PYKQH6iQ5TwU5SPSlYixK1XzCqKS9gBAQhAAAIQaBgCkSLE8uXLG8ZZHCkegYsuukg0E4JxVry+waLmIXDh936eSSZE3KA8brmwIDhOMJxEgPBry4yAoIA+iR/2aEpyXVwxwU+wCBI24tri9T8O86J8arISIfwyhIriI3ZAAAIQgAAEykoAEaKsPdcgdiNCNEhH4kapCTSiCBFXOAgLyOslQngHU5wsiTARwpwz9Ybt9uEnNHinaJRhsCNClKGXsBECEIAABJqVACJEs/Z8QfxGhChIR2BGUxNodBHCDtDDnuYHnYsraIRlLYSJHVlcFyVCBLUfZ4pLmUWIu/+wWYYO7C3S6hDo0P/TP0TaO501Rzqc/+ccW533d7hviPTo2CrHHjFQbrhzuax6YY1vhlBT3yxwHgIQgAAEIJABAUSIDCBSRXoCiBDp2XElBLIiUFQRImg6RZxpAX7BtfLy23LUcMxThIg7rSLtVI0wEaKaOqPYZDUGs67HZEIgQmRNlvogAAEIQAAC1RNAhKieITVUQQARogp4XAqBjAiEiRB+TUSl85tr0pQzwbQRDMKmB0S5b0QMW3wIWyfCLm/XXa0fXvEjKvvAz26vyBD1OkiE8bPFy8dPqIkj/ET1Ry3PI0LUkjZtQQACEIAABJIRQIRIxovSGRNAhMgYKNVBIAWBIBEiRVWZX1KNCJG5MU1cISJEE3c+rkMAAhCAAAQyJoAIkTFQqktGABEiGS9KQyAPAkUSIaKyBNT/sgXEefRZressG3MyIWo9QmgPAhCAAAQgEJ8AIkR8VpTMgQAiRA5QqRICCQkUSYQwIoNxwTsVQt8PW9choesUjyAQNn2lyPAQIYrcO9gGAQhAAALNTgARotlHQJ39R4SocwfQPAQcAkUTIegUCFRLABGiWoJcDwEIQAACEMiPQCoRImjxLmPmjTfeKMcff7wMHjxY5s2bJ7Nnz654cN9998mkSZPk/vvvl8mTJ1fe9z7ZWrBggcycObNyfu7cuTJr1iz3tV/73uvXrl0rp556qixevHg3et7r58+fLzNmzPClfNNNN8m0adMS9wBP6uIhiyNCLFmyRKZOnSpTpkxx++noo4+WIUOGxHoaGrTAWzzril3q/PPPdw2cM2dObobm0Yb9mdLPp/ZrEY5aj5Wk7SUt72Uadj0iRBFGIDZkSaCsIkS1n/MsGVIXBCAAAQhAIC8CqUQINWbDhg1uIKiHHXAvW7ZMDjvsMDewMAKABjIXX3yx+9oOOLSsnrv++utl+PDhvj7qF/J5553nXr906VI58sgj3XLPPPOMjB07VlavXi1jxozZ7VoT6NjX2IWM/abu9evXu6KJ9zjjjDPk2muvdd+2y/j5r+898sgjrriCCBFvyEaJEEaAePTRR+XQQw+VBx98UCZMmLDbuAtrLet0YhXQVEir95GHQOD1LWkbUWzM51I/HyosaZ/mKaJE9ZHX3qzHSlT7SdtLWt7bftD1iBBRPcX5shEoqwihnKv9nJetr7AXAhCAAASaj0BqESLsi9L7BWoC9tNPP12uueaaCmXNdjjmmGNk3LhxgeS1rhdffFFGjBjhChgLFy6siAVhC2UZ4cPbpt2QXq8ihQa1JkPDPq8Byp577umKKnp4hQW/HwrGV0SIeB+mKBHCj7HJoonLOMsfdNq/06dP982wiedxcUtV61uc67Psi2pJ+tlba/uStpe0fFYiRNjT2VosWFiLNqodT1xfLAKIEMXqD6yBAAQgAAEIdIvDnUCu0w9JVHAYJULYmRBa1jwBNU+0NQvi3nvvrUyxCOoW8+PTBJ7eaRl+5mvdW7ZskeXLl7tTOkybfj/I9Xptw0+sUCFDn9IG/fD3vs8P5eQfrqhxpk/LNRtCp/icfPLJlQaSsK42cLO9MuJWXAEkOZH6XVGtb3Guz7IvqiXlZ2+t7UvaXtLyWYgQ3s9a1Otq+6Wa65PcF6pph2uLTwARovh9hIUQgAAEINC8BDLNhFi5cqWbqaBTJ7yBv67RoNkMJtjXaQ6XXXaZ7xSIbiqJIxCYgM8EDWaKRdAPTi2n61Dok06dsmELF351m/UnVqxYUcnKUCHjySefdAPfOCJE0qfzzTvkunseJULYa4fo1Jmzzjprt6k72s933XVXZe0OP8FCWzXjKKq8ljVjwqxDof8148/2wE+M0Pp1ipFZC8VeI8Wv3820JBVbzGHX62eL35PpML/s8vrZVF+0PfM59fPNz88gW+OwsW0w/WG/pxlPF1xwgey1116u+Ofnj1lrxs+fU045xf28milhYdyD7DX1GkZqp9qi00b0iDN2bG5RY8G+t9g+aWaWTuvy+hDHvrCxZ67XqXEq8JkMsKDpGEH3WPv9IgX+RbKFe3x9CWQlQnzuI+8M/X4J+4yH3d+Cvmf0/ajPeX3J0joEIAABCECgegKZiBBeM4IWmzOLVKooMHr06G5PtoNcsX9UGiHDTMvwW5xQy9x2222VhSZNsOG3doSpW8WTAw44QOwFKtVWXdhS14mIEiGigtLqu6lxa4gSIdRzXQfi0ksvdYNmPbzrfJhsCQ0c9fCuSeLtv6jyJujXMaMBrb4265vEeRJt1hHRNURWrVq1mz3e3jT2qPBg1rwwIkQSW6L8sn/YalCtr+2MJT/fgtj52RqHTVgbKgJqBtMtt9ziBv5J/LH73WTO6IKy3owsm32YLUac8TKKssnbt1FjwWuDea1jb926dYFjOci+uO2p4LNmzRq3fhWGR7z9w3Lhp4/d7UYTJ6g3ZeLcJ73bbZpMNG3YnAvqF7+tOv2u875n2rD/axyN41/j3n0b27OsRIg//s/VFcHW7/sl7mfOe3+Lc28P+pw3ds/hHQQgAAEINAOBTEQI+8dh2IKQZjFJBRu0EKQXuvdHoj0tQ580e59Ea/sHHnhg5cml/VTUTufXduy67R8SbW1tbkaHdzeOsDUhyIRI93GJI0JozSouXXXVVW6WjR72Gh5BgVxQUBNV3hYF/MajHeREeW2Es7BrzNhTcc4IX6beJLZE+ZX0vPmM2LaH2VqtCBG15kpc++0f7mHc44gucduMMz3HbywkrT+qvD0ek7R3wXfvqUqE8Av8vfdY7+soX+z7c9DffnX6iRX2vcBPCIn6HHO+fASyEiEu+sxxrvNhIpmhE+czl8W9vXy9gcUQgAAEIACB7gQyFyHMj8KgJ5BxAhXbRL8nVXYqtffHvwna/DraK3zYdZtdGDS41R8Shx9+eGVqRtQTPu8PXBVb/HbsYPDtTiBKhPD2vxG5/J7ge2uPEiHilveOx7DA1pQ1dmo6vdniNShQtQUW9cveLSbs8xIUxMX1KyoINJ9l29+0thqb4gT+QWWj7I067+USx5akjP0+42FjIcrmpOe1/TTtVStCBAX23s9vXDHBjD0/8cDvO8EeM1Eig7k+rB7u1eUnkLUIEXRfTfqZC7sXxr33lb938AACEIAABJqdQG4iRFCgloUIEfR0WVPZX3rppW7bgKodRmAIW9zQ3sFDr7F38YgrQpjBpHaYrUSbfYBF+R9HhPCuL6L9YYsQYdkCfoF0VPmwrSPjjF/vtqJxrrF/yHp9C9rG0ltvlF9pAtog28PEoLCsgDiBf9wf4mn8scdjHFuSMvaO96ixkNSHqPJp28tThAgK3sIEijARwv5Me79nouq060WEiLo7l/t8ViKEmY4RdF9L+pkzVJN8z8T9Dil3j2E9BCAAAQg0E4HUIoQJ2hWWnWFgpj/4ZUIEXRME3Ezf8FvPwTt3XsueeeaZcvXVV++WhWC3awJav7rNmhX2mgNBNtvv2z9O1P+HHnqosiZFMw2mNL7GESF0LJnFAc34stcdsbNYJk2a5K7jYPeB9wdcVHkNsBctWuQuaNq3b1+55557Kv1p6tL5vVqPmbJj++63boA3WPIGw/Ziq/ZnJ44tZvxF+RUVwPr55ndNkK1x2MQJ/O0f6WbxTH0vaq2PKP+84zOuv3bfRTH2thE1FoJsVsb9+vVL7HPc9rzrpxz+oTMTTceIm9FQTdZCWBvez0+S6RamXkSINHfs8lyTlQgxfu+2bou4er9f4n7m/KaORn3PBGXzaTaoHvq9yAEBCEAAAhAoI4FUIoT54RzksN+q9EHXBD1d8CvvLauigQaB9loTapO9XoD3XJDNWrdZ+d+7CGHSjvVmXCS9vpnKxxEhdBG9xx9/XK688koXzYwZMwKzXfS8zd87jrwBu7e8YW8vojp9+vTKjhxmjOjCqmr78OHDd+suFahuvvlmd1zqtWbHmKAFW9VGFTWuuOIKee6557rtxqCV+9mS1C+/8vZ79vg3vuluNvZhFvYLsjWKTZQN2pb9GY+7O4a5zuuP97W3o7z2Bvlrros7dux2wsaCBi9+fPU9s3uFfS+N4qf2RY09s2aOCjpm7OuOI1fc+ntfEULLRGUXhJ1Pe87bblrRI0hoQIBo/G+ZrEQIXbDViI9+3xdJP+M2+bj3du+9DBGi8ccvHkIAAhBodAKpRIhGh4J/tSMQJULUzhJagkD9CfhlitTCqqAtOk3bYYJOHJHCK+QkFTf82giqU98Pyoyw/YmzmGgt2NNGPgSyFCHysZBaIQABCEAAAs1LABGiefu+EJ4jQhSiGzCiIASKKkIUBE9mZpAJkRnKwlaECFHYrsEwCEAAAhCAgCBCMAjqSgARoq74abxABIKm2NTCxKhMiFrYUMs2ECFqSbs+bSFC1Ic7rUIAAhCAAATiEECEiEOJMrkRQITIDS0VQyA2gWYRIeqVaRK7IyiYGQFEiMxQUhEEIAABCEAgcwKIEJkjpcIkBBAhktCiLATyIdAsIkQ+9Ki1iAQQIYrYK9gEAQhAAAIQ6CKACMFIqCsBRIi64qdxCLgEECEYCI1GABGi0XoUfyAAAQhAoJEIIEI0Um+W0BdEiBJ2GiY3HAFEiIbr0qZ3CBGi6YcAACAAAQhAoMAEECEK3DnNYBoiRDP0Mj4WnUCUCBF3i864Cz7GLRfGLayOqPqjzge1a18Xt4645Yo+RspmHyJE2XoMeyEAAQhAoJkIIEI0U28X0FdEiAJ2CiY1HYEwEcIbREe9rhW8KBFC7ejs7NzNnGoWp0RQqFXvVt8OIkT1DKkBAhCAAAQgkBcBRIi8yFJvLAKIELEwUQgCuRIIEiGCgu40GQFZO4AIkTXRxqoPEaKx+hNvIAABCECgsQggQjRWf5bOG0SI0nUZBjcggaQihI0gSJAw7/tlHvhlU5g6vdkLQVNBokQIrScoayNN+9764tbhxycoGyNs2ksDDrtcXUKEyBUvlUMAAhCAAASqIoAIURU+Lq6WACJEtQS5HgLVE8hLhFDLjKgQJVYYL8KyLOJmYNgCiC1q+L0fNr3E214cf7RMmK9p6qi+h5uvBkSI5utzPIYABCAAgfIQQIQoT181pKWIEA3ZrThVMgJ5iRB+AkBYkB6FLakIYbeVpwgSJyvD63cUB9afiBoN4ecRIarjx9UQgAAEIACBPAkgQuRJl7ojCSBCRCKiAARyJ1BkEcKeoqAg/DIrvICCpkAEZWV4rw9qI66QYdeXJLMjyI7cB0ADNoAI0YCdiksQgAAEINAwBBAhGqYry+kIIkQ5+w2rG4tAUhEiTjCeZJqD3y4WSjhuHdWKENW2n0cmRGONsNp7gwhRe+a0CAEIQAACEIhLABEiLinK5UIAESIXrFQKgUQEstqiM8lT/zTZBupU0kyIpGJG3j7EmaLiZ3OiDqWwIEIwCCAAAQhAAALFJYAIUdy+aQrLECGaoptxsuAEwkQIExAbF/x2r4hafNIbVMfdWcJuO2p3ChtxWAZFkCgR5p9dd5h44ldHXFEjinPBh1DhzEOEKFyXYBAEIAABCECgQgARgsFQVwKIEHXFT+MQcAlEiRBggkDZCCBClK3HsBcCEIAABJqJACJEM/V2AX1FhChgp2BS0xFAhGi6Lm94hxEhGr6LcRACEIAABEpMABGixJ3XCKYjQjRCL+JD2QkgQpS9B7HfSwARgjEBAQhAAAIQKC4BRIji9k1TWIYI0RTdjJMFJ4AIUfAOwrzEBBAhEiPjAghAAAIQgEDNCCBC1Aw1DfkRQIRgXECg/gQQIerfB1iQLQFEiGx5UhsEIAABCEAgSwKIEFnSpK7EBBAhEiPjAghkTgARInOkVFhnAkaEuOP3W2TooN7So6XTtahdWrosc16277Rxa4dI2w6R1g7njx1t8oF3DJQb7lwuq15YIxd++tg6e0LzEIAABCAAgcYjgAjReH1aKo8QIXZ119q1HXLbbdtl5szN7pvz5/eXE0/sJcOHt4b26TPPdMiCBW1y8cVb3XI33jhATj65d13HwdSpG2XJku0yZUovWbx4YC62tLSs86339NN7y0c/2lsmTeqVS7uOOD80AAAgAElEQVSm0mXLdsi99+6Q2bO3uG+pr6ec0luOP76XDB68M9DJ0IIgf887r6+cdFIvOfTQnqlbixIhdJtJc3i36EzdaEEvtH1N6rN3a9CCutgUZhVVhLA/xy++OLjb/V2/A0aM2GB91oZm3lem/aVLB8mRR+5+zzDnOzuzb1ud0fvmLbdsr3xf6f1r+vTeMm5cj8x91Qrr9T3h52e19+kwQEF+6jXK+L3v7Znbd+LKle3u9739Xajfh3F+vyTt9DA/7bqyGr9Rn4eo80n9M+XNb6gwP7TtLH9jnXHGJrn22m3ivS/ZzG17zP1Kf3Ndc82AtK4GXmfqVx8XLhyw2+8qw8hrb1pD7PaCfrdm3WbYPWrX74987sVpOWV5HSJEljSpKzEBRIhdyMzNzYYY9QWjAsTYsbt+tJpr9UfHnDn9EvdHFhfoj6/DDnu9UtWjjw6qKkAOsinqx8h99w3M7UfXTTdtk2nTNvmapn12/fX9I8WjpKyj/K1GfAoTIbyBddEC7SztCaoryzaS9jvl0xEogwjhFQIefHCHTJiw696ZVSBlEzT3kaAf9nkFVWrDkiXbZOpU//vm4sUDnIAqe/E86r6Zx/dE2PdDvfxU/nn46v2+9/5+yfq7MKo/sw7coj4PUefT3b12fVaCxEJzr8hyPJnPpz1OvMKoHfDff/92mTx5o/OgKZ/PrrIzbcyd209mzepbwakP3vSBXdZj2rTn93vKfK6zbjNsTOvDyBkz+qQdRoW/DhGi8F3U2AYiQnT1r7nx2TecODdZU8b+EjDvBX155T2iTPt6E9dAPa+baNCXv/lyjhJw0nKwhR/7y8jOSMlDBIryV/1ZvXqwjBkTnjnj53eQCFGGoDxLgaAM/qYdt812XRlECO994vzzt1QyBLS/8hQhtH7vD3t9L6+gyr5v2t9NtvCS9v4VNraD/DEBV9ZPcY2f+v0zZ07figCvwfr55291MwZq6aeyMcFT1r5q3ebpuf1duGFDpyPEt7mZEXl9/5s+z2u8xq0/r/aV4ZAh6yWozwz39euHZJZ5acaufV8Ke6hk7lcrVuyRWyaTPcZMO5p5c8ABrwWyqfa7zrC1P6eGTR6fIa+9ef+GrZZPltcjQmRJk7oSE0CE6EI2b95W9wvb76bn90Mx6gtSvxjDrkvcUQkusFME46QUJqi6W9GwL/+8fhioAWHikD41WLhwmzsdJI0YkObHtF7jJ2Il4ZpUhPDWHTRdwwT15ryZyuF9rfUFlbXP7Rr3LU6A1uleYw57mkgce/ymlcQVNKLqt+0Mss+232tL2PSXZpoak2QMe8sWXYTQ4Eyf5NlCg963zPvqT54ihGnHG0Dkde8Mu2+GPX2sZgx03Tu6pu35sczD17CHACa4qCZrLYhHlC9R59NyNvV6U+JNEJ3XON51jw3u37Q+2ddFcYs6X40Nfr8LtT4TEOfxG8/8ZjPihi3W6VQN+4FX1tNBgljZwp5Oy5g+fVNuYp7N1xYc/ISJavo27FrTB3mLO3nZn6ReRIgktCibOQFEiC6kQV9kUV9waa/LvCN3VmhUc/MjyzyByWNKRpDv5gdtHtkI6mYeTyDi9EfYWDA/+NJmf1QjQoRN14gSH+xr/craooVXZIhzruuz1SVYmL+7fhR3vfY7ooL8KH/j2JWXr3HGUbOUKboIodkAOvXC3BvNvdO83zVOs58LbN9H9MeuHvb856jvnLTjJ+y+GfXUN22bYd+teWVCFM1PZXvXXdvdrMQ8vhON6KKs9Xv/8MN75PpU3DsW8hqvpp2o+qPOVzN2vb+nTF15/q4y/WnuS0YI0UwXnXphhA9jW96ZLsZn71SuPKeAaJv21BR9nfe0E+On4V8rrtWMzyyuRYTIgiJ1pCaACNGFLq2YYL4g7Ccr9nzUPH7EhnW2uYEaBdco2HncUMPm0amNeU1HyfNHRxjbqHajzofVnacIESQedI377gJBGqEhas2KsDaiblxhGRt+1+bhj91OlK9R/jTT+aKLEPqkUdOtzb3R3DvN+9pXedy/7fuESWu278/V3Efqdf+K025QmawF8ih+UefTfkajvg+13ryerHqnEeW9SHP3e2LjZkKon95s0mofOESNL6+4YI9XO/PBK1ZE1ZvFeSPw1WJKhNqr7T33XNcDi9GjW3JZfNPmYu7HaR8mZcG41nUgQtSaOO11I4AI0YUjrQgRtDClgZzHj9igIRz05ZhX5kDUj668F4isJduwMWL6o5oft40mQnjHaFB2QtzbcVwhwy/rwm4jbpZEUKaGnaWx6zMenNUR179GLFd0EULvH+ZHrmYiaLBhfuhW81mO6ktv3SaYMFMB82o7qt6o81F+BZ0P+p7QJ7r6HZH1rhxRfkSdz9pPrU+fGh99dD67Nhl7NXh96KH2yu5e5v28hI8svvfisI7qr6jzcdoIK+NdDDHPqUs2U/P7SXfrMRk0RmxSodRMichyTYooVua3ZK2CdPv3dd7jWH1vpmkYlbHm/Njx/QVDcBj1ceB8FgQYZ10U44oQ3h9U+kNWb5Q/+ck2d00Js12jLoDV9eMjn+0x/freu7K7t0zWmQlBzFQM+fWvt7ursOeRfuqdM5nF5yBOHWE/dqp9OpJUhMjiiX/XuM8/E8JmG7XmQ5yFKcPqSCNWRHFIYn+ccdQsZcogQpiUX7OIr0kxzjOw8au7FgJI1PpAalceTzjzZOn3WYrjZx5BlNdPeyHMPL4Hw+4j9padefRp93tiY2dCeLfBDNpGM8v7uhEbzLox3um1ep/K6/dVkB+1no5hCzL6d94PnZptGgYiRJafWOpKTQARogtd3IUp/UQIL3wTkOaxaFFYR3tTMr1ls/4hFPXjMup82kEbtsCaEYRqvTBltfMzq9miM+4aCd5g2y/47vqy37V+Q5rMgST2eMdAGhEiSHhIYkcWYkza8dyo15VBhDDpt6YPzNO2vO5dXZ+53YM2c/8wwUUeP7rD7ptGwM5z2l7eQYTpQ+/ClPrdPnp0q5x8cm+ptZ/2+MqDrfocJsrnOY5rFSTGWeMjD1HJvi+b31ZGrMxb2DHZFsYG8wDJ+6Ap73UZTPu1XpjSZl+LMdyM0zAQIRr1l1fJ/EKE6OqwtFt0GvHC/Hi1t8bKeq5r2NCKWlgsj+yBsC8HwzOPL+ugreb0/a99bYvoCtJ5CEBB/max9VuYCGHEAtP/QbtK+J2PWsPAL/j2W4fBa4NXrLBfh9kblQnh14637iT1By1yGYdLEO+ohTNL9hWQm7llECFsUcAO/PP84RtUt/ku2TXusl0Us2hbdOY18OyA6eqr+7vNnHnmZnc1f3Pk8d0c1K92QJlHSrmZLqAPGWbP7lvZLjKvhT+9/ZbnZ0XbMqKS+jdjRp/KrleaoXDVVW3ulrp5CTzGV+82mVlnlXqZmuwL876ZquWd/uvdESWvz5QRgmq1RaftR97jS9syv4/z7te8+qeaelkTohp6XFs1AUSIXQjNjciGGqWwe1PUzLVZZx1EdbRRyIOUcfNDJcubbNBcX9vWLNuz67UX//SyyXstiqC+qGbbtygRIqr/szgfRyDIoh3qaA4CWYkQF33m7Zmm4np/1Pql4eb5wzdsGpuZ560jJI/MgbD7Zl5PVfNkGfRJCvMzr+/mMD+NwBT1eyLNnUEfQNjjxltHHsJHLYNEDchPPbW7iOT9jXb99f1l+PDWNPhiX2P/3snjs+k1xAT+3nuBsSOPseQHI2j78bDMqthQYxTM+/5h7y4TZE4t+jsGilyKIELkgpVK4xJAhNhFSr/Mb755W2VhJ1XXTzyxV+SXmwoRCxZsc5+06JN/nQowaVKvuF2QSTmTLhikjBtlPcsfYGEihLbzwQ/2kiOP7JmJf36V6NOJW27Z7j4J0SPvFcGD/DXrgBx6aHpfESFyGyZUXCcCZREhjIBrC6Z5/vANq9tOt87rh6/3vpnF/StsiOXJMqxdDZ50rSbNjNPv5U9+so/ccUfX90UtMyHURlsoyOOpvdkGdNGirt8heuS18KeXeS361/j3q19td/vT/r6fNKln5G+0LG6BRtiq5mFDEjvsDJc5c/pVLjXiRC3sML8b/QQPe0znmZGR9/iK8zAtr3txkvGQV1lEiLzIUm8sAogQsTBRCAK5EkCEyBUvldeBQFYixIWfPrYO1tNkoxLQ4E4PXSOCAwIQgEAzE0CEaObeL4DviBAF6ARMaHoCRRAhmr4TAJApAUSITHFSGQQgAAEIQCBTAogQmeKksqQEECG6iMVJyUrK1pSvRSpXEvuzsCdJe8ohizbT9FNZ2kWESPvp4rqiEshKhNA1IbK6hyS9b2XVrumjpO2X5f4VNAaT+JuFr0nay7Jvy9BuFnyTfAdn0V69uCbxs57jyP7cZcHb+zlOwj+r9uO2Wcv2smqriN/ViBBF7JUmsgkRook6G1cLSwARorBdg2EpCWQlQjAdI2UHcBkEIAABCEAghAAiBMOjrgQQIeqKn8Yh4BIIEiHs7SC9qPy26iwazjx33AjaStSPQRDHLBjm6WPR+jOJPYgQSWhRFgIQgAAEIFBbAogQteVNax4CiBAMCQjUn0CYCJFFoFx/D7O1wA7844gAQWXiXJut5c1TGyJE8/Q1nkIAAhCAQPkIIEKUr88aymJEiIbqTpwpKQFEiGQdhwiRjFc9ShsR4p6Ht8jQQb2lxflfh/6vvdU1p71D3Nd6tLW3SHu7SKt0SktHm7z/iAFyw53LZdULa4TpGPXoPdqEAAQgAIFGJ4AI0eg9XHD/ECEK3kGY1xQEqhUh7OkG3syJoHMmkA+a1pD0Or96vJkGaez0GwB5iBB+ttoso3ionWmZmmuNr3H7sMgfDkSIIvcOtkEAAhCAQLMTQIRo9hFQZ/8RIercATQPAYdANWtChAXPUecUvgl4wwJ77znvdXHqibLFG/BHTUPJek2ItPZFsfHjawsW3r+TnCvyhwcRosi9g20QgAAEINDsBBAhmn0E1Nl/RIg6dwDNQyBChIgTjAeVySKwThoUB4kZYesvJF2bIYkA4Rfkm0GXRHiJwzgr3vaHIimbonygECGK0hPYAQEIQAACENidACIEo6KuBBAh6oqfxiHgEqhmOkaS4D5t0B33ujDBIiqYDpuqERSUx52WEdR2Ur+MHUFZG1EihHe4x5nuYZj6tV3kjw8iRJF7B9sgAAEIQKDZCSBCNPsIqLP/iBB17gCahwAixG5jII2wkuQa02ASESKNEBJXJPECSONL0T5IiBBF6xHsgQAEIAABCOwigAjBaKgrAUSIuuKncQi4BLLMhIgbWEc9tU/ztF99iTsdI66dUQF6nKkZ1WZCxGUVt1wYpyTnivzxQYQocu9gGwQgAAEINDsBRIhmHwF19h8Ros4dQPMQiBAhggBVm8ofFjCbQNi0HbZoZNLA26/OsPb8/PebuhEmRtjl7frCdqHQcnEYJxFTwqacpD1X1A8QIkRRewa7IAABCEAAAs5DI+dHTqcfCIJDhkctCDDOakGZNiAQTiAoEwJuECgrAUSIsvYcdkMAAhCAQDMQQIRohl4usI+IEAXuHExrGgKIEE3T1U3jKCJE03Q1jkIAAhCAQAkJIEKUsNMayWREiEbqTXwpKwFEiLL2HHYHEUCEYGxAAAIQgAAEiksAEaK4fdMUliFCNEU342TBCSBCFLyDMC8xAUSIxMi4AAIQgAAEIFAzAogQNUNNQ34EECEYFxCoPwFEiPr3ARZkSwARIlue1AYBCEAAAhDIkgAiRJY0qSsxAUSIxMi4AAKZE0CEyBwpFdaZACJEnTuA5iEAAQhAAAIhBBAhGB51JYAIUVf8NA4Bl0CQCBG0taReE7CxUmyi3q01Y1+YsmCt20tpJpdlRAARIiOQVAMBCEAAAhDIgQAiRA5QqTI+AUSI+KwoCYG8CISJENWKDXnZTL0QCCOACMH4gAAEIAABCBSXACJEcfumKSxDhGiKbsbJghNAhCh4B2FeYgKIEImRcQEEIAABCECgZgQQIWqGmob8CCBCMC4gUH8C1YgQZpqDmbrhzZyw37enRPj9HVWHkgqq33vOtkuvSdOe97r69xQWxCWACBGXFOUgAAEIQAACtSeACFF75rRoEYgrQuQ5Nz2vDgkKqJK098wzz8jYsWMrl8ydO1dmzZol999/v0yePLlbVatXr5YxY8b4ngtr0wRafmXmz58vM2fO3K19fSOsT4Lau/HGG+X444+XwYMHx7o+zDbThl2nt91ly5bJtdde6/6bMmWKnH322TJ+/HgZMmRI4JoGUX6Ftaftr127Vk499VRZvHhxkq7uVralZZ1j39DU1ye9sJo1IbzjPExoULuMiOAtF3bOFh6C6jdj0q6/2vay+Awn7QvKZ0MAESIbjtQCAQhAAAIQyIMAIkQeVKkzNoG4IoQ3wDANFH2xuSzsW7lypRxwwAGuy3YwtmHDBpk+fbosWbJE1q9f7wb25tD3Dj30UFeU0HIadNvX63uPPPKIK2SYOu1y3vrUj/POO08uvvhiWbp0qRx55JFufUYkMQKIvufXnr6vgsBhhx3migEmQE9jm83Ar06bwdSpUyv2alt33XWXTJs2bTeW3gGbxAfvtTfddJPbhs0p9gfCKVhrAUJtyyITwu8z6R3/UZkQ1dThvUfEbTvJdUn6kbL1JYAIUV/+tA4BCEAAAhAII4AIwfioKwFEiHj4/QJbW4R48cUXZfjw4ZXKzjjjDLnmmmsqr/2e6JpA2/uUWS/yS3nXNkaMGOGKCAsXLqyIHn5CS1RafVSbSW3z2mzEERU71F77WLBggZvdEbXgYhIf7PrPP/98V6w5/fTTu/VBnJ6uhwBRBhHCy86b7WCf98u0SCI0hIkXcfqQMsUgYESIu/9/e28fdFlV3/mu52nEO7E7vHSibSZDV2pMM9wpSmfsqJhoWXBthZK+1yI1AV/+sAULquAW2l2JlhB5HScJCBRUNaV47SsYdAKjNhGBGZhEx4CAMzDtS+gYA5jQLUYDFwdo6Od57ln7sE6vs5718lv75Zz98jnE9HP2Xi+/3+e39tp7fc9aaz/wrDpq7eFKLY7sWtb/p/9Qamll1M8tj/7f6PP86PjB4oBSa5afV1s2r1W7bt+jHt2/T120bUs7HMIKCEAAAhCAQI8IIEL0KJhddEUqQnRxYFDHLAgTUzMbQs9GuPTSS4vD9lIDvUTg9NNPL47r5QDXXnvtJJ0ZgOl/QwM0U09s4K3zmmUgZlmIO7iTlGPPhKjLNts3/bcRGuwZGsY2n8Dhu3bKiBA6Js8995zas2dPIXQ89NBDxYwUyWdeAoS2rUszIWyWsWuMmRCSVtffNIgQ/Y0tnkEAAhCAQPcJIEJ0P4ad9qAuEcJex2/vI5CzSZ47SA99z6lLuomebzDuBlYvLbCXXpglF2bPCFOXFgr058QTT5wUYQ+ojZDgmwmQEiF0geaXfrPcQDITQosoevaEniHgDsyr2BZajmFYpWY7xC4eH4vY8g/DZseOHcWSFB0XW6yJ1zW9B4QWJMbtb7wvROq7Kduks/O6+d2y9PlZiBDSvSPMtdDkjAapQMGeEN29vSBCdDd2WA4BCEAAAv0ngAjR/xi32sMcEcJ1JGcQ7RvYjAdq4+m49nkzQAn9a6e3y0gNbGJpTf2uTbbPWnTQg+u77767EBj0r/1nnXWWuvLKK5Ue+JrjWiQ477zzppZn2MKJKTOHn+2bnmlhL8vwbfLoq0/X61sekWub2w58G0XWMXgM+RDamFJz+epXv1rERH+MWOObjeH64JsFYY6l/h23nWnRwhyzN7e009hl6rSf+OwD3mnnIQbSdu+2a7sdhf52r1W7DN/14YqC7vXs+56aWWW3nzpnNLlx53tzBBAhmmNLyRCAAAQgAIGqBBAhqhIkfyUCEhEiNWCwDQgNGFJluIKDO3hyB0a+QW7uoCr3V3oz+Dd7Deh9IvQSDPPrvDnu7gfh+lJ1JoQuz16WoQWQ2IwTE5/Qho1lZ0JoP/VbL3yD/NiMDru9xGLglhGrT5ep/TvuuOMmyy9MXOylMr6LJSYg2OKEbzaEPVPCfZtGLO+hgfl4BkZoJkSli9uTuYsD+i7aXHfculgeIkQXo4bNEIAABCAwFAKIEEOJdEv9nIUI4RtE+EQJjUjyej9XkDg0oFsIvn4wVG5uWMxAWM96WL9+/WTAa47rV2quW7dusj+EbZvrn7ZJb+Co36ARSufzzRwzv/Tb5UrKke4JkbLNDPLtfTJM/WZPCHfDThM7n81uLFwRIlafzmuWgPhi6r5txE4TmgUxtjG8HCMmQIz9PLTEIzbTQqdtSoRIiX+57X8W6bto8yy4dK0ORIiuRQx7IQABCEBgSAQQIYYU7Rb6WkaECA2MfbMZzKAz9TaG1MCjyvnQdPEy4bjvvvvUCSecUGS1B7ZmZoI+/sgjj6hNmzZNFR+aGaDLM6/bNKzGg99Dy1R8DPUxMzMjlF56vIptZimK+zpM83YMs0TFhiFdquFLF6pPc/zpT3+66k0cZglNbDZESiAY81+9Z4R0FoQvvzlmuISWY5Rpo26eOtt/HfZIyuiizRK/hpQGEWJI0cZXCEAAAhDoGgFEiK5FrGf2pkSIMssrYoKBb623VGDIETnM5pj2vyZ0qVkYsRCbNzu4v/6b476Bf+ic/mX//vvvn+xhYKezBQ4zoPctezCiiC1ahMrxbepYl216dsUNN9wwtQ+GWf5hCxGmPnc2hss8xcKuT/M599xz1XXXXTc1q0SXaZcTelNGTGCICRDuXhGH2tfqTS3dpRpuuU3NhOhZd4U7HSKACNGhYGEqBCAAAQgMjgAixOBC3i6HYyKE/Wukz+rY0gl7MO7+qun+wi0RIULl+Qb9of0ijA+S/RNiUdK/xuuZDnogbH/0oPuZZ56ZiArjgeZCNODmF/pUOrsQ135tz/bt24skqXLsTR0lafWeF6F0xg4zO8HH134rhz6v98045ZRTVrGz/cutz85rCx5GvAmdN8fLiBDjdjdeqjHmPhYe3OPmnE+EsPM1ORMi2gA5CYGGCCBCNASWYiEAAQhAAAI1EECEqAEiRZQnkJoJUb7k5nKGZmc0VyMl95mAbznGrP1lJsSsiVNf0wQQIZomTPkQgAAEIACB8gQQIcqzI2cNBLomQiBA1BB0ipgi0GYRIjZbJfftLsbpvl1D9jKtUNMuy6qvzGbRBSBCzIIydUAAAhCAAATKEUCEKMeNXDUR6JIIwWZ1NQWdYiYE7GUU88QSWo7RN8GgCuPU/jRNsmqy7CpM2pwXEaLN0cE2CEAAAhAYOgFEiKG3gDn73yURYs6oqB4CjREILcdg8HsIuY+FfaxJVk2W3VijmnPBiBBzDgDVQwACEIAABCIEECFoHnMlgAgxV/xUDoGCQBURwl2OYG8Y674a131bjO+NM6EZR6F6tP0xG/T50Gaw7rlUOaH0tg2pJhWbUZXy3ZQtKSPE2i6j6jKRlK/zPI8IMU/61A0BCEAAAhCIE0CEoIXMlQAixFzxUzkEkiJECFHs7TSxV9O6swfsgb37i780rRmUp2zyiQU5dfjEDLdOH6+UMCOxK7cMHxOfKNTXSwARoq+RxS8IQAACEOgDAUSIPkSxwz4gQnQ4eJjeGwJ1zIQwMHxLFELLFmKigzswTwkUsQF2bNlEHed8IoKvccSWVUj9k6aLCRtDWN6BCNGb7glHIAABCECghwQQIXoY1C65hAjRpWhha18JDE2EcOOYO8sgNXMh1E4QIWZ3BflEiE2/vsZrwIN/u6wOLq2M1u0otWb5ebVl81q16/Y96tH9+9RF27bMzmhqggAEIAABCAyEACLEQALdVjcRIdoaGewaEoGhiRChvRDqmGUQazeIELO7qkIzIf7b3iWvEf/7MSOBAhFidgGiJghAAAIQGDQBRIhBh3/+ziNCzD8GWACBpkSI1IyBri7H8IkJkiUOZUWOMktG3D0hTCuX2NmHK4KZEH2IIj5AAAIQgEBfCSBC9DWyHfELEaIjgcLMXhOIiRAhxyVLGHJFCJPe1FnHPg8hG8rUofP4Nt107XaZuX746s71PVVGzM4+vxXDcGEmRK+7LJyDAAQgAIGOE0CE6HgAu26+RITQAyQ+EIBAswRY+94s33mUXnbGxjxsrbtOI0J87dvPqaPWHa7WLKyoTXrJhefz4N8tqwMHlVpcXlbq4AF1yhvYE6LueFAeBCAAAQhAwCaACEF7mCsBqQjBAGmuYaLynhMIzYToudu9cy+1vEU7PLTlGLYIof0P7Qlx7MbDECF6d0XgEAQgAAEItJUAIkRbIzMQuxAhBhJo3Gw1AUSIVocnyzizF4TO5FsGMoSlGNp3ZkJkNRsSQwACEIAABGZKABFipripzCWACEGbgMD8CSBCzD8GWFAvAZ8IoWtgJkS9nCkNAhCAAAQgUIYAIkQZauSpjQAiRG0oKQgCpQkgQpRGR8aWEgiJEEtqYWzx6HWc5mWdz4+2gmBPiJYGErMgAAEIQKCXBBAhehnW7jiFCNGdWGFpfwkgQvQ3tkP1DBFiqJHHbwhAAAIQ6AIBRIguRKnHNiJC9Di4uNYZAikRwt5noPgReWX0M/IcP0PZXHGOiDtfNSJE50OIAxCAAAQg0GMCiBA9Dm4XXEOE6EKUsLHvBGIixJBf89j3uPfZP0SIPkcX3yAAAQhAoOsEECG6HsGO248I0fEAYn4vCIREiNiMA2Yj9CL0vXUCEaK3ocUxCEAAAhDoAQFEiB4Escsu5IoQ7sAn9j32qjo9ndycd6eW28clgzBfOSk7uxwzbO8fgTIihEshdL3pdHWf811fxh73tZSSa13nDfUDuef61zq66REiRDfjhtUQgAAEIDAMAogQw4hza71sSoSQiBNm0GGndf/2DUAMTFd8CNXJL8atbX4Y9hKBqiJE6nrzCQNGnKh6LlW3fQ2HrnXXllSZIZtpUO0hgAjRnlhgCQQgAAEIQMAlgO3mKnkAACAASURBVAhBm5grgVwRwh4smIGC+6/PoToGH6sunoWFqV9PESHm2pSovAIBqQgR2qCy7KBdMtOoqes5p+5Y/1EBO1kbJIAI0SBcioYABCAAAQhUJIAIUREg2asRaFKEqHvAlCtC2IJJNUrkhkCzBKQihG2Fb9aQfd4308h3TaSWTUlECDeNpO6UCBEq0/hgzs/7TSHNtozulo4I0d3YYTkEIAABCPSfACJE/2Pcag+bEiHq+mU2NVCJTcuWzNBodXAwbjAE6hAhQoPxnP1RpDMOyqRzBZCcazvWEFhu1c7LBBGinXHBKghAAAIQgEDxTDZ6cPS+8F0yOAQhBKoSkLQz3wApNbCJ7e0gFSjcPR9cX9kTomr0yd8WAlVf0Sm9plJCQJllU/Os2/WnLfHEDqUQIWgFEIAABCAAgfYSQIRob2wGYVlTIoQZHOh/ze74kinasXw+ESK0835KJBlEcHGyMwRiIoR9TRiHfNp1aFmFm7+Ot1D4ri+fbanrsAmbOxP0nhuKCNHzAOMeBCAAAQh0mgAiRKfD133jy4oQs/K8rinbs7KXeiBQhkBKhChTJnkgME8CiBDzpE/dEIAABCAAgTgBRAhayFwJtE2ESP1yasNiLfhcmw6V10gAEaJGmBTVCgKIEK0IA0ZAAAIQgAAEvAQQIWgYcyXQNhFCw4hN0UaEmGtzofKGCCBCNASWYudGABFibuipGAIQgAAEIJAkgAiRRESCJgm0UYRo0l/KhkAbCSBCtDEq2FSFACJEFXrkhQAEIAABCDRLABGiWb6UniCACEETgcD8CSBCzD8GWFAvASNC3Pngc+qodYerhdF/y/q/pcWioqVlVXzXnwNLC2ppSalFtaIWlg+ot29+hdp1+x716P596qJtW+o1jNIgAAEIQAACEOAVnbSB+RKQihDztZLaIdB/Agy2+h/jIXmICDGkaOMrBCAAAQh0jQAzIboWsZ7ZKxEheuYy7kCgdQRCMyG6uvlqV+1uXcPosEGIEB0OHqZDAAIQgEDvCSBC9D7E7XYQEaLd8cG6YRBAhBhGnIfkJSLEkKKNrxCAAAQg0DUCiBBdi1jP7EWE6FlAcaeTBBAhOhk2jI4QQISgeUAAAhCAAATaSwARor2xGYRliBCDCDNOtpyARIQwSxzMK2xXVlYKr9zv5pg+n5PWILKXUoTqtNOav409dv2pdK79vrp9drU8nJg3IoAIQTOAAAQgAAEItJcAIkR7YzMIyxAhBhFmnGw5AakIod0IiQ/uAD4nbUhA8IkYdv2xfGXSuTbHhI2Wh3Tw5iFCDL4JAAACEIAABFpMABGixcEZgmmIEEOIMj62nYBUhEjNNpAM/DUL6YwDd4PJMvnKlmHbyUaXbW/Bq+1DhOhezLAYAhCAAASGQwARYjixbqWniBCtDAtGDYwAIsQ44CHBAhGiexcEIkT3YobFEIAABCAwHAKIEMOJdSs9RYRoZVgwamAEECEQIfrW5BEh+hZR/IEABCAAgT4RQIToUzQ76AsiRAeDhsm9I4AI4d9g0zc7onfB76lDiBA9DSxuQQACEIBALwggQvQijN11AhGiu7HD8v4QmKcIYQb6Ns2cvSVMvtR+Fb50dt3mbR52OYgQ3W3jiBDdjR2WQwACEIBA/wkgQvQ/xq32EBGi1eHBuIEQCIkQA3F/4qZv7wf2g+hmK0CE6GbcsBoCEIAABIZBABFiGHFurZeIEK0NDYYNiMBQRYjYmzNM+BEhunkhIEJ0M25YDQEIQAACwyCACDGMOLfWS0SI1oYGwwZEYKgihA6xFhnMx13SoY+7yzMG1Cw67SoiRKfDh/EQgAAEINBzAogQPQ9w291DhGh7hLBvCASGLEIMIb5D9BERYohRx2cIQAACEOgKAUSIrkSqp3YiQvQ0sLjVKQKIEJ0KF8YKCCBCCCCRBAIQgAAEIDAnAogQcwJPtWMCiBC0BAjMnwAixPxjgAX1EkCEqJcnpUEAAhCAAATqJIAIUSdNysomgAiRjYwMEKidgOQVnb5KZ7Fpo7QOabqQH+5x6V4QVeqtPZAUOCGACEFjgAAEIAABCLSXACJEe2MzCMsQIQYRZpxsOYGYCKFN9w3IzYaOksH6LAbqZesI5StbXstDPRjzECEGE2ochQAEIACBDhJAhOhg0PpkMiJEn6KJL10lgAixsip0iBBdbc1ju40IcccDz6qj1h6u1OLo4LL+P/2HUkujkK8sj+P+/Oj4weKAUmuWn1dbNq9Vu27fox7dv09dtG1Lt0FgPQQgAAEIQKCFBBAhWhiUIZmECDGkaONrWwmklmO4A3Lz3Xfc+GhmSKReganTu6/G1N9z6tBlSGzx8ZeKDTE/fK/2jPnlnjP2u+zM91DdbW1PbbALEaINUcAGCEAAAhCAgJ8AIgQtY64EECHmip/KIVAQqEOECAkVIYHAJzzYg3FbxPD97ZZr1x+zJSREhASAlP3Set3lKzn5QqxovmECiBC0DghAAAIQgEB7CSBCtDc2g7AMEWIQYcbJlhNIiRD2QDw2eLbdlA6yY2KCTwCQ1CGd3RATJKQDf6mfOSJNyMcUj5Y3s5mahwgxU9xUBgEIQAACEMgigAiRhYvEdRNAhKibKOVBIJ9AXSKEvWxAWxGbweBaKZntYAbhdl5JHZLNM117yootZfyKiSYuU5trfqSHkwMRYjixxlMIQAACEOgegaQI8bu/+7vd8wqLO0XglltuUbSzToUMY3tGYOVfnODdgM83EA8NznN+6U8NumNLNaTn7BDl1GfylRUhQoJHDh+p7T1rhrW6U5cIsfDje2u1i8IgAAEIQAACEBjt5TV6YFq9LfiIjPmFGkgQgAAEINBvAqd9+MqkCKEJSAfSsf0Pcspx07rCgD6fu3eEG8mQQFFmmYWUT8yvnHP9bpXVvKtLhLj1qu3VDCE3BCAAAQhAAAKrCCRFiD17doENAhCAAAR6TOCi/+dnlUUIM3g2wkBMMLDT2kJCSqBI1SF5S4UvjJIlD3W9HcPU7xMszDn3t4FQ3T1ukpVdq0uEuGjb+sq2UAAEIAABCEAAAtMEECFoERCAAAQGTiAkQgwcC+53mAAiRIeDh+kQgAAEINB7AogQvQ8xDkIAAhCIE0CEoIX0jQAiRN8iij8QgAAEINAnAogQfYomvkAAAhAoQQARogQ0srSaACJEq8ODcRCAAAQgMHACiBADbwC4DwEIQAARgjbQNwKIEH2LKP5AAAIQgECfCCBC9Cma+AIBCECgBAFEiBLQyNJqAogQrQ4PxkEAAhCAwMAJIEIMvAHgPgQgAAFECNpA3wggQvQtovgDAQhAAAJ9IoAI0ado4gsEIACBEgSkr+h0i3ZfMymtumw+afm56dpmT679pF9NABGCVgEBCEAAAhBoLwFEiPbGBssgAAEIzIRATITQBqysrKyyQw/cQ+dSYsW8B/3zrn8mQR14JYgQA28AuA8BCEAAAq0mgAjR6vBgHAQgAIHmCSBCNM+YGmZLABFitrypDQIQgAAEIJBDABEihxZpIQABCPSQQGo5hjtzwHz3HTd4zOwJM2NCH7eP6b9Dsyl8eXR+u163PPu7sSFUt89Ge7ZHqH5jg5u/h02i8y4hQnQ+hDgAAQhAAAI9JoAI0ePg4hoEIAABCYE6RIiQUGGLB6444IoSobSuoBH77ivTLTfXVkmZEs6kmR0BRIjZsaYmCEAAAhCAQC4BRIhcYqSHAAQg0DMCKRHCHsTbA/jY3gqxdE2JAHXYIy2jZ02gd+4gQvQupDgEAQhAAAI9IoAI0aNg4goEIACBMgTqEiHsZQzaDukMAlewcH0oU44RTuyyJOWkNq2MLdUow548zRAwIsTXvv2cOmrd4WrNwnhz1SU13lBVjb4uvVT188tKHTio1OLy6I+DB9Qpb1irdt2+Rz26f5+6aNv6ZgykVAhAAAIQgMCACSBCDDj4uA4BCEBAE6hDhCg7u8GIBSGBwI5QrI5UOdKZGSkRImYPrak9BBAh2hMLLIEABCAAAQi4BBAhaBMQgAAEBk5AIkK4g/zYoN/dcHIW4kFd9lQRUwbejFrlPiJEq8KBMRCAAAQgAIEpAogQNAgIQAACAydQhwhhRAD9r3nzhWQDyZC4YULivrUi93tZe3z12z6acgfedFrrPiJEa0ODYRCAAAQgAAGFCEEjgAAEIDBwAiERYuBYcL/DBBAhOhw8TIcABCAAgd4TQITofYhxEAIQgECcACIELaRvBBAh+hZR/IEABCAAgT4RQIToUzTxBQIQgEAJAogQJaCRpdUEECFaHR6MgwAEIACBgRNAhBh4A8B9CEAAAogQtIG+EUCE6FtE8QcCEIAABPpEABGiT9HEFwhAAAIlCCBClIBGllYTQIRodXgwDgIQgAAEBk4AEWLgDQD3IQABCCBC0Ab6RgARom8RxR8IQAACEOgTAUSIPkUTXyAAAQiUICB9Radb9MLCQvE6Tv2x/y5hgjdLrExpfdJ0ddlMOe0ggAjRjjhgBQQgAAEIQMBHABGCdgEBCEBg4ARiIoRGY4QGG5Me3IfO1YWzDgGhjjLq8odyZkcAEWJ2rKkJAhCAAAQgkEsAESKXGOkhAAEI9IwAIkTPAoo7ChGCRgABCEAAAhBoLwFEiPbGBssgAAEIzIRAajmGO5vAfI8txzAzJbQD9kyKUF7jaChtqByTL1VfKp0+b8/uSPnmmx0yk2BRiYgAIoQIE4kgAAEIQAACcyGACDEX7FQKAQhAoD0E6hYhQqKFO9A3333CQyqtVCQom84WPWL+tCeKWGITQISgPUAAAhCAAATaSwARor2xwTIIQAACMyGQEiFssSA0qJduUpka0JcVDWJCRmjzTGldIf9nEhwqKUUAEaIUNjJBAAIQgAAEZkIAEWImmKkEAhCAQHsJIEKsfruHZAlKeyOKZXWJEBd/8B0TmCsrD6orr7xJ7dhx9eTYFVecr7Zvf1/xfWFh8xR4nd7+PPnkz9WZZ16mdu/+1KoAuXk//emPq7POerc3kF/84p3qjDM+Lg7yzTdfrk4++bfVkUe+zZvHtdO1xZfJznPbbd9UW7d+WJ166lsLm9/61n9T1OWWKzaYhBCAAAQg0HsCiBC9DzEOQgACEIgTQIRAhOjbNVKXCPHh016uvvOdH6iTTjpnMqi+554H1NVX36z++T//VbVz58em0OkB/L33fk696U3Hr0JqxIPQ+aef/kUxeL/ggg+qyy77rHrqqb9QRxyxdlU555zzSXX99bcWx+00Jr8+bgSAhx/eq173uvcUAoEWP+w0ofJ1fl9Z+pjLwggQDz30p+q1r92k7rtvjzrhhA8UtiFC9O2qwh8IQAAC9RFAhKiPJSVBAAIQ6CQBiQihHUvt9VDnsocm6suxfzyIWnEGmAve15V2Mug9N7ouEeKibesnA3J7UG0G27t3XzUa4L+loKlFhuOO+41iMO77XHjhzkJcOPvs01aJFya9ETH0QP7uu3eqE0/8ramitACyfv0RhbDgG+ibWQy2re4xXxqfvb50Rpww5fvSaBtt0abnTQ33IAABCECgBAFEiBLQyAIBCECgTwTqFiGMgGAYhfZrODTwWpjgdNPanGPlNPl2DNtO3orRjZZvRIg7H3xOHbXucLUw+m9Z/7e0WDiwtKyK7/pzYGlBLS0ptahW1MLyAfX2za9Qu27fox7dv0/p5RihX/TNjISf/OQu9aMf/YP66U+fmggSLiU9I+G55w6oPXt+qD70ocuVmTngptODel2f/tcnVmgh49JLz5ks/QgtpWhChDC22TZv3foRddtt31B6ycfppx9auuJL242Wg5UQgAAEIDALAogQs6BMHRCAAARaTCAkQrTY5MZNc2dNGGEFEaJx9LVUMAsRwix10GLBa17zLyZ7Q/gc0OLBjh3vL2ZVbNz4LmXvJWGnN4P3z3zmy4VY8cgjt6pNmzYWSXR9P/jB3xWD/dBsBve4sVHnj81e8NlslxWa3WCO6/x6Gcl55/2eeuUrj64lhhQCAQhAAAL9JYAI0d/Y4hkEIAABEQFEiPSeEIgQoqbUmkSzECG0s2ajytDMBp1Gb0j51a/+5WSjSbMs47HH/lwdc8yGKWZGhNi79zF17LGnKXuDSl3XmWf+X8U+ESkRwi7UbExp9pfIXY5hl+WbFaKXpvz7f/+5YkaE/oT2vGhN48AQCEAAAhCYOwFEiLmHAAMgAAEIzJcAIsSYf2xJhz7PLIj5ttOc2mclQhhBwWz86LPR3SvCzE5wlzCM2+B4OYb+mOUeegPJAwdeUDfeePuqN3FIlmO4NuWKELqO1D4PWmi59tovFXte6I9vP4uc+JEWAhCAAAT6TQARot/xxTsIQAACSQKIEElEJOgYgbpFiMcf379q1oJ+M8Sv/uqRxV4Q+hWVoddqmn0TfAjdN1TYIoR584Qe0OtB/r/9t/9qsjQjNRMi9maKMiKELZDYLNy9H8wbQGKiTMeaEuZCAAIQgEADBBAhGoBKkRCAAAS6RAARokvRwlYJgbpECP12DP3RSw7s127a+zPo82bWgrvEQufzbVhpBIbYho7mTRR6zwn9sV8HWrcI4b71wogO+l9X0LBZaDvcpSj6GCKEpJWSBgIQgMBwCSBCDDf2eA4BCECgIIAIQUPoG4E6RQgtONx///cmezropQl/9mf/ZUoU0LMD9IaTWjD42Mc+UMya0MfOPfeP1XXX/f6qWRRm0K+5m0G8KcMWMsyeE/Y+C3ZeeyZF6LgdWzuNLS64yy1C6VwWRnC49NKzi1eTmqUm9qtL+9a28AcCEIAABKoTQISozpASIAABCHSagPQVna6TvjdI+EBI05WFWFf59p4Qti2pV4zOw+cQK+NDzv4Vrt85ecvGrGxbktZXlwihX9GpP2bGgpmBYOwwgoF7XC+hOOmkcybm2nskGLEh5YsWCfSg/sILr1e7d3+qSO7WIynDpJHkNa8HjZVrz97QZepXlH73u3+rrr765iLbWWe9O/iq0pS9nIcABCAAgWEQQIQYRpzxEgIQgECQQEyE0Jl8g9KcwW5dIkHIgbrKD5VTpvwyeao2UbtOaf3zehWp1L6yTOoSIcxyjLJ2kA8CEIAABCAAgdUEECFoFRCAAAQGTgARYtwAhiZCxISApkWCpstHhBh4p4b7EIAABCDQagKIEK0OD8ZBAAIQaJ5AajmGO2A0333HjbWxJQyhV2EaIUBahqkj145csSE2wyD2Wk+Xgc8v22edPlVXbKlE7kyIHCEg5WdoZowvX+hYLi/NLsQDEaL5foMaIAABCEAAAmUJIEKUJUc+CEAAAj0hUIcIERIqzCA7JhjUeS5lR2zg6u6NkBJDUnXl+uUO5GPlh5peSAzwpZeKECk/baZSESVVZkjEkjJBhOhJ54QbEIAABCDQSwKIEL0MK05BAAIQkBNIiRC2kBAaZEoHldJ0rvV15EsNuiUzJMoMsnNsD6VN2W5iFBNZJEztNLkiSlOCk22ThINOjwghv/5JCQEIQAACEJg1AUSIWROnPghAAAItIzBrEcJ1PzTYjQ0+U2KAZDCdGpSb87MUXsqKEFIbpQN6tzxpzOrKl1p2YuxhOUbLOhPMgQAEIAABCAgIIEIIIJEEAhCAQJ8JzFqECA0cY79yS2cTSNP54tnlmRBlxAspb2k6zTQmDpUVlWLXXsg2ZkL0ucfCNwhAAAIQ6DoBRIiuRxD7IQABCFQkIBEh3AFmasAp/WU+NaMhd0mA75d4yUwLn38Ga1VfpMKITqc/rkgjWYLgq8NXlttUfGXH7C0b91nks31DhKjYKZAdAhCAAAQg0CABRIgG4VI0BCAAgS4QqEOEMINM42/db8dwy7cH2LEBuPSXeV/5VXwJ2RQSGcxxiSgQalNGxHDZpMQIO18ora9sV1gIfQ9xlMQwxivmFyJEF3oebIQABCAAgaESQIQYauTxGwIQgMBLBEIiBIBmT6CKCDF7a9tbIyJEe2ODZRCAAAQgAAFECNoABCAAgYETQISYXwNILX3QlkmWY8zPg3bWjAjRzrhgFQQgAAEIQKB4thlNmV3xobj44ovVLbfcovbs2QUpCEAAAhDoMQFEiPkGN7bUQVsWe1PEfC1vb+2IEO2NDZZBAAIQgAAEECFoAxCAAAQGTgARYuANoIfuGxHijgeeVUetPVypxZGTy/r/9B9KLY1+fllZHv8G8/zo+MHigFJrlp9XWzavVbtu36Me3b9PXbRtfQ/p4BIEIAABCEBgvgQQIebLn9ohAAEIzJ0AIsTcQ4ABNRNAhKgZKMVBAAIQgAAEaiSACFEjTIqCAAQg0EUCiBBdjBo2xwggQtA+IAABCEAAAu0lgAjR3thgGQQgAIGZEJC+otM1RrphYiyd9Jy0rhgwaRk5r/WcSYCoJJsAIkQ2MjJAAAIQgAAEZkYAEWJmqKkIAhCAQDsJxEQIbbFvY0SzmaJk08Syg3qpaFA31XnVW7cfQy4PEWLI0cd3CEAAAhBoOwFEiLZHCPsgAAEINEwAEWIaMCJEww1uBsUjQswAMlVAAAIQgAAEShJAhCgJjmwQgAAE+kIgtRzDHZSb77EZDr5zvldR+srWXPUMi1T5hr87GyP2ykuT1vbB1GfKC9Uby6Pzpur1cTP5JDNK+tLeZuEHIsQsKFMHBCAAAQhAoBwBRIhy3MgFAQhAoDcEZiVC+AbcsQG/LQ6kBAlXXJAICpLy3XoleVw/3aUrIVGnNw2qBY4gQrQgCJgAAQhAAAIQCBBAhKBpQAACEBg4gZQIYQ+qU7MEJIN/+1f/MuKCdDNLN6xV68oRD1L7YIRmRQy8KdbmPiJEbSgpCAIQgAAEIFA7AUSI2pFSIAQgAIFuEeiaCGFEEUM5JGrMWoSwl2PoukOzM0KiTrdaTbutRYRod3ywDgIQgAAEhk0AEWLY8cd7CEAAAqqLIoQdttSsA5O2yZkQsVkSvpkbzIRo9sJDhGiWL6VDAAIQgAAEqhBAhKhCj7wQgAAEekBAIkLYv97XNah3y5QO5KXpYuXH9mmoY8mJrjs2E8LHswdNqTUuIEK0JhQYAgEIQAACEFhFABGCRgEBCEBg4ATqECHMoNpG6RuESzZpTJXh1jXrt2P4RBjbptSbPUL5B94Ma3UfEaJWnBQGAQhAAAIQqJVAL0WIhYXNUUgrKw/WCjFW2OOP71cbN75rkuSKK85X27e/T91zzwPqpJPOmcr62GN/ro45ZoP3XKwO7U/I509/+uPqQx+6fFX94wfmOCdfnTfffLk6+eTfVkccsVaUP2abKd8u063z4Yf3quuvv7X436mnvlWdf/4Z6vWvP04deeTbRr8yzi6OM2swL1WkY5Pjnx3LnHxl/Mq1LVRHXeVIfJhVXbOMg8RvaZqQCCHN38V0sc0tZ+VPG2yYla+zrgcRYtbEqQ8CEIAABCAgJ9BLEcK47xt4zGowYodg797H1LHHnlYcsgeITz/9C/X+9/+huu22b6innvqLYmBvPrfd9k312tf+ZiFK6HR60G3n18e+850fFEKGKdNO55an/b7ggg+qyy77rLr33s+pN73p+KI8I5IYAUQf89Wnj2tB4HWve08hBuze/akifxnbbAa+Mm0GW7d+eGKvruvrX/+WOuOMj69iKW/y7U9pBrJSMcFt0/No422mmsuzrC9djgMiRNmoV8uHCFGNXyw3IkRzbCkZAhCAAAQgUJVAK0UIPdDcu/fx0cB9o3rnO99c2scqg7EqeX0Gf/GLdxaDZ1sAsEWIn/zkLvXKVx49yXrOOZ9UO3d+bPLdN5AyAoA9WA0NuPRxXcerXrWlEBFuvPGSiegREmt05e5A2Fd+Hba5dRlxZPfuq0b2vmUK6Wc+8+VidkdskF53/Eo3wpIZc+zPSVvSnGC2nLpz0s7Lzio2Vslbt7+55SFC5BKrlt5dklKtNHL7CCBC0C4gAAEIQAAC7SXQOhHi85//mvroR69V+/b9o9qwYb3Syxfe+96TSxGsMiioktdnrJkNoWcjXHrpeBmGvdRAL0k4/fR3FMeffPLn6tprvzRJp4+5A/2QfTERQg/azTIQsyzElC0RG0xaeyZEXbbpcmwbjNBgz9AwXH3ii8u87viVaoAVMuXYn5O2gknerDl156Sdl51VbKySt25/c8sbogiRy4j03SKACNGteGEtBCAAAQgMi0CrRAg9A+LMMy9RTzzxs0kUXv3qX1G7dn1CbdlyQnZkUtOjzXnfAN+uzAyOTTp3wBwqxzV469aPTC29MEsuzJ4Rph4tFOjPiSf+1qQI20YjJPhmAqRECF3ghRfunFqWIZkJoUWUG2+8vcj30EN/OloqsqkW20LLMQwr6ZIEm7UdJ1+s3GOhhhWLt8kTEm+kbaRqmyrjq7S9Sm1zWfjy+eyUtDtTttRmXzsw+5L4ZgzZcQqxDHGo2uakPknjEOqnJPYjQmTfXsjQcgJ1iRAXf3D844Dbf9j7HfmuvdA9ouXYMA8CEIAABCAwEwKtEiGuuebm0aaNV6ulpaUp56+66iOjDQnfkw3EHVSEBhz2A4Tvb50vJGhIHvCN4Vp00Hsc3H33zkJg0L/2n3XWu9WVV96kduy4enJciwTnnfd7U8szYr6EBl7uceObnmlhL8vwbfLoq0+X51sekWubG0jfxpQhMUXaCEID3FB83XLt/KG/3XaR20ZC6U25bnsNCTI5vkrba8qX3OvExyr0YB9KK+WRqivF3TfYMO3Dxzp2LtaOJIOUVBxCTGI++tr6Jz57p7po2xbp5UU6CLSeQF0ixEXb1he+uqJhrP/yPTO0HhgGQgACEIAABGZIoFUixB13/JXatu2SYimG+WzYcLS66aZLRxswvjEbS+pBPHcw4hogHdCafGbwf/bZpxX7Peh9IvQSDDMbwBx394MwDzTmoafqTAhdjr0sQwsgkuUYvn0tqtim/dRvvfAtuQiJEKFfq30Dq9hgMvWQGBps5gousTaSM6CtmjYmpPguLGl9/2+XpgAAIABJREFUqXShQbLLP0dIKRO7VDwl13JKGEv1NxKfY52cW39u/xWbVSR9RaexrysbKrbRzpz9IEza1feeFdH9sE7/6yxLZHzFRHWJEGYmRKwv8/VJsb6xomtkhwAEIAABCHSeQKtECE3zC1+4YzQr4Cq1f//PRr/WH62uvnrHaKBe7he61ENAXQ/xqXrsVmIG3no2xPr1R0yWNZjj+pWa69b90mR/iEMP/ePXabqDJb2Bo36DRiidfdwdhJhlGXa5knKke0KkbDPii71Phqnf7AnhbthpHvZ8NtuccweEvivZN+hMxdrOkxr4pwbwKRElFNvcAX3Id8nMi1BdJj4xBjl8JPGMtXVffomNbnurGrOUz6l2KOVp7PYtRfHVERMhxpymB71dG5C25U5tc5MwDKWR5B23gYVVsWsLi6btMCLE1779nDpq3eFqzcK4DS+phXHVo69mzuXzy0odOKjU4vLoj4MH1ClvWKt23b5HPbp/32iG0HgmROz+Yl9vsX6oaZ8pHwIQgAAEINAVAq0TITS4u+66T33/+z9Sxx//mtEMiDeUZhn79TO0Tlw6zTz1QBIy+r779qgTTvhAcdp+jaaZmaCPP/LIrWrTpo2rHnqK56bR5pL2R5dnXrdpHoR86XwszMyMUHrp8dAvxBLbzFIU+60hul7zdgyzdMXl7bMtFpPUwDzWyKQDxxxRy8RKMtCvI63UB8NBOthOiQPSQXMqPql6UtdjWTuq1Jvrk68N5rSpUFqJcBZajmEGse5gdsiD29I3pFFGRIgq9PLyGhHizgfHIsTC6L9l/d/SYlHQ0khv0N/158DSwmgZ6EiEGCkTC8sH1Ns3vyJbhLDvv6n7U54npIYABCAAAQj0j0ArRYi6MOcOAnwDFXMsZzAQs9+82cH99d8c9z28hM7pmQT33/+9Yl8J/bHT2QKHGdD7lj0YUcQeDIfK8W0iWZdtenbFDTdcMLUPhln+YQsRpj53NobL3Be3nIF4KK20HbjCTKotukJDlcFvlbJCIkSKR4i33Z7dNFKWrj++76H4+wYGri9SG0NiW4hZ3XFItalQG0sNiHS+qiKEvWzAnjUREy98AkeonDHLl37BHv3tm5lh4pCqP5YutFSiTN2++0BTIkSKf45foZj5jqdYunGq694uKceIED/8+wPqhz8+oBbWaBniUBsqrgs9HWL0eXFljVoezYJYWV5Rx208TG369X+mvv6tv1bffuTxyUyI1P0jJfZJbCYNBCAAAQhAYCgEeilCmIf1UBDtXa3NA7qdx7frtW8wEzqWajz613890+HUU98ylVQPup955tmJqOCW7yvXvNoz5bOd1/31Xduzffv7iiSpcuxNJCVp9Z4XoXTGDjMb4tAD7aHZHvZbOfR5vW/GKaf8zip2LpvQgDE1kDTluO3BLj90LtSGYux9ZcXKCe3d4WPn8zXmV4ihuUZ87d03MLZtsc/7/rbLtst3l6L4ynTzxtqAT3hwr/3UbvehfsF33fjsj/kU6jOkbSrWJmN7QRjbUyLEON2hqf2xwXTOuXEMxgNBiWBx6Pr021LFzpAtZe0Kx3Q8EJYM0CV7QqTsy/VLIkLk1Bni0PRxLULcct9z6qxT/mV2VX/2zX9Q/8e/XlDXfOW7yn07hqT/d/tjBIrsEJABAhCAAAR6TqCXIkTPY4Z7EIAABEQEpIMfycaUTYgQqVkLIYHCdj62NCRHEAnZIi3fJ6S4QQrNSIgJFj6xog6/fLa5vOuIuaihNpBIixArh/2yuvmeJ9Q//a8X1AsvjoSrl2Y++KpbXFxUL1+j1BFr/zd1+om/phZf/HkhQvj2hFjNbvOqpZLj9uA/3oC7FAkBCEAAAhDoFAFEiE6FC2MhAAEIyAjkDIAkIoQ9yHYHp65FVWc3+Ab0qSUHPipN2OkKICHfJYP8lHAREkDq8MvUbdvZNxHiZYe9fLwAYyQwaGbF/xbXqEW9tGdh9O+iPjuemaL/ttvYU//0JCKErKshFQQgAAEIQCCbACJENjIyQAACEGgvAemSI9uDqiJEaGlBatq+dCaEdEBfRzpXGMiZCRFrFZJlDjH7XfGjzCyR3BkUXZ8JMSsRYtxmxm+wsj+ppVDt7UWwDAIQgAAEINAsAUSIZvlSOgQgAIHWE5CKEGaArv+tOtshJlCkhIDcwbRbXhPl++oICQc+jr5GIp0JIV1KEhMV7JjWyWtejV8vx5ilCDEvP6kXAhCAAAQg0EUCiBBdjBo2QwACEKiRQI4IERqgGnNib66IiRf2wNwdEJc95xM6fHZKBBGJf6nNJn1LSmL7REg2poyxkfql7ZakdcUOCcsam2lWUYgQWbhIDAEIQAACEJgpAUSImeKmMghAAALtIxASIdpnKRZBQEYAEULGiVQQgAAEIACBeRBAhJgHdeqEAAQg0CICiBAtCgam1EIAEaIWjBQCAQhAAAIQaIQAIkQjWCkUAhCAQHcIIEJ0J1ZYKiOACCHjRCoIQAACEIDAPAggQsyDOnVCAAIQaBEBRIgWBQNTaiGACFELRgqBAAQgAAEINEKglyKE71VZNr1Zvjbr8cf3q40b3zWp/oorzlfbt79P3XPPA+qkk86ZCupjj/25OuaYDd5zsehrf0I+f/rTH1cf+tDlq+rXB1KcfHXefPPl6uSTf1sdccRaUf6YbaZ8u0y3zocf3quuv/7W4n+nnvpWdf75Z6jXv/44deSRbxvtzv+gF0vKr1h9usAnn/y5OvPMy9Tu3Z9q5KJrW6GaV841YfPNyVfG71zbQnXUVY7Eh1nVVWccECEkkSVNlwjMQoSQXuvSdG3nW5cfdZUzD15lbZfmi6Wro4xZMws9j0meHaT+zton6oMABOoh0EsRwqDxdWDz6NT27n1MHXvsaYVZdsf79NO/UO9//x+q2277hnrqqb8oBvbmc9tt31Svfe1vFqKETqcH3XZ+few73/lBIWSYMu10bnna7wsu+KC67LLPqnvv/Zx605uOL8ozIokRQPQxX336uBYEXve69xRigBmgl7HNZuAr02awdeuHJ/bqur7+9W+pM874+CqW7uWQ44Ob94tfvLOow+ZUz+XWvlLMA4LkgUBb714/87ie2kfxkEW5PMv6UnccECHKRoJ8bSUwCxFC4vus+gSJLVXS1OVHXeVU8aVs3i7Y3lYby9yzeL4o21LJB4FuEGilCKEHmnv3Pj4auG9U73znm0uTrNKBVcnrM9g3sLVFiJ/85C71ylcePcl6zjmfVDt3fmzy3XdjMQNtewAZugHp47qOV71qSyEi3HjjJRPRIyTW6Mrdwamv/Dpsc+sy4sju3VeN7H3LFNLPfObLxeyO1MA5xsLnm6nkwgt3FmLN2WefNhWDUEOsu62UbvAlM+bYn5O2pDnBbDl156Sdl51VbKyS1+dv7BWdvvTuqxpTr6asm3ET5bmvqGyiDl+ZsVd02ulDr+sc92Urpc2tw+86yijtQCBjW0QIbV7d12vdrKTl1eVHXeVI7a4z3SxtL1tX2Xx1cnLLCj1nxma0mpm0qWe9Ju2mbAhAoDkCrRMhPv/5r6mPfvRatW/fP6oNG9YrvXzhve89uRSBKh1xlbw+Y81sCD0b4dJLx8sw7KUGeonA6ae/oziulwNce+2XJunMQ8z4YXO8BCFkX2zgrfOaZSBmWUiorFg59kyIumyzfdN/G6HBnqFhuPrEFx/zMiKEjslzzx1Qe/b8sBA6HnroT0czUjZF21/dbaVUY6+QKcf+nLQVTPJmzak7J+287KxiY5W8Pn9jIoRvgGsPOts4AC0T03n4UZbjPGyNMW2bPdpWRIgyV0E8T139Tl3l1O9husRZ2l62rrL50t6XT4EIUZ4dOSHQVwKtEiH0DIgzz7xEPfHEzya8X/3qX1G7dn1CbdlyQnYM3E4v9N0drJrvpkJ74O8eswfxoUGvybN160emll6YJRdmzwhTjxYK9OfEE39r4rNdthESfOpwSoTQBZpf+s1yg9DNQac1dWgR5cYbby9mCLgD8yq2hZZjGFZVFHAfi9jyD8Nmx473F0tSdFxsscbXAENtxbQLm2H8IX7z5LRvZouvHLtuN4+9F0dd7beMr6Ztpa4NqS+Sa9Jnp6SNm7KlNtvxtP3z9TMxu+3Yhjj46gr1RaG24msTpgxECC3sLlSaUZB9gxplQIQoQ02Wp04RItU/pZ4DJH1Kqo7Uc0rsXpNbtrRvs/tMuz9y6/N9j/VHqftnzB9fvxhqMannJd95N5aGe6rvtu8LsfbgK9+uQ/J8ILkHpZ5nqjxThMr2lRmLDTMhZH0dqSDQVQKtEiGuuebm0aaNV6ulpaUpnldd9ZHRhoTvyWbsDkZSD/u+m4Q7MHG/p248ttFadNB7HNx9985CYNC/9p911rvVlVfepHbsuHpyXIsE5533e1PLM2K+hB4Y3OPmBqBnWtjLMnybPPrq0+X5lkfk2uYG0rdRZGrQKmkMIR9CG1NqLl/96l8WMdEfI9b4ZmOE2Prai28AHMovbYO+hwz7oc5u6+aBLvQA4Hu4TU2RlNoveSBM+RKa/RPK5/obe5AMpXX7ipgY5sYsllcaX1/MyrY5SR9VhwgRWlZgLyPwLeMwA3H73zHD8RKD3HLtPHY5h67NhQnK2LKSkN2uTTEhISVs1C1CpFjbDGy+LodD1+30Mo+c8lNl6DqrsEvdA+oSIS7+4Dumlv75BpC+a6xsv2Bf+7HBtnRAl+pfc/or974S65NS/XNOvbF7l/T+4LaXUF8siWVunfY9KFZ+7F6cuk/H/EnNoI09I9TRBk35dgyk99TUvTDVD3AeAhBoL4FWiRB33PFXatu2S4qlGOazYcPR6qabLh1twPjGbIqxm2Cs0w2dcw2QdOx2HjP4N3sN6H0i9BIM8+u8Oe7uB2F34PaSirIzIXR59rIMLYC4ZfkGbqENG+20ObM0tJ/6rRe+QX5IhHCFhdSNzH7QidWn02n/jjvuNybLL0xc7KUyvkaYamepm2hIpPCJKJKY+8oL1ZG6DmIPbiG/YgNtCb/Qg23Kh7IPta4fkngaG3NYpx4iXb9tf5qOQ1URYmzrIdEgNsANiQuu2OD7Li03JC64okBoEJyTLuT7uF2lZ1dI94SYbh+ry43ZbNsi9c21X5ovJ11Vdr7+xByrU4SQ3PtTg27fPdY3S83UFXu+yOmjYv1KFZtz+6TYfSF1z0idN314KE4pW3PuAVI/YnVKuUvjnBIvcmeUSu5V0ucT370ydi/PfSaJ9QGcgwAE2k2gVSKERvWFL9wxmhVwldq//2ejX+uPVldfvWM0UN9SimKVjk7a+fs6zJixZiCsZ0OsX3/EZMBrjutXaq5b90uT/SHsDnz8wDa9J4TewFG/QSOUzncDMMfML/12uZJypHtCpGwzg3x7nwxTv9kTwt2w037YSN1Y3RtprD5drlkC4ouf+7YRO42krUjaohuHnDyph7TUAL7qr2ohHikfUtePxC/DTfpwmBIOJPGMXVe+/BIb3bZdNWYpdnbM6tyYMjbwzvnlOzWonm5zhwbl0vrHvP35pANptwz7e1MChK/OmB2H2urY1xzfQozbwM7XT9vH6hQhJDPDpANLX9+Rc637+sxUP2vfC+vqJ338Tdmhf0P9ZqqvivWpsb441Eaq3ANCcZbEQDKDQhqf2P1CwisUv5x7VeoZLPc5yY6la19OXam+gfMQgEA7CLROhNBY7rrrPvX97/9IHX/8a0YzIN5QmlTopuDeICUPBbkPCSGj77tvjzrhhA8Up+2BrZlBoI8/8sitatOmjVNFuANqc1KXZ1636d6UYjcAfc7MzDA3HTe99HgV28xSFPd1mObtGGbpisQ2l7nPrlB9muNPf/rUqjdxmCU0sdkQkkFr6gFF0galN/TUA5aPUxdFiJyH/pyHXEk8ffGSxDD3AVMy+DHXfeqX1thDXO5MiOm2OP2rvG+Qa6eXzGYY+1RPuVJbpQKJxC7fYH/1dScTQHz3Ep/AkbLLx9Q91iUBJ3SPNcf7LELY93rffbrsvSKnn/S3y83FDyVNixCSvjbWPlL3yDL3ltQ9Xtr3l0nn3gNSz76x2EnZpvwt+5xRxvZUX8B5CECgnQRaKULUhaqOG00ZwSJmv3mzg/vrvznue6AIndO/7N9///cmexjY6WyBwwzofcsejChiD1BC5fg2dazLNj274oYbLpjaB8Ms/7CFCFOfOxvDZZ5iYden+Zx77h+r6677/alZJbpMu5zQmzJ8bST1MBd6SCzzAOKKLal2n3pgyRXcpDaHrgvpA1/swTbEoMz1myNC+FgaP+2HcXvQ4P4aFmo/scFFKsa5PjQlQuT86p4aRJcVCaavtbCwUbb8kN2pmRBl87nCwaFBQ1q0YSbEglpYXKMWRwKXWhj9u6j3BxnvEaL/Nktj9Pen/ulJdc1XvqtCe0Lk9KOp61HaB/oGiKnnJbd/tvuVHLtMH5vql9zyfelz653lnhBuXFNx9vXtvphI75O+dJJnjFBcpc8iOe0kxSjlf6wdI0KkrmjOQ6A/BHopQtg3S1+ozODAHSz4vrs3PzuNffOJ3ZhdG/Sv8Xqmw6mnvmXqlB50P/PMsxNRwS3f54v5hT7ls53X/UVU27N9+/uKJKly7E0dJWn1nhehdMYOMzvBZau/22/l0N/1vhmnnPI7q9jZ/uXWZ+e1BQ8j3oTO2zdSX/zdgXGo24g93IXOucd9Pof2+bBtjZUTy+/66/NV8tDqMpTY5ltHbV/Tob/L2Cz1wfbf9zBn6nbT5fjrY1XGJ187nIUI4e59kCM6jPum8MyBMYfVe1LE8qXKlOwrEdrPISVAuHWb77Yfof7ClzdUXmwj0EPtKbyUpYwwIxWeqrCLsTHn6poJcdG29VP3sNg+Du51Hru+XR98fY2k/zflxGZN2WlC94pUXa6oGrufxWbWSe85oftnmftl6t4be85LPU+Mr73xDJBUPe5591nUPp+6j0mfAXLvYb42HGpjkrJTzyZSvj42LNGQ9ISkgUB7CfRShGgvbiyDAAQg0D4CTYkQZnA8frDNexuCRKTwlWvXac7bxO1fu+t+O4apRyJChOwMDc5dH2zb7XoPDRgOvdlCKgx0iV3qKqpThEjVNcvzoQFvaiA8SxuHVhfshxZx/IUABOoggAhRB0XKgAAEINBhAiERosMuzcx0yf4MMzOmYxU1yQ4RomONoaPmIkB0NHCYDQEIzJ0AIsTcQ4ABEIAABOZLABFCzj81Q0OXJJ0JIa+1Hylnya6vIsS4fW1e1SCYmj7ba0S63HK2VlEbBCAAge4QQIToTqywFAIQgEAjBBAh8rDGlnToknxLJfJq6G/qWbHrswjR39aBZxCAAAQgMBQCiBBDiTR+QgACEAgQQISgafSNACJE3yKKPxCAAAQg0CcCiBB9iia+QAACEChBABGiBDSytJoAIkSrw4NxEIAABCAwcAKIEANvALgPAQhAABGCNtA3AogQfYso/kAAAhCAQJ8IIEL0KZr4AgEIQKAEgdgrOn3FxV5tWaL6VVnY2LEOisMuAxFi2PHHewhAAAIQaDcBRIh2xwfrIAABCDROICZC+DZZtEUCBIPGw0MFJQggQpSARhYIQAACEIDAjAj0UoTwvb7K5jnLV1k9/vh+tXHjuybVX3HF+Wr79vepe+55QJ100jlTYX7ssT9XxxyzwXsu1h60PyGfP/3pj6sPfejyVfXrAylOvjpvvvlydfLJv62OOGKtKH/MNlO+XaZb58MP71XXX39r8b9TT32rOv/8M9TrX3+cOvLIt412oH/QiyXlV6w+XeA553xS7dz5sRldgvOpJvfd5jbTpq+fXNtCBOsqRxKhWdXVVBwQISRRJk2XCDQlQkivdWm6tjFtg93uPbyJe47Uz1i6WZZh2kno+aYJRjltU8oiVWZd5aTqaep81+xvm71ts2fe7aTp/kfiX8iGOmLVSxHC7qzdjrkOaJKg2Wn27n1MHXvsacUh256nn/6Fev/7/1Dddts31FNP/UUxsDef2277pnrta3+zECV0Oj3otvPrY9/5zg8KIcOUaadzy9N+X3DBB9Vll31W3Xvv59Sb3nR8UZ4RSYwAoo/56tPHtSDwute9pxADdu/+VJG/jG02A1+ZNoOtWz88sVfX9fWvf0udccbHV7F0Y5Ljg5t3Hm0kt01VSZ/7fnOXR9/55LLN5Zlbfqg/qzMOdYgQ5tWLsaUa7qyJ2Osa3XIMB3dmRqiMspzJ1w8CTYkQEjqz6hMktuSkaYPdfbvfNMW0TZzq8rGucnLafJ1pu2Z/2+xtmz11to15lVWVaUyAsMekZf1rpQihB5p79z4+GrhvVO9855vL+lb8Ul9WHa6S12fwF794ZzF4tgUAW4T4yU/uUq985dGTrO6v8b6GZAbato+hBqeP6zpe9aothYhw442XTEQPn6+xctyGV4dtbplGHNm9+6qRvW+ZQvqZz3y5mN2Rim2OD7oCzVzPuDCfs88+LTgjou72UbqRl8yYY39O2pLmBLPl1J2Tdl52VrGxSt6Uv1VFiPH1u1JUE1uqUeacT7jw1eXWnfKZ8/0mME8RYtwWyz9/zDMy87a7rvrrKseORdkyy+aLtYPQc1vquaiptlWXj3WV05SfqXLbbr9rX9vsbZs9qXiHzjfhR9ky68rXRNtpnQjx+c9/TX30o9eqffv+UW3YsF7p5Qvvfe/JpdpBWfBNPECY2RB6NsKll46XYdhLDfQSgdNPf0dx/Mknf66uvfZLk3TGnvGD/ngJQsi32MBb5zXLQMyykFBZsXLsmRB12Wb7pv82QoM9Q8M0Ap/44msguSKELvc//sf/PCnq3/27t0/NTqnjYaRUQ24gU861kZO2blNz6s5JOy87q9hYJW/K3zo3pgyJBjExwbVPuucE+1GkIjvc84gQ5WLfZD8jsaiu+usqp477/qxsaaIeScxiz6TS/CbdPH3ItTX03DkvIUhifxMDSUm90jRdj3+T7bgsm7ryNdF2WiVC6BkQZ555iXriiZ9N2uurX/0rateuT6gtW06QtuFJuhQwc94drJrvpiB74O8eszvf0KDX5Nm69SNTSy/MkguzZ4SpRwsF+nPiib815Yv+YgsJvo4uJULoMi68cOfUsgxfA3XL0SLKjTfeXuR76KE/HS0V2VSLbaHlGIZVlc7cxyK2/EPXqZfAaJFIM3r44b+ZLDtxH0Ts75KZKKGbVag9+Y6btpbTBu227Npp79ch3V9D4mvounIZSG2TXIe+a1bSrt0bRuoa9rUDw9HHxlyzbuxCx+cVh0989k510bYtq5qpZJCfEhfMeV9ZkuUYKRtYjpF9axxEhrpEiIs/+I6pWXd2vxLr6yT9oLQP9D2DhO4RqX7WrdP3PXVviPWTMZ9SNqf6cckzm28fqtCzkvujjs8vt07bB98zZuz+HHoOSN07pPnKPC/ltkHpPdC+t7rMUt+rtD/XPl9Zsefk1PNGiJf0WcKXP3VNxp79Qp15qC27z66pfqpK+/DZ7drl+y6Nv/0cJWFk15XqSyTXZKqMWH9X9j5SR/+TasOGZYiB4V627Uxdo6NpreM5tM7n4osvVrfccovas2dXqI3Xfvyaa24ebdp4tVpaWpoq+6qrPjLakPA92fW5NzS7wYY6gtBMA9/Nxr3ZpW4AWnTQexzcfffOQmDQv/afdda71ZVX3qR27Lh6clwPgM877/emlmfEfAndFHydsT6mZ1rYyzJ8mzz66tN5fcsjcm1zA+nbKDL2kCNtCCEfUhtTSsp324N70frOh+Lh64xMWsm51E0iVJZ7PcQGwO65kF2Szi3UwYUeFnziSYpP6Absu75TfYGvPbj+x1hKYujzx603p83lxiF3OcZ0W16YLMUYx9b/XSImSJZ0xK7PVB2Sa5s0/SBQlwhx0bb1k5mH7kOsIRXrV+p6pgg9g0iilcrbRH+W0+/F7o2mb5Xc52J1hp6TYv2/ex+pi5Pd34fuHZJnCNun1PNn6j5m35cl98QYi9S9K9YeY8xznrNCPkh5V2m/ddeRun5jvFN5U2089uOV7WeqfUl5lo2/xE9XzJX0zaFyU9dI7PqV3kdSsSnz3JnTR8ae+821WKatT/XFbRIh7rjjr9S2bZcUSzHMZ8OGo9VNN1062oDxjZJ77VSanEaZ6tzsBhd78IgZaQb/Zq8BvU+EXoJhfp03x31vZ7Abo1lSEVL3fR2Dy8JelqEFEF9jc8vx7WvhNsQc28weDL4lF+7F59603RiEOkDbh1h9uY0r1bbc9pS6KYf8C3XyqY46t/5UhxkTAlLXTurmlHMDneq8Rmuuy3TCNmvJTUgSuxA/SZzc2EvFIF+d0huM61OTIsS4fUwLE75joSUY7AmR2zuRXhOoS4TQMyFC/UxqMJUSb91IhfojX3+eGqS6fWUZMVfSt0v6nNjzU6p/TZUf63tjA/OcQVHufSK334/FPXQ1p7jk9gIpm1P1VXmGKBML3308py3FnpFyWOTWGbrfp/qSUF+Rqj91DZetV9L/SK/NnLaVetayeUj707oYpPwI9cmp+uvsfyRxC10bqXGP67+kzbZqOYY2+AtfuGM0K+AqtX//z0a/1h+trr56x2igvnqasKSDTcGWBj7WWaXOuXaagbCeDbF+/RGTZQ3muH6l5rp1vzTZHyLVYekNHPUbNELpYh21WZZhP2BJypHuCZGyzYgv9j4Zpn6zJ4S7Yafh7bPZ1xnb6WL1SdpTqAORXrAp+yRtyb45pjq8Kg8FVXxNXXcpPyV+mbjW9fCS6lxjPHz+5MbJ54+vvdQtBhnbm1yOMa5jtQhhjhs/U2/V8KWLlZF7TZO+XwTqEiH0TIjQ9Z/zDOH2Ezn9c6iPyfn129QX+te+94f6GZ/NPgbu/VlyTyhbv2GTW2eZe0fqPpHT78f8dX3xXZkpW6RXs9RmyX1ZIvo03f5ynl1ibTfEN9WWU3EJ8bav8VQZsdimrtFU2ak4h9rGtTsbAAAPYElEQVRtyCbb37LXeNU+pgqTnH5ayi51LwiVI4md71lSwi/1vCm5B+X4P2kLbZoJYYy666771Pe//yN1/PGvGc2AeIO0L12VLtR43E7Qd2Gkgh3r6GIG33ffHnXCCR8oktiv0TQzCPTxRx65VW3atHGqGN+FrBPo8szrNkM3Y1/j0cfMzAzfDS9UX6hD8ZUhsc0sRbHfGqLLMm/HMEtXXN6++nwXkZsuVF9uI5O0j9TNStLuYu0sdcGX7TxTnVFuh+5jK7UtxTnGIIdPqp7U9V7Wjir11hmH0EyI3OsilJ5lEnWRpBwpgb6JEPb9XXL/C/Xj7vNPqg/K6UdD/aT0Xuh7VknVX7bOMn12jFXOudT9JPTMJn0ekF4jOTan4pCKcajdNdX+Um3JPS+1Q+qn5PkuVGfKllh8c58LctqApN2GnwEOvS0ot84Q81Sb9MUgNy7SZ9VUe4o9V0t5SNNJbcnxrer1FGwXbRQhpB1oKl2VizHnRp3qlGw7zZsd3F//zXHfw0XonP5l//77v1fsK6E/djpb4DADet+yByOK2Ap2qBzfpo512aZnV9xwwwVT+2CY5R+2EGHqc2djuG0hxcJXX6o9+TrgUCeYahPSfLF0dltJtfVUp1SlMypzw5R2prHrUJ/zMXDz5N50ch8AjR3GFjdmUhtdf2I3rTI++dq3sRURIufqJ20XCNQpQlTtr+t4gEvdU1Ix8fWXvueNVH8ee/AvwynVz6UGGqk6ywxgpGVWuT+n+vBUvCX3fEmbKLNO3vc8YeqKLSd074V1t7+cthR7Jgrdi1P36NR1Hns2sPPmXIOx+3rMnqrPSan2meLrtjvf81MuT+kMrtCzo6nPbsvSZ9WQv23rf1L9qa9fco9VbTt2m23dcoxUpyk5bw8KfOntDfDshu82PLeDdAcbvgYrsU//Gq9nOpx66lumkutB9zPPPDsRFdzyfWWbV3umfLbzujcJbc/27e8rkqTKsTd1lKTVe16E0hk7zOwEm7/5234rhz6m98045ZTfWcVuqlG/NDh1eUnqk8TP5iTZS8NXpq8t2Re6j4Wbx8c1ZI/dlmPlxPKHrge34/fZLmUQsi12w3KvYd/17bKN2RyLja+dmfpybfT1H6mHn1i7KBMHU19oOYb0egilM2+uCOx/XLV48kMgSECLEEcc+atqcfFlpSjp/Nd85bvKfjtG7F5W5vkgJ0+sv5cMjkx/k9obwu5jQn2hpJ+S3IvcwKSeKST3xVhf77vH2ja4947QuZxnSLeM0LNK7L4VypO6H6TahfSZQtIOcgelofZYpf3lsE09B/nYpXyUlul7ZrHbpk/IkT6XpNq/7VfKXt8zSuiYr5OVPOe6z0+p8iVlGr6p9uB7ZpLak2IXu/ak95Em+p+cduS29zrazqo+v88zIUo9eZAJAhCAwMAIND0TYmA4cbcFBLSIcNTRv6b2/dOSevJppV44sKReeGFZHVxWamn0v+WV5dG/471KlpcXi+8Hl1fU8b/xMvUvX324evTHj6td//mvR6+und4TYh6uhQY/9vHUAGkedlPn/AnQLuqLASzrYznvkohlOgKzYNTLmRBptKSAAAQgAAFDABGCttA3AkaEePjRJXXUKxbVgYMjIeLFkfCwMhIelrTwsFAIEkaM0G8GL86/eEBtecNa9dBf/0h95a9+2AkRYhYPi31rH0Pwh3ZRX5RhWR/LNpREPGVRaJoTIoQsDqSCAAQg0FsCiBC9De1gHTMixAOPvKCO/OWXqeXR9IcDLy4oLTZo8UHPgDg4+lvpmRGjf/TfOs3yygvq7a9/hbrnwb9R3/iff9cKEUIH0TeFN+ftGINtCDgOgQoEUktaKhRN1jkRyFmSMCcTW1Vtk0IEIkSrQo0xEIAABGZPICRCmD0dXItir9Ns0vqye0yUeTtHmTwp31Nl+nhL99NIlZ2yrW/njQjxre89r45c97JiBsTBF18SHkbO6tkQz2pRYjQjwnxG30ZKxAF10uvXqt3f/L7673/z960RIfoWH/yBAAQgAIFhE0CEGHb88R4CEICAiokQvkGwPeCtY/ArKaNsnSafpI6mm0LMhtC5NtjdNJcmyjcixH99+IA6et1howkPIxFitCRDz3Ywn2eeXyxmROj/Fkb/6c/iynOFCPGl//I99YPH/wERoongUCYEIAABCAyeACLE4JsAACAAgaETQISYTQtAhJgNZ12LESHu+R/jmRAjnUFd9Mk/Uhf8wR8URvx/zy4U+0Hoz3XX/bE699zfL/5es/J8IUJ84c7vqr/5hycQIWYXMmqCAAQgAIEBEUCEGFCwcRUCEICAj0CdIoS9pMC3bMNdUhFK79rZxEwIe5aEri+0zCSULrQ8JMXAFwPpjAdp2al0ubZrm6WxasNVZkSIOx98Th217nB12R/90cSsHR8ZCw7/60Wldl77x5PjWohYGC3HePvmV6j/9/bvqr/bjwjRhlhiAwQgAAEI9I8AIkT/YopHEIAABLII1CVCuANpVziwB/plRIXcPSFi9tiDaiM+hGwKCSepfKYOX7qQEGGOp5bBxMquKw6xGElFk6yGWGNiI0Lc8cCz6qi1hxclX/4nhwQHLURc8alD3885byRMjGZLrFl+Xm3ZvBYRosZYUBQEIAABCEDAJYAIQZuAAAQgMHACTW1MKR3ESga0uQKEO0jP/S613Veu3ZzKiC0+gaRKPVJfcpaLSGI2z8vKiBBf+/Z4JoT5/IcrDs2IMMcKAWL0KYSfgwfUKaNXdO66fY96dP8+lmPMM4jUDQEIQAACvSWACFFjaCWvMZGkqdGkUkWVtbHrr72x/U4xSJ0vBT6QaZZ11Wl3bllSP2Pp6ihjPNjbPBqQPJjrQmfT586ECA2y7cGzSROaBZAzOI/NUAi9PcJeOuAGJtcmyYwKdymHXad0JoSvAUk5+WadSGzIKT/EsY0N34gQu+8biRCjmRBr1hyy8j/8ySEh4qz/eyxA6M/KwRW1uPSietcbfwkRoo1BxSYIQAACEOgNAUSIGYayC+8bLmujO2jr8iAuxSB1vs4mNcu66rS7zWVJmXa5Defyr0uESC0DSO25ELI7VG7OL/em7DKzAnJEiBwGMTFHYm8ofw6XHBFC+rrQ3PbXRHojQvyn/zaeCXHYSITQb8BYWRzNdhh9/mQ0I+K87X8wenXnaPLDaH/Kg6M/tAixZrQnxNY3MhOiiZhQJgQgAAEIQGDyfDN6qBjfkZ3PxRdfrG655Ra1Z8+uwdCaxaCjrjrqKscX3DJll8nT5oaV8id1vk7fZllXnXa7ZTXhR9kypfmk6ZrkNouymxAhfPso1ClCaC6xWRCxAbMZeEsFg7IiRIpBSESQigvSGSJlhBdtgzTfLNpobh1GhLj1m8+qX37FywsRYs1IgFhaGb+KU4sRL2hRYnmlECGWlsav7zzs4Atq65sRIXJ5kx4CEIAABCCQQ4CZEBatWQw46qqjrnIQIfyXS4pv6nzORZhKO8u6UrZUOd+EH2XLlOaTpqvCpQ156xIhzMDVCATSQaxkvwd7eYW9vMEnRqT2K2hShMhh4Mbet4TEFVN8HFzBwLbB5SMRVIxd0rrb0IZdG4wI8Wd/+Qu17hWHq8U1i2qN3nlSCxCj/5YXFtVIc1AHR9+Xl5eLvxdGr+zUyzH+zzevY2PKNgYVmyAAAQhAoDcEei1CmGnX44ew6fXd7jn7u50+VIYZnNhTu90Biy+vnSZmn93CmrB19cPv5vHD2YiTxI+QfS5rm4+bx9Tli8/4IXq8Lj9Uhikvdj4Wv0MP2uO24cYmVncuI0k8TRt1/ZFwyPHTZ4sdd1/9obj6jvu4ha4vX5tIxd7lYcdRGhdpOrdd9KbndxwJiRB99Re/+k/AiBA//PsD6oc/PqAW1ujFGONZEEW/NfrvxZXxRhH6bz0jQv/vuI2HqU2//s/Ul//yB+rhv/0xG1P2v6ngIQQgAAEIzIFAb0UI3yDDHuSl/vYNPnyDn9TA0S3HN9CNxT2UPuafbxBnDxZTbEJp3XyhAaQ5HrPdHjj6/E8JOKk6pNxDA/yQEJBbr+tbmXiWtUXaRgyrnDZii3qp68J3rfm4mPpjsY+xqIOTr43H2v0c+uxGqkSEaAQrhc6RgBYhvrdvUf3Ov96QbcWXv/WEettxSl3zle8iQmTTIwMEIAABCEAgTaC3IoQ7QI4NsHwDS3tgZpcVG1BJBAZ7wCbZfT80AEoJAmUHlLHBe6w5pQa8ZcpNDQjLnHftcNtJmfi6v/Lb7GMiRKhuCStpW3PrL+Ofzx5puRI7fddfSigL+RG7XkLXREpkSJ1Pd7PtT4EI0f4YYWEeAS1CrBz2y+ru//Fz9eTTz6tfPDua+TBaavHCwdF8iNGyi+WXZkXYy1tedtiiOnrty9XpJ/6aWnzx54gQechJDQEIQAACEBAT6LUIYf8y6hvUuINFyUA6JFj4BrfuL7MmjSlDIkLYeXy/PrsDWeNTbPCXGhhKWKUG12UFgtjAPHdwHmInYZpjf+4gNdQuQvFN2SLxJxWvFNtUmwldF9J8ZetPXbOhPiCnjefGV9z7tiihFiH4QAACqwlctG09WCAAAQhAAAIQqJlAb0WI1ODEN2iS5vEJDqFjscFV7uBGKiyUHdCFBpKp4z7fUwNnie9lyoj9Eu4TfUJMc+qW+OK7bqXxTNlily0d9KfKjF0LMX/L5ivbZnPqk7BJcam5/6U4CEAAAhCAAAQgAAEIDI7AIEQI95fn1MDTnM8Z4EjFBslASDKodG10y9VlSKes+/Ka/FJ7U4O3HIHHFj1iftQxcE21hZAAIxUQ3B5FUp9pr74YpAQfqV2+eIRY59gjuWZCIkYZ21PXQZU9WyTi2+DuGDgMAQhAAAIQgAAEIACBigR6LUIYNu5u/e6gKjToNQM+uxzpMV8d0mOuCOHWb9vgDrLsgavbNmwO9oDTLS8mSvjam+1XrFyXs5vWLdseYMbSuiJTqh5pHFLtxLYplNbnky+esRiE2lzKz9x8MWEidC7GwCdehOLotiHftRtrz762HarfLid2TRh+qWVQvmuCYxCAAAQgAAEIQAACEICAn0BvRQgC3n0CoV/Mu+9ZOz2A9+q4wKSdbRWrIAABCEAAAhCAAAS6SwARorux673lDABnG2J4T/OGx2zbH7VBAAIQgAAEIAABCAyDACLEMOLcOS+lyxs651hLDYY3AkRLmyZmQQACEIAABCAAAQj0jAAiRM8CijsQgAAEIAABCEAAAhCAAAQgAIG2Evj/AeSukfGeSCi+AAAAAElFTkSuQmCC"/>
          <p:cNvSpPr>
            <a:spLocks noChangeAspect="1" noChangeArrowheads="1"/>
          </p:cNvSpPr>
          <p:nvPr/>
        </p:nvSpPr>
        <p:spPr bwMode="auto">
          <a:xfrm>
            <a:off x="155575" y="-21939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gray">
          <a:xfrm>
            <a:off x="3492500" y="3860800"/>
            <a:ext cx="1441450" cy="257175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78857" name="AutoShape 8" descr="data:image/png;base64,iVBORw0KGgoAAAANSUhEUgAABE0AAAFRCAYAAACBs1NmAAAgAElEQVR4Xuy9CZgVxdX/f4ZhXwQXdldMUEKMC26YuJJoTARN1AQT+SVvoii++o8KwSiiIG74guirCQJqTEzEuORNQOOSuJtgFBNxiYKJihsIIvsywMz8+/RQl5qe7tvVd/reucunn4eHuberT536VPXtW9976lTV2LFj6ydPniwcEIAABCAAAQhAAAIQgAAEIAABCEAAAtsJVCGaMBwgAAEIQAACEIAABCAAAQhAAAIQgEBTAogmjAoIQAACEIAABCAAAQhAAAIQgAAEIBBCANGEYQEBCEAAAhCAAAQgAAEIQAACEIAABBBNGAMQgAAEIAABCEAAAhCAAAQgAAEIQMCNAJEmbpwoBQEIQAACEIAABCAAAQhAAAIQgECFEUA0qbAOp7kQgAAEIAABCEAAAhCAAAQgAAEIuBFANHHjRCkIQAACEIAABCAAAQhAAAIQgAAEKowAokmFdTjNhUCuBNZuXitT/zZVPl77sRyz5zHyvf2+579euGKhzBw60zc7d9Fcmbtwrow5Yoz037l/rlVxHQQgAAEIQAACEIAABCAAgaIggGhSFN2AExAofgL3vHaPLFqxSCYcM8EXTvp06SMj547MvOcLKQ9+zz839fipMqjPoOJvFB5CAAIQgAAEIAABCEAAAhDIQgDRxGF4mF/PtWiuv6Dr5PIfS/7h1zZ/5HyHWhuK6AR0ydol/t/9d+kvXdp2cb7WFDTRAPraRAQkNlKhF4T1mwoHU/42xScydJ+hMrT/0Iqgo/fBzPkzZeTBIzNtVj4qnugxctBIOWfuOdK7S285Z9A5iCYVMSpoJAQgAAEIQAACEIAABMqbQE6iycsfvyznPHROVjJJhIFiQ6zLEGxxYubLM0X/6THjpBk5TQaTiibKeOq8qf6v+PbRu3Nvmfu9uYmQJa07kfEWLGyPQ52w67+0jzB2hag32I7gmEy7na72nn7vaX9Jjgp4Gk2ifHSZzoSnJ/j8VeDT5TqIJq5EKQcBCEAAAhCAAAQgAAEIFDMBRJNtvaPihC4/8CeFgaUFhY40ySZKaZ6Ie069J9GYKtdIk0KIFy0daaJj8qFFD0nntp2LJkpIBZxj7zrWj5hSPiqQ3PO6t3Tn00Uy9YSpfhQOokmiW5TCEIAABCAAAQhAAAIQgECREmi2aHJS/5NClyeUWj6DNKJJsvVxkmiP0Y+Plmfee8Y3d/Hgi/1f8vXQpToq7mjuCA6RlhJNCsn+4JkH+9Ud1PugFhdNlPeMl2fIus3r/DHoR/dsE038ZLBeNNbTP3w6816pfQYUsl+pCwIQgAAEIAABCEAAAhAoDQLNFk1clkXoL9M64TJLTTRaQv+ZXAiKyqWMEQ5eXvKyvwxAcycM6j2okR0to/WsrfGW2LTr4tejYoNGkOhkT6/RCZ9ZfmNyhmg0if6ib4SKfXbexy+rPmbLK2KEDLttOlkM5h5JIpqYiXKSqBLlp200+U/sdhoe2rbgRNbmrtEMB/c5uMmuJ1pGowj0MHlVtC7TZuUZtVOKzd6/3uuPoOijY0P71PfP60/XyXaUaKLv62H6T/1Uf6PqN7eqXc74EdZvNg9Th327x7XZXG/aHDaOTRvMMjjlNnrw6AZGgQSrWp+5J6L6MOy+MNxV+DT3ojKY//F8/15RW3ofuPZHaXzk4SUEIAABCEAAAhCAAAQgAAF3AnkXTXSyqvkOdBJmH/Yv5y5l9FoVNiY+PbFJ64LCjZnoah066Zv9+uxG1+gEdMrxU/yJoh1hEjRs7EZFoWi7jNBiX6uTzdFHjG4UgZOLaKL5S+457Z7Y5K/KRZfgBBmb/CtRdesEWc8Frzt6z6P9HVKM8GOLExr5Mvu12bJkXUNyWnPYETHmPfUpyF7PmXw3Kh5o4tBg3hbtH60/bsvaKNHEiE5nfPEMP7+GScBr/NL26RIs+wjrS1O/8c/4nS3CJa7NUWNYfVF/ddzoYdoQdivb/DQxaxhjHfvK0BYm7ftChasb593om9dxomKYMjARTna9uebxcf8YoiQEIAABCEAAAhCAAAQgAIHiJNBs0SRseY759V0nxUPvGZr51Vp3GdHoj8x2pV54v0sZRafCypjHx/gUdUKoERE6ITaTPBVBTASDLRLY5e3oCPVbJ5UmX4lGaBghQCfLKnyYnVGiRBOdIOv1Wq9OTjW6RV+bX+k1YasRHpKIJvbyHBVOdLcSOzrGHko2F9/nbYyVjREGwurWPtDtYf3oG68Obav6bybg9gQ+mGPF1KN+2BP2OWfMyUzSbfHA2NfyWocRBrR+FSRsvzWHh/rkEmUTJ5oYTiaSwtjW96885sqMqGX3r/FV+QQFsTjRxKXNpr9UuFFBT4+5C+dmxp4tdOk5I/goIyPimB2Q7HFi7gnbby0/Y+iMJmNQ22jGuv6t94FGqphkx8aW1q9RJ0HxpTg/yvAKAhCAAAQgAAEIQAACEIBA+gSaLZqEuWQiNFxyTriU0TrMBDuY28FMHO1Jti0S2JN/W6AJ7kKTLadJ1Dn1PbgNsN2eKCEnbmehsAgQnTRrbpPgDjEqSpkJsCaIDYvOCBNNzARf7drijgoLJgLhqR8+5U+47TZpea3HRDDYbIwQoRP3YbOH+UMjKlrGFnvsSAZtu/a1Hja/sHHmIprYNuzyRjRTu8fcdUxG6LLbZrPwBYRtW0WH1evSZrVhRKLg0jQjLtrjVctH5TSxfQhGzth+21FY9jiwo620niSiXvofQ1iEAAQgAAEIQAACEIAABCBQnATyKprYE0mdbOsEzkRlGBwuZcxuHWETaXvybSa19gTQjn7INjnMRTQxbbBzXOh7Jg9F1IQ1TjRRG2pThY1gtIMdPWCzC1tyYvwLmxAbESo4SbdZGzEjSmxQ+2ECgr0EJWzZjl5nRJuwiBLjW1y+nDjRJGx75qAIYTO0hRTDzggq+jqbaOLS5uBHgMlb4vPYtr10UBSMEk3sqJbgGFd7RkyLEhODgpS9PEnHkkYskXC4OD+08QoCEIAABCAAAQhAAAIQKByBZosmcRPbsFwRwXwLcWWybcFro4rL4aFlo35Rz0U00Ymy5pQI5vfIiBW6u4j3L1u9cV2tIobmELGXlhghwjVKJ6zN2XJmBP3PVk/YOZediIJLqMI4xO0YEyeahF0fFCHiGIaxy7XN2kaNNNHxHszjYtrvKprERYaEnc92TVR0k45fs3tT3FjlPAQgAAEIQAACEIAABCAAgXIjkHfRRIHpJFMFBrODjb4XjALIVsaepJp8I2EdMeaIMf7ylGyTw7REk2COFc0J0qdzH9+tNCJNgu2zl62YiXXchD8jfnjJXk1uDBMtYcQD7QfNQRN2mJwu+RRN7FwdQR8054fJfxLmX6mJJsE8Mmfsd0Ymr0nSSJO0RRPlqwKd5lfR6CZb1LHzv5TbByDtgQAEIAABCEAAAhCAAAQgkI1AQUQT2wE7eWXUrhzBMpo35Ni7jvXNuEzgCiGaGB+D4o+93KM5y3OCnWYvmzGiif1etsSp2ZbnhC1JCdadVDSxBaXg8h9j2ywvCVtC43rLpiGahHE19dvn9L1sy3Nc2mznGgkuqTHLaVwjTezlOcGlNlFtihNabO5hIp1rv1AOAhCAAAQgAAEIQAACEIBAuRBotmgStnuOwhnUZ5DPSCe25m99bQsiJnGpSxkz4dPIBN09xE54qtfrRDFs95xg/pCoiaM9oQ0KM2HLTYwdO9Gp+mBv25qraKITcNMeTcSqQoxGIpidguw8IXZ7gn6rDb0+rM1hCVzNoNb61AezLCOpaBLcEcnuL+NTtjwpZklSMOmtq5gTlQdErw87Z3Ko6HlbyAsuG8smmri02WZuJ+213w+KJianSjZxLrhLju23PSbiludoxJHZ7ckWTbLlyymXD0LaAQEIQAACEIAABCAAAQhAIIxAs0WTKKz2MhCzBCS4ra9OHM1ENq5MMOeCTi710Pd1i1pXgSJq4hhMSKsTUd0eWbftDRNN7MSfxnezpEEnnprnxNWnIMNs+T6Cu90Eudi+6FaxKiSFtVkn+efMPSezDMMsezJ9ZE/ek4om2h6bj7429nWZkNmVx57cG7+1Lw3HuIS5aUSaqG92lIi+1rbbY9X0T9yWw3Ft1u2Wza5CZlmSqUf5aLuDoonNyAiFoweP9oVIe1wG7Zl2mO2J9XU20cTYMveVWc6l18XtYsRHKwQgAAEIQAACEIAABCAAgXIlkFfRxP713Qao0Smaq0LFBZcy5lqdVE7525RMfg7zvk64VSAwES25LM8Jm+ibCWxUYlP7fb1e/Zh6wtSMj/bSlCRLI+ylFzY3/cVfJ8z2drV6PoqLEW2i6o7aocfsdJRrpInxWcUIbUswUa4dzaEM7SS35trmLBtKGmli+l59VdHGHNp/C1csbJIPJpuIFNdmPa9CiKlHWeu9oOKJsgguswqKW+qbzS+svqjtqV1EE3u86XhW39hFp1w//mkXBCAAAQhAAAIQgAAEIBBHICfRJM5o8LxGceikUA97qY5dzqWMKW9v8av5TsySgqR+hZW3bUf5GrxOJ9EalWIvGUrDFxVDNDohG7cohkm5mO1vdYlGUJRpbltc2mHK5INjEv8NB9e+j7Id12Zz3rUeUz6qf8z901x++RwHSfqBshCAAAQgAAEIQAACEIAABIqBQEFEk2JoKD5AAAIQgAAEIAABCEAAAhCAAAQgAIEkBBBNktCiLAQgAAEIQAACEIAABCAAAQhAAAIVQwDRpGK6moZCAAIQgAAEIAABCEAAAhCAAAQgkIQAokkSWpSFAAQgAAEIQAACEIAABCAAAQhAoGIIIJpUTFfTUAhAAAIQgAAEIAABCEAAAhCAAASSEEA0SUKLshCAAAQgAAEIQAACEIAABCAAAQhUDAFEk4rpahoKAQhAAAIQgAAEIAABCEAAAhCAQBICiCZJaFEWAhCAAAQgAAEIQAACEIAABCAAgYohgGhSMV1NQyEAAQhAAAIQgAAEIAABCEAAAhBIQgDRJAktykIAAhCAAAQgAAEIQAACEIAABCBQMQScRJOZM2dWDJBcG3r66adKhw6dpE2barnjjl/maqZorvvOd4dJ+3bdyqY9RQPWc+Rb3x4mXTrDNpc++e53T5F27XbwL23fvn0uJrgGAhCAAAQgAAEIQAACEICAMwFn0eSbJx3lbLTSCj780LNy5FFfkV49e/rCya9//WspZV7anqOPPlp69urqCyel3p5iGo8NbI+SnXbu5gsnsHXvHWX3la8cIX379vCFE0QTd3aUhAAEIAABCEAAAhCAAARyI4Bokhu3RlfpZG7QoEHSu3dv2WmnnUp+Ilxu7Umhi1MzAdvcUQbZIZrkzpIrIQABCEAAAhCAAAQgAAE3AogmbpyyltLJ3MCBA71fwHtKr167loVoou3Zbfe+0qN7r5JvTwpdnJoJM1Z23bW39OzZJ5btTsvfkUeuHSmrlnwkbTt2lGPG3S1Ve38hNX9KyVCQHaJJKfUevkIAAhCAAAQgAAEIQKA0CeRFNFm5cpW0bdtWOnXqWJpUEnqNaNIYWOc//F42HXyobN1114Qky6P4+vUbZNkny2Wvfns0aVBS0aRv1XpZcOd1smnDOqnbukX2O2G4rN73yPIAlbAViCYJgVEcAhCAAAQgAAEIQAACEGg2gdRFk+XLV8gnC/8qy9e3kX32O1D69OnVbCeL3UBzRJPq6jZ+82prtxRNM017co00UdFE1q2X9aefLlde/T/O7ZowaXyjsq8uWCTjx1/lv9fRi7I46+wzZciQo8R+X89NmnSFX8aUNUb+OOc3Mnv272Xhv94QY/vkYWf65b+0f3+ZMH6S/HPBQr/4gfvvIz/92Whf6NP3F779gdx+x03+a/saY1vt3uv9M4der3Xo+3P++KgXRdJdNmzY5NU13ssN0y1TLk40eXRpw3gwR8dNq5vw29C+qxPTr/cqnjHl5HBMIUSTNChiAwIQgAAEIAABCEAAAhBIQiBV0WTx4g/lnbdeky/v3jDRe2NZJ+n5+UPKXjhJIpqoSNKpo+6c0rDTjjm2bKmVLVs8oWHDqhYXUNIQTarffVe27rijbDjje9Jnr1qZOfNlGTlyUOT/Z//4xoywYZgYcWT+/Plyzz33yKxZs+T3/3ePvDDvJV8g0ffN8emK9/0/x112jZ9fZuTIkf7rKVOvlbcXLZabb75ZVnz2ni+AzJgxQ/bYs7tcOvZSOejgI+TMM/+fDB8+XL7//e/L0ccc5Ism/37nYxkz5v+TAw4c0OiampoNmTp37NZbjjpqiG9P61y8+B059dTveG28Vfbff5B3/Rjp3LmLnHfe2VJXv9G/Lk402fX6Zxvsb/QED++S42selt3qVmbq/KDVjvJ4O400adhBJvTYqUF4+fBn5ZW8GdEkuss5AwEIQAACEIAABCAAAQjkh0Bqosm77yyW9R8vkIN6r5W21fW+t59tbC2vLO0sXXsPlM/330NatWqVn1a0sFVX0aRTp26ZbXyzubx23QpZv35Vi7UqF9GkqmaTtPGEkjbvL5a2H38kdd4SLT1UONn49RNl7vy3myWaTL/tJnlo7p9lzpw/yOOPP5IRTT76+K1GnFTwUCHkBz84U1auWuJHfsSJJqeccpKcddZ5nrhxlhzx5cNl7Ogx0qvPXvKf/7wjP//FVPnaV4dmhBZbNNGKbRHm/vt/L08+8Zzcf/+DoiLOM888J7fecrs8/PAffF/0iBVNbvyrX27U4C/I8Xv1ktqff1tavfOKVLVv679f2+cLUvX/pkurLj1Dx8dLy1fKTc++LhtqtsiHF3+5xcZQPipGNMkHVWxCAAIQgAAEIAABCEAAAtkIpCKaaERA7aqFcnCftdKhTV2T+p5b3FU69vyi7LPvXmXZGy6iyQ5duntLTLZHB6z78EOp/e09Uv2FAdJq6VLZvHGjdDruWGnzxf18Rhs2rJE1a5e3CK+kokn1qlXS9eknpX5VQ0RE/fr1Ur95i9R6bTLHhh/9WHof1NB+E3Vi/tb/X/r7M5GRJsaGieAwool53yy30ddJRROzPOewwwbJ//7vrR7zT33RRIWXRYsWybnnjvIiULZHp2QTTe666zf+UqDbZt4lSz/5T2YZ0d//Ps9/rYeraPKbEcfJ9/ffS/4y+jj58B9PSdtOXf2cJr0GHibHXfFbadW1d+jYeOHD5fL1mY/Lam9pEKJJi9w+VAoBCEAAAhCAAAQgAAEIlBGBZosm//zHq9Kp5h0vwmRdJJbNtVXyurdUZ0OHz8m++35Oym3XizjRRCNMunTeuRGfFRMmSOuazdL1umv991dPvkHab9ggrYd/V6oHDPDfa6mIkySiiRFMZP06qd/SkEPDiCb6twonVZs2SV11a6n58Vly+YxfRo6TqJwmugznnHPO8ZfAfPvUr8tLL74SujxHBY2koomKI4ceeri/lOa++2fL5s2rMjb23HM3+dvfXpRHHnnUOdLkuWdflDvvvNNfCvTCCy/LzTfNkGeffVZMRIyraHLb8GPknIP3lkcvOk6WvrJdNNlpzwFy5MW3Spfd9pW6zRul3lvOVd27Ybzo8ef/LJXTf/VEXkWTNTUb5f1F70mPnrtIjx7dm/1x+PprbzrZItKk2agxAAEIQAACEIAABCAAAQgkJJCzaLLJmwi/+a9FvmDyxR7rM0tystWvOU6Wt9pLDjroS2W1VCdONNl5pz0b5S+p2bBeNk26Rtp7Owy1mzjBR7bqf/9XOqz4TNr186JxfvCDDEYToZCwX5tV3FU0af/hB9LptVe9pK9rvciSzVlFE19QGfhF6Tr226G+xeU00eU5Kkjcfvt0b9nLM87Lc5544ln53b1/lAcffFD+9a9XvCVC53tLfOZI23ZbMzlNdCnP178+VK66aqK3jKx3I+HlBz/4kbz77mIn0eT9xR/79n/729+Il8pErr1mmnTt2tVLBntN4kiTMNFEwXWs3SjHT39ROu65v2x+43HZuni+VPcaIG32HCStdtrdSTRRkWLcuGtEE+XqoUuMvvSlgTLp6ksleC7YWU899Ve5adp0v/yyZZ96yXL/Vxa88mrGXjBBrrE7/vLr5NVX3/DNmfeWLVsu4y+/Xjp0aO+/P2HCpdJtx86RYxfRpFm3NRdDAAIQgAAEIAABCEAAAjkQyEk0UcHklVfekH7t3pN+O25fguFSvwon76zrLocccoA3sYyeILnYylZGc6ysXVvj75JiH/p+D29nkzS3Q84mmoRFmag/G997V1p70RdtdttNGoko/T8v3nqQjMvBaBNNdPrF/QbIGWd828/XoZPca64dl5nsmguHe+e1jF3enNNJsh69evWS//rRGXL44YMaMXIRTYxgUl9TI1VbPMEkTjQ56CDpet4JkV0WJ5r84x8v+ILEgw/e54kfrzfaKce01Z94B3Ka6Pa/yqBNm3ayevVqGTiwv9xwwzRZsmSxXHH5ZZn8JxO8yJ927TrJTy4c2UhM+cX0n/u75JjksdmW5+g57ZOHH/qz7LLLTv7uOb/4xS3SvfvOiXOaZBNNhtw6T7rsfVCG5cYFfxJZ+oa0O+hUeWJNx9hIEyOMaASPRsDoeOjcubP86ld3yltvLfAFEHPO7jAVOc4+6yK56aZr5CtfOUH0c6DGizp54YWnG13TudNO3i5H38gkyNVy5513jnfPHyqjRv23b1Lfu/XnN8rfvWic+++7J1PN0mXesrWInaQQTZr7qcj1EIAABCAAAQhAAAIQgEBSAolFk5Vegs9X/vm69O3wqXOEie3Uxi2tZMEnnWXF1l295Rb9ZeOmGjnrxz/xf/XW7Yr176OPPlouHn22PwFd8vEK/28z0Vdb++33Bbn6msv882+8/pb/tzkaJslXexPWGm/pwM5ecMOXPPHgJN/2uMuu9fKKtPP/PmnoCb6ooIexffsdN/sTXF1Wcd210xrVY28va+fQ0OuziSa6w0q7dh2z9su655+Xqj//xUsS206qjzla5IgjMuV1Im6SiOqbKgAcdtjh3o4vw2XGzBmZJKfPPPNIZuJqLl67doVccMGFmfImR4pJXrpw4UJ/V5q7fvULb/K7fVeYONGk/dIl0umf//CrcRFN5AtfkDEvN0QZZDuCy3O0rLLbZefdM8tb+vbZ1xc82rSt8t83x4YNqzOcNLKnrq6mETcvGMZbFtZWdt3VE6kspnZZ7Ss9lHfw/Y4du/rJXYOiiZZXn+xzrao6yJo1G+Vzn9vbt7ds2cfuu+dsSwTriyaDdpXHLvyqLHn1eT+niR4aaRIUTfT92iVviu5e/efVO+Ykmnzzm9+QLjvs4O36s49c+rOJoaKJRpn88Q9/yiS6NSzeeGOhXHbppEbX2AlytZxGmqho8r3vne7tRv2Z3xYTtXLxxRf7uxbFHYgmcYQ4DwEIQAACEIAABCAAAQikTSCxaKKCw2cr1ngTy8/kC53ekT5dahL59PHadrKo5vPStk1H6b/P7n5+kzOGj5Rp06Z5k8uP5NZbZ/hLGnQZxk9/OtbfuvXMM7/baGtXrdD8Uq2iyfTpM/0cEnrcOHWWfPbZcu/6O/zXa9as8f+/+uprvWvW+ck+F739tozwtpm9+ze/lh12aLXtl/ZOcsklo+XAgwbKz2+9U/7xj1e8Cfau/la1+ou41vPLX/4601Z7kpxNNOnVs2HiHHVoQtiqWbdLO2/C2nrw4Y0EE3ONvUTHRTSxd5SxywdFk08/fV+uve4mb8eXv2SWj2id2UQTzWGy05tvSPXun5eqvnv6Lm59+k+yoV0b2bhXP//1js89I1s//Mj/e9Ogg2WX4QdnZaAnwyJNYi9KWMCIV2HCR0JTTsW1vmBdrjlNZoz4hoxs9w959Opz5dNPP5NWrRu2EY4STYxDLjlNwiJNNJLmyiuvkEsv/an85CdjfAHkzXf/6ecu0UOjm1SkfPNfb8vPfz49c7/puaA9fS9MNAkuz9Fyd911n/zf7+f4AtOV1/1MdmjXIZItoonTsKMQBCAAAQhAAAIQgAAEIJAigcSiialbd8zZs9WCJqLJa++sbuTefv0afiE3h4omS9oc3GgnncvHXSvf+c5p8oaXI0WPe2ffK7rjyLBhp8hll10mXxjYL3TbVxNpYosmI88eLeeff44ce+zxjSZ2KsxceumYzPsX/uQy+da3TpPjhhwmJ33zu3LiiQ1LRy4efb6c+f2zvLwrB/g5G2zRxK7HblOuoom/LOeWn0unY4+R+gMHNcp7YtsPiiavv/5m5rQmR1UfTaSJOXHNNeP8iW6UaNK/f38veuMj+fa3hnq8fuIsmnRZ+KZ03sPb8affvhkfNj94h6zqsoNs2bbzT+c//F6qve2HN3zteBn3uz/IrDsujh2yhRBNYp0oQAFX0eS2Uw+Xc7Y+Kg/dNEmWrtok7dtU+951kBo5/ucvNlqeY7vdHNHk0Ufneolw67wtkv/kiybPP/+Yl9S2YenMDf8zSR599M/ets+Pe0LHr3ISTYLLc4zQuXTJehk9erS3/Gqkfz+yPKcAA5EqIAABCEAAAhCAAAQgAAEnAqmLJvPf+lT23aOrbN1aL//+aI0cvO8ujRwJE01U/NBDE2meeOLxXm6F38qVE670o0FUPNHlEl8/YXsCUZPDIkw0Cf7CbSoPvq9CzeDBX5HTvzPUF2R0yc3kyVO9SeJML+LkUvna174uL7/s7X6yLdLEXp5jEmga29lEk2ASWBuGLstp5SXFtbciDuu1sEgTzQ0xc+bMjI9hy3M0GmbM6HGhy3N0ScRXjjzCW1rSt8n2xtkiTbrP+6u0HerlRGnbLqtosnnfAXLZbx9wGoSmUNTuOT179pSZs6b6xW6b/ht/Nxt7DIT1jfb3gd5SE7WpAt/48Vc1SnxqlljpGNJtgsOWBiVy3rGwi2hS3b6j/O/hXeW8uqdk3iN/lJXrNmWsd6rfKIdc/Rc/EWzY0RzRpH37evnv/x4j69atyyy10WiZzp16+BtWam4AACAASURBVFW9+dZLfk4TjUrp1btTpnrXSJPg8hzdhcdEllz4k3GeiHmqfPObX80s3wm2j0gTx0FGMQhAAAIQgAAEIAABCEAgNQJ5EU1UKNFthl99e7mTaKI5RB6a+5gX2bHCC/2/WW688SZ/ic5bb73p5U/4fSZZpU7WNLJCj5UrV8gdd87wl80EI01++tOfelEW/RotjdBIk6uuuirzvok00QiTr33tBH8i+D//c4McfMghUuMt4+nevY/Mm/e8bztseY69BCbXnCbrvfa13bpV2myL0Ajr1Vxymrguz9n7c329JUvrm/yyHyuanPrjRq4GI03aeu2qb9NGehzZ2192k2ukiRE7unTp4u1I81uplzWik2tNsHryySf7y7Y0Uevbixp2tzGHSW6q19111x2ZxLF24lOT2PWuu36TyQtjIh9Su7tCDCUSTTY+Khs+XSzVbRt2l9Fj6+pl0v6MXzTaZtiupjmiyR57dpexP/VEJm+Xm7BEsFpPcPecGTOnJl6eo3ZUeDQ5UvT1xo2b/F2H9Fi3/pPQLkA0yefIxDYEIAABCEAAAhCAAAQgEEagKEQTzZOiIoYeT3j5Nabd9D++iHLkkV/xtiGd4C8dCYsgCYs00Zwm+ku57ihj55PQ9/W49LKfyFtvvikXXjhOHnjgXunarVNm6Y8uT/jzn5+SqVNv9AUTjTSxRZNcludE7Z6z7j//lrbevrRtvSiKbEfY7jnZEsEaW/buOWY5zxe/OMDnEhWNY651FU3q166Wqi5dJSia6A42RihJQzQ58cSv+zv89O7d24sYmeTnmjnggC95OzOfmRFNNCLIFj20jXpd127dmiQ3tdtfjKKJ9sNtpxwi52x8WFa/+hep6rB9iVvd2mXS5f/NapZoovbDEuyaPD0aHaW5hmzxLThGdUnNLrvsKHvs3lc+WvJuE3taPpgg19g1ttS+7sjTru2O0q/f5/y3V63+iOU5PKsgAAEIQAACEIAABCAAgaIh0GzRZJeOmxs15mVveU7nDq3999Zt3CqDAstzPlzTXlZ2OKhRThMtq5EgAwYM8LZovVUef/wRfzmFLiE55ZRv+stzonbPCS7N0N1zrhg/2dtueN223XP29XfJMbvndPG2Of744yUy7ORh3tKVMb4gozlNNPJgtfcr/lVXXb9NuLnZi2J5NSOa5Lp7jrYtuERnrZcvou7B30v7tm2l6rxRWYUTe2mOAa32tmxZL5rYdYcu3b1cKJ18wcBMhE053T1Hy9iTVU2gq2WDE1q7E11Ek61/fVy2vvWatD35TNn6zEONcpqoaJLLEbU8Z+LEcfKXvzzt7b5ymLz77iJ5//0ljUSTqOU52qdXXHGFlxdne3JTE4VSzJEmys5PBFvzmKx+7m530eTTN+XR/6yS4Q+/I6u9aJwPL/5yLt3gfI2Ot61bt0SKHK6GXBP0EmniSpRyEIAABCAAAQhAAAIQgEBaBHIWTe7+xyOyYsVKqWpV1ciX9eu2b12rJzp1brrdbp8+veT0Acc2aYPZaUaFAiMAqGCi28nqoRN9c5jJf8cO3WXHHXfOvG9+HV+zpk42rN8oAwcO9EL/18uGjcul2tuTdeXKGunlRXfs4O1Wozvr6PvGtv7SroduPas+qO0OHRoEiWA9rrvnqD1ti9nOVl9rLpM23hbDrb0thuWHP5DqPn1C+1PbXqidXmwH4kSTqm47y8ZW9bKlU2fp9Nqr0qpHX1nVrjqTCDbtSJOnnnrKSwo8TL7ylS/7ESdz5jzaJNIkbHmOvqfRQ5s2bfXzoJTK8hztC3/L4YE7y7o5E6X2w1czwklUpEnd8nek1RsPy+M9vinfuXdeQUSTtD6EXO0gmriSohwEIAABCEAAAhCAAAQgkBaBnESTp5YtSKX+Y3uEJ7NMxfg2sUJtBYWHtH4hN35my2liytjLdNSf6gWvS3Xr1lJ10EGhzQ0uy0mLiYudONFk0047ydp9Bvim2nz6qXR5/llZ+7nP5000UbHj9NNP9XOZ3H//PfKTC86Tgw4+InZ5joommtz0/PN/6kUerc2IJrrD0nnnnSWHeQLMDZOnSWtvO98rrriq0fIeF065lHHJaZIRTQ7eW7Yuflk2PnGL1K38QKradZa69Stkhx/9Wlp1b9jeWY/aJW/K5lcfkg5HnS1//niTnP6rJxBNcukcroEABCAAAQhAAAIQgAAEIBAgkJNoAsXGBFxEE73C7ETSZtv2sVEcWyrCxPiTTTTRLYeNYGLKV69aJe3+87Zs8oSUus6dJe3lOSqaTJl6rXz04ScyZcoUOXfkDxuJJmFLp+y8JZeOvVT+uWBhRjR54oln5Zd3zpbP9esjC9/+wFuCdaPstdfn/WVg+T6cRRPdcnjwQN8dFU5q5t8ntZ+8LbVeREnHoVdKqx16yNb1q6W1l3B36wevSLvDz5RWXXuLSyLYfLcxX/aJNMkXWexCAAIQgAAEIAABCEAAAlEEEE1SGBuuoompSqNO2rbp4Iso5tDok81bNsr69atS8Kh5JrKJJs2znPxqO2GpWeKk4obmaamrq/GFDn2/Y8ftyVLN0ik7b0tYclNNZqrLt1TEKpRQ5Sqa/GbEcfL9/fdqDOzdZ0R0CVnnnUS2eNsQr1km0u9Qkd4NO0rpMe+D5XLirMeJNEk+1LgCAhCAAAQgAAEIQAACEIBAEwKIJikMiqSiSQpV5tVEMYkmeW2oZ1xFmULmjXEVTU4cuLsc2Gd7rh7lUNWmvffPy4NjHfVbaqReBZRtx3sr18qDr74nNZu35j0RbL77JmifSJNCE6c+CEAAAhCAAAQgAAEIQADRJIUxgGiSAsQKMeEqmmRwbK51J9O2ulHZfO+e4+5YOiURTdLhiBUIQAACEIAABCAAAQhAwJ0Aook7q8iSiCYpQKwQE3GiSYVgyKmZiCY5YeMiCEAAAhCAAAQgAAEIQKAZBBBNmgHPXIpokgLECjGBaJJ7RyOa5M6OKyEAAQhAAAIQgAAEIACB3Ag4iya5ma+cqwYNGiS9e/eWnbzteH/961+XfMPLrT3F1CGwzb03bHbt27fP3RBXQgACEIAABCAAAQhAAAIQcCDgJJqsXLlCln7yiWxYv1E2bdqedNLBfkUU0clbx04dpFfPntKhQyfZVLNKPlm6WtatW1eSvLQ9nb2tg3v26irt23WTtetWyWcrVnntWV+S7SmmQdjAtpPstHM36dK5m5eEdo189NEy2bixBrYxHaXsOnRoJ3379vAS+O4giCbFNLLxBQIQgAAEIAABCEAAAuVJwEk0UaFk48b1/sRu8+YN5UmiGa1q27ajP5lTwUS3r92ypdYXTjasr5OttZubYbllLm1d3davWKNmTHtUONmyuc5rG6JZc3qljbcDTpu2rXzBxLBV4WT9+q2wjQGr7My41P8RTZozErkWAhCAAAQgAAEIQAACEHAh4CSa1NZu8YUAjuwEdBJsjnLgVW7tKabxa9iWwzhpCa4IJi1BnTohAAEIQAACEIAABCBQeQScRJPKw0KLIQABCEAAAhCAAAQgAAEIQAACEKh0AogmlT4CaD8EIAABCEAAAhCAAAQgAAEIQAACoQQQTRgYEIAABCAAAQhAAAIQgAAEIAABCEAghACiCcMCAhCAAAQgAAEIQAACEIAABCAAAQggmjAGIAABCEAAAhCAAAQgAAEIQAACEICAGwEiTdw4UQoCEIAABCAAAQhAAAIQgAAEIACBCiOAaFJhHU5zIQABCEAAAhCAAAQgAAEIQAACEHAjgGjixolSEIAABCAAAQhAAAIQgAAEIAABCFQYASfRZNasWRWGheZCAAIQgAAEIAABCEAAAhCAAAQgUOkEnEWT0047rdJZ0X4IQAACEIAABCAAAQhAAAIQgAAEKoiAk2hSQTxoKgQgAAEIQAACEIAABCAAAQhAAAIQ8AkgmjAQIAABCEAAAhCAAAQgAAEIQAACEIBACAFEE4YFBCAAAQhAAAIQgAAEIAABCEAAAhBANGEMQAACEIAABCAAAQhAAAIQgAAEIAABNwJEmrhxohQEIAABCEAAAhCAAAQgAAEIQAACFUYA0aTCOpzmQgACEIAABCAAAQhAAAIQgAAEIOBGANHEjROlIAABCEAAAhCAAAQgAAEIQAACEKgwAogmFdbhNBcCEIAABCAAAQhAAAIQgAAEIAABNwKIJm6cKAUBCEAAAhCAAAQgAAEIQAACEIBAhRFANKmwDqe5EIAABCAAAQhAAAIQgAAEIAABCLgRQDRx40QpCEAAAhCAAAQgAAEIQAACEIAABCqMAKJJhXU4zYUABCAAAQhAAAIQgAAEIAABCEDAjQCiiRsnSkEAAhCAAAQgAAEIQAACEIAABCBQYQQQTSqsw2kuBCAAAQhAAAIQgAAEIAABCEAAAm4EEE3cOFEKAhCAAAQgAAEIQAACEIAABCAAgQojgGhSYR1OcyEAAQhAAAIQgAAEIAABCEAAAhBwI4Bo4saJUhCAAAQgAAEIQAACEIAABCAAAQhUGAFEkwrrcJoLAQhAoKUIVFVVFazq+vp6yVafng8e2cpPmTJFvvrVr8r+++8f24a4dl5++eVy7LHHynHHHedk65VXXmlS7/vvvy977LFHo+s/+eQT6dGjR+a9OD+ClRsmweu07WPGjIn11RRw8SPI/4UXXpCHH35Yrr76at/MzJkz5eijj5Zu3bpJz549JVh+7ty5MmvWLL/s2WefLUcddZRfNqxfnR0vcMGwPlQXnnjiCRkyZEgTbxYvXiy77767hF0XNZ7THDvN7bM4vNnG67nnnuuPhyOOOMJnEDZGR48e7Vfx5JNPNuFXSuMijhPnIQABCECg8AQQTQrPnBohAAEIVCyB1atX+5Nbc5jJjL7/yCOPyBlnnOFPfIPlVq1aJV27dvUvy2bj9ttv9yf4tl27PttOWCeE2db3Xn75ZX8iNnToUNE6bHHC1Y6Wu/fee/026jFnzhzfXtShQsLgwYNFRQszIQwrayaQOrGcPn16oyJmgm0m3GH8wpiMGjVKvvGNb8hhhx2WaWu2PlG7Sf0wjo4fP94XS2bPni0nnnii38/q9/33358Ra+xJrz0p1nZp+Z/97Gdy2223ZRVNXEQku54FCxb4NvWfHip2nXbaaY0ErDibdpvC+k7rOOCAA5rcD8uWLZOzzjpLVBzSIyhE6XvaR8H+NobyNXZy7bPIQR44EXX/mftaiy9cuFD69++f9V5atGiRP3Yuu+wyOfzww12rpxwEIAABCEAglACiCQMDAhCAAAQKSsCeaAZ/AdZzYREPYeWM0/Y5M+my38tWX1jDo8prZMPIkSN9oUMFj7gjzI49KYyzo5NiM2HPJvbY9WiEhkZe2IfN1Lwf1UadrF955ZUyceLEUGEoru+MfVc/jGASJQyZ83Z/Dhs2LCMmmPeN+BAXUWDzDxNizHtG3Jo3b15m0m2ECBVChg8fnkEcZdP4FNfPZlypQTsyxBZUgnXquTfffLORH3af53Ps5NJncfdKcLwG722bsS0O2uyMmKLX6vsnn3xyrLiZxC/KQgACEIBA5RJANKncvqflEIAABFqEQNjEO8nEXp12tRFVNlvDo4QB/fV6n3328S/VJRRxy2ui7LiIOFrXtGnTMqJJtqgUtadREGZpiz3RN+13EZ10Iv6Xv/zFKapF7YbZTOKHESHUlj3htfvGRMpEiWC2yBA2hsL62fCPEuyMWBEUKsxkXIWzoL/ZbIaxsv2yx1VQPDJ2g8KLChcXXHBBqCiQz7GTa58l+aBJct+omDJixAhfRDOMVPAaMGCA01K6JH5RFgIQgAAEKpcAoknl9j0thwAEINAiBIKTIjNpdJnYG4eDNrJFGriIFDaIqPL2r90qDkyaNCkrv7hIk7BJuTGov5SfcMIJcv755zeaEEaJALp8I2o5h4sgpZPOpUuXNolSCdYXF2mSxA8TsaB1xC2bsv1QXzXaxBxBkShuUAcFjiAf45e9pMnYNCJOMJKmOaKJ2g6LDAkuVTFCjb6v4krU+Mvn2Mm1z+L6JO7+i4o00etsIUe59O3bNzICJ4kflIUABCAAAQhkvneOHTu2fvLkyRCBAAQgAAEIFIRAVB6IXEUT2+m4BK9xyzfUVpwwYOqLsxVmxyz7yCaY2JNiOwdKWFJP46/6Ykcs2EsY4kQTFQA0eiJXISjzhWLb0ipXP5KKWdmEk7i8L2GTcptZWCRLVP+GCSRh77kuz1Hf7DwtJopJ39PlUiYHjhkzKhp17949NFdHvsdOc/rM9cMlWIe2KSyniW3PFnPCxC7XuikHAQhAAAIQCCNApAnjAgIQgAAECkogH5Em5tfmYhVNbMBRS1FMGZ0U6w4hulOPTpp19xg9ooQBWxSxozBM+TjRxN6tJU58iBOUDH8XP5o7AVc2t9xyS2ZZkmuS3jDRLi3RJHgjxSWCNeXDIik0+uT666/PJLk1y080yiYqp06+x05z+8zlgyasf1QEPOigg/zoK703goe9o1BYQmSXeikDAQhAAAIQiCKAaMLYgAAEIACBghIIm3jFTexdolDCbGjD4iZ6wevihAG1mUtUhklgGpcYNLgrStySiKjlJeqnEUTi+NmRDtmiYOLY2PXYfof5YS9JicpZEhyYYaKYXY/LhNmOCglbGmb6KVukSbAPg5Empm1Joh6mTp2a2S1IRRGzXMoWoDQqqEuXLlkTwNo76qQ9dtLqs2wfOHH3a9i1uiRpzZo1GX4uOYcK+qFHZRCAAAQgUNIEEE1KuvtwHgIQgEDpEXCdFMVN0E3Lg5NbkxTSnM9mJy7RqG27uYlg7evDdpdRf4Nb0AZ7NywhbFA0sZNjRjHKtnRIr4nKExLXJ8GdjEySzjA/bKEmGH1jR9jotbb4oD64bEEddWcEBY4gP7MjS5jgYfowLqeJ6UcXcc34Gex7w8QeN0EWdhsLMXZy7bMkn1Kunw/GpvqkhyZmtkWdsG2ak/hBWQhAAAIQgEDmuyQ5TRgMEIAABCBQSAKuk6K4CXrYRDwsSWY2O2HLeqLKm/wicZEimQesN7kP+hi1Raopp9EGKjT06NGjUZcYn8LqDouwCU604yJNTGVR299ma5N9LlhPnB9mkhu1RXFYH2t7g5EEho+LSBEUTYJj3whpYRE3JhokmF8mzKYpmyRRbVQ0knk/WyRNocZOLn1momWi8vLYfeD6+aDXBLdetpfpxC01K+RnHnVBAAIQgEBpEyDSpLT7D+8hAAEIlBSB4I4gUbumZCsXPGdP1E2Y/ujRo30u2crqeTOxNTaiyhtxxTVvRjb/7YnxrbfemsnRoL+Y33///WIvrzCdayeEtSfzZpIYFhVhL+sIRoB069YtM26ioja0rbpDi+ZWCWNpX5eLH2pTI0quvPJKf2tlO/+HzS9qKYwRI1y2wTWNte1m27HHsLMFD1NPUEyJsmmYuI4Z9dH0czCiyLwfJcAUauw0t8/iBMcknw8vv/yyDBkypMnW18HlTN/5zneka9euJfU5ibMQgAAEIFBcBBBNiqs/8AYCEIBA2RKwf0EONtI1p4ULHBOFkK2+sPqzlddfrb/85S+H7lgStBXXzmD0RVibbBHEznUR1/5gpIfJaWHej/MtCbNsvsT5EbxWJ/1PPfVUo6SuRx99dChz9VH5bNq0SaZNm+YLLhqBcdFFF0n//v0j3YpqW1TuEu2nu+++O+OTRrGcdtppGRFJK4qzGey7uB2XzLKk4NISM2bChJ6gD/kaO83pMxUzVczQf3G7EoV1oH2NHU1iyto7DqmQku3zJe4e4jwEIAABCECgyXc7lucwKCAAAQhAAAIQgAAE8kkgbOlcPuvDNgQgAAEIQCAtAkSapEUSOxCAAAQgAAEIQAACTQiY7aHPPvvs0C2DQQYBCEAAAhAoZgKIJsXcO/gGAQhAAAIQgAAESpyALhNDMCnxTsR9CEAAAhVMANGkgjufpkMAAhCAAAQgAAEIQAACEIAABCAQTQDRhNEBAQhAAAIQgAAEIAABCEAAAhCAAARCCCCaMCwgAAEIQAACEIAABCAAAQhAAAIQgACiCWMAAhCAAAQgAAEIQAACEIAABCAAAQi4ESDSxI0TpSAAAQhAAAIQgAAEIAABCEAAAhCoMAKIJhXW4TQXAhCAAAQgAAEIQAACEIAABCAAATcCiCZunCgFAQhAAAIQgAAEIAABCEAAAhCAQIURcBJNJk6cWGFYaC4EIAABCEAAAhCAAAQgAAEIQAAClU7AWTR54IEHKp0V7YcABCAAAQhAAAIQgAAEIAABCECggggkEk1ee+2uCkJDUyEAAQhAAAIQgAAEIAABCEAAAhCoRAITJz4kGjyCaFKJvU+bIQABCEAAAhCAAAQgAAEIQAACEIgkgGjC4IAABCAAAQhAAAIQgAAEIAABCEAAAiEEEE0YFhCAAAQgAAEIQAACEIAABCAAAQhAANGEMQABCEAAAhCAQCEITLhzRSGqKck6Jvxo55L0G6chAAEIQAAClUiASJNK7HXaDAEIQAACEMgzARVNJvzo+DzXUnrmJ9z5uMclu2iC4FR6/VqMHseNs2L0GZ8gAAEIFCMBRJNi7BV8ggAEIAABCJQ4AUST8A50FU0QnEr8Bmhh913GWQu7SPUQgAAESoYAoknJdBWOQgACEIAABEqHAKIJoknpjNbi83TJylpZvqZKajZtlc1b6mRLbZXvZF1dvdTW1UpdfSupr6/f9l4r73WdbPXO7bdXG9m7d1tBNCm+PsUjCECgdAkgmpRu3+E5BCAAAQhAoGgJIJogmhTt4CwBx15dXCfdOnqiyVbxRZPa+gbRpL623hNOqjyBxBNQPKFEj1rvdW3ttnJbauT4QzsjmpRAH+MiBCBQOgQQTUqnr/AUAhAoEwJVVQeHtuTcc0+Vgw7aV044YbDsvnuvRmXGj5/uv540aVSzKNh119fPb5atqIvT8jUvziUwGteOQrAMutsSdSZA1qgoogmiSa5jh+tEXlq4Wbrt0EbqauukZkuDKKKHiiUaYbJVXzdoJqJ/6uu6ujrv32b52qBOiCYMIghAAAIpEkA0SREmpiAAAQi4Eli9ep1063aMX9yIF4sWLZa5c5+TMWNukldeuUf2379/xlzcBN61Xi1nJt6FFE2efPIlOe64Q5K42eJlw5gH25EPlnGs8lFnNthx/kRdGxRNqqoafik3h1la0OIdXWAHXJZNxAlONssgRz2XBtu07DR85mT3Ke58gbuoKKr76+ubfNFEI0y2btkmkmzzTKNNNqiQ4kWY2If3jqec1MiQQUSaFEUn4gQEIFA2BBBNyqYraQgEIFBqBKImvzpZv/rqO2Tx4oeaRJyk0cZCT7pVIBox4gqZM+fGNNxvMRth7UibpQurtOvMBtTFHxfRJGxSXKkT5eaKJkFu2TgmYZykbJKb0NWua7kkdZdy2acX1MiOXVp7wSSeaOIt0dGIE/tYu2l7TpN6qfdKNQgoreo3IpqUcsfjOwQgUJQEEE2KsltwCgIQqAQCUZNfjTjZZ59TZebMcXL22d9KHUUhJ93qvBGB8hXZkjqgCINh7UibpQurtOvMxs/FH0STZCOwOaJJlLCQ9P0wj/MlWrjadS2XjHbplg6KJpOuv17G/XRspkFGNLnl1sly/vljEU1Kt6vxHAIQKAECiCYl0Em4CAEIlCeBbJNfPTd06FF+dEZYHosFCxZ5YsRt3nKeZzNwVJSwyz7xxHQZMmSUzJ59jZx44pela9fOftlgvRpNcPvtf/CXBelhyuv7e+xxUsa+2tMlNtnyagTPmUm33YPqp9p+5JG/yhlnjMvUOXz4CY380xe6TEnb+b3vnSB6Xtt9wAHfa9KmKB52vbrMRHmYQ/0YNeo6ue22B/23gvzsclHtMO01fuo1kyad22hple1DFGvtm6g6gqM/rP+iWOq12erU81HsovxxXSpmLzEh0mR7L+ZDNLHHiGEdtYQn7P2o9+xlPtnsaTlzPnhN2PKh7fdWw+4v5kA42c7iyX96y3O6tPHfmHDt5MyJyy+5RNZsqPKTwN566w2Z91U40aO6fhORJsEPTV5DAAIQaCYBRJNmAuRyCEAAArkSiBNN1K6JzgiWHTbsYl8w0fMvvPCaDB78X03K6vKelSvX+CKDEWDUZtCWEQ5WrXpa3nvv40bljUhh+7Js2Wdy5ZUzZPr0S0ObHrQf1k7jv4oNekT5GDyvbVZRR8UWu03ZeNhO3nvvY/61RgAy7LTtKlzo6+XLV3m2j2zCKawdtmiiOWhssSsMTjbWYX0TZiNqLESxjKvTZSzZUUKIJrne8Q3XFUo0aRhPjXOJZHvdnHMNnw8NAohtJ0n9Yf42j3RpX/3Y/I3e8py2mQiSSZOvzzRozMVjZcqN2wWTURd4kSZe7hNvwY73fw2JYEu76/EeAhAoQgKIJkXYKbgEAQhUBoE40cRF6Jgy5UI566xTMlEkYRNvFxHDEFdBpGfP4/2XZqKsyWmHDbvIFys02kOFhwED9oqMpnCpL65M1HmTIDdK+AnjERxNeq3uVKSiz9Spv/EjbObMmeYLJfp69Ogzt03+GnY5ihKuXFhnG8lhrF2W3iRlZ/sQVqcRVVzGUpI7k0iTcFotKZo0vRe2iyrNEU2iokviRJNs/iQZa+VY9tGXNsiOndtmmlbj5Xi1hRJzQgWTzOHpVtV1m+T4g0kEW45jgjZBAAItRwDRpOXYUzMEIFDhBJLkNAmW1cnvLbf8zk8Yq+LK7bdfLj167OQ02Q+r10RgmCgOWyzQv000gkavXHfdLyOjTFyFBHsZjz0MogSKOKEgG4/gMJs16/9k5MhrfKFk6dJP5f33l/ocVZB58cU3Mnlk4up0bWuw/mysmyOaBOuxo0Oy1ZlkLCW5ZRFNilM0sZfZNNznTSNEGsZ2+oKKsWvI5GvnnyTjtFjLPvz3hkiT4HH9lO1LdS70Ik70qNnSUMrnubVGvnEookmx9it+QQACLLUJNAAAIABJREFUpUkA0aQ0+w2vIQCBMiAQNUE2k3p795yosmYynC0qJW7ybyJJoqI4FLWdD2TevF/K4YfvF9kDcfXphfaSkDBDcTaS8AjaN0ty9P2FCx+Uzz5b4y9v0sPe6jnOBy3vUsauP451LqJJHMu4Oo1/LmMpyW2HaBJOKx+RJlECR1ykRz6EkWw2g0Ti/Esy3sqt7JwXPNHEizSprm7csjpvGc4NU66XC0ZfIpu8rYjto35rvbSq3SInHdbRaRlYuTGjPRCAAATyRQDRJF9ksQsBCEAgCwFNztmt2zF+CRMRoL/4//GPz/hREPbkPWpybsSLYB4NM/HW8x06tIvNaRKWX8T2yzRDy+kRt3VwlJCgAoVO4HX5i5nIm9wimjslSZRHWB1RPILdYNgboSn42pR3aUdS0SSOtbFns2o60Wy8bCiOpUudcWPJ9oecJs37aGuOaNLwWZBenpKG+7xwkSZJfG8e5dK/OptoolsMb/K6DdGk9PuZFkAAAqVBANGkNPoJLyEAgTIiELU0RfNsHH30QXLEEfvL7rv3yrQ4WN7s8qIT2WnT7pGPPlreaMcWU16Xn5hcJGb3nDBbKhrcd9+f/WUqI0Z8Q+6++0/+chWT58M4opPzTp3a+zvoRB1h9s3uLH37dpeJE8/JLCMyk321ZfKl2AKRqSO4q03U6ygeYb7qxH/gwH5+jhY9NJeJ+he2g0/DxHJ+ZpcZ0w6T+yWbn8G641hHsTJ2wvjquSiWei6uTrUZxS7Mn1xEk4Z+rWqEI7g0o4xu8axNaa5oEmSZbYlL1I42DWO6YccbWzQx75s6kuyes32MRi/rSeJ7pYyHqHb+/vmG5TmtTaRJq8YlVTSp3RZosrXOW5XjRZl4W+pIde1mGXpYJyJNKn0A0X4IQCBVAogmqeLEGAQgAIGWJ+CyxCMXLzVh6PXXX9Ao6WwudrimMgjYy3Mqo8VurUxDNHGrqThKuW4j7FquOFqVfy9UNOnSsUE0qW5VL7V120XH+up62eztq1PviSR6qGhS6/2r8/5o7YkmwwaT0yT/PUQNEIBAJRFANKmk3qatEIBARRBIUzTRqIIFC96WW28dK3/724JMJEZFgKSRzSKAaBKOD9EknAuiSWMuDzy7Xjp3bCOtqltJtbccxz5qvQghFUm2bntTxZOt3r+q+jo/p8nJR3Qh0qRZn15cDAEIQKAxAUQTRgQEIACBMiIQtXwj1yaapLS6Ha3ZijdXW1xXWQQQTRBNDIE4QSTufGXdOQ2t/feHNfLvD2qkqrrKiykJLG3zRJQt9dszxGqOExVOdDnVgN1bS/9dOyCaVOKgoc0QgEDeCCCa5A0thiEAAQhAAAKVSwDRBNGkckd/y7fcJaKp5b3EAwhAAAKlQQDRpDT6CS8hAAEIQAACJUUA0aR5oklJdTbOFiWBCT/auSj9wikIQAACpUYA0aTUegx/IQABCEAAAiVAQEUTjgjhhMksQwMCEIAABCBQMgQQTUqmq3AUAhCAAAQgAAEIQAACEIAABCAAgUISQDQpJG3qggAEIAABCEAAAhCAAAQgAAEIQKBkCCCalExX4SgEIAABCEAAAhCAAAQgAAEIQAAChSSAaFJI2tQFAQhAAAIQgAAEIAABCEAAAhCAQMkQQDQpma7CUQhAAAIQgAAEIAABCEAAAhCAAAQKSQDRpJC0qQsCEIAABCAAAQhAAAIQgAAEIACBkiGAaFIyXYWjEIAABCAAAQhAAAIQgAAEIAABCBSSAKJJIWlTFwQgAAEIQAACEIAABCAAAQhAAAIlQwDRpGS6CkchAAEIQAACpUNgwp0rSsdZPG0xAhN+tHOL1U3FEIAABCAAARcCiCYulCgDAQhAAAIQgEAiAiqaTPjR8YmuoXBlEZhw5+PeGAkXTWbOfLmyYDSjtad/Z6h0aL+jtGlTLdXVrzbDEpdCAAIQgEAYAUQTxgUEIAABCEAAAqkTQDRJHWnRGVyyslaWr6mSmk1bZfOWOtlSW+X7WFdXL7V1tVJX30rq6+u3vdfKe10nW71z++3VRvbu3VbiRJNvnnRU0bW52Bx6+KFn5cijviK9eu3oCyft279RbC7iDwQgAIGSJ4BoUvJdSAMgAAEIQAACxUcA0aT4+iRtj15dXCfdOnqiyVbxRZPa+gbRpL623hNOqjyBxBNQPKFEj1rvdW3ttnJbauT4QzsjmqTQISqaDBo0SPr02UV23LEnokkKTDEBAQhAIEgA0YQxAQEIQAACEEhIYO7c52TYsItk6NCj5OyzvyVHHXWgdOt2jPer+vyEltItXlV1cMZgmC9x59P0BtEkTZrFaeulhZul2w5tpK62Tmq2NIgieqhYohEmW/V1g2Yi+qe+rqur8/5tlq8N6oRokkK3qmgycOBA2W233aRHjx6IJikwxQQEIAABRBPGAAQgAAEIQKAZBIxg8sor98j++/eXF154TQYP/i/fYhqiyZNPviTHHXdIzh4aYSTKl7jzOVccuDBONKmqaohKaODWsITDHHou+F4ufqVlJ5e6K+Gav76+yRdNNMJk65ZtIonpUy/aZIMKKV6ESaO+VfmkrkaGDCLSJI0xgmiSBkVsQAACEMhOgEgTRggEIAABCEAgAYEw0UGFjiFDRjVbNFm9ep2MGHGFzJlzYwKPGheNE0XizudcceDCbKJJUMzIJm4kET6SlE2rnZVs5+kFNbJjl9ZeMIknmnhLdDTixD7Wbtqe06Re6r1SDQJKq/qNqYkm69dvkOuuvUnWrVvn277p5mv9/999Z7HcfPMM6dy5s//60ssulE6dOsrts+6W9977wH/vi18cIMPP+Faj9/T9PffcTc46e0STrr183LXyne+cJl/yxFJzaD133PHbzOshXz1ajj32y5nXwWueeuqv/jkto+dOGnqCHH74IP899W3IkKNkr357OA8rRBNnVBSEAAQgkDMBRJOc0XEhBCAAAQhUIoFhwy6WuXOfldmzr5Hhw0/IIFAxormRJuPHT5err76jWXbiRJG482n1aZRoEiVsJH0/zE9Ek7R6z81OUDSZdP31Mu6nYzMXG9Hkllsny/nnj82LaKIixKsLXperrrouU+/7H/xLLrrwcrnssnGeIHGo/OGP98njjz0rV1x5kS9UnHXWOfKFgf3kZ5dMkFNO+aYvguzYrbe3zG6IPP/8876dOi8aZuWqJRmbL7zwstw7+0HZd98B8pMLz5Gamg2ydMl6ueKK8X49mldEj42bVvr/b9iw2otCa3rNvbP/T9q27SBnjviufO2rQ6Vnzx7yq1/f5tszvu2z727+a5cD0cSFEmUgAAEINI8Aoknz+HE1BCAAAQhUGAETVaLNvvzyH8sFF3zXyyWwUyMKGjHyyCN/lTPOGOe/rwLLiSd+Wbp27Sx2XpFPPnlcrrxyhuyySze/nAom9qEiTJgtW6yxzz/xxHQ/4kWPuOU5c+ZM8/Oy6DW6HOj995fKHnuclKnevB/Mg6LCjh6TJjXUE3UkFU1sO0b8iFrCE/Z+1Hv2Mp9s9rScOR+2XMj4l8ayoXK5ZZ78p7c8p0sbvzkTrp2cadbll1wiazZU+Ulgb731hsz7KpzoUV2/KbVIk98/+KgsWrRIJk++LiNyvLpgkTz11FNy3XU3+O+pADHy7IvlwQd/L6NGjfRFExUmfnXXb6VLl53l26d+3S9z8rAzZf78+fLRx2816aKbb5ohJ598mowbN07+9Kc/+nZVANHjwgvHZOqxL4y6RkWTH/7wTC/a5OteXqQT5KSTvi29endCNCmXG4N2QAACZUcA0aTsupQGQQACEIBAvgloHpNrr/2lH3Gix7x5v/R+0d4vU62JRtG8J3occMD3/KSxZtmNESIWLnxQNm6skQceeMIXIcKiQOJshZ3XOuNEExVsliz51Pft3HNPlenTL5UF3mRTX9vXL1v2mS/s6Hk9CimaaH1xS3ns89nKxp1raHNDbhVXm/keZ8Vu/7H5G73lOW0zESSTJl+fcXnMxWNlyo3bBZNRF3iRJl7uE2/Bjvd/TWqJYHV5zrjLrpa99trDX1KjS3CMmDFq1HkZIUWjOMZe8jO5wfNRl9DsvFN3T9C5TaZMnSK79u0ha9Z+mlU0UdHl/vtnyyWXXCrn/ff5ssMOrXyR48c//r6X22iQJ9wslmXLPvJEmHaZ5TVh15hIEyOazJ37oEyYcK1cc+04+emYyzOCDpEmxT768Q8CEKgkAogmldTbtBUCEIAABFIjoGLCLbf8LhMdYiIzGibdDbvYGOEi7rVxKkw0ibs27nywwXHlTaJbs/zo3nsfkwED9vKT3iY50og0CRNNmrZne9LYOGEkGHUSJpLEiSZJGJR72Udf2iA7dm6baWaNl+PVFkrMCRVMMoenS1XXbZLjD04vEawKJ5oP5N13F3viw+Uyd85j/hIYFSZUDNHDLH25/fYZsuuuu8mqVSulf//+ct55/+2JHR97UTEbI0UTXWbz9xfm+5Ers+/9tXyydJn84Iffl4kTrveW6H3fj1p56cVX/OiW5ctXyP9MuVqeeea50Gs0usWONNHIlrFjL/KjWNQ3EwWDaFLudw/tgwAESokAokkp9Ra+QgACEIBAixMI5i5RUUGX4YRFkqQpmgQbntR2lDCTLbpl8eKHvIniLzNRJkng51M0sZfZqE+5iB9Jokmy7fSThEm5lX347w2RJsHj+inbl+pc6EWc6FGzpaGU31dba+Qbh6Ynmpj6dTnMl/b/oh9F8q9/vSEjR56dEU0u/MllMnPWz+Xiiy7JCBOnnfr/vKVzv/IFEz2ilueo3TfeWOiLLZ99ttzLV7LJjzqZPv0Xsudeu8vRRx/pL+9Z+Na78rvf/cFLQHuzl+vk0shrgqLJ888/Jo95OVc+/PADRJNyu0loDwQgUBYEEE3KohtpBAQgAAEIFIqAigxmu2FbiMiXaGKW38Qtt4kSUYJc4iJNtLydtyW49MiVc1LRJErEKNTynKgolKb80tkO2ZVjMZeb84InmniRJtXVjb2s85bh3DDlerlg9CWyyduK2D7qt9ZLq9otctJhHWXCnY/LhB/tHNrEmTNflm+edFSi5mu0yd6f6+clZR0sY0aP8SI3pvuCiO5wc911N3vL4/7oiRI/zggTN0ye5uUVOTazG06UaGKW2bRr19H3Z/jw78pVk66W9979t7/EZ+asht2uNJfKffc94IkpM+XUU7/tCyvBa/708B+bRJpoDhWNhFm27FM/qSyJYBN1O4UhAAEI5J0AokneEVMBBCAAAQiUEwEVHVQgmTTpXH/JiskDoolVhw490m9qXB6SqB1s7Fwnukxm9OgzvbwpzzVK2Kr1vfjiG3L22d9qUpfmRxk8+L/89+NElqh8K6avtA16BLc/bm5OE7WZphDS0NamuUiC9eRj6U45jetc2pJNNNEthjd53ZJv0UQTwWr0hx4vvvhPXyjp3LmT/NETSJ579kVvCc6engj4XGYnHVs0MUtoLr1srL/bTZhoYi/NWfrJf/x6tM7Nmzf6S3QeffTPMvueB71kykf6Wxnr1scjRpzhvf+4v5wneI1eH4w0UdFEBZfx46+SGTNmyB57dmf3nFwGJNdAAAIQyBMBRJM8gcUsBCAAAQiUJwEVNjSJ6uuv/0duumm230gVMIxgoq9dd89pmPDPz4BSQWT8+Nukb9/uMnHiOZldeYxwogWDWx3bdakQYhK5Bm2bSkyOElPO3tnH7jGts1On9v7OOvaRhmii9rIteQlGnTS0ZXvEgr3LTbayYUKJaUu2yBLX68pzhLu36vfPNyzPaW0iTVo1vlZFk9pt3ba1zluV40WZeKEfUl27WYYe1im1SBPd+nfTpk1y4IFf9CM7jFChuU6WL9so/frt6t1LfTI73Oy8056ybv0yX5jQ8p079ZAVn73nO9+3z75Nds/RMh07dG20BfEOXXbxy5ucKeqDHgMHDvT/V/tR1xhKeq1dn9azy867y6cr3kc0cR+GlIQABCCQdwKIJnlHTAUQgAAEIACB0iMwatR1cv31F/jbJOdyRC3PycUW1xQnARVNunRsEE2qW9VLbV1VxtH66nrZ7O2rU++JJHqoaFLr/avz/mjtiSbDBqeb08QsgwlLoKrnXBOrNod0Nh+aYzfbtQ8/9Kwv1Oy2226eMNRD2rd/I19VYRcCEIBAxRJANKnYrqfhEIAABCAAgcYENIpkwYK3vTwNY+Vvf1vg5W44IWdEiCY5oyuZCx94dr107thGWlW3kmpvOY591FZV+SLJ1m1vqniy1ftXVV/n5zQ5+YguqUWalAywPDiKaJIHqJiEAAQgECCAaMKQgAAEIAABCEDAJzBr1v95O45cI1OmXOjnU2nOgWjSHHqlce2/P6yRf39QI1XVVV5MyfYoE/Vec5psqd+eIVZfq3Ciy6IG7N5a+u/aAdEkhW5GNEkBIiYgAAEIxBBANGGIQAACEIAABCCQOgFEk9SRlp3BtHfPKTtADg1CNHGARBEIQAACzSSAaNJMgFwOAQhAAAIQgEBTAiqacEAgjkC2LYfjruV8A4FBgwZJnz67yI479iSnCYMCAhCAQB4IIJrkASomIQABCEAAAhCAAARyJ7ByVR9ZunSlbFi/0d8ZhyOcQPv27aVjpw7Sq9eO0qH9jogmDBQIQAACeSCAaJIHqJiEAAQgAAEIQAACEMidwKZNA2XjppWyaeNm2bKlcb6U3K2W55VddmjjCyZt2lRLdfWr5dlIWgUBCECgBQkgmrQgfKqGAAQgAAEIQAACEGhKoLb2S55YUgsaRwIqmOiBaOIIjGIQgAAEEhBANEkAi6IQgAAEIAABCEAAAhCAAAQgAAEIVA4BRJPK6WtaCgEIQAACEIAABCAAAQhAAAIQgEACAjmJJqeddlqCKigKAQhAAAIQgAAEIAABCEAAAhCAAARKk8ADDzwgVWPHjq2fPHly1hZMnDhRtDAHBCAAAQhAAAIQgAAEIAABCEAAAhCoFAKJRJPXXnutUrjQTghAAAIQgAAEIAABCEAAAhCAAAQqlIAJHkE0qdABQLMhAAEIQAACEIAABCAAAQhAAAIQCCeAaMLIgAAEIAABCEAAAhCAAAQgAAEIQAACIQQQTRgWEIAABCAAAQhAAAIQgAAEIAABCEAA0YQxAAEIQAACEMgfgYsuukjWrFkjF198sQwcOFC2bt0qrVu3blJhbW2tVFdXy7vvviudOnWSHj16SF1dnbRq1Sp/zmEZAhCAAAQgAAEIQCAxASJNEiPjAghAAAIQgEA4gcMOO0w6duwo+nA96qijZMuWLdKmTZtGhevr66WqqkqWLVvmiySbNm2SXXfdFdGEQQUBCEAAAhCAAASKkACiSRF2Ci5BAAIQgEBpEvjWt74lq1atkhtuuEEOOeSQJqKJEUxWr14tH374ofTr10/WrVsn3bt3T0U0+ec//ykHHnhgVnguZZLQT9tekrpN2Xz44GLTpYxLe1ztHHzwwb65+fPnu5ilDAQgAAEIQAACKRBANEkBIiYgAAEIQAACSuCkk06SlStXyo033igadRIWaVJTUyMLFy70l+d06dJF2rVrJz179my2aKITbz2yiSYuZZL0ZNr2ktRtl82HHy42Xcq4tMnVjoomGqX00ksvuZilDAQgAAEIQAACKRBANEkBIiYgAAEIQAAC2UQTjTDRQye8r776qp/nRAUVzWWiS3SaK5qYSXc20cSlTJJeTNtekrqDZfPhi4tNlzIu7XK1g2jiQpMyEIAABCAAgXQJ5FU00S+H5otimm4ntZukvJY1RzbfgzaT1JEmC2xBAAIQgEDxEAiLNFGBxDxbNPGrJofdsGGD/3xUsaS5ook94Y4STVzKJKHoai/umWrOxz1v457Lrv6k3ca06nW1g2iSpAcpCwEIQAAChoD9PLap5GOunoR6WnPouO8bNodc2pwX0cTV6SRAtWwudpN0hIsQks2HJHUlbTvlIQABCECg+AkERRNdiqPLbzSqRHOdbN68WVasWCG6e44+MzTSRJfp5BppEpxsh4kmLmWSkE1iz+W56FLGfAeI+qKTxCfXtrrYdCnjUp+rHUQTF5qUgQAEIACBKAIu891C0MtlXt+cNjW3vryIJs1VcuI6Ko0vWGF1uNrN9uUtiY24dnIeAhCAAARKi4ARTaZNmyaHHnqo77wKJuvXr/eFkg8++CATganPi+ZEmoRNtIOiiUuZJIST2nN5JrqUyUU0CROQ0m5rUh5R9bvaQTRJ0oOUhQAEIACBIIGwZ67rczgfNNOoO4mNJGXt9iKaWDSSQIwqm8RGPgYeNiEAAQhAoOUIqGjy2WefiYommgi2rq7OjzBRweTjjz/2X5ujOaJJ1CTbFgpcyiQhlYu9uGdi3Hnbv2xlc/Etru0uNl3KxNWj513tIJq40KQMBCAAAQhEEUA0yS19SNmKJtm+XJnwHDvM1w7Z0UEWt9Ypzn7c9dzKEIAABCBQfgSMaDJ16lQZPHiwL5RozpJPPvmkkWCiLc9VNMk2wTaiiUuZJPRztRcnisSdT0M0sYWktNucK5egH652EE2S9CBlIQABCEAgSMBFNMm2lCU4Z7bnzbksgUn6PSA4T09zDp9ttFScaGJ3TLCTknZalDCSxA63MgQgAAEIlA8BFU3WrVsn06dPl379+smnn37qR55o8tewLy5Jl+fETa5dSWbbljjphD6bKBH3PIw7n5ZokotwUkjWLnVpnyGauI5wykEAAhCAQBiBuPlvtvO5nsvWE67fAwoxh0c02UYgTllz7TQ1R6QJH0QQgAAEIBAkoKLJmjVr5NZbb5V9993XjzDRpTkqnAR/Dan0SJMkz9y4526c6JBEJDJ96mLTpYzLXeJqB9HEhSZlIAABCEAgikCSyIzg6ow40SRYp8vKC5fvAoWawxe1aJKk40xD0oAbZsvFrosPSexwS0MAAhCAQPkQMMtzpkyZIkcccYQsX77cb9zKlSv9ZLD2katoojZccmC4lElCPhd7af7AkM1WLr7Ftd3FpkuZuHpc+1PLIZq40KQMBCAAAQhkE03ixAxbLHGN8Mh1/utyHaJJjuM5DbiIJjnC5zIIQAACEIgkENxyWAtqIlgVTHSpTlqJYLNNtO2oCtddWVy7NKm9lhZNcokwMSxc2upSxoWtqx1EExealIEABCAAgVxFE5flO8Z2MD9onBgT5lMa83oXG2Fz/ySjhJwm9fUZXmkBT2InSWdRFgIQgAAEiptAUDTRXCbV1dV+nhMVTpYsWdLomZM0p0mw9WGT7aBQ4FImCdUk9qKeh7k8J5NGmjRHMIkSpfLF1pUpokmSkUpZCEAAAhAIEoh7/gYjS/R6I4Yk+SEkrp6kIoZrxEtcj7v6FbSTN9HEXnaTi+qUTR0LU7eSKFd2yJHdYbaNbD5na1uuHRHXwZyHAAQgAIHiJxAUTTZv3ixt27b1HddcJxs3bvTznKiYorvq9OjRwxdVVDzRKBR9L+kRnHCHiQUuZZLU62ovKqTW9Xlrl0simjRXMNF6XdroUsaFq6sdRBMXmpSBAAQgAIEgAXv+mm0uHZznBpfqBO1G7UbrMv9Pqhfkcw4fN2LyJprEVVyI8y0hYLREnYVgSR0QgAAEIBBPICrSxDzoly5dKjU1Nb6AoglimxtpYjyyJ91RgoFLmfgWbi/hYi/NZ6KraJKGYBIUTfLN1IWl+oRokmSEUhYCEIAABNIikGbkaFo+FdJOWYsmCjLNL2xxHVPIuuJ84TwEIAABCBSeQFA02bJli7Rp08YPbTXCyaJFi/y/Nepk5513ltatWzcr0iQonGQTDczkPG1hIcpems9FF9EkrXbZokkheLr2C6JJ4e9paoQABCAAgeg5dZrP+WLmXPaiSaGEk0oZMMU8mPENAhCAQEsTiBJNgn7961//8oWUbt26pSaamIl+nHCgE/S4Mkk4ZrOXNPQ2rF4XG2m3qdAsXf1X0USXcL344otJuoiyEIAABCAAgWYTcF3i0+yKitBARYgmRcgdlyAAAQhAoAwJnHLKKf5uOTfccIMceuihYiJNgk3V9//973/L3nvvLatXr5bu3bvnnNOkDDHSJAhAAAIQgAAEIFA0BBBNiqYrcAQCEIAABEqdgEYCdO3aVcaPHy/HHHNMpGii7Vy7dq2sXLnSb/Luu+/u5zjRpLAcEIAABCAAAQhAAALFQwDRpHj6Ak8gAAEIQKDECdxxxx1+rpJhw4ZlFULMTjm6BXGHDh38ZTp23pMSx4D7EIAABCAAAQhAoGwIIJqUTVfSEAhAAAIQKCUCiCSl1Fv4CgEIQAACEIBApRJANKnUnqfdEIAABCAAAQhAAAIQgAAEIAABCGQlgGjCAIEABCAAAQhAAAIQgAAEIAABCEAAAiEEEE0YFhCAAAQgAAEIQAACEIAABCAAAQhAIC3R5LTTTgMmBCAAAQhAAAIQgAAEIAABCEAAAhAoewIPPPCAVI0dO7Z+8uTJWRtrwlLKnggNhAAEIAABCEAAAhCAAAQgAAEIQAAC2wgkEk2INGHcQAACEIAABCAAAQhAAAIQgAAEIFAJBBJHmqhoohdxQAACEIAABCAAAQhAAAIQgAAEIACBciVg9I/EkSYqmrz22mvlyiWndpnlS3DJCR8XVQgB7pMK6WiaCQEIQAACORHgOZkTtha7aHt/3dViPlCxO4GJEx/yf/xnvubOrJJLmvsb0STFUcBDLkWYmCpbAtwnZdu1NAwCEIAABFIgwHMyBYgFNIFoUkDYKVSFaJICxAoygWiSh87mIZcHqJgsOwLcJ2XXpTQIAhCAAARSJMBzMkWYBTCFaFIAyClWgWiSIswKMIVokodO5iGXB6iYLDsC3Cdl16U0CAIQgAAEUiTAczJFmAUwhWhSAMgpVoFokiLMCjCFaJKHTuYhlweomCw7AtwnZdelNAgCEIAABFIkwHMyRZgFMIVoUgDIKVaBaJIizAowhWiSh07mIZcHqJgsOwI09+jnAAAgAElEQVTcJ2XXpTQIAhCAAARSJMBzMkWYBTCFaFIAyClWgWiSIswKMIVokodO5iGXB6iYLDsC3Cdl16U0CAIQgAAEUiTAczJFmAUwhWhSAMgpVoFokiLMCjCFaJKHTuYhlweomCw7AtwnZdelNAgCEIAABFIkwHMyRZgFMIVoUgDIKVaBaJIizAowhWiSh07mIZcHqJ7JJ598UoYMGdLIeH19vf/6/ffflz322CNz7oknnpCnnnrKfz1p0qT8OITVZhHgPmkWPi6GQCiBqqqqWDL6uTl+/Hjnz0fbpvnMtSuJOx/rEAUgAIFQAi39nMz2eTJ79mw58cQTpWvXrvTeNgKFFk0WLFgkDzzwhFx99R1y7rmnyumnf1UGDRog3bodI/X1832vxo+fvu2zflSq/ZQvu6k6GWPMRTRZsGCBx/gBj/HVHuNzPcane4wHeYy7eYwb5iBJnqdJ2pcvu3E+FPK+L2Rdce2OO49oEkcoh/Mt/ZDLweWSuUQ/vA444AAZOnSozJkzp4nfevPNmzdPDj/88Lx9iJUMrCJ3lPukyDsI90qWwOrVq/0vdHrYIocRnpOKJmrHfLEJE01czpcsTByHQAsSKIbnZNjnSdx3sRZE1qJVF1I0uffex+SMM8Z533l/6X3n3c9v9wsvvCaDB//Xts/+aNHkySdfkuOOOyQRq+A1lSCa3HvvvR7jMzLzigbGL3iMBzd6voaJG/q8Pe644xIybnxNS4km6nQh7/tC1pWoQwKFEU2aQy/i2mJ4yOWhWUVjcurUqTJmzBhZuHCh9O/fP+OXPsRffPFFOfvss4vGVxyJJsB9wuiAQP4IRIkc+n6U8JHNG0ST/PUVliEQRaBYnpNh93/cZ0Il9mqhRBONMDnggO/J7NnXyPDhJzRCreLGkCGjMpEmwX5YvXqdjBhxhffD443OXZTLNc7GW7BgtkgTIwxqRNXw4cMDjBsi36OepSoCjBgxIvTH3ajm5nJNvtEV8r4vZF25ckM0yZVcluuK5SGXh6YVhUnzQTZz5sxGAsmsWbPk5JNPlh49ehSFnziRnQD3CSMEAvkjEPwCkqtYYjyMmyDFnc9fS7EMgfIlUCzPyVKY0BTDKCiUaDJr1v/JyJHXyOLFD8nuu/dq1HQVOOzlOUEuGiGiy3nM8h0Xbrlc42K3pctkE010TjFy5EiP8WKP8e4Bxg3RnFGiiUaI6HKeJD9Q5HJNvvkV8r4vZF25ckM0yZUcokkeyLmbHDZsmMydOzfzgaQK7ZQpUzL5S8LW2GuZRx55xA+108Oox8FcKfohN2rUKLntttv8cvra2NNcKUnD7dxbVVkli+XLYGVRp7WVQsD+ArJo0SLZZ599Mp+XST4fo0QT+/NUPxdNvqkkXxIrpS9oJwRyJVAsz8nghMb8eGW+I+nnwe233+5HAZvvVybfif15Yz4rgvlQor6fqS37+k8++USuvPJK2WWXXfzve+qHTjb1+6A5WvIzqFCiybBhF3ttfjZW+KiqOtjiMt/Pb6KCiX2oeKJCy+23/8Hrv5u29d81Xr6aL3v5ajqHXhO8Xl+rjUce+au/ZKhhDGy3Yfvxyiv3eDZv8/3Xv/ffvyFiXKNnzPvb+7JhiVG+jmyiSXCeEeVD8HlqxI/GjOr95S5R90jYNcHrGxg3nceE3WevvPJK5r7Qv/fff/9tjJPdLy73fdi8Ku6+DWPpUldLfMbYviKa5OFOLJaHXB6aVjQmg+sMdY2hHprLxBzBG9B8AOoHiB52bhRjz4giZs3iqlWr/CRn+nr58uV+LhWOdAhwn6TDESsQyPYFJOyLl/2Fxkwwsn0+upbXci05YWEkQKDcCBTLczIsWaMtfJgfmvQ703vvvdck95y5Xn+1X7lyZZPzrp8/uix748aNfmJOFU3sia353taSn0GFEk2MCOESLRIsG3btqFHXeT8UPiirVj3t9d/H/tKfoUOPyizhCbsm+J4RclQIafiOHW7DCCV6vV2HLQSZ3Cwu7WvOPZ9NNEkSPRkW2Rl8HrreI/b4TTKPsZ/TRijR6+0ckEnvl7j7Ptf71vU7SzF8xti+Ipo0526LuLZYHnJ5aFrRmDS75Vx++eX+g1M/jK6//vpGWdzjPsTCzmtm7OnTp4vJm6LJZvUDR1+PHj26aNpfDo5wn5RDL9KGYiWQLdIkTATJ5fPS/lKY5AtmsTLDLwgUG4FieU4mub+XLVsmPXv29FGaCWC+Pl/MRFQjjc8666wW38mnVEUTe9wvW/aZ13/Hb+u/hkgPF9EkTpyJO2+EmylTLvT68hQ/yiXfRyFFk8aM4++RfDynk94vcfd90vs6W3/G1ZWUX1LfXOpHNMnDHVksD7k8NK2oTJqbXxXVsASwUTdMsBHmoW7WL6pQsnTpUn8bY12TGGW/qGCUoDPcJyXYabhcMgTCPv+y/YIV9otScyY9JQMKRyFQxASK5TnpMqEwEbv667BZBp1UNIn6fhZVvwo0t9xyi/9dTX/g0vD9lsxrVyjRxOQ0WbjwQW9DhD2yjuA4scJcbHbj0WU1ZomNifQohGiiYs0tt/zOXz6kESi3336515c75fXudMlpEtx0IsyhuAn6dsYNu/G43CP5EE2S3i9x933S7w3NFU1a4jPG9hnRJA+3Y7E85PLQtKIyaecisdfsGSejwtqiQjftbcT0Q/Kzzz7LbCsWZr+oYJSgM9wnJdhpuFwyBFy/7ASX57huKez6JbFkgOEoBIqQQLE8J+M+TzSniIbq28sCkoiucfkj4uo3kyl7KUJLdGehRJP3318qe+xxUujuOdpuFUDMrjouosncuc95/XdRJseIyzVxZZKeD4o39tKdfPVlNtHERLSH7Z7TwPjezK46Ls/DpPdIPkSToHgTd7/E3XfNvW/tfo2rKym/pHPAuPrVV0STPNyJxfKQy0PTisqk2dc76qYP3gDmhjN5S4JbFAftxdkvKhgl6Az3SQl2Gi6XBAHz2aXOmrxMQceTfj5GfQHRSZLmGBg8eLBfRUvmEyiJzsFJCCQgUAzPSZfPk7DcBmGiybx586RDhw5NcprEfT+LmtDo+2pT89np33GTwATocypaKNHECCMaETJv3i+99u/n+6vJWO+778+y9967epsWHOK/FyVeaJSKiiWjR5/pCSYNiWXtfCQN/dd4eY59Ta45TaKiV9SeaUsw30lOneFwUTbRpIFxQ2SIGWMNjFd7jO/zGO+d2RgiSjTRH2B1bOvyftd7xL4m23NXfbFzMzb0dVWj53DYa9f7xeW+z/W+DXaNS12u/NL+jLF9RTRxuKmSFimGh1xSn0u1vOYa6du3b5M91IMhY+aLvLnBtb1h6rFmsB44cGDGXpT9UuVVTH5znxRTb+BLuRCIC5e1v1iZNsd9PoZ9ntpZ/FU40S9vQXvlwpR2QKClCLT0c9Ll88SeSOqv8yNGjJC7777bXzJj8sIZO/paJz/B3XPURtT3s6jvc+azTCeZ06ZNk48++sjPcWd2CmmJPiukaKLtW7RosTzzzD/87Yf1OPfcU/1/Zkcae9caPa+Chdmlpm/f7t4v5+f4S2CM2KIRLCNGfMPrvz/5y2TmzJnmCVFHNrnG5DzZ/pnfsAOPy+45xo/gzj76WkWZadPu8fpyudeX52baka++jBNNGhgv8hg/428/3MD4XP+fGWdh49Ps6qTzEx0TumTMiC1R90jwGpMXyH6uuu6e08B4+86f9muX+8X1vs/1vrX707WuOH75+oyxfUU0ycOd2NIPuTw0CZMQSJ0A90nqSDEIAQhAAAJlRKBcnpMuoe/l0G2FFk3KgVlLtsFFNGlJ/6jbnUAhPmMQTdz7w7lkuTzknBtMQQjkQID7JAdoXAIBCEAAAhVDoFyek4WY0BTDoEA0KYZecPcB0cSdVbGXLMRnDKJJHkZBuTzk8oAGkxDIEOA+YTBAAAIQgAAEogmUw3My2/Kacut7RJPS6lFEk9LqryhvC/UZg2iSh/FSDg+5PGDBJAQaEeA+YUBAAAIQgAAEyls0qaT+RTQprd5GNCmt/mppbxFN8tADTAbzABWTZUeA+6TsupQGQQACEIBAigR4TqYIswCmEE0KADnFKhBNUoRZAaYQTfLQyTzk8gAVk2VHgPuk7LqUBkEAAhCAQIoEeE6mCLMAphBNCgA5xSoQTVKEWQGmEE3y0Mk85PIAFZNlR4D7pOy6lAZBAAIQgECKBHhOpgizAKYQTQoAOcUqEE1ShFkBphBN8tDJPOTyABWTZUeA+6TsupQGQQACEIBAigR4TqYIswCmEE0KADnFKhBNUoRZAaYQTfLQyTzk8gAVk2VHgPuk7LqUBkEAAhCAQIoEeE6mCLMAphBNCgA5xSoQTVKEWQGmUhFNTjvttApAlayJDzzwgMAlGTNKVx4B7pPK63NaDAEIQAAC7gR4TrqzKoaS9Fcx9IK7D/SXOytKipjxov9XjR07tn7y5MlZuQSVFiBCAAIQgAAEIAABCEAAAhCAAAQgAIFyJaBBETmLJq+99lq5csmpXYRT5oQt0UUwToSrKAvTh0XZLTgFAQhAAAJFQoDnZJF0hKMbLM9xBFUkxVieUyQdUSJupLI8B9GkcW/zkMv/6Idx/hnnuwb6MN+EsQ8BCEAAAqVMgOdkafUeokmp9ddDfsQA89jS6reW8hbRJA/kecjlAWrAJIzzzzjfNdCH+SaMfQhAAAIQKGUCPCdLq/cQTUqtvxBNSqvHWtZbRJM88OchlweoiCb5h1rgGrhPCgyc6iAAAQhAoKQI8Jwsqe4SRJNS6y9Ek9LqsZb1FtEkD/xL4SFXVVXl3PL6+nrnsoUqWAqMs7E455xzUkM1Y8aM1GwV0lCp92EhWVEXBCAAAQhUHgGek6XV54gmpdZfiCal1WMt6y2iSR74l8JDTkUTFzHEtVweMGY1WQqM40STXMSOa85flTE77tZuouJLLnYK3V9h9ZV6HxYDQ3yAAAQgAIHyJcBzsrT6FtGk1PoL0aS0eqxlvUU0yQP/Yn7IJY0wQTTJwwDxTOYqdiCa5Kc/sAoBCEAAAhAoNgLF/H2y2FgVgz+IJsXQC+4+sHuOOytKSmb5HVsO///tncuOXDW3x3eRBAQIJQglTBCDMEFihBSCYIB4AIRA6ndgciYw6MlRBkicQUdcJkgoAyQeIMPvKSASEi0hgZAYgLhDp0O4JIHUias+p91uX5Z32d521a8mgdprL9u/Zbe3/7XsnbE3tDzJSUUQbSe1z4hP5KplxpIGIJoc/PHh1HJJj8EGAhCAAAQ2jUDvzzqbG6+PNq3pXbYX0aTLsE1W6e4zTS5cuLCA99Zbby3+lWw5KU275UlOiyBmxoLNQ237QDQp20ukoomdWbKJmSaz2d6hYMznD9/pn3t3xvry39BH2dgflz+fD9PWLFfiU1pHV9l22+x2uNods1mFm5RD2VGDdwhAAAKbRaDl58l1iYQvA9u1njBtXdfJNAn3itns3J1ntyviruOzV9/rj+3PvGYW5CoX0UQcikkMJT/cS20O94XDZ3XafwN8WkL3oomGoBuMaBL7g5V2lomkM04xknp/kEA0kWWaaOHB7GN6AW+KBD47l5Ag+U6VZ/t0leuy09+pf3PU0dW2g797S/HIJeL4RJTUOkk5TPF3gDIhAAEIrDOB3p91Wo+N7xnX9b3keRjRxB3xkMjhuiMmipgCiCmshEQWRJPWR+NB/WLiZMraPzaWY9dNaogmBfpQy5McmSYFAj7CJaJJXDRJEQtCtjGBwSeQSMSIVesorbctwITatGqdbIFKwmHEEOAWCEAAAhCIEGj5eXKdg2cvpCSCieKBaBLuFTkyTVw+Yn5918k0aXsUh8addEdEiihiijGhTLLuzzQh00TW8RFNZJxKW/lEk9h2nE3ZniMREySLe4lg4rKRlB+zcWVoSLNcXG2TZNPkqFMK19LjBP8QgAAENpkAokn96I9ZZOlaIpqUF01cJYREk9A1RJP64yulxClEk1CZZJqkRE9o2/IkJ1XLpQqeEEl2s5YZSxqLaBLONIkt/m3GMYFC4i91G4rEZ0yAiNVb3W/axOxXrZN0O5Skj2MDAQhAAAKrEej9WWe11k9zty/LRPLjLKIJosk0vXY9S5Vsn5Osa00biRDjo4loUqCftTzJkWlSIOAjXCKajBNN7ANQdeZG7GBUiZjgs0k5yyTUFUKChHlfLBslRUSJdc0YN1v0Uf/v2q4TK4frEIAABCCQTqDl58n01vRxh0s0Wc59y8MjJb9E7+5+1EdjK9cyto3Gro7EPmZDpknlIGcsTpL1JRFN9Lg1x/HRvja7+xUHwWYMYsxVy5NcSudSnUZqH2OS+3rLjCVt1aJJ6nYctucs6aZmXKwimuh4xsqMxX3s9ppQubnrlINTjAPXIQABCEBARqD3Zx1ZK9uxkizSQsIJmSbhWMYEjlTRJOYvdp3tOe2MPVdNJGcLSdap0kyTg+d990tTyDQp0F9anuTINCkQ8BEuEU3GZZqMFTByiQGhLI9YN5CIJu5J4+gbcrSv3KJJrA0+/tL7sIMABCAAATmBlp8n5a3oxxLRpGysYiJGimgi8RWzQTQpG+9Vvfuyvlx+fdkh0jFt+vQJMYgmq0bUcX/Lk5xEkTNVdKl9AYxBly0zlrBQokmuz6VLl3K5quonFsOQ0CEVC6Qixxh/y3HifuWv61qKaCKp95htQ6ntDG1ZYptO1eFCYRCAwAYSiM2TG4ikaJOlC6zYoortOe4wxUQMqWgi9ROzQzQpOpxWdi5Zg8ZspGN6Y0ST/f394dSpU4v2Xr16dTh58uTKgVrFQcuTXKxz6XZzEOwqPYB7JQQk40S6aJcKEil2qg2mMCCti09MSSlbUm5ItBlblu3TJcxIsnYk8ccGAhCAAATCBCTzJAzzEJAeEMmZJuN5x0QMiWgifeWwpCxEk/GxrHGnZM0as0kVTSTju9tXDqvGuT6+NJ0aQW55kkvZnqNZTcnSF6+WGdfoY+tQhjSGocNKXddMNq5sCPsen4363rQNZVaEfMbq6P77dbjsg7H48CHzWKaLj0WsTuYBuykc1qFf0gYIQAACrRCQzpOt1LfnekgWX6p9oWdizjTx9wAlYhw8y1y5+9/6+/n84Dt1MWZvl+S63/7OvgfRpN0Ra67vQ2NOeu7J4efh5aHOy352WEeQjO9uRZMWw93yJBebFMxO1KJYouvXMuMW+2SLdSKGLUaFOkEAAhCAQCsEmCdbiYSsHogmMk62lSQrZJzn8F2IJiWorq/PtTnTpKUQtTzJ+TJzXPwQTVrqVetXl5bHyfrRpkUQgAAEINAbAebJviKGaJIer6kEE1VTRJP0eG3yHYgmBaLPJFcAquUSxuUZly7BF8PY1pHS9cK/nACHwcpZYQkBCEAglQDPOqnEprVHNJmWf2rpiCapxDbbHtGkQPyZ5ApARTQpD7VyCYyTysApDgIQgAAEuiLAPNlVuO5kLrw5XL58eeDtOX3EDdGkjzi1UktEkwKRYJIrABXRpDzUyiUwTioDpzgIQAACEOiKAPNkV+FCNOkrXGzP6SxeU1cX0aRABJjkCkBFNCkPtXIJjJPKwCkOAhCAAAS6IsA82VW4EE36CheiSWfxmrq6iCYFIsAkVwAqokl5qJVLYJxUBk5xEIAABCDQFQHmya7ChWjSV7gQTTqL19TVRTQpEAEmuQJQEU3KQ61cAuOkMnCKgwAEIACBrggwT3YVLkSTvsKFaNJZvKauLqJJgQgwyRWAimhSHmrlEhgnlYFTHAQgAAEIdEWAebKrcCGa9BUuRJPO4jV1dbOIJltbW1O3o7ny1enZcCkbFhiX5VvDOzGsQZkyIAABCECgVwLMk31FjngRr74IUNsUAnp8q39n29vb852dneD9ttKSUhi2EIAABCAAAQhAAAIQgAAEIAABCECgJwIqKWK0aLK7u9tTW4vXlXTK4oiNFEj6XnnaZUpgnJThilcIQAACEFgPAsyTfcXxIF4f9VXxDa3tm2/+Z7H4ZR27oR0gsdlZtufQ2Q5TZ5JL7IUjzGE8AlpjtxDDxgJCdSAAAQhAoCkCzJNNhSNaGUSTKKKmDBBNmgpH85VBNCkQIia5AlAtlzAuz7h0CcSwNGH8QwACEIBAzwSYJ/uKHqJJb/Ei06SviE1bW0STAvyZ5ApARTQpD7VyCYyTysApDgIQgAAEuiLAPNlVuHh7Tl/h4u05ncVr6uoimhSIAJNcAaiIJuWhVi6BcVIZOMVBAAIQgEBXBJgnuwoXoklf4UI06SxeU1cX0aRABHqY5Gazmbjl8/lcbFvLsAfGtVj0Wg4x7DVy1BsCEIAABGoQYJ6sQTlfGWzPyceyhifONKlBeX3KQDQpEMseJjklmkjEEKldAYxBlz0wrs2kt/KIYW8Ro74QgAAEIFCTAPNkTdqrl4VosjrDmh4QTWrS7r8sRJMCMWx5kkvNMEE0KdBB7rh87bXXsjm+dOlSNl81HbU8TmpyoCwIQAACEICAiwDzZF/9AtGkt3hxEGxfEZu2togmBfi3PMlJRRBtJ7UvgDHosmXGEhZKNBkjdvzf/1y96/5/3z+1EF/G+JHUsbRNSgxns707mVEPH6mS+t7+2HYSG9uH6x7TRpURs3Hx890nqbP25+Kgr5l10mX5uIX8lI49/iEAAQhAIE4gZZ6Me9tcC/MHQ1+WtbYJZWHH/CCauPvYbHbu7oX5/IqoI+p7QvbKxnVdWh6ZJqJQNGcUG4dHn+kPH0nhGuOS8Y9oUqArtDzJaRHEXHzbCNRiHNGkQMcwXI4VOxBNfBOyW1QxrX3CSyjSrnvs7yQ2qgzJfS7xxiWoSIQQLaBoW/P/dV1sm7K9Hu8QgAAEIJBCoOXnyZR2TGlr//jn+jHQ/M73Y6HkR0REk6ORtoUNn9Bx+HntQAxx2cdEEfOeUHmIJlOOzPFlS8ar9h4b78vn84MjK0LjHNFkfMy8d7Y8yUn+6JsdSGpfAGPQZcuMJSwQTQbjlPndIDJzge/LjpAIIhIbiWghsZGUtYqNVIDxCTq6DWSbSEYrNhCAAASmIdD7s8401A6XGls0xa7bi6pQmxBN4qLJkqc7Q8R3LZRRYmea+EQWV0YKokkLIzStDpLxeliAO3qGZ0wk8a19EU3SYiWybnmSI9NEFMLiRlLRxM4s2cRME0STo9uSlg8WB9k1EgFGd2p7C0/xzk4BEIAABCAwikDLz5OjGtTITamLJukPiIgmsgAjmsg4YeUS4cIiiH1HTGSJXTf9IZoU6JEtT3KIJgUCPsIlokmfmSY5t+JIhI6QjSvbRHXFUDaOvs72nBGDllsgAAEIVCbQ8vNkZRRZi0sRTczt6ss5dO6tC6KJLEyIJjJOWK0umigPofGOaDJxL2t5kpOq5ZxpUrYTIZrIRJNVtqEcVZvj55647rG/k5wxIjl8NrdoouspOadEUnbZEYB3CEAAAhCIEWj5eTJW91avjznjxBRLJGce7O5+1GrzJ69X7EyTlO01km07oQNl2Z4zeXcYVQFbBImJmVo4cdkhmowKQb6bWp7kyDTJF+dVPPlEk9h2nE3bntOCaGKKJC1nmuQQiVbp09wLAQhAAAJ5CbT8PJm3pXW8SRdIKZkoZs3JNAnHMSaYLBe3R887kYgjR5+Blm/sUWeZ+O5HNKkz7kqUosaoFkFiCQFkmpSIQCafLU9ysY6lEZBpkqkzeNwgmsgzTWyEkjfHuLCPya6Q3CMVUsaIGinbc3K1uWzPxzsEIAABCEgJtPw8KW1DK3a+59+YkBK7jmgii7BEMMkpmhysZ/yHziKayGLXslVsXRsbv7HrrvG9tbU1XL58eZhtb2/Pd3Z2gnzsg1B2d8Nvv2gZdom6tTzJkWlSIuLpPhFN4qKJTzBIESkkh6WWECYkdc9ls3zIcG89kog+6b2XOyAAAQhAoAaBlp8na7Q/VxmhhVVs0RS7jmgSj5JUMEE0ibPE4jABRJPOe0TLk1yscx0os8vTiaX2tUPWMmMJCy2apG7H2aTtOSlCgERIkdjYsZOIDlK/kq1GY2y0aKL+jW0lkvRNbCAAAQhAoA0CvT/rtEBRInqkbMfhTJO0qKZstzlYgxxkh6QeGmv6WD4XXfFWmEyTtFi2ZG1uzwnVK8f41/55e06BHtDyJCcVQdieU6BjGC4RTfyZJvYhqrYQkBIZda/rUFbTh2+7j12O6wDYlLpoUUNSn5BNaHuSeZ/vLTqpdcYeAhCAAASmIdDy8+Q0RNJL1Yuro3P64bfgxBZhsevKP2eaHI2PPoj1KP+lmOE7qDV0gKt53/LZ6kAYid1n1gPRJH08TX1HbBz6RJLDz/1H34AV82uOb7bnZOwFLU9yKdtzNJLQ69UyYkty1TJjSUOUaJLrc+nSpVyuqvrpPYZVYVEYBCAAAQhsHAHmyb5CjmgyLl4p23fGleC+C9EkJ83190WmSYEYtzzJpWaaFMCTxWXLjLM0cAOcEMMNCDJNhAAEIACB0QSYJ0ejm+RGRJN07FMJJqqmiCbp8drkOxBNCkS/5UnOl6bowtBihomuZ8uMC3SptXTpi2Fs+8pawpi4UWzlmTgAFA8BCEDAQYBnnb66BaJJb/H6z+ItKLzQpK+4TVVbRJMC5JnkCkC1XMK4POPSJRDD0oTxDwEIQAACPRNgnuwreogmvcUL0aSviE1bW0STAvyZ5ApARTQpD7VyCYyTysApDgIQgAAEuiLAPNlVuDgItq9wsT2ns3hNXV1EkwIRYJIrABXRpDzUyiUwTioDpzgIQAACEOiKAPNkV+FCNOkrXIgmncVr6uoimhSIAJNcAaiIJuWhVi6BcVIZOMVBAAIQgEBXBJgnuwoXoklf4UI06SxeU1cX0aRABJjkCkBFNCkPtXIJjJPKwCkOAhCAAAS6IsA82VW4EE36CheiSWfxmrq6iCYFIsAkVwAqokl5qJVLYJxUBk5xEIAABCDQFQHmya7ChWjSV0uSYnIAAArRSURBVLgQTTqL19TVzSKabG1tTd2O5spXr7CCS9mwwLgs3xreiWENypQBAQhAAAK9EmCe7CtyxIt49UWA2qYQ0ONb/Tvb3t6e7+zsBO+3lZaUwrCFAAQgAAEIQAACEIAABCAAAQhAAAI9EVBJEaNEk54aSV0hAAEIQAACEIAABCAAAQhAAAIQgMAYAsmiyZhCuAcCEIAABCAAAQhAAAIQgAAEIAABCPRIIGl7zu7ubo9tpM4QgAAEIAABCEAAAhCAAAQgAAEIQEBMQB9TgmgiRoYhBCAAAQhAAAIQgAAEIAABCEAAAptAANFkE6JMGyEAAQhAAAIQgAAEIAABCEAAAhBIJoBokoyMGyAAAQhAAAIQgAAEIAABCEAAAhDYBAKIJpsQZdoIAQhAAAJVCLz++uvDtWvXhjfeeGN46qmnhn/++Wc4fvz4kbL//fff4dixY8PXX389PPjgg8OZM2eG27dvD/fcc0+VelIIBCAAAQhAAAIQgICMAKKJjBNWEIAABCAAgSiBZ599dnjggQcGNbm+8MILw61bt4YTJ04cum8+nw+z2Wz46aefFiLJ33//PTz22GOIJlG6GEAAAhCAAAQgAIH6BBBN6jOnRAhAAAIQWFMCr7766nD16tXh4sWLwzPPPHNENNGCyf7+/vDtt98OZ8+eHa5fvz6cPn06i2jy6aefDk8//XSQrsQmJTy5/aWUrW1L1EHiU2IjaY/Uz7lz5xburly5InGLDQQgAAEIQAACGQggmmSAiAsIQAACEICAIvDSSy8Ne3t7w7vvvjuorBNXpsmNGzeGL774YrE956GHHhruu+++4dFHH11ZNFELb/UJiSYSm5RI5vaXUrZpW6IeEp8SG0mbpH6UaKKylD755BOJW2wgAAEIQAACEMhAANEkA0RcQAACEIAABEKiicowUR+14P3ss88W55woQUWdZaK26KwqmuhFd0g0kdikRDG3v5SybdsSdZH4lNhI2iX1g2gioYkNBCAAAQhAIC+BoqKJejjUD4o5q53qN8Ve2epPqO62z5QycrLAFwQgAAEItEPAlWmiBBI9t6iDX9XhsH/++ediflRiyaqiibng9okmEpsUilJ/sTlVX4/Nt7F5WVqf3G3MVa7UD6JJSgSxhQAEIAABTcCcj00qJdbqKdRzraFjzxsmhzFtLiKaSCudAlTZjvGbEgiJEBKqQ0pZqW3HHgIQgAAE2idgiyZqK47afqOyStRZJzdv3hx+/fXXQb09R80ZKtNEbdMZm2liL7ZdoonEJoVsij/JvCix0c8AvgedlDpJ2yrxKbGRlCf1g2gioYkNBCAAAQj4CEjWuzXojVnXr9KmVcsrIpqsquTEApXjActVhtRv6OEtxUesnVyHAAQgAIG+CGjR5L333hvOnz+/qLwSTP7444+FUPLNN9/czcBU88UqmSauhbYtmkhsUgin+pPMiRKbMaKJS0DK3dZUHr7ypX4QTVIiiC0EIAABCNgEXHOudB4uQTNH2Sk+UmzN9iKaGDRSIPpsU3yU6Hj4hAAEIACB6Qgo0eS3334blGiiDoK9ffv2IsNECSbffffd4v/1ZxXRxLfINoUCiU0KqTH+YnNi7LpZv5DtmLrF2i7xKbGJlaOuS/0gmkhoYgMBCEAAAj4CiCbjjg9ZW9Ek9HCl03PMNF8zZUd1sthep5j/2P0MZQhAAAIQWD8CWjR55513hueee24hlKgzS3788cdDgolq+VjRJLTA1qKJxCaF/lh/MVEkdj2HaGIKSbnbPJaLXQ+pH0STlAhiCwEIQAACNgGJaBLaymKvmc1185gtMKnPAfY6PecaPtRbNk40MQNjByk1aD5hJMUPQxkCEIAABNaHgBJNrl+/PnzwwQfD2bNnh19++WWReaIOf3U9uKRuz4ktrqUkQ68lTl3Qh0SJ2HwYu55LNBkjnNRkLSlLxQzRRNrDsYMABCAAAReB2Po3dH3stVAkpM8BNdbwiCb/JRBT1qRBU+7INOEPEQQgAAEI2ASUaHLt2rXh/fffH5588slFhonamqOEE/vXkE3PNEmZc2Pzbkx0SBGJdEwlPiU2klEi9YNoIqGJDQQgAAEI+AikZGbYuzNiooldpmTnheRZoNYavmnRJCVwuiE54Lp8SfxK6pDihyENAQhAAALrQ0Bvz3n77beH559/fvj5558Xjdvb21scBmt+xoomyofkDAyJTQr5Mf5y/sAQ8jWmbrG2S3xKbGLlSOOp7BBNJDSxgQAEIACBkGgSEzNMsUSa4TF2/Su5D9FkZH/OARfRZCR8boMABCAAAS8B+5XDylAdBKsEE7VVJ9dBsKGFtplVIX0rizSkqf6mFk3GZJhoFpK2SmwkbKV+EE0kNLGBAAQgAIGxoolk+472bZ8PGhNjXHXKsa6X+HCt/VN6CWeazOd3eeUCnuInJVjYQgACEIBA2wRs0USdZXLs2LHFOSdKOPn+++8PzTmpZ5rYrXcttm2hQGKTQjXFn28+HDNPpmaarCKY+ESpUmylTBFNUnoqthCAAAQgYBOIzb92Zom6X4shKT+ExMpJFTGkGS+xiEvrZfspJpqY227GqE4hdcylbqUoV2bKkRkw00eozqG2jQ1ELMBchwAEIACB9gnYosnNmzeHe++9d1FxddbJX3/9tTjnRIkp6q06Z86cWYgqSjxRWSjqu9SPveB2iQUSm5Rypf58KbXS+da0SxFNVhVMVLmSNkpsJFylfhBNJDSxgQAEIAABm4C5fg2tpe11rr1Vx/brexutZP2fqheUXMPHekwx0SRWcI3rUwgYU5RZgyVlQAACEIBAnIAv00RP9D/88MNw48aNhYCiDohdNdNE18hcdPsEA4lNvIUHFhJ/OedEqWiSQzCxRZPSTCUsVZ0QTVJ6KLYQgAAEIJCLQM7M0Vx1qulnrUUTBTLnA1ssMDXLitWF6xCAAAQgUJ+ALZrcunVrOHHixCK1VQsnX3755eK/VdbJI488Mhw/fnylTBNbOAmJBnpxnltY8PnLOS9KRJNc7TJFkxo8pXFBNKk/pikRAhCAAAT8a+qc83zLnNdeNKklnGxKh2m5M1M3CEAAAlMT8Ikmdr0+//zzhZBy6tSpbKKJXujHhAO1QI/ZpHAM+UtNvXWVK/GRu021WUrrr0QTtYXr448/TgkRthCAAAQgAIGVCUi3+KxcUIMONkI0aZA7VYIABCAAgTUk8MorryzelnPx4sXh/Pnzg840sZuqvv/qq6+GJ554Ytjf3x9Onz49+kyTNcRIkyAAAQhAAAIQgEAzBBBNmgkFFYEABCAAgd4JqEyAkydPDhcuXBhefPFFr2ii2vn7778Pe3t7iyY//vjjizNO1KGwfCAAAQhAAAIQgAAE2iGAaNJOLKgJBCAAAQh0TuDDDz9cnFXy8ssvB4UQ/aYc9Qri+++/f7FNxzz3pHMMVB8CEIAABCAAAQisDQFEk7UJJQ2BAAQgAIGeCCCS9BQt6goBCEAAAhCAwKYSQDTZ1MjTbghAAAIQgAAEIAABCEAAAhCAAASCBBBN6CAQgAAEIAABCEAAAhCAAAQgAAEIQMBBANGEbgEBCEAAAhCAAAQgAAEIQAACEIAABHKJJltbW8CEAAQgAAEIQAACEIAABCAAAQhAAAJrT+Dy5cvDbHt7e76zsxNsrE5LWXsiNBACEIAABCAAAQhAAAIQgAAEIAABCPyXwP8D+RaWh1NjKQoAAAAASUVORK5CYII="/>
          <p:cNvSpPr>
            <a:spLocks noChangeAspect="1" noChangeArrowheads="1"/>
          </p:cNvSpPr>
          <p:nvPr/>
        </p:nvSpPr>
        <p:spPr bwMode="auto">
          <a:xfrm>
            <a:off x="155575" y="-15382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gray">
          <a:xfrm>
            <a:off x="539750" y="5589588"/>
            <a:ext cx="7416800" cy="792162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zh-CN" altLang="en-US"/>
              <a:t>注意：按照人员名称进行检索时，与</a:t>
            </a:r>
            <a:r>
              <a:rPr lang="en-US" altLang="zh-CN"/>
              <a:t>Web</a:t>
            </a:r>
            <a:r>
              <a:rPr lang="zh-CN" altLang="en-US"/>
              <a:t> </a:t>
            </a:r>
            <a:r>
              <a:rPr lang="en-US" altLang="zh-CN"/>
              <a:t>of</a:t>
            </a:r>
            <a:r>
              <a:rPr lang="zh-CN" altLang="en-US"/>
              <a:t> </a:t>
            </a:r>
            <a:r>
              <a:rPr lang="en-US" altLang="zh-CN"/>
              <a:t>science</a:t>
            </a:r>
            <a:r>
              <a:rPr lang="zh-CN" altLang="en-US"/>
              <a:t>中的检索方式一样，</a:t>
            </a:r>
            <a:endParaRPr lang="en-US" altLang="zh-CN"/>
          </a:p>
          <a:p>
            <a:r>
              <a:rPr lang="zh-CN" altLang="en-US"/>
              <a:t>名的部分取拼音的第一个字母。如：检索汪品先时应输入“</a:t>
            </a:r>
            <a:r>
              <a:rPr lang="en-US" altLang="zh-CN"/>
              <a:t>wang</a:t>
            </a:r>
            <a:r>
              <a:rPr lang="zh-CN" altLang="en-US"/>
              <a:t> </a:t>
            </a:r>
            <a:r>
              <a:rPr lang="en-US" altLang="zh-CN"/>
              <a:t>px</a:t>
            </a:r>
            <a:r>
              <a:rPr lang="zh-CN" altLang="en-US"/>
              <a:t>”。</a:t>
            </a:r>
            <a:endParaRPr lang="zh-CN" altLang="zh-CN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88D53D4-5ECA-4E72-B310-B6290CD91AA6}" type="slidenum">
              <a:rPr lang="zh-CN" altLang="en-US" smtClean="0">
                <a:ea typeface="宋体" charset="-122"/>
              </a:rPr>
              <a:pPr/>
              <a:t>20</a:t>
            </a:fld>
            <a:endParaRPr lang="en-US" altLang="zh-CN" smtClean="0">
              <a:ea typeface="宋体" charset="-122"/>
            </a:endParaRPr>
          </a:p>
        </p:txBody>
      </p:sp>
      <p:pic>
        <p:nvPicPr>
          <p:cNvPr id="79875" name="Picture 3" descr="C:\Documents and Settings\Administrator\Local Settings\Temp\mx323E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8675688" cy="265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6" name="AutoShape 2" descr="data:image/png;base64,iVBORw0KGgoAAAANSUhEUgAABEsAAAFQCAYAAABH8fCEAAAgAElEQVR4XuydCZgU1dW/zzDsi4DKrqiYoIQYF9wwcSXRmAiaqAkm8iVfIih++o8K0SiiIO4B0UiCgFtiIkbRJKBxSdxNMIqJiEbBRMUNBJGdmYFZ/nVquM2dmqququ7qnl7eeh4eprtunXvue2919f31uedWNDiHcEAAAhCAAAQgAAEIQAACEIAABCAAAQi4BCoQSxgJEIAABCAAAQhAAAIQgAAEIAABCEBgBwHEEkYDBCAAAQhAAAIQgAAEIAABCEAAAhCwCCCWMBwgAAEIQAACEIAABCAAAQhAAAIQgABiCWMAAhCAAAQgAAEIQAACEIAABCAAAQj4EyCyhJEBAQhAAAIQgAAEIAABCEAAAhCAAAQsAoglDAcIQAACEIAABCAAAQhAAAIQgAAEIIBYwhiAAAQgAAEIQAACEIAABCAAAQhAAAL+BIgsYWRAAAKhBDZu3SjT/j5NPt74sRyz5zHyvf2+575eumapzB4+271+wbIFsmDpAhl/xHgZuMvAUJsUgAAEIAABCEAAAhCAAAQgUKgEEEsKtWfwCwIFRODeJffKsjXLZNIxk1zBpG+XvjJmwZjUe66A8uD33HPTjp8mQ/oOKSDvcQUCEIAABCAAAQhAAAIQgEA8AoglIbzMr+VaLNNfzHVS+c8V/3RrWjRmUeQe0onnio0r3PIDdx0oXdp2iXytKWh+/dfXJgIgtpEyvcCv31QwmPr3qS6R4fsMl+EDh5cFHb0PZi+aLWMOHpNqs/JR0USPMUPGyNkLzpY+XfrI2UPORiwpi1FBIyEAAQhAAAIQgAAEIFC6BGKLJa98/Iqc/fDZaYnEEQQKDa0uN7BFidmvzBb9p8esk2ZlNAmMK5Yo42kLp7m/2ttHn859ZMH3FsRCFrfuWMZbsLA9DnWirv+SPvzY5aNebzu8YzLpdka198x7z7hLb1S40+gR5aPLcSY9M8nlr8KeLstBLIlKlHIQgAAEIAABCEAAAhCAQKESQCxxekZFCV1m4E4GPUsI8h1Zkk6M0jwQ9556b6yxVKqRJfkQLVo6skTH5MPLHpbObTsXTFSQCjfH3n2sGyGlfFQYufd1Z4nOp8tk2gnT3KgbxJJYtyiFIQABCEAAAhCAAAQgAIECJJCVWHLSwJN8lyEUW76CJKJH0vVtnOiOcU+Mk2ffe9Y1d9HQi9xf7vXQJTkq6mhuCA6RlhJL8sn+4NkHu9Ud1OegFhdLlPesV2bJpq2b3DHoRvNsF0vcJK9O9NUzP3wm9V6xfQbks1+pCwIQgAAEIAABCEAAAhAofAJZiSVRlj/oL9E60TJLSjQ6Qv+ZXAeKKEoZIxi8suIVN9xfcyMM6TOkiR0to/VsrHGW0rTr4tajIoNGjOgkT6/RiZ5ZZmNygmj0iP6CbwSKfXbZxy2rPqbLG2IEDLttOkn05haJI5aYCXKcKBLlp200+U3sdhoe2jbvBNbmrtELB/c9uNkuJlpGowb0MHlTtC7TZuUZtPOJzd693ukPr9ijY0P71PXP6c+ok+wgsUTf18P0n/qp/gbVb25Ru5zxw6/fbB6mDvs2D2uzud602W8cmzaY5W7KbdzQcY2MPIlTtT5zTwT1od99Ybir4GnuRWWw6ONF7r2itvQ+iNofhf9Rh4cQgAAEIAABCEAAAhCAAASiE8ipWKKTVM1noJMv+7B/KY9SRq9VQWPyM5Obtcwr2JgJrtahk725r89tco1OPKceP9WdINoRJV7Dxm5Q1Im2ywgs9rU6yRx3xLgmETeZiCWan+Te0+4NTeqqXHSpjZexya8SVLdOjPWc97qj9zza3fHECD62KKGRLnOXzJUVmxqTzprDjoAx76lPXvZ6zuSzUdFAE4J687Jo/2j9YVvPBoklRmw644tnuPkzTGJd45e2T5da2YdfX5r6jX/G73QRLWFtDhrD6ov6q+NGD9MGv9vY5qcJV/0Y69hXhrYgad8XKljdtPAm17yOExXBlIGJaLLrzTRPT/SPIEpCAAIQgAAEIAABCEAAAhAoPAJZiSV+y3DMr+06GR5+7/DUr9S6a4hGe6S2HXXC+KOUUWQqqIx/YrxLTyeCGgGhE2EzuVPxw0Qs2OKAXd6OhlC/dTJp8pFoRIYRAHSSrIKH2ekkSCzRibFer/XqpFSjWfS1+VVeE7EawSGOWGIvw1HBRHcfsaNh7CFkc3F93s5Y2RhBwK9u7QPd5tWNtnHq0Laq/2bibU/cvTlUTD3qhz1Rn3/G/NTk3BYNjH0tr3UYQUDrVyHC9ltzdKhPUaJqwsQSw8lEThjb+v6Vx1yZErPs/jW+Kh+vEBYmlkRps+kvFWxUyNNjwdIFqbFnC1x6zgg9ysiIN2ZHI3ucmHvC9lvLzxo+q9kY1Daasa5/632gkSkmibGxpfVrlIlXdCm8jzA8ggAEIAABCEAAAhCAAAQgkDyBrMQSP3dMREaUnBJRymgdZmLtzd1gJoz25NoWB+xJvy3MeHeVSZezJOic+u7dztduT5CAE7ZTkF/Eh06WNXeJd8cXFaPMxFcTv/pFY/iJJWZir3ZtUUcFBRNx8PQPn3Yn2nabtLzWYyIWbDZGgNAJ+4i5I9yhERQdY4s8duSCtl37Wg+bn984iyKW2Dbs8kYsU7vH3H1MSuCy22azcIWD7Vs++9Ubpc1qw4hD3iVoRlS0x6uWD8pZYvvgjZSx/bajruxxYEdXaT1xxLzkP4KwCAEIQAACEIAABCAAAQhAoPAI5EwssSeQOsnWiZuJwjAYopQxu2/4TaDtSbeZzNoTPzvaId2kMBOxxLTBzmGh75k8E0ET1TCxRG2oTRU0vNENdrSAzc5vaYnxz28ibMQn7+TcZm1EjCCRQe37CQf2UhO/5Tl6nRFr/CJIjG9h+XDCxBK/bZa94oPN0BZQDDsjpOjrdGJJlDZ7b32Tl8TlsX2baK8YGCSW2FEs3jGu9oyIFiQieoUoexmSjiWNUCKRcOF9WOMRBCAAAQhAAAIQgAAEIJA/AlmJJWETWr9cEN58CmFl0m2la2MKy9GhZYN+Qc9ELNEJsuaM8ObvSIkUuluI8y9dvWHdrOKF5gixl5AYASJqVI5fm9PlxPD6n64ev3NRdhbyLpXy4xC2A0yYWOJ3vVd8CGPoxy7TNmsbNbJEx7s3T4tpf1SxJCwSxO98umuCopl0/JrdmMLGKuchAAEIQAACEIAABCAAAQiUEoGciiUKSieXKiyYHWn0Pe+v/unK2JNTk0/ErwPGHzHeXYaSblKYlFjizaGiOT/6du7rupVEZIm3ffbyFDOhDpvop0QPJ4mryX1hoiOMaKD9oDlm/A6TsyWXYomdi8Prg+b0MPlN/PwrNrHEmyfmjP3OSOUtiRtZkrRYonxVmNP8KRrNZIs5dn6XUvrgoy0QgAAEIAABCEAAAhCAAATSEci5WGJXbielDNplw1tG84Ice/exrpkoE7d8iCXGR6/oYy/ryGYZjrfD7OUxRiyx30uXEDXdMhy/pSfeuuOKJbaQ5F3mY2ybZSR+S2Wi3q5JiCV+XE399jl9L90ynChttnOJeJfOmGUzUSNL7GU43iU1QW0KE1hs7n7iXNR+oRwEIAABCEAAAhCAAAQgAIFSIJCVWOK3G45CGdJ3iMtGJ7Tmb31tCyEmIWmUMmaip5EIuhuInchUr9cJot9uON78IEETRnsi6xVk/JaVGDt2AlP1wd5+NVOxRCfepj2aYFUFGI08MDv/2HlA7PZ4/VYber1fm/0Ss5rBrPWpD2b5RVyxxLvDkd1fxqd0eVDM0iNvMtuoIk5Qng+93u+cyZGi520Bz7s8LJ1YEqXNNnM7Ga/9vlcsMTlT0oly3l1vbL/tMRG2DEcjjMzuTbZYki4fTil8ANIGCEAAAhCAAAQgAAEIQAACfgSyEkuCkNrLPcxSD+/2vDphNBPYsDLenAo6qdRD39etZqMKE0ETRm+iWZ2A6jbHuv2un1hiJ/Q0vpulCzrh1DwmUX3yMkyXz8O7e42Xi+2LbvmqApJfm3Vyf/aCs1PLLczyJtNH9qQ9rlii7bH56GtjX5cDmV127Em98Vv70nAMS4SbRGSJ+mZHhehrbbs9Vk3/hG0dHNZm3TbZ7BJklh+ZepSPttsrltiMjEA4bug4V4C0x6XXnmmH2WZYX6cTS4wtc1+ZZVt6XdiuRHysQgACEIAABCAAAQhAAAIQKEUCORNL7F/bbXAajaK5KFRUiFLGXKuTyal/n5rKv2He14m2CgMmgiWTZTh+E3wzcQ1KWGq/r9erH9NOmJby0V6CEmcJhL3Ewuamv/DrRNnedlbPB3ExYk1Q3UE77pidizKNLDE+qwihbfEmwLWjN5ShnbzWXJvN8qC4kSWm79VXFWvMof23dM3SZvle0olHYW3W8yqAmHqUtd4LKpooC+9yKq+opb7Z/PzqC9pmOopYYo83Hc/qG7vilOLHPm2CAAQgAAEIQAACEIAABMIIxBZLwgx6z2vUhk4G9bCX5NjlopQx5e2tejWfiVk6ENcvv/K27SBfvdfp5FmjUOylQUn4oiKIRiOk4xbEMC4Xs42tLsXwijHZtiVKO0yZXHCM47/hELXvg2yHtdmcj1qPKR/UP+b+yZZfLsdBnH6gLAQgAAEIQAACEIAABCAAgZYmkHOxpKUbSP0QgAAEIAABCEAAAhCAAAQgAAEIQCAOAcSSOLQoCwEIQAACEIAABCAAAQhAAAIQgEDJE0AsKfkupoEQgAAEIAABCEAAAhCAAAQgAAEIxCGAWBKHFmUhAAEIQAACEIAABCAAAQhAAAIQKHkCiCUl38U0EAIQgAAEIAABCEAAAhCAAAQgAIE4BBBL4tCiLAQgAAEIQAACEIAABCAAAQhAAAIlTwCxpOS7mAZCAAIQgAAEIAABCEAAAhCAAAQgEIcAYkkcWpSFAAQgAAEIQAACEIAABCAAAQhAoOQJIJaUfBfTQAhAAAIQgAAEIAABCEAAAhCAAATiEEAsiUOLshCAAAQgAAEIQAACEIAABCAAAQiUPIFQsWT27NklDyHbBp5++qnSoUMnadOmUu64465szbX49d/57ghp365bybSnxYFaDnzr2yOkS2fYZtIn3/3uKdKu3U7upe3bt8/EBNdAAAIQgAAEIAABCEAAAhCIRCCSWPLNk46KZKwcCz3y8HNy5FFfkd69ermCyW9+8xspZl7anqOPPlp69e7qCibF3p5CGpONbI+SnXfp5gomsI3eO8ruK185Qvr16+kKJogl0dlREgIQgAAEIAABCEAAAhCITwCxJD6zJlfoJG7IkCHSp08f2XnnnYt+Alxq7cmyexO9HLaZ4/SyQyzJnCVXQgACEIAABCAAAQhAAALhBBBLwhmlLaGTuMGDBzu/ePeS3r13KwmxRNuze/9+0rNH76JvT5bdm+jlZqzstlsf6dWrbyjbnVe/I49eO0bWrfhI2nbsKMdMuEcq9v5Coj4VizEvO8SSYuk5/IQABCAAAQhAAAIQgEBxEkhcLFm7dp20bdtWOnXqWJxEYnqNWNIUWOc/PiTVBx8qtbvtFpNkaRTfvHmLrPpktew1YI9mDYorlvSr2CyL77xOqrdskvrabbLfCSNl/b5HlgaomK1ALIkJjOIQgAAEIAABCEAAAhCAQFYEEhVLVq9eI58s/Zus3txG9tnvQOnbt3dWzhXDxdmIJZWVbdwm1tVtK5immvZkGlmiYols2iybTz9drrz655HbNWnKxCZlX1u8TCZOvMp9r6MTVXHW6DNl2LCjxH5fz02ZcoVbxpQ1Rv40/7cyd+5DsvTfb4ixffKIM93yX9p/oEyaOEX+tXipW/zA/feRn/5snCvw6ftL3/5Abr/jZve1fY2xrXbvc/6ZQ6/XOvT9+X96zIka6SFbtlQ7dU10cr90S5ULE0seW9k4HszRsXp9M35b2neNxPTrvQtnTEVyOKQQYkkSFLEBAQhAAAIQgAAEIAABCEQlkJhYsnz5h/LOW0vky/0bJ3hvrOokvT5/SMkLJnHEEhVHOnXUnVAad84xx7ZtdbJtmyMwbFnX4sJJEmJJ5bvvSm337rLljO9J373qZPbsV2TMmCGB/4/+8U0pQcMwMaLIokWL5N5775U5c+bIQ3+4V15c+LIrjOj75vh0zfvunxMuu8bNHzNmzBj39dRp18rby5bLLbfcIms+e88VPmbNmiV77NlDLr34Ujno4CPkzDP/R0aOHCnf//735ehjDnLFkv+887GMH///5IADBzW5pqZmS6rO7t36yFFHDXPtaZ3Ll78jp576HaeNM2T//Yc414+Xzp27yLnnjpb6hir3ujCxZLfrn2u0X+UIHc4lx9c8IrvXr03V+UGr7vJEO40sadwRxvfYuVFw+fBnpZWUGbEkuMs5AwEIQAACEIAABCAAAQgkTyARseTdd5bL5o8Xy0F9NkrbygbXy8+qWsurKztL1z6D5fMD95BWrVol730BWIwqlnTq1C21HW86tzduWiObN69rsZZlIpZU1FRLG0cgafP+cmn78UdS7yzF0kMFk6qvnygLFr2dlVgy87ab5eEFf5H58/8oTzzxaEos+ejjt5pwUqFDBZAf/OBMWbtuhRvpESaWnHLKSXLWWec6osZZcsSXD5eLx42X3n33kv/+9x355a+myde+OjwlsNhiiVZsiy8PPPCQPPXk8/LAAw+KijfPPvu8zLj1dnnkkT+6vugRKpbc9De33NihX5Dj9+otdb/8trR651WpaN/Wfb+u7xek4n9mSqsuvXzHx8ur18rNz70uW2q2yYcXfbnFxlAuKkYsyQVVbEIAAhCAAAQgAAEIQAACQQSyFks0AqBu3VI5uO9G6dCmvlk9zy/vKh17fVH22XevkuyFKGLJTl16OEtJdkQDbPrwQ6n73b1S+YVB0mrlStlaVSWdjjtW2nxxP5fRli0bZMPG1S3CK65YUrlunXR95ilpWNcYAdGwebM0bN0mdU6bzLHlRz+WPgc1tt9EmZi/9f+X//FsYGSJsWEiNoxYYt43y2r0dVyxxCzDOeywIfKLX8xwmH/qiiUquCxbtkzOOWesE3GyIxolnVhy992/dZf83Db7bln5yX9Ty4X+8Y+F7ms9ooolvx11nHx//73kr+OOkw//+bS07dTVzVnSe/BhctwVv5NWXfv4jo0XP1wtX5/9hKx3lgAhlrTI7UOlEIAABCAAAQhAAAIQgECJEMhKLPnXP1+TTjXvOBElmwJxbK2rkNedJTlbOnxO9t33c1Jqu1iEiSUaUdKl8y5N+KyZNEla12yVrtdd676//oYbpf2WLdJ65HelctAg972WijCJI5YYoUQ2b5KGbY05MoxYon+rYFJRXS31la2l5sdnyeWz7gocJ0E5S3S5zdlnn+0udfn2qV+Xl1961XcZjgoZccUSFUUOPfRwd8nM/Q/Mla1b16Vs7Lnn7vL3v78kjz76WOTIkuefe0nuvPNOd8nPiy++IrfcPEuee+45MREwUcWS20YeI2cfvLc8duFxsvLVHWLJznsOkiMvmiFddt9X6rdWSYOzbKuyT+N40eMv/10pp//6yZyKJRtqquT9Ze9Jz167Ss+ePbL+GHx9yZuRbBFZkjVqDEAAAhCAAAQgAAEIQAACMQhkJJZUOxPgN/+9zBVKvthzc2rpTbp6NYfJ6lZ7yUEHfamkluSEiSW77Lxnk/wkNVs2S/WUa6S9s2NQu8mTXGTrfvEL6bDmM2k3wIm++cEPUhhNREKM/sy6aFSxpP2HH0inJa85yVw3OpEkW9OKJa6QMviL0vXib/v6F5azRJfhqBBx++0zneUtz0ZehvPkk8/J7+/7kzz44IPy73+/6iwFOs9ZyjNf2rarTeUs0SU7X//6cLnqqsnOcrE+TQSXH/zgR/Luu8sjiSXvL//Ytf+73/1WnFQlcu0106Vr165OktdrYkeW+IklCq5jXZUcP/Ml6bjn/rL1jSekdvkiqew9SNrsOURa7dw/klii4sSECdeIJsDVQ5cSfelLg2XK1ZeK95y3s55++m9y8/SZbvlVqz51kuD+Qha/+lrKnjfxrbE78fLr5LXX3nDNmfdWrVotEy+/Xjp0aO++P2nSpdKte+fA8YtYkvWtjQEIQAACEIAABCAAAQhAIAaB2GKJCiWvvvqGDGj3ngzovmOpRZQ6VTB5Z1MPOeSQA5wJZfDEKIqtdGU0h8rGjTXurif2oe/3dHYqSXJb43RiiV9UifpT9d670tqJtmiz++7SRDwZ+Hlx1n2kXPZGl2gC0y/uN0jOOOPbbj4Ondxec+2E1CTXXDjSOa9l7PLmnE6O9ejdu7f874/OkMMPH9KEURSxxAglDTU1UrHNEUrCxJKDDpKu554Q2GVhYsk///miK0Q8+OD9jujxepOdb0xb3Qm3J2eJbuOrDNq0aSfr16+XwYMHyo03TpcVK5bLFZdflspvMsmJ9GnXrpP85IIxTUSUX838pbvrjUkKm24Zjp7TPnnk4b/Irrvu7O6G86tf3So9euwSO2dJOrFk2IyF0mXvg1Isqxb/WWTlG9LuoFPlyQ0dQyNLjCCiETsa8aLjoXPnzvLrX98pb7212BU+zDm7w1TcGH3WhXLzzdfIV75ygujnQI0TZfLii880uaZzp52dXYu+kUp8q+XOPfds554/VMaO/T/XpL4345c3yT+c6JsH7r83Vc3KVc7ytICdoRBLsv1U5HoIQAACEIAABCAAAQhAIA6BWGLJWidx56v/el36dfg0ckSJ7UzVtlay+JPOsqZ2N2dZxUCpqq6Rs378E/dXbt12WP8++uij5aJxo92J54qP17h/mwm+2tpvvy/I1ddc5p5/4/W33L/N0Tg5vtqZqNY4SwR2cYIZvuSIBie5tidcdq2TN6Sd+/dJw09wxQQ9jO3b77jFndjq8onrrp3epB57m1g7R4Zen04s0R1T2rXrmLY/Nr3wglT85a9O8td2UnnM0SJHHJEqrxNwkxxU39SJ/2GHHe7s4DJSZs2elUpe+uyzj6YmrObijRvXyPnnX5Aqb3KgmKSkS5cudXeZufvXv3ImvTt2eQkTS9qvXCGd/vVPt5ooYol84Qsy/pXGqIJ0h3cZjpZVdrvu0j+1jKVf331doaNN2wr3fXNs2bI+xUkjeerra5pwc4JfnOVfbWW33RxxymJql9W+0kN5e9/v2LGrm7TVK5ZoefXJPteqooNs2FAln/vc3q69Vas+jr4bzvYEr65YMmQ3efyCr8qK115wc5booZElXrFE369b8aboLtR/Wd89I7Hkm9/8hnTZaSdnF5995NKfTfYVSzSq5E9//HMqga1h8cYbS+WyS6c0ucZOfKvlNLJExZLvfe90Z1fpz9y2mCiViy66yN2FKOxALAkjxHkIQAACEIAABCAAAQhAIEkCscQSFRo+W7PBmVB+Jl/o9I707VITy5ePN7aTZTWfl7ZtOsrAffq7+UvOGDlGpk+f7kwqP5IZM2a5Sxd0ucVPf3qxuwXrmWd+t8kWrVqh+WVaxZKZM2e7OSL0uGnaHPnss9XO9Xe4rzds2OD+f/XV1zrXbHKTeC57+20Z5WwXe89vfyM77dRq+y/rneSSS8bJgQcNll/OuFP++c9XnYn1bu6Ws/oLuNZz112/SbXVnhynE0t692qcMAcdmui1Ys7t0s6ZqLYeengTocRcYy/FiSKW2DvE2OW9Ysmnn74v1153s7ODy19Ty0S0znRiieYo2fnNN6Sy/+elot+erou1z/xZtrRrI1V7DXBfd3/+Wan98CP37+ohB8uuIw9Oy0BP+kWWhF4Us4ARrfwEj5imIhXX+rx1Rc1ZMmvUN2RMu3/KY1efI59++pm0at24HXCQWGIcipKzxC+yRCNnrrzyCrn00p/KT34y3hU+3nz3X25uEj00mknFyTf//bb88pczU/ebnvPa0/f8xBLvMhwtd/fd98sfHprvCktXXvcz2aldh0C2iCWRhh2FIAABCEAAAhCAAAQgAIGECMQSS0ydugPOnq0WNxNLlryzvolb+w1o/EXcHCqWrGhzcJOdcS6fcK185zunyRtODhQ97pt7n+gOIiNGnCKXXXaZfGHwAN/tW01kiS2WjBk9Ts4772w59tjjm0zoVJC59NLxqfcv+Mll8q1vnSbHDTtMTvrmd+XEExuXiFw07jw58/tnOXlVDnBzMthiiV2P3aZMxRJ3+c2tv5ROxx4jDQcOaZLXxLbvFUtef/3N1GlNeqo+msgSc+Kaaya4E9wgsWTgwIFOtMZH8u1vDXd4/SSyWNJl6ZvSeQ9nB58B+6Z82PrgHbKuy06ybftOPp3/+JBUOtsIb/na8TLh93+UOXdcFDpU8yGWhDqRhwJRxZLbTj1czq59TB6+eYqsXFct7dtUut51kBo5/pcvNVmGY7udjVjy2GMLnAS39c5Wx392xZIXXnjcSVbbuETmxp9Pkcce+4uzffMTjsDx64zEEu8yHCNwrlyxWcaNG+cssxrj3o8sw8nDQKQKCEAAAhCAAAQgAAEIQCCUQKJiyaK3PpV99+gqtbUN8p+PNsjB++7axAE/sURFDz00QeaJJx7v5E74nVw56Uo3+kNFE10W8fUTdiQGNTkq/MQS7y/apnLv+yrQDB36FTn9O8NdIUaX1txwwzRncjjbiTC5VL72ta/LK684u5lsjyyxl+GYxJjGdjqxxJvc1Yahy29aOclu7S2F/XrLL7JEcz/Mnj075aPfMhyNfhk/boLvMhxd+vCVI49wlpD0a7ZNcbrIkh4L/yZthzs5T9q2SyuWbN13kFz2u3mhg88uELQbTq9evWT2nGlu0dtm/tbdncYeA359o/19oLOkRG2qsDdx4lVNEpqapVQ6hnS7X78lQLGcj1g4ilhS2b6j/OLwrnJu/dOy8NE/ydpN1SnrnRqq5JCr/+omePU7shFL2rdvkP/7v/GyadOm1JIajY7p3KmnW9Wbb73s5izRKJTefTqlqo8aWeJdhqO76hU6dhAAACAASURBVJhIkgt+MsERL0+Vb37zq6llOt72EVkScZBRDAIQgAAEIAABCEAAAhBIhEDiYokKJLpd8Gtvr44klmiOkIcXPO5EcqxxQvxvkZtuutldivPWW286+REeSiWh1EmaRlLosXbtGrnjzlnu8hhvZMlPf/pTJ6piQJMlEBpZctVVV6XeN5ElGlHyta+d4E4Af/7zG+XgQw6RGme5To8efWXhwhdc237LcOylLpnmLNnstK9tba202R6R4debmeQsiboMZ+/P9XOWJm1u9kt+qFhy6o+buOqNLGnrtKuhTRvpeWQfd3lNppElRuTo0qWLs8PM76RBNohOqjVx6sknn+wuz9IErG8va9ytxhwmaaled/fdd6QSwtoJTU3C1rvv/m0q74uJdEjkrgowEkssqXpMtny6XCrbNu4Wo0ft+lXS/oxfNdku2K4qG7Fkjz17yMU/dcQlZ9cavwSvWo93N5xZs6fFXoajdlRwNDlQ9HVVVbW7i5AemzZ/4ksPsSSXIxPbEIAABCAAAQhAAAIQgICXQIuLJZoHRcULPZ508mdMv/nnrnhy5JFfcbYTneQuEfGLGPGLLNGcJfrLuO4QY+eL0Pf1uPSyn8hbb74pF1wwQebNu0+6duuUWuKjyxD+8penZdq0m1yhRCNLbLEkk2U4QbvhbPrvf6Sts79sWydqIt3htxtOugSvxpa9G45ZtvPFLw5yuQRF35hro4olDRvXS0WXruIVS3RHGiOQJCGWnHji190de/r06eNEiExxc8kccMCXnB2Wz0yJJRoBZIsd2ka9rmu3bs2SltrtL0SxRPvhtlMOkbOrHpH1r/1VKjrsWMpWv3GVdPmfOVmJJWrfL3GuycOj0VCaS8gW3bxjVJfO7Lprd9mjfz/5aMW7zexpeW/iW2PX2FL7usNOu7bdZcCAz7lvr1v/EctweEZBAAIQgAAEIAABCEAAAgVBICuxZNeOW5s04hVnGU7nDq3d9zZV1coQzzKcDze0l7UdDmqSs0TLauTHoEGDnK1WZ8gTTzzqLpvQpSKnnPJNdxlO0G443iUYuhvOFRNvcLYN3rR9N5x93V1vzG44XZztij/+eIWMOHmEs0RlvCvEaM4SjTRY7/xqf9VV128XbG5xolZeS4klme6Go23zLsXZ6OSDqH/wIWnftq1UnDs2rWBiL8ExoNXetm2bRRO27tSlh5PrpJMrFJgJsCmnu+FoGXuSqolxtax3Imt3YhSxpPZvT0jtW0uk7clnSu2zDzfJWaJiSSZH0DKcyZMnyF//+oyzm8ph8u67y+T991c0EUuCluFon15xxRVO3psdSUtN1EkhR5YoOzfBa83jsv75e6KLJZ++KY/9d52MfOQdWe9E33x40Zcz6YbI1+h4q63dFihuRDUUNfEukSVRiVIOAhCAAAQgAAEIQAACEEiCQEZiyT3/fFTWrFkrFa0qmviwedOOLWj1RKfOzbfN7du3t5w+6NhmvpudY1QgMBN/FUp0W1g9dIJvDjPp79ihh3TvvkvqffNr+IYN9bJlc5UMHjzYCfHfLFuqVkuls7fq2rU10tuJ5tjJ2X1Gd8rR941t/WVdD91CVn1Q2x06NAoR3nqi7oaj9rQtZltafa25Sto4WwW3drYKlh/+QCr79vXtR217vnZusR0IE0squu0iVa0aZFunztJpyWvSqmc/WdeuMpXgNenIkqefftpJ9jtCvvKVL7sRJvPnP9YsssRvGY6+p9FC1dW1bp6TYlmGo33hbh08eBfZNH+y1H34WkowCYosqV/9jrR64xF5ouc35Tv3LcyLWJLEh08cG4glcWhRFgIQgAAEIAABCEAAAhDIlkBsseTpVYuzrdO9/tie/kkqEzG+XaRQW17BIalfxI2f6XKWmDL2chz1p3Lx61LZurVUHHSQb3O9y2+SYhLFTphYUr3zzrJxn0GuqTaffipdXnhONn7u8zkTS1TkOP30U91cJQ88cK/85Pxz5aCDjwhdhqNiiSYtPe+8nzqRRhtTYonumHTuuWfJYY7wcuMN06W1sy3vFVdc1WQZTxROmZSJkrNE7bpiycF7S+3yV6TqyVulfu0HUtGus9RvXiM7/eg30qpH4zbNetSteFO2vvawdDhqtPzl42o5/ddPIpZk0jlcAwEIQAACEIAABCAAAQhAwCIQWyyBXlMCUcQSvcLsLNJm+zawQRxbKqLE+JNOLNGtg41QYspXrlsn7f77tlQ7Akp9586S9DIcFUumTrtWPvrwE5k6daqcM+aHTcQSvyVSdl6SSy++VP61eGlKLHnyyefkrjvnyucG9JWlb3/gLLW6Sfba6/Pucq9cH5HFEt06eOhg1x0VTGoW3S91n7wtdU4EScfhV0qrnXpK7eb10tpJpFv7wavS7vAzpVXXPhIlwWuu25gr+0SW5IosdiEAAQhAAAIQgAAEIAABPwKIJVmOi6hiialGo0zatungiifm0GiTrduqZPPmdVl6k/3l6cSS7K3Hs2AnIjVLmVTU0Dws9fU1rsCh73fsuCMJqlkiZedl8UtaqklKdZmWilf5EqiiiiW/HXWcfH//vZrCevdZEV0q1nlnkW3OdsIbVokMOFSkT+MOUXos/GC1nDjnCSJL4g0zSkMAAhCAAAQgAAEIQAACEGhGALEky0ERVyzJsrqcX15IYkmuG6tiTD7zwkQVS04c3F8O7LsjF49yqGjT3vnn5LmxjoZtNdKgwsn24721G+XB196Tmq21OU/wmuu+8donsiTfxKkPAhCAAAQgAAEIQAAC5U0AsSTL/kcsyRJgGV0eVSxJIdlaF51O28omZXO9G050x5IpiViSDEesQAACEIAABCAAAQhAAALRCCCWROMUWAqxJEuAZXR5mFhSRihiNxWxJDYyLoAABCAAAQhAAAIQgAAEsiCAWJIFPL0UsSRLgGV0OWJJ5p2NWJI5O66EAAQgAAEIQAACEIAABOITiCSWxDdbXlcMGTJE+vTpIzs72+r+5je/KfrGl1p7CqlDYJt5b9js2rdvn7khroQABCAAAQhAAAIQgAAEIBBCIFQsWbt2jaz85BPZsrlKqqt3JJOEbCMBnbR17NRBevfqJR06dJLqmnXyycr1smnTpqLkpe3p7GwB3Kt3V2nfrpts3LROPluzzmnP5qJsTyGN00a2nWTnXbpJl87dnOSyG+Sjj1ZJVVUNbEM6Stl16NBO+vXr6ewktZN733FAAAIQgAAEIAABCEAAAhDIFYFQsUQFkqqqze6EbuvWLbnyo2jttm3b0Z3EqVCi29Bu21bnCiZbNtdLbd3WomtX68q2rs8aJWPao4LJtq31TtsQy7Lp0DbOjjZt2rZyhRLDVgWTzZtrYRsCVtmZcWlEymz6gmshAAEIQAACEIAABCAAAQikIxAqltTVbXMFAI70BHTya45S4FVq7Smk8WvYlsI4aQmuRJW0BHXqhAAEIAABCEAAAhCAQHkRCBVLygsHrYUABCAAAQhAAAIQgAAEIAABCECg3AkglpT7CKD9EIAABCAAAQhAAAIQgAAEIAABCDQhgFjCgIAABCAAAQhAAAIQgAAEIAABCEAAAhYBxBKGAwQgAAEIQAACEIAABCAAAQhAAAIQQCxhDEAAAhCAAAQgAAEIQAACEIAABCAAAX8CRJYwMiAAAQhAAAIQgAAEIAABCEAAAhCAgEUAsYThAAEIQAACEIAABCAAAQhAAAIQgAAEEEsYAxCAAAQgAAEIQAACEIAABCAAAQhAwJ9AaGTJnDlzYAcBCEAAAhCAAAQgAAEIQAACEIAABMqGQCSx5LTTTisbIDQUAhCAAAQgAAEIQAACEIAABCAAgfImECqWlDceWg8BCEAAAhCAAAQgAAEIQAACEIBAuRFALCm3Hqe9EIAABCAAAQhAAAIQgAAEIAABCKQlgFjCAIEABCAAAQhAAAIQgAAEIAABCEAAAhYBxBKGAwQgAAEIQAACEIAABCAAAQhAAAIQQCxhDEAAAhCAAAQgAAEIQAACEIAABCAAAX8CRJYwMiAAAQhAAAIQgAAEIAABCEAAAhCAgEUAsYThAAEIQAACEIAABCAAAQhAAAIQgAAEEEsYAxCAAAQgAAEIQAACEIAABCAAAQhAwJ8AkSWMDAhAAAIQgAAEIAABCEAAAhCAAAQgYBFALGE4QAACEIAABCAAAQhAAAIQgAAEIAABxBLGAAQgAAEIQAACEIAABCAAAQhAAAIQ8CdAZAkjAwIQgAAEIAABCEAAAhCAAAQgAAEIWAQQSxgOEIAABCAAAQhAAAIQgAAEIAABCEAAsYQxAAEIQAACEIAABCAAAQhAAAIQgAAE/AkQWcLIgAAEIAABCEAAAhCAAAQgAAEIQAACFgHEEoYDBCAAAQhAAAIQgAAEIAABCEAAAhBALGEMQAACEIAABCAAAQhAAAIQgAAEIAABfwJEljAyIAABCEAg5wQqKipyXoepoKGhQdLVp+e9R7ryU6dOla9+9auy//77h7YhrJ2XX365HHvssXLcccdFsvXqq682q/f999+XPfbYo8n1n3zyifTs2TP1Xpgf3soNE+912vbx48eH+moKRPHDy//FF1+URx55RK6++mrXzOzZs+Xoo4+Wbt26Sa9evcRbfsGCBTJnzhy37OjRo+Woo45yy/r1a2TH81zQrw/VhSeffFKGDRvWzJvly5dL//79xe+6oPGc5NjJts/C8KYbr+ecc447Ho444giXgd8YHTdunFvFU0891YxfMY2LME6chwAEIACB/BJALMkvb2qDAAQgULYE1q9f705qzWEmMfr+o48+KmeccYY74fWWW7dunXTt2tW9LJ2N22+/3Z3Y23bt+mw7fp3gZ1vfe+WVV9wJ2PDhw0XrsEWJqHa03H333ee2UY/58+e79oIOFRCGDh0qKlaYiaBfWTNx1AnlzJkzmxQxE2sz0fbj58dk7Nix8o1vfEMOO+ywVFvT9YnajeuHcXTixImuSDJ37lw58cQT3X5Wvx944IGUSGNPdu3JsLZLy//sZz+T2267La1YEkU8sutZvHixa1P/6aEi12mnndZEuAqzabfJr++0jgMOOKDZ/bBq1So566yzREUhPbwClL6nfeTtb2MoV2Mn0z4LHOSeE0H3n7mvtfjSpUtl4MCBae+lZcuWuWPnsssuk8MPPzxq9ZSDAAQgAAEINCOAWMKggAAEIACBvBGwJ5jeX3z1nF+Eg18547B9zky27PfS1efX6KDyGskwZswYV+BQoSPs8LNjTwbD7Ohk2EzU04k8dj0akaGRFvZhMzXvB7VRJ+lXXnmlTJ482VcQCus7Yz+qH0YoCRKEzHm7P0eMGJESEcz7RnQIiyCw+fsJMOY9I2otXLgwNdk2AoQKICNHjkwhDrJpfArrZzOu1KAdCWILKd469dybb77ZxA+7z3M5djLps7B7xTtevfe2zdgWBW12RkTRa/X9k08+OVTUjOMXZSEAAQhAoDwJIJaUZ7/TaghAAAItQsBvwh1nQq9OR7URVDZdw4MEAf21ep999nEv1aUSYctoguxEEW+0runTp6fEknRRKGpPox7MEhZ7gm/aH0Vs0gn4X//610hRLGrXz2YcP4z4oLbsia7dNyYyJkj8ssUFvzHk18+Gf5BQZ0QKr0BhJuEqmHn9TWfTj5Xtlz2uvKKRsesVXFSwOP/8833FgFyOnUz7LM4HTZz7RkWUUaNGueKZYaRC16BBgyItmYvjF2UhAAEIQKA8CSCWlGe/02oIQAACLULAOxkyk8UoE3rjsNdGusiCKOKEDSKovP3rtooCU6ZMScsvLLLEbzJuDOov4yeccIKcd955TSaCQZN/XaYRtGwjihClk82VK1c2i0rx1hcWWRLHDxOhoHWELY+y/VBfNbrEHF5xKGxQe4UNLx/jl710ydg04o03ciYbsURt+0WCeJekGIFG31dRJWj85XLsZNpnYX0Sdv8FRZbodbaAo1z69esXGHETxw/KQgACEIAABJQAYgnjAAIQgAAE8kYgKM9DpmKJ7XhY4tawZRruQ9FKRBvHpyjCglnekU4osSfDdo4Tv2Sdxl/1045QsJcqhIklOvHXaIlMBSDTblNPVD/iiljpBJOwvC5+k3GbmV/kStBY8RNG/N6LugxHfbPzsJioJX1Pl0WZHDdmzKhY1KNHD99cHLkeO9n0WdQPGG8d2ia/nCW2PVvE8RO5otZNOQhAAAIQgECz73POF4Lm2wLACQIQgAAEIJADArmILDG/LheqWGJjDFpyYsroZFh3/NCdd3SyrLvB6BEkCNhiiB11YcqHiSX27ithokOYkGT4R/Ej24m3srn11ltTy4+iJt/1E+uSEku8t0tYgldT3i9yQqNNrr/++lTyWrPMRKNqgnLm5HrsZNtnUT5O/PpHxb+DDjrIjbbSe8N72DsE+SU6jlIvZSAAAQhAAAJ+BIgsYVxAAAIQgEDeCPhNuMIm9FEiPPxsaKPCJnje68IEAbWZSRSGSUwalvDTu8tJ2NKHoGUk6qcRQsL42ZEN6aJewtjY9dh++/lhLz0JykniHZR+YphdT5SJsh0F4rcEzPRTusgSbx96I0tM2+JEOUybNi21+4+KIWZZlC08aRRQly5d0iZ2tXfISXrsJNVn6T5swu5Xv2t16dGGDRtS/KLkFMrbBx4VQQACEIBAURNALCnq7sN5CEAAAsVFIOpkKGxiblrtndSaZI/mfDo7YQlEbdvZJni1r/fbLUb99W4l6+1Zv0SvXrHETnoZxMiPib3kJygPSFif2LzC/LAFGm+0jR1Ro22wRQf1IcpW0kF3hVfY8PIzO6z4CR2mD8Nylph+jCKqGT+9fW+Y2OPGy8JuYz7GTqZ9FucTKurng7GpPumhCZdtMcdvu+U4flAWAhCAAAQgoAQQSxgHEIAABCCQNwJRJ0NhE3M/IcAv+WU6O37Ld4LKGzEhLDIknUgTtNWpuUajC3R3j549ezbpD+OTX91+ETXeCXZYZImpLGgb23Rtss956wnzw0xug7Ya9utjba83csDwiSJOeMUS78A3AppfhI2J/vDmj/GzacrGSUAbFH1k3k8XOZOvsZNJn5nomKC8O3YfRP180Gu8Wyjby3HClpTl7QOPiiAAAQhAoKgJIJYUdffhPAQgAIHiIeDd4SNoF5R05bzn7Am6CccfN26cCyVdWT1vJrTGRlB5I6pEzYuRzn97QjxjxoxUDgb9hfyBBx4QexmF6Vk76sOexJvJoV8UhL18wxvx0a1bt9SgCYrS0LbqjiuaO8WPpX1dJn6oTY0gufLKK90tku38Hja/oCUvRoSIsp2taaxtN90OPIadLXSYerwiSpBNwyTqmFEfTT97I4jM+0HCS77GTrZ9FiY0xvl8eOWVV2TYsGHNtrD2Llv6zne+I127di2eD0k8hQAEIACBgiKAWFJQ3YEzEIAABEqTgP2LsbeFUXNWRCFjog7S1edXf7ry+iv1l7/8Zd8dSLy2wtrpjbbwa5Mtfti5LMLa743sMDkrzPthvsVhls6XMD+81+pk/+mnn26SrPXoo4/2Za4+Kp/q6mqZPn26K7RoxMWFF14oAwcODHQrqG1BuUm0n+65556UTxq1ctppp6XEI60ozKa378Ly6ZvlR94lJGbM+Ak8Xh9yNXay6TMVMVXE0H9huwz5daB9jR09YsraOwipgJLu8yXsHuI8BCAAAQhAwCaAWMJ4gAAEIAABCEAAAhDIGQG/JXI5qwzDEIAABCAAgYQIIJYkBBIzEIAABCAAAQhAAAJNCZhtnkePHu279S+8IAABCEAAAoVKALGkUHsGvyAAAQhAAAIQgECRE9DlYAglRd6JuA8BCECgTAkglpRpx9NsCEAAAhCAAAQgAAEIQAACEIAABPwJIJYwMiAAAQhAAAIQgAAEIAABCEAAAhCAgEUAsYThAAEIQAACEIAABCAAAQhAAAIQgAAEEEsYAxCAAAQgAAEIQAACEIAABCAAAQhAwJ8AkSWMDAhAAAIQgAAEIAABCEAAAhCAAAQgYBFALGE4QAACEIAABCAAAQhAAAIQgAAEIAABxBLGAAQgAAEIQAACEIAABCAAAQhAAAIQ8CcQGlkyefJk2EEAAhCAAAQgAAEIQAACEIAABCAAgbIhEEksmTdvXtkAoaEQgAAEIAABCEAAAhCAAAQgAAEIlDeByGLJkiV3lzcpWg8BCEAAAhCAAAQgAAEIQAACEIBAyROYPPlhQSwp+W6mgRCAAAQgAAEIQAACEIAABCAAAQhEJYBYEpUU5SAAAQhAAAIQgAAEIAABCEAAAhAoCwKIJWXRzTQSAhCAAAQgAAEIQAACEIAABCAAgagEEEuikqIcBCAAAQhAAAKhBCbduSa0TLkWmPSjXcq16bQbAhCAAAQgUHQEEEuKrstwGAIQgAAEIFC4BFQsmfSj4wvXwRbybNKdTzhc0oslCE0t1DklVm3YOCux5tIcCEAAAjkjgFiSM7QYhgAEIAABCJQfAcQS/z6PKpYgNJXfPZNki6OMsyTrwxYEIACBUiaAWFLKvUvbIAABCEAAAnkmgFiCWJLnIVdS1a1YWyerN1RITXWtbN1WL9vqKtz21dc3SF19ndQ3tJKGhobt77VyXtdLrXNuv73ayN592gpiSUkNBxoDAQi0MAHEkhbuAKqHAAQgAAEIlBIBxBLEklIaz/luy2vL66VbR0csqRVXLKlraBRLGuoaHMGkwhFGHOHEEUj0qHNe19VtL7etRo4/tDNiSb47jPogAIGSJoBYUtLdS+MgAIFCIlBRcbCvO+ecc6ocdNC+csIJQ6V//95NykycONN9PWXK2KyaYtfd0LAoK1tBFyfla06ci2E0rB35YOl1tyXqjIGsSVHEEsSSTMcO14m8vHSrdNupjdTX1UvNtkYxRA8VSTSipFZfN2olon/q6/r6euffVvnakE6IJQwiCEAAAgkSQCxJECamIAABCIQRWL9+k3TrdoxbzIgWy5YtlwULnpfx42+WV1+9V/bff2DKTNjEPaw++7yZcOdTLHnqqZfluOMOieNmi5f1Y+5tRy5YhrHKRZ3pYIf5E3StVyypqGj8ZdwcZglBi3d0nh2IsjwiTGiyWXo56rkk2CZlR/GG2Qo7n+cuKojq/vZ6tSuWaERJ7bbt4sh2zzS6ZIsKKE5ESZPPdpVN6mtk2BAiSwqiE3ECAhAoGQKIJSXTlTQEAhAoFgJBk16dpF999R2yfPnDzSJMkmhbvifbKgyNGnWFzJ9/UxLut5gNv3YkzTIKq6TrTAc0ij9RxBK/yXC5TpCzFUu83NJxjMM4Ttk4N2FUu1HLxam7mMs+s7hGundp7QSPOGKJsxRHI0zsY2P1jpwlDdLglGoUTlo1VCGWFHPH4zsEIFCQBBBLCrJbcAoCEChlAkGTXo0w2WefU2X27AkyevS3EkeQz8m2Om/En1xFsiQOKMCgXzuSZhmFVdJ1puMXxR/EkngjMBuxJEhQiPu+n8e5Eiui2o1aLh7t4i3tFUumXH+9TPjpxakGGbHk1hk3yHnnXYxYUrxdjecQgEAREEAsKYJOwkUIQKC0CKSb9Oq54cOPcqMx/PJULF68zBEhbnOW7TyXgqJihF32ySdnyrBhY2Xu3GvkxBO/LF27dnbLeuvV6IHbb/+ju/xHD1Ne399jj5NS9tWeLqVJlzfDe85Mtu2eUz/V9qOP/k3OOGNCqs6RI09o4p++0OVI2s7vfe8E0fPa7gMO+F6zNgXxsOvV5STKwxzqx9ix18lttz3ovuXlZ5cLaodpr/FTr5ky5ZwmS6hsH4JYa98E1eEd9X79F8RSr01Xp54PYhfkT9QlYfZSEiJLdvRiLsQSe4wY1kFLdfzeD3rPXs6Tzp6WM+e91/gtE9pxbzXu5mIOBJMdLJ76l7MMp0sb941J196QOnH5JZfIhi0VbnLXGTNuTL2vgokelQ3VRJZ4PzR5DQEIQCBLAoglWQLkcghAAAJxCYSJJWrPRGN4y44YcZErlOj5F19cIkOH/m+zsrqMZ+3aDa64YIQXtem1ZQSDdeuekffe+7hJeSNO2L6sWvWZXHnlLJk581LfJnvt+7XT+K8igx5BPnrPa5tVzFGRxW5TOh62k/fd97h7rRF+DDttuwoW+nr16nWO7SObcfJrhy2WaI4ZW+Tyg5OOtV/f+NkIGgtBLMPqjDKW7KggxJK4d3rT8vkSSxrHU9P8JeleZ3Ou8fOhUfiw7cSp38/f7EgX99WPL6pyluG0TUWMTLnh+lSDxl90sUy9aYdQMvZ8J7LEyW3iLMxx/q8hwWtxdz3eQwACBUgAsaQAOwWXIACB0iYQJpZEETimTr1AzjrrlFTUiN+EO4p4YUirENKr1/HuSzNB1qSzI0Zc6IoUGt2hgsOgQXsFRk9EqS+sTNB5k/g2SPDx4+EdRXqt7jykYs+0ab91I2rmz5/uCiT6ety4M7dP+hp3LQoSrKKwTjeC/VhHWWITl53tg1+dRkyJMpbi3JFElvjTakmxpPm9sENMyUYsCYomCRNL0vkTZ6yVYtnHXt4i3Tu3TTWtxsndagsk5oQKJanD0asq66vl+INJ8FqKY4I2QQACLUcAsaTl2FMzBCBQpgTi5CzxltVJ7623/t5NBKuiyu23Xy49e+4caZLvV6+JuDBRG7ZIoH+b6AONVrnuursCo0qiCgj2ch27+4OEiTCBIB0P7/CaM+cPMmbMNa5AsnLlp/L++ytdjirEvPTSG6k8MWF1Rm2rt/50rLMRS7z12NEg6eqMM5bi3KqIJYUpltjLaRrv8+YRIY1jO3khxdg1ZHK1k0+ccVqoZR/5R2Nkife4fuqOJTkXOBEmetRsayzl8qytkW8cilhSqP2KXxCAQHESQCwpzn7DawhAoIgJBE2MzWTe3g0nqKyZBKeLQgmb9JvIkaCoDUVs5/tYuPAuOfzw/QLJh9WnF9pLP/wMhdmIw8Nr3yy90feXLn1QPvtsMNXepgAAIABJREFUg7uMSQ97y+YwH7R8lDJ2/WGsMxFLwliG1Wn8izKW4txuiCX+tHIRWRIkbIRFduRCEEln00skzL84463Uys5/0RFLnMiSysqmLat3ltvcOPV6OX/cJVLtbClsHw21DdKqbpucdFhHiTLOSo0Z7YEABCCQKwKIJbkii10IQAACPgQ06Wa3bse4Z0wEgP7C/6c/PetGPdiT9qBJuREtvHkyzIRbz3fo0C40Z4lf/hDbL+O+ltMjbAvgIAFBhQmduOsyFzOBN7lDNDdKnKgOvzqCeHjxG/ZGYPK+NuWjtCOuWBLG2tizWTWfYDZdHhTGMkqdYWPJ9oecJdl9pEWZxNpCU1yBIY4A0nif5y+yJEwcIcHrjt5OJ5boVsHVTrchlmR3L3I1BCAAgagEEEuikqIcBCAAgSwJBC1B0TwaRx99kBxxxP7Sv3/vVC3e8mbXFp3ATp9+r3z00eomO7CY8rrMxOQaMbvh+NlSseD++//iLkcZNeobcs89f3aXpZg8HsYRnZR36tTe3REn6PCzb3Zb6devh0yefHZquZCZ5Kstkw/FFoZMHd5daoJeB/Hw81Un/IMHD3BzsOihuUrUP78deRonlItSu8aYdpjcLun89NYdxjqIlbHjx1fPBbHUc2F1qs0gdn7+ZCKWNPZrRRMc3iUYWd5WRXN5tmKJl2W6pSxBO9Q0junGHWxsscS8b+qIsxvOjjEavHwnju9F06E5cvShFxqX4bQ2kSWtmlakYknd9sCS2npn9Y0TVeJskSOVdVtl+GGdiCzJUb9gFgIQKE8CiCXl2e+0GgIQKEECUZZyZNJsTQR6/fXnN0kmm4kdrikPAumiI8qDgH8rkxBLiolf1GiRqOWKqe3Z+KpiSZeOjWJJZasGqavfITY2VDbIVmefnAZHHNFDxZI651+980drRywZMZScJdmw51oIQAACXgKIJYwJCEAAAiVCIEmxRKMIFi9+W2bMuFj+/vfFqciLEkFFM3JIALEEsUQJRBVBopbL4ZAtKNPzntssnTu2kVaVraTSWXZjH3VORJCKI7Xb31TRpNb5V9FQ7+YsOfmILkSWFFRv4gwEIFDsBBBLir0H8R8CEICAOzFpzGdhDntHlEwAmWSzuq2s2VI3EztcU34EEEsQSwyBMCEk7Hz53T0i//mwRv7zQY1UVFY4MSSeJWyOeLKtYUfmV81hooKJLpsa1L+1DNytA2JJOQ4a2gwBCOSMAGJJztBiGAIQgAAEIFB+BBBLEEvKb9QXToujLPcqHG/xBAIQgEBhE0AsKez+wTsIQAACEIBAURFALMlOLCmqzsbZgiQw6Ue7FKRfOAUBCECg2AgglhRbj+EvBCAAAQhAoIAJqFjCESCYMIllaEAAAhCAAASKhgBiSdF0FY5CAAIQgAAEIAABCEAAAhCAAAQgkA8CiCX5oEwdEIAABCAAAQhAAAIQgAAEIAABCBQNAcSSoukqHIUABCAAAQhAAAIQgAAEIAABCEAgHwQQS/JBmTogAAEIQAACEIAABCAAAQhAAAIQKBoCiCVF01U4CgEIQAACEIAABCAAAQhAAAIQgEA+CCCW5IMydUAAAhCAAAQgAAEIQAACEIAABCBQNAQQS4qmq3AUAhCAAAQgAAEIQAACEIAABCAAgXwQQCzJB2XqgAAEIAABCEAAAhCAAAQgAAEIQKBoCCCWFE1X4SgEIAABCECg8AlMunNN4TuJhy1OYNKPdmlxH3AAAhCAAAQgkI4AYgnjAwIQgAAEIACBxAioWDLpR8cnZg9DpUdg0p1POGPEXyyZPfuV0mtwjlp0+neGS4f23aVNm0qprHwtR7VgFgIQgED5EkAsKd++p+UQgAAEIACBxAkgliSOtOAMrlhbJ6s3VEhNda1s3VYv2+oqXB/r6xukrr5O6htaSUNDw/b3Wjmv66XWObffXm1k7z5tJUws+eZJRxVcmwvNoUcefk6OPOor0rt3d1cwad/+jUJzEX8gAAEIFD0BxJKi70IaAAEIQAACECgcAoglhdMXufLkteX10q2jI5bUiiuW1DU0iiUNdQ2OYFLhCCOOcOIIJHrUOa/r6raX21Yjxx/aGbEkgY5RsWTIkCHSt++u0r17L8SSBJhiAgIQgICXAGIJYwICEIAABCAQkcCCBc/LiBEXyvDhR8no0d+So446ULp1O8b5FX1RRAu5KVZRcXDKsJ8vYeeT9AqxJEmahWnr5aVbpdtObaS+rl5qtjWKIXqoSKIRJbX6ulErEf1TX9fX1zv/tsrXhnRCLEmgW1UsGTx4sOy+++7Ss2dPxJIEmGICAhCAAGIJYwACEIAABCCQAQEjlLz66r2y//4D5cUXl8jQof/rWkpCLHnqqZfluOMOycCzxkuMIBLkS9j5jCv2XBgmllRUNEYhNHJrXKphDj3nfS8Tv5Kyk0nd5XDN316vdsUSjSip3bZdHDF96kSXbFEBxYkoadK3KpvU18iwIUSWJDFGEEuSoIgNCEAAAukJEFnCCIEABCAAAQhEIOAnNqjAMWzY2KzFkvXrN8moUVfI/Pk3RfDEv0iYGBJ2PuOKPRemE0u8IkY6USOO4BGnbFLtLGc7zyyuke5dWjvBI45Y4izF0QgT+9hYvSNnSYM0OKUahZNWDVWJiSWbN2+R6669WTZt2uTavvmWa93/331nudxyyyzp3Lmz+/rSyy6QTp06yu1z7pH33vvAfe+LXxwkI8/4VpP39P0999xdzho9qlnXXj7hWvnOd06TLzkiqTm0njvu+F3q9bCvHi3HHvvl1GvvNU8//Tf3nJbRcycNP0EOP3yI+576NmzYUbLXgD0iDyvEksioKAgBCEAgYwKIJRmj40IIQAACECgnAiNGXCQLFjwnc+deIyNHnpBquooQ2UaWTJw4U66++o6s7ISJIWHnk+rLILEkSNCI+76fn4glSfVeNDtesWTK9dfLhJ9enLrYiCW3zrhBzjvv4pyIJSo+vLb4dbnqqutS9b7/wb/lwgsul8sum+AIEYfKH/90vzzx+HNyxZUXugLFWWedLV8YPEB+dskkOeWUb7riR/dufZzldMPkhRdecO3UO9Eva9etSNl88cVX5L65D8q++w6Sn1xwttTUbJGVKzbLFVdMdOvRvCF6VFWvdf/fsmW9E3XW/Jr75v5B2rbtIGeO+q587avDpVevnvLr39zm2jO+7bPv7u7rKAdiSRRKlIEABCCQHQHEkuz4cTUEIAABCJQJARNFos29/PIfy/nnf9fJFbBzk9ZrhMijj/5Nzjhjgvu+Cisnnvhl6dq1c2qZjL7/ySdPyJVXzpJdd+3mllOhxD5UfPGzZYs09vknn5zpRrjoEbYMZ/786W7eFb1Gl/28//5K2WOPk1LVm/e9eU5U0NFjypTGeoKOuGKJbceIHkFLdfzeD3rPXs6Tzp6WM+f9lgUZ/5JYHlQqt8pT/3KW4XRp4zZn0rU3pJp1+SWXyIYtFW5y1xkzbky9r4KJHpUN1YlFljz04GOybNkyueGG61LixmuLl8nTTz8t1113o/ueCg9jRl8kDz74kIwdO8YVS1SQ+PXdv5MuXXaRb5/6dbfMySPOlEWLFslHH7/VrItuuXmWnHzyaTJhwgT585//5NpV4UOPCy4Yn6rHvjDoGhVLfvjDM53okq87eY9OkJNO+rb07tMJsaRUbgzaAQEIlBwBxJKS61IaBAEIQAACuSKgeUquvfYuN8JEj4UL73J+wd4vVZ2JPtG8JnoccMD33GSwZnmNESCWLn1QqqpqZN68J13xwS/qI8yW33mtM0wsUaFmxYpPXd/OOedUmTnzUlnsTDL1tX39qlWfuYKOntcjn2KJ1he2ZMc+n65s2LnGNjfmTolqM1fjq1jsPr6oylmG0zYVMTLlhutTro+/6GKZetMOoWTs+U5kiZPbxFmY4/xfk1iCV12GM+Gyq2WvvfZwl87oUhsjYowde25KQNGojYsv+Znc6PioS2V22bmHI+TcJlOnTZXd+vWUDRs/TSuWqNjywANz5ZJLLpVz/+882WmnVq648eMff9/JXTTEEWyWy6pVHzniS7vUMhq/a0xkiRFLFix4UCZNulauuXaC/HT85Skhh8iSYrkL8BMCECgHAogl5dDLtBECEIAABBIjoCLCrbf+PhUNYiIxGifbjbvSGMEi7LVxyk8sCbs27Ly3wWHlTQJbs8zovvsel0GD9nKT2cY5kogs8RNLmrdnRzLYMEHEG2XiJ46EiSVxGJR62cde3iLdO7dNNbPGyd1qCyTmhAolqcPRoyrrq+X4g5NL8KqCieb7ePfd5Y7ocLksmP+4u9RFBQkVQfQwS1xuv32W7Lbb7rJu3VoZOHCgnHvu/zkix8dOFExVoFiiy2n+8eIiN1Jl7n2/kU9WrpIf/PD7MnnS9c5SvO+7USovv/SqG82yevUa+fnUq+XZZ5/3vUajWezIEo1kufjiC92oFfXNRL0glpT63UP7IACBYiKAWFJMvYWvEIAABCDQYgS8uUlUTNDlNn6RI0mKJd4Gx7UdJMiki2ZZvvxhZ4J4VyqqJA70XIol9nIa9SkT0SNO9Ei6nXviMCm1so/8ozGyxHtcP3XHkpwLnAgTPWq2NZZy+6q2Rr5xaHJiialfl718af8vulEj//73GzJmzOiUWHLBTy6T2XN+KRddeElKkDjt1P9xlsj92hVK9AhahqN233hjqSuyfPbZaicfSbUbZTJz5q9kz736y9FHH+ku41n61rvy+9//0Ukse4uTy+TSwGu8YskLLzwujzs5VT788APEklK7SWgPBCBQEgQQS0qiG2kEBCAAAQjkmoCKC2bbYFuAyJVYYpbZhC2rCRJPvDzCIku0vJ2XxbvEKCrfuGJJkHiRr2U4QVEnzfkls61xVI6FXG7+i45Y4kSWVFY29bLeWW5z49Tr5fxxl0i1s6WwfTTUNkirum1y0mEdZdKdT8ikH+3i28TZs1+Rb550VKzma3TJ3p8b4CRbHSrjx413IjVmukKI7lhz3XW3OMvg/uSIET9OCRI33jDdyRtybGp3myCxxCynadeuo+vPyJHflaumXC3vvfsfdynP7DmNu1dprpT775/niCiz5dRTv+0KKt5r/vzIn5pFlmiOFI18WbXqUzdZLAleY3U7hSEAAQjknABiSc4RUwEEIAABCJQCARUbVBiZMuUcd2mKyfOhCVOHDz/SbWJYnpGgHWnsXCa6HGbcuDOdvCjPN0nEqvW99NIbMnr0t5rVpflPhg79X/f9MHElKJ+K6SNtgx7ebYyzzVmiNpMUQBrb2jzXiLeeXCzRKYXxnE0b0oklulVwtdMtuRZLNMGrRnvo8dJL/3IFks6dO8mfHGHk+edecpba7OmIf8+ndsaxxRKzVObSyy52d6/xE0vsJTgrP/mvW4/WuXVrlbsU57HH/iJz733QSZJ8pLslsW5hPGrUGc77T7jLdrzX6PXeyBIVS1RomTjxKpk1a5bssWcPdsPJZmByLQQgAIGECSCWJAwUcxCAAAQgUJoEVNDQ5Kivv/5fufnmuW4jVbgwQom+jrobTuNEf1EKlAohEyfeJv369ZDJk89O7bJjBBMt6N2y2K5LBRCToNVr21RicpCYcvZOPXaPaZ2dOrV3d8qxjyTEErWXbmmLN8qksS07IhTsXWvSlfUTSExb0kWSRL2uNEd49FY99ELjMpzWJrKkVdNrVSyp295ttfXO6hsnqsQJ9ZDKuq0y/LBOiUWW6Ba+1dXVcuCBX3QjOYxAoblMVq+qkgEDdnPupb6pHWt22XlP2bR5lStIaPnOnXrKms/ec53v13ffZrvhaJmOHbo22Up4py67uuVNThT1QY/Bgwe7/6v9oGsMJb3Wrk/r2XWX/vLpmvcRS6IPQ0pCAAIQyDkBxJKcI6YCCEAAAhCAQPEQGDv2Orn++vPd7Y4zOYKW4WRii2sKk4CKJV06Noolla0apK6+IuVoQ2WDbHX2yWlwxBE9VCypc/7VO3+0dsSSEUOTzVlilrv4JUbVc1ETpmZDOp0P2dhNd+0jDz/nCjS77767Iwj1lPbt38hVVdiFAAQgULYEEEvKtutpOAQgAAEIQKCRgEaNLF78tpOH4WL5+98XO7kZTsgYDWJJxuiK5sJ5z22Wzh3bSKvKVlLpLLuxj7qKClccqd3+poomtc6/ioZ6N2fJyUd0SSyypGiA5cBRxJIcQMUkBCAAAQ8BxBKGBAQgAAEIQKDMCcyZ8wdnB5FrZOrUC9x8KdkciCXZ0CuOa//zYY3854MaqaiscGJIdkSVqPeas2Rbw47Mr/paBRNd/jSof2sZuFsHxJIEuhmxJAGImIAABCAQQgCxhCECAQhAAAIQgEBiBBBLEkNZsoaS3g2nZEGlaRhiSTn2Om2GAATyTQCxJN/EqQ8CEIAABCBQwgRULOGAQBiBdFsHh13L+UYCQ4YMkb59d5Xu3XuRs4RBAQEIQCAHBBBLcgAVkxCAAAQgAAEIQAAC8QmsXddXVq5cK1s2V7k73XD4E2jfvr107NRBevfuLh3ad0csYaBAAAIQyAEBxJIcQMUkBCAAAQhAAAIQgEB8AtXVg6Wqeq1UV22Vbdua5kOJb620r+iyUxtXKGnTplIqK18r7cbSOghAAAItQACxpAWgUyUEIAABCEAAAhCAQHMCdXVfckSSOtBEJKBCiR6IJRGBUQwCEIBADAKIJTFgURQCEIAABCAAAQhAAAIQgAAEIACB0ieAWFL6fUwLIQABCEAAAhCAAAQgAAEIQAACEIhBIJZYctppp8UwTVEIQAACEIAABCAAAQhAAAIQgAAEIFCcBCoanCOd65MnT5Z58+YVZ+vwGgIQgAAEIAABCEAAAhCAAAQgAAEIxCQQWSxZsmRJTNMUhwAEIAABCEAAAhCAAAQgAAEIQAACxUVAg0YQS4qrz/AWAhCAAAQgAAEIQAACEIAABCAAgRwSQCzJIVxMQwACEIAABCAAAQhAAAIQgAAEIFB8BBBLiq/P8BgCEIAABCAAAQhAAAIQgAAEIACBHBJALMkhXExDAAIQgEB5ELjwwgtlw4YNctFFF8ngwYOltrZWWrdu3azxdXV1UllZKe+++6506tRJevbsKfX19dKqVavyAEUrIQABCEAAAhCAQJEQQCwpko7CTQhAAAIQKFwChx12mHTs2FH0oXrUUUfJtm3bpE2bNk0c1o3nKioqZNWqVa44Ul1dLbvtthtiSeF2K55BAAIQgAAEIFDGBBBLyrjzaToEIAABCCRD4Fvf+pasW7dObrzxRjnkkEOaiSVGKFm/fr18+OGHMmDAANm0aZP06NEjEbHkX//6lxx44IFpGxOlTBwaSduLU7cpmwsfotiMUiZKe6LaOfjgg11zixYtimKWMhCAAAQgAAEIJEAAsSQBiJiAAAQgAIHyJnDSSSfJ2rVr5aabbhKNMvGLLKmpqZGlS5e6y3C6dOki7dq1k169emUtluiEW490YkmUMnF6MGl7ceq2y+bCjyg2o5SJ0qaodlQs0aikl19+OYpZykAAAhCAAAQgkAABxJIEIGICAhCAAATKm0CQWKIRJXroRPe1115z85iokKK5SnQpTrZiiZlspxNLopSJ03tJ24tTt7dsLnyJYjNKmSjtimoHsSQKTcpAAAIQgAAEkiWQE7FEvxSaL4hJuhvXbpzyWtYc6Xz32oxTR5IssAUBCEAAAoVDwE8sUWHEPFs0oasmfd2yZYv7fFSRJFuxxJ5oB4klUcrEoRjVXtgz1ZwPe96GPZej+pN0G5OqN6odxJI4PUhZCEAAAhAwBOznsU0lF3P1ONSTmkOHfd+wOWTS5kTFkqjOxgGpZTOxG6cDoggg6XyIU1fctlMeAhCAAAQKn4BXLNElN7rMRqNINJfJ1q1bZc2aNaK74egzQyNLdDlOppEl3km2n1gSpUwcsnHsRXkuRiljvgMEfcGJ41PUtkaxGaVMlPqi2kEsiUKTMhCAAAQgEEQgynw3H/Qymddn06Zs60tULMlWuQnroCS+WPnVEdVuui9tcWyEtZPzEIAABCBQXASMWDJ9+nQ59NBDXedVKNm8ebMrkHzwwQepiEt9XmQTWeI3wfaKJVHKxCEc116UZ2KUMpmIJX7CUdJtjcsjqP6odhBL4vQgZSEAAQhAwEvA75kb9TmcC5pJ1B3HRpyydnsRSxwaceAFlY1jIxcDDpsQgAAEINByBFQs+eyzz0TFEk3wWl9f70aUqFDy8ccfu6/NkY1YEjS5tgWCKGXikMrEXtgzMey87V+6spn4Ftb2KDajlAmrR89HtYNYEoUmZSAAAQhAIIgAYklmaUJKTixJ96XKhOHY4bx2aI4OrrC1TGH2w67nFoYABCAAgdIjYMSSadOmydChQ12BRHOSfPLJJ02EEm15pmJJuom1EUuilIlDP1N7YWJI2PkkxBJbQEq6zZly8foR1Q5iSZwepCwEIAABCHgJRBFL0i1Z8c6Z7XlzJktd4n4P8M7Tk5zDpxstZSOW2B3i7Zy4nRUkiMSxwy0MAQhAAAKlQ0DFkk2bNsnMmTNlwIAB8umnn7qRJprU1e8LS9xlOGGT6qgk020vHHcin06MCHsehp1PSizJRDDJJ+sodWmfIZZEHeGUgwAEIAABPwJh89905zM9l64non4PyMccvuzFkjAlLWpnKUgiS/gAggAEIAABLwEVSzZs2CAzZsyQfffd140o0SU4Kph4f/0o98iSOM/csOdumNgQRxwyfRrFZpQyUe6SqHYQS6LQpAwEIAABCAQRiBOJ4V2NESaWeOuMstIiyneBfM3hC1IsidNhpgFJQPWzFcVuFB/i2OFWhgAEIACB0iFgluFMnTpVjjjiCFm9erXbuLVr17pJXu0jU7FEbUTJcRGlTBzymdhL8oeFdLYy8S2s7VFsRikTVk/U/tRyiCVRaFIGAhCAAATSiSVhIoYtkkSN6Mh0/hvlurIWSzIZyklARSzJhDzXQAACEIBAOgLerYO1rCZ4VaFEl+QkleA13QTbjqKIustK1F6Na6+lxZJMIkoMiyhtjVImCtuodhBLotCkDAQgAAEIZCqWRFmmY2x783+GiTB+PiUxr49iw2/uH2eUkLPEoZUU6Dh24nQSZSEAAQhAoLAJeMUSzVVSWVnp5jFRwWTFihWpBmQTWZJuQu8VCPwm4kmLCEH2gp6HmTwn40aWZNPGIDEqV2yj9hFiSWHf/3gHAQhAoNAJhD1/vZEk2h4jgsT5ASSsnrjiRdQIlzD+Uf3y2klcLLGX12SiMqVTw/zUrDhKlR1aZHeUbSOdz+nalmkHhHUs5yEAAQhAoPAJeMWSrVu3Stu2bV3HNZdJVVWVm8dERRTdJadnz56umKKJXjXqRN+Le3gn2n4iQZQyceqNai8odDbq89YuF0csyVYo8RNLcsk1Kk/EkjijlLIQgAAEIBA019X3/ea73nmud0mOl2jQ7rJR5v9x9YJczuHDRkriYklYhfk43xLCRUvUmQ+W1AEBCEAAAuEEgiJLzAN+5cqVUlNT4wonmvg17m44QR7Yk+0goSBKmfAW7igRxV6Sz8SoYkkSQolXLMk10ygs1SfEkjgjlLIQgAAEIJAUgSQjRZPyKZ92SlIsUYBJflEL65B81hXmC+chAAEIQCD/BLxiybZt26RNmzburzdGMFm2bJn7t0aZ7LLLLtK6deusIktMK82EO51YEKVMHGph9pJ8LkYRS5ISSmyxJB88wziaPkEsiTM6KQsBCEAAAkkRQCyZLBXOl7mGdEBVUZk3b54sWbIkKe55sZPkl7Ugh/NRR15gUQkEIAABCGRMIEgs8Rr897//7Qoo3bp1S0wsMRP8MMFAJ+ZhZeIASGcvboitX71RbCTdpnyzjOq/iiW6VOull16K00WUhQAEIAABCGRNwH4eG2NRlttkXXEBGCjZyJICYIsLEIAABCBQJgROOeUUd/ebG2+8UQ499FAxkSXe5uv7//nPf2TvvfeW9evXS48ePTLOWVImaGkmBCAAAQhAAAIQaBECiCUtgp1KIQABCECglAjoL/9du3aViRMnyjHHHBMolmibN27cKGvXrnWb379/fzeHiSZ75YAABCAAAQhAAAIQKBwCiCWF0xd4AgEIQAACRUrgjjvucHORjBgxIq0AYna+0a2EO3To4C7HsfOaFGnzcRsCEIAABCAAAQiUHAHEkpLrUhoEAQhAAAKFTABxpJB7B98gAAEIQAACEIBAIwHEEkYCBCAAAQhAAAIQgAAEIAABCEAAAhCwCCCWMBwgAAEIQAACEIAABCAAAQhAAAIQgABiCWMAAhCAAAQgAAEIQAACEIAABCAAAQj4E4gVWXLaaafBEQIQgAAEIAABCEAAAhCAAAQgAAEIlDyBCifZXEO6VqqiMm/evJIHQQMhAAEIQAACEIAABCAAAQhAAAIQgIASiCyWEFnCgIEABCAAAQhAAAIQgAAEIAABCECgHAjEEkuIMCmHIUEbIQABCEAAAhCAAAQgAAEIQAAC5UtAg0ViiyVLliwpX2I+LTfLlODCsIBAMAHuE0YHBCAAAQhAgOdkqYyBHd9r7i6VJpV0OyZPfthNK8F8raS7ObHGmfsbsSQBpEwCE4CIiZInwH1S8l1MAyEAAQhAIAsCPCezgNcClyKWtAD0LKpELMkCXhleiliSYKfzcEsQJqZKlgD3Scl2LQ2DAAQgAIEECPCcTABiHk0gluQRdgJVIZYkALGMTCCWJNjZPNwShImpkiXAfVKyXUvDIAABCEAgAQI8JxOAmEcTiCV5hJ1AVYglCUAsIxOIJQl2Ng+3BGFiqmQJcJ+UbNfSMAhAAAIQSIAAz8kEIObRBGJJHmEnUBViSQIQy8gEYkmCnc3DLUGYmCpZAtwnJdu1NAwCEIAABBIgwHMyAYh5NIFYkkfYCVSFWJIAxDIygViSYGfzcEsQJqZKlgD3Scl2LQ2DAAQgAIEECPCcTABiHk1Zjtv1AAAgAElEQVQgluQRdgJVIZYkALGMTCCWJNjZPNwShImpkiXAfVKyXUvDIAABCEAgAQI8JxOAmEcTiCV5hJ1AVYglCUAsIxOIJQl2Ng+3BGFapp566ikZNmxYE+MNDQ3u6/fff1/22GOP1Lknn3xSnn76aff1lClTcuMQVrMiwH2SFT4uhoAvgYqKilAy+rk5ceLEyJ+Ptk3zmWtXEnY+1CEKQAACvgRa+jmZ7vNk7ty5cuKJJ0rXrl3pve0E8i2WLF68TObNe1KuvvoOOeecU+X0078qQ4YMkm7djpGGhkWuVxMnztz+WT820X7Kld1EnQwxFkUsWbx4scN4nsP4aofxOQ7j0x3GQxzG3RzGjXOQOM/TOO3Lld0wH/J53+ezrrB2h51HLAkjFON8Sz/cYrhadEX1Q+uAAw6Q4cOHy/z585v5rzfdwoUL5fDDD8/Zh1fRQStQh7lPCrRjcKvoCaxfv979IqeHLW4YwTmuWKJ2zBcaP7Ekyvmih0oDINACBArhOen3eRL2XawFUBVElfkUS+6773E544wJznfeu5zvvPu57X/xxSUydOj/bv/sDxZLnnrqZTnuuENiMfNeUw5iyX333ecwPiM1r2hk/KLDeGiT56ufqKHP2+OOOy4m46bXtJRYok7n877PZ12xOsRTGLEkG3oBMJcsWZKgVUwZAtOmTZPx48fL0qVLZeDAgSkw+vB+6aWXZPTo0cAqAgKF8CWwCDDhIgQyIhAkbuj7QYJHuooQSzLqBi6CQFYECuU56Xf/h30mZNXwIr04X2KJRpQccMD3ZO7ca2TkyBOa0FJRY9iwsanIEi/K9es3yahRVzg/ON4UmXIm10Q23oIF00WWGEFQI6hGjhzpYdwY6R70LNXJ/6hRo3x/1A1qbibX5BpdPu/7fNaVKTfEkkzJ+VxXKA+3BJtUUKbMB9js2bObCCNz5syRk08+WXr27FlQ/uKMPwHuE0YGBHJHwPvFI1ORxHgYNjEKO5+7lmIZAqVLoFCek8UwkSmEUZAvsWTOnD/ImDHXyPLlD0v//r2bNF2FDXsZjpeLRoTosh2zTCcKt0yuiWK3pcukE0t0TjFmzBiH8XKHcX8P48bozSCxRCNCdNlOnB8mMrkm1/zyed/ns65MuSGWZEoOsSRBctFNjRgxQhYsWJD6IFJFdurUqan8JH5r6LXMo48+6obU6WHUYm8uFP1wGzt2rNx2221uOX1t7GkulLhhddFbVV4lC+VLYHlRp7XlQsD+4rFs2TLZZ599Up+XcT4fg8QS+/NUPxdNPqk4Xw7LpS9oJwQyJVAoz0nvRMb8aGW+I+nnwe233+5G/ZrvVyafif15Yz4rvPlOgr6fqS37+k8++USuvPJK2XXXXd3ve+qHTjL1+6A5WvIzKF9iyYgRFzltfi5U8KioONjissjNX6JCiX2oaKICy+23/9Hpv5u39981Tj6aLzv5aDr7XuO9Xl+rjUcf/Zu7NKhxDOywYfvx6qv3OjZvc/3Xv/ffvzFCXKNlzPs7+rJxKVGujnRiiXeeEeSD93lqRI+mjBrcZS1B94jfNd7rGxk3n8f43Wevvvpq6r7Qv/fff//tjOPdL1Hue795Vdh968cySl0t8Rlj+4pYkuCdWCgPtwSbVHCmvOsIdQ2hHpqrxBzeG8988OkHhx527hNjz4ghZk3iunXr3ORl+nr16tVurhSOZAhwnyTDESsQSPfFw+8Ll/1Fxkws0n0+Ri2v5VpyosJIgECpESiU56RfEkZb8DA/MOl3pvfee69Zbjlzvf5Kv3bt2mbno37+6PLrqqoqN+GmiiX2hNZ8b2vJz6B8iSVGfIgSHeIt63ft2LHXOT8QPijr1j3j9N/H7hKf4cOPSi3V8bvG+54RcFQAafyO7W/DCCR6vV2HLQCZ3CtR2pfNPZ9OLIkTLekXyel9Hka9R+zxG2ceYz+njUCi19s5HuPeL2H3fab3bdTvLIXwGWP7iliSzd3mubZQHm4JNqngTJndby6//HL3gakfQtdff32TrOxhH15+5zXT9cyZM8XkRdEksvpBo6/HjRtXcByK2SHuk2LuPXwvdALpIkv8xI9MPi/tL4NxvlgWOjv8g0ChECiU52Sc+3vVqlXSq1cvF6GZ+OXq88VMQDWy+KyzzmrxnXmKVSyxx/uqVZ85/Xf89v5rjOyIIpaEiTJh541gM3XqBU5fnuJGteT6yKdY0pRx+D2Si+d03Psl7L6Pe1+n68+wuuLyi+tblPoRSxK8Iwvl4ZZgkwrSlLnpVUH1S+wadKN4G2Me5mZ9ogokK1eudLcj1jWHQfYLEkoROcV9UkSdhatFR8Dv8y/dL1Z+vyBlM9kpOmA4DIECJFAoz8koEwkToau/BpvlznHFkqDvZ0H1qzBz6623ut/V9IctDdNvybx1+RJLTM6SpUsfdDY62CPtyA0TKczFZncdXT5jltKYyI58iCUq0tx66+/dZUIacXL77Zc7fblzTu/KKDlLvJtJ+DkUNjHfwbhxd50o90guxJK490vYfR/3e0O2YklLfMbYPiOWJHg7FsrDLcEmFaQpO9eIvSbPOBsUvhYUomlvB6Yfjp999llqezA/+wUJpYic4j4pos7C1aIjEPVLjncZTtStgaN+OSw6cDgMgQIiUCjPybDPE80ZoiH5dvh/HLE1LD9EWP1mEmUvOWiJbsyXWPL++ytljz1O8t0NR9utwofZJSeKWLJgwfNO/12YyiES5ZqwMnHPe0Ube4lOrvoynVhiItj9dsNpZHxfapecKM/DuPdILsQSr2gTdr+E3XfZ3rd2v4bVFZdf3DlgWP3qK2JJgndioTzcEmxSQZoy+3IH3ezegW9uNJOXxLvVsNdemP2ChFJETnGfFFFn4WpRETCfXeq0ybvkbUDcz8egLx46OdIcAkOHDnWraMl8AUXVSTgLgQgECuE5GeXzxC93gZ9YsnDhQunQoUOznCVh38+CJjL6vtrUfHX6d9jkLwLyrIrkSywxgohGgCxceJfT/v1cvzXJ6v33/0X23ns3ZzOCQ9z3gkQLjUpRkWTcuDMdoaQxYaydb6Sx/5ouw7GvyTRnSVC0itozbfHmM8mqU9JcnE4saWTcGAlixlgj4/UO4/sdxnunNnwIEkv0h1cd27qMP+o9Yl+T7rmrvti5Fxv7uqLJc9jvddT7Jcp9n+l96+2SKHVF5Zf0Z4ztK2JJgndiITzcEmxOQZvSXCL9+vVrtge6NzTMfIE3N7Y2yk8t1ozUgwcPTtkLsl/QUIrEOe6TIuko3CwqAmFhsfYXKtOwsM9Hv89TOyu/Cib6pc1rr6jA4SwECpBASz8no3ye2BNI/TV+1KhRcs8997hLY0zeN2NHX+ukx7sbjtoI+n4W9H3OfJbp5HL69Ony0UcfuTnszM4fLdGd+RRLtH3Lli2XZ5/9p7uNsB7nnHOq+8/sMGPvQqPnVagwu87069fD+aX8bHepixFZNGJl1KhvOP33Z3c5zPz50x0B6shm15icJjs+8xt31ImyG47xw7tTj75WMWb69Hudvlzt9OU5qXbkqi/DxJJGxsscxs+62wg3Mj7H/WfGmd/4NLs06fxEx4QuDTMiS9A94r3G5P2xn6tRd8NpZLxjJ0/7dZT7Jep9n+l9a/dn1LrC+OXqM8b2FbEkwTuxpR9uCTYFUxDIGQHuk5yhxTAEIAABCJQAgVJ5TkYJcS+B7kqF6S9ZcncpNKfk2xBFLCl5CCXSwHx8xiCWJDhYSuXhliASTEGgGQHuEwYFBCAAAQhAIJhAqTwn8zGRKYRxlO/IkkJoczH7gFhSzL3X1Pd8fMYgliQ4Xkrl4ZYgEkxBALGEMQABCEAAAhCIQaAUvk+mW0YTA0VRFEUsKYpuSjmJWFJc/RXkbb4+YxBLEhwvpfBwSxAHpiDgS4D7hIEBAQhAAAIQCCbAc7K4RgdiSbH118Myb948WbJkSXE5jrctQgCxJEHsPNwShImpkiXAfVKyXUvDIAABCEAgAQI8JxOAmEcTiCV5hJ1AVUSWJACxjEwgliTY2TzcEoSJqZIlwH1Ssl1LwyAAAQhAIAECPCcTgJhHE4gleYSdQFWIJQlALCMTiCUJdjYPtwRhYqpkCXCflGzX0jAIQAACEEiAAM/JBCDm0QRiSR5hJ1AVYkkCEMvIBGJJgp3Nwy1BmJgqWQLcJyXbtTQMAhCAAAQSIMBzMgGIeTSBWJJH2AlUhViSAMQyMoFYkmBn83BLECamSpYA90nJdi0NgwAEIACBBAjwnEwAYh5NIJbkEXYCVSGWJACxjExkJZacdtppZYQqWlM1uzJcorGiVPkS4D4p376n5RCAAAQgEE6A52Q4o0IqQX8VUm+E+0J/hTOixA4CZrxUNDhHOjC2sqIXcUAAAhCAAAQgAAEIQAACEIAABCAAgVIloMEQscUS9qduOhwIm8z97QHj3DPOdQ30Ya4JYx8CEIAABIqZAM/J4uo9luEUW389LPqjP/PY4uq3lvI2q2U4DDLEknwPXL5A5Jt48vXRh8kzxSIEIAABCJQOAZ6TxdWXiCXF1l+IJcXVYy3rLWJJgvx5uCUIM8AUjHPPONc10Ie5Jox9CEAAAhAoZgI8J4ur9xBLiq2/EEuKq8da1lvEkgT583BLECZiSe5htlAN3CctBJ5qIQABCECgKAjwnCyKbko5iVhSbP2FWFJcPday3iKWJMi/GB5uFRUVkVscku83sp0kCxYD43TtPfvssxPDMWvWrMRs5dNQsfdhPllRFwQgAAEIlB8BnpPF1eeIJcXWX4glxdVjLestYkmC/Ivh4aZiSRQRJGq5BPFFMlUMjMPEkkxEjmvOW5cyO2FGN1HRJRM7kSDnuFCx92GO8WAeAhCAAATKnADPyeIaAIglxdZfiCXF1WMt6y1iSYL8C/nhFjeiBLEkwYFhmcpU5EAsyU1/YBUCEIAABCBQaAQK+ftkobEqBH8QSwqhF6L7MHkyYkl0WpRELElwDBTywy2q+GHKRS2fIL5IpgqZcZQGIJaIFHsfRulnykAAAhCAAAQyJcBzMlNyLXMdYknLcM+0VsSS/9/eubTKVXR/eLdJFBVJRBIn4iBOBEdCjOhA/AAiCuc7OPlPdPonA8F3ErxMBMlA8AOc4fspNCDYICiCA8W7npwYL0k05z3VTeVU71OXVXuv3VXV/fQk2nvtVVXPqjq169erag8lt533NSuWXLp0aRGxt956a/GvZGvJ1CGueXKz4oebodDnYbZ3IJZM20ukYkk/k2QbM0tms72VYBwcPHzYP/cOx/ry39jH2PQ/Pn8hH66tW67Ep7SOvrL7beu3w9fulM0YblIO044avEMAAhDYLgI1P09uSiRCGde+9YRr67uOWBLvFbPZhcNnt6virhOyN9/bT9+fe80tyFcuYok4FEUMJT/YS21W+8LBSnv6fwNCWkKzYoltrW0oYknqD1XeWSWSTlhiBLX+AIFYIssssYKD28fswt0VB0J2PgFB8p0pr+/TV67Pzn5n/tWoo69tR3/3lqKRT7wJiSe5dZJyKPF3gDIhAAEIbDKB1p91ao9N6BnX973keRixxB/xmLjhuyMlhrjChyuoxMQVxJLaR+NR/VKiZM7aPzWWU9ddaoglin2o5smNzBLFQI9whViSFktyRIKYbUpYCAkjEhFibB2l9e4LL7E2ja1TX5iScBgxFLgVAhCAAAQCBGp+ntzkoPUXUBKhxPBALIn3Co3MEp+PlN/QdTJL6h7FsXEn3QGRI4a4Ikwsc2xnZ6ebHRqs5qf0WLrKyu7ubjefz4vTJrNEFgLEEhmnqa1CYklq2822bMORiAiSRb1EKPHZSMpP2fgyMqRZLb62SbJnNOqUw3XqcYJ/CEAAAttMALFk/dEfsriytUQsmV4s8ZUQE0ti1xBL1j++ckosIZbEyiSzJCd6CduaJzepOi5V7BSxZbmqmbGkIYgl8cyS1KK/zzglTEj85W43kfhMCQ+pepv7XZuU/dg6Sbc9Sfo4NhCAAAQgMI5A688641pf5u5QVonkR1nEEsSSMr12M0uVbJOTrGtdG4kAE6KJWKLYz2qe3MgsUQz0CFeIJcPEkv7BpjZTI3XgqURECNnknFUS6xIxIcK9L5V9kiOepLpoiltf7DH/79uWkyqH6xCAAAQgkE+g5ufJ/Na0cYdPLFnOfcuke8kvz/P5R200ds21TG2X6VdHYp+yIbNkzUFWLE6S5SURS+y4dcfx8b42u/sVB7wqBjHkqubJLadTmc4itV8D1pUiamYsYWHFktxtN2zDWdLNzbAYI5bYeKbKTMV96DaaWLnaddLglOLAdQhAAAIQkBFo/VlH1sp6rCSLs5hgQmZJPJYpYSNXLEn5S11nG049Y89XE8nZQZJ1qjSz5Oh53/8yFDJLFPtLzZMbmSWKgR7hCrFkWGbJUOFCSwSIZXWkuoNELPFPFsffeGN9aYslqTaE+Evvww4CEIAABOQEan6elLeiHUvEkmljlRIvcsQSia+UDWLJtPEe6z2U5eXzG8oGkY5p12dIgEEsGRtR5/6aJzeJAueq5lJ7RXwiVzUzljTAiCVanytXrmi5WqufVAxjAodUJJCKG0P8LceJ/9W9vms5Yomk3kO2B+W2M7Y1ie04ax0uFAYBCGwhgdQ8uYVIJm2ydGGVWkyxDccfppR4IRVLpH5Sdoglkw6n0c4la9CUjXRMb7xYsr+/3505c2bRzmvXrnWnT58eHaAxDmqe3FKdyrabA17H9ADulRCQjBPpYl0qROTYmTa4goC0LiERJadsSbkxsWZoWX2fPkFGkqUjiT82EIAABCAQJyCZJ2GoQ0B68CNnlgznnRIvJGKJ9NXBkrIQS4bHch13StasKZtcsUQyvpt7dbBplO+TePvxpDGueXLL2YZjIZVkGQpUzYwn7Vwb5Fwaw9ghpL5rLiJf9kP/npCN+d61jWVSxHym6uj/+7Va9tFYfHjFPJXZEmKRqpN7cG4Ohw3qnjQFAhCAQHEC0nmyeEU3oAKSRZdpZuyZmDNLwh3BiBdHzzJX7/63/f7g4Og7czFl3y/Jd3//u/49iCX1Dlx3fR8bc9JzTVafh5eHNS/72aqOIBnfzYklNYa55sktNRm4nadGkcTWr2bGNfbJGutEDGuMCnWCAAQgAIFaCDBP1hIJWT0QS2Sc+laSLJBhnuN3IZZMQXVzfTZ/ZklNoal5cgtl4vj4IZbU1Ks2ry41j5PNo02LIAABCECgNQLMk21FDLEkP16lhBJTU8SS/Hht8x2IJYrRZ3JThBlwBePpGU9dQiiGqS0iU9cL/3ICHPIqZ4UlBCAAgVwCPOvkEitrj1hSln9u6YglucS22x6xRDH+TG6KMBFLpodZqATGSSHwFAsBCEAAAk0QYJ5sIkx3K4lY0lq8/tvt7u528/m8rYpT2yIEEEsUsTO5KcJELJkeZqESGCeFwFMsBCAAAQg0QYB5sokwIZa0FSYnXogljYauSLURSxSxM7kpwkQsmR5moRIYJ4XAUywEIAABCDRBgHmyiTAhlrQVJsSSRuNVutqIJYoRYHJThIlYMj3MQiUwTgqBp1gIQAACEGiCAPNkE2FCLGkrTIgljcardLURSxQjwOSmCBOxZHqYhUpgnBQCT7EQgAAEINAEAebJJsKEWNJWmBBLGo1X6WojlihGgMlNESZiyfQwC5XAOCkEnmIhAAEIQKAJAsyTTYQJsaStMCGWNBqv0tUeJZbs7OyUrn915ZvTleEybVhgPC3fdXgnhuugTBkQgAAEINAqAebJtiJHvIhXWwSobQ4BO75nB4ef2I2usmJu4gMBCEAAAhCAAAQgAAEIQAACEIAABDaVgEmGyBZLeD/1ancgbXL64QHj6RlPXQIxnJow/iEAAQhAoGUCzJNtRe8oXh+1VfEtre2bb/Lq4C0N/aBmj9qGg1iCWDKo1424iQeIEfAquZUYVhIIqgEBCEAAAlUSYJ6sMizBSiGWtBYvxJK2Ila2toglivyZ3BRhBlzBeHrGU5dADKcmjH8IQAACEGiZAPNkW9FDLGktXoglbUWsbG0RSxT5M7kpwkQsmR5moRIYJ4XAUywEIAABCDRBgHmyiTDdrSRiSWvxQixpK2Jla4tYosifyU0RJmLJ9DALlcA4KQSeYiEAAQhAoAkCzJNNhAmxpK0wOfFCLGk0dEWqjViiiL2FyW02m4lbnHg5ktiPpmELjDXbu4m+iOEmRpU2QQACEICAFgHmSS2S6/FDZsl6OGuVwgGvWiS3ww9iiWKcW5jcjFgiEUGkdor4RK5aYCxqyBYbEcMtDj5NhwAEIACBJAHmySSiqgwQS6oKR7IyiCVJRBg4BBBLFLtDzZNbbkYJYolix3Bcvfbaa2qOr1y5ouZrnY5qHifr5EBZEIAABCAAAR8B5sm2+gViSWvxYhtOWxErW1vEEkX+NU9uUvHD2kntFfGJXNXMWNIAI5YMETn+83/X7rr///fPdEP9SOo4tU1ODGezvcNMqIePVcl83//07SQ2fR++e1wbU0bKxscvdJ+kztafj4O95tbJlhXiFvMzdezxDwEIQAACaQI582Ta2/ZauD8UhrKqrU0s6zrlB7HE38dmswt3LxwcXBV1RHtPzN7Y+K5LyyOzRBSK6oxS4/D4M/3q0RO+MS4Z/4glil2h5snNih/uorvfdLMIRyxR7BAeV0NFDsSS0ETsF1Nc65DgEou0757+dxIbU4bkPp9o4xNSJAKIFU6srfv/ti59m2l7Pd4hAAEIQCCHQM3PkzntKGnb/9HP9yOg+13oR0LJj4eIJccj3Rc0QgLH6vPakQjis0+JIe49sfIQS0qOzOFlS8ar9Z4a78vn86OjKWLjHLFkeMyO3Vnz5Cb5Y+92HKm9Ij6Rq5oZSxqAWNJ10hi6C/tQNoRECJHYSMQKiY2krDE2UuElJOTYNpBdIhmt2EAAAhAoQ0A6T5apXRulphZLqev9xVSs1YglabFkydOfERK6Fssg6WeWhMQVXwYKYkkbY3hVSDt+5mZsrZoa36nrbtmIJYr9pebJjcwSxUCPcCUVS/qZJNuYWYJYcnz70fKB4iibRiK82O7a36ozohtzKwQgAAEITEig5ufJCZs9uevUL8mSbBRfJRFLZKFDLJFxwsonviGWbES/qHlyQyypo4shlrSZWaK55UYicMRsfNklpnfHsm/sdbbh1PF3gFpAAAIQiBGo+Xmy5cjliCXutvTlHHoQbDpiiaxXIJbIOGE1XiwxHmLjncySQr2s5slNuq2GM0um7TyIJTKxZMx2k34EJeKE757+d5IzRCSHykrqkyOW2HpKziGRlD3tCMA7BCAAAQikCNT8PJmqe63XJVkj/cWVK5JIzjSYzz+qtfnF65U6syRnG41ke07soFi24RTvDoMqEBufIYfmHp/YiVgyKATjb6p5ciOzZHx8NTyExJLUtptt24ZTg1jiiiM1Z5ZoiEMafRsfEIAABCCgQ6Dm50mdFq7Xi3RhlJN54raAzJJ4PFNCiblbQyyxfpaL46vBM1IQS9Y7/jRLc8WPVCIAmSWa5JV81Ty5pTqURUBmiVJnCLhBLJFnlvQRSt4E48M+JJtCco9UQBkiZgzJLHHLkdR/2p6OdwhAAAIQGEqg5ufJoW0qdV/o+TcloKSuI5bIIioRSjTFkqP1TPgwWcQSWexqtkqta1PjN3XdN753dna62eF+vPCGvMO73NNgd3d3u/l8XjPHtdet5smNzJK1dwdvgYglabEktNDPESckh6BOIUhI6q5ls3y48L86GbGkjvFOLSAAAQgMIVDz8+SQ9pS6J7agSi2WUtcRS9JRlQoliCVpllisEkAsabRH1Dy5pTrVkRK7PG1Yar/uUNXMWMLCiiW52262aRtOjgAgEVAkNv3YScQGqV/JlqIhNlYsMf+mtgxJ+iY2EIAABCBQB4HWn3VqoCgRO3K23XBmSV5Uc7bVHK1BjrJBcg+DdX0sn4uuBitMZkleLGuyDp1Bcvw5Pv32nNT4tz55dbBiD6h5cpOKH2zDUewQHleIJeHMkv7hqH0BICcy5l7fYauuj9C2nn45voNdc+pixQxJfWI2sW1I7n2ht+Lk1hl7CEAAAhAoQ6Dm58kyRPJLtYuq43P6ahJ9avGVum78c2bJ8fjYA1aP81+KGKEDWGMHs7r3LZ+tjgSR1H1uPRBL8sdT6TtS4zAkjq4+9x/fQJPy645vtuEo9IKaJ7ecbTgWRWJXlgKxfBc1M5a0xoglWp8rV65ouVqrn9ZjuFZYFAYBCEAAAltHgHmyrZAjlgyLV842nWEl+O9CLNGkufm+yCxRjHHNk1tuZokiFlVXNTNWbegGOyOGGxxcmgYBCEAAAqMJME+ORrhWB4gl+bhLCSWmpogl+fHa5jsQSxSjX/PkFkpH9DW/xowSW8+aGSt2pY12FYphapvKRkMp1Di27BQCT7EQgAAEIgR41mmreyCWtBav/3a8qKStmJWsLWKJIn0mN0WYAVcwnp7x1CUQw6kJ4x8CEIAABFomwDzZVvQQS1qLF2JJWxErW1vEEkX+TG6KMBFLpodZqATGSSHwFAsBCEAAAk0QYJ5sIkx3K4lY0lq8EEvailjZ2iKWKPJnclOEiVgyPcxCJTBOCoGnWAhAAAIQaIIA82QTYUIsaStMTrwQSxoNXZFqI5YoYmdyU4SJWDI9zEIlME4KgadYCEAAAhBoggDzZBNhQixpK0yIJY3Gq3S1EUsUI8DkpggTsWR6mIVKYJwUAk+xEIAABCDQBAHmySbChFjSVpgQSxqNV+lqI5YoRoDJTREmYsn0MAuVwDgpBJ5iIQABCECgCQLMk02ECbGkrTAhljQar9LVHiWW7OzslK5/deWbV1HBZdqwwHhavuvwTgzXQZkyIAABCECgVQLMk21FjngRr7YIUNscAnZ8zw4OP7EbXWXF3MQHAhCAAAQgAAEIQAACEIAABCAAAQhsKk4cGAQAAApKSURBVAGTDJEllmwqCNoFAQhAAAIQgAAEIAABCEAAAhCAAAQsAbFYAjIIQAACEIAABCAAAQhAAAIQgAAEILANBMRiyXw+3wYetBECEIAABCAAAQhAAAIQgAAEIACBLSZgjiNBLNniDkDTIQABCEAAAhCAAAQgAAEIQAACEFglgFhCj4AABCAAAQhAAAIQgAAEIAABCEAAAg4BxBK6AwQgAAEIQAACEIAABCAAAQhAAAIQQCyhD0AAAhCAAAT0CLz++uvd9evXuzfeeKN76qmnun/++ac7efLksQL+/fff7sSJE93XX3/dPfjgg925c+e6O3fudPfcc49eZfAEAQhAAAIQgAAEIDCaAJkloxHiAAIQgAAEtp3As88+2z3wwAOdmVRfeOGF7vbt292pU6dWsBwcHHSz2az76aefFuLI33//3T322GOIJdveeWg/BCAAAQhAAAJVEkAsqTIsVAoCEIAABFoi8Oqrr3bXrl3rLl++3D3zzDPHxBIrlOzv73fffvttd/78+e7GjRvd2bNnVcSSTz/9tHv66aejyCQ2Ocy1/eWUbW2nqIPEp8RG0h6pnwsXLizcXb16VeIWGwhAAAIQgAAEFAgglihAxAUEIAABCGw3gZdeeqnb29vr3n333c5kmfgyS27evNl98cUXi204Dz30UHffffd1jz766GixxCy4zScmlkhsciKo7S+nbNd2inpIfEpsJG2S+jFiiclK+uSTTyRusYEABCAAAQhAQIEAYokCRFxAAAIQgMB2EwiJJSajxHzMQvezzz5bnGNihBRzVonZijNWLLGL7ZhYIrHJiZ62v5yy+7ZT1EXiU2IjaZfUD2KJhCY2EIAABCAAAV0Ck4gl5qHQPiBqVjfXb469sbWfWN37PnPK0GSBLwhAAAIQqIeATywxwoidW8yBrubQ1z///HMxPxqRZKxY4i60Q2KJxCaHotRfak6111PzbWpeltZHu41a5Ur9IJbkRBBbCEAAAhCwBNz52KUyxVo9h7rWGjr1vOFyGNJmVbFEWtkckMZ2iN+cAEgEkFgdcsrKbTv2EIAABCBQP4G+WGK23JhtNiaLxJxlcuvWre7XX3/tzNtwzJxhMkvMdpyhmSX9RbZPLJHY5JDN8SeZFyU29hkg9ICTUydpWyU+JTaS8qR+EEskNLGBAAQgAIEQAcl6dx30hqzrx7RpbHmqYslY5SYVII0HK18ZUr+xh7YcH6l2ch0CEIAABNoiYMWS9957r7t48eKi8kYo+eOPPxYCyTfffHM349LMF2MyS3wL7L5YIrHJIZzrTzInSmyGiCU+4Ui7rbk8QuVL/SCW5EQQWwhAAAIQ6BPwzbnSeXgKmhpl5/jIsXXbi1hySCMHXsg2x8cUHQ6fEIAABCBQjoARS3777bfOiCXmgNc7d+4sMkqMUPLdd98t/t9+xoglocW1KxBIbHJIDfGXmhNT1936xWyH1C3VdolPiU2qHHNd6gexREITGwhAAAIQCBFALBl2TMjGiSWxhyqbhuOm87qpOaZzpfYypfyn7mcIQwACEIDA5hGwYsk777zTPffccwuBxJxJ8uOPP64IJablQ8WS2MLaiiUSmxz6Q/2lxJDUdQ2xxBWQtNs8lEu/HlI/iCU5EcQWAhCAAAT6BCRiSWzLSn/N7K6bh2x1yX0O6K/TNdfwsd6yNWKJG5B+cHKDFRJEcvwwhCEAAQhAYHMIGLHkxo0b3QcffNCdP3++++WXXxaZJuZQV98DS+42nNSiWkoy9nrh3IV8TIxIzYep61piyRDBZJ2sJWWZmCGWSHs4dhCAAAQg4COQWv/Grg+9FouE9DlgHWv4rRdLUkqaNFgGJJkl/AGCAAQgAIE+ASOWXL9+vXv//fe7J598cpFRYrbgGMGk/+vHtmeW5My5qXk3JTbkiEM2phKfEhvJKJH6QSyR0MQGAhCAAARCBHIyMfq7MVJiSb9MyU4LybPAutbwVYolOQGzDdCA6vMl8SupQ44fhjIEIAABCGwOAbsN5+233+6ef/757ueff140bm9vb3HIq/sZKpYYH5IzLiQ2OeSH+NP8YSHma0jdUm2X+JTYpMqRxtPYIZZIaGIDAQhAAAIxsSQlYrgiiTSjY+j6V3LfVoslQ7qyBlTEkiHkuQcCEIAABGIE+q8ONrbmgFcjlJgtOVoHvMYW2G4WhfQtK9Ko5vorLZYMySixLCRtldhI2Er9IJZIaGIDAQhAAAJDxRLJNh3ru3/+Z0qE8dVJY10v8eFb++f0Es4sOaSlBTrHT06QsIUABCAAgboJ9MUSc1bJiRMnFueYGMHk+++/v9uAMZklsQV9XyDwLcS1RYSQv9B8OGSezM0sGdPGkBg1FVtpjBBL6h7/1A4CEIBA7QRS828/k8S0x4ogOT+ApMrJFS+kGS4p/tJ69f2oiyXu9pohKlNMDfOpWTlKlZta5AbK9RGrc6xtQwOQCizXIQABCECgfgJ9seTWrVvdvffeu6i4Ocvkr7/+WpxjYkQU85acc+fOLcQUc9CryTox3+V++gttn0ggsckpV+ovlDornW9duxyxZKxQ4hNLpuQq5YlYktNLsYUABCAAgdBa13zvW+/217n9LTl9oqG3y0rW/7l6wZRr+FRPURdLUgWu43oJ4aJEmetgSRkQgAAEIJAmEMossRP8Dz/80N28eXMhnJiDX3PfhhOqgbvYDgkFEpt0C48sJP4050SpWKIhlPTFkqmZSliaOiGW5PRQbCEAAQhAQIuAZqaoVp3W6WcjxRIDUPNBLRWQdZaVqgvXIQABCEBg/QT6Ysnt27e7U6dOLX69sYLJl19+ufhvk2XyyCOPdCdPnhyVWWJbaRfcMbFAYpNDLeVPc16UiCVaQokrlqyDZ4qjjQliSU7vxBYCEIAABLQIIJa82c0OH+YOYkCNorK7u9vN53Mt7mvxo/mwFqrwOspYCywKgQAEIACBwQRCYknf4eeff74QUM6cOaMmltgFfkowMAvzlE0OgJi/3BRbX7kSH9ptWjdLaf2NWGK2an388cc5IcIWAhCAAAQgMJqAOx9bZ5LtNqMLrsDBxmaWVMCWKkAAAhCAwJYQeOWVVxZvv7l8+XJ38eLFzmaW9Jtvvv/qq6+6J554otvf3+/Onj07+MySLUFLMyEAAQhAAAIQgEARAoglRbBTKAQgAAEIbBIB88v/6dOnu0uXLnUvvvhiUCwxbf7999+7vb29RfMff/zxxRkm5rBXPhCAAAQgAAEIQAAC9RBALKknFtQEAhCAAAQaJfDhhx8uziJ5+eWXowKIffONeZXw/fffv9iO455r0mjzqTYEIAABCEAAAhDYOAKIJRsXUhoEAQhAAAI1E0AcqTk61A0CEIAABCAAAQgsCSCW0BMgAAEIQAACEIAABCAAAQhAAAIQgIBDALGE7gABCEAAAhCAAAQgAAEIQAACEIAABBBL6AMQgAAEIAABCEAAAhCAAAQgAAEIQMBPICuzZGdnB44QgAAEIAABCEAAAhCAAAQgAAEIQGDjCfwP4C3diXQx6mAAAAAASUVORK5CYII="/>
          <p:cNvSpPr>
            <a:spLocks noChangeAspect="1" noChangeArrowheads="1"/>
          </p:cNvSpPr>
          <p:nvPr/>
        </p:nvSpPr>
        <p:spPr bwMode="auto">
          <a:xfrm>
            <a:off x="155575" y="-1531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77" name="AutoShape 5" descr="data:image/png;base64,iVBORw0KGgoAAAANSUhEUgAABDgAAAJSCAYAAAAmr3WJAAAgAElEQVR4XuydB5gVRdaGzzAMYWaQnFEQXQRRUTCAAQTWtAImVFDZoAim/VXABKIgyQCiK4qAukZwVdwVRDEAggFXQQmigq6IgQzDwEQm/XVqrGtNT4fqvj0z9975+nl8ZLqrq069Vd331nfPOZVUIg7CAQIgAAIgAAIgAAIgAAIgAAIgAAIgAAJxTCAJAkccjx5MBwEQAAEQAAEQAAEQAAEQAAEQAAEQkAQgcGAigAAIgAAIgAAIgAAIgAAIgAAIgAAIxD0BCBxxP4ToAAiAAAiAAAiAAAiAAAiAAAiAAAiAAAQOzAEQAAEQAAEQAAEQAAEQAAEQAAEQAIG4JwCBI+6HEB0AARAAARAAARAAARAAARAAARAAARCAwIE5AAIgAAIgAAIgAAIgAAIgAAIgAAIgEPcEIHDE/RCiAyAAAiAAAiAAAiAAAiAAAiAAAiAAAhA4MAdAAAQcCRw4eICmfTKNth7YSme2O5OuOPYK+ffGPRtpdv/Z8r6FmxbSwo0LadSpo6hD4w6gCQIgAAIgAAIgAAIgAAIgAAJVQgACR5VgR6MgEB8E5q6fS5v2bKJxZ46TIkereq1o2MJhkXNS9Jh/hbw27exp1K1Vt/joGKwEARAAARAAARAAARAAARBIOAIQOByGVP0qzZeD/jLNC8Evtn0hW1g1bJXx5OHF4rYD22T5Dk06UL1a9YzvVQXVr+z8t/ql3Xcl1fQGu3HjRf7UT6ZKIv2P6k/9O/SvFnT4OZi9ajYNO3FYpM/Mh4UOPoZ1G0bDFw6nlvVa0vBuwyFwVItZgU6CAAiAAAiAAAiAAAiAQGwSMBY4Vm9dTcPfHO7aCz+L+FjDwa74upAwe/Vs4v/4mNVvVqCFm1+BgxlPWzlN/jquHy3TW9LCKxb6Qua3bV+VV2FhfR7y4pr/C/uwY1cZ7Vr7YZ2TYffTtL4PfvxAhqWw2MZeGsyHQ1XGfTBO8mcxjkNWIHCYEkU5EAABEAABEAABEAABEACBiiBQrQUOFhLYBV8u4Czu9ZXtweEmIHFeg7mXzPU1/onqwVEZQkNVe3DwnHxz05uUXis9ZrxvWGzp/Wxv6YnEfFjMmPuVCF/ZvYmmnTNNerdA4PD1iKIwCIAACIAACIAACIAACIBAyAQCCRz9OvSzddGPt/j7MLw03MbDjxfFyHdH0vIfl8vqRvQYIX8h54PDVViI4VwHOIiqSuCoTPYnzj5RNte1ZdcqFziY96zVsyjrYJacg9Jr5jeBQyYaFV5OH/z1g8i5eHsHVOa4oi0QAAEQAAEQAAEQAAEQAIGKJRBI4DAJDeBffHlxpMIt2AuB/1Ox+9wtkzJqkb9622rpCs+x/t1aditTD5fhdg7kizCT2vVkOywMsGcGL8z4Hl6cqRAUleOCvTT4l3IlKhzV+ChZlm10y4OhRAe9b7yws+bK8CNwqEWtH28N5sd9VPk69H4qHtw366JT585eAie2OrHc7hdchn+d50PlAeG2VJ+Zp9OOGTp7eb8YD6tAw3ODx1TaJ8bTdGHsJHDweT7U+LGdbK9T++qx0sspO+zGTeeh2tAfTa8+q/tVn+3mseqDCgVjbiN7jCxlZEneye2pZ8JpDO2eC8WdRUr1LDKDVVtXyWeF6+LnwHQ8Kvb1hNpBAARAAARAAARAAARAAARAwJxAhQgcvLDk+HxeMOmH/ou0SRm+l0WI8R+ML9cjq8iiFqXcBi/Q5n01r8w9vFicevZUuajTPTesFat6nbw7uF9KFNHv5YXhyFNHlvFsCSJwcL6NuQPneiYWZS4chmJlrPKFOLXNi1m+Zr2vV7tecqcMJdLoQgJ7lMxbP4+2ZZUmPlWH7mmizrFNVvZ8TeVn4YU+J6W05hnh8eH2vbYZdRI4lEA0+JjBMh+ESu6q7OL+cRiSftiNpWpf2afsdvMc8eqz0xxmW9henjd8qD7YPb46P076aceY5z4z1EVE/blgkenhlQ/L6nmesHDFDJTnkN5u0Lwz5q8elAQBEAABEAABEAABEAABEACBcAkEEjjsQlTUr9q8gO0/t3/k12DebYK9KiJbTAoXd5My3E0WQUa9O0r2mBdv7GnAi1e1IGPBQnkG6At6vbzudcB28wJQ5ddgzwe1aOeFLYsUaocMJ4GDF7N8P7fLC0n2GuG/1a/fnAxUiQR+BA49RIVFDt61Qvc60Ydd5yJt/o0xs1GLeLu2eQx4S0/p1SLa4L6y/WqxrC+2rTlBVDtsh764XjB4QWRBrS/0Vf1cnttQi3hun8UD3W7OOcE2mXiveAkcipPyUFB18/l7z7w3IkDp46tsZT5W8cpL4DDpsxovFllYfONj4caFkbmni1J8TYkzzEgJLmonHH2eqGdCt5vLz+o/q9wc5D6quc7/5ueAPUBUIl1VF7fP3hxWoSTc1w5qAwEQAAEQAAEQAAEQAAEQAIHwCQQSOOzMUJ4PJjkSTMpwG2oxbM1FoBZ5+oJYX9DrC3VdTLHuRuKWg8PpGttu3bpV74+T6OK1w4ydZwUvcDkXh3WnEBaQ1GKVk4/aeT3YCRxqMc716kIMiwDql/1lf10mF8d6n7g8t6M8A3Q2SjTgRfaAeQPk1HDyQtGFGd1DgPvOY82Hzs9unpkIHHodenklcHG9Zz57ZkSU0vums5CL/d+297Vr16TPXIcSdKzhWUoI1Ocrl3fKwaHbYPVI0e3WvZv0eaB7MXE7fgS48F89qBEEQAAEQAAEQAAEQAAEQAAEwiUQusChL/p4YcyLLeXtoEw3KaN2bbBb9OoLZbUA1RdruleB20IuiMCh+qDnZOBzKm+C0+LSS+DgOrhOFiGsXgT6r/I6O7uwC2Wf3eJVCUbWBbXOWgkPTsIA12+32NfDMOxCV/g+JbDYeWoo27zyu3gJHHZb6loFA52hLnoodkr84L/dBA6TPlsfV5VnQ/L4bUtgq4DnJHDo3iLWOc71KeHLSfizikd6iA7PJfYEQjLbcF+wqA0EQAAEQAAEQAAEQAAEQKDyCAQSOLwWoXa5Daz5AbzKuG2bquPxyjnBZZ1+qQ4icPCilnMgWPNRRIQF3mVC/OfWrtfwsuDAOS/08AolGph6v9j12S3Hg9V+t3bsrpnsSGMNI7Lj4LVziJfAYXe/VTDwYmjHLmifuY/swcHz3Zp3RPXfVODw8riwu+52j5PXEM9ftYuP11zFdRAAARAAARAAARAAARAAARCIFQIVInBw53hByGKA2smEz1l/XXcroy8oVX4MO2ijTh0lQzTcFnJhCRzWnCCcw6JVeitpVhgeHNb+6aEbahHstTiPCBUikajK5aC8ENRCn8eBc6bYHSoHSUUKHHpuCasNnKNC5euwsy/eBA5r3pPBxw6O5OHw68ERtsDBfFlM43wg7DWkCzB6vpJYeVnBDhAAARAAARAAARAAARAAARBwI1BhAofeqJ4Y0Wl3BmsZznPR+9neshqTxVZlCBzKRqtQo4c8RBOiYh0oPXRECRz6ObeknG4hKnZhGda2/QocuvhjDYFRdasQC7swEtPHNAyBw46ral+/xufcQlRM+qznxrCGlaiQElMPDj1ExRpu4tQnL1FE524nqJmOC8qBAAiAAAiAAAiAAAiAAAiAQFUTCCRw2O2iwh3p1qqb7A8vQtW/+W9dvFBJMU3KqMUZ/+LPu0joyTT5fl7U2e2iYs134bTI0xefVhHFLuRC1aMn0WQb9K02gwocvFhW/eEknyya8C/8ascYPa+F3h+r3VwH32/XZ7vkoGoCcntsgwpN8CtwWHfG0cdL2eSW10OF5VgTqpoKL055K/h+u2sq5wdf10U3a+iUm8Bh0meduZ4QVj9vFThUDhA3Ic26W4putz4nvEJU2JNH7fqjCxxu+V2q+qWF9kEABEAABEAABEAABEAABEDAjkAggcMJpR4KocIgrFux8iJPLTq9ylhzBPBCkA8+z9uKmooJTos8a7JTXjTylra81aqdwKEnlVS2K7d+XiRyXg5Tm6wM3fJTWHc9sXLRbeHtPVn0seszL8iHLxweCUVQoT9qjPSFtl+Bg/uj8+G/Vf0cKqN2Z9EX4spuHkvF0SsZaxgeHGyb7n3Bf3Pf9bmqxsdrm1ivPvMWuWp3GRWao9phPtxvq8ChM1Ki3sgeI6VoqM9La32qH2pLWf7bTeBQdannSoU08X1eu9ngdQoCIAACIAACIAACIAACIAACsUYgdIFD/1Vb7yx7fXBuBRYCTMqoe3kBOPWTqZF8Euo8L455Ma88RYKEqNgtytVi0ylppn6e72c7pp0zLWKjHp7hJzxADz/QufEv6by41bcY5etOXJTA4tS2004taseboB4cymYWDrgv1iSsupcEM9QTqKp7owmd8evBocaebWWBRR08fhv3bCyXv8RN8PHqM19n0UK1w6z5WWChg1lYQ42sQhTbpvOza89pS2ETgUOfbzyf2TbsphJrr2rYAwIgAAIgAAIgAAIgAAIg4EXAWODwqsh6nb0jeAHHhx6uopczKaPK69uycn4O5Vbv1y678nrdTrZa7+MFL3t76GEzYdjCwgX/6u/GzYmhXy5qy1IOU7AKKNH2xaQfqkxFcPRjv+JgOvZOdXv1WV03bUeVdxof9fxEy68i54GfcUBZEAABEAABEAABEAABEAABEIiGQIUJHNEYhXtBAARAAARAAARAAARAAARAAARAAARAwA8BCBx+aKEsCIAACIAACIAACIAACIAACIAACIBATBKAwBGTwwKjQAAEQAAEQAAEQAAEQAAEQAAEQAAE/BCAwOGHFsqCAAiAAAiAAAiAAAiAAAiAAAiAAAjEJAEIHDE5LDAKBEAABEAABEAABEAABEAABEAABEDADwEIHH5ooSwIgAAIgAAIgAAIgAAIgAAIgAAIgEBMEoDAEZPDAqNAAARAAARAAARAAARAAARAAARAAAT8EIDA4YcWyoIACIAACIAACIAACIAACIAACIAACMQkAQgcMTksMAoEQAAEQAAEQAAEQAAEQAAEQAAEQMAPAQgcfmihLAiAAAiAAAiAAAiAAAiAAAiAAAiAQEwScBQ4Zs+eHZMGx5JRl156CdWtm0YpKcn09NP/jCXTAtly2eUDqE7tBgnTn0AQKuimiy4eQPXSwTYMvGAZnOLll19ItWsfIiuoU6dO8IpwJwiAAAiAAAiAAAiAAAjEIAFXgeP8fj1j0OTYMGnRmyvojJ6nU4vmzaXI8fzzz1M88+L+9OrVi5q3qC9FjnjvT2zMklIrStn2pEaNG0iRA2yDj4567po0aQSWPjEyu9NPP5Vat24mRQ4IHD4BojgIgAAIgAAIgAAIgEDME4DAEXCIeLHQrVs3atmyJTVq1CjuF62J1p+Aw1oht4FteFjBMjhLKzsIHMFZ4k4QAAEQAAEQAAEQAIHYJACBI+C48GKhc+fO4tfQ5tSiRZuEEDi4P4ce1pqaNW0R9/0JOKwVcpuaK23atKTmzVuBbRSU/bJstOsHenvyMNq37VeqlZpKZ455gZKOODoKC+L3Vis7CBzxO5awHARAAARAAARAAARAwJ5AaAJHRsY+qlWrFqWlpVYL1hA4yg5z+n9ep7wTT6bCNm2qxfhbO5mdnUM7d+yiw9u3Ldd/v4vyaglQ63RuTh5t374jFJatk7Jp7TNTKC8ni4oLC+jYcwZRZsczqiViCBzVctjRaRAAARAAARAAARCoVgRCETh27dpDOzZ+TLuyU+ioY0+gVq1aJDzEaASO5OQUyaeoqCBmOKn+BPXgYIGDsrIp+9JL6d6JDxn3a9yEsWXKrlu7icaOvU+eSxW/uA+99irq27cn6ef52oQJ98gyqqyq5I0FL9K8ea/Txq83kKr7ggFXyfLHdelA48ZOoC/XbpTFT+hyFN1250gpyvH5jd/9TE89/Yj8W79H1c31viz+Uwffz23w+QVvLBbeGU0pRyzOJ4hzzVs0iJQzETi4/SCHlZ9ex4YNG2n0XaX1Msvrrvsb9TqzB+nn+drkKaVjoMp6seTynTuLvltY3nHXbVQ3tU6E5TPP/EP+zSzVPRXNcvH20mdLHal5meWw5tSpb4T63Bax83waGexRCAJHGBRRBwiAAAiAAAiAAAiAQCwTiFrg2LLlF/rh2/V02mGlC4kNO9Oo+R9OSniRw4/AwYJGWirvoFG644o6CgqKqKBAiAI5+6pc7AhD4EjevJkKGzaknMFXUKvDi2j27NU0bFg3x/9fe83DERFCMVFCxqpVq2ju3Lk0Z84cev3fc+nTlZ9LMYPPq2P3np/kP8eMniTzoQwbNkz+PXXaZPpu0xZ69NFHac/eH+UCe9asWdS2XVO66/a7qOuJp9JVV/2ZBg0aRFdeeaVY9HeVi/Lvf9hKo0b9Hx1/Qqcy9+Tn50TabNigJfXs2VfWx21u2fIDXXLJZaKPM6hLl27i/lGUnl6PbrjhWiouyZX3mQocc54e4etdYcdPr0AJGVaWn3/+mRQzwmL5l79cRZdeeoVgOVAKKIrlbbffIpgc5cgyPa25EK/OCpVlm/tXlCLIFeKEwH92/iI6tDgjguXnGg3p3drswVG6k4jt0ahUJPnlzsRKsgyBw9fjhcIgAAIgAAIgAAIgAAJxSCAqgWPzD1soe+ta6tryANVKLpHd35tbk9ZsT6f6LTvTHzq0pRo1asQhFm+TTQWOtLQGka1X3Wo9kLWHsrP3eTdcQSWCCBxJ+XmUIkSNlJ+2UK2tv1KxCFPig0WO3HPPo4WrvotK4Jj55CP05sL3aMGC/9C7774dETh+3fptGQq8oGbRghfaGfu2SY8KL4Hjwgv70dChNwghYiidelp3un3kKGrR6nD63/9+oMefmEZn/bF/RBTRBQ5uWBdMXn31dVq65EN69dX5xILL8uUf0ozHnqJFi/4jbeEjFgQOneWSpW9FBA4nlldccYVwyNnhi+WNNw2jHj1OrlKWbR7+WDK/vsfRdPbhLajo8Yupxg9rKKlOLXm+qNXRlPTnmVSjXnPbJ+nzXRn0yIqvKCe/gH4ZcVoFPW1VUy0EjqrhjlZBAARAAARAAARAAAQqj0BggYN/aS/at5FObHWA6qYUl7P4wy31KbX5MXRUx8MrrzeV2JKJwHFIvaYiNOD3X4qzfvmFil6aS8lHd6Ia27fTwdxcSuvTm1KOOVZanpOzn/Yf2FWJvfi9Kb8CR/K+fVT/g6VUsq/01/GS7GwqOVhARaJP6si5+hpq2bW0/8qbQ/2b///5f5c7enCoOpRnhBI41HkVcsJ/+xU4VIjKKad0o3/8Y4Zgvlsuylkk2bRpkwjluF54I/zu9eEmcDz77IsyHObJ2c/S9h3/i4TS/Pe/K+XffPgVONgzw8Sbw9SDw8pSCRzqvB4+oliaChxeLIcNH05DhLeM8qDxw1J5oPhhqQSOF4f0oSu7HE7vj+xDv3yxjGql1Zc5OFp0PoX63PMS1ajf0vY5+/SXXXTu7HcpU4QaQeCoklcRGgUBEAABEAABEAABEACBwAQCCRxffrGO0vJ/EJ4bWY4NHyxKoq9EuEpO3SOpY8cjKdEy9nsJHOy5US+9cRk+e8aNo5r5B6n+lMnyfOYDD1KdnByqOehySu7USZ6rKk8OPwKHEjcoO4tKCkrzFCiBg//NIkdSXh4VJ9ek/GuG0t2z/uk4T5xycHD4xHCxOOYwkIsvOZc+/2yNbYgKL5j9ChwsZJx8cncZTvLKq/Po4MF9kTratTuUPvnkM3r77cVGi3L24PhwxWf0zDPPyHCYTz9dTY8+MotWrFhByjuiqgUOK8svvvjSNkRFZ2kqcLixbNuuDa385PNKZakEjicHnUnDTzyCFt/ah7av+V3gaNSuE50xYgbVO7QjFR/MpRIRHpbcsvTZ4+O9/22nS59bUqECx/78XPpp04/UrHkTatasaeCXt7rxq/XfGNUFD46oUaMCEAABEAABEAABEACBGCfgS+DIE4vWb77eJMWNY5plR8JS3PrIOTl21TicunY9LqHCVbwEjsaN2pXJt5Gfk015EyZRHbHTTO3x4ySyff8QSRj37KXa7YWXy1/+EsGofvmvzLljKnDU+eVnSlu/TiQUPSA8Ng66ChxS/Oh8DNW//WLbrnjl4OCwChYPnnpqpgj9WG4corJkyQr618tv0Pz58+nrr9eIMJmbRJjLAqpVuzCSg4PDWc49tz/dd994EUrVsoxI8pe/XE2bN28xEjh+2rJV1v/SSy+SSL1BkydNp/r164tEo5NixoODBQ7FcubMx+m/n60wDlFZ/sFK0bfXXFmyGNK//wXlWPL5oUOH+mb5wovP0yGH1AjE0k3g4EmYWpRLZ8/8jFLbdaGDG96lwi2rKLlFJ0pp141qNDrMSOBgQWHMmEnECW354JCl447rTBMm3kXWa9aJv2zZx/TI9Jmy/M6du0VS23/Q2jXrIvVZE9mqesfePYXWrdsgq1Pndu7cRWPvvp/q1q0jz48bdxc1aJju+NqAwFGZb1S0BQIgAAIgAAIgAAIgUBUEjAUOFjfWrNlA7Wv/SO0b/h6GYGI0ixw/ZDWlk046XiwCnb+Am9TlVoZzghw4kC93y9APPt9M7HAR5ha2bgKHnfcG25P742aqKbwaUg49lMoIHh3+QCImImKy1YuDk2gec2wnGjz4YpkTgRdRkyaPiSym1I2DxHUuo5dX13gRxkeLFi3ob1cPpu7du5VhZCJwKHGjJD+fkgqEuOElcHTtSvVvOMdxyLwEji+++FSKB/PnvyKEiq/K7Jii+ioXdpYcHLxlKzNISalNmZmZYsePDvTgg9Np27YtdM/doyP5OsYJj5ratdPo5luGlRE+nhAiAO+WYhJWwV4PPCaL3nyPmjRpJHdReeKJx6hp08aBc3CoEBWvUBXTEBUWOHSWGzetL7Njih1L5cHBW7beJRKSKpZdunSmyZMfLMOSy95330Sq3yBVJldViVz5/BwhTlUmSxOBo++MlVTviK6ReZm79i2i7RuodtdLaMn+VE8PDiViMFf20uFnKz09nZ577hn69tu1UqxQ1/TJz4LEtUNvpUcemUSnn34O8Ts1X3hzfPrpB2XuSU9rJJKv/imSfJXL3XDDcPH+PJmuv/5GWSWfm/H4w/Rf4TH06itzI81s3ynC4Bx2Z4LAEe0nDO4HARAAARAAARAAARCIdQJGAkeGSB655suvqHXd3caeG3rHcwtq0Nod6bSnsI0IOehAuXn5NPSam+UvoLzFLP+7V69eNGLktXKxuG3rHvlvtSjnuo499miaOGm0vL7hq2/lv9VRuqCdKBaX+cLlu7FwGjhOLPT7ybrHjJ4s8mDUlv/u1/8cKQDwoep+6ulH5WKUQwumTJ5eph19S1A95wPf7yZw8E4btWunuo591kcfUdJ774sEpLUp+cxeRKeeGinPi2aVoJJP8mL9lFO6i50/BtGs2bMiCTSXL387sjBSNx84sIf+/vdbIuVVTg+VGHPjxo1yd5Jnn3tCLK5+3x3ES+Cos30bpX35hWzGROCgo4+mUatLf3F2O+y2OWV2TRofFgnxaN2qo1xQp9RKkufVkZOTGeHEHjPFxflluAknExEaVYvatBGCksZUL8tjxQfztp5PTa0vE4da80ZwebZJv1YjqS7t359LRx55hKxv586tVb6LCtthyjIzM0MmFeWDOfDCW/3N5/bvL6ZU4Slgx1KVtbJU53m3lPr1G/piuS8zmzr8QQh/PlmWETi6taF3bvkjbVv3kczBwQd7cFgFDj5ftO0b4t2b38tsGEjgOP/8P1G9Qw6Ru8bcded4W4GDvTfe+M9bkYS0al7pu92osCY9kS2XYw8OFjiuuOJSMS57ZV+UN8iIESPkTkBeBwQOL0K4DgIgAAIgAAIgAAIgEO8EjAQOFgf27tkvFoF76ei0H6hVvXxf/d56oDZtyv8D1UpJpQ5HHSbzcQweNIymT58uFoK/0owZs6RbP4ci3Hbb7XK7zauuurzMdpzcoPrVkgWOmTNny5wHfDw8bQ7t3btL3P+0/Hv//v3y/xMnThb3ZMlEkpu++04mO1Tu76W/uqbRHXeMpBO6dqbHZzwjfuVeIxZwbeT2ovzrKLfzz38+H+mrvqB1EzhaNC9d5DodnGw0ac5TVFssiGr26F5G3FD36GEqJgKHvhuGXt4qcOze/RNNnvKI2Pnj/UgIBbfpJnBwzo1G32yg5MP+QEmt20kTCz94i3Jqp1Du4e3l3w0/XE6Fv/wq/53X7URqMuhEVwZ80csDwbMCgwJKaLITKQxu912E27O25TcHh2mjlcFPtyUeWCqBY9aQP9Gw2l/Q4onX0e7de6lGzdKtX50EDtVPkxwcdh4c7O1z7733CG+X2+jmm0dJgeObzV/KXBt8sAcWi7PffP0dPf74zMi7i69Z6+NzdgKHNUSFyz377Cv079cXSGHt3il30iG16zpOHwgcpk8WyoEACIAACIAACIAACMQrASOBQ3WOd05pV2NtOYFj/Q+ZZfp/bPvSX0vVwQLHtpQTy+yocveYyXTZZQNpg8jpwcfL814m3i1hwIALafTo0XR05/a2W3UqDw5d4Bh27Ui66abh1Lv32WUWDiyi3HXXqMj5W24eTRddNJD69D2F+p1/OZ13Xmn4xIiRN9FVVw4VeUKOl3HxusCht6P3KajAIUNTHnuc0nqfSSUndCuTp0Ov3ypwfPXVN5HLnHiTbVQeHOrCpElj5ELKSeDo0KGD8Ir4lS6+qL/gdbOxwFFv4zeU3lbs/NK+Y8SGg/Ofpn31DqGC33aASf/P65QstozNOetsGvOv/4SyC0i8PlRWu/0KHF6hKar+yhY4whwPDhvLyc0T4UNHlamWz/NxePu2ts15sYx4cFzSnYYXLqY3H5lA2/flUZ2UZFlfXcqnsx//rEyIit5QNALH4sULRcLaYrFF8FtS4Pjoo3dE8tnS8JEHH5pAixe/J7Y9fleIEs8FEjisISpK4N2+LZtGjhwpwrmGyXcbQlTCnIZKNC8AACAASURBVKmoCwRAAARAAARAAARAIJ4IhCJwrPp2N3VsW58KC0vo+1/304kdm5RhYCdwsFDBBydpPO+8s0X8+kt077h7pZcFCx0cMnDuOb8np1R5AuwEDuuvnapx63kWVXr0OJ0uvay/FE847OSBB6aJRchs4clxF5111rm0erXYBeM3Dw49REUlFFR1uwkc1gSjOgwOTakhEq7q28faTRg7Dw6Ov589e3bERrsQFfYyGTVyjG2ICruyn37GqSK8onW5LWndPDiarvyYavUXOTxq1Y6YaidwHOzYiUaLhJR+DqddVJo3b06z50yTVT0580W5E4c+B+zGhsf7BBEiwHWyGDd27H1lEkGqMCOeQ7y1q114jB/bTct6Lcq5Hs4jwlvDmubf4Hu8BA4V+sBlU1NTxfa3fxOhDD0iZt9y8xiZM0Rx5gsqyaXaOpbtOurozpH8L4rb00+/ROvXfU1TpoylH0RC1tEiT4eedFONg7JBXWMBY8qUf0gbWrVoIP+vxoHb2rp9nzzfu+8fy9hqfe7atGlJzZu3oueff57O79cz0icWOJLrpNI/utenG4qX0cq336CMrLzI9bSSXDpp4vsyyajdEY3AUadOCd144yjKysqKhKiw10t6WjPZ1Dfffi5zcLC3R4uWaZHmTT04rCEqvBuL8tjgsbzookvo/PP/GAlhsfYPHhymTyzKgQAIgAAIgAAIgAAIxCuB0AQOFjV4a9h13+0yEjg458WbC98RHhN7hMv2o/Tww4/IMJVvv/1GxKi/Hknex4sB9ljgIyNjDz39zCwZOmL14LjtttuE90L7MuEB7MFx3333Rc4rDw723DjrrHPkQuOhhx6kE086ifJFKEvTpq1o5cqPZN12ISp6GEjQHBzZon+1Cgsp5TfPB7uJEyQHh2mIyhFHthZhO9nlfuX1FDguuaaMqVaBo5boV0lKCjU7o2Vkke71ULglGa1Xr57YveMlKqH9pBbiF1xwgQxd4iSg320q3eVEHSrZI9/37LNPR5KS6okgVdLQZ599MZLHRP0K7mVrNNf9CByqHRMvDlOBgxlw3pU5c+bQ6/+eK0SNTNohhISxQlDgZ27sPXfLXUv4UAlTe/c53TZhKHP/85//LMIwbpb8jz/+OFqy9K0yu7Kw0KTGQSU0VePAIkbT5q3lLjN87BXPdL30BrTiw3dkHW8vfpMaNSzdXnn/gd3SVv3wYllG4MhdTDm7t1ByrdJdRvgozNxJdQY/UWZrWL3+aASOtu2a0u23CXFN7HZil2SU27HuojJr9jTfISpcDwtGKqcH/50rvGF4Jx8+9NwpbuwSbevuaJ5R3AsCIAACIAACIAACIJAYBKpM4OC8Hiw48LFE5IOY/shDUvA444zTxXaH42T4hJ1nhp0HB+fg4F9NeWcRPf8Bn+fjrtE307fffEO33DKGXnvtZbHbQ1ok/IXdyt97bxlNm/awFDfYg0MXOIKEqDjtopL1v++plthLtJbwTnA77HZRcUsyqurSd1FRIS3HHNNJcnHyclH3mgocJQcyKalefbIKHMoDgeszWZyrck4eHOedd67c6aVly5ZyIc65UXgxzdu7KoGDPW10gYL7yPfVb9CgXLJHvf+xLnBEw0+fV3rySt4m9s2F74ntcv8jn60FCxbLxLtpqaVeFH/566Xy2eHni0WMX0SemGefe5pGixw1XU88VSS3LN0R5YvVX8mdaS686HzhjXCDTBz6xRdflhM4Blxwnqz72OOOjFxTO7mwiJGWWrdMQlgWXHjHHL7visGXUN3U30UJt0W6nQcHl3/ywpNoeO4iylz3PiXV/T1krvjATqr35zlRCRxcv13yVpWjhz24WDzQRUfr885hJU2aNKS2h7WmX7dtLlcfl7cmslX1qrq4ft6ZpXathtS+/ZHy9L7MXxGikhifzegFCIAACIAACIAACIBAAAKBBI4mqQfLNLVahKik160pz2XlFlI3S4jKL/vrUEbdrmVycHBZ9rDo1KmT2FZzBr377tsypIDDKC688Hy5+HHaRcUansC7qNwz9gGxRWzWb7uodJQu9WoXlXpia9qtW7eJxdMAEb4xSi7wOAcH/wKdKX7Rve+++38TWR4V3iHrIgJH0F1UuG/WMJUD4lf04vmvU51atSjphutdRQ49PEWB5voKCrLFr9q76JB6TUXujjS5uFcLLVWOd1HhMvpiiJOzclnrgkkfRBOBo/Djd6nw2/VU64KrqHD5m2VycLDAEeRwEjjGjx9D77//gdg54hTavHkT/fTTtjICh1OICo/pPffcI/K4/J7sUXl3xIMHB4sb6tBDVuzYmnpwqHtnz54hE/jy/GKvmL9d/WdKrlFTJOF9QnhNzZXPnBI4evUSyW/FsUyIj7rAobgvWfJe6fMudl6x7gKixCTrOLz73hsRsUP9m+tQ4SvLP1gpvExKk/pOmHCnbR4OEw8Ovl8mGc1/hzI/fMFc4Nj9DS3+3z4atOgHyhShO7+MOC3IlDa+h5/dwsICR0HCtCLT5K8IUTElinIgAAIgAAIgAAIgAALxSsCXwPHCF2/Tnj0ZlFQjqUx/s7N+326UL6Sll98itVWrFnRpp97lOKkdR3jRpRbrvNBSrum8KFeHWqin1m1KDX9zY+dr6pdS3soyJztXJC7sLFy2s0USw12ULPZ+zMjIpxbCa+IQsWsJ77DC5/lQC37+N29xyTZw3XXrlooH1nZMd1Hh+rgvattM/ptzb6SIbWFrim1h6a9/oeRWrWznDPe9snb80A3wEjiSGjSm3BolVJCWTmnr11GNZq1pX+3kSJLRsD04li1bJhLODqDTTz9NenKwx4HVg8MuRIXPsVdOXl6hzNsRryEqJi8UU4GDGQwfPlyGel18ybky7w17S/Dfe/fuFgLSlsjuQkrgmDhpvJim18h8GLrAwd4dfKSnp8utnPlwEjgWvfUfeX3BG2/Lcfj++zU0aNBQMZYLZOjRxm830+23jy0XznHbqPuk5w57XvndkabMNrGdG1PWgvFU9Mu6iMjh5MFRvOsHqrFhEb3b7Hy67OWVlSJwmIxxmGUgcIRJE3WBAAiAAAiAAAiAAAjEIgFjgWPZzrWh2N+7mX1yv1Aq/01Y4LqsC6Owfi1Vdrrl4FBl9FAVtid57VeUXLMmJXXtattda2hKWExM6vESOPIaNaIDR3WSVaXs3k31PlpBB478Q4UJHLwgvvTSS2QSTPYuuPnvN8iFtleICgscnOzxpptuEx49ByKLZ95p54YbhtIpQix58IHpVFNsG3rPPfeVCXEx4RSkjJfXAdepC0SmbfgRODhE5cMVnwnvpMdp7rzn6IvPP6frbhght15+/PHHpdjBYSp6+M6YMWNE+MkXcrcjFaLCAsfo0XfQX/96Df3f/91IJ59yjKPAYTcO3M9D27UX4S1Daf1XayIeHSx+qLAUTmCasXe/SEb6QLnx8WJZRuA48Qgq3LKacpc8RsUZP1NS7XQqzt5Dh1z9PNVoWrq9MR9F276hg+vepLo9r6X3tubRpc8tgcBhOglRDgRAAARAAARAAARAAARiiICxwBFDNseEKSYCBxuqdlFI+W2bSifjq8pzQ9njJnDwNrFK3FDlk/fto9r/+47yhOhRLH7NDztEhQWOqdMm06+/7KCpU6fSdcP+WkbgsAsf0vNs3HX7XfTl2o0RgWPJkhX0z2fm0ZHtW9HG734WC/2H6fDD/1AmD0RFTSyvRbkSOIK077YTjO5ZofJfzJ//Co0adRudfU5fsWPR1SLEZCf9+99v0rKlH9FTIseGnt9EJf7k7Ucvv/xSmYODBQ7OffLCi8/Q3JdeFblrpog8HDvK5eBQ4UDWcVC7qHBy04KCfOk9wmPN9nGuFfYY4fGZMuU+Ibp0Dy5w8DaxPTpLpCxy5K96hYp2fEdFwlMjtf+9VOOQZlSYnUk1RWLcwp/XUO3uV1GN+i3JJMlokHGKhXvgwRELowAbQAAEQAAEQAAEQAAEKpIABI6AdE0FDlU9e3PUSqkrBQ91sFfHwYJcys7eF9CK8G5zEzjCa8WsJj2BowrzYQGI84oUF+dLUYLPp6b+njxShQ/peUbskj1yckcOYWLBqbJEJROBw4yM/1J2yTC3bdsictW0KrNLCbM8pF4TGaaVntZczNO6ZXK8ZGZmyHwb+jV1D3Pko0njwyLhYm7jwDbt2pVFuTn76YgjjhI7uTSU93GiUT6OPvp4x/HxYqk8OF4c0oeu7HJ4WWCblxOJpKiU3oioQGwdu38nUfuTiVqW7tLEx8qfd9F5c96FB4f/qYY7QAAEQAAEQAAEQAAEQKDKCUDgCDgEfgWOgM1U2m2xJHBUdKd5gV2ZeU68FuUV3d9Yrd8pOabb+HixVALHeZ0PoxNalW43q46klDqUlCJy4GhHifAiKWGx47fjx4wDNH/dj5R/sLDCk4xW9rjAg6OyiaM9EAABEAABEAABEACByiYAgSMgcQgcAcFVw9u8FuXVEEngLnuxVAJHpIGDReZt1UouU7aid1ExNyyckhA4wuGIWkAABEAABEAABEAABGKXAASOgGMDgSMguGp4m9eivBoiCdxlsAyMjiBwBGeHO0EABEAABEAABEAABOKDAASOgOMEgSMguGp4Gxbl4Q06WAZnCYEjODvcCQIgAAIgAAIgAAIgEB8EXAWO+OhC1VnJW2u2bNmSGoktVJ9//vmqMySklhOtPyFhCaUasA0Fo6wELIOz1NnVqVMneEW4EwRAAARAAARAAARAAARikICjwJGRsUfsqLCDcrJzKS/v9yR8MdiHKjGJFwepaXWpRfPmVLduGuXl7xO7QGRSVlZWXPLi/qSL7V6bt6hPdWo3oANZ+2jvnn2iP9lx2Z8qmRQOjZayTaNGjRtQvfRStrt378WzFWCQ1HPXpEkjyTI/fz/9+utOys3Nxzz14Mns6tatTa1bNxO75BxCEDgCTEDcAgIgAAIgAAIgAAIgENMEHAUOFjVyc7PlwuHgwZyY7kRVGFerVqpcLLC4wVuOFhQUSZEjJ7uYCosOVoVJUbVZM7mWvJ+9UVR/eCFecLBY9A0CVzRwU8TuHSm1asgFOdhGQ5IEv/IsWeTIzi7EPPVAy+zUM87/h8AR3VzE3SAAAiAAAiAAAiAAArFHwFHgKCoqkIt2HO4EeMGqjkTglWj9iaX5C7bhjYZimQjPXHhUzGuCuGHOCiVBAARAAARAAARAAATih4CjwBE/XYClIAACIAACIAACIAACIAACIAACIAAC1Z0ABI7qPgPQfxAAARAAARAAARAAARAAARAAARBIAAIQOBJgENEFEAABEAABEAABEAABEAABEAABEKjuBCBwVPcZgP6DAAiAAAiAAAiAAAiAAAiAAAiAQAIQgMCRAIOILoAACIAACIAACIAACIAACIAACIBAdScAgaO6zwD0HwRAAARAAARAAARAAARAAARAAAQSgAAEjgQYRHQBBEAABEAABEAABEAABEAABEAABKo7AQgc1X0GoP8gAAIgAAIgAAIgAAIgAAIgAAIgkAAEHAWOOXPmJED30AUQAAEQAAEQAAEQAAEQAAEQAAEQAIHqQMBV4Bg4cGB1YIA+ggAIgAAIgAAIgAAIgAAIgAAIgAAIxDkBhKjE+QDCfBAAARAAARAAARAAARAAARAAARAAASIIHJgFIAACIAACIAACIAACIAACIAACIAACcU8AAkfcDyE6AAIgAAIgAAIgAAIgAAIgAAIgAAIgAIEDcwAEQAAEQAAEQAAEQAAEQAAEQAAEQCDuCUDgiPshRAdAAARAAARAAARAAARAAARAAARAAAQgcGAOgAAIgAAIgAAIgAAIgAAIgAAIgAAIxD0BCBxxP4ToAAiAAAiAAAiAAAiAAAiAAAiAAAiAAAQOzAEQAAEQAAEQAAEQAAEQAAEQAAEQAIG4JwCBI+6HEB0AARAAARAAARAAARAAARAAARAAARCAwIE5AAIgAAIgAAIgAAIgAAIgAAIgAAIgEPcEIHDE/RCiAyAAAiAAAiAAAiAAAiAAAiAAAiAAAhA4MAdAAARAAARAAARAAARAAARAAARAAATingAEjrgfQnQABEAABEAABEAABEAABEAABEAABEAAAgfmAAiAAAiAAAiAAAiAAAiAAAiAAAiAQNwTgMAR90OIDoAACIAACIAACIAACIAACIAACIAACEDgwBwAARAAARAAARAAARAAARAAARAAARCIewIQOOJ+CNEBEAABEAABEAABEAABEAABEAABEAABCByYAyAAAiBQwQSSkpKMWygpKSlTdunSpbRs2TKaOHGiPH/33XdT7969qU+fPmXKubVx3XXXUa9evejUU0+lww47zNaWaO/nSrmONWvWUJcuXcq14ad+U17MyqusEy82cOHChTRnzhxp67XXXks9e/akBg0akHUMjAevkgv+9NNP1LZt23KtLlmyhPr27Vvu/JYtW+T4291n12en8bS7f8eOHdSsWbNIm3bjYm3j008/pUWLFkXm9uzZs+U85TFo3ry573GIZo5NnTqVRo4cKe3nZ87KryrnhCknr2dBDY5dX0zfM6oOv8+OXR9OPvlkateuXeSZM7Xf7THjOW59JsKam0Ht1Xn75VbJrxQ0BwIgAAIJQQACR0IMIzoBAiAQywSsC0X9i7z68rt27Vo6/vjjyyzqxo4dKxd/K1eupO7du8su8kKhR48eUuj4+9//XmZRmZmZKRcL+kKGzz311FM0atQoeXrjxo3UoUMHW1zR3K/s0heK1kb81G9XluvT+6PYOZV9+eWXafDgwdKMBQsWUP/+/SMm6YtYXhTVr1+f7rzzTnryyScdF9YmCzB9McNjyvXxf3zwmA0cOLCMAORV57x58+i8886T9tkdat7oY87/3rlzJw0dOlSKOHxYF3l87vrrr6eZM2fa1msynnyjsp9FNGtdSghRworekJrbev+4/KuvvhqZq0FEBT9zzG1+bNq0SdoxevToyLNnBeU0dizUDBs2LFJcfyZMhJ9oOPl5blQ7ft8zfp8dVb/+zmI7X3nllQgnp2d53759kbnvt2/Rzs0g9ur9UO9ddc4vN9sHEydBAARAAAQ8CUDg8ESEAiAAAiAQHQH+oq0v1uwEDrVYVOX0BeCgQYPKGKAWZvwFfMKECWWu2dWtLwzsFqJ6BUHv58WyWsjrixK3RaHdoka3z4mT6o8XU73fLG6wyKGOAQMGRBb/biKT1X69Tr19tXhR59QY2YlTvKjXx9SpTiVeWG232sReKGpBrXvQ6OKHtU2+9s0335SxQ683yHjywp49YazzySpUqLntJIap60EEDl104X97zTGdnS7+8fkLLrigjIBo9xbQx84673n+8jNqFSndhB87ccMvJz/PTZD3jJ9nRxc3rO8q7qvi7/UsKy5++qaX9Ts37d6tfu21vqf8cIvuEwd3gwAIgED1JgCBo3qPP3oPAiBQBQScvqQrU/Rf+uw8LvQQAQ5H0MNV3MQTVb/bwjHI/fxr9/Tp0yMCh9VbwktAcVqU2tliFYu8Fj4m/dFFAaf67fpg5ajuVcKCVVTQF0jWcVV22tWpL9TtpivzP+qoo+Ql62JY1WsVSXjhafUAUnX7HU+1iOf7dUFHjaveJ+UZwtecvInU/A5T4HCaY7wIHTJkiBS7FCMWpzp16mQbamXH323s2HOGw2247hdeeCHijeA1z6LhZPrcBH3P6PW7PTu6wOYUumYqVro9527vBD9zM0x77Wwy5VYFH0loEgRAAAQSigAEjoQaTnQGBEAgHgh4CRzqV0+3ha2qw/pLY1APDLcFhJcHCP8Ke84559BNN91UZqHothjU++ZUv7UvdmE8pnZbxQZe0PIvquqwLszd5pF1QWtdzKjxswvNUIt36y/K0QgcbKudx4XVpV8JCnyehRC7X9S5Lr/jyYt4p3AYJzbcjpunTzTPsd9nQBcTmEvr1q0dPVv8Chws0ighwRqq4ibg6O8Av5xMn5ug7xnTZ2fatGmRcCM/fXB7P5r2TQlafuZmWPY6vadMuUUz93EvCIAACICACJ8VH7BlM9qBCgiAAAiAQIUS8BI4vK6rL+/KSDf3bj85OOzq9bpfXyzrOQ1Mko2y3W716xz0AbH72LJjpuyx86Tg+qwLDrf8IXr7uhihvCfsxsDp49VOzLA7Zxqiwrbpv8Yrrx4+x7k4VB4SxYH73bRpU9vcEkHGk/upe5FYw4xMww/Ceuisc8FrDnO7+mLfTphys81NnLKGnCkhzcuDw+Qd4GST6XNj0oZTGZNnx6R+N8GIrzl5NFnvc3onVMbcNOUdzTsnrGcD9YAACIBAdSAAgaM6jDL6CAIgEFMEvL74e103FThUp3nB2bVrV+ll4bSLiipr92Xd7X5e6HCdvHMKL6bZHZ8PJ7HAT/1WDuqXdi+BQx9st6SqXI5tfuyxxyI7eXAoAScH1HcEsU4euz6EJXBY2/JKMqrK23nBsFfH/fffH0meqkIw2HNFz0eitxlkPFXf9UWvGn/rQt5kbkf7sPqZY6otPezLK0+N03xwCllS80wPVfHarScaTqbPjUkbbmW8nh2T+u3G2o8Hh9c7oTLmpilv1VcvbtHOf9wPAiAAAtWdAASO6j4D0H8QAIFKJ+D1xV93lfbyAjAJUfHTQS/brHVZd+Lwcq33U79dWadfvq1lVUI/rwSdqj+63V4LXP0XezsPDtW229hZ7bJ6AaiQEz/eBPq8YQFj+/btMumnLjxwaEy9evVck4vqu6GYjKfeT7282q5Wv66H0jh5dljnmF9HUz9zTLXFYTn79++PhFRYc9u4PUPWsVNlrXNVD1XhHVrc+hUNJ9PnJpr3jM7D6dkxTVTrJiC6eXCoa27vhKBzM9qQGiebTLj5eV+jLAiAAAiAQHkCEDgwK0AABECgkgl4LcC8EgwGSTJq2kUv2/R6rFuUWtuwSzbqp363sioppL6YVP+2uqU77aBgsgWlHTfrgta6mFE7Q9iJE0oQ8crBodg67eZgZ5d1PJT3ih4+wvc5iSZBx1NfROpJO/XxUP92S2ypewC52ek1l/3MMa6LbeKDk/Xqi3K7rXVN5oM+J60LdJO8F8qmvn37yqqsXkhenEyfm6DvGa7f5NnRx9opZM2NJ18zEThUHXbvhKBzMyx7dZtMuXnNb1wHARAAARBwJwCBAzMEBEAABCqZgMkCTC207PJHqNwSdp4GJnW7ddfP/fwLMO9AYQ3nUHXYeU/4qd+prF2STLuyTluAcv+5vNMONF6igtMv9oqrEqDsxk79am5dQNnVqcr6SYDq5Lmizrt5pwQdT+si1CqoWK+rue0kPCmO+n3KC8Vk4elnjlm3y9XFwyA5WfRny+5XfF2c8PJMCcJJzW07hnbPTZD3jJ9nx2Te8ftM3zbZbfz8vhP8zs0w7bXy9sOtkj+S0BwIgAAIJBQBCBwJNZzoDAiAQKwTsO5s4eQKzQuhe++9V269qi9w1a+uvAi3bvNpWrcTIz/386+zr776KunhDKpePdmovsj3U7+1rL5QUeEEI0eOlE261asv+GfMmBHJQaIWSoqt16/Zqm96W25u7GpBbjd2VuHDqU612DbJC2Jlb/WeUWPiJJYEGU9ln51HiB4WY11k6nNbzzGic3AK4fEKOTKdY1xu9erVxF4SVvusIT2XXXZZZHtX67PjNXZ2bNzyRuj1B+Hk57nhtoK8Z/w8O3r9LBjpgigLYcz6j3/8Y2RLXrfx89O3MOZmEHvd3lN+uMX65xjsAwEQAIFYJgCBI5ZHB7aBAAgkFAH910drx5x+zeVfmN9///1IbgD+0q0vCFQ9QerWbfBzv7WsvojT4/pNB8/NDd2pDuV94WW31ZuA6+P2+D62Oy8vj6ZPny6FJPZuuPXWW6lDhw62zTq15TR23PYLL7wQSWDKotTAgQMjizluxKtOK0+vX/2Vh4A1vEJxsBNlwhpPp3AMJ5tZVFm2bFmZBK+9evWi0047rdwOLyxq8WKY//PKS2M3ePo9upeGKqvvPKNCQ/R67Np0m3tezzePqxLovJ4TU04m9jjlFjF9z6g56/fZYVHn448/jrzHWKji//TExyb2u7Fyeyf4nZth2avzDvLO8ZobuA4CIAACIFCeAAQOzAoQAAEQAAEQAIGYJ2AXYhHzRsNAEAABEAABEACBSiUAgaNScaMxEAABEAABEAABvwTU1pq8K4zXVsd+60Z5EAABEAABEACBxCEAgSNxxhI9AQEQAAEQAIGEJMC7j0DcSMihRadAAARAAARAIFQCEDhCxYnKQAAEQAAEQAAEQAAEQAAEQAAEQAAEqoIABI6qoI42QQAEQAAEQAAEQAAEQAAEQAAEQAAEQiUAgSNUnKgMBEAABEAABEAABEAABEAABEAABECgKghA4KgK6mgTBEAABEAABEAABEAABEAABEAABEAgVAIQOELFicpAAARAAARAAARAAARAAARAAARAAASqggAEjqqgjjZBAARAAARAAARAAARAAARAAARAAARCJQCBI1ScqAwEQAAEQAAEQAAEQAAEQAAEQAAEQKAqCDgKHOPHj68Ke9AmCIAACIAACIAACIAACIAACIAACIAACPgm4CpwvPbaa74rxA0gAAIgAAIgAAIgAAIgAAIgAAIgAAIgUNkEPAWO9eufrWyb0B4IgAAIgAAIgAAIgAAIgAAIgAAIgAAIGBMYP/5NgsBhjAsFQQAEQAAEQAAEQAAEQAAEQAAEQAAEYpEABI5YHBXYBAIgAAIgAAIgAAIgAAIgAAIgAAIg4IsABA5fuFAYBEAABEAABEAABEAABEAABEAABEAgFglA4IjFUYFNIAACIAACCU1g3DN7Erp/6FwpgXFXNwYKEAABEAABEACBSiQAgaMSYaMpEAABEAABEJALXyFwjLv6bMBIYALjnnnXUeCYPXt1Avc83K5dell/qlunIaWkJFNy8rpwK0dtIAACIAACCUcANHI5TwAAIABJREFUAkfCDSk6BAIgAAIgEOsEIHDE+ggRbcsool37kyg/r5AOFhRTQVGSNLq4uISKiououKQGlZSU/Hauhvi7mArFtWMPT6EjWtYSIpa7wHF+v56xD6GKLVz05go6o+fp1KJFQyly1KmzoYotQvMgAAIgAAKxTgACR6yPEOwDARAAARBIOAIQOGJ/SNdtKaYGqULgKCQpcBSVlAocJUUlQuRIEmKGEDuEqMFHkfi7qOi3cgX5dPbJ6RA4QhhiFji6detGrVo1oYYNm0PgCIEpqgABEACBRCcAgSPRRxj9AwEQAIFKJrBw4Yc0YMCt1L9/T7r22ouoZ88TqEGDM8Wv3asq2ZKyzSUlnRg5YWeL1/UwjYfAESbNiqnr840HqcEhKVRcVEz5BaUCBh8sbLDnRiH/XapvEP+T/y4uLhb/HaSzuqVB4AhhWFjg6Ny5Mx166KHUrFkzCBwhMEUVIAACIJDoBCBwJPoIo38gAAIgUIkElLixZs1c6tKlA3366Xrq0eNv0oIwBI6lSz+nPn1OCtwjJWI42eJ1PXDDlhu9BI6kpFJvgVJupWEQ6uBr1nNB7AqrniBtx8M9H3+VJwUO9twoLPhN0FBjIrw4clj0EJ4bZcaGpY7ifOrbDR4cYYwxBI4wKKIOEAABEKheBCBwVK/xRm9BAARAoEIJ2AkELEr07Xt91AJHZmYWDRlyDy1Y8HDgPngJGF7XAzdsudFN4LAKD25ChB+Rwk/ZsPoZz/V8sDafGtarKZw0hMAhwlTYk0M/DuT9noOjhEpEqVKxo0ZJbmgCR3Z2Dk2Z/AhlZWXJuh95dLL8/+YfttCjj86i9PR0+fddo2+htLRUemrOC/Tjjz/Lc8cc04kGDb6ozDk+367doTT02iHlhubuMZPpsssG0nFCmFQHt/P00y9F/u77x17Uu/dpkb+t9yxb9rG8xmX4Wr/+51D37t3kObatb9+edHj7tsbTAgKHMSoUBAEQAAEQ+I0ABA5MBRAAARAAgdAIDBgwghYuXEHz5k2iQYPOidTLwkG0Hhxjx86kiROfjqoeLwHD63pYoJwEDicRwu95OzshcPgbPavAMeH++2nMbbdHKlECx2MzHqCbbrq9QgQOFgzWrf2K7rtvSqTdn37+mm695W4aPXqMEA9Opv+88Qq9+84KuufeW6WoMHTocDq6c3u6845xdOGF50vBomGDliJUrC999NFHsp5i4WWSsW9bpM5PP11NL8+bTx07dqKbbxlO+fk5tH1bNt1zz1jZDufB4CM3L0P+PycnU3hnlb/n5Xn/plq16tJVQy6ns/7Yn5o3b0bPPf+krE/ZdlTHQ+XfJgcEDhNKKAMCIAACIKATgMCB+QACIAACIBAaAeWtwRXeffc19Pe/Xy5i5xuVqZ89Md5++2MaPHiMPM9iyHnnnUb166eTngdjx4536d57Z1GTJg1kORY39IMFE7u6dGFFv75kyUzpScKHV4jKggXTZR4RvodDYn76aTu1bdsv0rw6b83bwSIMHxMmlLbjdPgVOPR6lFDhFMZid97pnB7q4lYfl1PX7UJmlH1hhM6ENhmjrGjplyJEpV6KrGXc5Acitd19xx20PydJJhidMePByHkWOfhILskLzYPj9fmLadOmTfTAA1MigsS6tZto2bJlNGXKg/IciwXDrh1B8+e/TtdfP0wKHCwiPPfsS1SvXmO6+JJzZZkLBlxFq1atol+3fluOzKOPzKILLhhIY8aMobfeekPWy2IFH7fcMirSjn6j0z0scPz1r1cJL45zRR6ec6hfv4upRcs0CBxRzkfcDgIgAAIgYEYAAocZJ5QCARAAARAwJMB5NyZP/qf05OBj5cp/il+aj43crbw8OE8HH8cff4VMSKpCT5RosHHjfMrNzafXXlsiBQM77wqvuuyuc5teAgeLK9u27Za2XXfdJTRz5l20Viws+W/9/p0790oRhq/zUZkCB7fnFc6iX3cr63WttM+luUBM6zScLjFb7J1VuSJEpVbEM2PCA/dHbB014naa+vDv4sb1fxceHCJXhwhaEf/PDy3JKIeojBk9kQ4/vK0MK+EwFCU8XH/9DRHRg70jbr/jTnpQ2MhhJI0bNRXiy5M0ddpUatO6Ge0/sNtV4GCB5NVX59Edd9xFN9x4Ex1ySA0pSFxzzZUil043IbJsoZ07fxWCSe1IiIndPcqDQwkcCxfOp3HjJtOkyWPotlF3R8QXeHDE7LSHYSAAAiAQ9wQgcMT9EKIDIAACIBB7BHjh/9hj/4p4XSiPh9IFculuJkpk8Ppb9c5O4PC61+u6lZxXeZVEVYXgvPzyO9Sp0+EyoaqfIwwPDjuBo3x/fk9I6iViWL057AQNL4HDD4NYL7v48xxqmF4rYma+yB+qixrqAosbkUNoQMnFeXT2ieElGWWRg/NXbN68RQgFd9PCBe/IMBAWEVi44EOFfzz11Cxq0+ZQ2rcvgzp06EA33HCjECa2Cm+TXEeBg0NN/vvpKukRMu/l52nH9p30l79eSePH3S/CzK6U3iCff7ZGeo3s2rWHHpo6kZYv/9D2HvYa0T042GPk9ttvld4hbJvyLoHAEeuzH/aBAAiAQPwSgMARv2MHy0EABEAg5ghYc22wAMChKHYeGmEKHFYQfut2ElHcvEa2bHlTLAr/GfHe8DMYFSlw6KEmbFMQocKPl4bbji9+mMRa2UX/LfXgsB73T/09XOUW4cnBR35BaSnJujCf/nRyeAKHap9DQo7rcoz0zvj66w00bNi1EYHjlptH0+w5j9OIW++IiAgDL/mzCP96ToobfDiFqHC9GzZslMLI3r27RH6NPOnNMXPmE9Tu8MOoV68zZIjLxm8307/+9R+R3PRRkZvjLsd7rALHRx+9Q++IHCG//PIzBI5Ym+SwBwRAAAQSkAAEjgQcVHQJBEAABKqKAAsCaotYXTSoKIFDhaB4hZw4CR5WTl4eHFxezzNiDb8x5e5X4HASHCorRMXJu6M8v3C2sDXlWJHlFnwqBA7hwZGcXLaVYhGK8uDU++nvI++gPLF9rH6UFJZQjaIC6ndKKo175l0ad3VjWxNnz15N5/fr6ct89uI44sj2IuFnDxo1cpTwiJgpxQve6WTKlEdFiNcbQkC4JiIiPPjAdJEHo3dkVxQngUOFmtSunSrtGTTocrpvwkT6cfP3Msxl9pzSXYs498crr7wmhI/ZdMklF0sRxHrPW4veKOfBwTk/2MNk587dMmEpkoz6GnYUBgEQAAEQ8EkAAodPYCgOAiAAAiDgTIAFAhYzJky4ToZtqLwVnLSzf/8z5I1eeTOcdjLRc3NwqMjIkVeJPB8flkkGyu199tkGuvbai8q1xfk8evT4mzzvJYg45QdRPec+8GHdsjbaHBxcZ5iiRWlfy+fOsLZTEeEr8f6cuAkcvC1snsBa0QIHJxllrwo+PvvsSylqpKen0RtCzPhwxWciDKWdENw+jOyoogscKozkrtG3y11P7AQOPTxl+47/yXa4zYMHc2WYyuLF79G8ufNFot0z5PazvF3tkCGDxfl3ZUiL9R6+3+rBwQIHiyNjx95Hs2bNorbtmmIXlXh/OGA/CIAACMQwAQgcMTw4MA0EQAAE4o0AixCcoPOrr/5HjzwyT5rPYoMSN/hv011UShfnqyIIWLwYO/ZJat26KY0fPzyyO4sSObigdXtavS0WLVSSUGvdqhGVU0OV03d40ceC20xLqyN3WNGPMAQOrs8t7MPqzVHal989CfTdTtzK2okaqi9uHhum98Xb3LXa+/pHpSEqNZUHR42yJVjgKPoNe2GxiEwR3hvCpYKSiw5S/1PSQvPg4O1a8/Ly6IQTjpEeE0pU4Nwcu3bmUvv2bcSz0Cqy00njRu0oK3unFBG4fHpaM9qz90dpfOtWHcvtosJlUuvWL7Nt7CH1msjyKscH28BH586d5f+5fqd7FCW+V2+P22nS+DDavecnCBzx/nDAfhAAARCIYQIQOGJ4cGAaCIAACIBAbBK4/vopdP/9f5db2wY5nEJUgtSFeyqGAAsc9VJLBY7kGiVUVJwUaagkuYQOiv1VSoSgwQcLHEXiv2Lxj5pC4BjQI9wcHCoUxC45J18zTdoZDSk3G6Kp1+3eRW+ukKLKoYceKkScZlSnzoaKagr1ggAIgAAIJAgBCBwJMpDoBgiAAAiAQMUSYO+MtWu/E3kJbqdPPlkrchWcE7hBCByB0VXaja+tyKb01BSqkVyDkkVIin4UJSVJQaPwt5MsdBSK/5JKimUOjgtOrReaB0eldTgGG4LAEYODApNAAARAIMYJQOCI8QGCeSAAAiAAArFBYM6cf4udKybR1Km3yPwf0RwQOKKhVzn3fv9LPn3/cz4lJScJX43fvTe4dc7BUVDye/ZR/ptFDg7t6XRYTerQpi4EjhCGCQJHCBBRBQiAAAhUMwIQOKrZgKO7IAACIAACVU8AAkfVj0FFWxD2LioVbW8s1g+BIxZHBTaBAAiAQGwTgMAR2+MD60AABEAABBKQAAscOBKfgNs2sYnf+3B62K1bN2rVqgk1bNgcOTjCQYpaQAAEQCChCUDgSOjhRedAAARAAARAAARijUDGvla0fXsG5WTnyh1ScNgTqFOnDqWm1aUWLRpS3ToNIXBgooAACIAACHgSgMDhiQgFQAAEQAAEQAAEQCA8Anl5nSk3L4Pycg9SQUHZ/B7htZIYNdU7JEWKGykpyZScvC4xOoVegAAIgAAIVBgBCBwVhhYVgwAIgAAIgAAIgEB5AkVFxwlhowhoDAmwuMEHBA5DYCgGAiAAAtWYAASOajz46DoIgAAIgAAIgAAIgAAIgAAIgAAIJAoBCByJMpLoBwiAAAiAAAiAAAiAAAiAAAiAAAhUYwJGAsfAgQOrMSJ0HQRAAARAAARAAARAAARAAARAAARAIB4IJJWIw87Q8ePH02uvvRYPfYCNIAACIAACIAACIAACIAACIAACIAAC1ZyAp8Cxfv36ao4I3QcBEAABEAABEAABEAABEAABEAABEIhlAuykAYEjlkcItoEACIAACIAACIAACIAACIAACIAACHgSgMDhiQgFQAAEQAAEQAAEQAAEQAAEQAAEQAAEYp0ABI5YHyHYBwIgAAIgAAIgAAIgAAIgAAIgAAIg4EkAAocnIhQAARAAARCorgRuvfVW2r9/P40YMYI6d+5MhYWFVLNmzXI4ioqKKDk5mTZv3kxpaWnUrFkzKi4upho1alRXdOg3CIAACIAACIAACFQ6AQgclY4cDYIACIAACMQLgVNOOYVSU1OJPyx79uxJBQUFlJKSUsZ83ogsKSmJdu7cKQWNvLw8atOmDQSOeBlk2AkCIAACIAACIJAwBCBwJMxQoiMgAAIgAAJhE7joooto37599OCDD9JJJ51UTuBQ4kZmZib98ssv1L59e8rKyqKmTZuGInB8+eWXdMIJJ7h2y6SMHy5h1+enbVW2ImwwqdOkjEl/TOs58cQTZXWrVq0yqRZlQAAEQAAEQAAEPAhA4MAUAQEQAAEQAAEHAv369aOMjAx6+OGHib057Dw48vPzaePGjTJEpV69elS7dm1q3rx51AIHL5L5cBM4TMr4Gdyw6/PTtl62IuwwqdOkjEmfTOthgYO9fz7//HOTalEGBEAABEAABEAAAgfmAAiAAAiAAAgEI+AkcLDnBh+8OF23bp3My8HiB+fe4DCVaAUOtUB2EzhMyvjpddj1+WnbWrYibDGp06SMSb9M64HAYUITZUAABEAABEDAnECoHhz8RU996TM3wbuk33r9lOey6nCz3Vqnnza8e4gSIAACIAACsUjATuBgMUN9dnBSUU48mpOTIz//WNiIVuDQF8dOAodJGT88Tevz+sxU170+T70+d03tCbuPYbVrWg8EDj8jiLIgAAIgUD0I6J+1eo8rYp3th2hY61+v7xLKpqDthSJwmBrpByCXDVKvHxAmooWbDX7a8tt3lAcBEAABEKh6AlaBg8NROASFvTU4N8fBgwdpz549xLuo8GcCe3BwqEpQDw7rwthO4DAp44ecn/pMPvdMyqjPeKcva35sMu2rSZ0mZUzaM60HAocJTZQBARAAgepJwGStWhlkgqzJnewy6VO07YUicESrsngNTBhfluzaMK3X7YuYnzq8+onrIAACIAACsUVACRzTp0+nk08+WRrH4kZ2drYUNX7++eeI5yJ/HkTjwWG3KLYKHCZl/BD0W5/JZ55JmSACh53YE3Zf/fJwat+0HggcfkYQZUEABECgehGw+zw1/YytCFJhtO2nDj9l9f5C4PgtjtprEjgBDgreqz1cBwEQAAEQqHoCLHDs3buXWODgJKPFxcXSc4PFja1bt8q/1RGNwOG0INYX9SZl/BALUp/XZ57Xdd0+t7JBbPPqu0mdJmW82uHrpvVA4DChiTIgAAIgUD0JQOAIlv4iYQQOty9Kys1Fd4XVXV/4kfGKafKq3+v+6vlYotcgAAIgEN8ElMAxbdo06tGjhxQ1OMfGjh07yogb3MugAofbYlgJHCZl/JAOWp+XgOF1PQyBQxd9wu5zUC5WO0zrgcDhZwRRFgRAAASqFwETgcMtnMO63tXXvEHCQPx+xlvX2GGuv91mQsILHPpAWAfF7yA5iRh+6qlejyV6CwIgAALxTYAFjqysLJo5cya1b9+edu/eLT06OLGo9QgicHgthE3puW0l63fx7SYgeH3eeV0PS+AIInJUJmuTtnjMIHCYznCUAwEQAIHqR8Br7ep2Peg1N8qmn/GVsf6utgKHl+plOkgMEB4c1e+lgh6DAAiAAAsc+/fvpxkzZlDHjh2l5waHp7DIYf0lIojAwYS9FsO8EDYp42e0gtYX5mehW11B7XNjYFKnSRkTzqb1QOAwoYkyIAACIFA9CfjxeLBGLHgJHFaiJtEIJmvnylp/x5TA4WeglOFhwLSry6ReExv81FM9H0/0GgRAAATik4AKUZk6dSqdeuqptGvXLtmRjIwMmWhUP4IKHF4ih/LOMM3rYEo6SH2xIHD48VbRWZj016SMCV/TeiBwmNBEGRAAARCongRM1pi6sGHqOWFSrx1xk/uqpcARZHqGARMCRxDyuAcEQAAEqjcB6zaxTIOTjLK4weEqYSUZdRM59AW96e4cpqPmt76qFjiCihuVzdeUKwQO05mKciAAAiBQ/Qh4rYFNQlgUNWsuShOPDStxL3u4PAQOw3kaFKYVstckcDMnzC91ht1GMRAAARAAgSomYBU4OPdGcnKyzMvBIse2bdsiFkbjwaEqsVsYWxf1JmX8YPNTn9NnocnntJ8vSn5sMu2rSZ0mZUzaM60HAocJTZQBARAAgepJwOuz1eqxwZSUcOFn7erVjqIfpFxFrb/dZkRoSUb10JMgipCTkX7qdfvipQ+4Ej70Nt1sdrPBdKCr52OJXoMACIBAfBOwChwHDx6kWrVqyU5xbo7c3FyZl4OFD95dpVmzZlIAad68ufTu4HN+D+vi2M5rwaSMn3ZN63P6Zcb081Qv5/b5aWpP2H0Mq13TeiBw+BlBlAUBEACB6kFAX3uqHtutVa1rVGu4ipWW046iJmt3P2tyfa0ddBdTv+3pfQ1N4IiF6VYVYkNVtBkLrGEDCIAACFQHAk4eHOqDd/v27ZSfny/FDk4+ysIGixrRCBzMVV8gO4VlmJTxM0Ym9YX5mWcqcEQTlqL336R/JmVMmJrWA4HDhCbKgAAIgAAI+CEQpreln3ZjpWxCCRxKLTJRocIYgDC/6IVhD+oAARAAARAIl4BV4CgoKKCUlBTpAqpEjk2bNsl/szdH48aNqWbNmlELHLrI4bbAVwvpsEUAp/rC/NwzETjC6ldl8zQdFwgc4T6vqA0EQAAEQMB5988wP8NjmXPCCRyVJXJUlwkSy5MXtoEACIBARRNwEjis7X799ddS9GjQoEFoAodalHst8nkx7VXGDye3+qJxGVU2mNQRdp8qm6Wp/SxwsMfPZ5995meIUBYEQAAEQAAEXAmYhrkkIsaEFDgScaDQJxAAARAAgconcOGFF8pdUx588EE6+eSTSXlwWC3h899//z0dccQRlJmZSU2bNg2cg6Pye4kWQQAEQAAEQAAEQCAxCEDgSIxxRC9AAARAAAQqgAD/wl6/fn0aO3YsnXnmmY4CBzd94MABysjIkFYcdthhMicHJxzFAQIgAAIgAAIgAAIgUDkEIHBUDme0AgIgAAIgEIcEnn76aZlbY8CAAa6ihdoxhbeNrVu3rgxV0fN0xGHXYTIIgAAIgAAIgAAIxB0BCBxxN2QwGARAAARAIBYJQNCIxVGBTSAAAiAAAiAAAtWJAASO6jTa6CsIgAAIgAAIgAAIgAAIgAAIgAAIJCgBCBwJOrDoFgiAAAiAAAiAAAiAAAiAAAiAAAhUJwIQOKrTaKOvIAACIAACIAACIAACIAACIAACIJCgBIwEjoEDByZo99EtEAABEAABEAABEAABEAABEAABEACBRCGQJBKjldh1htWP1157LVH6iX6AAAiAAAiAAAiAAAiAAAiAAAiAAAgkMAFPgWP9+vUJ3H10DQRAAARAAARAAARAAARAAARAAAT8EZg9e7a/G1C6Qghcell/qlunoaz7gQceIAgcFYIZlYIACIAACIAACIAACIAACIAACCQqARY4zu/XM1G7Fxf9WvTmCjr99FOpZavGUuSAwBEXwwYjQQAEQAAEQAAEQAAEQAAEQAAEYokABI6qHw0WOLp160atWjWhhg2bQ+Co+iGJDQuGDx8emiGzZs0KrS5UBAIgAAIgAAIgAAIgAAIgAAKxSAACR9WPCgscnTt3ptatm1OLFm0gcFT9kMSGBSxwBBEmJt20L9KBMTMaUNB6YoMCrAABEAABEAABEAABEAABEAABMwIQOMw4VWSpUASOpKQkcth4JWrb165dK3dumThxIl133XV06aWXSpeTBg0aRNocO3asbGfChAlRt6dXUFH1hmGkE3M+rw67MdGvczmncQsqTEDgCGN0UQcIgAAIgAAIgAAIgAAIgEC8EQgicGz+YQstXfYRXXPNlbK7kydNpx49TqLefU6Xfz/6yCwaMOBcevrplyI4/vSn86hly0aRc6mpdWnw4Ivp8PZtyyHj+7iNrKws6tOnLw24oK8sc/eYyZGyffv2jLTHJz/5+Et65ZVXKT09nZo2bUw331Lq3c/n33rrbflvbnP0mFtlPRMnjZZtWG1s374DzZjxqOybso37x/fxwffMm/c65eTkSvsmTb6bPvvvF7RkyYqIbTfddDO1aJlmPBWiEji8FtPGVjgUfPnll8VADaaVK1dS9+7dZalPP/1UDHgP+W+1OLcTIpYuXSoGsI8vE6z3xKLA4cbcKnp4/c1wnIQSCBy+pg4KgwAIgAAIgAAIgAAIgAAIVHMCQQSONV9+I37Q/zc9/vhjtGzZUnriiaeoX78/0SAhWLz/3gf0+eef0bnnnk2LF79L9903JUJ4yZK3afnyFfLca6+9SB9++DmNGzeaiktyI2VYcGAh4obrb6T8gzl01ZVD6aGHHqCaKQfp1lvG0vz58yNlc/MyhNCQKf8edu1IYc+jMsSDj+LifHruuRdp8+bv6YYbbpTnuTwfXCfXs3Dhv6WtVhsfeuhRGjr0Kurb9yw6kLUn0u6qVcvp0Udn0Z13jpEhJVwfJwV98KFJ1Knj0dS//0UR2zIydpTpl9s0i0rgUBVXhAcHe24cf/zxQtGZR4MGDSrTBxYi+vbt6+h9kJmZSUOGDKEFCxYYP2JB7jGuvAIK2jE3PaebE63AYfXYgAdHBQw2qgQBEAABEAABEAABEAABEIh5AtEIHDNnzqZ77rmLjjyyk+wne2Tw4v+KK/5M69atocLCAuEJ8TfK2LdNXmfPBz5YvFi06C1aseJDIV48THv2/ijPb9+WLeq7h159dS4VFRXQ/gO7pbcFe0RkZu6kF16YR//85/P069Zvy3BlweXZZ18Q970euZadnUNjRk+kf/xjOtWv3yBiw8ZvN0fqmTqt1COE7dFtzNi7n3bvzqCpUydJG996a7EQT2bR3/72ZyF8DJfRGbqAwTby+aM7t48ILn4GPmYFjjlz5tCwYcNoy5YtdNhhh5XpE4sReoiKtcPsecEhLX7CZoLc4wd02GVNRSW3cm7XTD04IHCEPbKoDwRAAARAAARAAARAAARAIB4JRCNwPDz9ARpx6x1ycf/FF5/TwIEXiX/fIL0jbrttBB177PF09NGlISgc7sGhHl26dBPJNJtK0YCFEBYLlMCxbOlH9MPmLXTP2AkRoUKJBxs2bBDr7B/oT3/qL9bMWeVCW265eTQ1atSURo4aTmlpqTI05Ztvv6bbbxsTqZ/tWPDGEim8XHvtdTRy5M3SHquNLNRMmfIPevGlp+hlIcpw+auGXC68RG4U4sjcMuIG13nlFdfRpEmTKD9/vxBTmvkKT+H7Y1bgGDBggHBzWegpUlhDNpRQoT8QLHSwKPLUU0/RqFGj5CX2DDnvvPMEtPpkd4/1fv6b63j77bdl2Iy1Dt2ONWvWyDrZfv53ly5dZHn2SlHnVf1uYTZuD3W0AofX/RA44vGVCptBAARAAARAAARAAARAAASqikA0AgcLGhkZe+jwwzuJdesskZahNAcH/+h//vnny7AVFgfaC3Gja9euUvzgc7t2b6ddO/dI7w3dE4LDU7qJcr1794l4VHDoCQsNU0XYCB9t2hxK9erVluEjemiL8tjgMo88Oll6i3Tq2KlMXXyN84P06tWTevY8Q0Rd/KWcjf/3f7fS7DmP02OPPUGnn3YqffTxJ9Km+vVTZd4Rq2CivE4uuOACIXDkiH6eJPrbxjg8hW2KWYFDCQYmXhjWsnb3Xn/99fTkk0/Svn376Mcff5ThL/3794+EsdjdYz2nRBcWLfhwqkOJGny/3oYu2qhcIhUpcARNRMp9cxI4vDw2EKJSVa9TtAsCIACfiADzAAAgAElEQVQCIAACIAACIAACIFCVBKIRODjJJosJKuxjpxAtnnrqCZHoM02sKQfSBx98QAdEmAkfhSLk5KILB0fOXX31MCFwPEgptQoj3beGerB4cP/9k2ToCYeHcKhKp05HyvAVrk/l31AVsMgx7NoRIvfHYumdceaZZ9IfzzqzTDkV8tL+iFZl7NFt5Ps/+WSZSBy6nLZu3SrbXb16tfQgGTPmroj4wvdweIwKYVF9zcrKhsDhJY7s3LmTmjdvLsdOCQwmAoeXkOJ1XYksU6dOFYrbUOk9EvTw8sDwuq7a9ZuDAwJH0BHDfSAAAiAAAiAAAiAAAiAAAolMIIjAwTuJ3H33FOrT94yIRwOHafDfHF6ydOnb5fJlqMSknEPjo4/ekSEgHMpi9eBo2qSFTFbK4gWHtLBIwck7Tz/9dHHfR+XCQ/SxYYGDE5EuWrSIZs58XCYYvWv07WUEjgsGXCXrYQHDmtNDt5HzfHDYy+bNP8nyLHBMnjxZCji654jKK3LTjSPKhML4mTMx68GhcnBs3LiROnTo4NonL2FB3ax2ZeHwFBVmUpkCBwsrjz32mMwPwp4dHDLTrFkzP+MVKRs0t4a1MQgcgfDjJhAAARAAARAAARAAARAAARAoQyCIwMEVsFAwa9Ys6VHBCTr570cemSRCNLrT66+/KtaNL9JRRx1FBw/myi1Xf/zx58g5Dve44IKBdNppp5VJGKrCPc499yyR0+MLmWeDQ0J++vlrmTBUTyKqOsGixpTJj1DnYzrSfz9dJer9E1111VDa9N0X8h5elzdsdIgs3vvMcyIeIS+++JStjRkZWTI/B+cF4XCWzMwc2U8WPNTff+jQlnbu2CW3ouVzGzZsEmvkxrIN3n7W7xGzAsdPP/1Ebdu2td1FhTvJYoXaXcVE4OB8GBwiooePcD2VKXCowVFCix6+4nfg3MJPTMJ6VHteAodfjw2EqPgdSZQHARAAARAAARAAARAAARBIBAJBBQ7ue+tWHaW4oUJF9L9TU+tTwwYtKS8vT2JiT406dWtFzvE2rpmZ+8qFcrBgcWB/CbVq1YQaNmwut3tVO5w0btTO1kuChRFuh3Nf8D369rGZ+wpF25l03HFHSTs4fITLsIDhZGPN5BS5gwsf3Adp/287wRQcrEm//rpDtqV2Z+EyXJfqq0qaajo/Ylbg4A4oIWDlypXUvXt32SdO9PnKK6/QEUccQX369JHnnAQO9v5gYWPkyJFS3FBJP/kezp/Bh1Xg0O8JmoPDSTTh+lRfrPk5OPkoHxMmTDAaOzthwvScasBkFxUIHEbDgUIgAAIgAAIgAAIgAAIgAALVnEA0AkdFomPBwJpjw6s9p3tqJNWVt+qhJV51eV0PYp9TnVELHNZdTLyM93t906ZNtHz5cpk9lo/rrrtO/qd2JtHb5+ssLqjdSlq3bk3jx4+XYSBKGGHPkCFDhogYoRdkqMiCBQtkuIj1HpWjQ9mrdmIx2UVF2WFlw3+zgDJ9+nShVP0qxQzVDz8ChxNzKwvddv63HSun8eAko2Ed7IaEAwRAAARAAARAAARAAARAAAQSmUCsChyJzNzat6gFjuoEC30FARAAARAAARAAARAAARAAARAAATsCEDiqfl5A4Kj6MYAFIAACIAACIAACIAACIAACIAACcU4AAkfVDyAEjqofA1gAAiAAAiAAAiAAAiAAAiAAAiAQ5wRY4MBR9QS6desWSaz6wAMPUJLIN1FiZxbns3jttddo/fr1VW81LAABEAABEAABEAABEAABEAABEACBGCHAu4Ns27qHcnPzI7uAxIhp1caMOnXqUN26tallq8ZUt05DgsBRbYYeHQUBEAABEAABEAABEAABEAABEAiLAG9tytuq5uUepPz8grCqRT0+CNSunSK30GVxgw8IHD7goSgIgAAIgAAIgAAIgAAIgAAIgAAIMAEWOHDEDgH25uAoFISoxM6YwBIQAAEQAAEQAAEQAAEQAAEQAAEQAIEABCBwBICGW0AABEAABEAABEAABEAABEAABEAABGKLAASO2BoPWAMCIAACIAACIAACIAACIAACIAACIBCAAASOANBwCwiAAAiAAAiAAAiAAAiAAAiAAAiAQGwRgMARW+MBa0AABEAABEAABEAABEAABEAABEAABAIQ8CVwJCUluTZRUlIir48dO1b+f8KECbbl9XrUPQFsxy0gkBAETJ4raxn9uXG7xoD8Xud7rM+lnY1cxst2PwPk1abbda977fpkZxv3x+6d5PbO8svA650XzVir8fbqg973oOxMWPltx25MTOwzmWd281XV7fWMWOv3Ku81J/yMj1ffgj6HXvNQtes0zrpd1udD3eP03rDj6cXEZB74eUe4jalXW37a8WLgxM7vnPNb3u87zW2+uPXB6Vkxfc+p+R10nlu5WOvxeg6CfF/18zzY2Rfk+fB6Tzhd9+p/0O8Qbu9+uzpN7Q86D0z6WVGfnyZjHGTMvd5TXkxNmeifBX4/04OOl/U7W1U8U2Hz9fu9wOuzw+nZ9PPdTO+jyWeRn3EIOvZen68m30mYjW+BY82aNdSlS5fIwoYNWbt2LR1//PGRhYGdwLF06VLq06dP5NlQkPw+YF4PLK6DQLwSsHtorefcXlxOCwS7l4VpWT8fuvpi0frSdPrbT3/8lPWzOLMu1Ly+yDtdNxk/ty9QQVjbzXWvl3+0c8qUbTTtePXBytGrLa/r0Y6Ln7lpWtbNZtM6nPplwjeacbb7chr0ufIaG5O+eH3fcLtu+lwHsdNujK3sgoxhRdrs9Z5yYmlqkxsTr+dYv27SXjTzwul7Rlj2m3wuhc3D9PMk2veP3ZyO5/ed6fcdr3eEyZibvJdN5r4fW/y+g0zmRzRzV39u/dQTK3xNx8drrJ3qsfsM8eq7yWdRkDJufTDhYNKm07vYt8ChL2J0iG5fMjIzM2nIkCG0YMGCiB1eHyxOBuM8CCQqAdMv6qbihFt9Ji8W0y870Sw2/drh94VuwtT6Avbi5vTh4acvJnaZfElwWmx49cFE9DKpw6SM3w9W0y9eett+v+R4lTddvATpm2ndFfmF3/QdqmzwOxf98PVqQ80HP8+d3XPh9qXP6ftIkPltaqcp0yA2+BVhTW12et+YnDeZE15MvOpweyc4fZ4FmRemz7DXZ4tXf/R3ocnnS5B3htu7IMy55zVHgthuwsT0XefF2jqWTu9+rzH189nvxd/Pc+v1bFXGPAjyme1ldxDeFfGZ42WnyXeFMMbT5PuTFzO7uW7aP9NyQex0ewbt5q8vgcM6QG4fDHpZ9uiYOHFiGddvpy8Ufl5GKAsCiUTAzwef3y8LTl/u3H55MLnH5IXj9SEdrQ1uH1YmTL2+hNp9MJl+sfLTd68x9cPab7um/QnCyuSD3URwMeVj8sFpLWMyT4KUMbnH6R3mdwyd+h2GDX6+tPh5b+g2m/TX7zw1ma9O7w8Tbk5fFE3sDFK/F9sgdUbz/jRpz+n5N2Hk9fluMmfc6jDpu58++inr9z1lUne0PLze1V7vYBMb4/l9F+QdG4SJ27z0804zHc9o543Te9BrvpjY55efSfmq5uv27jN5L5r00eS9Z/Kd0k8Zt3eaSb/8zBevzwa+HrrAwZ1QB39pVeKGbowel6O+2LKXx9tvv02DBw+WRefNm0eDBg2K3OaV18OksygDArFMIOiHRJAXh92LyOSl6VQm6AekaZ/dPgj1OoLUZ/KFwe4lb9JWUC5OHypeY+Tng9vrg8vEdpMyQdrx6qfbB6nXNT/jbfIFzHRumtrlxSvaLxEmbP0wUp/5QUNQ/M5Zk+fO6YuSny+WJpzcbDGx04udXxv8lrfOJROb7djyOZNwY9Ox9luf3ee6SV/c7HG65sXYa0yDvlO82vV6v5jwCGpb0M8r0/b8fO/w2087G8L4XDN5jzt9HzV9TkzDgv3ODdNx8TvufrhabQjjneD3c62i+Lp9DtmNVTRz2uTdqNr0Ymzybgv7WTVp0+k5Cl3gsANlZ6D13IABA2jhwoXEOT744Jwe/fv3j4S1QOBwGkKcTxQC6pnQ+2MSjuL1svT6EPXzQezn5WVSb5AXt9c9+nWTL4UmHygmH+R+x8HENq++un0RcRsrrznm9oXI1Kag89nry1iQeWX6DLi9S4KOl7VOk4WgFwM7tqodk8RoJjaYjrM+Hk5fkEzfG0HK+R0Xp3757a/Je8P0XeT0JS7avpl8uXXrt0n7JuPv9p5yezZNvnC7heN4PXtu46Ou+WFg7Wc09pvML2v/3Gw1fR+bvF/dPg+9mAd5F8fS+85qi9e71O/8MX0P+X1uveaGn7A2r3ln+h73+15wek/6qScW+Nrx8TOeFfXdTr1zTN5b0X7W623p4+f1Pvd63vS6YkbgsE5ck4ns9mUU10Ag3giE8eKN9suJ18sj7A8u0z67fYD5+WAw/XJl2k+vBUzQLxVuXyBNv4iY9CGIfaZjZvIhbvcl3umc15cqP19y/Dwnfsp6sfHzZTeMsQmySAoy97zYm8xFt3GP9hl3ek7dnl+TsfIz3mHUZ/f+8noHeT030bL1qt/vdT/l/TwjXu8jkzkS5DuFHxu9+u41h/y0FU1dpu8Irza83hte716vMTX9LPHznoz2efOaQ17vFBP2JlyiZe/nO5nXOPoZJ6+yXnMuFviajE80n01+GXh9rph+b/bzGe7nmTOdq1Y7Y07gsBroteDyelngOgjECwGvl5LdQ266cDB5gZm0H6S9ML90mb4UVZsmfVJ1mrx73D6YTD60gryoTfvC5YL0we+YBm3H5IuZyRchkzJ+xt30M8akTtMvTybvJD/PjRsTE7v/v737CZnlOO893m/+3Dj/7jnCirww2JtLjFcSGIK0yUJn5YC0lhbe+QgbbDBImwsWWkhkJWODDDaxd4FIEG0sYUQWR1sJrXRQIMiLy5XBC8kL6dzcRNfOvX7vWzOpd2pqqur5PdU9Mz093wNGfqer68+nqqu7nunuqc0PyngaM7eMGUvqcZHPGbULx56+U/bx1LNVV+UiU+nrfdQ5r1vP2G0dE945qnWhXZuD1XGhHLuqh9Vf6vEx5Zyo5OWZy1WvnjHjPedaY0yZ75Tjp+c8n5r21CMd816XHvtWG/d1vCquUx1T+7zWU/undu5Q2tj7yKhiPFXfW+1QznmtY3o2AY74iIp6salOmqRD4FQEPCcF5aLZe9JSylfSqBd3tYvQKesdyrDmFE+bWmlLZXnytiZzr4vq66njPtKqJ/u8PT0enrFZ6g9vmb0n8FrfWYuPXkvVRb24V9JNNZZ6jvFQdr6fx049tvJFi/JCZcWuNQ6mGqMlo95xol40e8bEFMdIyVoZF9ZcvU8nb//2zBnWPt7xr1yD9bTLc8zuK39rjre2K8eGt51TX4t47bzHcetY9ublrat3LNfmRU8999mf1rxY2q7UXUnj7UcrT2u7Na90BTjCC0Fv3ry5yvuTTz4Zbty4sVVOPgDi3++///7qPRtPP/30kKcJn4cgx507d4ZHH310uHv37vDOO+8Mt2/fXuXNOzisrmT7qQt4J734sl5vpNYzaSh1sk7ghzjhqI9tlMbIWA/vYsPyql0c79NR6ecpTl5jyiktRsb0u3IhoI4XzxhS56lD93fPhXbpYm9MH3svNtU+VOrk6UNP2tr8oNpNZTJFnUtzU76YsuY3a1x78rPysn6dacy4qM0N+6y/Nd7HejDfbQso42NMn9TO9crnU/S1daxa5wRPHayyWvPTMY4pT9u8c7Q6rlrXlt7rsVZfKuciJU3rXKe8TzBvk6fM0tzlDnDEAvPM0rfNptvC5yFYEQIUn//851c/2/K5z31ua/e4bwxyhI38iop6GUy6UxeoHVOxXVMs4vJjMp/sWoa1iUmpnzpP5CewONF5621d0LbanX+7ao2rVlmtPrXuKCmVa538S31hjavSRYPV5t5yxu6X7l9qV+38UxpXpbFVS1fzyOsw1Ys9rbrV2q70de1Y7D0m0gBrWv6Y40hpx5hjPO3neEy1xlO0maK/82O4VL4VrG7Nh3n/7qPOpTLiOBhzPkidlfy8c0DuZu2f1yGff6xzcu14qI2nfFzW+rnWp1Z7WvO6cj6aYiypc2nLIm5T5omp57tS/UtznfdcVJrzx8yhMb9WPaxjVe0ra+xYx4F1vkvbYuXlOQaO5auO26nOcdY5IT2erHl3zPlKuT4qzXneMvP2ugMcrYmSbQgggAACCCCAAAIIIIAAAggggMAxBAhwHEOdMhFAAAEEEEAAAQQQQAABBBBAYFIBAhyTcpIZAggggAACCCCAAAIIIIAAAggcQ4AAxzHUKRMBBBBAAAEEEEAAAQQQQAABBCYVIMAxKSeZIYAAAggggAACCCCAAAIIIIDAMQQIcBxDnTIRQAABBBBAAAEEEEAAAQQQQGBSAQIck3KSGQIIIIAAAggggAACCCCAAAIIHEOAAMcx1CkTAQQQQAABBBBAAAEEEEAAAQQmFSDAMSknmSGAAAIIIIAAAggggAACCCCAwDEECHAcQ50yEUAAAQQQQAABBBBAAAEEEEBgUgECHJNykhkCCCCAAAIIIIAAAggggAACCBxDgADHMdQpEwEEEEAAAQQQQAABBBBAAAEEJhUgwDEpJ5khgAACCCCAAAIIIIAAAggggMAxBAhwHEOdMhFAAAEEEEAAAQQQQAABBBBAYFIBAhyTcpIZAggggAACCCCAAAIIIIAAAggcQ4AAxzHUKRMBBBBAAAEEEEAAAQQQQAABBCYVIMAxKSeZIYAAAggggAACCCCAAAIIIIDAMQQIcBxDnTIRQAABBBBAAAEEEEAAAQQQQGBSAQIck3KSGQIIIIAAAggggAACCCCAAAIIHEOAAMcx1CkTAQQQQAABBBBAAAEEEEAAAQQmFSDAMSknmSGAAAIIIIAAAggggAACCCCAwDEECHAcQ50yEUAAAQQQQAABBBBAAAEEEEBgUgECHJNykhkCCCCAAAIIIIAAAggggAACCBxDgADHMdQpEwEEEEAAAQQQQAABBBBAAAEEJhUgwDEpJ5khgAACCCCAAAIIIIAAAggggMAxBAhwHEOdMhFAAAEEEEAAAQQQQAABBBBAYFIBAhyTcpIZAggggAACCCCAAAIIIIAAAggcQ4AAxzHUKRMBBBBAAAEEEEAAAQQQQAABBCYVIMAxKSeZIYAAAggggAACCCCAAAIIIIDAMQQIcBxDnTIRQAABBBBAAAEEEEAAAQQQQGBSAQIck3KSGQIIIIAAAggggAACCCCAAAIIHEOAAMcx1CkTAQQQQAABBBBAAAEEEEAAAQQmFSDAMSknmSGAAAIIIIAAAggggAACCCCAwDEEugMcH3300fD1r399eO211yap98XFxXU+l5eXk+RJJgjMXeCXv/zd8MUv3ruu5osv/vHw9NOfGd588z+GW7f+91b1P/jgxvCFL/ze1rY7d/5sePTRP7xO99FHv7s6Lv/96rj8s52m/+Qnvxmeeurfd8oKH1xcfLyT/vLyvuvP7t79v8OPf/ybq//9dnjssT8cvvOdPxq+8pU/GG7e/GRI06WZlPKM219++U+Hr371D4ef/vQ3wzPPfCrVqVaOp4/zOoU8w2fxv3leeZmtNoV983ysOlv5pfWx8rb6MN2etrvl17NPKb90ft9u0/ZcX0sX96mdG8J+pW2l/EI6q5xSG5T88zRTtXs9tmwr77mzNv7UcW+N7zi3qOlK4720b+k4rs09als2Y2wz7ylzYymNt8w4dyjzp2Kpzon5+IzHxpjjzDtO82u/0rFcS2Mdx/mx7q2bMpdZZnkeVp1bc50yz/W2sVUvy7HVRmtOUufomI/l15rfW3XxjLFaGbVzhHruKB2P6/llsz5SzwWldPq8sLketK4V4vXT7hjYvaa05rmeeVNtU+0az9pf2U+pdyuNNafn12FWndm+FugOcLzyyivDk08+Obz11lvDww8/3OX55ptvXi3OHr3eNx7E1oTYVRg7ITBTgV/84v8NX/rS/1rVLp3o7t27HL72tX8bXn/9P4ZPPrk53LixOcm9/vpvhwcf/INVwCP998orv706Lv/t6rj886vj8g+KLQ6T5Xe/+5nhhRf+z1a6GGyJgZS4cyjr8cc3eYZ6vfHGf6zKKZ2w0kJD2hAESdOFYMlDD/3rKlASAjEhmPODH/xm+PznL4Yf/ehPt+oc6tpqi6dLSyfieOJI3Wsn7LSsWl55Pi2fUtkhvZp3K7BUOpl66laqR62+vj7YDkS0LthLF+rehVes29hyaosutY75/mP/3h6L5eCOr1/WQb6N1/bftc97j5W8buqxqR4fVju8+dTSq/nk7bP+bs01irnS961AwtTH2dppd5yWjoP1nLkJ5vWkKZVXmwNqdSsZ9pjV+kLx2D1O2sf6mDaq9bGu063tHo9W3yj1tebZ2vmh1AbPOcQzPyvtUMeo2t7W/FCam9bH5HbgV5ljS/NjKyCilGHNnel2T1m9112t+ViZq63rKmu7Mtefa5ruAMezzz57tUB6YfjGN75xtSj5kdvv3r17V4u3r23dAdI7MboLZwcEZiZQCkykAY4PP7wxPPDAJpjxzW/+204wIDTp2Wc/XQUuvvGN/1LcHk84Ib/Pfe7eKsjw93//p9fBk3xCjkGP117706u0/2VLLd4RokafWwvst9/+v8Mjj/zr1XywKSeYfPnLv7cK5Iz95zkJqSelnnZvX/isv+GwghHlC+3yvvu4oMjrbLW7ffFkL3LUi7n84rTn4l69uMzb5C3LKse6MPWW5z1elIu70tiqfZZf/HqOv9Z48+bTujj0BFXGtF05JnvaNfVxmB9PtTFvjcX1nLZ7F641xkvlq4vKVp3SfNW6lefcenBBKV+ZQyxb626R1jW0VUdrjlIc49xdc57i3GCN0+35wz7fjB1jU/SZEii3+q923lT2y+fr3bHaDnhPMX+pc/UhAxyKg1rv2ti3AhjWdu+5/pzSdwU47t69O3z66afDe++9d3XL+1PDu+++e7UIedDlFgMkeaS+Z2J0FUxiBGYoEO/iCHdWPP/8H69qmD4WEh7peOKJdYAhPIby0ku/uU4XmxPSXx2WV8fl/1s9ivLuu39eDA7EE0R8DCY+FrM+QW6fyGIQI7+rI6SNd2dYF9qlCbr0WQjahEdgQvDlf/yP3w2//vXvdoIqPV1nBSysE2apTCvP1LK1eFQXlrUTrbK/UlflRN5jv5uvfcFZu1CrXyCs81QuNHvrk+6nXDAqi7me+pbH4vR3cJTmAs9nsZ5x7NXGoDU20+1W2lL9WuWPPS576pO7KMeUcowr+WzK7hsvcbwq41ZZLPccR9Yc0HJo1d+qi7Xd49/qh17bPE/F36qztfBvldHjpcyZY+fh0rlFravl0ZqbrTKUtlt51M6byn4985J1jdPKc+zcuz0OysGX2vmq5zymtKV3nlbOUcq5xjqez3F7V4AjBCeeeeaZqwXOvav3B3xxePHFF6/eG/D0tV+MIocPSs/uxeBGCp6mCwGTkCb8e/7556+DJ6G8N954Y/VoTPj38ssvXz3H/9Wrb59vbD2j9uGHHw7PPffccP/996/2DwGZkN/rr79+XWQMrKTlnOMAoM3zEXj88f+99ThKfAwlvqMjBhJCYCL8S9+9Ef4Od28888xnVoGHsE8auKidEOIdH/ExkHwijXWyghgtxTyYER9RWc8P2+/5CI+uhLtP/tt/+/3Vu0jyf6G+63lhHQRS/nlPDkp6JSjSe+Ly5B3ar6bPvS27UhCqNo6svOJ25UJu3SbtUZY0rbI4yOupLAQ8dVHbaV10Wtu3+6H/tvVNfffziMrYAId3vLWOBfU4iXOSlb5nnqh5W/Nn6y4vpR6e8VKriyfAoR7D8VpReTeClab1WEteH+8xPeXxWJsjSmalflPnOW8b1TGiBIp6yk73UbyVMpQ00X19fqy//++QAQ5rvFrHaK0vNdf63aG758/N+8uUx0tK1yulOdGae9XzgiewrpRpBTGUPDyG1vlTve4613TuAEd4uejPfvaz4fbt2yuzGKz44IMPrt4H8IVrx/zEZf2dTjLxjpCwz2OPPXb9GMvjjz++ClKE7eHfQw89tLU9lvH++++v7jB59dVXVwGOuF+YvN5+++2rW+EfuZ7ICHCc69CfX7vjuy7ii0PD3RO3b//R8L3v/Z/Vizjj52GR/+1v/9HWIyvhro6f/ew/VunXx+X6UZXSnRfpJBz2Sx9VyV8aai1yFcWYR5o2vmQ0fa9I2B7bWrv7ZE4BjrztnkWIFfzw5J1fNLQWPD392bNP6wJst23l29nVdNbCJp5blNvm0/NQWr5SxvZF126AppZfyUq5EI37edLW+6X9kuFNWdvpWoFP5WLPszhX0lplptuti1XruOqpT+qoBo2tNilzcGtspuNIHfPqYk9dtI4NdKRfqsU2WLf9q3Wz5g/PcW31Q4+rNe+kL+dU3283NojSMyelfajUU+1zT/+0xmGpvNpYK40Z1TQ9B3n7Tg3oKHOGdd5X56X8+q8nEGJd07TyrLW198Wg1iPF1jkmr08rPQEOZaTW07gDHOHlol/+8pev76oId0eEQEO4m+KJJ564LskKaJQmEu8+VvpYmW9+85tXt77/eHWnSfjll3DHB/8QmJtADDbE92eEd1CEx1LiHQ/x89L7N/L3VcR90kdbahfX6aMqIZCivIxSPWnFRUL4r3JBHwMz8QWkU/SRshDZvkis3/JYM7QWS7WTmLVf9NvnSVU19jqW8i1d5CmfTX3hny7qPAuh1mJnyoWGZ4HgSVvra2Uc5mPRGg/KBbCVx9THpXXx2aqz0p7Wxau3Lelck+6rzKOtY9oaL/s6Hq1ye4+t0n7eNlh1G7t9zFyots9KZ7WhNSfW5rZakEgtS8m3PmfZd/l5glit+bs1Nseem3L3mF9P3fMgjBIoss7/tTlanQ+tOV5ybIAAACAASURBVFe5phoT4CjNl8r5TklTuj5T21tqt+c60eo3tnf8ikq8G6KE98knn1wHD6zgwyEDHOGuk5deemn1UtRwR8hPf/rTq2+/H6D/EZidQHwPRbhb47Ofvbh+h0b8/O/+7k+GP//zi+v3ccQGxEdJysfl9i+wlCbuGFgI+6cnhPgOjvwlp3Fiz9OXL+S0Wx7DHSx/8Re/t3r3RvjVltDWeEfKmI7yLKJKJ6xam6yFhnKyUk+ieR1a+6ntVdNtX/jZwZ9WX011MZheFOblqXdq1C5arYtza3spX+83a0oZ+YXxPo4R6yLWuvDc7Zvdn2C1jqPaBbByXHqPE0965fhRFwftY2bcMbc7d/gfacoXTut5336RaHosqGNaSec9nqxj3Spz7PbyWNXeRxTr3jvPlRbMtfFmtTN33FeAo9Zf2+ci+10yPeOkNq+q5y7vuSkvr2Sq9Iti1nuOqM2L1vy+rlPf44/pvtZ5Rr0rpHUu6Z3PPecM65ylXDP29uE57ue6gyM83vHrX/96FSRI/4XHRkLgI72LY04BjljX+NO26WMv59jptHm+AvHXREIN05+GjXdZhM/ff/+/Dn/5l79/3YiwT+mFnPGRl/wujtKEHO8eCZmmJ4v4Kyrx8ZjtCwwtcBHKy/PNeyDccfIv//K768BNDOiUHrHp6T3PCVJZlPSkKTl4AhzKNwNqGaULj7xv1W8+PP2hXiQq6ZQ0+cVjXtdSHsrFZCuNkqdVhrV9u6/KF/q+PPp+FlY5DqxxNcWxWRvPrfqV5qSp0vceX9YFsOdYa6X1jN+pjrO1d/3nX0vHqlq2kq6VJq9buR+O8ysqStuUec5qozomSkEDtW+9Y1KtU20+VAIcqq+abn3s++fkUiDKE5xqlavOG+p8rqYrzYOefeP+retHz/ljc5zsnu+Uenmv11r1rtXFcw2n9uu5ppMDHL/85S+Hb33rW8MPf/jDrXdtBLjw8s+bN2+uDOP7M9L3XsTHWNJJMAZAwvsyQoAkvKTUCoqo7+Ao3XL81ltvDQ8//PCqjDTAwTs4znXoz7Pd8ZdJ0l9TWR9jl1fH2CerSucBiG9969+vjss/uTouNz8jm+8T32kRAxalwEEMruQL2/gTtmmQI9bHepQkrXcasEn1Q/DmH//xt1s/axvrGR7L+e///Y+v2xbuNPmrv/r9rl9XUU9OSrpDpvFcJNTS5uPG+rZiXydZZfFfu1BTLlY9F5c9F6HpuFXborbHyrs2Y3nqUc9Du+BTxn1pDLYuLGvplQvOnnxb++z7Ytmqb6l/rGO190ymjn81XevYK23Lr/d606jHV89iObf1WJT7crPwVY9bT5lj2qiWo9S7VQ/PPOaZz2vjR3kEcX1+bAffVB9vna1532PpSVuba5RrhbFzs3oeUebLfc7Zed5T1ttzHtrXOaD33HEq+0kBjp///OerX0uJ/+7cuXP1Cw6Prv4MgY90W/gsbP/sZz97/Uso3/nOd4Zbt25d7x8mkvjLJp///OeHUInPfe5zW2alX19Rf0WlNFmFQMr3v//94Ve/+tXWL7MQ4DiVoXo+9Qwv2vzLv/y9nUV8CDT8679eXj+2EYMAm+Pyz65/WSXfVtPLgxmh7NKvl4Sfsf37v//t6sWl4V8IPPzN3/xhM9AQF8l52aV3fMQ0MfCS7xuDK/HODvW29rzsPN9WXUr1rrUppg35ldLkv8xg5VPqLyvv2gkznhzTMi0/ZZ9SEKQ2zuJiptyu7QvL1pGenxdKc326f+nidtNX27fYl+poPcOc79Mqr1RuLajfasOmny+ak2L6grrcKR0rytzQGtNh/55j3XrJm/UC022j3UdfWvNOrHN6XHrSe+aVNK3l2JPWcxzu1nt3DOXjpjVurWN1uz3ldyakx1BtMVpL05pX4phXjmvPwtDKrxS4KR2z+YK6eTBfbRyTfj3e23egWH3ZanfMu5ZGNcnHWml+naLP0/qU6m5Zl85DJb9WPt5HvFr9Y43JfPzVzmvWeX/M9dP6eNzM061rIOudY7VzjjWfT3ndVe5v/RHM3utE69rNmkfOabsU4HjvvffOyYS2IoDAjAXC+0Zee+3PZlzD86ka3yycRl97FnCn0SJqmQdDuPCdz5jgeNvtC0zmMT7ph3n0A7XYvwABjv0bUwICCEwkEB6j+Z//c/OujomyJZsOAYIbHWhH2IUL2iOgH7BIjsMDYgtFcbwR3BCGyVGSMDaPwk6hRxIgwHEkeIpFIAr03DaH3lrA+tYS28OMFKsfDlMLSvEKcHx4xeadnuNw3v1D7RCYqwDngrn2zHa9mOP1fiL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3AHOF5//fXh8ccfHx577LHh9u3bw1//9V8PN2/eHC4vL/VSSYkAAlWBi4uPt7ZdXt639Xe+PWwMaWqf5wWFdHmeIU1pf2831eoR65jml5antnFsW5R2xzRWP7TaohpHL7X/an2k+KX1LZWX5uFpu3eMkB4BBBBAAAEEEEAAgX0JuAIcMbjx7rvvDg8++ODw9ttvD4888siqbgQ49tVF5HtOAqWFcWuxXFuwlz6Pjmp+ebr0b6Werf3z4ECtvrW6Wm2pbW/lp7SpNBZL7awFdGqBiDy40Oq/GIxS9lHapI6HczoOaSsCCCCAAAIIIIDAaQq4AhwXFxc7wYw333xzuHXrFgGO0+x/aj0jgakW30o+PQtfK8CRUyplxMV6KSBQWsiXAiNKe5WAihqQmTqvqcpVvZV+suxndNhQFQQQQAABBBBAAAEErgVcAY7waEq4i+Pll18ennjiietMQuCDOzgYVQj0C1h3KpQWnD3fvMd9espTFvZWmtYi3LtAV9rSm6e6wB/r6OnXMbatkdkzjvpHOnsigAACCCCAAAIIILA/AVeAI96tEarz3e9+d/j2t789PPDAA1u1u3fv3vDGG28MTz755OrzEAz56le/Oty4cePqGf/1HSDhXwiItP7+8MMPh+eee264//77h+eff361z09+8pPhqaeeun7/R3gPSPhXKjMNwDz77LOrdDGf/XGSMwJ9Aj0L5Z6FqRIUiC3w3BmhBBKU+nruZlDa4skvtFvJM+/hsM96Ttt+V4riWBot+xwLSh+kDn2jmb0QQAABBBBAAAEEEDiOgCvAEaoY3rvxt3/7t6s7OcK/t956a3j44Yevax/v8gjv6Qj/HnrooVVA4rXXXlv9nT/mUvv7/fffHz799NPh1VdfXQUmYnDjgw8+GO7evbv6O+ZplUmA4ziDi1J1gX0uamsLbatMK8CRt8560aUaAFAehVEDFzH4EOtqvdtizOK+FuiwnHNHJb3arjxdKEt5b4tSB310kxIBBBBAAAEEEEAAgcMIuAMcoVofffTR8NJLLw0vvPDCqpZ37twZHn30UVcAIz7SYgU8IkMMYpQehVHzOAwppSDgF1AWlJ5F/RSLWCvAYb3kUglUlAIKyn49ForxmABHbyCpN8CR/tpLT/AoLVf19I9s9kAAAQQQQAABBBBA4HACrgBH/q6NV155ZfUoSs8dGt4AR+kFp5sFxebRl5SO94IcbiBR0jgBZfGtLkJbjyHktez5tRU1CDCmvtajIvu8M0HpC6u3lSBNLQ+l/DG2VrlK+Vb72Y4AAggggAACCCCAwDEE3AGO+BOxaXDhEAGOcAdH+Gna0ns0Wnd3HAOVMhHoEfDcMdEKMpTyaQU91G//0zYp+Y1dhHsf+VDarSzelTSb+e/j0Y98qE4tf6U/rP6zgko9Y5p9EEAAAQQQQAABBBA4pIA7wBGCGSHIEIIN4V0Y4R0b4V0Y8YWf1vsw0mBE3D80uHZHR8QId4v8wz/8w/Diiy8On/nMZ4Z/+qd/Gm7fvr3aHN4HEvKNj8qEfN95553r7byD45BDirLGCCiL9H0vdK3Fey24oizUx7ZvisCOFcCwtuf+6/lr84JRT7DB69HqGzUvq36e9o8Z6+yLAAIIIIAAAggggMDUAu4AR/h1k3/+538efvCDH6zqEoIMMbgR/m79ikrYHoIPMeDwne98Z7h161a1TfkjJt/73veGZ555ZhXk+NrXvrb1Cy4xyBEyy3/GlgDH1MOG/PYpkD9+Yb0YM03vedFnrZzW4x+lbalFKL+1fwxQ1PxK9U/fNZGXlS74rT7JgxAhfemzWhml/NO7HuJ267EfTxus/lTaUKp3z107li/bEUAAAQQQQAABBBA4toArwHHsylI+AuckwDfp59TbtBUBBBBAAAEEEEAAAQTGChDgGCvI/gjsUaD2Hoo9FknWCCCAAAIIIIAAAggggMBJChDgOMluo9JLErAe+1hSW2nLaQpYj0mdZquoNQIIIIAAAggggMDSBAhwLK1HaQ8CCCCAAAIIIIAAAggggAACZyhAgOMMO50mI4AAAggggAACCCCAAAIIILA0AQIcS+tR2oMAAggggAACCCCAAAIIIIDAGQoQ4DjDTqfJCCCAAAIIIIAAAggggAACCCxNgADH0nqU9iCAAAIIIIAAAggggAACCCBwhgIEOM6w02kyAggggAACCCCAAAIIIIAAAksTIMCxtB6lPScrcHFxcV33y8vLZjtCWitNzCBPm5YT0qj5hLR5HT31yBvUqodiMWU7Uqv4/0suSr1KTq3OtPKsGeftb9W7VL5VbtqO2hiJeVjbvXU72YOYiiOAAAIIIIAAAggcVYAAx1H5KRyBtUApCGEtGpXAhCdfqy9aC22lLmn+VmAk3V5Ka+1vBRRqwYv0c6tcpQ5qAKDlZ5XT08fKPp4+sKysscV2BBBAAAEEEEAAAQSmECDAMYUieSAwUkBdIMZ01qK3FDSpfaZU3SrP2p6X0UqvWHjLi+WPKVepV6md4bPeYJXS3731yus0dUCjt4+U8UgaBBBAAAEEEEAAAQRKAgQ4GBcIzFSgtXBVFo+lb+nTpnruurDKs7an5ca7GuJnrYV2KTBh7d/qTk8984DQmEBCb1/uK8BRMpoywDGmj2Z6OFItBBBAAAEEEEAAgRMQIMBxAp1EFc9ToPUYgbVQt7bni3clKBAXra27EeI2pfxS8KJWL++dF60FvNWOPBjTapPVzlaAwhO88LTfqlOtr6cMcORl9NbpPI98Wo0AAggggAACCCDQK0CAo1eO/RDYo0AruKEEJ9QFpZIuDwjU9lHyUhbXefuUgIRSttqOWuBlbL1qfap6ttKlrp47c3qDTGPuZtnjYUPWCCCAAAIIIIAAAmcuQIDjzAcAzZ+fgBXcOEaAw/sYiVe1tmAO+YSyrQCGtb1mpgYX0vakgRKr3NpdEdbdEqX6KnW16lPqFzVYYdXZKtva7h0zpEcAAQQQQAABBBBAIBcgwMGYQGBGAq2FfqmayuMirebli9Y0rffRjDEL2Na+Sr7HaEdPvUqm6p0ZMdiT96cSEKuNASVoEvclwDGjiYKqIIAAAggggAACCBQFCHAwMBCYiYCyYC4tNkvVV/NS0vV8w+8lnTLA4VnM7yM4kJZfyj8PVKi+YT8lrdKntbxa44sAh3dUkx4BBBBAAAEEEEDg0AIEOA4tTnkIFASUhWtr4ZxnqSxylTSlBa/nW3+ls607GKx3SkzVDrUPQro8SDF1UMVjrNbbGj+tYI9VhtUH1nZlnJAGAQQQQAABBBBAAAFLgACHJcR2BA4gEBfNeVFjHkGp3T0Qy7ACB6WgSW1h77kTIm9r6f0erQCCtb/VXbUAhdUH3sBGrS+jVa28dL/Upjd9qZ+ttqaBLaUvan3YO9asPmQ7AggggAACCCCAAAIlAQIcjAsEFipwyG/ND1nWQruLZiGAAAIIIIAAAggggMBIAQIcIwHZHYE5Cxwi8HCIMuZsTN0QQAABBBBAAAEEEEBgHgIEOObRD9QCgb0J7DMAsc+89wZCxggggAACCCCAAAIIILBIAQIci+xWGoUAAggggAACCCCAAAIIIIDAeQkQ4Div/qa1CCCAAAIIIIAAAggggAACCCxSgADHIruVRiGAAAIIIIAAAggggAACCCBwXgIEOM6rv2ktAggggAACCCCAAAIIIIAAAosUIMCxyG6lUQgggAACCCCAAAIIIIAAAgiclwABjvPqb1qLAAIIIIAAAggggAACCCCAwCIFCHAssltpFAIIIIAAAggggAACCCCAAALnJUCA47z6m9YigAACCCCAAAIIIIAAAgggsEgBAhyL7FYahQACCCCAAAIIIIAAAggggMB5CRDgOK/+prUIIIAAAggggAACCCCAAAIILFKAAMciu5VGIYAAAggggAACCCCAAAIIIHBeAgQ4zqu/aS0CCCCAAAIIIIAAAggggAACixQgwLHIbqVRCCCAAAIIIIAAAggggAACCJyXAAGO8+pvWosAAggggAACCCCAAAIIIIDAIgUIcCyyW2kUAggggAACCCCAAAIIIIAAAuclQIDjvPqb1iKAAAIIIIAAAggggAACCCCwSAECHIvsVhqFAAIIIIAAAggggAACCCCAwHkJEOA4r/6mtQgggAACCCCAAAIIIIAAAggsUoAAxyK7lUYhgAACCCCAAAIIIIAAAgggcF4CBDjOq79pLQIIIIAAAggggAACCCCAAAKLFCDAschupVEIIIAAAggggAACCCCAAAIInJcAAY7z6m9aiwACCCCAAAIIIIAAAggggMAiBQhwLLJbaRQCCCCAAAIIIIAAAggggAAC5yVAgOO8+pvWIoAAAggggAACCCCAAAIIILBIAQIci+xWGoUAAggggAACCCCAAAIIIIDAeQkQ4Div/qa1CCCAAAIIIIAAAggggAACCCxSgADHIruVRiGAAAIIIIAAAggggAACCCBwXgIEOM6rv2ktAggggAACCCCAAAIIIIAAAosUIMCxyG6lUQgggAACCCCAAAIIIIAAAgiclwABjvPqb1qLAAIIIIAAAggggAACCCCAwCIFugMcH3300fD1r399eO2110yYi4uL6zSXl5c76a3tZgEkQOCEBS4uPjZrf3l5n5lmTIJQh1hG+v/TPEv1DPvUPm/Vp1aGpw3pvBH3K80v7XpcXLV7d04q7eOZpzxpa2Wp9fKYxbS5XSgrfDZFmT355F5pHj359ZikNj0OVj2VMRHT1Mofs90q39peM63NX/ues/K5aarypmpPnk+cK615NrRrivlxzDHAvggggAACCJyyQHeA45VXXhmefPLJ4a233hoefvhh02DMhZmZOQkQOGGB/GLW+vvYTW0FQKZaZHjaaC0s6wuzdeDVu5g99bms5GW1Se2Pnnzy+qR59OSn1rUVxPKOCavMUhvzMqygzj63K/Wz27gJkh5ykR4DCVPPPWPm4dIcmdZzX3W2+ojtCCCAAAIInINAd4Dj2WefHV544YXhG9/4xvCjH/3ItLIuVK3tZgEkQOBEBawL6bl9m7eUAMd6Eea/a8Gaq6ztxxymrfb2WNSCBGqAoFamtZjfp+FUDmkda0Gl6DT37Yp3bVE/deChPOa2gytKfa00ve1pzdfKnXJWvdiOAAIIIIAAAm2BrgDH3bt3h08//XR47733hqeeemp49913hwcffLBZknXRb22nIxE4F4G5BTRydwIc66BIa1G6j0Xy2PF/qDp5ylHSKmnG2ljBiCnzj3lZQZxDbh8bqFoHC3eDDIeay/ZRTk97rHoQ4NjHkUSeCCCAAAIIbAt0BTjC3RvPPPPMcO/eveGLX/zi8OKLLw5PP/30Vs5h2xtvvLF6jOXOnTvDrVu3VtvjN1at7THYEdJ/+OGHw3PPPTfcf//9w/PPP78qM+Ybtr/88svDE088cV12CL6E+r3++uvXn8UyW9vG5BvKC/9C/fiHwFgB5SJ5fSxtv5cj7le7/bn1rgzPhbca4GjVJ98W25PWUf3mV1kAp3NKendB3NcTYE33qT1mUAt+xLFh1aG0uK3Vsda2fBwqTuk+Vr6t+qh3cITyLHurj3r7Nt0v7Zex5anH/yEDGNYdIqU6+8eLHeCwju/W3JW+76c298V2tMqx6pDmkZZjzcvrsazfSaLMj2meyryuzpnqGCUdAggggAACpyjgDnCEl4v+7Gc/G27fvr1qb3xU5YMPPhi+8IUvXBs8/vjjqyBDuLsj/HvooYdW/40Xvtb2ePH5/vvvr+4WefXVV1cBhNJ+jz322PXLTuP2UM7bb789PPLIIztltral9VXzJcBxikN/vnXuucW5dNHeClrk29bH5uaFoa0LZSXA0apPfqGe5+dZJMQFcmtBnS/U8oVlOi8pi7rWwrQW/KjVobQ4Txf8te21Rxta9a9tyxf6pbtTLMNSwMZ7hFkBnFKbva6KW14Ptb/TcWS1veW5WWBvHp+yAhTW9vw4UYNKVjvS7dZx7Nlemp/iHLVuS/19H+o2a57JA8JK8MDKM/cqtSmdH8fM656+Iy0CCCCAAAJLEnAHOMLLRb/85S9fP5IS7ooIwYv8TorSRWK+kPD8nV70tfb75je/Ofz4xz9e3VUSfuXlxo0b1/3V2mbVt7XvkgYEbTm+gBJA2BwP9V8/UQMc+YLBukhX69e70LDKz3tICUq05o/Wyx5Lo6G24LW+ke+tgxVcyOvY+gUONRCUBz3yOdf7gkzPUWUt/q1AjRrEqAVlrPI9/WiNnzQvr6k13mpBj9iXLUfPHTjpXJS2t3SXxe5YXd+FVjrmW/NXa87KAxPr9tbLqY1Nq/xy3/rv4LDmciswlPsrgRjP8UhaBBBAAAEETk3AHeCId0iUGvrJJ59cBxSsgIF3e35RWbuoD3eYvPTSS6sXoIY7MH76058ODzzwwCp5a1vpgj5eCFr7nlqnU995C6gBhNZFvmeblTbXUuunBjjS8r3BjfW+9otC87si1Jc7lhcx5W/WlQVnnFOUtD0L9dbItpysOqVzsHcx7j3ilLsm8nNCfueJFRjqDXB4xtLusVMeq9YdGGO3j6mH2nfWsdvaPnWAw7oDbX0ctn96Ww0spD6WQSttLaBi1SO/48Nql9qfpEMAAQQQQOBUBVwBjvDIx69//etV4CD9Fx5FCYGP9C4ObwDDSh/LSx9BaaHHn7FNHzOJ6Uvbpsj3VAcB9Z6XgBpASAMD+f+v/R1b2nqG3bpIV+t37ABHXBR6Frprt3bApJTfesF0eT2QrLsArGCCusC36qoubPN2t/LtWWzXjjDlLgJP/6lusb2b40HrO09deu3jfmPGiDWOrT7smRF7543SXGXNba3tVj02vu27LazAQn1M1/NV76rrSVdz7OlL9kEAAQQQQOCUBeQAxy9/+cvhW9/61vDDH/5w610bofHhBZ03b95c/Hb5jQAAIABJREFUOcRfVEnflRHeoRHehZEuAqztecAjIsdgSnhx6aOPPjqER2Teeeed63eChP3eeuut4eGHH14tVNIAR2vbmHx5B8cpHwLzq7v6Tad1Ae65xdqTtnQhbX0Day1Y4v7q4iTtNWuxli8U03nICkSURodVXmlx6alDvr9nUa0EPMYGFTz1s46u0jxv9Ult4V8Kkqt3abTGU295njFqmU6xPeaRjv9YR2VM2305LmBgLerX9S4/amLtW9rPmmuUOa1mouyrBoA96VIjq7/YjgACCCCAwFIFpADHz3/+89WvpcR/MbgQ/g6Bj3Rb+Cxs/8pXvnL9aych6BFfMhovrtJfLcm359j57dAxGBHSld79EV5M+v3vf3/41a9+tXoxafwJ23ARV9sW8urNlwDHUg+Pw7Yr3mqcllq63Ti9JXmzQPn4erf0ZaHxgtfKOw0wxIysW53TPFvP2+f1qbWvtiioXbTHBW2tl9JHPDZtWv+8a5yHwn/TfKx3VNTmprhALNUpPjpRqsO2xfouglq7Svl46p+WVatnLU3JpRacaFnnfiW3PChRc/O45n3c00+e8krtLI3T0qM+6dis5dN6z0pp/9oXBpv5Y31MtMZ3rV7W3LI9prbnqd32rbd7fiGqNA/V5qbWnLWx2NRxM/Y2j7OU5t+SXe6S/yJLmnfJcLcvNi+BjkZ5e9K6WQGcYofzIQIIIIAAAgsQkAIc77333gKaShMQOE+B2oWu966NY+lxoX4s+WnKVe4qmaYkLRflDhYtp/NKdcx+ZA44r7FGaxFAAAEEEBgjQIBjjB77InACAqcc4GBhcwIDrFHFYy6Ka9UiwOEfU8fuR+YBf5+xBwIIIIAAAucqQIDjXHueds9GQLk9eTaVPWJFrEdmjlg1ij4xAeURnRNr0tGqy/x1NHq5YOZOmYqECCCAAAILECDAsYBOpAkIIIAAAggggAACCCCAAAIInLsAAY5zHwG0HwEEEEAAAQQQQAABBBBAAIEFCBDgWEAn0gQEEEAAAQQQQAABBBBAAAEEzl2AAMe5jwDajwACCCCAAAIIIIAAAggggMACBAhwLKATaQICCCCAAAIIIIAAAggggAAC5y5AgOPcRwDtRwABBBBAAAEEEEAAAQQQQGABAgQ4FtCJNOG0BWo/szjnn/Yr1TnUt/Z5q4fCPmPbWvrZz1jm5eXl0QZIXq9Ql/DZFHVS8knL95St5B1Qa+5TtK89ZtqGav2PNjD+s2DVz/uztjF9qR/yMZEbWNtj+pqxZ/+87DhGS5+n5abHdquvT2UcHHscUj4CCCCAAAJLEiDAsaTepC0nLZAv9KdY+O8bpFbHY9W9tKA51iKnVpfQJ2MDAK0FbG0BquzTO17yth7LPA26jDXutejZT/VTXNM0Vr7W8dIaw6VxbJVXsmkFSvI+LOXfOp4Ur57+Yh8EEEAAAQQQmK8AAY759g01OzOBUlDgWIEClf4UAhxx0TvVgldZNB3iW+WeMpS6q32fprMWyj15jtlnX+0cU6fWvqqf1S4rn7Hbe/q8p86lY9YTCEn3t8rfV5+SLwIIIIAAAggcR4AAx3HcKRWBHQECHOMHRc+i31uqtWCytnvLq6U/RFvVuloLZzWfqdIdqg/2Wd8e07H7ePZXja10auDCyifvi5jeu99UfUo+CCCAAAIIIHAcAQIcx3GnVATMAEcr4BHfdZG+u6L1WSgsf0dG7e/0c+vdGOodHDFdrY5K3ZQh41n0h7TxX3p3R7owWrtt3uGR7pNvi3l5F1S1eqT5lcqyyon5tu5csQwU85DGWhgrpjXn/L0MtXeJpO3N62O1s2bV6hur31S7kp+66K8t6tPPlXES7a1+9OSrHg+etipjOi/Xar+nn0iLAAIIIIAAAvMXIMAx/z6ihmciYL2gM92eBx7SQIP1Lo/a9lL+1iMySoCjlW8e8LDqbg0FNcBRWgCXFtKexae1oCsFR2r1KOVlpa3ZtBbvamDH657W1QoS1BbXVh+V6h77Kw0IWfnU0ra8e/vC6qO4vRaUshbrngCFGphKfbwBDqu+tTq0Pi/1ce46df9Y45/tCCCAAAIIIDAfAQIc8+kLanLmAsojKkqa9QJg88skVtDAk3Z3IVH+BZTeMq39rCHiCXDkeanfYluLNs/2POjRWpjniz6rnDGLvp680/Ksl0Oqi+tWEMPTX2pf54GZVqChlqc1RkvbPeVad+Qo9p4AgucOC28ApDfAEctR6+Ydzz19yD4IIIAAAgggMA8BAhzz6AdqgcBWUGJ7oVAPVuTBjM2F/3bgIX1EJD4Okv7X2q/WPcodHKU6KkEV6+4Ra6HYWuCrgZDSQspaLHm277Melo+37NYh6mlza3HauttCCXZ4+8tzl0bP4l2d1tQ7DvblXD++6z/HO9X4UYMUnjq2Aodqn5AOAQQQQAABBE5TgADHafYbtV6ggBIs6LmDIw0w1AIdSw9wqAvItdXuok79hr21eB+7+M7r1rPAVNthLaRbwSMrsEKAY1dIHZ9Wv1hjtza+PcEDa4xbdVTHTq/J2IDJAk8tNAkBBBBAAIGzEiDAcVbdTWPnLKAEL8YEQULb47s7Si/7TAMhtYBHefFavlskTdt69KT1ThDrJafKYsm76Ivf/lrvhrAWcspCy1rEtQISVoBj3d/bL0hV/7baprhv93/5TgAr4BK3e51i2aUXkqqmnrs7vF6KnzJurWCS5VYLeOTHgFVOK+ih2Kj1tMZ0rT2tz+d8TqBuCCCAAAIIIOAXIMDhN2MPBCYVKL1cdLNAu++6rNZLRtcX8B+v0taCAtb7LfL8rfK2F7Drskvlt/JN88h/Eab0ItVa+0q3pG/qs1nkb9fZ/ysqcaG0rkc531oZtfqkdS/lWVpsKvvUXppqGeR5txa7JffSOyBafWEtpkuL31J+aT7KPrV2pn3bcq5ts9rjGR8947o1Rmv5pcE8ZWxbbc8nSO+xUjsOWmM6b5v160dK4GXSiZ7MEEAAAQQQQOAgAgQ4DsJMIQggMIVAz3s5vOWy8NkVw8Q3ivDyeZEaAQQQQAABBBCYSoAAx1SS5IMAAnsVOERwIzSAxel2N+LhG9Z4+bxIjQACCCCAAAIITClAgGNKTfJCoEOg9YhKR3ZnsYv33RwqivXoh5oP6RBAAAEEEEAAAQQQQODwAgQ4Dm9OiQgggAACCCCAAAIIIIAAAgggMLEAAY6JQckOAQQQQAABBBBAAAEEEEAAAQQOL0CA4/DmlIgAAggggAACCCCAAAIIIIAAAhMLEOCYGJTsEEAAAQQQQAABBBBAAAEEEEDg8AIEOA5vTokIIIAAAggggAACCCCAAAIIIDCxAAGOiUHJDgEEEEAAAQQQQAABBBBAAAEEDi9AgOPw5pSIQFMg/9nY8JOo4bP437hz/lOpnp+bbf3MappPWra329KfXA37Xl5eXrXj4vq/rfxi2lKasC39l5eT75OnD9vH1s2y6KlTLc9olm8vtaEnTfRQnay2t/KztrUMrPGi1CumqfVPycCT7ymlteaLff0U8ykZUVcEEEAAAQQQOD0BAhyn12fUeMECMZCxvYD/ePVnuuAopdss3tbBkDwPZf8837gI8i52SovyuKhMF5G1dK00rQV/KfihfrY23gRPlLpZQ3FMHukiXG2DVf9SfUv90huISAMI+wgWjPGstb3HzOr3U9pem3O8x/wptZm6IoAAAggggMByBQhwLLdvadmJCXiCFq3Ag7pgKQUzSouaVr2UReN2oGV9B4dnIawuamuBj1b5Y+tmDTGlTlPlkZellJ3eUaMEUay6poERpXwlP7X/vHnVgjj7qHdP3Q61j/f4PlS9KAcBBBBAAAEEEOgRIMDRo8Y+CEwsYC0yasGI3mDGenG3faeHVQelydbicMwi3Froesu22mPlZ+1fW0Ar+1ltzfMouaZpandT1AIcyuMvtXa0gibetlvt3Ed+U/T72Hodcv8pjvtD1peyEEAAAQQQQACBlgABDsYHAjMQ8C4y0vRKoEJJE4Me4b+9t6d7F4dKwENJUwomqPtZC/W43ds2pU7K0LPKtbbXAi3pflYe1vZSQKa2TxoAifvl71yxAjK1Psnzth6Tse4OauUXg0D5HUlWm9LgUeluplK+sQ/TvHPz2jZrjFlzQ/7+nzg35O/q2fTJ9vuCWu8K8myz2sF2BBBAAAEEEEAgCBDgYBwgMAOBMQGO9eJnczdG6z0em0XQ9js6coIp373R4s3vFAhprZeItha/eVnK4zC1uxWUullDZ6o8lDZ7FvM9wR8lyGHlmy/erfS74/Jihzy2uxQ4sOrcKr8WiIjBhrRc9Z0xtfKsulv1VMZ5bayWXjaqBjFqQY31cbyeY9RgrBVosY41tiOAAAIIIIAAAkGAAAfjAIEZCBwiwFFacFhN99dr+x0bdv72OznUOw2sxfKYxW6+qLXatVn42e2z8rLqXSurFBxIf8km3a6U0ZPGukMidZ0if2sMlEzSz5T3kFhtsoIReR2UQEnLZmwQzQosWHNAHgxt5We9Z2jXph2ItY4dtiOAAAIIIIDA+QkQ4Di/PqfFMxSwFhG7C7P6L6Uo7+XwlOdLOy7AUeoaddFqLZC92630yjCy8sgXp7WfarXuzlACMLEupQVxbEurHKstsQ61BXwrEKPk7WmjN+hT60srmFErJ7VW766wAiPqYzvKuNwObu3OJcr2NLDRe5eGUo63PaRHAAEEEEAAgfMWIMBx3v1P62ckYH27qf7Ma2hSz8/E1sr3BDisRWhPsKJnn+2F0yboYn0TrixG1cW4ZaEOPbU8K52n7aW69eZv9V8tGOCpQ09AQekfAhy7LyNeu9VfUOzZRoBDnQVIhwACCCCAAAKqAAEOVYp0CBxAQLn7orTAsBYKSr6l9254gxuxHr0Lw9Kic8q8WotaayGuLIjzIWIFBZQhpeRhpdn39l5XxbwWrCqNtSnys8rL29oan1Z90u2eOzjU/bTx5b+DI79jI5RTewSu9+6O3rlHaTNpEEAAAQQQQGC5AgQ4ltu3tOxEBfKX/uV3buTNat2t0XqBYAyUxMVJXFCk+9R+5UD5lZX8UYjar02Uuin/VY2YxpNHaZ90UbzreLn6KK+3la72WEltP8+wTOvSanvvi1lLQYKSgfXoStqm3j6qtVXtk3x/b34tw1Yfex8dKdVLqbvanpJ/uf4f7wxF9VdN8jmiNs+U5hJlfolz0mZ8toMwnmOKtAgggAACCCCwbAECHMvuX1qHwOQCfLO6IbXujJgcnwwRcAowRp1gJEcAAQQQQACBkxYgwHHS3UflETisAMENghuHHXGUNkaA4MYYPfZFAAEEEEAAgVMUIMBxir1GnRclULq9+xQaqDymcgrtoI4InKMA88459jptRgABBBBAYPkCBDiW38e0EAEEEEAAAQQQQAABBBBAAIHFCxDgWHwX00AEEEAAAQQQQAABBBBAAAEEli9AgGP5fUwLEUAAAQQQQAABBBBAAAEEEFi8AAGOxXcxDUQAAQQQQAABBBBAAAEEEEBg+QIEOJbfx7QQAQQQQAABBBBAAAEEEEAAgcULEOBYfBfTQAQQQAABBBBAAAEEEEAAAQSWL0CAY/l9TAtPTODi4mKrxpeXl0P4LPy351+eX56Hkm9avlUXa3upDbU6KnWzTDx1t/Lq2d7jkZdT8vHaeOqRlmeVk6f1lNPjadmkx0urHdZxkZbTMuhtv1W+5R7qp/aT1Se17Vb+pblK6VNrjsvrY9WjZGG1WalnTFNrZ2/7PWWPTWv9HDA/9z1WmP0RQAABBOYmQIBjbj1Cfc5aoHRRHi+ilQVPC6+Wtydfqy7WdqtzSwsbT/1qi98xeVh1PuT23kVbb79Y+1nb922jHi8tN+W4aAUA0rHV46GUX3NM921ZhP1Lx4AVOGjl31tvtc/S4EJunLelFhCZ+rjvbfO+jwMl/xDoyIMZpc+UvEiDAAIIIIDAnAUIcMy5d6jbWQmoi7Axi9wpLvit8q3t+w7ClIIcU7RbHYxj2m+VMSbvnn2tBbu13dvXVvvT7erxEvZp1VNdtKrBN6+zN31t4R/bWQtkWHehWEGDPH/VrbfPWu1U8ux19YzZKctQx5fnGNl22g1w9ObFfggggAACCMxZgADHnHuHup2NgHWhbH1Tq0BZZSh5tBZR6oLEs4BQyrPqPVW7rXKmaL9Vxpi29Owb92ktZnvyHduvVpm1xaK6KFfSWXWw+nLseFHqqJah5mXNQ56g01Q+U/VDT32mLJsAh9oDpEMAAQQQQKAtQICDEYLADATUC+X4TXSscul9A7VvapUL6DT/2m3h6aI31MP65reWZ4ldqWNcHKcGeV6xzPz9JbWFXKkdtXLy9uR9ktal9T4Ij4u6UG3ZWP3W6g9PgCMvJ9paTkq/ehzS9rQW5srivnZ8puOsdxpRx3xpjFvHnuqlGMT+seaFmoM6x6XllOa72ji1juFY77zPvMdFmr7kn8/N+TxVOu5bx0barp45YzMGtu/gyB9PiX/Hd3bEx1nSd3ikj7jU0qflbdp+31a31fLsPYbYDwEEEEAAgVSAAAfjAYEZCPRc/HsWhHna/KK7tXgpLQjyi2510WO1U1nQWAvCfDEb61pajHoWvmraWvnWAlEZhopfqy9a/VZbOKYLw1Leve319GNeN8vBSt/qy9KxYj3iNCbQUVrcWuVtFpGblw+36mB5tQI4tcBAWod0XNXGsRUkyverjbvWcVIzqI213oBBy7M1rnu3TTN3fLxDpwYxNn29DpKUAhRpwKQWPFm3ox1oUeZB0iCAAAIIINASIMDB+EBgBgLWAiStorUwVBcY1kV6bTFc2q+2YPQu3qyFZ2nhai3aW3XzfAPeKqcn+FFatFhD0TtOPDalshU7azzG7Uq62iK31O9qEMBaHHrG85T9s1k0bv9CkqePY9tiPyuBCqufW8eYZ4Hu7TNlrFn+qql3nvG0xTKqjfEpj49yH2t3cNTPH+sASRoUKd3RsR6T9fd9lH7VhV9yUUc26RBAAAEEFAECHIoSaRDYs4BnUWNdCNcvUO2fmk2/AfUsODxpW5Rq25R6lhY71sKmVH5t8ehZuFt3PqjDSxknvTbWwlftYytgoC5CPePE8mvVSamv4l5rV0/d0n1if8bP1EfQ8jy8LxnN660cmy0ny1AdX5anddyvF+Dbd754gmX5/q3jRjFTjwfLz3KxfjGltj19ZKX3Lo3tscjLTq2+YjsCCCCAwDgBAhzj/NgbgckE1MWB56J5zCLHs+DwpPUsXL2LTyu9tbBpba+5W/2h7qcMpNoYUYItlk1roZYuwsL/b/1sp9pey83yUI+X1oI0DQa1jhWPnXch6k1fc/F4WMELdSyod0DVFvE1c+s4VeY19Vju8bf2UY5Hqw/GHh+7+bcDC8rPyBLgsGYltiOAAAIIzEGAAMcceoE6IPCfAspCKr94ti62lcVFvgjMF37qYqGUT2sxbF3klxaneV1aC+7YjpimtWiwttXKsRb01nbP4LfGR8umZ8Fklaf0j/V+lp7FYGtMK3W2FshKHqXgiHosWuV7x0Q+NpXjSq2DGgQqjYVSO2pGtTnGMlX6oXRc1OYExV6pU/6CY/VYqc3vPcfvdh+PC3CUXj6qPqKiBkYUe9IggAACCCBgCRDgsITYjsCBBdJFeWnhkl7Q5wv42oIi/7x0S3YpGFDbr1Zu6fMp6thqc22Bky9grDqrv4hgBWyU/qktoGsL1XxMqP2S2yh9ERdirTLi4k09NPL06d+5Z8xTfWygdbyU3Fp3HVjp874ttSsPHHj6VG1z2kfWPlafe4+LUvvG9llq1BrrtXnL6ofcKw0ieOpujY/cRpln4z61Y1U5Pkpz4Cbf+stFS2nyoMXGZ/vlorXPrReXrvtiU6dakESdW0iHAAIIIIBALkCAgzGBAAIIzETA+mZ4JtWkGg4B+tSBRdJuAcZZNx07IoAAAggsTIAAx8I6lOYggMBpCrBAOc1+a9WaPl1en86xRYyzOfYKdUIAAQQQOJYAAY5jyVMuAggggAACCCCwR4HSz7LusbjJsuanYyejJCMEEEDg7AQIcJxdl9NgBBBAAAEEEEAAAQQQQAABBJYnQIBjeX1KixBAAAEEEEAAAQQQQAABBBA4OwECHGfX5TQYAQQQQAABBBBAAAEEEEAAgeUJEOBYXp/SIgQQQAABBBBAAAEEEEAAAQTOToAAx9l1OQ1GAAEEEEAAAQQQQAABBBBAYHkCBDiW16e0CAEEEEAAAQQQQAABBBBAAIGzEyDAcXZdToPnJmD9jN++fy6vVH4os/Z5yy/sM0V9p8rnkH196DpfXFzsNO/y8nLyJpfKSQuZqsxQjjevtG5hXzUPT7rY1rxulkttP7WDWnWMZZe88nrVTC2D2vhS2p2WqdYndbHqphoeMt2h65zOz/mc2zN351ZTzmdT5rU9TqY53xxynFAWAggggMD+BQhw7N+YEhCQBEoXgfu6MCxVqFbWIesQ63WMMqVOqiSKC4opgjveehxqYVUqZ6qyWwv2mkdedk8eqrUVbCgFP7zBms3Y3wSuagGM+HnJwKpLHhSyDGpt94wH7zjxprfasO/t+xx7Vt1bc2XvPDrlfDZlXnlwI/x9jDnX6hO2I4AAAggcV4AAx3H9KR2Ba4Hei9GpCOcS4Ij12KfHPvLeR55K306xGFTyUNIo9U0X8vk3/WpQwLPo9tSpFUxZL6Z275DxLPQ9dVHzTdOp+4R6qP3psfaktQJXav08prWx15NHvs8+69uqXyuA4JmT8rSefS2/KfPKgxwEOCx9tiOAAALnJ0CA4/z6nBbPVGBfF4FqcwlwqFLldMfqvykWVkoeShqPoHL3gbUI9pQ3Jm2sqxpAmMKqpyx1HwIc/sehrPEzRZ9bZZS2twLCnjmJAEePPvsggAACCMxRgADHHHuFOp2lgHWBmV7IBqD4zVX6vHXrWWzrmy41wFGrx3rRtH4mOq9Tq455Z1t3cFgOlkFaF8XRam/Mo9R/sW1pnbz1tw6GWqCgdtt8/ohC+ve6LeX3eCgBiTzvWPc0QFBqT/r+DPV2fyWdVR/LNq9/KTDgCSqo5dUCEEpZ1h0dpTa16uW9K0MZJ0p5Vrl5/48d79ZYKeWfflZq9+b43xxT+bGQPm7UOv5qZum8Y51D4hydz0ulObE179XyKZ0D4vkgnwM9c2Pa9vSOFXXO9Rx3pEUAAQQQOH0BAhyn34e0YCEC+UXm+mL3vlXragGC1gWtcrGbXziWgiD5BXTp4jgNaqR1Li3s24ub7ZfGKRew6QVveoGt/v88XekiPe2LWP+Si9X2Uj+26q8M7XxBu+mf9aKqtuBVF8Kb9rZfamoFWtaGuwu9PP/a+yVqFq2Fbak8JTCSl9VatCtBB6UfrTLzvkzdai9AbT3yo95xkAfA0noqj+yo5ZTapwQNSoGO0hhqjXfv2C0dV+n49uTXqr8ybsacA6zgSDrvWWlLge3aXNkK+NbKLM3nav0UR9IggAACCCxHgADHcvqSlpy4gBWQKN1hoQZFIk3rLo5S/vlFpfW3chHc6ibLwCq/dBFsBW3iPnm9asGKUh1qn6V5W8GP0mJAGdLWN+ZKIENZhFrlpHVVFm1Wfkqd8jLVd3pMmffcAhxKf6/HpfaYRi2d+rlaTqlOiq03+FQrZ/f43w0Qbo7RXbuWx3ohXs7POg6sOcAb4FDnOStfNZ+p5sba+a81T1t2bEcAAQQQWKYAAY5l9iutOkGBWoChtfBt7WPllxNNHeBIL2zVurQCNjUHKyiS3yFRuuD2OloX23lgwxP4Ua1qiy1rwVS6g0FZhKpp4mLOWmgr9VRfOlqyaNVXaUsreJIukpVF+O6xtn03jHInRGlhnn/mqYtqoAYySl5qGWn/7S6ctx+Z8o4bZbx7x4rinJbbOhas9linstZcZM2N231m3z2nBBP2NTd687Xc2I4AAgggsFwBAhzL7VtadmIC1sJWucBrXbBaHMcOcExRfil4UQqMjLnwr5WhBjGssq1xUFosW49+WAtoZSFqLXS936RbCzvvolNZ7NeCQvaxUb7bobR4rgUiWp+XylcW0UqbrX4b03brfS3KuLL6xDtOlPZaeZaCNZ7PPMeCpy7lcbIdmEjnu/D/1ccEPfPSmICwdWdIrb6e8593DrWOAbYjgAACCJyWAAGO0+ovartgAeuiTLnAUxfZNUbrIre0uFfKtNqmBias8vPttbrFz/P/posD69vKPO+4b/5SvfwOEstYsWotttTFVelbZW9QofbNdL7wby3W4zbPQq/nW/nWt+jWtDLGxVrA14/FelBFfdyhFVRRgw9KwCBvQ61PW85qOdY4aY3J3E0Ze0q94nhcBxQud957Ez8v9YfVHntslgMcvXNlz5zYOgdYc/LaZvOuqVZAxjPnWi/VtlzZjgACCCBwugIEOE6376j5QgTiAjhtjvVLINsL3I+v//TsV19Y6fmV6p5esJYusncXQ5vySvvW6qn8Wktav9Jb/K03+9f2j3VKgxfWxXfeDk/9y+8R2X3p5/YYWi+04r+48Er/3rRjna52p0frUMt/BSLmk5ZtlanWM61vqz15u9K21cpS2156oWfJoGSmPnKT13H3mNH7y2pX6y6M3TG7PaZK/Zr3kTVN5+Mkvxupfvzb47vmWAuQ5e3x9EMeWKkdd63j0Tc2t+fNfO6szb3KnJinKe3T+1kr743N7i9xeefcND3BDusoZDsCCCCwLAECHMvqT1qDAAILE/De0bGw5h+kOerdDAepDIUgkAgwNhkOCCCAAAII+AQIcPi8SI0AAggcTIDgxv6pWUDu35gS+gQYm31u7IUAAgggcN4CBDjOu/9p/QwEao95zKBqVGFGAtxmPaPOoCoIHFmA84a/A5hD/WbsgQACCJyiAAGOU+w16owAAggggAACCCCAAAIIIIAAAlsCBDgYEAgggAACCCCAAAK3wrUaAAAZk0lEQVQIIIAAAgggcPICBDhOvgtpAAIIIIAAAggggAACCCCAAAIIEOBgDCCAAAIIIIAAAggggAACCCCAwMkLEOA4+S6kAQgggAACCCCAAAIIIIAAAgggQICDMYAAAggggAACCCCAAAIIIIAAAicvQIDj5LuQBpy6QPpzf9bP2HnS7sMllG/VMZRb+gnDsF/t81Zd1TLbeVxUN19eXu6DSsrz4mK7XqEu4bO51EmpR96GvOFKHlbfjc1D6ozORGn7Pf3X28/WmOnNt7P5o3YrtSVmaLXTW3CrrPWctXss5mXENLXxaG1X6zzFnKeWpaRL6zO3uin1Jw0CCCCAwHkJEOA4r/6mtTMWiIv/WgDB2r7vpvWUX7sYPtZFcmnxd6wFYa0uoR+PtaDP6+SxmZPtvo+FdBGe9tVUC9xa/a0xs+/y9+VaG2ee8ecNkqV5K2PXk35svY81P5YMe+b9fY0T8kUAAQQQQEARIMChKJEGgQMIWBeS1vYDVHF1B4ZyB8dmAVhO781nqrbteyEV6qksblpplP2n8sjzmTrAsa96ziHfQ4yltJ3qmJli/EyRh6ePDm2ZH6dWgGPsdp/Fes6cco4cm9fY/T3tJy0CCCCAAAJjBQhwjBVkfwQmEogXkaWLyda2iYqXsvFe6J7CHRybYMw0j4ZYi0Nru9QRe0qUf0sdilHvJplzu/bBdcj2WmVZdxd422+V583PSn/oAIcSyLNMPdut9m8HsghweLxIiwACCCCAQC5AgIMxgcBMBMYEOGp3d6R5rher9221tvVOj9I2K7+cUg1wtPLNt8V2tOpe61L1W/Cwf7zdP1/kxzzi9tIjCrH8UnDAu3is1SMNzNQCEem+rTptL7DW7yKIdbfKT+uRW5T+zt3y/Et/p3WJ77ko9UvJweqvUn6lvi2NKSWdNY6U6cczZkqL97zvW+Z5fZRHcFrGSvvi8dYaP7U06riujdPS51MHQFSDdRvrAY58ni/N+/m8mP6dzp3pO5HieaE2p6bzeD6n98zDHg/SIoAAAggg4BUgwOEVIz0CexKwLiJrty3X9msFKNIL6c0F/uZxEivP9IK49ciKEuDwBFJKF9e+R2bqd2m0vpHNF3DpQlpZDKVDpvVtdZqu9MLKVllWPZRF8pjFeCuYUsrX450GIVpBjHwR3Cq3tq3Vt7VDvxboqPWJEhhRxkypPoqrFVAojZVavlbfqtOlMn7HHHexzbE+teCjNb428+VmLrG8dIPtR/pad/N5521PECM/P9QC0GPnY9WFdAgggAACCHgECHB4tEiLwB4FWkGFWkDBugBWL0BL3wyWAgdqfqWL7+0FW/tCXrHIL8KVrmkt8vMFXJ5ffhdBbQFqBRI8262gQb5IUxe3noWxVd/Sgs9aQOfb1cCNupBUHZRFtfqIjtLm2pixxq7aB6U6pP2TLt5V81qeqrHVNnX8WGNGLUcpzxoXSl08fVabL635PZ8DlYCyMm+2zgetMtbja/suQW+/kB4BBBBAAIGxAgQ4xgqyPwITCSiLeiXAoNwJkl5Qx4vS2q3H6QWrUv72Ik57yWgr39q22oV2qzs8AY7WT0F6Agt5fayFT2vhuG27ezdK76KzFTiw6ltbMFrtbt3dUHtUYe4BDmXhq3pZfV0b5yXX9TG++xPEMa21oLfcrf3VKbJWn5KZOi4VJ2/7lH7uqV96N1usd+mxQmtOjnN6Os+39rHOB9Y5pXYOUfuddAgggAACCEwpQIBjSk3yQmCEwFQBButi1HM3yPpCvvzoSr6t1PTebxSVMqcMcHgWaD2LIWuxX1vMqgGZ2qI5vQOkdSdCrU1xYawM61pdvYtoz50F+UJTWQh7gkBef2XhW+sry1itS0/7rPHvHfM9i/vUzhpLtX63DD3HmRVo9GxX6jXFXLndPt+8rQaZlblZaS9pEEAAAQQQ2JcAAY59yZIvAk4B7+3Im4WSfiHbuktkvZhd316s3E2Sp6s1V7nrQ724TsucKsBhLd5Ki9a11eV/Wm3fSWF9C73pt/L7QHoWqKUFn2eRGQMh1gsl1UV2qY3qItob4Cj1j/KyU8XMam86Drz5efqnNWZUr1IfxzrX2lEbi2pfOqfA659Y7glweDyt+lt9ac0ZnrqU5vHUzZobY9r8HU2lOTx+Zp1r1EdU8jLSc4i370mPAAIIIIDAVAIEOKaSJB8EOgVatyWnF6R59vktx/nFZZpv+sb8mK62vZR2fcH/8XUVamlqBPm++QV8fpFeyse6xTq/KN8uY/3LIOV814GK/F9cEK69NmnSAEa+be20/SskrWGRlrEx2K5PrR4xvbVwTcu37uIopVXLb/nmeVi2edvyvNUXRLbKzduq1jGtm/Xy03Q8pGOlVpbyvo98zNR+xadUt1ogq/TIlTq2LTfP8RC9Wv3bcqyNwZZZbaypYywt0zoWy3lu5tV12zbvsMjPDfmLQktBjc08sptPa95uze8l19Y5pfZC7NZcyDYEEEAAAQSmEiDAMZUk+SCAwNEFeu7q8Fa659tZbxlj0yvfgI8tg/2nFTjWuDpEuYcoY9remD43DKY3JUcEEEAAAQRKAgQ4GBcIILAIgUMENwLUKSxUCHCc1pA+1pg6RLmHKGPuvY3B3HuI+iGAAAIILEmAAMeSepO2nKRA6RGVk2zIjCq9r58qtB7XmBHB9aMyaZ2URyDm1Abqsh8B72Mj+6kFua4DptuPqCxRZV/z8RKtaBMCCCCAwHgBAhzjDckBAQQQQAABBBBAAAEEEEAAAQSOLECA48gdQPEIIIAAAggggAACCCCAAAIIIDBegADHeENyQAABBBBAAAEEEEAAAQQQQACBIwsQ4DhyB1A8AggggAACCCCAAAIIIIAAAgiMFyDAMd6QHBBAAAEEEEAAAQQQQAABBBBA4MgCBDiO3AEUjwACCCCAAAIIIIAAAggggAAC4wUIcIw3JAcERgmUfiYw/Kxe7fNWYWEf70/yqeWn+arl6Okudpp1iJ80TX/2NVQglBk+O0TZaYOPUWbPoO2tZ+6clu219vxUb6u+Vltq20tjpmRZanMcX7X2W3WK+6np8nrlx3qcZ7xzRs/YYR8EEEAAAQQQQOAQAgQ4DqFMGQgIArVggBokEIpoJpm6/LiY8iyeehduPW0vlRUXpd5Fd0/5p7bPFDY1c9U7398KYMSgVR5Min+Xym0FUHrq3wqUqO0u1d+7b+n47jlGT23cUl8EEEAAAQQQOC8BAhzn1d+0dsYCUwcYvE2tLYA8AYq8TG9wZooAh5KHtTD2Lh691qeaXrFttW3sYl8NMMR0Y/rZW1at3Wo+njHh7YfWceg9Rj31JC0CCCCAAAIIIHBoAQIchxanPAQqAnMLcEyx8PHm4V24lSitPKztDNC6wFi7MQGHngDCmPLUwIRl4rnrRB17VplpPt5jUK0D6RBAAAEEEEAAgTkKEOCYY69Qp7MUUAMcMV3p9vJ8W4DM3+dRuyMjLd9aFOXb02f7e97VETu8thisPR6RP06Q/r1u++XOWPIsDsPOrUcW0u1pWa165e9hKL33o1Zmz+dpebnH1PlZB+6YgIMa4EjLGFOecreJMpbU+sSx1BpHteOk5W4dy/m+1rGczju1uaj26Isn77XHx9fVU+cxawyyHQEEEEAAAQSWLUCAY9n9S+tOSEAJcJQWCK1FhifYUFt81BZAMe9SsKO2zeqOfDEY08dFX22xOGYRmS4a0/rVAg/5ArRUt9pitbRvHrzxttEKCoW6jPEr9UmtzZ7+3R1X/pe7WndH7CPAUQtqtQIw+TgupW2Ng3w8KYGVzbguv3g4Pd7XY2T9YuPSnFGbdzbtum/1f/PARitoWgvGxnyU+cUab2xHAAEEEEAAgfMTIMBxfn1Oi2cqoAQ48ov/1mKgFXgoL7A2ixvrW9984ZLnN0WAI1/UqYs8a/Hn2Z7fEbJeCK7vCinl0wq0tBbjSoCmdUfBrn+5jmPKsfpDOazGBBzy/K3gRq2PYj6ecZCWrRj2pq8F+GJ+PYGlfR7L1hzTmtPWx9ImMFILxlplKOOONAgggAACCCBwPgIEOM6nr2npzAWmDnCsF3jroIW1yEnTbhaA9Z+cbX0zu7248/1srbVoLW1fL5Q2j6L0LlxLC1/vgrx1N0V6R4jSzrxdccHuaW9POZ42W9ZWUKIVCEi3lR6taT1uk5fb86iSFcAqjZfSFGP1Qcug9rJbj7t17I85lq3gQ2l7DGwod3fkc5HVlplP8VQPAQQQQAABBA4gQIDjAMgUgYAiMLcARynoUQp+tBYd3gWJtRhs3cXg+XZbXcSr6WqL3bh/7b/WInlsey3PsUEdz0I7Bmh6gg21IIB1XHn7zypHDXr05JP7jKl77qIeo2q60jxQmi/UIIYaKPHOJ9b4YDsCCCCAAAIILE+AAMfy+pQWnbCAdaHfu4hQFgZqgCWvQ6vOSrmtxWBrgV57VCAPJtSGQ0/wQK1PGjgI/z8NvqR/WwEGq42loEHrEYp95qccdj0Bgt5gQcnGysva3lN/ZZxZ48AT/KiP9/q7OHoeFbHmotY8EeaF9XFgP6KysdneRxlvpEEAAQQQQACB8xMgwHF+fU6LZy4QL/7TBUB+kR+3pWnTZvW+XDTmkS488nxL9VM+yxc1+WKy1S21Xx7Z1Hf7EZW1z+4vqORlhMVn/k/9pZFNn6zzUB8nKAVJ0nakdVJ+USPsW9on/8z6u9YfeXAmtrWWX+0OjVr/Kv2UW1t9lqa36uPdno+ZVr/X6lnKQ+nDUl/H/RTH0nyR/6qSciyv69H+hRPP9nTeqc1/pWCpN4DammPYhgACCCCAAALLECDAsYx+pBUInIQAC5KT6KbuSnofWekuiB23BM7BnbmDQY8AAggggAACigABDkWJNAggMFqABcpowllncA6L7Dl2wDm4M3fMceRRJwQQQAABBOYpQIBjnv1Crc5IoPaYyZIJ8tvil9xW2obAsQTOaW5hTjnWKKNcBBBAAAEE5iVAgGNe/UFtEEAAAQQQQAABBBBAAAEEEECgQ4AARwcauyCAAAIIIIAAAggggAACCCCAwLwECHDMqz+oDQIIIIAAAggggAACCCCAAAIIdAgQ4OhAYxcEEEAAAQQQQAABBBBAAAEEEJiXAAGOefUHtUEAAQQQQAABBBBAAAEEEEAAgQ4BAhwdaOyCAAIIIIAAAggggAACCCCAAALzEiDAMa/+oDYIIIAAAggggAACCCCAAAIIINAhQICjA41dEEAAAQQQQAABBBBAAAEEEEBgXgIEOObVH9QGAQQQQAABBBBAAAEEEEAAAQQ6BAhwdKCxCwIIIIAAAggggAACCCCAAAIIzEuAAMe8+oPaIIAAAggggAACCCCAAAIIIIBAhwABjg40dkEAAQQQQAABBBBAAAEEEEAAgXkJEOCYV39QGwQQQAABBBBAAAEEEEAAAQQQ6BAgwNGBxi4IIIAAAggggAACCCCAAAIIIDAvAQIc8+oPaoMAAggggAACCCCAAAIIIIAAAh0CBDg60NgFAQQQQAABBBBAAAEEEEAAAQTmJUCAY179QW0QQAABBBBAAAEEEEAAAQQQQKBDgABHBxq7IIAAAggggAACCCCAAAIIIIDAvAQIcMyrP6gNAggggAACCCCAAAIIIIAAAgh0CBDg6EBjFwQQQAABBBBAAAEEEEAAAQQQmJcAAY559Qe1QQABBBBAAAEEEEAAAQQQQACBDgECHB1o7IIAAggggAACCCCAAAIIIIAAAvMSIMAxr/6gNggggAACCCCAAAIIIIAAAggg0CFAgKMDjV0QQAABBBBAAAEEEEAAAQQQQGBeAgQ45tUf1AYBBBBAAAEEEEAAAQQQQAABBDoECHB0oLELAggggAACCCCAAAIIIIAAAgjMS4AAx7z6g9oggAACCCCAAAIIIIAAAggggECHAAGODjR2QQABBBBAAAEEEEAAAQQQQACBeQkQ4JhXf1AbBBBAAAEEEEAAAQQQQAABBBDoECDA0YHGLggggAACCCCAAAIIIIAAAgggMC8BAhzz6g9qgwACCCCAAAIIIIAAAggggAACHQIEODrQ2AUBBBBAAAEEEEAAAQQQQAABBOYlQIBjXv1BbRBAAAEEEEAAAQQQQAABBBBAoEOAAEcHGrsggAACCCCAAAIIIIAAAggggMC8BAhwzKs/qA0CCCCAAAIIIIAAAggggAACCHQIEODoQGMXBBBAAAEEEEAAAQQQQAABBBCYlwABjnn1B7VBAAEEEEAAAQQQQAABBBBAAIEOAQIcHWjsggACCCCAAAIIIIAAAggggAAC8xIgwDGv/qA2CCCAAAIIIIAAAggggAACCCDQIUCAowONXRBAAAEEEEAAAQQQQAABBBBAYF4CBDjm1R/UBgEEEEAAAQQQQAABBBBAAAEEOgQIcHSgsQsCCCCAAAIIIIAAAggggAACCMxLgADHvPqD2iCAAAIIIIAAAggggAACCCCAQIcAAY4ONHZBAAEEEEAAAQQQQAABBBBAAIF5CRDgmFd/UBsEEEAAAQQQQAABBBBAAAEEEOgQIMDRgcYuCCCAAAIIIIAAAggggAACCCAwLwECHPPqD2qDAAIIIIAAAggggAACCCCAAAIdAgQ4OtDYBQEEEEAAAQQQQAABBBBAAAEE5iVAgGNe/UFtEEAAAQQQQAABBBBAAAEEEECgQ4AARwcauyCAAAIIIIAAAggggAACCCCAwLwE5ADHxcWFWfPLy8vh2WefXaV7/vnnzfRpnmHf/J+13SyABAicoMDFxcdbtb68vG8In8X/tpoU0uweR7v51fJIy07LVfJU61gqO29b3o7cJORhpRnjpjqc4PCiyggggAACCCCAAAIILFZADnAEgXv37g03b95cYaQBiTfffHO4devW6jNPgCPkE4MYpQCHsn2xPUPDzlIgBgnSxsfFdrqgr6UrLfqVz9bH2jqIEv+Vyi2li5/lQYfeOpb2S+tUC+LUAh5eN9XhLAcojUYAAQQQQAABBBBAYMYCrgBHK+AQAhW1IEWr/QQ4Zjw6qNpBBTwL+1ZaKxhQC2YogYOxdVTrnQdLWm0aW6c8mKQ4HHRgUBgCCCCAAAIIIIAAAghIAqMDHL2Bjc2CZf3oC3dwSP1FooUKKAt/ZSGuBDdKaZTyrTSlOx/Uu0dKbVPuAJmiTh7XhQ4/moUAAggggAACCCCAwCIERgU4fvGLXwxf+tKXroMTpXdmhMda3njjjeHJJ59cgb388svDE088cY2X38GRpr9z587q0Zc0AOJ9BGYRvUQjFi9gLdRzACuYoOTnfRRDydMKFlj1Dvunaaz0Y+ukPhK0+AFIAxFAAAEEEEAAAQQQWIBAd4AjbXt690UesHj88ceH119/fXj33XdXuzz00EPDY489Nrz22murv5X0BDgWMNJoQlOgtlDPX64Z74jIP18fI9vvzyg9amEFIGKAIc8vDzwo3dkKHmzPH9svRm0FNayAh1Uvyy33KTlYZbAdAQQQQAABBBBAAAEEjiPQHeAIQY38Do5SwCIPYIz9+zhMlIrAfgWsOxGshb21vVT7sWVaIr2PmOw7wDFVIMhqP9sRQAABBBBAAAEEEEDgsAKjAhwxoNG6g6P287JxH2/A47A8lIbAYQSmDjZY+a2P3e1fTbGCIEr6NA8lwGGVGbfHvHoCOVadlB72tl3JkzQIIIAAAggggAACCCAwrcDoAEdendojJ+pLRK2Ax7TNJzcE5iPQWkSrC/vW+ytaC/3WIzLqHQ9KHZVyrMd1PC8uVeqUBnuU+s1nxFATBBBAAAEEEEAAAQQQSAVcAY7wAtCbN2+u9v/kk0+GGzdu7GjmAYrw/o3wHo7wwtBHH310uHv37vDOO+8Mt2/fXu3begfHp59+OjzyyCOrdDFAwktGGcBLFlAX2OrdEZ506+PMfo+HJ08lGKEGIdJARD4GpqpTfEeH4rDkcUjbEEAAAQQQQAABBBA4RQE5wGE9apIGKyJEDErEIEf4PP0VlTzPkD79FZXwYtLwUtI0PwIcpzjMqLNHoPUizNK2NO/Si0XzfWppwudp2tZLSlt5WnUsWeRlb4759gtI07zG1Cl9eavHwdOvpEUAAQQQQAABBBBAAIH9CsgBjv1Wg9wRQAABBBBAAAEEEEAAAQQQQACBfgECHP127IkAAggggAACCCCAAAIIIIAAAjMRIMAxk46gGucr0PNIx/lqHbflrcd2jlszSkcAAQQQQAABBBBAAAECHIwBBBBAAAEEEEAAAQQQQAABBBA4eQECHCffhTQAAQQQQAABBBBAAAEEEEAAAQQIcDAGEEAAAQQQQAABBBBAAAEEEEDg5AUIcJx8F9IABBBAAAEEEEAAAQQQQAABBBAgwMEYQAABBBBAAAEEEEAAAQQQQACBkxcgwHHyXUgDEEAAAQQQQAABBBBAAAEEEECAAAdjAAEEEEAAAQQQQAABBBBAAAEETl6AAMfJdyENQAABBBBAAAEEEEAAAQQQQAABAhyMAQQQQAABBBBAAAEEEEAAAQQQOHkBAhwn34U0AAEEEEAAAQQQQAABBBBAAAEECHAwBhBAAAEEEEAAAQQQQAABBBBA4OQFCHCcfBfSAAQQQAABBBBAAAEEEEAAAQQQIMDBGEAAAQQQQAABBBBAAAEEEEAAgZMXIMBx8l1IAxBAAAEEEEAAAQQQQAABBBBAgAAHYwABBBBAAAEEEEAAAQQQQAABBE5egADHyXchDUAAAQQQQAABBBBAAAEEEEAAgRDg+P9FdpaAlz5KEgAAAABJRU5ErkJggg=="/>
          <p:cNvSpPr>
            <a:spLocks noChangeAspect="1" noChangeArrowheads="1"/>
          </p:cNvSpPr>
          <p:nvPr/>
        </p:nvSpPr>
        <p:spPr bwMode="auto">
          <a:xfrm>
            <a:off x="155575" y="-2713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34925" y="1989138"/>
            <a:ext cx="2736850" cy="1152525"/>
            <a:chOff x="34925" y="1989138"/>
            <a:chExt cx="2736850" cy="1152525"/>
          </a:xfrm>
        </p:grpSpPr>
        <p:sp>
          <p:nvSpPr>
            <p:cNvPr id="79881" name="Rectangle 6"/>
            <p:cNvSpPr>
              <a:spLocks noChangeArrowheads="1"/>
            </p:cNvSpPr>
            <p:nvPr/>
          </p:nvSpPr>
          <p:spPr bwMode="gray">
            <a:xfrm>
              <a:off x="34925" y="1989138"/>
              <a:ext cx="2736850" cy="576262"/>
            </a:xfrm>
            <a:prstGeom prst="rect">
              <a:avLst/>
            </a:prstGeom>
            <a:noFill/>
            <a:ln w="28575" algn="ctr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zh-CN" altLang="en-US">
                  <a:solidFill>
                    <a:srgbClr val="FF0000"/>
                  </a:solidFill>
                </a:rPr>
                <a:t>点击该图标，核实该作者</a:t>
              </a:r>
              <a:endParaRPr lang="en-US" altLang="zh-CN">
                <a:solidFill>
                  <a:srgbClr val="FF0000"/>
                </a:solidFill>
              </a:endParaRPr>
            </a:p>
            <a:p>
              <a:r>
                <a:rPr lang="zh-CN" altLang="en-US">
                  <a:solidFill>
                    <a:srgbClr val="FF0000"/>
                  </a:solidFill>
                </a:rPr>
                <a:t>机构是否是同济大学</a:t>
              </a:r>
              <a:endParaRPr lang="zh-CN" altLang="zh-CN">
                <a:solidFill>
                  <a:srgbClr val="FF0000"/>
                </a:solidFill>
              </a:endParaRPr>
            </a:p>
          </p:txBody>
        </p:sp>
        <p:sp>
          <p:nvSpPr>
            <p:cNvPr id="13" name="下箭头 12"/>
            <p:cNvSpPr/>
            <p:nvPr/>
          </p:nvSpPr>
          <p:spPr bwMode="auto">
            <a:xfrm>
              <a:off x="900113" y="2708275"/>
              <a:ext cx="142875" cy="433388"/>
            </a:xfrm>
            <a:prstGeom prst="downArrow">
              <a:avLst/>
            </a:prstGeom>
            <a:solidFill>
              <a:srgbClr val="CC66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17961" dir="2700000" algn="ctr" rotWithShape="0">
                <a:schemeClr val="tx1">
                  <a:gamma/>
                  <a:shade val="60000"/>
                  <a:invGamma/>
                </a:scheme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pic>
        <p:nvPicPr>
          <p:cNvPr id="23" name="Picture 6" descr="C:\Documents and Settings\Administrator\Local Settings\Temp\mx323E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125538"/>
            <a:ext cx="823595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6"/>
          <p:cNvSpPr>
            <a:spLocks noChangeArrowheads="1"/>
          </p:cNvSpPr>
          <p:nvPr/>
        </p:nvSpPr>
        <p:spPr bwMode="gray">
          <a:xfrm>
            <a:off x="1763713" y="3933825"/>
            <a:ext cx="1657350" cy="288925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0F51FF2-0845-4D7E-848D-117EC8A477BA}" type="slidenum">
              <a:rPr lang="zh-CN" altLang="en-US" smtClean="0">
                <a:ea typeface="宋体" charset="-122"/>
              </a:rPr>
              <a:pPr/>
              <a:t>21</a:t>
            </a:fld>
            <a:endParaRPr lang="en-US" altLang="zh-CN" smtClean="0">
              <a:ea typeface="宋体" charset="-122"/>
            </a:endParaRPr>
          </a:p>
        </p:txBody>
      </p:sp>
      <p:pic>
        <p:nvPicPr>
          <p:cNvPr id="80899" name="Picture 3" descr="C:\Documents and Settings\Administrator\Local Settings\Temp\mx323E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8675688" cy="265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0" name="AutoShape 2" descr="data:image/png;base64,iVBORw0KGgoAAAANSUhEUgAABEsAAAFQCAYAAABH8fCEAAAgAElEQVR4XuydCZgU1dW/zzDsi4DKrqiYoIQYF9wwcSXRmAiaqAkm8iVfIih++o8K0SiiIO4B0UiCgFtiIkbRJKBxSdxNMIqJiEbBRMUNBJGdmYFZ/nVquM2dmqququ7qnl7eeh4eprtunXvue2919f31uedWNDiHcEAAAhCAAAQgAAEIQAACEIAABCAAAQi4BCoQSxgJEIAABCAAAQhAAAIQgAAEIAABCEBgBwHEEkYDBCAAAQhAAAIQgAAEIAABCEAAAhCwCCCWMBwgAAEIQAACEIAABCAAAQhAAAIQgABiCWMAAhCAAAQgAAEIQAACEIAABCAAAQj4EyCyhJEBAQhAAAIQgAAEIAABCEAAAhCAAAQsAoglDAcIQAACEIAABCAAAQhAAAIQgAAEIIBYwhiAAAQgAAEIQAACEIAABCAAAQhAAAL+BIgsYWRAAAKhBDZu3SjT/j5NPt74sRyz5zHyvf2+575eumapzB4+271+wbIFsmDpAhl/xHgZuMvAUJsUgAAEIAABCEAAAhCAAAQgUKgEEEsKtWfwCwIFRODeJffKsjXLZNIxk1zBpG+XvjJmwZjUe66A8uD33HPTjp8mQ/oOKSDvcQUCEIAABCAAAQhAAAIQgEA8AoglIbzMr+VaLNNfzHVS+c8V/3RrWjRmUeQe0onnio0r3PIDdx0oXdp2iXytKWh+/dfXJgIgtpEyvcCv31QwmPr3qS6R4fsMl+EDh5cFHb0PZi+aLWMOHpNqs/JR0USPMUPGyNkLzpY+XfrI2UPORiwpi1FBIyEAAQhAAAIQgAAEIFC6BGKLJa98/Iqc/fDZaYnEEQQKDa0uN7BFidmvzBb9p8esk2ZlNAmMK5Yo42kLp7m/2ttHn859ZMH3FsRCFrfuWMZbsLA9DnWirv+SPvzY5aNebzu8YzLpdka198x7z7hLb1S40+gR5aPLcSY9M8nlr8KeLstBLIlKlHIQgAAEIAABCEAAAhCAQKESQCxxekZFCV1m4E4GPUsI8h1Zkk6M0jwQ9556b6yxVKqRJfkQLVo6skTH5MPLHpbObTsXTFSQCjfH3n2sGyGlfFQYufd1Z4nOp8tk2gnT3KgbxJJYtyiFIQABCEAAAhCAAAQgAIECJJCVWHLSwJN8lyEUW76CJKJH0vVtnOiOcU+Mk2ffe9Y1d9HQi9xf7vXQJTkq6mhuCA6RlhJL8sn+4NkHu9Ud1OegFhdLlPesV2bJpq2b3DHoRvNsF0vcJK9O9NUzP3wm9V6xfQbks1+pCwIQgAAEIAABCEAAAhAofAJZiSVRlj/oL9E60TJLSjQ6Qv+ZXAeKKEoZIxi8suIVN9xfcyMM6TOkiR0to/VsrHGW0rTr4tajIoNGjOgkT6/RiZ5ZZmNygmj0iP6CbwSKfXbZxy2rPqbLG2IEDLttOkn05haJI5aYCXKcKBLlp200+U3sdhoe2jbvBNbmrtELB/c9uNkuJlpGowb0MHlTtC7TZuUZtPOJzd693ukPr9ijY0P71PXP6c+ok+wgsUTf18P0n/qp/gbVb25Ru5zxw6/fbB6mDvs2D2uzud602W8cmzaY5W7KbdzQcY2MPIlTtT5zTwT1od99Ybir4GnuRWWw6ONF7r2itvQ+iNofhf9Rh4cQgAAEIAABCEAAAhCAAASiE8ipWKKTVM1noJMv+7B/KY9SRq9VQWPyM5Obtcwr2JgJrtahk725r89tco1OPKceP9WdINoRJV7Dxm5Q1Im2ywgs9rU6yRx3xLgmETeZiCWan+Te0+4NTeqqXHSpjZexya8SVLdOjPWc97qj9zza3fHECD62KKGRLnOXzJUVmxqTzprDjoAx76lPXvZ6zuSzUdFAE4J687Jo/2j9YVvPBoklRmw644tnuPkzTGJd45e2T5da2YdfX5r6jX/G73QRLWFtDhrD6ov6q+NGD9MGv9vY5qcJV/0Y69hXhrYgad8XKljdtPAm17yOExXBlIGJaLLrzTRPT/SPIEpCAAIQgAAEIAABCEAAAhAoPAJZiSV+y3DMr+06GR5+7/DUr9S6a4hGe6S2HXXC+KOUUWQqqIx/YrxLTyeCGgGhE2EzuVPxw0Qs2OKAXd6OhlC/dTJp8pFoRIYRAHSSrIKH2ekkSCzRibFer/XqpFSjWfS1+VVeE7EawSGOWGIvw1HBRHcfsaNh7CFkc3F93s5Y2RhBwK9u7QPd5tWNtnHq0Laq/2bibU/cvTlUTD3qhz1Rn3/G/NTk3BYNjH0tr3UYQUDrVyHC9ltzdKhPUaJqwsQSw8lEThjb+v6Vx1yZErPs/jW+Kh+vEBYmlkRps+kvFWxUyNNjwdIFqbFnC1x6zgg9ysiIN2ZHI3ucmHvC9lvLzxo+q9kY1Daasa5/632gkSkmibGxpfVrlIlXdCm8jzA8ggAEIAABCEAAAhCAAAQgkDyBrMQSP3dMREaUnBJRymgdZmLtzd1gJoz25NoWB+xJvy3MeHeVSZezJOic+u7dztduT5CAE7ZTkF/Eh06WNXeJd8cXFaPMxFcTv/pFY/iJJWZir3ZtUUcFBRNx8PQPn3Yn2nabtLzWYyIWbDZGgNAJ+4i5I9yhERQdY4s8duSCtl37Wg+bn984iyKW2Dbs8kYsU7vH3H1MSuCy22azcIWD7Vs++9Ubpc1qw4hD3iVoRlS0x6uWD8pZYvvgjZSx/bajruxxYEdXaT1xxLzkP4KwCAEIQAACEIAABCAAAQhAoPAI5EwssSeQOsnWiZuJwjAYopQxu2/4TaDtSbeZzNoTPzvaId2kMBOxxLTBzmGh75k8E0ET1TCxRG2oTRU0vNENdrSAzc5vaYnxz28ibMQn7+TcZm1EjCCRQe37CQf2UhO/5Tl6nRFr/CJIjG9h+XDCxBK/bZa94oPN0BZQDDsjpOjrdGJJlDZ7b32Tl8TlsX2baK8YGCSW2FEs3jGu9oyIFiQieoUoexmSjiWNUCKRcOF9WOMRBCAAAQhAAAIQgAAEIJA/AlmJJWETWr9cEN58CmFl0m2la2MKy9GhZYN+Qc9ELNEJsuaM8ObvSIkUuluI8y9dvWHdrOKF5gixl5AYASJqVI5fm9PlxPD6n64ev3NRdhbyLpXy4xC2A0yYWOJ3vVd8CGPoxy7TNmsbNbJEx7s3T4tpf1SxJCwSxO98umuCopl0/JrdmMLGKuchAAEIQAACEIAABCAAAQiUEoGciiUKSieXKiyYHWn0Pe+v/unK2JNTk0/ErwPGHzHeXYaSblKYlFjizaGiOT/6du7rupVEZIm3ffbyFDOhDpvop0QPJ4mryX1hoiOMaKD9oDlm/A6TsyWXYomdi8Prg+b0MPlN/PwrNrHEmyfmjP3OSOUtiRtZkrRYonxVmNP8KRrNZIs5dn6XUvrgoy0QgAAEIAABCEAAAhCAAATSEci5WGJXbielDNplw1tG84Ice/exrpkoE7d8iCXGR6/oYy/ryGYZjrfD7OUxRiyx30uXEDXdMhy/pSfeuuOKJbaQ5F3mY2ybZSR+S2Wi3q5JiCV+XE399jl9L90ynChttnOJeJfOmGUzUSNL7GU43iU1QW0KE1hs7n7iXNR+oRwEIAABCEAAAhCAAAQgAIFSIJCVWOK3G45CGdJ3iMtGJ7Tmb31tCyEmIWmUMmaip5EIuhuInchUr9cJot9uON78IEETRnsi6xVk/JaVGDt2AlP1wd5+NVOxRCfepj2aYFUFGI08MDv/2HlA7PZ4/VYber1fm/0Ss5rBrPWpD2b5RVyxxLvDkd1fxqd0eVDM0iNvMtuoIk5Qng+93u+cyZGi520Bz7s8LJ1YEqXNNnM7Ga/9vlcsMTlT0oly3l1vbL/tMRG2DEcjjMzuTbZYki4fTil8ANIGCEAAAhCAAAQgAAEIQAACfgSyEkuCkNrLPcxSD+/2vDphNBPYsDLenAo6qdRD39etZqMKE0ETRm+iWZ2A6jbHuv2un1hiJ/Q0vpulCzrh1DwmUX3yMkyXz8O7e42Xi+2LbvmqApJfm3Vyf/aCs1PLLczyJtNH9qQ9rlii7bH56GtjX5cDmV127Em98Vv70nAMS4SbRGSJ+mZHhehrbbs9Vk3/hG0dHNZm3TbZ7BJklh+ZepSPttsrltiMjEA4bug4V4C0x6XXnmmH2WZYX6cTS4wtc1+ZZVt6XdiuRHysQgACEIAABCAAAQhAAAIQKEUCORNL7F/bbXAajaK5KFRUiFLGXKuTyal/n5rKv2He14m2CgMmgiWTZTh+E3wzcQ1KWGq/r9erH9NOmJby0V6CEmcJhL3Ewuamv/DrRNnedlbPB3ExYk1Q3UE77pidizKNLDE+qwihbfEmwLWjN5ShnbzWXJvN8qC4kSWm79VXFWvMof23dM3SZvle0olHYW3W8yqAmHqUtd4LKpooC+9yKq+opb7Z/PzqC9pmOopYYo83Hc/qG7vilOLHPm2CAAQgAAEIQAACEIAABMIIxBZLwgx6z2vUhk4G9bCX5NjlopQx5e2tejWfiVk6ENcvv/K27SBfvdfp5FmjUOylQUn4oiKIRiOk4xbEMC4Xs42tLsXwijHZtiVKO0yZXHCM47/hELXvg2yHtdmcj1qPKR/UP+b+yZZfLsdBnH6gLAQgAAEIQAACEIAABCAAgZYmkHOxpKUbSP0QgAAEIAABCEAAAhCAAAQgAAEIQCAOAcSSOLQoCwEIQAACEIAABCAAAQhAAAIQgEDJE0AsKfkupoEQgAAEIAABCEAAAhCAAAQgAAEIxCGAWBKHFmUhAAEIQAACEIAABCAAAQhAAAIQKHkCiCUl38U0EAIQgAAEIAABCEAAAhCAAAQgAIE4BBBL4tCiLAQgAAEIQAACEIAABCAAAQhAAAIlTwCxpOS7mAZCAAIQgAAEIAABCEAAAhCAAAQgEIcAYkkcWpSFAAQgAAEIQAACEIAABCAAAQhAoOQJIJaUfBfTQAhAAAIQgAAEIAABCEAAAhCAAATiEEAsiUOLshCAAAQgAAEIQAACEIAABCAAAQiUPIFQsWT27NklDyHbBp5++qnSoUMnadOmUu64465szbX49d/57ghp365bybSnxYFaDnzr2yOkS2fYZtIn3/3uKdKu3U7upe3bt8/EBNdAAAIQgAAEIAABCEAAAhCIRCCSWPLNk46KZKwcCz3y8HNy5FFfkd69ermCyW9+8xspZl7anqOPPlp69e7qCibF3p5CGpONbI+SnXfp5gomsI3eO8ruK185Qvr16+kKJogl0dlREgIQgAAEIAABCEAAAhCITwCxJD6zJlfoJG7IkCHSp08f2XnnnYt+Alxq7cmyexO9HLaZ4/SyQyzJnCVXQgACEIAABCAAAQhAAALhBBBLwhmlLaGTuMGDBzu/ePeS3r13KwmxRNuze/9+0rNH76JvT5bdm+jlZqzstlsf6dWrbyjbnVe/I49eO0bWrfhI2nbsKMdMuEcq9v5Coj4VizEvO8SSYuk5/IQABCAAAQhAAAIQgEBxEkhcLFm7dp20bdtWOnXqWJxEYnqNWNIUWOc/PiTVBx8qtbvtFpNkaRTfvHmLrPpktew1YI9mDYorlvSr2CyL77xOqrdskvrabbLfCSNl/b5HlgaomK1ALIkJjOIQgAAEIAABCEAAAhCAQFYEEhVLVq9eI58s/Zus3txG9tnvQOnbt3dWzhXDxdmIJZWVbdwm1tVtK5immvZkGlmiYols2iybTz9drrz655HbNWnKxCZlX1u8TCZOvMp9r6MTVXHW6DNl2LCjxH5fz02ZcoVbxpQ1Rv40/7cyd+5DsvTfb4ixffKIM93yX9p/oEyaOEX+tXipW/zA/feRn/5snCvw6ftL3/5Abr/jZve1fY2xrXbvc/6ZQ6/XOvT9+X96zIka6SFbtlQ7dU10cr90S5ULE0seW9k4HszRsXp9M35b2neNxPTrvQtnTEVyOKQQYkkSFLEBAQhAAAIQgAAEIAABCEQlkJhYsnz5h/LOW0vky/0bJ3hvrOokvT5/SMkLJnHEEhVHOnXUnVAad84xx7ZtdbJtmyMwbFnX4sJJEmJJ5bvvSm337rLljO9J373qZPbsV2TMmCGB/4/+8U0pQcMwMaLIokWL5N5775U5c+bIQ3+4V15c+LIrjOj75vh0zfvunxMuu8bNHzNmzBj39dRp18rby5bLLbfcIms+e88VPmbNmiV77NlDLr34Ujno4CPkzDP/R0aOHCnf//735ehjDnLFkv+887GMH///5IADBzW5pqZmS6rO7t36yFFHDXPtaZ3Ll78jp576HaeNM2T//Yc414+Xzp27yLnnjpb6hir3ujCxZLfrn2u0X+UIHc4lx9c8IrvXr03V+UGr7vJEO40sadwRxvfYuVFw+fBnpZWUGbEkuMs5AwEIQAACEIAABCAAAQgkTyARseTdd5bL5o8Xy0F9NkrbygbXy8+qWsurKztL1z6D5fMD95BWrVol730BWIwqlnTq1C21HW86tzduWiObN69rsZZlIpZU1FRLG0cgafP+cmn78UdS7yzF0kMFk6qvnygLFr2dlVgy87ab5eEFf5H58/8oTzzxaEos+ejjt5pwUqFDBZAf/OBMWbtuhRvpESaWnHLKSXLWWec6osZZcsSXD5eLx42X3n33kv/+9x355a+myde+OjwlsNhiiVZsiy8PPPCQPPXk8/LAAw+KijfPPvu8zLj1dnnkkT+6vugRKpbc9De33NihX5Dj9+otdb/8trR651WpaN/Wfb+u7xek4n9mSqsuvXzHx8ur18rNz70uW2q2yYcXfbnFxlAuKkYsyQVVbEIAAhCAAAQgAAEIQAACQQSyFks0AqBu3VI5uO9G6dCmvlk9zy/vKh17fVH22XevkuyFKGLJTl16OEtJdkQDbPrwQ6n73b1S+YVB0mrlStlaVSWdjjtW2nxxP5fRli0bZMPG1S3CK65YUrlunXR95ilpWNcYAdGwebM0bN0mdU6bzLHlRz+WPgc1tt9EmZi/9f+X//FsYGSJsWEiNoxYYt43y2r0dVyxxCzDOeywIfKLX8xwmH/qiiUquCxbtkzOOWesE3GyIxolnVhy992/dZf83Db7bln5yX9Ty4X+8Y+F7ms9ooolvx11nHx//73kr+OOkw//+bS07dTVzVnSe/BhctwVv5NWXfv4jo0XP1wtX5/9hKx3lgAhlrTI7UOlEIAABCAAAQhAAAIQgECJEMhKLPnXP1+TTjXvOBElmwJxbK2rkNedJTlbOnxO9t33c1Jqu1iEiSUaUdKl8y5N+KyZNEla12yVrtdd676//oYbpf2WLdJ65HelctAg972WijCJI5YYoUQ2b5KGbY05MoxYon+rYFJRXS31la2l5sdnyeWz7gocJ0E5S3S5zdlnn+0udfn2qV+Xl1961XcZjgoZccUSFUUOPfRwd8nM/Q/Mla1b16Vs7Lnn7vL3v78kjz76WOTIkuefe0nuvPNOd8nPiy++IrfcPEuee+45MREwUcWS20YeI2cfvLc8duFxsvLVHWLJznsOkiMvmiFddt9X6rdWSYOzbKuyT+N40eMv/10pp//6yZyKJRtqquT9Ze9Jz167Ss+ePbL+GHx9yZuRbBFZkjVqDEAAAhCAAAQgAAEIQAACMQhkJJZUOxPgN/+9zBVKvthzc2rpTbp6NYfJ6lZ7yUEHfamkluSEiSW77Lxnk/wkNVs2S/WUa6S9s2NQu8mTXGTrfvEL6bDmM2k3wIm++cEPUhhNREKM/sy6aFSxpP2HH0inJa85yVw3OpEkW9OKJa6QMviL0vXib/v6F5azRJfhqBBx++0zneUtz0ZehvPkk8/J7+/7kzz44IPy73+/6iwFOs9ZyjNf2rarTeUs0SU7X//6cLnqqsnOcrE+TQSXH/zgR/Luu8sjiSXvL//Ytf+73/1WnFQlcu0106Vr165OktdrYkeW+IklCq5jXZUcP/Ml6bjn/rL1jSekdvkiqew9SNrsOURa7dw/klii4sSECdeIJsDVQ5cSfelLg2XK1ZeK95y3s55++m9y8/SZbvlVqz51kuD+Qha/+lrKnjfxrbE78fLr5LXX3nDNmfdWrVotEy+/Xjp0aO++P2nSpdKte+fA8YtYkvWtjQEIQAACEIAABCAAAQhAIAaB2GKJCiWvvvqGDGj3ngzovmOpRZQ6VTB5Z1MPOeSQA5wJZfDEKIqtdGU0h8rGjTXurif2oe/3dHYqSXJb43RiiV9UifpT9d670tqJtmiz++7SRDwZ+Hlx1n2kXPZGl2gC0y/uN0jOOOPbbj4Ondxec+2E1CTXXDjSOa9l7PLmnE6O9ejdu7f874/OkMMPH9KEURSxxAglDTU1UrHNEUrCxJKDDpKu554Q2GVhYsk///miK0Q8+OD9jujxepOdb0xb3Qm3J2eJbuOrDNq0aSfr16+XwYMHyo03TpcVK5bLFZdflspvMsmJ9GnXrpP85IIxTUSUX838pbvrjUkKm24Zjp7TPnnk4b/Irrvu7O6G86tf3So9euwSO2dJOrFk2IyF0mXvg1Isqxb/WWTlG9LuoFPlyQ0dQyNLjCCiETsa8aLjoXPnzvLrX98pb7212BU+zDm7w1TcGH3WhXLzzdfIV75ygujnQI0TZfLii880uaZzp52dXYu+kUp8q+XOPfds554/VMaO/T/XpL4345c3yT+c6JsH7r83Vc3KVc7ytICdoRBLsv1U5HoIQAACEIAABCAAAQhAIA6BWGLJWidx56v/el36dfg0ckSJ7UzVtlay+JPOsqZ2N2dZxUCpqq6Rs378E/dXbt12WP8++uij5aJxo92J54qP17h/mwm+2tpvvy/I1ddc5p5/4/W33L/N0Tg5vtqZqNY4SwR2cYIZvuSIBie5tidcdq2TN6Sd+/dJw09wxQQ9jO3b77jFndjq8onrrp3epB57m1g7R4Zen04s0R1T2rXrmLY/Nr3wglT85a9O8td2UnnM0SJHHJEqrxNwkxxU39SJ/2GHHe7s4DJSZs2elUpe+uyzj6YmrObijRvXyPnnX5Aqb3KgmKSkS5cudXeZufvXv3ImvTt2eQkTS9qvXCGd/vVPt5ooYol84Qsy/pXGqIJ0h3cZjpZVdrvu0j+1jKVf331doaNN2wr3fXNs2bI+xUkjeerra5pwc4JfnOVfbWW33RxxymJql9W+0kN5e9/v2LGrm7TVK5ZoefXJPteqooNs2FAln/vc3q69Vas+jr4bzvYEr65YMmQ3efyCr8qK115wc5booZElXrFE369b8aboLtR/Wd89I7Hkm9/8hnTZaSdnF5995NKfTfYVSzSq5E9//HMqga1h8cYbS+WyS6c0ucZOfKvlNLJExZLvfe90Z1fpz9y2mCiViy66yN2FKOxALAkjxHkIQAACEIAABCAAAQhAIEkCscQSFRo+W7PBmVB+Jl/o9I707VITy5ePN7aTZTWfl7ZtOsrAffq7+UvOGDlGpk+f7kwqP5IZM2a5Sxd0ucVPf3qxuwXrmWd+t8kWrVqh+WVaxZKZM2e7OSL0uGnaHPnss9XO9Xe4rzds2OD+f/XV1zrXbHKTeC57+20Z5WwXe89vfyM77dRq+y/rneSSS8bJgQcNll/OuFP++c9XnYn1bu6Ws/oLuNZz112/SbXVnhynE0t692qcMAcdmui1Ys7t0s6ZqLYeengTocRcYy/FiSKW2DvE2OW9Ysmnn74v1153s7ODy19Ty0S0znRiieYo2fnNN6Sy/+elot+erou1z/xZtrRrI1V7DXBfd3/+Wan98CP37+ohB8uuIw9Oy0BP+kWWhF4Us4ARrfwEj5imIhXX+rx1Rc1ZMmvUN2RMu3/KY1efI59++pm0at24HXCQWGIcipKzxC+yRCNnrrzyCrn00p/KT34y3hU+3nz3X25uEj00mknFyTf//bb88pczU/ebnvPa0/f8xBLvMhwtd/fd98sfHprvCktXXvcz2aldh0C2iCWRhh2FIAABCEAAAhCAAAQgAIGECMQSS0ydugPOnq0WNxNLlryzvolb+w1o/EXcHCqWrGhzcJOdcS6fcK185zunyRtODhQ97pt7n+gOIiNGnCKXXXaZfGHwAN/tW01kiS2WjBk9Ts4772w59tjjm0zoVJC59NLxqfcv+Mll8q1vnSbHDTtMTvrmd+XEExuXiFw07jw58/tnOXlVDnBzMthiiV2P3aZMxRJ3+c2tv5ROxx4jDQcOaZLXxLbvFUtef/3N1GlNeqo+msgSc+Kaaya4E9wgsWTgwIFOtMZH8u1vDXd4/SSyWNJl6ZvSeQ9nB58B+6Z82PrgHbKuy06ybftOPp3/+JBUOtsIb/na8TLh93+UOXdcFDpU8yGWhDqRhwJRxZLbTj1czq59TB6+eYqsXFct7dtUut51kBo5/pcvNVmGY7udjVjy2GMLnAS39c5Wx392xZIXXnjcSVbbuETmxp9Pkcce+4uzffMTjsDx64zEEu8yHCNwrlyxWcaNG+cssxrj3o8sw8nDQKQKCEAAAhCAAAQgAAEIQCCUQKJiyaK3PpV99+gqtbUN8p+PNsjB++7axAE/sURFDz00QeaJJx7v5E74nVw56Uo3+kNFE10W8fUTdiQGNTkq/MQS7y/apnLv+yrQDB36FTn9O8NdIUaX1txwwzRncjjbiTC5VL72ta/LK684u5lsjyyxl+GYxJjGdjqxxJvc1Yahy29aOclu7S2F/XrLL7JEcz/Mnj075aPfMhyNfhk/boLvMhxd+vCVI49wlpD0a7ZNcbrIkh4L/yZthzs5T9q2SyuWbN13kFz2u3mhg88uELQbTq9evWT2nGlu0dtm/tbdncYeA359o/19oLOkRG2qsDdx4lVNEpqapVQ6hnS7X78lQLGcj1g4ilhS2b6j/OLwrnJu/dOy8NE/ydpN1SnrnRqq5JCr/+omePU7shFL2rdvkP/7v/GyadOm1JIajY7p3KmnW9Wbb73s5izRKJTefTqlqo8aWeJdhqO76hU6dhAAACAASURBVJhIkgt+MsERL0+Vb37zq6llOt72EVkScZBRDAIQgAAEIAABCEAAAhBIhEDiYokKJLpd8Gtvr44klmiOkIcXPO5EcqxxQvxvkZtuutldivPWW286+REeSiWh1EmaRlLosXbtGrnjzlnu8hhvZMlPf/pTJ6piQJMlEBpZctVVV6XeN5ElGlHyta+d4E4Af/7zG+XgQw6RGme5To8efWXhwhdc237LcOylLpnmLNnstK9tba202R6R4debmeQsiboMZ+/P9XOWJm1u9kt+qFhy6o+buOqNLGnrtKuhTRvpeWQfd3lNppElRuTo0qWLs8PM76RBNohOqjVx6sknn+wuz9IErG8va9ytxhwmaaled/fdd6QSwtoJTU3C1rvv/m0q74uJdEjkrgowEkssqXpMtny6XCrbNu4Wo0ft+lXS/oxfNdku2K4qG7Fkjz17yMU/dcQlZ9cavwSvWo93N5xZs6fFXoajdlRwNDlQ9HVVVbW7i5AemzZ/4ksPsSSXIxPbEIAABCAAAQhAAAIQgICXQIuLJZoHRcULPZ508mdMv/nnrnhy5JFfcbYTneQuEfGLGPGLLNGcJfrLuO4QY+eL0Pf1uPSyn8hbb74pF1wwQebNu0+6duuUWuKjyxD+8penZdq0m1yhRCNLbLEkk2U4QbvhbPrvf6Sts79sWydqIt3htxtOugSvxpa9G45ZtvPFLw5yuQRF35hro4olDRvXS0WXruIVS3RHGiOQJCGWnHji190de/r06eNEiExxc8kccMCXnB2Wz0yJJRoBZIsd2ka9rmu3bs2SltrtL0SxRPvhtlMOkbOrHpH1r/1VKjrsWMpWv3GVdPmfOVmJJWrfL3GuycOj0VCaS8gW3bxjVJfO7Lprd9mjfz/5aMW7zexpeW/iW2PX2FL7usNOu7bdZcCAz7lvr1v/EctweEZBAAIQgAAEIAABCEAAAgVBICuxZNeOW5s04hVnGU7nDq3d9zZV1coQzzKcDze0l7UdDmqSs0TLauTHoEGDnK1WZ8gTTzzqLpvQpSKnnPJNdxlO0G443iUYuhvOFRNvcLYN3rR9N5x93V1vzG44XZztij/+eIWMOHmEs0RlvCvEaM4SjTRY7/xqf9VV128XbG5xolZeS4klme6Go23zLsXZ6OSDqH/wIWnftq1UnDs2rWBiL8ExoNXetm2bRRO27tSlh5PrpJMrFJgJsCmnu+FoGXuSqolxtax3Imt3YhSxpPZvT0jtW0uk7clnSu2zDzfJWaJiSSZH0DKcyZMnyF//+oyzm8ph8u67y+T991c0EUuCluFon15xxRVO3psdSUtN1EkhR5YoOzfBa83jsv75e6KLJZ++KY/9d52MfOQdWe9E33x40Zcz6YbI1+h4q63dFihuRDUUNfEukSVRiVIOAhCAAAQgAAEIQAACEEiCQEZiyT3/fFTWrFkrFa0qmviwedOOLWj1RKfOzbfN7du3t5w+6NhmvpudY1QgMBN/FUp0W1g9dIJvDjPp79ihh3TvvkvqffNr+IYN9bJlc5UMHjzYCfHfLFuqVkuls7fq2rU10tuJ5tjJ2X1Gd8rR941t/WVdD91CVn1Q2x06NAoR3nqi7oaj9rQtZltafa25Sto4WwW3drYKlh/+QCr79vXtR217vnZusR0IE0squu0iVa0aZFunztJpyWvSqmc/WdeuMpXgNenIkqefftpJ9jtCvvKVL7sRJvPnP9YsssRvGY6+p9FC1dW1bp6TYlmGo33hbh08eBfZNH+y1H34WkowCYosqV/9jrR64xF5ouc35Tv3LcyLWJLEh08cG4glcWhRFgIQgAAEIAABCEAAAhDIlkBsseTpVYuzrdO9/tie/kkqEzG+XaRQW17BIalfxI2f6XKWmDL2chz1p3Lx61LZurVUHHSQb3O9y2+SYhLFTphYUr3zzrJxn0GuqTaffipdXnhONn7u8zkTS1TkOP30U91cJQ88cK/85Pxz5aCDjwhdhqNiiSYtPe+8nzqRRhtTYonumHTuuWfJYY7wcuMN06W1sy3vFVdc1WQZTxROmZSJkrNE7bpiycF7S+3yV6TqyVulfu0HUtGus9RvXiM7/eg30qpH4zbNetSteFO2vvawdDhqtPzl42o5/ddPIpZk0jlcAwEIQAACEIAABCAAAQhAwCIQWyyBXlMCUcQSvcLsLNJm+zawQRxbKqLE+JNOLNGtg41QYspXrlsn7f77tlQ7Akp9586S9DIcFUumTrtWPvrwE5k6daqcM+aHTcQSvyVSdl6SSy++VP61eGlKLHnyyefkrjvnyucG9JWlb3/gLLW6Sfba6/Pucq9cH5HFEt06eOhg1x0VTGoW3S91n7wtdU4EScfhV0qrnXpK7eb10tpJpFv7wavS7vAzpVXXPhIlwWuu25gr+0SW5IosdiEAAQhAAAIQgAAEIAABPwKIJVmOi6hiialGo0zatungiifm0GiTrduqZPPmdVl6k/3l6cSS7K3Hs2AnIjVLmVTU0Dws9fU1rsCh73fsuCMJqlkiZedl8UtaqklKdZmWilf5EqiiiiW/HXWcfH//vZrCevdZEV0q1nlnkW3OdsIbVokMOFSkT+MOUXos/GC1nDjnCSJL4g0zSkMAAhCAAAQgAAEIQAACEGhGALEky0ERVyzJsrqcX15IYkmuG6tiTD7zwkQVS04c3F8O7LsjF49yqGjT3vnn5LmxjoZtNdKgwsn24721G+XB196Tmq21OU/wmuu+8donsiTfxKkPAhCAAAQgAAEIQAAC5U0AsSTL/kcsyRJgGV0eVSxJIdlaF51O28omZXO9G050x5IpiViSDEesQAACEIAABCAAAQhAAALRCCCWROMUWAqxJEuAZXR5mFhSRihiNxWxJDYyLoAABCAAAQhAAAIQgAAEsiCAWJIFPL0UsSRLgGV0OWJJ5p2NWJI5O66EAAQgAAEIQAACEIAABOITiCSWxDdbXlcMGTJE+vTpIzs72+r+5je/KfrGl1p7CqlDYJt5b9js2rdvn7khroQABCAAAQhAAAIQgAAEIBBCIFQsWbt2jaz85BPZsrlKqqt3JJOEbCMBnbR17NRBevfqJR06dJLqmnXyycr1smnTpqLkpe3p7GwB3Kt3V2nfrpts3LROPluzzmnP5qJsTyGN00a2nWTnXbpJl87dnOSyG+Sjj1ZJVVUNbEM6Stl16NBO+vXr6ewktZN733FAAAIQgAAEIAABCEAAAhDIFYFQsUQFkqqqze6EbuvWLbnyo2jttm3b0Z3EqVCi29Bu21bnCiZbNtdLbd3WomtX68q2rs8aJWPao4LJtq31TtsQy7Lp0DbOjjZt2rZyhRLDVgWTzZtrYRsCVtmZcWlEymz6gmshAAEIQAACEIAABCAAAQikIxAqltTVbXMFAI70BHTya45S4FVq7Smk8WvYlsI4aQmuRJW0BHXqhAAEIAABCEAAAhCAQHkRCBVLygsHrYUABCAAAQhAAAIQgAAEIAABCECg3AkglpT7CKD9EIAABCAAAQhAAAIQgAAEIAABCDQhgFjCgIAABCAAAQhAAAIQgAAEIAABCEAAAhYBxBKGAwQgAAEIQAACEIAABCAAAQhAAAIQQCxhDEAAAhCAAAQgAAEIQAACEIAABCAAAX8CRJYwMiAAAQhAAAIQgAAEIAABCEAAAhCAgEUAsYThAAEIQAACEIAABCAAAQhAAAIQgAAEEEsYAxCAAAQgAAEIQAACEIAABCAAAQhAwJ9AaGTJnDlzYAcBCEAAAhCAAAQgAAEIQAACEIAABMqGQCSx5LTTTisbIDQUAhCAAAQgAAEIQAACEIAABCAAgfImECqWlDceWg8BCEAAAhCAAAQgAAEIQAACEIBAuRFALCm3Hqe9EIAABCAAAQhAAAIQgAAEIAABCKQlgFjCAIEABCAAAQhAAAIQgAAEIAABCEAAAhYBxBKGAwQgAAEIQAACEIAABCAAAQhAAAIQQCxhDEAAAhCAAAQgAAEIQAACEIAABCAAAX8CRJYwMiAAAQhAAAIQgAAEIAABCEAAAhCAgEUAsYThAAEIQAACEIAABCAAAQhAAAIQgAAEEEsYAxCAAAQgAAEIQAACEIAABCAAAQhAwJ8AkSWMDAhAAAIQgAAEIAABCEAAAhCAAAQgYBFALGE4QAACEIAABCAAAQhAAAIQgAAEIAABxBLGAAQgAAEIQAACEIAABCAAAQhAAAIQ8CdAZAkjAwIQgAAEIAABCEAAAhCAAAQgAAEIWAQQSxgOEIAABCAAAQhAAAIQgAAEIAABCEAAsYQxAAEIQAACEIAABCAAAQhAAAIQgAAE/AkQWcLIgAAEIAABCEAAAhCAAAQgAAEIQAACFgHEEoYDBCAAAQhAAAIQgAAEIAABCEAAAhBALGEMQAACEIAABCAAAQhAAAIQgAAEIAABfwJEljAyIAABCEAg5wQqKipyXoepoKGhQdLVp+e9R7ryU6dOla9+9auy//77h7YhrJ2XX365HHvssXLcccdFsvXqq682q/f999+XPfbYo8n1n3zyifTs2TP1Xpgf3soNE+912vbx48eH+moKRPHDy//FF1+URx55RK6++mrXzOzZs+Xoo4+Wbt26Sa9evcRbfsGCBTJnzhy37OjRo+Woo45yy/r1a2TH81zQrw/VhSeffFKGDRvWzJvly5dL//79xe+6oPGc5NjJts/C8KYbr+ecc447Ho444giXgd8YHTdunFvFU0891YxfMY2LME6chwAEIACB/BJALMkvb2qDAAQgULYE1q9f705qzWEmMfr+o48+KmeccYY74fWWW7dunXTt2tW9LJ2N22+/3Z3Y23bt+mw7fp3gZ1vfe+WVV9wJ2PDhw0XrsEWJqHa03H333ee2UY/58+e79oIOFRCGDh0qKlaYiaBfWTNx1AnlzJkzmxQxE2sz0fbj58dk7Nix8o1vfEMOO+ywVFvT9YnajeuHcXTixImuSDJ37lw58cQT3X5Wvx944IGUSGNPdu3JsLZLy//sZz+T2267La1YEkU8sutZvHixa1P/6aEi12mnndZEuAqzabfJr++0jgMOOKDZ/bBq1So566yzREUhPbwClL6nfeTtb2MoV2Mn0z4LHOSeE0H3n7mvtfjSpUtl4MCBae+lZcuWuWPnsssuk8MPPzxq9ZSDAAQgAAEINCOAWMKggAAEIACBvBGwJ5jeX3z1nF+Eg18547B9zky27PfS1efX6KDyGskwZswYV+BQoSPs8LNjTwbD7Ohk2EzU04k8dj0akaGRFvZhMzXvB7VRJ+lXXnmlTJ482VcQCus7Yz+qH0YoCRKEzHm7P0eMGJESEcz7RnQIiyCw+fsJMOY9I2otXLgwNdk2AoQKICNHjkwhDrJpfArrZzOu1KAdCWILKd469dybb77ZxA+7z3M5djLps7B7xTtevfe2zdgWBW12RkTRa/X9k08+OVTUjOMXZSEAAQhAoDwJIJaUZ7/TaghAAAItQsBvwh1nQq9OR7URVDZdw4MEAf21ep999nEv1aUSYctoguxEEW+0runTp6fEknRRKGpPox7MEhZ7gm/aH0Vs0gn4X//610hRLGrXz2YcP4z4oLbsia7dNyYyJkj8ssUFvzHk18+Gf5BQZ0QKr0BhJuEqmHn9TWfTj5Xtlz2uvKKRsesVXFSwOP/8833FgFyOnUz7LM4HTZz7RkWUUaNGueKZYaRC16BBgyItmYvjF2UhAAEIQKA8CSCWlGe/02oIQAACLULAOxkyk8UoE3rjsNdGusiCKOKEDSKovP3rtooCU6ZMScsvLLLEbzJuDOov4yeccIKcd955TSaCQZN/XaYRtGwjihClk82VK1c2i0rx1hcWWRLHDxOhoHWELY+y/VBfNbrEHF5xKGxQe4UNLx/jl710ydg04o03ciYbsURt+0WCeJekGIFG31dRJWj85XLsZNpnYX0Sdv8FRZbodbaAo1z69esXGHETxw/KQgACEIAABJQAYgnjAAIQgAAE8kYgKM9DpmKJ7XhY4tawZRruQ9FKRBvHpyjCglnekU4osSfDdo4Tv2Sdxl/1045QsJcqhIklOvHXaIlMBSDTblNPVD/iiljpBJOwvC5+k3GbmV/kStBY8RNG/N6LugxHfbPzsJioJX1Pl0WZHDdmzKhY1KNHD99cHLkeO9n0WdQPGG8d2ia/nCW2PVvE8RO5otZNOQhAAAIQgECz73POF4Lm2wLACQIQgAAEIJADArmILDG/LheqWGJjDFpyYsroZFh3/NCdd3SyrLvB6BEkCNhiiB11YcqHiSX27ithokOYkGT4R/Ej24m3srn11ltTy4+iJt/1E+uSEku8t0tYgldT3i9yQqNNrr/++lTyWrPMRKNqgnLm5HrsZNtnUT5O/PpHxb+DDjrIjbbSe8N72DsE+SU6jlIvZSAAAQhAAAJ+BIgsYVxAAAIQgEDeCPhNuMIm9FEiPPxsaKPCJnje68IEAbWZSRSGSUwalvDTu8tJ2NKHoGUk6qcRQsL42ZEN6aJewtjY9dh++/lhLz0JykniHZR+YphdT5SJsh0F4rcEzPRTusgSbx96I0tM2+JEOUybNi21+4+KIWZZlC08aRRQly5d0iZ2tXfISXrsJNVn6T5swu5Xv2t16dGGDRtS/KLkFMrbBx4VQQACEIBAURNALCnq7sN5CEAAAsVFIOpkKGxiblrtndSaZI/mfDo7YQlEbdvZJni1r/fbLUb99W4l6+1Zv0SvXrHETnoZxMiPib3kJygPSFif2LzC/LAFGm+0jR1Ro22wRQf1IcpW0kF3hVfY8PIzO6z4CR2mD8Nylph+jCKqGT+9fW+Y2OPGy8JuYz7GTqZ9FucTKurng7GpPumhCZdtMcdvu+U4flAWAhCAAAQgoAQQSxgHEIAABCCQNwJRJ0NhE3M/IcAv+WU6O37Ld4LKGzEhLDIknUgTtNWpuUajC3R3j549ezbpD+OTX91+ETXeCXZYZImpLGgb23Rtss956wnzw0xug7Ya9utjba83csDwiSJOeMUS78A3AppfhI2J/vDmj/GzacrGSUAbFH1k3k8XOZOvsZNJn5nomKC8O3YfRP180Gu8Wyjby3HClpTl7QOPiiAAAQhAoKgJIJYUdffhPAQgAIHiIeDd4SNoF5R05bzn7Am6CccfN26cCyVdWT1vJrTGRlB5I6pEzYuRzn97QjxjxoxUDgb9hfyBBx4QexmF6Vk76sOexJvJoV8UhL18wxvx0a1bt9SgCYrS0LbqjiuaO8WPpX1dJn6oTY0gufLKK90tku38Hja/oCUvRoSIsp2taaxtN90OPIadLXSYerwiSpBNwyTqmFEfTT97I4jM+0HCS77GTrZ9FiY0xvl8eOWVV2TYsGHNtrD2Llv6zne+I127di2eD0k8hQAEIACBgiKAWFJQ3YEzEIAABEqTgP2LsbeFUXNWRCFjog7S1edXf7ry+iv1l7/8Zd8dSLy2wtrpjbbwa5Mtfti5LMLa743sMDkrzPthvsVhls6XMD+81+pk/+mnn26SrPXoo4/2Za4+Kp/q6mqZPn26K7RoxMWFF14oAwcODHQrqG1BuUm0n+65556UTxq1ctppp6XEI60ozKa378Ly6ZvlR94lJGbM+Ak8Xh9yNXay6TMVMVXE0H9huwz5daB9jR09YsraOwipgJLu8yXsHuI8BCAAAQhAwCaAWMJ4gAAEIAABCEAAAhDIGQG/JXI5qwzDEIAABCAAgYQIIJYkBBIzEIAABCAAAQhAAAJNCZhtnkePHu279S+8IAABCEAAAoVKALGkUHsGvyAAAQhAAAIQgECRE9DlYAglRd6JuA8BCECgTAkglpRpx9NsCEAAAhCAAAQgAAEIQAACEIAABPwJIJYwMiAAAQhAAAIQgAAEIAABCEAAAhCAgEUAsYThAAEIQAACEIAABCAAAQhAAAIQgAAEEEsYAxCAAAQgAAEIQAACEIAABCAAAQhAwJ8AkSWMDAhAAAIQgAAEIAABCEAAAhCAAAQgYBFALGE4QAACEIAABCAAAQhAAAIQgAAEIAABxBLGAAQgAAEIQAACEIAABCAAAQhAAAIQ8CcQGlkyefJk2EEAAhCAAAQgAAEIQAACEIAABCAAgbIhEEksmTdvXtkAoaEQgAAEIAABCEAAAhCAAAQgAAEIlDeByGLJkiV3lzcpWg8BCEAAAhCAAAQgAAEIQAACEIBAyROYPPlhQSwp+W6mgRCAAAQgAAEIQAACEIAABCAAAQhEJYBYEpUU5SAAAQhAAAIQgAAEIAABCEAAAhAoCwKIJWXRzTQSAhCAAAQgAAEIQAACEIAABCAAgagEEEuikqIcBCAAAQhAAAKhBCbduSa0TLkWmPSjXcq16bQbAhCAAAQgUHQEEEuKrstwGAIQgAAEIFC4BFQsmfSj4wvXwRbybNKdTzhc0oslCE0t1DklVm3YOCux5tIcCEAAAjkjgFiSM7QYhgAEIAABCJQfAcQS/z6PKpYgNJXfPZNki6OMsyTrwxYEIACBUiaAWFLKvUvbIAABCEAAAnkmgFiCWJLnIVdS1a1YWyerN1RITXWtbN1WL9vqKtz21dc3SF19ndQ3tJKGhobt77VyXtdLrXNuv73ayN592gpiSUkNBxoDAQi0MAHEkhbuAKqHAAQgAAEIlBIBxBLEklIaz/luy2vL66VbR0csqRVXLKlraBRLGuoaHMGkwhFGHOHEEUj0qHNe19VtL7etRo4/tDNiSb47jPogAIGSJoBYUtLdS+MgAIFCIlBRcbCvO+ecc6ocdNC+csIJQ6V//95NykycONN9PWXK2KyaYtfd0LAoK1tBFyfla06ci2E0rB35YOl1tyXqjIGsSVHEEsSSTMcO14m8vHSrdNupjdTX1UvNtkYxRA8VSTSipFZfN2olon/q6/r6euffVvnakE6IJQwiCEAAAgkSQCxJECamIAABCIQRWL9+k3TrdoxbzIgWy5YtlwULnpfx42+WV1+9V/bff2DKTNjEPaw++7yZcOdTLHnqqZfluOMOieNmi5f1Y+5tRy5YhrHKRZ3pYIf5E3StVyypqGj8ZdwcZglBi3d0nh2IsjwiTGiyWXo56rkk2CZlR/GG2Qo7n+cuKojq/vZ6tSuWaERJ7bbt4sh2zzS6ZIsKKE5ESZPPdpVN6mtk2BAiSwqiE3ECAhAoGQKIJSXTlTQEAhAoFgJBk16dpF999R2yfPnDzSJMkmhbvifbKgyNGnWFzJ9/UxLut5gNv3YkzTIKq6TrTAc0ij9RxBK/yXC5TpCzFUu83NJxjMM4Ttk4N2FUu1HLxam7mMs+s7hGundp7QSPOGKJsxRHI0zsY2P1jpwlDdLglGoUTlo1VCGWFHPH4zsEIFCQBBBLCrJbcAoCEChlAkGTXo0w2WefU2X27AkyevS3EkeQz8m2Om/En1xFsiQOKMCgXzuSZhmFVdJ1puMXxR/EkngjMBuxJEhQiPu+n8e5Eiui2o1aLh7t4i3tFUumXH+9TPjpxakGGbHk1hk3yHnnXYxYUrxdjecQgEAREEAsKYJOwkUIQKC0CKSb9Oq54cOPcqMx/PJULF68zBEhbnOW7TyXgqJihF32ySdnyrBhY2Xu3GvkxBO/LF27dnbLeuvV6IHbb/+ju/xHD1Ne399jj5NS9tWeLqVJlzfDe85Mtu2eUz/V9qOP/k3OOGNCqs6RI09o4p++0OVI2s7vfe8E0fPa7gMO+F6zNgXxsOvV5STKwxzqx9ix18lttz3ovuXlZ5cLaodpr/FTr5ky5ZwmS6hsH4JYa98E1eEd9X79F8RSr01Xp54PYhfkT9QlYfZSEiJLdvRiLsQSe4wY1kFLdfzeD3rPXs6Tzp6WM+e91/gtE9pxbzXu5mIOBJMdLJ76l7MMp0sb941J196QOnH5JZfIhi0VbnLXGTNuTL2vgokelQ3VRJZ4PzR5DQEIQCBLAoglWQLkcghAAAJxCYSJJWrPRGN4y44YcZErlOj5F19cIkOH/m+zsrqMZ+3aDa64YIQXtem1ZQSDdeuekffe+7hJeSNO2L6sWvWZXHnlLJk581LfJnvt+7XT+K8igx5BPnrPa5tVzFGRxW5TOh62k/fd97h7rRF+DDttuwoW+nr16nWO7SObcfJrhy2WaI4ZW+Tyg5OOtV/f+NkIGgtBLMPqjDKW7KggxJK4d3rT8vkSSxrHU9P8JeleZ3Ou8fOhUfiw7cSp38/f7EgX99WPL6pyluG0TUWMTLnh+lSDxl90sUy9aYdQMvZ8J7LEyW3iLMxx/q8hwWtxdz3eQwACBUgAsaQAOwWXIACB0iYQJpZEETimTr1AzjrrlFTUiN+EO4p4YUirENKr1/HuSzNB1qSzI0Zc6IoUGt2hgsOgQXsFRk9EqS+sTNB5k/g2SPDx4+EdRXqt7jykYs+0ab91I2rmz5/uCiT6ety4M7dP+hp3LQoSrKKwTjeC/VhHWWITl53tg1+dRkyJMpbi3JFElvjTakmxpPm9sENMyUYsCYomCRNL0vkTZ6yVYtnHXt4i3Tu3TTWtxsndagsk5oQKJanD0asq66vl+INJ8FqKY4I2QQACLUcAsaTl2FMzBCBQpgTi5CzxltVJ7623/t5NBKuiyu23Xy49e+4caZLvV6+JuDBRG7ZIoH+b6AONVrnuursCo0qiCgj2ch27+4OEiTCBIB0P7/CaM+cPMmbMNa5AsnLlp/L++ytdjirEvPTSG6k8MWF1Rm2rt/50rLMRS7z12NEg6eqMM5bi3KqIJYUpltjLaRrv8+YRIY1jO3khxdg1ZHK1k0+ccVqoZR/5R2Nkife4fuqOJTkXOBEmetRsayzl8qytkW8cilhSqP2KXxCAQHESQCwpzn7DawhAoIgJBE2MzWTe3g0nqKyZBKeLQgmb9JvIkaCoDUVs5/tYuPAuOfzw/QLJh9WnF9pLP/wMhdmIw8Nr3yy90feXLn1QPvtsMNXepgAAIABJREFUg7uMSQ97y+YwH7R8lDJ2/WGsMxFLwliG1Wn8izKW4txuiCX+tHIRWRIkbIRFduRCEEln00skzL84463Uys5/0RFLnMiSysqmLat3ltvcOPV6OX/cJVLtbClsHw21DdKqbpucdFhHiTLOSo0Z7YEABCCQKwKIJbkii10IQAACPgQ06Wa3bse4Z0wEgP7C/6c/PetGPdiT9qBJuREtvHkyzIRbz3fo0C40Z4lf/hDbL+O+ltMjbAvgIAFBhQmduOsyFzOBN7lDNDdKnKgOvzqCeHjxG/ZGYPK+NuWjtCOuWBLG2tizWTWfYDZdHhTGMkqdYWPJ9oecJdl9pEWZxNpCU1yBIY4A0nif5y+yJEwcIcHrjt5OJ5boVsHVTrchlmR3L3I1BCAAgagEEEuikqIcBCAAgSwJBC1B0TwaRx99kBxxxP7Sv3/vVC3e8mbXFp3ATp9+r3z00eomO7CY8rrMxOQaMbvh+NlSseD++//iLkcZNeobcs89f3aXpZg8HsYRnZR36tTe3REn6PCzb3Zb6devh0yefHZquZCZ5Kstkw/FFoZMHd5daoJeB/Hw81Un/IMHD3BzsOihuUrUP78deRonlItSu8aYdpjcLun89NYdxjqIlbHjx1fPBbHUc2F1qs0gdn7+ZCKWNPZrRRMc3iUYWd5WRXN5tmKJl2W6pSxBO9Q0junGHWxsscS8b+qIsxvOjjEavHwnju9F06E5cvShFxqX4bQ2kSWtmlakYknd9sCS2npn9Y0TVeJskSOVdVtl+GGdiCzJUb9gFgIQKE8CiCXl2e+0GgIQKEECUZZyZNJsTQR6/fXnN0kmm4kdrikPAumiI8qDgH8rkxBLiolf1GiRqOWKqe3Z+KpiSZeOjWJJZasGqavfITY2VDbIVmefnAZHHNFDxZI651+980drRywZMZScJdmw51oIQAACXgKIJYwJCEAAAiVCIEmxRKMIFi9+W2bMuFj+/vfFqciLEkFFM3JIALEEsUQJRBVBopbL4ZAtKNPzntssnTu2kVaVraTSWXZjH3VORJCKI7Xb31TRpNb5V9FQ7+YsOfmILkSWFFRv4gwEIFDsBBBLir0H8R8CEICAOzFpzGdhDntHlEwAmWSzuq2s2VI3EztcU34EEEsQSwyBMCEk7Hz53T0i//mwRv7zQY1UVFY4MSSeJWyOeLKtYUfmV81hooKJLpsa1L+1DNytA2JJOQ4a2gwBCOSMAGJJztBiGAIQgAAEIFB+BBBLEEvKb9QXToujLPcqHG/xBAIQgEBhE0AsKez+wTsIQAACEIBAURFALMlOLCmqzsbZgiQw6Ue7FKRfOAUBCECg2AgglhRbj+EvBCAAAQhAoIAJqFjCESCYMIllaEAAAhCAAASKhgBiSdF0FY5CAAIQgAAEIAABCEAAAhCAAAQgkA8CiCX5oEwdEIAABCAAAQhAAAIQgAAEIAABCBQNAcSSoukqHIUABCAAAQhAAAIQgAAEIAABCEAgHwQQS/JBmTogAAEIQAACEIAABCAAAQhAAAIQKBoCiCVF01U4CgEIQAACEIAABCAAAQhAAAIQgEA+CCCW5IMydUAAAhCAAAQgAAEIQAACEIAABCBQNAQQS4qmq3AUAhCAAAQgAAEIQAACEIAABCAAgXwQQCzJB2XqgAAEIAABCEAAAhCAAAQgAAEIQKBoCCCWFE1X4SgEIAABCECg8AlMunNN4TuJhy1OYNKPdmlxH3AAAhCAAAQgkI4AYgnjAwIQgAAEIACBxAioWDLpR8cnZg9DpUdg0p1POGPEXyyZPfuV0mtwjlp0+neGS4f23aVNm0qprHwtR7VgFgIQgED5EkAsKd++p+UQgAAEIACBxAkgliSOtOAMrlhbJ6s3VEhNda1s3VYv2+oqXB/r6xukrr5O6htaSUNDw/b3Wjmv66XWObffXm1k7z5tJUws+eZJRxVcmwvNoUcefk6OPOor0rt3d1cwad/+jUJzEX8gAAEIFD0BxJKi70IaAAEIQAACECgcAoglhdMXufLkteX10q2jI5bUiiuW1DU0iiUNdQ2OYFLhCCOOcOIIJHrUOa/r6raX21Yjxx/aGbEkgY5RsWTIkCHSt++u0r17L8SSBJhiAgIQgICXAGIJYwICEIAABCAQkcCCBc/LiBEXyvDhR8no0d+So446ULp1O8b5FX1RRAu5KVZRcXDKsJ8vYeeT9AqxJEmahWnr5aVbpdtObaS+rl5qtjWKIXqoSKIRJbX6ulErEf1TX9fX1zv/tsrXhnRCLEmgW1UsGTx4sOy+++7Ss2dPxJIEmGICAhCAAGIJYwACEIAABCCQAQEjlLz66r2y//4D5cUXl8jQof/rWkpCLHnqqZfluOMOycCzxkuMIBLkS9j5jCv2XBgmllRUNEYhNHJrXKphDj3nfS8Tv5Kyk0nd5XDN316vdsUSjSip3bZdHDF96kSXbFEBxYkoadK3KpvU18iwIUSWJDFGEEuSoIgNCEAAAukJEFnCCIEABCAAAQhEIOAnNqjAMWzY2KzFkvXrN8moUVfI/Pk3RfDEv0iYGBJ2PuOKPRemE0u8IkY6USOO4BGnbFLtLGc7zyyuke5dWjvBI45Y4izF0QgT+9hYvSNnSYM0OKUahZNWDVWJiSWbN2+R6669WTZt2uTavvmWa93/331nudxyyyzp3Lmz+/rSyy6QTp06yu1z7pH33vvAfe+LXxwkI8/4VpP39P0999xdzho9qlnXXj7hWvnOd06TLzkiqTm0njvu+F3q9bCvHi3HHvvl1GvvNU8//Tf3nJbRcycNP0EOP3yI+576NmzYUbLXgD0iDyvEksioKAgBCEAgYwKIJRmj40IIQAACECgnAiNGXCQLFjwnc+deIyNHnpBquooQ2UaWTJw4U66++o6s7ISJIWHnk+rLILEkSNCI+76fn4glSfVeNDtesWTK9dfLhJ9enLrYiCW3zrhBzjvv4pyIJSo+vLb4dbnqqutS9b7/wb/lwgsul8sum+AIEYfKH/90vzzx+HNyxZUXugLFWWedLV8YPEB+dskkOeWUb7riR/dufZzldMPkhRdecO3UO9Eva9etSNl88cVX5L65D8q++w6Sn1xwttTUbJGVKzbLFVdMdOvRvCF6VFWvdf/fsmW9E3XW/Jr75v5B2rbtIGeO+q587avDpVevnvLr39zm2jO+7bPv7u7rKAdiSRRKlIEABCCQHQHEkuz4cTUEIAABCJQJARNFos29/PIfy/nnf9fJFbBzk9ZrhMijj/5Nzjhjgvu+Cisnnvhl6dq1c2qZjL7/ySdPyJVXzpJdd+3mllOhxD5UfPGzZYs09vknn5zpRrjoEbYMZ/786W7eFb1Gl/28//5K2WOPk1LVm/e9eU5U0NFjypTGeoKOuGKJbceIHkFLdfzeD3rPXs6Tzp6WM+f9lgUZ/5JYHlQqt8pT/3KW4XRp4zZn0rU3pJp1+SWXyIYtFW5y1xkzbky9r4KJHpUN1YlFljz04GOybNkyueGG61LixmuLl8nTTz8t1113o/ueCg9jRl8kDz74kIwdO8YVS1SQ+PXdv5MuXXaRb5/6dbfMySPOlEWLFslHH7/VrItuuXmWnHzyaTJhwgT585//5NpV4UOPCy4Yn6rHvjDoGhVLfvjDM53okq87eY9OkJNO+rb07tMJsaRUbgzaAQEIlBwBxJKS61IaBAEIQAACuSKgeUquvfYuN8JEj4UL73J+wd4vVZ2JPtG8JnoccMD33GSwZnmNESCWLn1QqqpqZN68J13xwS/qI8yW33mtM0wsUaFmxYpPXd/OOedUmTnzUlnsTDL1tX39qlWfuYKOntcjn2KJ1he2ZMc+n65s2LnGNjfmTolqM1fjq1jsPr6oylmG0zYVMTLlhutTro+/6GKZetMOoWTs+U5kiZPbxFmY4/xfk1iCV12GM+Gyq2WvvfZwl87oUhsjYowde25KQNGojYsv+Znc6PioS2V22bmHI+TcJlOnTZXd+vWUDRs/TSuWqNjywANz5ZJLLpVz/+882WmnVq648eMff9/JXTTEEWyWy6pVHzniS7vUMhq/a0xkiRFLFix4UCZNulauuXaC/HT85Skhh8iSYrkL8BMCECgHAogl5dDLtBECEIAABBIjoCLCrbf+PhUNYiIxGifbjbvSGMEi7LVxyk8sCbs27Ly3wWHlTQJbs8zovvsel0GD9nKT2cY5kogs8RNLmrdnRzLYMEHEG2XiJ46EiSVxGJR62cde3iLdO7dNNbPGyd1qCyTmhAolqcPRoyrrq+X4g5NL8KqCieb7ePfd5Y7ocLksmP+4u9RFBQkVQfQwS1xuv32W7Lbb7rJu3VoZOHCgnHvu/zkix8dOFExVoFiiy2n+8eIiN1Jl7n2/kU9WrpIf/PD7MnnS9c5SvO+7USovv/SqG82yevUa+fnUq+XZZ5/3vUajWezIEo1kufjiC92oFfXNRL0glpT63UP7IACBYiKAWFJMvYWvEIAABCDQYgS8uUlUTNDlNn6RI0mKJd4Gx7UdJMiki2ZZvvxhZ4J4VyqqJA70XIol9nIa9SkT0SNO9Ei6nXviMCm1so/8ozGyxHtcP3XHkpwLnAgTPWq2NZZy+6q2Rr5xaHJiialfl718af8vulEj//73GzJmzOiUWHLBTy6T2XN+KRddeElKkDjt1P9xlsj92hVK9AhahqN233hjqSuyfPbZaicfSbUbZTJz5q9kz736y9FHH+ku41n61rvy+9//0Ukse4uTy+TSwGu8YskLLzwujzs5VT788APEklK7SWgPBCBQEgQQS0qiG2kEBCAAAQjkmoCKC2bbYFuAyJVYYpbZhC2rCRJPvDzCIku0vJ2XxbvEKCrfuGJJkHiRr2U4QVEnzfkls61xVI6FXG7+i45Y4kSWVFY29bLeWW5z49Tr5fxxl0i1s6WwfTTUNkirum1y0mEdZdKdT8ikH+3i28TZs1+Rb550VKzma3TJ3p8b4CRbHSrjx413IjVmukKI7lhz3XW3OMvg/uSIET9OCRI33jDdyRtybGp3myCxxCynadeuo+vPyJHflaumXC3vvfsfdynP7DmNu1dprpT775/niCiz5dRTv+0KKt5r/vzIn5pFlmiOFI18WbXqUzdZLAleY3U7hSEAAQjknABiSc4RUwEEIAABCJQCARUbVBiZMuUcd2mKyfOhCVOHDz/SbWJYnpGgHWnsXCa6HGbcuDOdvCjPN0nEqvW99NIbMnr0t5rVpflPhg79X/f9MHElKJ+K6SNtgx7ebYyzzVmiNpMUQBrb2jzXiLeeXCzRKYXxnE0b0oklulVwtdMtuRZLNMGrRnvo8dJL/3IFks6dO8mfHGHk+edecpba7OmIf8+ndsaxxRKzVObSyy52d6/xE0vsJTgrP/mvW4/WuXVrlbsU57HH/iJz733QSZJ8pLslsW5hPGrUGc77T7jLdrzX6PXeyBIVS1RomTjxKpk1a5bssWcPdsPJZmByLQQgAIGECSCWJAwUcxCAAAQgUJoEVNDQ5Kivv/5fufnmuW4jVbgwQom+jrobTuNEf1EKlAohEyfeJv369ZDJk89O7bJjBBMt6N2y2K5LBRCToNVr21RicpCYcvZOPXaPaZ2dOrV3d8qxjyTEErWXbmmLN8qksS07IhTsXWvSlfUTSExb0kWSRL2uNEd49FY99ELjMpzWJrKkVdNrVSyp295ttfXO6hsnqsQJ9ZDKuq0y/LBOiUWW6Ba+1dXVcuCBX3QjOYxAoblMVq+qkgEDdnPupb6pHWt22XlP2bR5lStIaPnOnXrKms/ec53v13ffZrvhaJmOHbo22Up4py67uuVNThT1QY/Bgwe7/6v9oGsMJb3Wrk/r2XWX/vLpmvcRS6IPQ0pCAAIQyDkBxJKcI6YCCEAAAhCAQPEQGDv2Orn++vPd7Y4zOYKW4WRii2sKk4CKJV06Noolla0apK6+IuVoQ2WDbHX2yWlwxBE9VCypc/7VO3+0dsSSEUOTzVlilrv4JUbVc1ETpmZDOp0P2dhNd+0jDz/nCjS77767Iwj1lPbt38hVVdiFAAQgULYEEEvKtutpOAQgAAEIQKCRgEaNLF78tpOH4WL5+98XO7kZTsgYDWJJxuiK5sJ5z22Wzh3bSKvKVlLpLLuxj7qKClccqd3+poomtc6/ioZ6N2fJyUd0SSyypGiA5cBRxJIcQMUkBCAAAQ8BxBKGBAQgAAEIQKDMCcyZ8wdnB5FrZOrUC9x8KdkciCXZ0CuOa//zYY3854MaqaiscGJIdkSVqPeas2Rbw47Mr/paBRNd/jSof2sZuFsHxJIEuhmxJAGImIAABCAQQgCxhCECAQhAAAIQgEBiBBBLEkNZsoaS3g2nZEGlaRhiSTn2Om2GAATyTQCxJN/EqQ8CEIAABCBQwgRULOGAQBiBdFsHh13L+UYCQ4YMkb59d5Xu3XuRs4RBAQEIQCAHBBBLcgAVkxCAAAQgAAEIQAAC8QmsXddXVq5cK1s2V7k73XD4E2jfvr107NRBevfuLh3ad0csYaBAAAIQyAEBxJIcQMUkBCAAAQhAAAIQgEB8AtXVg6Wqeq1UV22Vbdua5kOJb620r+iyUxtXKGnTplIqK18r7cbSOghAAAItQACxpAWgUyUEIAABCEAAAhCAQHMCdXVfckSSOtBEJKBCiR6IJRGBUQwCEIBADAKIJTFgURQCEIAABCAAAQhAAAIQgAAEIACB0ieAWFL6fUwLIQABCEAAAhCAAAQgAAEIQAACEIhBIJZYctppp8UwTVEIQAACEIAABCAAAQhAAAIQgAAEIFCcBCoanCOd65MnT5Z58+YVZ+vwGgIQgAAEIAABCEAAAhCAAAQgAAEIxCQQWSxZsmRJTNMUhwAEIAABCEAAAhCAAAQgAAEIQAACxUVAg0YQS4qrz/AWAhCAAAQgAAEIQAACEIAABCAAgRwSQCzJIVxMQwACEIAABCAAAQhAAAIQgAAEIFB8BBBLiq/P8BgCEIAABCAAAQhAAAIQgAAEIACBHBJALMkhXExDAAIQgEB5ELjwwgtlw4YNctFFF8ngwYOltrZWWrdu3azxdXV1UllZKe+++6506tRJevbsKfX19dKqVavyAEUrIQABCEAAAhCAQJEQQCwpko7CTQhAAAIQKFwChx12mHTs2FH0oXrUUUfJtm3bpE2bNk0c1o3nKioqZNWqVa44Ul1dLbvtthtiSeF2K55BAAIQgAAEIFDGBBBLyrjzaToEIAABCCRD4Fvf+pasW7dObrzxRjnkkEOaiSVGKFm/fr18+OGHMmDAANm0aZP06NEjEbHkX//6lxx44IFpGxOlTBwaSduLU7cpmwsfotiMUiZKe6LaOfjgg11zixYtimKWMhCAAAQgAAEIJEAAsSQBiJiAAAQgAIHyJnDSSSfJ2rVr5aabbhKNMvGLLKmpqZGlS5e6y3C6dOki7dq1k169emUtluiEW490YkmUMnF6MGl7ceq2y+bCjyg2o5SJ0qaodlQs0aikl19+OYpZykAAAhCAAAQgkAABxJIEIGICAhCAAATKm0CQWKIRJXroRPe1115z85iokKK5SnQpTrZiiZlspxNLopSJ03tJ24tTt7dsLnyJYjNKmSjtimoHsSQKTcpAAAIQgAAEkiWQE7FEvxSaL4hJuhvXbpzyWtYc6Xz32oxTR5IssAUBCEAAAoVDwE8sUWHEPFs0oasmfd2yZYv7fFSRJFuxxJ5oB4klUcrEoRjVXtgz1ZwPe96GPZej+pN0G5OqN6odxJI4PUhZCEAAAhAwBOznsU0lF3P1ONSTmkOHfd+wOWTS5kTFkqjOxgGpZTOxG6cDoggg6XyIU1fctlMeAhCAAAQKn4BXLNElN7rMRqNINJfJ1q1bZc2aNaK74egzQyNLdDlOppEl3km2n1gSpUwcsnHsRXkuRiljvgMEfcGJ41PUtkaxGaVMlPqi2kEsiUKTMhCAAAQgEEQgynw3H/Qymddn06Zs60tULMlWuQnroCS+WPnVEdVuui9tcWyEtZPzEIAABCBQXASMWDJ9+nQ59NBDXedVKNm8ebMrkHzwwQepiEt9XmQTWeI3wfaKJVHKxCEc116UZ2KUMpmIJX7CUdJtjcsjqP6odhBL4vQgZSEAAQhAwEvA75kb9TmcC5pJ1B3HRpyydnsRSxwaceAFlY1jIxcDDpsQgAAEINByBFQs+eyzz0TFEk3wWl9f70aUqFDy8ccfu6/NkY1YEjS5tgWCKGXikMrEXtgzMey87V+6spn4Ftb2KDajlAmrR89HtYNYEoUmZSAAAQhAIIgAYklmaUJKTixJ96XKhOHY4bx2aI4OrrC1TGH2w67nFoYABCAAgdIjYMSSadOmydChQ12BRHOSfPLJJ02EEm15pmJJuom1EUuilIlDP1N7YWJI2PkkxBJbQEq6zZly8foR1Q5iSZwepCwEIAABCHgJRBFL0i1Z8c6Z7XlzJktd4n4P8M7Tk5zDpxstZSOW2B3i7Zy4nRUkiMSxwy0MAQhAAAKlQ0DFkk2bNsnMmTNlwIAB8umnn7qRJprU1e8LS9xlOGGT6qgk020vHHcin06MCHsehp1PSizJRDDJJ+sodWmfIZZEHeGUgwAEIAABPwJh89905zM9l64non4PyMccvuzFkjAlLWpnKUgiS/gAggAEIAABLwEVSzZs2CAzZsyQfffd140o0SU4Kph4f/0o98iSOM/csOdumNgQRxwyfRrFZpQyUe6SqHYQS6LQpAwEIAABCAQRiBOJ4V2NESaWeOuMstIiyneBfM3hC1IsidNhpgFJQPWzFcVuFB/i2OFWhgAEIACB0iFgluFMnTpVjjjiCFm9erXbuLVr17pJXu0jU7FEbUTJcRGlTBzymdhL8oeFdLYy8S2s7VFsRikTVk/U/tRyiCVRaFIGAhCAAATSiSVhIoYtkkSN6Mh0/hvlurIWSzIZyklARSzJhDzXQAACEIBAOgLerYO1rCZ4VaFEl+QkleA13QTbjqKIustK1F6Na6+lxZJMIkoMiyhtjVImCtuodhBLotCkDAQgAAEIZCqWRFmmY2x783+GiTB+PiUxr49iw2/uH2eUkLPEoZUU6Dh24nQSZSEAAQhAoLAJeMUSzVVSWVnp5jFRwWTFihWpBmQTWZJuQu8VCPwm4kmLCEH2gp6HmTwn40aWZNPGIDEqV2yj9hFiSWHf/3gHAQhAoNAJhD1/vZEk2h4jgsT5ASSsnrjiRdQIlzD+Uf3y2klcLLGX12SiMqVTw/zUrDhKlR1aZHeUbSOdz+nalmkHhHUs5yEAAQhAoPAJeMWSrVu3Stu2bV3HNZdJVVWVm8dERRTdJadnz56umKKJXjXqRN+Le3gn2n4iQZQyceqNai8odDbq89YuF0csyVYo8RNLcsk1Kk/EkjijlLIQgAAEIBA019X3/ea73nmud0mOl2jQ7rJR5v9x9YJczuHDRkriYklYhfk43xLCRUvUmQ+W1AEBCEAAAuEEgiJLzAN+5cqVUlNT4wonmvg17m44QR7Yk+0goSBKmfAW7igRxV6Sz8SoYkkSQolXLMk10ygs1SfEkjgjlLIQgAAEIJAUgSQjRZPyKZ92SlIsUYBJflEL65B81hXmC+chAAEIQCD/BLxiybZt26RNmzburzdGMFm2bJn7t0aZ7LLLLtK6deusIktMK82EO51YEKVMHGph9pJ8LkYRS5ISSmyxJB88wziaPkEsiTM6KQsBCEAAAkkRQCyZLBXOl7mGdEBVUZk3b54sWbIkKe55sZPkl7Ugh/NRR15gUQkEIAABCGRMIEgs8Rr897//7Qoo3bp1S0wsMRP8MMFAJ+ZhZeIASGcvboitX71RbCTdpnyzjOq/iiW6VOull16K00WUhQAEIAABCGRNwH4eG2NRlttkXXEBGCjZyJICYIsLEIAABCBQJgROOeUUd/ebG2+8UQ499FAxkSXe5uv7//nPf2TvvfeW9evXS48ePTLOWVImaGkmBCAAAQhAAAIQaBECiCUtgp1KIQABCECglAjoL/9du3aViRMnyjHHHBMolmibN27cKGvXrnWb379/fzeHiSZ75YAABCAAAQhAAAIQKBwCiCWF0xd4AgEIQAACRUrgjjvucHORjBgxIq0AYna+0a2EO3To4C7HsfOaFGnzcRsCEIAABCAAAQiUHAHEkpLrUhoEAQhAAAKFTABxpJB7B98gAAEIQAACEIBAIwHEEkYCBCAAAQhAAAIQgAAEIAABCEAAAhCwCCCWMBwgAAEIQAACEIAABCAAAQhAAAIQgABiCWMAAhCAAAQgAAEIQAACEIAABCAAAQj4E4gVWXLaaafBEQIQgAAEIAABCEAAAhCAAAQgAAEIlDyBCifZXEO6VqqiMm/evJIHQQMhAAEIQAACEIAABCAAAQhAAAIQgIASiCyWEFnCgIEABCAAAQhAAAIQgAAEIAABCECgHAjEEkuIMCmHIUEbIQABCEAAAhCAAAQgAAEIQAAC5UtAg0ViiyVLliwpX2I+LTfLlODCsIBAMAHuE0YHBCAAAQhAgOdkqYyBHd9r7i6VJpV0OyZPfthNK8F8raS7ObHGmfsbsSQBpEwCE4CIiZInwH1S8l1MAyEAAQhAIAsCPCezgNcClyKWtAD0LKpELMkCXhleiliSYKfzcEsQJqZKlgD3Scl2LQ2DAAQgAIEECPCcTABiHk0gluQRdgJVIZYkALGMTCCWJNjZPNwShImpkiXAfVKyXUvDIAABCEAgAQI8JxOAmEcTiCV5hJ1AVYglCUAsIxOIJQl2Ng+3BGFiqmQJcJ+UbNfSMAhAAAIQSIAAz8kEIObRBGJJHmEnUBViSQIQy8gEYkmCnc3DLUGYmCpZAtwnJdu1NAwCEIAABBIgwHMyAYh5NIFYkkfYCVSFWJIAxDIygViSYGfzcEsQJqZKlgD3Scl2LQ2DAAQgAIEECPCcTABiHk1Zjtv1AAAgAElEQVQgluQRdgJVIZYkALGMTCCWJNjZPNwShImpkiXAfVKyXUvDIAABCEAgAQI8JxOAmEcTiCV5hJ1AVYglCUAsIxOIJQl2Ng+3BGFapp566ikZNmxYE+MNDQ3u6/fff1/22GOP1Lknn3xSnn76aff1lClTcuMQVrMiwH2SFT4uhoAvgYqKilAy+rk5ceLEyJ+Ptk3zmWtXEnY+1CEKQAACvgRa+jmZ7vNk7ty5cuKJJ0rXrl3pve0E8i2WLF68TObNe1KuvvoOOeecU+X0078qQ4YMkm7djpGGhkWuVxMnztz+WT820X7Kld1EnQwxFkUsWbx4scN4nsP4aofxOQ7j0x3GQxzG3RzGjXOQOM/TOO3Lld0wH/J53+ezrrB2h51HLAkjFON8Sz/cYrhadEX1Q+uAAw6Q4cOHy/z585v5rzfdwoUL5fDDD8/Zh1fRQStQh7lPCrRjcKvoCaxfv979IqeHLW4YwTmuWKJ2zBcaP7Ekyvmih0oDINACBArhOen3eRL2XawFUBVElfkUS+6773E544wJznfeu5zvvPu57X/xxSUydOj/bv/sDxZLnnrqZTnuuENiMfNeUw5iyX333ecwPiM1r2hk/KLDeGiT56ufqKHP2+OOOy4m46bXtJRYok7n877PZ12xOsRTGLEkG3oBMJcsWZKgVUwZAtOmTZPx48fL0qVLZeDAgSkw+vB+6aWXZPTo0cAqAgKF8CWwCDDhIgQyIhAkbuj7QYJHuooQSzLqBi6CQFYECuU56Xf/h30mZNXwIr04X2KJRpQccMD3ZO7ca2TkyBOa0FJRY9iwsanIEi/K9es3yahRVzg/ON4UmXIm10Q23oIF00WWGEFQI6hGjhzpYdwY6R70LNXJ/6hRo3x/1A1qbibX5BpdPu/7fNaVKTfEkkzJ+VxXKA+3BJtUUKbMB9js2bObCCNz5syRk08+WXr27FlQ/uKMPwHuE0YGBHJHwPvFI1ORxHgYNjEKO5+7lmIZAqVLoFCek8UwkSmEUZAvsWTOnD/ImDHXyPLlD0v//r2bNF2FDXsZjpeLRoTosh2zTCcKt0yuiWK3pcukE0t0TjFmzBiH8XKHcX8P48bozSCxRCNCdNlOnB8mMrkm1/zyed/ns65MuSGWZEoOsSRBctFNjRgxQhYsWJD6IFJFdurUqan8JH5r6LXMo48+6obU6WHUYm8uFP1wGzt2rNx2221uOX1t7GkulLhhddFbVV4lC+VLYHlRp7XlQsD+4rFs2TLZZ599Up+XcT4fg8QS+/NUPxdNPqk4Xw7LpS9oJwQyJVAoz0nvRMb8aGW+I+nnwe233+5G/ZrvVyafif15Yz4rvPlOgr6fqS37+k8++USuvPJK2XXXXd3ve+qHTjL1+6A5WvIzKF9iyYgRFzltfi5U8KioONjissjNX6JCiX2oaKICy+23/9Hpv5u39981Tj6aLzv5aDr7XuO9Xl+rjUcf/Zu7NKhxDOywYfvx6qv3OjZvc/3Xv/ffvzFCXKNlzPs7+rJxKVGujnRiiXeeEeSD93lqRI+mjBrcZS1B94jfNd7rGxk3n8f43Wevvvpq6r7Qv/fff//tjOPdL1Hue795Vdh968cySl0t8Rlj+4pYkuCdWCgPtwSbVHCmvOsIdQ2hHpqrxBzeG8988OkHhx527hNjz4ghZk3iunXr3ORl+nr16tVurhSOZAhwnyTDESsQSPfFw+8Ll/1Fxkws0n0+Ri2v5VpyosJIgECpESiU56RfEkZb8DA/MOl3pvfee69Zbjlzvf5Kv3bt2mbno37+6PLrqqoqN+GmiiX2hNZ8b2vJz6B8iSVGfIgSHeIt63ft2LHXOT8QPijr1j3j9N/H7hKf4cOPSi3V8bvG+54RcFQAafyO7W/DCCR6vV2HLQCZ3CtR2pfNPZ9OLIkTLekXyel9Hka9R+zxG2ceYz+njUCi19s5HuPeL2H3fab3bdTvLIXwGWP7iliSzd3mubZQHm4JNqngTJndby6//HL3gakfQtdff32TrOxhH15+5zXT9cyZM8XkRdEksvpBo6/HjRtXcByK2SHuk2LuPXwvdALpIkv8xI9MPi/tL4NxvlgWOjv8g0ChECiU52Sc+3vVqlXSq1cvF6GZ+OXq88VMQDWy+KyzzmrxnXmKVSyxx/uqVZ85/Xf89v5rjOyIIpaEiTJh541gM3XqBU5fnuJGteT6yKdY0pRx+D2Si+d03Psl7L6Pe1+n68+wuuLyi+tblPoRSxK8Iwvl4ZZgkwrSlLnpVUH1S+wadKN4G2Me5mZ9ogokK1eudLcj1jWHQfYLEkoROcV9UkSdhatFR8Dv8y/dL1Z+vyBlM9kpOmA4DIECJFAoz8koEwkToau/BpvlznHFkqDvZ0H1qzBz6623ut/V9IctDdNvybx1+RJLTM6SpUsfdDY62CPtyA0TKczFZncdXT5jltKYyI58iCUq0tx66+/dZUIacXL77Zc7fblzTu/KKDlLvJtJ+DkUNjHfwbhxd50o90guxJK490vYfR/3e0O2YklLfMbYPiOWJHg7FsrDLcEmFaQpO9eIvSbPOBsUvhYUomlvB6Yfjp999llqezA/+wUJpYic4j4pos7C1aIjEPVLjncZTtStgaN+OSw6cDgMgQIiUCjPybDPE80ZoiH5dvh/HLE1LD9EWP1mEmUvOWiJbsyXWPL++ytljz1O8t0NR9utwofZJSeKWLJgwfNO/12YyiES5ZqwMnHPe0Ube4lOrvoynVhiItj9dsNpZHxfapecKM/DuPdILsQSr2gTdr+E3XfZ3rd2v4bVFZdf3DlgWP3qK2JJgndioTzcEmxSQZoy+3IH3ezegW9uNJOXxLvVsNdemP2ChFJETnGfFFFn4WpRETCfXeq0ybvkbUDcz8egLx46OdIcAkOHDnWraMl8AUXVSTgLgQgECuE5GeXzxC93gZ9YsnDhQunQoUOznCVh38+CJjL6vtrUfHX6d9jkLwLyrIrkSywxgohGgCxceJfT/v1cvzXJ6v33/0X23ns3ZzOCQ9z3gkQLjUpRkWTcuDMdoaQxYaydb6Sx/5ouw7GvyTRnSVC0itozbfHmM8mqU9JcnE4saWTcGAlixlgj4/UO4/sdxnunNnwIEkv0h1cd27qMP+o9Yl+T7rmrvti5Fxv7uqLJc9jvddT7Jcp9n+l96+2SKHVF5Zf0Z4ztK2JJgndiITzcEmxOQZvSXCL9+vVrtge6NzTMfIE3N7Y2yk8t1ozUgwcPTtkLsl/QUIrEOe6TIuko3CwqAmFhsfYXKtOwsM9Hv89TOyu/Cib6pc1rr6jA4SwECpBASz8no3ye2BNI/TV+1KhRcs8997hLY0zeN2NHX+ukx7sbjtoI+n4W9H3OfJbp5HL69Ony0UcfuTnszM4fLdGd+RRLtH3Lli2XZ5/9p7uNsB7nnHOq+8/sMGPvQqPnVagwu87069fD+aX8bHepixFZNGJl1KhvOP33Z3c5zPz50x0B6shm15icJjs+8xt31ImyG47xw7tTj75WMWb69Hudvlzt9OU5qXbkqi/DxJJGxsscxs+62wg3Mj7H/WfGmd/4NLs06fxEx4QuDTMiS9A94r3G5P2xn6tRd8NpZLxjJ0/7dZT7Jep9n+l9a/dn1LrC+OXqM8b2FbEkwTuxpR9uCTYFUxDIGQHuk5yhxTAEIAABCJQAgVJ5TkYJcS+B7kqF6S9ZcncpNKfk2xBFLCl5CCXSwHx8xiCWJDhYSuXhliASTEGgGQHuEwYFBCAAAQhAIJhAqTwn8zGRKYRxlO/IkkJoczH7gFhSzL3X1Pd8fMYgliQ4Xkrl4ZYgEkxBALGEMQABCEAAAhCIQaAUvk+mW0YTA0VRFEUsKYpuSjmJWFJc/RXkbb4+YxBLEhwvpfBwSxAHpiDgS4D7hIEBAQhAAAIQCCbAc7K4RgdiSbH118Myb948WbJkSXE5jrctQgCxJEHsPNwShImpkiXAfVKyXUvDIAABCEAgAQI8JxOAmEcTiCV5hJ1AVUSWJACxjEwgliTY2TzcEoSJqZIlwH1Ssl1LwyAAAQhAIAECPCcTgJhHE4gleYSdQFWIJQlALCMTiCUJdjYPtwRhYqpkCXCflGzX0jAIQAACEEiAAM/JBCDm0QRiSR5hJ1AVYkkCEMvIBGJJgp3Nwy1BmJgqWQLcJyXbtTQMAhCAAAQSIMBzMgGIeTSBWJJH2AlUhViSAMQyMoFYkmBn83BLECamSpYA90nJdi0NgwAEIACBBAjwnEwAYh5NIJbkEXYCVSGWJACxjExkJZacdtppZYQqWlM1uzJcorGiVPkS4D4p376n5RCAAAQgEE6A52Q4o0IqQX8VUm+E+0J/hTOixA4CZrxUNDhHOjC2sqIXcUAAAhCAAAQgAAEIQAACEIAABCAAgVIloMEQscUS9qduOhwIm8z97QHj3DPOdQ30Ya4JYx8CEIAABIqZAM/J4uo9luEUW389LPqjP/PY4uq3lvI2q2U4DDLEknwPXL5A5Jt48vXRh8kzxSIEIAABCJQOAZ6TxdWXiCXF1l+IJcXVYy3rLWJJgvx5uCUIM8AUjHPPONc10Ie5Jox9CEAAAhAoZgI8J4ur9xBLiq2/EEuKq8da1lvEkgT583BLECZiSe5htlAN3CctBJ5qIQABCECgKAjwnCyKbko5iVhSbP2FWFJcPday3iKWJMi/GB5uFRUVkVscku83sp0kCxYD43TtPfvssxPDMWvWrMRs5dNQsfdhPllRFwQgAAEIlB8BnpPF1eeIJcXWX4glxdVjLestYkmC/Ivh4aZiSRQRJGq5BPFFMlUMjMPEkkxEjmvOW5cyO2FGN1HRJRM7kSDnuFCx92GO8WAeAhCAAATKnADPyeIaAIglxdZfiCXF1WMt6y1iSYL8C/nhFjeiBLEkwYFhmcpU5EAsyU1/YBUCEIAABCBQaAQK+ftkobEqBH8QSwqhF6L7MHkyYkl0WpRELElwDBTywy2q+GHKRS2fIL5IpgqZcZQGIJaIFHsfRulnykAAAhCAAAQyJcBzMlNyLXMdYknLcM+0VsSS/9/eubTKVXR/eLdJFBVJRBIn4iBOBEdCjOhA/AAiCuc7OPlPdPonA8F3ErxMBMlA8AOc4fspNCDYICiCA8W7npwYL0k05z3VTeVU71OXVXuv3VXV/fQk2nvtVVXPqjq169erag8lt533NSuWXLp0aRGxt956a/GvZGvJ1CGueXKz4oebodDnYbZ3IJZM20ukYkk/k2QbM0tms72VYBwcPHzYP/cOx/ry39jH2PQ/Pn8hH66tW67Ep7SOvrL7beu3w9fulM0YblIO044avEMAAhDYLgI1P09uSiRCGde+9YRr67uOWBLvFbPZhcNnt6virhOyN9/bT9+fe80tyFcuYok4FEUMJT/YS21W+8LBSnv6fwNCWkKzYoltrW0oYknqD1XeWSWSTlhiBLX+AIFYIssssYKD28fswt0VB0J2PgFB8p0pr+/TV67Pzn5n/tWoo69tR3/3lqKRT7wJiSe5dZJyKPF3gDIhAAEIbDKB1p91ao9N6BnX973keRixxB/xmLjhuyMlhrjChyuoxMQVxJLaR+NR/VKiZM7aPzWWU9ddaoglin2o5smNzBLFQI9whViSFktyRIKYbUpYCAkjEhFibB2l9e4LL7E2ja1TX5iScBgxFLgVAhCAAAQCBGp+ntzkoPUXUBKhxPBALIn3Co3MEp+PlN/QdTJL6h7FsXEn3QGRI4a4Ikwsc2xnZ6ebHRqs5qf0WLrKyu7ubjefz4vTJrNEFgLEEhmnqa1CYklq2822bMORiAiSRb1EKPHZSMpP2fgyMqRZLb62SbJnNOqUw3XqcYJ/CEAAAttMALFk/dEfsriytUQsmV4s8ZUQE0ti1xBL1j++ckosIZbEyiSzJCd6CduaJzepOi5V7BSxZbmqmbGkIYgl8cyS1KK/zzglTEj85W43kfhMCQ+pepv7XZuU/dg6Sbc9Sfo4NhCAAAQgMI5A688641pf5u5QVonkR1nEEsSSMr12M0uVbJOTrGtdG4kAE6KJWKLYz2qe3MgsUQz0CFeIJcPEkv7BpjZTI3XgqURECNnknFUS6xIxIcK9L5V9kiOepLpoiltf7DH/79uWkyqH6xCAAAQgkE+g5ufJ/Na0cYdPLFnOfcuke8kvz/P5R200ds21TG2X6VdHYp+yIbNkzUFWLE6S5SURS+y4dcfx8b42u/sVB7wqBjHkqubJLadTmc4itV8D1pUiamYsYWHFktxtN2zDWdLNzbAYI5bYeKbKTMV96DaaWLnaddLglOLAdQhAAAIQkBFo/VlH1sp6rCSLs5hgQmZJPJYpYSNXLEn5S11nG049Y89XE8nZQZJ1qjSz5Oh53/8yFDJLFPtLzZMbmSWKgR7hCrFkWGbJUOFCSwSIZXWkuoNELPFPFsffeGN9aYslqTaE+Evvww4CEIAABOQEan6elLeiHUvEkmljlRIvcsQSia+UDWLJtPEe6z2U5eXzG8oGkY5p12dIgEEsGRtR5/6aJzeJAueq5lJ7RXwiVzUzljTAiCVanytXrmi5WqufVAxjAodUJJCKG0P8LceJ/9W9vms5Yomk3kO2B+W2M7Y1ie04ax0uFAYBCGwhgdQ8uYVIJm2ydGGVWkyxDccfppR4IRVLpH5Sdoglkw6n0c4la9CUjXRMb7xYsr+/3505c2bRzmvXrnWnT58eHaAxDmqe3FKdyrabA17H9ADulRCQjBPpYl0qROTYmTa4goC0LiERJadsSbkxsWZoWX2fPkFGkqUjiT82EIAABCAQJyCZJ2GoQ0B68CNnlgznnRIvJGKJ9NXBkrIQS4bHch13StasKZtcsUQyvpt7dbBplO+TePvxpDGueXLL2YZjIZVkGQpUzYwn7Vwb5Fwaw9ghpL5rLiJf9kP/npCN+d61jWVSxHym6uj/+7Va9tFYfHjFPJXZEmKRqpN7cG4Ohw3qnjQFAhCAQHEC0nmyeEU3oAKSRZdpZuyZmDNLwh3BiBdHzzJX7/63/f7g4Og7czFl3y/Jd3//u/49iCX1Dlx3fR8bc9JzTVafh5eHNS/72aqOIBnfzYklNYa55sktNRm4nadGkcTWr2bGNfbJGutEDGuMCnWCAAQgAIFaCDBP1hIJWT0QS2Sc+laSLJBhnuN3IZZMQXVzfTZ/ZklNoal5cgtl4vj4IZbU1Ks2ry41j5PNo02LIAABCECgNQLMk21FDLEkP16lhBJTU8SS/Hht8x2IJYrRZ3JThBlwBePpGU9dQiiGqS0iU9cL/3ICHPIqZ4UlBCAAgVwCPOvkEitrj1hSln9u6YglucS22x6xRDH+TG6KMBFLpodZqATGSSHwFAsBCEAAAk0QYJ5sIkx3K4lY0lq8/tvt7u528/m8rYpT2yIEEEsUsTO5KcJELJkeZqESGCeFwFMsBCAAAQg0QYB5sokwIZa0FSYnXogljYauSLURSxSxM7kpwkQsmR5moRIYJ4XAUywEIAABCDRBgHmyiTAhlrQVJsSSRuNVutqIJYoRYHJThIlYMj3MQiUwTgqBp1gIQAACEGiCAPNkE2FCLGkrTIgljcardLURSxQjwOSmCBOxZHqYhUpgnBQCT7EQgAAEINAEAebJJsKEWNJWmBBLGo1X6WojlihGgMlNESZiyfQwC5XAOCkEnmIhAAEIQKAJAsyTTYQJsaStMCGWNBqv0tUeJZbs7OyUrn915ZvTleEybVhgPC3fdXgnhuugTBkQgAAEINAqAebJtiJHvIhXWwSobQ4BO75nB4ef2I2usmJu4gMBCEAAAhCAAAQgAAEIQAACEIAABDaVgEmGyBZLeD/1ancgbXL64QHj6RlPXQIxnJow/iEAAQhAoGUCzJNtRe8oXh+1VfEtre2bb/Lq4C0N/aBmj9qGg1iCWDKo1424iQeIEfAquZUYVhIIqgEBCEAAAlUSYJ6sMizBSiGWtBYvxJK2Ila2toglivyZ3BRhBlzBeHrGU5dADKcmjH8IQAACEGiZAPNkW9FDLGktXoglbUWsbG0RSxT5M7kpwkQsmR5moRIYJ4XAUywEIAABCDRBgHmyiTDdrSRiSWvxQixpK2Jla4tYosifyU0RJmLJ9DALlcA4KQSeYiEAAQhAoAkCzJNNhAmxpK0wOfFCLGk0dEWqjViiiL2FyW02m4lbnHg5ktiPpmELjDXbu4m+iOEmRpU2QQACEICAFgHmSS2S6/FDZsl6OGuVwgGvWiS3ww9iiWKcW5jcjFgiEUGkdor4RK5aYCxqyBYbEcMtDj5NhwAEIACBJAHmySSiqgwQS6oKR7IyiCVJRBg4BBBLFLtDzZNbbkYJYolix3Bcvfbaa2qOr1y5ouZrnY5qHifr5EBZEIAABCAAAR8B5sm2+gViSWvxYhtOWxErW1vEEkX+NU9uUvHD2kntFfGJXNXMWNIAI5YMETn+83/X7rr///fPdEP9SOo4tU1ODGezvcNMqIePVcl83//07SQ2fR++e1wbU0bKxscvdJ+kztafj4O95tbJlhXiFvMzdezxDwEIQAACaQI582Ta2/ZauD8UhrKqrU0s6zrlB7HE38dmswt3LxwcXBV1RHtPzN7Y+K5LyyOzRBSK6oxS4/D4M/3q0RO+MS4Z/4glil2h5snNih/uorvfdLMIRyxR7BAeV0NFDsSS0ETsF1Nc65DgEou0757+dxIbU4bkPp9o4xNSJAKIFU6srfv/ti59m2l7Pd4hAAEIQCCHQM3PkzntKGnb/9HP9yOg+13oR0LJj4eIJccj3Rc0QgLH6vPakQjis0+JIe49sfIQS0qOzOFlS8ar9Z4a78vn86OjKWLjHLFkeMyO3Vnz5Cb5Y+92HKm9Ij6Rq5oZSxqAWNJ10hi6C/tQNoRECJHYSMQKiY2krDE2UuElJOTYNpBdIhmt2EAAAhAoQ0A6T5apXRulphZLqev9xVSs1YglabFkydOfERK6Fssg6WeWhMQVXwYKYkkbY3hVSDt+5mZsrZoa36nrbtmIJYr9pebJjcwSxUCPcCUVS/qZJNuYWYJYcnz70fKB4iibRiK82O7a36ozohtzKwQgAAEITEig5ufJCZs9uevUL8mSbBRfJRFLZKFDLJFxwsonviGWbES/qHlyQyypo4shlrSZWaK55UYicMRsfNklpnfHsm/sdbbh1PF3gFpAAAIQiBGo+Xmy5cjliCXutvTlHHoQbDpiiaxXIJbIOGE1XiwxHmLjncySQr2s5slNuq2GM0um7TyIJTKxZMx2k34EJeKE757+d5IzRCSHykrqkyOW2HpKziGRlD3tCMA7BCAAAQikCNT8PJmqe63XJVkj/cWVK5JIzjSYzz+qtfnF65U6syRnG41ke07soFi24RTvDoMqEBufIYfmHp/YiVgyKATjb6p5ciOzZHx8NTyExJLUtptt24ZTg1jiiiM1Z5ZoiEMafRsfEIAABCCgQ6Dm50mdFq7Xi3RhlJN54raAzJJ4PFNCiblbQyyxfpaL46vBM1IQS9Y7/jRLc8WPVCIAmSWa5JV81Ty5pTqURUBmiVJnCLhBLJFnlvQRSt4E48M+JJtCco9UQBkiZgzJLHHLkdR/2p6OdwhAAAIQGEqg5ufJoW0qdV/o+TcloKSuI5bIIioRSjTFkqP1TPgwWcQSWexqtkqta1PjN3XdN753dna62eF+vPCGvMO73NNgd3d3u/l8XjPHtdet5smNzJK1dwdvgYglabEktNDPESckh6BOIUhI6q5ls3y48L86GbGkjvFOLSAAAQgMIVDz8+SQ9pS6J7agSi2WUtcRS9JRlQoliCVpllisEkAsabRH1Dy5pTrVkRK7PG1Yar/uUNXMWMLCiiW52262aRtOjgAgEVAkNv3YScQGqV/JlqIhNlYsMf+mtgxJ+iY2EIAABCBQB4HWn3VqoCgRO3K23XBmSV5Uc7bVHK1BjrJBcg+DdX0sn4uuBitMZkleLGuyDp1Bcvw5Pv32nNT4tz55dbBiD6h5cpOKH2zDUewQHleIJeHMkv7hqH0BICcy5l7fYauuj9C2nn45voNdc+pixQxJfWI2sW1I7n2ht+Lk1hl7CEAAAhAoQ6Dm58kyRPJLtYuq43P6ahJ9avGVum78c2bJ8fjYA1aP81+KGKEDWGMHs7r3LZ+tjgSR1H1uPRBL8sdT6TtS4zAkjq4+9x/fQJPy645vtuEo9IKaJ7ecbTgWRWJXlgKxfBc1M5a0xoglWp8rV65ouVqrn9ZjuFZYFAYBCEAAAltHgHmyrZAjlgyLV842nWEl+O9CLNGkufm+yCxRjHHNk1tuZokiFlVXNTNWbegGOyOGGxxcmgYBCEAAAqMJME+ORrhWB4gl+bhLCSWmpogl+fHa5jsQSxSjX/PkFkpH9DW/xowSW8+aGSt2pY12FYphapvKRkMp1Di27BQCT7EQgAAEIgR41mmreyCWtBav/3a8qKStmJWsLWKJIn0mN0WYAVcwnp7x1CUQw6kJ4x8CEIAABFomwDzZVvQQS1qLF2JJWxErW1vEEkX+TG6KMBFLpodZqATGSSHwFAsBCEAAAk0QYJ5sIkx3K4lY0lq8EEvailjZ2iKWKPJnclOEiVgyPcxCJTBOCoGnWAhAAAIQaIIA82QTYUIsaStMTrwQSxoNXZFqI5YoYmdyU4SJWDI9zEIlME4KgadYCEAAAhBoggDzZBNhQixpK0yIJY3Gq3S1EUsUI8DkpggTsWR6mIVKYJwUAk+xEIAABCDQBAHmySbChFjSVpgQSxqNV+lqI5YoRoDJTREmYsn0MAuVwDgpBJ5iIQABCECgCQLMk02ECbGkrTAhljQar9LVHiWW7OzslK5/deWbV1HBZdqwwHhavuvwTgzXQZkyIAABCECgVQLMk21FjngRr7YIUNscAnZ8zw4OP7EbXWXF3MQHAhCAAAQgAAEIQAACEIAABCAAAQhsKk4cGAQAAApKSURBVAGTDJEllmwqCNoFAQhAAAIQgAAEIAABCEAAAhCAAAQsAbFYAjIIQAACEIAABCAAAQhAAAIQgAAEILANBMRiyXw+3wYetBECEIAABCAAAQhAAAIQgAAEIACBLSZgjiNBLNniDkDTIQABCEAAAhCAAAQgAAEIQAACEFglgFhCj4AABCAAAQhAAAIQgAAEIAABCEAAAg4BxBK6AwQgAAEIQAACEIAABCAAAQhAAAIQQCyhD0AAAhCAAAT0CLz++uvd9evXuzfeeKN76qmnun/++ac7efLksQL+/fff7sSJE93XX3/dPfjgg925c+e6O3fudPfcc49eZfAEAQhAAAIQgAAEIDCaAJkloxHiAAIQgAAEtp3As88+2z3wwAOdmVRfeOGF7vbt292pU6dWsBwcHHSz2az76aefFuLI33//3T322GOIJdveeWg/BCAAAQhAAAJVEkAsqTIsVAoCEIAABFoi8Oqrr3bXrl3rLl++3D3zzDPHxBIrlOzv73fffvttd/78+e7GjRvd2bNnVcSSTz/9tHv66aejyCQ2Ocy1/eWUbW2nqIPEp8RG0h6pnwsXLizcXb16VeIWGwhAAAIQgAAEFAgglihAxAUEIAABCGw3gZdeeqnb29vr3n333c5kmfgyS27evNl98cUXi204Dz30UHffffd1jz766GixxCy4zScmlkhsciKo7S+nbNd2inpIfEpsJG2S+jFiiclK+uSTTyRusYEABCAAAQhAQIEAYokCRFxAAAIQgMB2EwiJJSajxHzMQvezzz5bnGNihBRzVonZijNWLLGL7ZhYIrHJiZ62v5yy+7ZT1EXiU2IjaZfUD2KJhCY2EIAABCAAAV0Ck4gl5qHQPiBqVjfXb469sbWfWN37PnPK0GSBLwhAAAIQqIeATywxwoidW8yBrubQ1z///HMxPxqRZKxY4i60Q2KJxCaHotRfak6111PzbWpeltZHu41a5Ur9IJbkRBBbCEAAAhCwBNz52KUyxVo9h7rWGjr1vOFyGNJmVbFEWtkckMZ2iN+cAEgEkFgdcsrKbTv2EIAABCBQP4G+WGK23JhtNiaLxJxlcuvWre7XX3/tzNtwzJxhMkvMdpyhmSX9RbZPLJHY5JDN8SeZFyU29hkg9ICTUydpWyU+JTaS8qR+EEskNLGBAAQgAIEQAcl6dx30hqzrx7RpbHmqYslY5SYVII0HK18ZUr+xh7YcH6l2ch0CEIAABNoiYMWS9957r7t48eKi8kYo+eOPPxYCyTfffHM349LMF2MyS3wL7L5YIrHJIZzrTzInSmyGiCU+4Ui7rbk8QuVL/SCW5EQQWwhAAAIQ6BPwzbnSeXgKmhpl5/jIsXXbi1hySCMHXsg2x8cUHQ6fEIAABCBQjoARS3777bfOiCXmgNc7d+4sMkqMUPLdd98t/t9+xoglocW1KxBIbHJIDfGXmhNT1936xWyH1C3VdolPiU2qHHNd6gexREITGwhAAAIQCBFALBl2TMjGiSWxhyqbhuOm87qpOaZzpfYypfyn7mcIQwACEIDA5hGwYsk777zTPffccwuBxJxJ8uOPP64IJablQ8WS2MLaiiUSmxz6Q/2lxJDUdQ2xxBWQtNs8lEu/HlI/iCU5EcQWAhCAAAT6BCRiSWzLSn/N7K6bh2x1yX0O6K/TNdfwsd6yNWKJG5B+cHKDFRJEcvwwhCEAAQhAYHMIGLHkxo0b3QcffNCdP3++++WXXxaZJuZQV98DS+42nNSiWkoy9nrh3IV8TIxIzYep61piyRDBZJ2sJWWZmCGWSHs4dhCAAAQg4COQWv/Grg+9FouE9DlgHWv4rRdLUkqaNFgGJJkl/AGCAAQgAIE+ASOWXL9+vXv//fe7J598cpFRYrbgGMGk/+vHtmeW5My5qXk3JTbkiEM2phKfEhvJKJH6QSyR0MQGAhCAAARCBHIyMfq7MVJiSb9MyU4LybPAutbwVYolOQGzDdCA6vMl8SupQ44fhjIEIAABCGwOAbsN5+233+6ef/757ueff140bm9vb3HIq/sZKpYYH5IzLiQ2OeSH+NP8YSHma0jdUm2X+JTYpMqRxtPYIZZIaGIDAQhAAAIxsSQlYrgiiTSjY+j6V3LfVoslQ7qyBlTEkiHkuQcCEIAABGIE+q8ONrbmgFcjlJgtOVoHvMYW2G4WhfQtK9Ko5vorLZYMySixLCRtldhI2Er9IJZIaGIDAQhAAAJDxRLJNh3ru3/+Z0qE8dVJY10v8eFb++f0Es4sOaSlBTrHT06QsIUABCAAgboJ9MUSc1bJiRMnFueYGMHk+++/v9uAMZklsQV9XyDwLcS1RYSQv9B8OGSezM0sGdPGkBg1FVtpjBBL6h7/1A4CEIBA7QRS828/k8S0x4ogOT+ApMrJFS+kGS4p/tJ69f2oiyXu9pohKlNMDfOpWTlKlZta5AbK9RGrc6xtQwOQCizXIQABCECgfgJ9seTWrVvdvffeu6i4Ocvkr7/+WpxjYkQU85acc+fOLcQUc9CryTox3+V++gttn0ggsckpV+ovlDornW9duxyxZKxQ4hNLpuQq5YlYktNLsYUABCAAgdBa13zvW+/217n9LTl9oqG3y0rW/7l6wZRr+FRPURdLUgWu43oJ4aJEmetgSRkQgAAEIJAmEMossRP8Dz/80N28eXMhnJiDX3PfhhOqgbvYDgkFEpt0C48sJP4050SpWKIhlPTFkqmZSliaOiGW5PRQbCEAAQhAQIuAZqaoVp3W6WcjxRIDUPNBLRWQdZaVqgvXIQABCEBg/QT6Ysnt27e7U6dOLX69sYLJl19+ufhvk2XyyCOPdCdPnhyVWWJbaRfcMbFAYpNDLeVPc16UiCVaQokrlqyDZ4qjjQliSU7vxBYCEIAABLQIIJa82c0OH+YOYkCNorK7u9vN53Mt7mvxo/mwFqrwOspYCywKgQAEIACBwQRCYknf4eeff74QUM6cOaMmltgFfkowMAvzlE0OgJi/3BRbX7kSH9ptWjdLaf2NWGK2an388cc5IcIWAhCAAAQgMJqAOx9bZ5LtNqMLrsDBxmaWVMCWKkAAAhCAwJYQeOWVVxZvv7l8+XJ38eLFzmaW9Jtvvv/qq6+6J554otvf3+/Onj07+MySLUFLMyEAAQhAAAIQgEARAoglRbBTKAQgAAEIbBIB88v/6dOnu0uXLnUvvvhiUCwxbf7999+7vb29RfMff/zxxRkm5rBXPhCAAAQgAAEIQAAC9RBALKknFtQEAhCAAAQaJfDhhx8uziJ5+eWXowKIffONeZXw/fffv9iO455r0mjzqTYEIAABCEAAAhDYOAKIJRsXUhoEAQhAAAI1E0AcqTk61A0CEIAABCAAAQgsCSCW0BMgAAEIQAACEIAABCAAAQhAAAIQgIBDALGE7gABCEAAAhCAAAQgAAEIQAACEIAABBBL6AMQgAAEIAABCEAAAhCAAAQgAAEIQMBPICuzZGdnB44QgAAEIAABCEAAAhCAAAQgAAEIQGDjCfwP4C3diXQx6mAAAAAASUVORK5CYII="/>
          <p:cNvSpPr>
            <a:spLocks noChangeAspect="1" noChangeArrowheads="1"/>
          </p:cNvSpPr>
          <p:nvPr/>
        </p:nvSpPr>
        <p:spPr bwMode="auto">
          <a:xfrm>
            <a:off x="155575" y="-1531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01" name="AutoShape 5" descr="data:image/png;base64,iVBORw0KGgoAAAANSUhEUgAABDgAAAJSCAYAAAAmr3WJAAAgAElEQVR4XuydB5gVRdaGzzAMYWaQnFEQXQRRUTCAAQTWtAImVFDZoAim/VXABKIgyQCiK4qAukZwVdwVRDEAggFXQQmigq6IgQzDwEQm/XVqrGtNT4fqvj0z9975+nl8ZLqrq069Vd331nfPOZVUIg7CAQIgAAIgAAIgAAIgAAIgAAIgAAIgAAJxTCAJAkccjx5MBwEQAAEQAAEQAAEQAAEQAAEQAAEQkAQgcGAigAAIgAAIgAAIgAAIgAAIgAAIgAAIxD0BCBxxP4ToAAiAAAiAAAiAAAiAAAiAAAiAAAiAAAQOzAEQAAEQAAEQAAEQAAEQAAEQAAEQAIG4JwCBI+6HEB0AARAAARAAARAAARAAARAAARAAARCAwIE5AAIgAAIgAAIgAAIgAAIgAAIgAAIgEPcEIHDE/RCiAyAAAiAAAiAAAiAAAiAAAiAAAiAAAhA4MAdAAAQcCRw4eICmfTKNth7YSme2O5OuOPYK+ffGPRtpdv/Z8r6FmxbSwo0LadSpo6hD4w6gCQIgAAIgAAIgAAIgAAIgAAJVQgACR5VgR6MgEB8E5q6fS5v2bKJxZ46TIkereq1o2MJhkXNS9Jh/hbw27exp1K1Vt/joGKwEARAAARAAARAAARAAARBIOAIQOByGVP0qzZeD/jLNC8Evtn0hW1g1bJXx5OHF4rYD22T5Dk06UL1a9YzvVQXVr+z8t/ql3Xcl1fQGu3HjRf7UT6ZKIv2P6k/9O/SvFnT4OZi9ajYNO3FYpM/Mh4UOPoZ1G0bDFw6nlvVa0vBuwyFwVItZgU6CAAiAAAiAAAiAAAiAQGwSMBY4Vm9dTcPfHO7aCz+L+FjDwa74upAwe/Vs4v/4mNVvVqCFm1+BgxlPWzlN/jquHy3TW9LCKxb6Qua3bV+VV2FhfR7y4pr/C/uwY1cZ7Vr7YZ2TYffTtL4PfvxAhqWw2MZeGsyHQ1XGfTBO8mcxjkNWIHCYEkU5EAABEAABEAABEAABEACBiiBQrQUOFhLYBV8u4Czu9ZXtweEmIHFeg7mXzPU1/onqwVEZQkNVe3DwnHxz05uUXis9ZrxvWGzp/Wxv6YnEfFjMmPuVCF/ZvYmmnTNNerdA4PD1iKIwCIAACIAACIAACIAACIBAyAQCCRz9OvSzddGPt/j7MLw03MbDjxfFyHdH0vIfl8vqRvQYIX8h54PDVViI4VwHOIiqSuCoTPYnzj5RNte1ZdcqFziY96zVsyjrYJacg9Jr5jeBQyYaFV5OH/z1g8i5eHsHVOa4oi0QAAEQAAEQAAEQAAEQAIGKJRBI4DAJDeBffHlxpMIt2AuB/1Ox+9wtkzJqkb9622rpCs+x/t1aditTD5fhdg7kizCT2vVkOywMsGcGL8z4Hl6cqRAUleOCvTT4l3IlKhzV+ChZlm10y4OhRAe9b7yws+bK8CNwqEWtH28N5sd9VPk69H4qHtw366JT585eAie2OrHc7hdchn+d50PlAeG2VJ+Zp9OOGTp7eb8YD6tAw3ODx1TaJ8bTdGHsJHDweT7U+LGdbK9T++qx0sspO+zGTeeh2tAfTa8+q/tVn+3mseqDCgVjbiN7jCxlZEneye2pZ8JpDO2eC8WdRUr1LDKDVVtXyWeF6+LnwHQ8Kvb1hNpBAARAAARAAARAAARAAARAwJxAhQgcvLDk+HxeMOmH/ou0SRm+l0WI8R+ML9cjq8iiFqXcBi/Q5n01r8w9vFicevZUuajTPTesFat6nbw7uF9KFNHv5YXhyFNHlvFsCSJwcL6NuQPneiYWZS4chmJlrPKFOLXNi1m+Zr2vV7tecqcMJdLoQgJ7lMxbP4+2ZZUmPlWH7mmizrFNVvZ8TeVn4YU+J6W05hnh8eH2vbYZdRI4lEA0+JjBMh+ESu6q7OL+cRiSftiNpWpf2afsdvMc8eqz0xxmW9henjd8qD7YPb46P076aceY5z4z1EVE/blgkenhlQ/L6nmesHDFDJTnkN5u0Lwz5q8elAQBEAABEAABEAABEAABEACBcAkEEjjsQlTUr9q8gO0/t3/k12DebYK9KiJbTAoXd5My3E0WQUa9O0r2mBdv7GnAi1e1IGPBQnkG6At6vbzudcB28wJQ5ddgzwe1aOeFLYsUaocMJ4GDF7N8P7fLC0n2GuG/1a/fnAxUiQR+BA49RIVFDt61Qvc60Ydd5yJt/o0xs1GLeLu2eQx4S0/p1SLa4L6y/WqxrC+2rTlBVDtsh764XjB4QWRBrS/0Vf1cnttQi3hun8UD3W7OOcE2mXiveAkcipPyUFB18/l7z7w3IkDp46tsZT5W8cpL4DDpsxovFllYfONj4caFkbmni1J8TYkzzEgJLmonHH2eqGdCt5vLz+o/q9wc5D6quc7/5ueAPUBUIl1VF7fP3hxWoSTc1w5qAwEQAAEQAAEQAAEQAAEQAIHwCQQSOOzMUJ4PJjkSTMpwG2oxbM1FoBZ5+oJYX9DrC3VdTLHuRuKWg8PpGttu3bpV74+T6OK1w4ydZwUvcDkXh3WnEBaQ1GKVk4/aeT3YCRxqMc716kIMiwDql/1lf10mF8d6n7g8t6M8A3Q2SjTgRfaAeQPk1HDyQtGFGd1DgPvOY82Hzs9unpkIHHodenklcHG9Zz57ZkSU0vums5CL/d+297Vr16TPXIcSdKzhWUoI1Ocrl3fKwaHbYPVI0e3WvZv0eaB7MXE7fgS48F89qBEEQAAEQAAEQAAEQAAEQAAEwiUQusChL/p4YcyLLeXtoEw3KaN2bbBb9OoLZbUA1RdruleB20IuiMCh+qDnZOBzKm+C0+LSS+DgOrhOFiGsXgT6r/I6O7uwC2Wf3eJVCUbWBbXOWgkPTsIA12+32NfDMOxCV/g+JbDYeWoo27zyu3gJHHZb6loFA52hLnoodkr84L/dBA6TPlsfV5VnQ/L4bUtgq4DnJHDo3iLWOc71KeHLSfizikd6iA7PJfYEQjLbcF+wqA0EQAAEQAAEQAAEQAAEQKDyCAQSOLwWoXa5Daz5AbzKuG2bquPxyjnBZZ1+qQ4icPCilnMgWPNRRIQF3mVC/OfWrtfwsuDAOS/08AolGph6v9j12S3Hg9V+t3bsrpnsSGMNI7Lj4LVziJfAYXe/VTDwYmjHLmifuY/swcHz3Zp3RPXfVODw8riwu+52j5PXEM9ftYuP11zFdRAAARAAARAAARAAARAAARCIFQIVInBw53hByGKA2smEz1l/XXcroy8oVX4MO2ijTh0lQzTcFnJhCRzWnCCcw6JVeitpVhgeHNb+6aEbahHstTiPCBUikajK5aC8ENRCn8eBc6bYHSoHSUUKHHpuCasNnKNC5euwsy/eBA5r3pPBxw6O5OHw68ERtsDBfFlM43wg7DWkCzB6vpJYeVnBDhAAARAAARAAARAAARAAARBwI1BhAofeqJ4Y0Wl3BmsZznPR+9neshqTxVZlCBzKRqtQo4c8RBOiYh0oPXRECRz6ObeknG4hKnZhGda2/QocuvhjDYFRdasQC7swEtPHNAyBw46ral+/xufcQlRM+qznxrCGlaiQElMPDj1ExRpu4tQnL1FE524nqJmOC8qBAAiAAAiAAAiAAAiAAAiAQFUTCCRw2O2iwh3p1qqb7A8vQtW/+W9dvFBJMU3KqMUZ/+LPu0joyTT5fl7U2e2iYs134bTI0xefVhHFLuRC1aMn0WQb9K02gwocvFhW/eEknyya8C/8ascYPa+F3h+r3VwH32/XZ7vkoGoCcntsgwpN8CtwWHfG0cdL2eSW10OF5VgTqpoKL055K/h+u2sq5wdf10U3a+iUm8Bh0meduZ4QVj9vFThUDhA3Ic26W4putz4nvEJU2JNH7fqjCxxu+V2q+qWF9kEABEAABEAABEAABEAABEDAjkAggcMJpR4KocIgrFux8iJPLTq9ylhzBPBCkA8+z9uKmooJTos8a7JTXjTylra81aqdwKEnlVS2K7d+XiRyXg5Tm6wM3fJTWHc9sXLRbeHtPVn0seszL8iHLxweCUVQoT9qjPSFtl+Bg/uj8+G/Vf0cKqN2Z9EX4spuHkvF0SsZaxgeHGyb7n3Bf3Pf9bmqxsdrm1ivPvMWuWp3GRWao9phPtxvq8ChM1Ki3sgeI6VoqM9La32qH2pLWf7bTeBQdannSoU08X1eu9ngdQoCIAACIAACIAACIAACIAACsUYgdIFD/1Vb7yx7fXBuBRYCTMqoe3kBOPWTqZF8Euo8L455Ma88RYKEqNgtytVi0ylppn6e72c7pp0zLWKjHp7hJzxADz/QufEv6by41bcY5etOXJTA4tS2004taseboB4cymYWDrgv1iSsupcEM9QTqKp7owmd8evBocaebWWBRR08fhv3bCyXv8RN8PHqM19n0UK1w6z5WWChg1lYQ42sQhTbpvOza89pS2ETgUOfbzyf2TbsphJrr2rYAwIgAAIgAAIgAAIgAAIg4EXAWODwqsh6nb0jeAHHhx6uopczKaPK69uycn4O5Vbv1y678nrdTrZa7+MFL3t76GEzYdjCwgX/6u/GzYmhXy5qy1IOU7AKKNH2xaQfqkxFcPRjv+JgOvZOdXv1WV03bUeVdxof9fxEy68i54GfcUBZEAABEAABEAABEAABEAABEIiGQIUJHNEYhXtBAARAAARAAARAAARAAARAAARAAARAwA8BCBx+aKEsCIAACIAACIAACIAACIAACIAACIBATBKAwBGTwwKjQAAEQAAEQAAEQAAEQAAEQAAEQAAE/BCAwOGHFsqCAAiAAAiAAAiAAAiAAAiAAAiAAAjEJAEIHDE5LDAKBEAABEAABEAABEAABEAABEAABEDADwEIHH5ooSwIgAAIgAAIgAAIgAAIgAAIgAAIgEBMEoDAEZPDAqNAAARAAARAAARAAARAAARAAARAAAT8EIDA4YcWyoIACIAACIAACIAACIAACIAACIAACMQkAQgcMTksMAoEQAAEQAAEQAAEQAAEQAAEQAAEQMAPAQgcfmihLAiAAAiAAAiAAAiAAAiAAAiAAAiAQEwScBQ4Zs+eHZMGx5JRl156CdWtm0YpKcn09NP/jCXTAtly2eUDqE7tBgnTn0AQKuimiy4eQPXSwTYMvGAZnOLll19ItWsfIiuoU6dO8IpwJwiAAAiAAAiAAAiAAAjEIAFXgeP8fj1j0OTYMGnRmyvojJ6nU4vmzaXI8fzzz1M88+L+9OrVi5q3qC9FjnjvT2zMklIrStn2pEaNG0iRA2yDj4567po0aQSWPjEyu9NPP5Vat24mRQ4IHD4BojgIgAAIgAAIgAAIgEDME4DAEXCIeLHQrVs3atmyJTVq1CjuF62J1p+Aw1oht4FteFjBMjhLKzsIHMFZ4k4QAAEQAAEQAAEQAIHYJACBI+C48GKhc+fO4tfQ5tSiRZuEEDi4P4ce1pqaNW0R9/0JOKwVcpuaK23atKTmzVuBbRSU/bJstOsHenvyMNq37VeqlZpKZ455gZKOODoKC+L3Vis7CBzxO5awHARAAARAAARAAARAwJ5AaAJHRsY+qlWrFqWlpVYL1hA4yg5z+n9ep7wTT6bCNm2qxfhbO5mdnUM7d+yiw9u3Ldd/v4vyaglQ63RuTh5t374jFJatk7Jp7TNTKC8ni4oLC+jYcwZRZsczqiViCBzVctjRaRAAARAAARAAARCoVgRCETh27dpDOzZ+TLuyU+ioY0+gVq1aJDzEaASO5OQUyaeoqCBmOKn+BPXgYIGDsrIp+9JL6d6JDxn3a9yEsWXKrlu7icaOvU+eSxW/uA+99irq27cn6ef52oQJ98gyqqyq5I0FL9K8ea/Txq83kKr7ggFXyfLHdelA48ZOoC/XbpTFT+hyFN1250gpyvH5jd/9TE89/Yj8W79H1c31viz+Uwffz23w+QVvLBbeGU0pRyzOJ4hzzVs0iJQzETi4/SCHlZ9ex4YNG2n0XaX1Msvrrvsb9TqzB+nn+drkKaVjoMp6seTynTuLvltY3nHXbVQ3tU6E5TPP/EP+zSzVPRXNcvH20mdLHal5meWw5tSpb4T63Bax83waGexRCAJHGBRRBwiAAAiAAAiAAAiAQCwTiFrg2LLlF/rh2/V02mGlC4kNO9Oo+R9OSniRw4/AwYJGWirvoFG644o6CgqKqKBAiAI5+6pc7AhD4EjevJkKGzaknMFXUKvDi2j27NU0bFg3x/9fe83DERFCMVFCxqpVq2ju3Lk0Z84cev3fc+nTlZ9LMYPPq2P3np/kP8eMniTzoQwbNkz+PXXaZPpu0xZ69NFHac/eH+UCe9asWdS2XVO66/a7qOuJp9JVV/2ZBg0aRFdeeaVY9HeVi/Lvf9hKo0b9Hx1/Qqcy9+Tn50TabNigJfXs2VfWx21u2fIDXXLJZaKPM6hLl27i/lGUnl6PbrjhWiouyZX3mQocc54e4etdYcdPr0AJGVaWn3/+mRQzwmL5l79cRZdeeoVgOVAKKIrlbbffIpgc5cgyPa25EK/OCpVlm/tXlCLIFeKEwH92/iI6tDgjguXnGg3p3drswVG6k4jt0ahUJPnlzsRKsgyBw9fjhcIgAAIgAAIgAAIgAAJxSCAqgWPzD1soe+ta6tryANVKLpHd35tbk9ZsT6f6LTvTHzq0pRo1asQhFm+TTQWOtLQGka1X3Wo9kLWHsrP3eTdcQSWCCBxJ+XmUIkSNlJ+2UK2tv1KxCFPig0WO3HPPo4WrvotK4Jj55CP05sL3aMGC/9C7774dETh+3fptGQq8oGbRghfaGfu2SY8KL4Hjwgv70dChNwghYiidelp3un3kKGrR6nD63/9+oMefmEZn/bF/RBTRBQ5uWBdMXn31dVq65EN69dX5xILL8uUf0ozHnqJFi/4jbeEjFgQOneWSpW9FBA4nlldccYVwyNnhi+WNNw2jHj1OrlKWbR7+WDK/vsfRdPbhLajo8Yupxg9rKKlOLXm+qNXRlPTnmVSjXnPbJ+nzXRn0yIqvKCe/gH4ZcVoFPW1VUy0EjqrhjlZBAARAAARAAARAAAQqj0BggYN/aS/at5FObHWA6qYUl7P4wy31KbX5MXRUx8MrrzeV2JKJwHFIvaYiNOD3X4qzfvmFil6aS8lHd6Ia27fTwdxcSuvTm1KOOVZanpOzn/Yf2FWJvfi9Kb8CR/K+fVT/g6VUsq/01/GS7GwqOVhARaJP6si5+hpq2bW0/8qbQ/2b///5f5c7enCoOpRnhBI41HkVcsJ/+xU4VIjKKad0o3/8Y4Zgvlsuylkk2bRpkwjluF54I/zu9eEmcDz77IsyHObJ2c/S9h3/i4TS/Pe/K+XffPgVONgzw8Sbw9SDw8pSCRzqvB4+oliaChxeLIcNH05DhLeM8qDxw1J5oPhhqQSOF4f0oSu7HE7vj+xDv3yxjGql1Zc5OFp0PoX63PMS1ajf0vY5+/SXXXTu7HcpU4QaQeCoklcRGgUBEAABEAABEAABEACBwAQCCRxffrGO0vJ/EJ4bWY4NHyxKoq9EuEpO3SOpY8cjKdEy9nsJHOy5US+9cRk+e8aNo5r5B6n+lMnyfOYDD1KdnByqOehySu7USZ6rKk8OPwKHEjcoO4tKCkrzFCiBg//NIkdSXh4VJ9ek/GuG0t2z/uk4T5xycHD4xHCxOOYwkIsvOZc+/2yNbYgKL5j9ChwsZJx8cncZTvLKq/Po4MF9kTratTuUPvnkM3r77cVGi3L24PhwxWf0zDPPyHCYTz9dTY8+MotWrFhByjuiqgUOK8svvvjSNkRFZ2kqcLixbNuuDa385PNKZakEjicHnUnDTzyCFt/ah7av+V3gaNSuE50xYgbVO7QjFR/MpRIRHpbcsvTZ4+O9/22nS59bUqECx/78XPpp04/UrHkTatasaeCXt7rxq/XfGNUFD46oUaMCEAABEAABEAABEACBGCfgS+DIE4vWb77eJMWNY5plR8JS3PrIOTl21TicunY9LqHCVbwEjsaN2pXJt5Gfk015EyZRHbHTTO3x4ySyff8QSRj37KXa7YWXy1/+EsGofvmvzLljKnDU+eVnSlu/TiQUPSA8Ng66ChxS/Oh8DNW//WLbrnjl4OCwChYPnnpqpgj9WG4corJkyQr618tv0Pz58+nrr9eIMJmbRJjLAqpVuzCSg4PDWc49tz/dd994EUrVsoxI8pe/XE2bN28xEjh+2rJV1v/SSy+SSL1BkydNp/r164tEo5NixoODBQ7FcubMx+m/n60wDlFZ/sFK0bfXXFmyGNK//wXlWPL5oUOH+mb5wovP0yGH1AjE0k3g4EmYWpRLZ8/8jFLbdaGDG96lwi2rKLlFJ0pp141qNDrMSOBgQWHMmEnECW354JCl447rTBMm3kXWa9aJv2zZx/TI9Jmy/M6du0VS23/Q2jXrIvVZE9mqesfePYXWrdsgq1Pndu7cRWPvvp/q1q0jz48bdxc1aJju+NqAwFGZb1S0BQIgAAIgAAIgAAIgUBUEjAUOFjfWrNlA7Wv/SO0b/h6GYGI0ixw/ZDWlk046XiwCnb+Am9TlVoZzghw4kC93y9APPt9M7HAR5ha2bgKHnfcG25P742aqKbwaUg49lMoIHh3+QCImImKy1YuDk2gec2wnGjz4YpkTgRdRkyaPiSym1I2DxHUuo5dX13gRxkeLFi3ob1cPpu7du5VhZCJwKHGjJD+fkgqEuOElcHTtSvVvOMdxyLwEji+++FSKB/PnvyKEiq/K7Jii+ioXdpYcHLxlKzNISalNmZmZYsePDvTgg9Np27YtdM/doyP5OsYJj5ratdPo5luGlRE+nhAiAO+WYhJWwV4PPCaL3nyPmjRpJHdReeKJx6hp08aBc3CoEBWvUBXTEBUWOHSWGzetL7Njih1L5cHBW7beJRKSKpZdunSmyZMfLMOSy95330Sq3yBVJldViVz5/BwhTlUmSxOBo++MlVTviK6ReZm79i2i7RuodtdLaMn+VE8PDiViMFf20uFnKz09nZ577hn69tu1UqxQ1/TJz4LEtUNvpUcemUSnn34O8Ts1X3hzfPrpB2XuSU9rJJKv/imSfJXL3XDDcPH+PJmuv/5GWSWfm/H4w/Rf4TH06itzI81s3ynC4Bx2Z4LAEe0nDO4HARAAARAAARAAARCIdQJGAkeGSB655suvqHXd3caeG3rHcwtq0Nod6bSnsI0IOehAuXn5NPSam+UvoLzFLP+7V69eNGLktXKxuG3rHvlvtSjnuo499miaOGm0vL7hq2/lv9VRuqCdKBaX+cLlu7FwGjhOLPT7ybrHjJ4s8mDUlv/u1/8cKQDwoep+6ulH5WKUQwumTJ5eph19S1A95wPf7yZw8E4btWunuo591kcfUdJ774sEpLUp+cxeRKeeGinPi2aVoJJP8mL9lFO6i50/BtGs2bMiCTSXL387sjBSNx84sIf+/vdbIuVVTg+VGHPjxo1yd5Jnn3tCLK5+3x3ES+Cos30bpX35hWzGROCgo4+mUatLf3F2O+y2OWV2TRofFgnxaN2qo1xQp9RKkufVkZOTGeHEHjPFxflluAknExEaVYvatBGCksZUL8tjxQfztp5PTa0vE4da80ZwebZJv1YjqS7t359LRx55hKxv586tVb6LCtthyjIzM0MmFeWDOfDCW/3N5/bvL6ZU4Slgx1KVtbJU53m3lPr1G/piuS8zmzr8QQh/PlmWETi6taF3bvkjbVv3kczBwQd7cFgFDj5ftO0b4t2b38tsGEjgOP/8P1G9Qw6Ru8bcded4W4GDvTfe+M9bkYS0al7pu92osCY9kS2XYw8OFjiuuOJSMS57ZV+UN8iIESPkTkBeBwQOL0K4DgIgAAIgAAIgAAIgEO8EjAQOFgf27tkvFoF76ei0H6hVvXxf/d56oDZtyv8D1UpJpQ5HHSbzcQweNIymT58uFoK/0owZs6RbP4ci3Hbb7XK7zauuurzMdpzcoPrVkgWOmTNny5wHfDw8bQ7t3btL3P+0/Hv//v3y/xMnThb3ZMlEkpu++04mO1Tu76W/uqbRHXeMpBO6dqbHZzwjfuVeIxZwbeT2ovzrKLfzz38+H+mrvqB1EzhaNC9d5DodnGw0ac5TVFssiGr26F5G3FD36GEqJgKHvhuGXt4qcOze/RNNnvKI2Pnj/UgIBbfpJnBwzo1G32yg5MP+QEmt20kTCz94i3Jqp1Du4e3l3w0/XE6Fv/wq/53X7URqMuhEVwZ80csDwbMCgwJKaLITKQxu912E27O25TcHh2mjlcFPtyUeWCqBY9aQP9Gw2l/Q4onX0e7de6lGzdKtX50EDtVPkxwcdh4c7O1z7733CG+X2+jmm0dJgeObzV/KXBt8sAcWi7PffP0dPf74zMi7i69Z6+NzdgKHNUSFyz377Cv079cXSGHt3il30iG16zpOHwgcpk8WyoEACIAACIAACIAACMQrASOBQ3WOd05pV2NtOYFj/Q+ZZfp/bPvSX0vVwQLHtpQTy+yocveYyXTZZQNpg8jpwcfL814m3i1hwIALafTo0XR05/a2W3UqDw5d4Bh27Ui66abh1Lv32WUWDiyi3HXXqMj5W24eTRddNJD69D2F+p1/OZ13Xmn4xIiRN9FVVw4VeUKOl3HxusCht6P3KajAIUNTHnuc0nqfSSUndCuTp0Ov3ypwfPXVN5HLnHiTbVQeHOrCpElj5ELKSeDo0KGD8Ir4lS6+qL/gdbOxwFFv4zeU3lbs/NK+Y8SGg/Ofpn31DqGC33aASf/P65QstozNOetsGvOv/4SyC0i8PlRWu/0KHF6hKar+yhY4whwPDhvLyc0T4UNHlamWz/NxePu2ts15sYx4cFzSnYYXLqY3H5lA2/flUZ2UZFlfXcqnsx//rEyIit5QNALH4sULRcLaYrFF8FtS4Pjoo3dE8tnS8JEHH5pAixe/J7Y9fleIEs8FEjisISpK4N2+LZtGjhwpwrmGyXcbQlTCnIZKNC8AACAASURBVKmoCwRAAARAAARAAARAIJ4IhCJwrPp2N3VsW58KC0vo+1/304kdm5RhYCdwsFDBBydpPO+8s0X8+kt077h7pZcFCx0cMnDuOb8np1R5AuwEDuuvnapx63kWVXr0OJ0uvay/FE847OSBB6aJRchs4clxF5111rm0erXYBeM3Dw49REUlFFR1uwkc1gSjOgwOTakhEq7q28faTRg7Dw6Ov589e3bERrsQFfYyGTVyjG2ICruyn37GqSK8onW5LWndPDiarvyYavUXOTxq1Y6YaidwHOzYiUaLhJR+DqddVJo3b06z50yTVT0580W5E4c+B+zGhsf7BBEiwHWyGDd27H1lEkGqMCOeQ7y1q114jB/bTct6Lcq5Hs4jwlvDmubf4Hu8BA4V+sBlU1NTxfa3fxOhDD0iZt9y8xiZM0Rx5gsqyaXaOpbtOurozpH8L4rb00+/ROvXfU1TpoylH0RC1tEiT4eedFONg7JBXWMBY8qUf0gbWrVoIP+vxoHb2rp9nzzfu+8fy9hqfe7atGlJzZu3oueff57O79cz0icWOJLrpNI/utenG4qX0cq336CMrLzI9bSSXDpp4vsyyajdEY3AUadOCd144yjKysqKhKiw10t6WjPZ1Dfffi5zcLC3R4uWaZHmTT04rCEqvBuL8tjgsbzookvo/PP/GAlhsfYPHhymTyzKgQAIgAAIgAAIgAAIxCuB0AQOFjV4a9h13+0yEjg458WbC98RHhN7hMv2o/Tww4/IMJVvv/1GxKi/Hknex4sB9ljgIyNjDz39zCwZOmL14LjtttuE90L7MuEB7MFx3333Rc4rDw723DjrrHPkQuOhhx6kE086ifJFKEvTpq1o5cqPZN12ISp6GEjQHBzZon+1Cgsp5TfPB7uJEyQHh2mIyhFHthZhO9nlfuX1FDguuaaMqVaBo5boV0lKCjU7o2Vkke71ULglGa1Xr57YveMlKqH9pBbiF1xwgQxd4iSg320q3eVEHSrZI9/37LNPR5KS6okgVdLQZ599MZLHRP0K7mVrNNf9CByqHRMvDlOBgxlw3pU5c+bQ6/+eK0SNTNohhISxQlDgZ27sPXfLXUv4UAlTe/c53TZhKHP/85//LMIwbpb8jz/+OFqy9K0yu7Kw0KTGQSU0VePAIkbT5q3lLjN87BXPdL30BrTiw3dkHW8vfpMaNSzdXnn/gd3SVv3wYllG4MhdTDm7t1ByrdJdRvgozNxJdQY/UWZrWL3+aASOtu2a0u23CXFN7HZil2SU27HuojJr9jTfISpcDwtGKqcH/50rvGF4Jx8+9NwpbuwSbevuaJ5R3AsCIAACIAACIAACIJAYBKpM4OC8Hiw48LFE5IOY/shDUvA444zTxXaH42T4hJ1nhp0HB+fg4F9NeWcRPf8Bn+fjrtE307fffEO33DKGXnvtZbHbQ1ok/IXdyt97bxlNm/awFDfYg0MXOIKEqDjtopL1v++plthLtJbwTnA77HZRcUsyqurSd1FRIS3HHNNJcnHyclH3mgocJQcyKalefbIKHMoDgeszWZyrck4eHOedd67c6aVly5ZyIc65UXgxzdu7KoGDPW10gYL7yPfVb9CgXLJHvf+xLnBEw0+fV3rySt4m9s2F74ntcv8jn60FCxbLxLtpqaVeFH/566Xy2eHni0WMX0SemGefe5pGixw1XU88VSS3LN0R5YvVX8mdaS686HzhjXCDTBz6xRdflhM4Blxwnqz72OOOjFxTO7mwiJGWWrdMQlgWXHjHHL7visGXUN3U30UJt0W6nQcHl3/ywpNoeO4iylz3PiXV/T1krvjATqr35zlRCRxcv13yVpWjhz24WDzQRUfr885hJU2aNKS2h7WmX7dtLlcfl7cmslX1qrq4ft6ZpXathtS+/ZHy9L7MXxGikhifzegFCIAACIAACIAACIBAAAKBBI4mqQfLNLVahKik160pz2XlFlI3S4jKL/vrUEbdrmVycHBZ9rDo1KmT2FZzBr377tsypIDDKC688Hy5+HHaRcUansC7qNwz9gGxRWzWb7uodJQu9WoXlXpia9qtW7eJxdMAEb4xSi7wOAcH/wKdKX7Rve+++38TWR4V3iHrIgJH0F1UuG/WMJUD4lf04vmvU51atSjphutdRQ49PEWB5voKCrLFr9q76JB6TUXujjS5uFcLLVWOd1HhMvpiiJOzclnrgkkfRBOBo/Djd6nw2/VU64KrqHD5m2VycLDAEeRwEjjGjx9D77//gdg54hTavHkT/fTTtjICh1OICo/pPffcI/K4/J7sUXl3xIMHB4sb6tBDVuzYmnpwqHtnz54hE/jy/GKvmL9d/WdKrlFTJOF9QnhNzZXPnBI4evUSyW/FsUyIj7rAobgvWfJe6fMudl6x7gKixCTrOLz73hsRsUP9m+tQ4SvLP1gpvExKk/pOmHCnbR4OEw8Ovl8mGc1/hzI/fMFc4Nj9DS3+3z4atOgHyhShO7+MOC3IlDa+h5/dwsICR0HCtCLT5K8IUTElinIgAAIgAAIgAAIgAALxSsCXwPHCF2/Tnj0ZlFQjqUx/s7N+326UL6Sll98itVWrFnRpp97lOKkdR3jRpRbrvNBSrum8KFeHWqin1m1KDX9zY+dr6pdS3soyJztXJC7sLFy2s0USw12ULPZ+zMjIpxbCa+IQsWsJ77DC5/lQC37+N29xyTZw3XXrlooH1nZMd1Hh+rgvattM/ptzb6SIbWFrim1h6a9/oeRWrWznDPe9snb80A3wEjiSGjSm3BolVJCWTmnr11GNZq1pX+3kSJLRsD04li1bJhLODqDTTz9NenKwx4HVg8MuRIXPsVdOXl6hzNsRryEqJi8UU4GDGQwfPlyGel18ybky7w17S/Dfe/fuFgLSlsjuQkrgmDhpvJim18h8GLrAwd4dfKSnp8utnPlwEjgWvfUfeX3BG2/Lcfj++zU0aNBQMZYLZOjRxm830+23jy0XznHbqPuk5w57XvndkabMNrGdG1PWgvFU9Mu6iMjh5MFRvOsHqrFhEb3b7Hy67OWVlSJwmIxxmGUgcIRJE3WBAAiAAAiAAAiAAAjEIgFjgWPZzrWh2N+7mX1yv1Aq/01Y4LqsC6Owfi1Vdrrl4FBl9FAVtid57VeUXLMmJXXtattda2hKWExM6vESOPIaNaIDR3WSVaXs3k31PlpBB478Q4UJHLwgvvTSS2QSTPYuuPnvN8iFtleICgscnOzxpptuEx49ByKLZ95p54YbhtIpQix58IHpVFNsG3rPPfeVCXEx4RSkjJfXAdepC0SmbfgRODhE5cMVnwnvpMdp7rzn6IvPP6frbhght15+/PHHpdjBYSp6+M6YMWNE+MkXcrcjFaLCAsfo0XfQX/96Df3f/91IJ59yjKPAYTcO3M9D27UX4S1Daf1XayIeHSx+qLAUTmCasXe/SEb6QLnx8WJZRuA48Qgq3LKacpc8RsUZP1NS7XQqzt5Dh1z9PNVoWrq9MR9F276hg+vepLo9r6X3tubRpc8tgcBhOglRDgRAAARAAARAAARAAARiiICxwBFDNseEKSYCBxuqdlFI+W2bSifjq8pzQ9njJnDwNrFK3FDlk/fto9r/+47yhOhRLH7NDztEhQWOqdMm06+/7KCpU6fSdcP+WkbgsAsf0vNs3HX7XfTl2o0RgWPJkhX0z2fm0ZHtW9HG734WC/2H6fDD/1AmD0RFTSyvRbkSOIK077YTjO5ZofJfzJ//Co0adRudfU5fsWPR1SLEZCf9+99v0rKlH9FTIseGnt9EJf7k7Ucvv/xSmYODBQ7OffLCi8/Q3JdeFblrpog8HDvK5eBQ4UDWcVC7qHBy04KCfOk9wmPN9nGuFfYY4fGZMuU+Ibp0Dy5w8DaxPTpLpCxy5K96hYp2fEdFwlMjtf+9VOOQZlSYnUk1RWLcwp/XUO3uV1GN+i3JJMlokHGKhXvgwRELowAbQAAEQAAEQAAEQAAEKpIABI6AdE0FDlU9e3PUSqkrBQ91sFfHwYJcys7eF9CK8G5zEzjCa8WsJj2BowrzYQGI84oUF+dLUYLPp6b+njxShQ/peUbskj1yckcOYWLBqbJEJROBw4yM/1J2yTC3bdsictW0KrNLCbM8pF4TGaaVntZczNO6ZXK8ZGZmyHwb+jV1D3Pko0njwyLhYm7jwDbt2pVFuTn76YgjjhI7uTSU93GiUT6OPvp4x/HxYqk8OF4c0oeu7HJ4WWCblxOJpKiU3oioQGwdu38nUfuTiVqW7tLEx8qfd9F5c96FB4f/qYY7QAAEQAAEQAAEQAAEQKDKCUDgCDgEfgWOgM1U2m2xJHBUdKd5gV2ZeU68FuUV3d9Yrd8pOabb+HixVALHeZ0PoxNalW43q46klDqUlCJy4GhHifAiKWGx47fjx4wDNH/dj5R/sLDCk4xW9rjAg6OyiaM9EAABEAABEAABEACByiYAgSMgcQgcAcFVw9u8FuXVEEngLnuxVAJHpIGDReZt1UouU7aid1ExNyyckhA4wuGIWkAABEAABEAABEAABGKXAASOgGMDgSMguGp4m9eivBoiCdxlsAyMjiBwBGeHO0EABEAABEAABEAABOKDAASOgOMEgSMguGp4Gxbl4Q06WAZnCYEjODvcCQIgAAIgAAIgAAIgEB8EXAWO+OhC1VnJW2u2bNmSGoktVJ9//vmqMySklhOtPyFhCaUasA0Fo6wELIOz1NnVqVMneEW4EwRAAARAAARAAARAAARikICjwJGRsUfsqLCDcrJzKS/v9yR8MdiHKjGJFwepaXWpRfPmVLduGuXl7xO7QGRSVlZWXPLi/qSL7V6bt6hPdWo3oANZ+2jvnn2iP9lx2Z8qmRQOjZayTaNGjRtQvfRStrt378WzFWCQ1HPXpEkjyTI/fz/9+utOys3Nxzz14Mns6tatTa1bNxO75BxCEDgCTEDcAgIgAAIgAAIgAAIgENMEHAUOFjVyc7PlwuHgwZyY7kRVGFerVqpcLLC4wVuOFhQUSZEjJ7uYCosOVoVJUbVZM7mWvJ+9UVR/eCFecLBY9A0CVzRwU8TuHSm1asgFOdhGQ5IEv/IsWeTIzi7EPPVAy+zUM87/h8AR3VzE3SAAAiAAAiAAAiAAArFHwFHgKCoqkIt2HO4EeMGqjkTglWj9iaX5C7bhjYZimQjPXHhUzGuCuGHOCiVBAARAAARAAARAAATih4CjwBE/XYClIAACIAACIAACIAACIAACIAACIAAC1Z0ABI7qPgPQfxAAARAAARAAARAAARAAARAAARBIAAIQOBJgENEFEAABEAABEAABEAABEAABEAABEKjuBCBwVPcZgP6DAAiAAAiAAAiAAAiAAAiAAAiAQAIQgMCRAIOILoAACIAACIAACIAACIAACIAACIBAdScAgaO6zwD0HwRAAARAAARAAARAAARAAARAAAQSgAAEjgQYRHQBBEAABEAABEAABEAABEAABEAABKo7AQgc1X0GoP8gAAIgAAIgAAIgAAIgAAIgAAIgkAAEHAWOOXPmJED30AUQAAEQAAEQAAEQAAEQAAEQAAEQAIHqQMBV4Bg4cGB1YIA+ggAIgAAIgAAIgAAIgAAIgAAIgAAIxDkBhKjE+QDCfBAAARAAARAAARAAARAAARAAARAAASIIHJgFIAACIAACIAACIAACIAACIAACIAACcU8AAkfcDyE6AAIgAAIgAAIgAAIgAAIgAAIgAAIgAIEDcwAEQAAEQAAEQAAEQAAEQAAEQAAEQCDuCUDgiPshRAdAAARAAARAAARAAARAAARAAARAAAQgcGAOgAAIgAAIgAAIgAAIgAAIgAAIgAAIxD0BCBxxP4ToAAiAAAiAAAiAAAiAAAiAAAiAAAiAAAQOzAEQAAEQAAEQAAEQAAEQAAEQAAEQAIG4JwCBI+6HEB0AARAAARAAARAAARAAARAAARAAARCAwIE5AAIgAAIgAAIgAAIgAAIgAAIgAAIgEPcEIHDE/RCiAyAAAiAAAiAAAiAAAiAAAiAAAiAAAhA4MAdAAARAAARAAARAAARAAARAAARAAATingAEjrgfQnQABEAABEAABEAABEAABEAABEAABEAAAgfmAAiAAAiAAAiAAAiAAAiAAAiAAAiAQNwTgMAR90OIDoAACIAACIAACIAACIAACIAACIAACEDgwBwAARAAARAAARAAARAAARAAARAAARCIewIQOOJ+CNEBEAABEAABEAABEAABEAABEAABEAABCByYAyAAAiBQwQSSkpKMWygpKSlTdunSpbRs2TKaOHGiPH/33XdT7969qU+fPmXKubVx3XXXUa9evejUU0+lww47zNaWaO/nSrmONWvWUJcuXcq14ad+U17MyqusEy82cOHChTRnzhxp67XXXks9e/akBg0akHUMjAevkgv+9NNP1LZt23KtLlmyhPr27Vvu/JYtW+T4291n12en8bS7f8eOHdSsWbNIm3bjYm3j008/pUWLFkXm9uzZs+U85TFo3ry573GIZo5NnTqVRo4cKe3nZ87KryrnhCknr2dBDY5dX0zfM6oOv8+OXR9OPvlkateuXeSZM7Xf7THjOW59JsKam0Ht1Xn75VbJrxQ0BwIgAAIJQQACR0IMIzoBAiAQywSsC0X9i7z68rt27Vo6/vjjyyzqxo4dKxd/K1eupO7du8su8kKhR48eUuj4+9//XmZRmZmZKRcL+kKGzz311FM0atQoeXrjxo3UoUMHW1zR3K/s0heK1kb81G9XluvT+6PYOZV9+eWXafDgwdKMBQsWUP/+/SMm6YtYXhTVr1+f7rzzTnryyScdF9YmCzB9McNjyvXxf3zwmA0cOLCMAORV57x58+i8886T9tkdat7oY87/3rlzJw0dOlSKOHxYF3l87vrrr6eZM2fa1msynnyjsp9FNGtdSghRworekJrbev+4/KuvvhqZq0FEBT9zzG1+bNq0SdoxevToyLNnBeU0dizUDBs2LFJcfyZMhJ9oOPl5blQ7ft8zfp8dVb/+zmI7X3nllQgnp2d53759kbnvt2/Rzs0g9ur9UO9ddc4vN9sHEydBAARAAAQ8CUDg8ESEAiAAAiAQHQH+oq0v1uwEDrVYVOX0BeCgQYPKGKAWZvwFfMKECWWu2dWtLwzsFqJ6BUHv58WyWsjrixK3RaHdoka3z4mT6o8XU73fLG6wyKGOAQMGRBb/biKT1X69Tr19tXhR59QY2YlTvKjXx9SpTiVeWG232sReKGpBrXvQ6OKHtU2+9s0335SxQ683yHjywp49YazzySpUqLntJIap60EEDl104X97zTGdnS7+8fkLLrigjIBo9xbQx84673n+8jNqFSndhB87ccMvJz/PTZD3jJ9nRxc3rO8q7qvi7/UsKy5++qaX9Ts37d6tfu21vqf8cIvuEwd3gwAIgED1JgCBo3qPP3oPAiBQBQScvqQrU/Rf+uw8LvQQAQ5H0MNV3MQTVb/bwjHI/fxr9/Tp0yMCh9VbwktAcVqU2tliFYu8Fj4m/dFFAaf67fpg5ajuVcKCVVTQF0jWcVV22tWpL9TtpivzP+qoo+Ql62JY1WsVSXjhafUAUnX7HU+1iOf7dUFHjaveJ+UZwtecvInU/A5T4HCaY7wIHTJkiBS7FCMWpzp16mQbamXH323s2HOGw2247hdeeCHijeA1z6LhZPrcBH3P6PW7PTu6wOYUumYqVro9527vBD9zM0x77Wwy5VYFH0loEgRAAAQSigAEjoQaTnQGBEAgHgh4CRzqV0+3ha2qw/pLY1APDLcFhJcHCP8Ke84559BNN91UZqHothjU++ZUv7UvdmE8pnZbxQZe0PIvquqwLszd5pF1QWtdzKjxswvNUIt36y/K0QgcbKudx4XVpV8JCnyehRC7X9S5Lr/jyYt4p3AYJzbcjpunTzTPsd9nQBcTmEvr1q0dPVv8Chws0ighwRqq4ibg6O8Av5xMn5ug7xnTZ2fatGmRcCM/fXB7P5r2TQlafuZmWPY6vadMuUUz93EvCIAACICACJ8VH7BlM9qBCgiAAAiAQIUS8BI4vK6rL+/KSDf3bj85OOzq9bpfXyzrOQ1Mko2y3W716xz0AbH72LJjpuyx86Tg+qwLDrf8IXr7uhihvCfsxsDp49VOzLA7Zxqiwrbpv8Yrrx4+x7k4VB4SxYH73bRpU9vcEkHGk/upe5FYw4xMww/Ceuisc8FrDnO7+mLfTphys81NnLKGnCkhzcuDw+Qd4GST6XNj0oZTGZNnx6R+N8GIrzl5NFnvc3onVMbcNOUdzTsnrGcD9YAACIBAdSAAgaM6jDL6CAIgEFMEvL74e103FThUp3nB2bVrV+ll4bSLiipr92Xd7X5e6HCdvHMKL6bZHZ8PJ7HAT/1WDuqXdi+BQx9st6SqXI5tfuyxxyI7eXAoAScH1HcEsU4euz6EJXBY2/JKMqrK23nBsFfH/fffH0meqkIw2HNFz0eitxlkPFXf9UWvGn/rQt5kbkf7sPqZY6otPezLK0+N03xwCllS80wPVfHarScaTqbPjUkbbmW8nh2T+u3G2o8Hh9c7oTLmpilv1VcvbtHOf9wPAiAAAtWdAASO6j4D0H8QAIFKJ+D1xV93lfbyAjAJUfHTQS/brHVZd+Lwcq33U79dWadfvq1lVUI/rwSdqj+63V4LXP0XezsPDtW229hZ7bJ6AaiQEz/eBPq8YQFj+/btMumnLjxwaEy9evVck4vqu6GYjKfeT7282q5Wv66H0jh5dljnmF9HUz9zTLXFYTn79++PhFRYc9u4PUPWsVNlrXNVD1XhHVrc+hUNJ9PnJpr3jM7D6dkxTVTrJiC6eXCoa27vhKBzM9qQGiebTLj5eV+jLAiAAAiAQHkCEDgwK0AABECgkgl4LcC8EgwGSTJq2kUv2/R6rFuUWtuwSzbqp363sioppL6YVP+2uqU77aBgsgWlHTfrgta6mFE7Q9iJE0oQ8crBodg67eZgZ5d1PJT3ih4+wvc5iSZBx1NfROpJO/XxUP92S2ypewC52ek1l/3MMa6LbeKDk/Xqi3K7rXVN5oM+J60LdJO8F8qmvn37yqqsXkhenEyfm6DvGa7f5NnRx9opZM2NJ18zEThUHXbvhKBzMyx7dZtMuXnNb1wHARAAARBwJwCBAzMEBEAABCqZgMkCTC207PJHqNwSdp4GJnW7ddfP/fwLMO9AYQ3nUHXYeU/4qd+prF2STLuyTluAcv+5vNMONF6igtMv9oqrEqDsxk79am5dQNnVqcr6SYDq5Lmizrt5pwQdT+si1CqoWK+rue0kPCmO+n3KC8Vk4elnjlm3y9XFwyA5WfRny+5XfF2c8PJMCcJJzW07hnbPTZD3jJ9nx2Te8ftM3zbZbfz8vhP8zs0w7bXy9sOtkj+S0BwIgAAIJBQBCBwJNZzoDAiAQKwTsO5s4eQKzQuhe++9V269qi9w1a+uvAi3bvNpWrcTIz/386+zr776KunhDKpePdmovsj3U7+1rL5QUeEEI0eOlE261asv+GfMmBHJQaIWSoqt16/Zqm96W25u7GpBbjd2VuHDqU612DbJC2Jlb/WeUWPiJJYEGU9ln51HiB4WY11k6nNbzzGic3AK4fEKOTKdY1xu9erVxF4SVvusIT2XXXZZZHtX67PjNXZ2bNzyRuj1B+Hk57nhtoK8Z/w8O3r9LBjpgigLYcz6j3/8Y2RLXrfx89O3MOZmEHvd3lN+uMX65xjsAwEQAIFYJgCBI5ZHB7aBAAgkFAH910drx5x+zeVfmN9///1IbgD+0q0vCFQ9QerWbfBzv7WsvojT4/pNB8/NDd2pDuV94WW31ZuA6+P2+D62Oy8vj6ZPny6FJPZuuPXWW6lDhw62zTq15TR23PYLL7wQSWDKotTAgQMjizluxKtOK0+vX/2Vh4A1vEJxsBNlwhpPp3AMJ5tZVFm2bFmZBK+9evWi0047rdwOLyxq8WKY//PKS2M3ePo9upeGKqvvPKNCQ/R67Np0m3tezzePqxLovJ4TU04m9jjlFjF9z6g56/fZYVHn448/jrzHWKji//TExyb2u7Fyeyf4nZth2avzDvLO8ZobuA4CIAACIFCeAAQOzAoQAAEQAAEQAIGYJ2AXYhHzRsNAEAABEAABEACBSiUAgaNScaMxEAABEAABEAABvwTU1pq8K4zXVsd+60Z5EAABEAABEACBxCEAgSNxxhI9AQEQAAEQAIGEJMC7j0DcSMihRadAAARAAARAIFQCEDhCxYnKQAAEQAAEQAAEQAAEQAAEQAAEQAAEqoIABI6qoI42QQAEQAAEQAAEQAAEQAAEQAAEQAAEQiUAgSNUnKgMBEAABEAABEAABEAABEAABEAABECgKghA4KgK6mgTBEAABEAABEAABEAABEAABEAABEAgVAIQOELFicpAAARAAARAAARAAARAAARAAARAAASqggAEjqqgjjZBAARAAARAAARAAARAAARAAARAAARCJQCBI1ScqAwEQAAEQAAEQAAEQAAEQAAEQAAEQKAqCDgKHOPHj68Ke9AmCIAACIAACIAACIAACIAACIAACIAACPgm4CpwvPbaa74rxA0gAAIgAAIgAAIgAAIgAAIgAAIgAAIgUNkEPAWO9eufrWyb0B4IgAAIgAAIgAAIgAAIgAAIgAAIgAAIGBMYP/5NgsBhjAsFQQAEQAAEQAAEQAAEQAAEQAAEQAAEYpEABI5YHBXYBAIgAAIgAAIgAAIgAAIgAAIgAAIg4IsABA5fuFAYBEAABEAABEAABEAABEAABEAABEAgFglA4IjFUYFNIAACIAACCU1g3DN7Erp/6FwpgXFXNwYKEAABEAABEACBSiQAgaMSYaMpEAABEAABEJALXyFwjLv6bMBIYALjnnnXUeCYPXt1Avc83K5dell/qlunIaWkJFNy8rpwK0dtIAACIAACCUcANHI5TwAAIABJREFUAkfCDSk6BAIgAAIgEOsEIHDE+ggRbcsool37kyg/r5AOFhRTQVGSNLq4uISKiououKQGlZSU/Hauhvi7mArFtWMPT6EjWtYSIpa7wHF+v56xD6GKLVz05go6o+fp1KJFQyly1KmzoYotQvMgAAIgAAKxTgACR6yPEOwDARAAARBIOAIQOGJ/SNdtKaYGqULgKCQpcBSVlAocJUUlQuRIEmKGEDuEqMFHkfi7qOi3cgX5dPbJ6RA4QhhiFji6detGrVo1oYYNm0PgCIEpqgABEACBRCcAgSPRRxj9AwEQAIFKJrBw4Yc0YMCt1L9/T7r22ouoZ88TqEGDM8Wv3asq2ZKyzSUlnRg5YWeL1/UwjYfAESbNiqnr840HqcEhKVRcVEz5BaUCBh8sbLDnRiH/XapvEP+T/y4uLhb/HaSzuqVB4AhhWFjg6Ny5Mx166KHUrFkzCBwhMEUVIAACIJDoBCBwJPoIo38gAAIgUIkElLixZs1c6tKlA3366Xrq0eNv0oIwBI6lSz+nPn1OCtwjJWI42eJ1PXDDlhu9BI6kpFJvgVJupWEQ6uBr1nNB7AqrniBtx8M9H3+VJwUO9twoLPhN0FBjIrw4clj0EJ4bZcaGpY7ifOrbDR4cYYwxBI4wKKIOEAABEKheBCBwVK/xRm9BAARAoEIJ2AkELEr07Xt91AJHZmYWDRlyDy1Y8HDgPngJGF7XAzdsudFN4LAKD25ChB+Rwk/ZsPoZz/V8sDafGtarKZw0hMAhwlTYk0M/DuT9noOjhEpEqVKxo0ZJbmgCR3Z2Dk2Z/AhlZWXJuh95dLL8/+YfttCjj86i9PR0+fddo2+htLRUemrOC/Tjjz/Lc8cc04kGDb6ozDk+367doTT02iHlhubuMZPpsssG0nFCmFQHt/P00y9F/u77x17Uu/dpkb+t9yxb9rG8xmX4Wr/+51D37t3kObatb9+edHj7tsbTAgKHMSoUBAEQAAEQ+I0ABA5MBRAAARAAgdAIDBgwghYuXEHz5k2iQYPOidTLwkG0Hhxjx86kiROfjqoeLwHD63pYoJwEDicRwu95OzshcPgbPavAMeH++2nMbbdHKlECx2MzHqCbbrq9QgQOFgzWrf2K7rtvSqTdn37+mm695W4aPXqMEA9Opv+88Qq9+84KuufeW6WoMHTocDq6c3u6845xdOGF50vBomGDliJUrC999NFHsp5i4WWSsW9bpM5PP11NL8+bTx07dqKbbxlO+fk5tH1bNt1zz1jZDufB4CM3L0P+PycnU3hnlb/n5Xn/plq16tJVQy6ns/7Yn5o3b0bPPf+krE/ZdlTHQ+XfJgcEDhNKKAMCIAACIKATgMCB+QACIAACIBAaAeWtwRXeffc19Pe/Xy5i5xuVqZ89Md5++2MaPHiMPM9iyHnnnUb166eTngdjx4536d57Z1GTJg1kORY39IMFE7u6dGFFv75kyUzpScKHV4jKggXTZR4RvodDYn76aTu1bdsv0rw6b83bwSIMHxMmlLbjdPgVOPR6lFDhFMZid97pnB7q4lYfl1PX7UJmlH1hhM6ENhmjrGjplyJEpV6KrGXc5Acitd19xx20PydJJhidMePByHkWOfhILskLzYPj9fmLadOmTfTAA1MigsS6tZto2bJlNGXKg/IciwXDrh1B8+e/TtdfP0wKHCwiPPfsS1SvXmO6+JJzZZkLBlxFq1atol+3fluOzKOPzKILLhhIY8aMobfeekPWy2IFH7fcMirSjn6j0z0scPz1r1cJL45zRR6ec6hfv4upRcs0CBxRzkfcDgIgAAIgYEYAAocZJ5QCARAAARAwJMB5NyZP/qf05OBj5cp/il+aj43crbw8OE8HH8cff4VMSKpCT5RosHHjfMrNzafXXlsiBQM77wqvuuyuc5teAgeLK9u27Za2XXfdJTRz5l20Viws+W/9/p0790oRhq/zUZkCB7fnFc6iX3cr63WttM+luUBM6zScLjFb7J1VuSJEpVbEM2PCA/dHbB014naa+vDv4sb1fxceHCJXhwhaEf/PDy3JKIeojBk9kQ4/vK0MK+EwFCU8XH/9DRHRg70jbr/jTnpQ2MhhJI0bNRXiy5M0ddpUatO6Ge0/sNtV4GCB5NVX59Edd9xFN9x4Ex1ySA0pSFxzzZUil043IbJsoZ07fxWCSe1IiIndPcqDQwkcCxfOp3HjJtOkyWPotlF3R8QXeHDE7LSHYSAAAiAQ9wQgcMT9EKIDIAACIBB7BHjh/9hj/4p4XSiPh9IFculuJkpk8Ppb9c5O4PC61+u6lZxXeZVEVYXgvPzyO9Sp0+EyoaqfIwwPDjuBo3x/fk9I6iViWL057AQNL4HDD4NYL7v48xxqmF4rYma+yB+qixrqAosbkUNoQMnFeXT2ieElGWWRg/NXbN68RQgFd9PCBe/IMBAWEVi44EOFfzz11Cxq0+ZQ2rcvgzp06EA33HCjECa2Cm+TXEeBg0NN/vvpKukRMu/l52nH9p30l79eSePH3S/CzK6U3iCff7ZGeo3s2rWHHpo6kZYv/9D2HvYa0T042GPk9ttvld4hbJvyLoHAEeuzH/aBAAiAQPwSgMARv2MHy0EABEAg5ghYc22wAMChKHYeGmEKHFYQfut2ElHcvEa2bHlTLAr/GfHe8DMYFSlw6KEmbFMQocKPl4bbji9+mMRa2UX/LfXgsB73T/09XOUW4cnBR35BaSnJujCf/nRyeAKHap9DQo7rcoz0zvj66w00bNi1EYHjlptH0+w5j9OIW++IiAgDL/mzCP96ToobfDiFqHC9GzZslMLI3r27RH6NPOnNMXPmE9Tu8MOoV68zZIjLxm8307/+9R+R3PRRkZvjLsd7rALHRx+9Q++IHCG//PIzBI5Ym+SwBwRAAAQSkAAEjgQcVHQJBEAABKqKAAsCaotYXTSoKIFDhaB4hZw4CR5WTl4eHFxezzNiDb8x5e5X4HASHCorRMXJu6M8v3C2sDXlWJHlFnwqBA7hwZGcXLaVYhGK8uDU++nvI++gPLF9rH6UFJZQjaIC6ndKKo175l0ad3VjWxNnz15N5/fr6ct89uI44sj2IuFnDxo1cpTwiJgpxQve6WTKlEdFiNcbQkC4JiIiPPjAdJEHo3dkVxQngUOFmtSunSrtGTTocrpvwkT6cfP3Msxl9pzSXYs498crr7wmhI/ZdMklF0sRxHrPW4veKOfBwTk/2MNk587dMmEpkoz6GnYUBgEQAAEQ8EkAAodPYCgOAiAAAiDgTIAFAhYzJky4ToZtqLwVnLSzf/8z5I1eeTOcdjLRc3NwqMjIkVeJPB8flkkGyu199tkGuvbai8q1xfk8evT4mzzvJYg45QdRPec+8GHdsjbaHBxcZ5iiRWlfy+fOsLZTEeEr8f6cuAkcvC1snsBa0QIHJxllrwo+PvvsSylqpKen0RtCzPhwxWciDKWdENw+jOyoogscKozkrtG3y11P7AQOPTxl+47/yXa4zYMHc2WYyuLF79G8ufNFot0z5PazvF3tkCGDxfl3ZUiL9R6+3+rBwQIHiyNjx95Hs2bNorbtmmIXlXh/OGA/CIAACMQwAQgcMTw4MA0EQAAE4o0AixCcoPOrr/5HjzwyT5rPYoMSN/hv011UShfnqyIIWLwYO/ZJat26KY0fPzyyO4sSObigdXtavS0WLVSSUGvdqhGVU0OV03d40ceC20xLqyN3WNGPMAQOrs8t7MPqzVHal989CfTdTtzK2okaqi9uHhum98Xb3LXa+/pHpSEqNZUHR42yJVjgKPoNe2GxiEwR3hvCpYKSiw5S/1PSQvPg4O1a8/Ly6IQTjpEeE0pU4Nwcu3bmUvv2bcSz0Cqy00njRu0oK3unFBG4fHpaM9qz90dpfOtWHcvtosJlUuvWL7Nt7CH1msjyKscH28BH586d5f+5fqd7FCW+V2+P22nS+DDavecnCBzx/nDAfhAAARCIYQIQOGJ4cGAaCIAACIBAbBK4/vopdP/9f5db2wY5nEJUgtSFeyqGAAsc9VJLBY7kGiVUVJwUaagkuYQOiv1VSoSgwQcLHEXiv2Lxj5pC4BjQI9wcHCoUxC45J18zTdoZDSk3G6Kp1+3eRW+ukKLKoYceKkScZlSnzoaKagr1ggAIgAAIJAgBCBwJMpDoBgiAAAiAQMUSYO+MtWu/E3kJbqdPPlkrchWcE7hBCByB0VXaja+tyKb01BSqkVyDkkVIin4UJSVJQaPwt5MsdBSK/5JKimUOjgtOrReaB0eldTgGG4LAEYODApNAAARAIMYJQOCI8QGCeSAAAiAAArFBYM6cf4udKybR1Km3yPwf0RwQOKKhVzn3fv9LPn3/cz4lJScJX43fvTe4dc7BUVDye/ZR/ptFDg7t6XRYTerQpi4EjhCGCQJHCBBRBQiAAAhUMwIQOKrZgKO7IAACIAACVU8AAkfVj0FFWxD2LioVbW8s1g+BIxZHBTaBAAiAQGwTgMAR2+MD60AABEAABBKQAAscOBKfgNs2sYnf+3B62K1bN2rVqgk1bNgcOTjCQYpaQAAEQCChCUDgSOjhRedAAARAAARAAARijUDGvla0fXsG5WTnyh1ScNgTqFOnDqWm1aUWLRpS3ToNIXBgooAACIAACHgSgMDhiQgFQAAEQAAEQAAEQCA8Anl5nSk3L4Pycg9SQUHZ/B7htZIYNdU7JEWKGykpyZScvC4xOoVegAAIgAAIVBgBCBwVhhYVgwAIgAAIgAAIgEB5AkVFxwlhowhoDAmwuMEHBA5DYCgGAiAAAtWYAASOajz46DoIgAAIgAAIgAAIgAAIgAAIgAAIJAoBCByJMpLoBwiAAAiAAAiAAAiAAAiAAAiAAAhUYwJGAsfAgQOrMSJ0HQRAAARAAARAAARAAARAAARAAARAIB4IJJWIw87Q8ePH02uvvRYPfYCNIAACIAACIAACIAACIAACIAACIAAC1ZyAp8Cxfv36ao4I3QcBEAABEAABEAABEAABEAABEAABEIhlAuykAYEjlkcItoEACIAACIAACIAACIAACIAACIAACHgSgMDhiQgFQAAEQAAEQAAEQAAEQAAEQAAEQAAEYp0ABI5YHyHYBwIgAAIgAAIgAAIgAAIgAAIgAAIg4EkAAocnIhQAARAAARCorgRuvfVW2r9/P40YMYI6d+5MhYWFVLNmzXI4ioqKKDk5mTZv3kxpaWnUrFkzKi4upho1alRXdOg3CIAACIAACIAACFQ6AQgclY4cDYIACIAACMQLgVNOOYVSU1OJPyx79uxJBQUFlJKSUsZ83ogsKSmJdu7cKQWNvLw8atOmDQSOeBlk2AkCIAACIAACIJAwBCBwJMxQoiMgAAIgAAJhE7joooto37599OCDD9JJJ51UTuBQ4kZmZib98ssv1L59e8rKyqKmTZuGInB8+eWXdMIJJ7h2y6SMHy5h1+enbVW2ImwwqdOkjEl/TOs58cQTZXWrVq0yqRZlQAAEQAAEQAAEPAhA4MAUAQEQAAEQAAEHAv369aOMjAx6+OGHib057Dw48vPzaePGjTJEpV69elS7dm1q3rx51AIHL5L5cBM4TMr4Gdyw6/PTtl62IuwwqdOkjEmfTOthgYO9fz7//HOTalEGBEAABEAABEAAAgfmAAiAAAiAAAgEI+AkcLDnBh+8OF23bp3My8HiB+fe4DCVaAUOtUB2EzhMyvjpddj1+WnbWrYibDGp06SMSb9M64HAYUITZUAABEAABEDAnECoHhz8RU996TM3wbuk33r9lOey6nCz3Vqnnza8e4gSIAACIAACsUjATuBgMUN9dnBSUU48mpOTIz//WNiIVuDQF8dOAodJGT88Tevz+sxU170+T70+d03tCbuPYbVrWg8EDj8jiLIgAAIgUD0I6J+1eo8rYp3th2hY61+v7xLKpqDthSJwmBrpByCXDVKvHxAmooWbDX7a8tt3lAcBEAABEKh6AlaBg8NROASFvTU4N8fBgwdpz549xLuo8GcCe3BwqEpQDw7rwthO4DAp44ecn/pMPvdMyqjPeKcva35sMu2rSZ0mZUzaM60HAocJTZQBARAAgepJwGStWhlkgqzJnewy6VO07YUicESrsngNTBhfluzaMK3X7YuYnzq8+onrIAACIAACsUVACRzTp0+nk08+WRrH4kZ2drYUNX7++eeI5yJ/HkTjwWG3KLYKHCZl/BD0W5/JZ55JmSACh53YE3Zf/fJwat+0HggcfkYQZUEABECgehGw+zw1/YytCFJhtO2nDj9l9f5C4PgtjtprEjgBDgreqz1cBwEQAAEQqHoCLHDs3buXWODgJKPFxcXSc4PFja1bt8q/1RGNwOG0INYX9SZl/BALUp/XZ57Xdd0+t7JBbPPqu0mdJmW82uHrpvVA4DChiTIgAAIgUD0JQOAIlv4iYQQOty9Kys1Fd4XVXV/4kfGKafKq3+v+6vlYotcgAAIgEN8ElMAxbdo06tGjhxQ1OMfGjh07yogb3MugAofbYlgJHCZl/JAOWp+XgOF1PQyBQxd9wu5zUC5WO0zrgcDhZwRRFgRAAASqFwETgcMtnMO63tXXvEHCQPx+xlvX2GGuv91mQsILHPpAWAfF7yA5iRh+6qlejyV6CwIgAALxTYAFjqysLJo5cya1b9+edu/eLT06OLGo9QgicHgthE3puW0l63fx7SYgeH3eeV0PS+AIInJUJmuTtnjMIHCYznCUAwEQAIHqR8Br7ep2Peg1N8qmn/GVsf6utgKHl+plOkgMEB4c1e+lgh6DAAiAAAsc+/fvpxkzZlDHjh2l5waHp7DIYf0lIojAwYS9FsO8EDYp42e0gtYX5mehW11B7XNjYFKnSRkTzqb1QOAwoYkyIAACIFA9CfjxeLBGLHgJHFaiJtEIJmvnylp/x5TA4WeglOFhwLSry6ReExv81FM9H0/0GgRAAATik4AKUZk6dSqdeuqptGvXLtmRjIwMmWhUP4IKHF4ih/LOMM3rYEo6SH2xIHD48VbRWZj016SMCV/TeiBwmNBEGRAAARCongRM1pi6sGHqOWFSrx1xk/uqpcARZHqGARMCRxDyuAcEQAAEqjcB6zaxTIOTjLK4weEqYSUZdRM59AW96e4cpqPmt76qFjiCihuVzdeUKwQO05mKciAAAiBQ/Qh4rYFNQlgUNWsuShOPDStxL3u4PAQOw3kaFKYVstckcDMnzC91ht1GMRAAARAAgSomYBU4OPdGcnKyzMvBIse2bdsiFkbjwaEqsVsYWxf1JmX8YPNTn9NnocnntJ8vSn5sMu2rSZ0mZUzaM60HAocJTZQBARAAgepJwOuz1eqxwZSUcOFn7erVjqIfpFxFrb/dZkRoSUb10JMgipCTkX7qdfvipQ+4Ej70Nt1sdrPBdKCr52OJXoMACIBAfBOwChwHDx6kWrVqyU5xbo7c3FyZl4OFD95dpVmzZlIAad68ufTu4HN+D+vi2M5rwaSMn3ZN63P6Zcb081Qv5/b5aWpP2H0Mq13TeiBw+BlBlAUBEACB6kFAX3uqHtutVa1rVGu4ipWW046iJmt3P2tyfa0ddBdTv+3pfQ1N4IiF6VYVYkNVtBkLrGEDCIAACFQHAk4eHOqDd/v27ZSfny/FDk4+ysIGixrRCBzMVV8gO4VlmJTxM0Ym9YX5mWcqcEQTlqL336R/JmVMmJrWA4HDhCbKgAAIgAAI+CEQpreln3ZjpWxCCRxKLTJRocIYgDC/6IVhD+oAARAAARAIl4BV4CgoKKCUlBTpAqpEjk2bNsl/szdH48aNqWbNmlELHLrI4bbAVwvpsEUAp/rC/NwzETjC6ldl8zQdFwgc4T6vqA0EQAAEQMB5988wP8NjmXPCCRyVJXJUlwkSy5MXtoEACIBARRNwEjis7X799ddS9GjQoEFoAodalHst8nkx7VXGDye3+qJxGVU2mNQRdp8qm6Wp/SxwsMfPZ5995meIUBYEQAAEQAAEXAmYhrkkIsaEFDgScaDQJxAAARAAgconcOGFF8pdUx588EE6+eSTSXlwWC3h899//z0dccQRlJmZSU2bNg2cg6Pye4kWQQAEQAAEQAAEQCAxCEDgSIxxRC9AAARAAAQqgAD/wl6/fn0aO3YsnXnmmY4CBzd94MABysjIkFYcdthhMicHJxzFAQIgAAIgAAIgAAIgUDkEIHBUDme0AgIgAAIgEIcEnn76aZlbY8CAAa6ihdoxhbeNrVu3rgxV0fN0xGHXYTIIgAAIgAAIgAAIxB0BCBxxN2QwGARAAARAIBYJQNCIxVGBTSAAAiAAAiAAAtWJAASO6jTa6CsIgAAIgAAIgAAIgAAIgAAIgAAIJCgBCBwJOrDoFgiAAAiAAAiAAAiAAAiAAAiAAAhUJwIQOKrTaKOvIAACIAACIAACIAACIAACIAACIJCgBIwEjoEDByZo99EtEAABEAABEAABEAABEAABEAABEACBRCGQJBKjldh1htWP1157LVH6iX6AAAiAAAiAAAiAAAiAAAiAAAiAAAgkMAFPgWP9+vUJ3H10DQRAAARAAARAAARAAARAAARAAAT8EZg9e7a/G1C6Qghcell/qlunoaz7gQceIAgcFYIZlYIACIAACIAACIAACIAACIAACCQqARY4zu/XM1G7Fxf9WvTmCjr99FOpZavGUuSAwBEXwwYjQQAEQAAEQAAEQAAEQAAEQAAEYokABI6qHw0WOLp160atWjWhhg2bQ+Co+iGJDQuGDx8emiGzZs0KrS5UBAIgAAIgAAIgAAIgAAIgAAKxSAACR9WPCgscnTt3ptatm1OLFm0gcFT9kMSGBSxwBBEmJt20L9KBMTMaUNB6YoMCrAABEAABEAABEAABEAABEAABMwIQOMw4VWSpUASOpKQkcth4JWrb165dK3dumThxIl133XV06aWXSpeTBg0aRNocO3asbGfChAlRt6dXUFH1hmGkE3M+rw67MdGvczmncQsqTEDgCGN0UQcIgAAIgAAIgAAIgAAIgEC8EQgicGz+YQstXfYRXXPNlbK7kydNpx49TqLefU6Xfz/6yCwaMOBcevrplyI4/vSn86hly0aRc6mpdWnw4Ivp8PZtyyHj+7iNrKws6tOnLw24oK8sc/eYyZGyffv2jLTHJz/5+Et65ZVXKT09nZo2bUw331Lq3c/n33rrbflvbnP0mFtlPRMnjZZtWG1s374DzZjxqOybso37x/fxwffMm/c65eTkSvsmTb6bPvvvF7RkyYqIbTfddDO1aJlmPBWiEji8FtPGVjgUfPnll8VADaaVK1dS9+7dZalPP/1UDHgP+W+1OLcTIpYuXSoGsI8vE6z3xKLA4cbcKnp4/c1wnIQSCBy+pg4KgwAIgAAIgAAIgAAIgAAIVHMCQQSONV9+I37Q/zc9/vhjtGzZUnriiaeoX78/0SAhWLz/3gf0+eef0bnnnk2LF79L9903JUJ4yZK3afnyFfLca6+9SB9++DmNGzeaiktyI2VYcGAh4obrb6T8gzl01ZVD6aGHHqCaKQfp1lvG0vz58yNlc/MyhNCQKf8edu1IYc+jMsSDj+LifHruuRdp8+bv6YYbbpTnuTwfXCfXs3Dhv6WtVhsfeuhRGjr0Kurb9yw6kLUn0u6qVcvp0Udn0Z13jpEhJVwfJwV98KFJ1Knj0dS//0UR2zIydpTpl9s0i0rgUBVXhAcHe24cf/zxQtGZR4MGDSrTBxYi+vbt6+h9kJmZSUOGDKEFCxYYP2JB7jGuvAIK2jE3PaebE63AYfXYgAdHBQw2qgQBEAABEAABEAABEAABEIh5AtEIHDNnzqZ77rmLjjyyk+wne2Tw4v+KK/5M69atocLCAuEJ8TfK2LdNXmfPBz5YvFi06C1aseJDIV48THv2/ijPb9+WLeq7h159dS4VFRXQ/gO7pbcFe0RkZu6kF16YR//85/P069Zvy3BlweXZZ18Q970euZadnUNjRk+kf/xjOtWv3yBiw8ZvN0fqmTqt1COE7dFtzNi7n3bvzqCpUydJG996a7EQT2bR3/72ZyF8DJfRGbqAwTby+aM7t48ILn4GPmYFjjlz5tCwYcNoy5YtdNhhh5XpE4sReoiKtcPsecEhLX7CZoLc4wd02GVNRSW3cm7XTD04IHCEPbKoDwRAAARAAARAAARAAARAIB4JRCNwPDz9ARpx6x1ycf/FF5/TwIEXiX/fIL0jbrttBB177PF09NGlISgc7sGhHl26dBPJNJtK0YCFEBYLlMCxbOlH9MPmLXTP2AkRoUKJBxs2bBDr7B/oT3/qL9bMWeVCW265eTQ1atSURo4aTmlpqTI05Ztvv6bbbxsTqZ/tWPDGEim8XHvtdTRy5M3SHquNLNRMmfIPevGlp+hlIcpw+auGXC68RG4U4sjcMuIG13nlFdfRpEmTKD9/vxBTmvkKT+H7Y1bgGDBggHBzWegpUlhDNpRQoT8QLHSwKPLUU0/RqFGj5CX2DDnvvPMEtPpkd4/1fv6b63j77bdl2Iy1Dt2ONWvWyDrZfv53ly5dZHn2SlHnVf1uYTZuD3W0AofX/RA44vGVCptBAARAAARAAARAAARAAASqikA0AgcLGhkZe+jwwzuJdesskZahNAcH/+h//vnny7AVFgfaC3Gja9euUvzgc7t2b6ddO/dI7w3dE4LDU7qJcr1794l4VHDoCQsNU0XYCB9t2hxK9erVluEjemiL8tjgMo88Oll6i3Tq2KlMXXyN84P06tWTevY8Q0Rd/KWcjf/3f7fS7DmP02OPPUGnn3YqffTxJ9Km+vVTZd4Rq2CivE4uuOACIXDkiH6eJPrbxjg8hW2KWYFDCQYmXhjWsnb3Xn/99fTkk0/Svn376Mcff5ThL/3794+EsdjdYz2nRBcWLfhwqkOJGny/3oYu2qhcIhUpcARNRMp9cxI4vDw2EKJSVa9TtAsCIACfiADzAAAgAElEQVQCIAACIAACIAACIFCVBKIRODjJJosJKuxjpxAtnnrqCZHoM02sKQfSBx98QAdEmAkfhSLk5KILB0fOXX31MCFwPEgptQoj3beGerB4cP/9k2ToCYeHcKhKp05HyvAVrk/l31AVsMgx7NoRIvfHYumdceaZZ9IfzzqzTDkV8tL+iFZl7NFt5Ps/+WSZSBy6nLZu3SrbXb16tfQgGTPmroj4wvdweIwKYVF9zcrKhsDhJY7s3LmTmjdvLsdOCQwmAoeXkOJ1XYksU6dOFYrbUOk9EvTw8sDwuq7a9ZuDAwJH0BHDfSAAAiAAAiAAAiAAAiAAAolMIIjAwTuJ3H33FOrT94yIRwOHafDfHF6ydOnb5fJlqMSknEPjo4/ekSEgHMpi9eBo2qSFTFbK4gWHtLBIwck7Tz/9dHHfR+XCQ/SxYYGDE5EuWrSIZs58XCYYvWv07WUEjgsGXCXrYQHDmtNDt5HzfHDYy+bNP8nyLHBMnjxZCji654jKK3LTjSPKhML4mTMx68GhcnBs3LiROnTo4NonL2FB3ax2ZeHwFBVmUpkCBwsrjz32mMwPwp4dHDLTrFkzP+MVKRs0t4a1MQgcgfDjJhAAARAAARAAARAAARAAARAoQyCIwMEVsFAwa9Ys6VHBCTr570cemSRCNLrT66+/KtaNL9JRRx1FBw/myi1Xf/zx58g5Dve44IKBdNppp5VJGKrCPc499yyR0+MLmWeDQ0J++vlrmTBUTyKqOsGixpTJj1DnYzrSfz9dJer9E1111VDa9N0X8h5elzdsdIgs3vvMcyIeIS+++JStjRkZWTI/B+cF4XCWzMwc2U8WPNTff+jQlnbu2CW3ouVzGzZsEmvkxrIN3n7W7xGzAsdPP/1Ebdu2td1FhTvJYoXaXcVE4OB8GBwiooePcD2VKXCowVFCix6+4nfg3MJPTMJ6VHteAodfjw2EqPgdSZQHARAAARAAARAAARAAARBIBAJBBQ7ue+tWHaW4oUJF9L9TU+tTwwYtKS8vT2JiT406dWtFzvE2rpmZ+8qFcrBgcWB/CbVq1YQaNmwut3tVO5w0btTO1kuChRFuh3Nf8D369rGZ+wpF25l03HFHSTs4fITLsIDhZGPN5BS5gwsf3Adp/287wRQcrEm//rpDtqV2Z+EyXJfqq0qaajo/Ylbg4A4oIWDlypXUvXt32SdO9PnKK6/QEUccQX369JHnnAQO9v5gYWPkyJFS3FBJP/kezp/Bh1Xg0O8JmoPDSTTh+lRfrPk5OPkoHxMmTDAaOzthwvScasBkFxUIHEbDgUIgAAIgAAIgAAIgAAIgAALVnEA0AkdFomPBwJpjw6s9p3tqJNWVt+qhJV51eV0PYp9TnVELHNZdTLyM93t906ZNtHz5cpk9lo/rrrtO/qd2JtHb5+ssLqjdSlq3bk3jx4+XYSBKGGHPkCFDhogYoRdkqMiCBQtkuIj1HpWjQ9mrdmIx2UVF2WFlw3+zgDJ9+nShVP0qxQzVDz8ChxNzKwvddv63HSun8eAko2Ed7IaEAwRAAARAAARAAARAAARAAAQSmUCsChyJzNzat6gFjuoEC30FARAAARAAARAAARAAARAAARAAATsCEDiqfl5A4Kj6MYAFIAACIAACIAACIAACIAACIAACcU4AAkfVDyAEjqofA1gAAiAAAiAAAiAAAiAAAiAAAiAQ5wRY4MBR9QS6desWSaz6wAMPUJLIN1FiZxbns3jttddo/fr1VW81LAABEAABEAABEAABEAABEAABEACBGCHAu4Ns27qHcnPzI7uAxIhp1caMOnXqUN26tallq8ZUt05DgsBRbYYeHQUBEAABEAABEAABEAABEAABEAiLAG9tytuq5uUepPz8grCqRT0+CNSunSK30GVxgw8IHD7goSgIgAAIgAAIgAAIgAAIgAAIgAAIMAEWOHDEDgH25uAoFISoxM6YwBIQAAEQAAEQAAEQAAEQAAEQAAEQAIEABCBwBICGW0AABEAABEAABEAABEAABEAABEAABGKLAASO2BoPWAMCIAACIAACIAACIAACIAACIAACIBCAAASOANBwCwiAAAiAAAiAAAiAAAiAAAiAAAiAQGwRgMARW+MBa0AABEAABEAABEAABEAABEAABEAABAIQ8CVwJCUluTZRUlIir48dO1b+f8KECbbl9XrUPQFsxy0gkBAETJ4raxn9uXG7xoD8Xud7rM+lnY1cxst2PwPk1abbda977fpkZxv3x+6d5PbO8svA650XzVir8fbqg973oOxMWPltx25MTOwzmWd281XV7fWMWOv3Ku81J/yMj1ffgj6HXvNQtes0zrpd1udD3eP03rDj6cXEZB74eUe4jalXW37a8WLgxM7vnPNb3u87zW2+uPXB6Vkxfc+p+R10nlu5WOvxeg6CfF/18zzY2Rfk+fB6Tzhd9+p/0O8Qbu9+uzpN7Q86D0z6WVGfnyZjHGTMvd5TXkxNmeifBX4/04OOl/U7W1U8U2Hz9fu9wOuzw+nZ9PPdTO+jyWeRn3EIOvZen68m30mYjW+BY82aNdSlS5fIwoYNWbt2LR1//PGRhYGdwLF06VLq06dP5NlQkPw+YF4PLK6DQLwSsHtorefcXlxOCwS7l4VpWT8fuvpi0frSdPrbT3/8lPWzOLMu1Ly+yDtdNxk/ty9QQVjbzXWvl3+0c8qUbTTtePXBytGrLa/r0Y6Ln7lpWtbNZtM6nPplwjeacbb7chr0ufIaG5O+eH3fcLtu+lwHsdNujK3sgoxhRdrs9Z5yYmlqkxsTr+dYv27SXjTzwul7Rlj2m3wuhc3D9PMk2veP3ZyO5/ed6fcdr3eEyZibvJdN5r4fW/y+g0zmRzRzV39u/dQTK3xNx8drrJ3qsfsM8eq7yWdRkDJufTDhYNKm07vYt8ChL2J0iG5fMjIzM2nIkCG0YMGCiB1eHyxOBuM8CCQqAdMv6qbihFt9Ji8W0y870Sw2/drh94VuwtT6Avbi5vTh4acvJnaZfElwWmx49cFE9DKpw6SM3w9W0y9eett+v+R4lTddvATpm2ndFfmF3/QdqmzwOxf98PVqQ80HP8+d3XPh9qXP6ftIkPltaqcp0yA2+BVhTW12et+YnDeZE15MvOpweyc4fZ4FmRemz7DXZ4tXf/R3ocnnS5B3htu7IMy55zVHgthuwsT0XefF2jqWTu9+rzH189nvxd/Pc+v1bFXGPAjyme1ldxDeFfGZ42WnyXeFMMbT5PuTFzO7uW7aP9NyQex0ewbt5q8vgcM6QG4fDHpZ9uiYOHFiGddvpy8Ufl5GKAsCiUTAzwef3y8LTl/u3H55MLnH5IXj9SEdrQ1uH1YmTL2+hNp9MJl+sfLTd68x9cPab7um/QnCyuSD3URwMeVj8sFpLWMyT4KUMbnH6R3mdwyd+h2GDX6+tPh5b+g2m/TX7zw1ma9O7w8Tbk5fFE3sDFK/F9sgdUbz/jRpz+n5N2Hk9fluMmfc6jDpu58++inr9z1lUne0PLze1V7vYBMb4/l9F+QdG4SJ27z0804zHc9o543Te9BrvpjY55efSfmq5uv27jN5L5r00eS9Z/Kd0k8Zt3eaSb/8zBevzwa+HrrAwZ1QB39pVeKGbowel6O+2LKXx9tvv02DBw+WRefNm0eDBg2K3OaV18OksygDArFMIOiHRJAXh92LyOSl6VQm6AekaZ/dPgj1OoLUZ/KFwe4lb9JWUC5OHypeY+Tng9vrg8vEdpMyQdrx6qfbB6nXNT/jbfIFzHRumtrlxSvaLxEmbP0wUp/5QUNQ/M5Zk+fO6YuSny+WJpzcbDGx04udXxv8lrfOJROb7djyOZNwY9Ox9luf3ee6SV/c7HG65sXYa0yDvlO82vV6v5jwCGpb0M8r0/b8fO/w2087G8L4XDN5jzt9HzV9TkzDgv3ODdNx8TvufrhabQjjneD3c62i+Lp9DtmNVTRz2uTdqNr0Ymzybgv7WTVp0+k5Cl3gsANlZ6D13IABA2jhwoXEOT744Jwe/fv3j4S1QOBwGkKcTxQC6pnQ+2MSjuL1svT6EPXzQezn5WVSb5AXt9c9+nWTL4UmHygmH+R+x8HENq++un0RcRsrrznm9oXI1Kag89nry1iQeWX6DLi9S4KOl7VOk4WgFwM7tqodk8RoJjaYjrM+Hk5fkEzfG0HK+R0Xp3757a/Je8P0XeT0JS7avpl8uXXrt0n7JuPv9p5yezZNvnC7heN4PXtu46Ou+WFg7Wc09pvML2v/3Gw1fR+bvF/dPg+9mAd5F8fS+85qi9e71O/8MX0P+X1uveaGn7A2r3ln+h73+15wek/6qScW+Nrx8TOeFfXdTr1zTN5b0X7W623p4+f1Pvd63vS6YkbgsE5ck4ns9mUU10Ag3giE8eKN9suJ18sj7A8u0z67fYD5+WAw/XJl2k+vBUzQLxVuXyBNv4iY9CGIfaZjZvIhbvcl3umc15cqP19y/Dwnfsp6sfHzZTeMsQmySAoy97zYm8xFt3GP9hl3ek7dnl+TsfIz3mHUZ/f+8noHeT030bL1qt/vdT/l/TwjXu8jkzkS5DuFHxu9+u41h/y0FU1dpu8Irza83hte716vMTX9LPHznoz2efOaQ17vFBP2JlyiZe/nO5nXOPoZJ6+yXnMuFviajE80n01+GXh9rph+b/bzGe7nmTOdq1Y7Y07gsBroteDyelngOgjECwGvl5LdQ266cDB5gZm0H6S9ML90mb4UVZsmfVJ1mrx73D6YTD60gryoTfvC5YL0we+YBm3H5IuZyRchkzJ+xt30M8akTtMvTybvJD/PjRsTE7v/v737CZnlOO893m/+3Dj/7jnCirww2JtLjFcSGIK0yUJn5YC0lhbe+QgbbDBImwsWWkhkJWODDDaxd4FIEG0sYUQWR1sJrXRQIMiLy5XBC8kL6dzcRNfOvX7vWzOpd2pqqur5PdU9Mz093wNGfqer68+nqqu7nunuqc0PyngaM7eMGUvqcZHPGbULx56+U/bx1LNVV+UiU+nrfdQ5r1vP2G0dE945qnWhXZuD1XGhHLuqh9Vf6vEx5Zyo5OWZy1WvnjHjPedaY0yZ75Tjp+c8n5r21CMd816XHvtWG/d1vCquUx1T+7zWU/undu5Q2tj7yKhiPFXfW+1QznmtY3o2AY74iIp6salOmqRD4FQEPCcF5aLZe9JSylfSqBd3tYvQKesdyrDmFE+bWmlLZXnytiZzr4vq66njPtKqJ/u8PT0enrFZ6g9vmb0n8FrfWYuPXkvVRb24V9JNNZZ6jvFQdr6fx049tvJFi/JCZcWuNQ6mGqMlo95xol40e8bEFMdIyVoZF9ZcvU8nb//2zBnWPt7xr1yD9bTLc8zuK39rjre2K8eGt51TX4t47bzHcetY9ublrat3LNfmRU8999mf1rxY2q7UXUnj7UcrT2u7Na90BTjCC0Fv3ry5yvuTTz4Zbty4sVVOPgDi3++///7qPRtPP/30kKcJn4cgx507d4ZHH310uHv37vDOO+8Mt2/fXuXNOzisrmT7qQt4J734sl5vpNYzaSh1sk7ghzjhqI9tlMbIWA/vYsPyql0c79NR6ecpTl5jyiktRsb0u3IhoI4XzxhS56lD93fPhXbpYm9MH3svNtU+VOrk6UNP2tr8oNpNZTJFnUtzU76YsuY3a1x78rPysn6dacy4qM0N+6y/Nd7HejDfbQso42NMn9TO9crnU/S1daxa5wRPHayyWvPTMY4pT9u8c7Q6rlrXlt7rsVZfKuciJU3rXKe8TzBvk6fM0tzlDnDEAvPM0rfNptvC5yFYEQIUn//851c/2/K5z31ua/e4bwxyhI38iop6GUy6UxeoHVOxXVMs4vJjMp/sWoa1iUmpnzpP5CewONF5621d0LbanX+7ao2rVlmtPrXuKCmVa538S31hjavSRYPV5t5yxu6X7l9qV+38UxpXpbFVS1fzyOsw1Ys9rbrV2q70de1Y7D0m0gBrWv6Y40hpx5hjPO3neEy1xlO0maK/82O4VL4VrG7Nh3n/7qPOpTLiOBhzPkidlfy8c0DuZu2f1yGff6xzcu14qI2nfFzW+rnWp1Z7WvO6cj6aYiypc2nLIm5T5omp57tS/UtznfdcVJrzx8yhMb9WPaxjVe0ra+xYx4F1vkvbYuXlOQaO5auO26nOcdY5IT2erHl3zPlKuT4qzXneMvP2ugMcrYmSbQgggAACCCCAAAIIIIAAAggggMAxBAhwHEOdMhFAAAEEEEAAAQQQQAABBBBAYFIBAhyTcpIZAggggAACCCCAAAIIIIAAAggcQ4AAxzHUKRMBBBBAAAEEEEAAAQQQQAABBCYVIMAxKSeZIYAAAggggAACCCCAAAIIIIDAMQQIcBxDnTIRQAABBBBAAAEEEEAAAQQQQGBSAQIck3KSGQIIIIAAAggggAACCCCAAAIIHEOAAMcx1CkTAQQQQAABBBBAAAEEEEAAAQQmFSDAMSknmSGAAAIIIIAAAggggAACCCCAwDEECHAcQ50yEUAAAQQQQAABBBBAAAEEEEBgUgECHJNykhkCCCCAAAIIIIAAAggggAACCBxDgADHMdQpEwEEEEAAAQQQQAABBBBAAAEEJhUgwDEpJ5khgAACCCCAAAIIIIAAAggggMAxBAhwHEOdMhFAAAEEEEAAAQQQQAABBBBAYFIBAhyTcpIZAggggAACCCCAAAIIIIAAAggcQ4AAxzHUKRMBBBBAAAEEEEAAAQQQQAABBCYVIMAxKSeZIYAAAggggAACCCCAAAIIIIDAMQQIcBxDnTIRQAABBBBAAAEEEEAAAQQQQGBSAQIck3KSGQIIIIAAAggggAACCCCAAAIIHEOAAMcx1CkTAQQQQAABBBBAAAEEEEAAAQQmFSDAMSknmSGAAAIIIIAAAggggAACCCCAwDEECHAcQ50yEUAAAQQQQAABBBBAAAEEEEBgUgECHJNykhkCCCCAAAIIIIAAAggggAACCBxDgADHMdQpEwEEEEAAAQQQQAABBBBAAAEEJhUgwDEpJ5khgAACCCCAAAIIIIAAAggggMAxBAhwHEOdMhFAAAEEEEAAAQQQQAABBBBAYFIBAhyTcpIZAggggAACCCCAAAIIIIAAAggcQ4AAxzHUKRMBBBBAAAEEEEAAAQQQQAABBCYVIMAxKSeZIYAAAggggAACCCCAAAIIIIDAMQQIcBxDnTIRQAABBBBAAAEEEEAAAQQQQGBSAQIck3KSGQIIIIAAAggggAACCCCAAAIIHEOAAMcx1CkTAQQQQAABBBBAAAEEEEAAAQQmFSDAMSknmSGAAAIIIIAAAggggAACCCCAwDEEugMcH3300fD1r399eO211yap98XFxXU+l5eXk+RJJgjMXeCXv/zd8MUv3ruu5osv/vHw9NOfGd588z+GW7f+91b1P/jgxvCFL/ze1rY7d/5sePTRP7xO99FHv7s6Lv/96rj8s52m/+Qnvxmeeurfd8oKH1xcfLyT/vLyvuvP7t79v8OPf/ybq//9dnjssT8cvvOdPxq+8pU/GG7e/GRI06WZlPKM219++U+Hr371D4ef/vQ3wzPPfCrVqVaOp4/zOoU8w2fxv3leeZmtNoV983ysOlv5pfWx8rb6MN2etrvl17NPKb90ft9u0/ZcX0sX96mdG8J+pW2l/EI6q5xSG5T88zRTtXs9tmwr77mzNv7UcW+N7zi3qOlK4720b+k4rs09als2Y2wz7ylzYymNt8w4dyjzp2Kpzon5+IzHxpjjzDtO82u/0rFcS2Mdx/mx7q2bMpdZZnkeVp1bc50yz/W2sVUvy7HVRmtOUufomI/l15rfW3XxjLFaGbVzhHruKB2P6/llsz5SzwWldPq8sLketK4V4vXT7hjYvaa05rmeeVNtU+0az9pf2U+pdyuNNafn12FWndm+FugOcLzyyivDk08+Obz11lvDww8/3OX55ptvXi3OHr3eNx7E1oTYVRg7ITBTgV/84v8NX/rS/1rVLp3o7t27HL72tX8bXn/9P4ZPPrk53LixOcm9/vpvhwcf/INVwCP998orv706Lv/t6rj886vj8g+KLQ6T5Xe/+5nhhRf+z1a6GGyJgZS4cyjr8cc3eYZ6vfHGf6zKKZ2w0kJD2hAESdOFYMlDD/3rKlASAjEhmPODH/xm+PznL4Yf/ehPt+oc6tpqi6dLSyfieOJI3Wsn7LSsWl55Pi2fUtkhvZp3K7BUOpl66laqR62+vj7YDkS0LthLF+rehVes29hyaosutY75/mP/3h6L5eCOr1/WQb6N1/bftc97j5W8buqxqR4fVju8+dTSq/nk7bP+bs01irnS961AwtTH2dppd5yWjoP1nLkJ5vWkKZVXmwNqdSsZ9pjV+kLx2D1O2sf6mDaq9bGu063tHo9W3yj1tebZ2vmh1AbPOcQzPyvtUMeo2t7W/FCam9bH5HbgV5ljS/NjKyCilGHNnel2T1m9112t+ViZq63rKmu7Mtefa5ruAMezzz57tUB6YfjGN75xtSj5kdvv3r17V4u3r23dAdI7MboLZwcEZiZQCkykAY4PP7wxPPDAJpjxzW/+204wIDTp2Wc/XQUuvvGN/1LcHk84Ib/Pfe7eKsjw93//p9fBk3xCjkGP117706u0/2VLLd4RokafWwvst9/+v8Mjj/zr1XywKSeYfPnLv7cK5Iz95zkJqSelnnZvX/isv+GwghHlC+3yvvu4oMjrbLW7ffFkL3LUi7n84rTn4l69uMzb5C3LKse6MPWW5z1elIu70tiqfZZf/HqOv9Z48+bTujj0BFXGtF05JnvaNfVxmB9PtTFvjcX1nLZ7F641xkvlq4vKVp3SfNW6lefcenBBKV+ZQyxb626R1jW0VUdrjlIc49xdc57i3GCN0+35wz7fjB1jU/SZEii3+q923lT2y+fr3bHaDnhPMX+pc/UhAxyKg1rv2ti3AhjWdu+5/pzSdwU47t69O3z66afDe++9d3XL+1PDu+++e7UIedDlFgMkeaS+Z2J0FUxiBGYoEO/iCHdWPP/8H69qmD4WEh7peOKJdYAhPIby0ku/uU4XmxPSXx2WV8fl/1s9ivLuu39eDA7EE0R8DCY+FrM+QW6fyGIQI7+rI6SNd2dYF9qlCbr0WQjahEdgQvDlf/yP3w2//vXvdoIqPV1nBSysE2apTCvP1LK1eFQXlrUTrbK/UlflRN5jv5uvfcFZu1CrXyCs81QuNHvrk+6nXDAqi7me+pbH4vR3cJTmAs9nsZ5x7NXGoDU20+1W2lL9WuWPPS576pO7KMeUcowr+WzK7hsvcbwq41ZZLPccR9Yc0HJo1d+qi7Xd49/qh17bPE/F36qztfBvldHjpcyZY+fh0rlFravl0ZqbrTKUtlt51M6byn4985J1jdPKc+zcuz0OysGX2vmq5zymtKV3nlbOUcq5xjqez3F7V4AjBCeeeeaZqwXOvav3B3xxePHFF6/eG/D0tV+MIocPSs/uxeBGCp6mCwGTkCb8e/7556+DJ6G8N954Y/VoTPj38ssvXz3H/9Wrb59vbD2j9uGHHw7PPffccP/996/2DwGZkN/rr79+XWQMrKTlnOMAoM3zEXj88f+99ThKfAwlvqMjBhJCYCL8S9+9Ef4Od28888xnVoGHsE8auKidEOIdH/ExkHwijXWyghgtxTyYER9RWc8P2+/5CI+uhLtP/tt/+/3Vu0jyf6G+63lhHQRS/nlPDkp6JSjSe+Ly5B3ar6bPvS27UhCqNo6svOJ25UJu3SbtUZY0rbI4yOupLAQ8dVHbaV10Wtu3+6H/tvVNfffziMrYAId3vLWOBfU4iXOSlb5nnqh5W/Nn6y4vpR6e8VKriyfAoR7D8VpReTeClab1WEteH+8xPeXxWJsjSmalflPnOW8b1TGiBIp6yk73UbyVMpQ00X19fqy//++QAQ5rvFrHaK0vNdf63aG758/N+8uUx0tK1yulOdGae9XzgiewrpRpBTGUPDyG1vlTve4613TuAEd4uejPfvaz4fbt2yuzGKz44IMPrt4H8IVrx/zEZf2dTjLxjpCwz2OPPXb9GMvjjz++ClKE7eHfQw89tLU9lvH++++v7jB59dVXVwGOuF+YvN5+++2rW+EfuZ7ICHCc69CfX7vjuy7ii0PD3RO3b//R8L3v/Z/Vizjj52GR/+1v/9HWIyvhro6f/ew/VunXx+X6UZXSnRfpJBz2Sx9VyV8aai1yFcWYR5o2vmQ0fa9I2B7bWrv7ZE4BjrztnkWIFfzw5J1fNLQWPD392bNP6wJst23l29nVdNbCJp5blNvm0/NQWr5SxvZF126AppZfyUq5EI37edLW+6X9kuFNWdvpWoFP5WLPszhX0lplptuti1XruOqpT+qoBo2tNilzcGtspuNIHfPqYk9dtI4NdKRfqsU2WLf9q3Wz5g/PcW31Q4+rNe+kL+dU3283NojSMyelfajUU+1zT/+0xmGpvNpYK40Z1TQ9B3n7Tg3oKHOGdd5X56X8+q8nEGJd07TyrLW198Wg1iPF1jkmr08rPQEOZaTW07gDHOHlol/+8pev76oId0eEQEO4m+KJJ564LskKaJQmEu8+VvpYmW9+85tXt77/eHWnSfjll3DHB/8QmJtADDbE92eEd1CEx1LiHQ/x89L7N/L3VcR90kdbahfX6aMqIZCivIxSPWnFRUL4r3JBHwMz8QWkU/SRshDZvkis3/JYM7QWS7WTmLVf9NvnSVU19jqW8i1d5CmfTX3hny7qPAuh1mJnyoWGZ4HgSVvra2Uc5mPRGg/KBbCVx9THpXXx2aqz0p7Wxau3Lelck+6rzKOtY9oaL/s6Hq1ye4+t0n7eNlh1G7t9zFyots9KZ7WhNSfW5rZakEgtS8m3PmfZd/l5glit+bs1Nseem3L3mF9P3fMgjBIoss7/tTlanQ+tOV5ybIAAACAASURBVFe5phoT4CjNl8r5TklTuj5T21tqt+c60eo3tnf8ikq8G6KE98knn1wHD6zgwyEDHOGuk5deemn1UtRwR8hPf/rTq2+/H6D/EZidQHwPRbhb47Ofvbh+h0b8/O/+7k+GP//zi+v3ccQGxEdJysfl9i+wlCbuGFgI+6cnhPgOjvwlp3Fiz9OXL+S0Wx7DHSx/8Re/t3r3RvjVltDWeEfKmI7yLKJKJ6xam6yFhnKyUk+ieR1a+6ntVdNtX/jZwZ9WX011MZheFOblqXdq1C5arYtza3spX+83a0oZ+YXxPo4R6yLWuvDc7Zvdn2C1jqPaBbByXHqPE0965fhRFwftY2bcMbc7d/gfacoXTut5336RaHosqGNaSec9nqxj3Spz7PbyWNXeRxTr3jvPlRbMtfFmtTN33FeAo9Zf2+ci+10yPeOkNq+q5y7vuSkvr2Sq9Iti1nuOqM2L1vy+rlPf44/pvtZ5Rr0rpHUu6Z3PPecM65ylXDP29uE57ue6gyM83vHrX/96FSRI/4XHRkLgI72LY04BjljX+NO26WMv59jptHm+AvHXREIN05+GjXdZhM/ff/+/Dn/5l79/3YiwT+mFnPGRl/wujtKEHO8eCZmmJ4v4Kyrx8ZjtCwwtcBHKy/PNeyDccfIv//K768BNDOiUHrHp6T3PCVJZlPSkKTl4AhzKNwNqGaULj7xv1W8+PP2hXiQq6ZQ0+cVjXtdSHsrFZCuNkqdVhrV9u6/KF/q+PPp+FlY5DqxxNcWxWRvPrfqV5qSp0vceX9YFsOdYa6X1jN+pjrO1d/3nX0vHqlq2kq6VJq9buR+O8ysqStuUec5qozomSkEDtW+9Y1KtU20+VAIcqq+abn3s++fkUiDKE5xqlavOG+p8rqYrzYOefeP+retHz/ljc5zsnu+Uenmv11r1rtXFcw2n9uu5ppMDHL/85S+Hb33rW8MPf/jDrXdtBLjw8s+bN2+uDOP7M9L3XsTHWNJJMAZAwvsyQoAkvKTUCoqo7+Ao3XL81ltvDQ8//PCqjDTAwTs4znXoz7Pd8ZdJ0l9TWR9jl1fH2CerSucBiG9969+vjss/uTouNz8jm+8T32kRAxalwEEMruQL2/gTtmmQI9bHepQkrXcasEn1Q/DmH//xt1s/axvrGR7L+e///Y+v2xbuNPmrv/r9rl9XUU9OSrpDpvFcJNTS5uPG+rZiXydZZfFfu1BTLlY9F5c9F6HpuFXborbHyrs2Y3nqUc9Du+BTxn1pDLYuLGvplQvOnnxb++z7Ytmqb6l/rGO190ymjn81XevYK23Lr/d606jHV89iObf1WJT7crPwVY9bT5lj2qiWo9S7VQ/PPOaZz2vjR3kEcX1+bAffVB9vna1532PpSVuba5RrhbFzs3oeUebLfc7Zed5T1ttzHtrXOaD33HEq+0kBjp///OerX0uJ/+7cuXP1Cw6Prv4MgY90W/gsbP/sZz97/Uso3/nOd4Zbt25d7x8mkvjLJp///OeHUInPfe5zW2alX19Rf0WlNFmFQMr3v//94Ve/+tXWL7MQ4DiVoXo+9Qwv2vzLv/y9nUV8CDT8679eXj+2EYMAm+Pyz65/WSXfVtPLgxmh7NKvl4Sfsf37v//t6sWl4V8IPPzN3/xhM9AQF8l52aV3fMQ0MfCS7xuDK/HODvW29rzsPN9WXUr1rrUppg35ldLkv8xg5VPqLyvv2gkznhzTMi0/ZZ9SEKQ2zuJiptyu7QvL1pGenxdKc326f+nidtNX27fYl+poPcOc79Mqr1RuLajfasOmny+ak2L6grrcKR0rytzQGtNh/55j3XrJm/UC022j3UdfWvNOrHN6XHrSe+aVNK3l2JPWcxzu1nt3DOXjpjVurWN1uz3ldyakx1BtMVpL05pX4phXjmvPwtDKrxS4KR2z+YK6eTBfbRyTfj3e23egWH3ZanfMu5ZGNcnHWml+naLP0/qU6m5Zl85DJb9WPt5HvFr9Y43JfPzVzmvWeX/M9dP6eNzM061rIOudY7VzjjWfT3ndVe5v/RHM3utE69rNmkfOabsU4HjvvffOyYS2IoDAjAXC+0Zee+3PZlzD86ka3yycRl97FnCn0SJqmQdDuPCdz5jgeNvtC0zmMT7ph3n0A7XYvwABjv0bUwICCEwkEB6j+Z//c/OujomyJZsOAYIbHWhH2IUL2iOgH7BIjsMDYgtFcbwR3BCGyVGSMDaPwk6hRxIgwHEkeIpFIAr03DaH3lrA+tYS28OMFKsfDlMLSvEKcHx4xeadnuNw3v1D7RCYqwDngrn2zHa9mOP1fiL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yDAoVuREgEEEEAAAQQQQAABBBBAAAEEZipAgGOmHUO1EEAAAQQQQAABBBBAAAEEEEBAF3AHOF5//fXh8ccfHx577LHh9u3bw1//9V8PN2/eHC4vL/VSSYkAAlWBi4uPt7ZdXt639Xe+PWwMaWqf5wWFdHmeIU1pf2831eoR65jml5antnFsW5R2xzRWP7TaohpHL7X/an2k+KX1LZWX5uFpu3eMkB4BBBBAAAEEEEAAgX0JuAIcMbjx7rvvDg8++ODw9ttvD4888siqbgQ49tVF5HtOAqWFcWuxXFuwlz6Pjmp+ebr0b6Werf3z4ECtvrW6Wm2pbW/lp7SpNBZL7awFdGqBiDy40Oq/GIxS9lHapI6HczoOaSsCCCCAAAIIIIDAaQq4AhwXFxc7wYw333xzuHXrFgGO0+x/aj0jgakW30o+PQtfK8CRUyplxMV6KSBQWsiXAiNKe5WAihqQmTqvqcpVvZV+suxndNhQFQQQQAABBBBAAAEErgVcAY7waEq4i+Pll18ennjiietMQuCDOzgYVQj0C1h3KpQWnD3fvMd9espTFvZWmtYi3LtAV9rSm6e6wB/r6OnXMbatkdkzjvpHOnsigAACCCCAAAIIILA/AVeAI96tEarz3e9+d/j2t789PPDAA1u1u3fv3vDGG28MTz755OrzEAz56le/Oty4cePqGf/1HSDhXwiItP7+8MMPh+eee264//77h+eff361z09+8pPhqaeeun7/R3gPSPhXKjMNwDz77LOrdDGf/XGSMwJ9Aj0L5Z6FqRIUiC3w3BmhBBKU+nruZlDa4skvtFvJM+/hsM96Ttt+V4riWBot+xwLSh+kDn2jmb0QQAABBBBAAAEEEDiOgCvAEaoY3rvxt3/7t6s7OcK/t956a3j44Yevax/v8gjv6Qj/HnrooVVA4rXXXlv9nT/mUvv7/fffHz799NPh1VdfXQUmYnDjgw8+GO7evbv6O+ZplUmA4ziDi1J1gX0uamsLbatMK8CRt8560aUaAFAehVEDFzH4EOtqvdtizOK+FuiwnHNHJb3arjxdKEt5b4tSB310kxIBBBBAAAEEEEAAgcMIuAMcoVofffTR8NJLLw0vvPDCqpZ37twZHn30UVcAIz7SYgU8IkMMYpQehVHzOAwppSDgF1AWlJ5F/RSLWCvAYb3kUglUlAIKyn49ForxmABHbyCpN8CR/tpLT/AoLVf19I9s9kAAAQQQQAABBBBA4HACrgBH/q6NV155ZfUoSs8dGt4AR+kFp5sFxebRl5SO94IcbiBR0jgBZfGtLkJbjyHktez5tRU1CDCmvtajIvu8M0HpC6u3lSBNLQ+l/DG2VrlK+Vb72Y4AAggggAACCCCAwDEE3AGO+BOxaXDhEAGOcAdH+Gna0ns0Wnd3HAOVMhHoEfDcMdEKMpTyaQU91G//0zYp+Y1dhHsf+VDarSzelTSb+e/j0Y98qE4tf6U/rP6zgko9Y5p9EEAAAQQQQAABBBA4pIA7wBGCGSHIEIIN4V0Y4R0b4V0Y8YWf1vsw0mBE3D80uHZHR8QId4v8wz/8w/Diiy8On/nMZ4Z/+qd/Gm7fvr3aHN4HEvKNj8qEfN95553r7byD45BDirLGCCiL9H0vdK3Fey24oizUx7ZvisCOFcCwtuf+6/lr84JRT7DB69HqGzUvq36e9o8Z6+yLAAIIIIAAAggggMDUAu4AR/h1k3/+538efvCDH6zqEoIMMbgR/m79ikrYHoIPMeDwne98Z7h161a1TfkjJt/73veGZ555ZhXk+NrXvrb1Cy4xyBEyy3/GlgDH1MOG/PYpkD9+Yb0YM03vedFnrZzW4x+lbalFKL+1fwxQ1PxK9U/fNZGXlS74rT7JgxAhfemzWhml/NO7HuJ267EfTxus/lTaUKp3z107li/bEUAAAQQQQAABBBA4toArwHHsylI+AuckwDfp59TbtBUBBBBAAAEEEEAAAQTGChDgGCvI/gjsUaD2Hoo9FknWCCCAAAIIIIAAAggggMBJChDgOMluo9JLErAe+1hSW2nLaQpYj0mdZquoNQIIIIAAAggggMDSBAhwLK1HaQ8CCCCAAAIIIIAAAggggAACZyhAgOMMO50mI4AAAggggAACCCCAAAIIILA0AQIcS+tR2oMAAggggAACCCCAAAIIIIDAGQoQ4DjDTqfJCCCAAAIIIIAAAggggAACCCxNgADH0nqU9iCAAAIIIIAAAggggAACCCBwhgIEOM6w02kyAggggAACCCCAAAIIIIAAAksTIMCxtB6lPScrcHFxcV33y8vLZjtCWitNzCBPm5YT0qj5hLR5HT31yBvUqodiMWU7Uqv4/0suSr1KTq3OtPKsGeftb9W7VL5VbtqO2hiJeVjbvXU72YOYiiOAAAIIIIAAAggcVYAAx1H5KRyBtUApCGEtGpXAhCdfqy9aC22lLmn+VmAk3V5Ka+1vBRRqwYv0c6tcpQ5qAKDlZ5XT08fKPp4+sKysscV2BBBAAAEEEEAAAQSmECDAMYUieSAwUkBdIMZ01qK3FDSpfaZU3SrP2p6X0UqvWHjLi+WPKVepV6md4bPeYJXS3731yus0dUCjt4+U8UgaBBBAAAEEEEAAAQRKAgQ4GBcIzFSgtXBVFo+lb+nTpnruurDKs7an5ca7GuJnrYV2KTBh7d/qTk8984DQmEBCb1/uK8BRMpoywDGmj2Z6OFItBBBAAAEEEEAAgRMQIMBxAp1EFc9ToPUYgbVQt7bni3clKBAXra27EeI2pfxS8KJWL++dF60FvNWOPBjTapPVzlaAwhO88LTfqlOtr6cMcORl9NbpPI98Wo0AAggggAACCCDQK0CAo1eO/RDYo0AruKEEJ9QFpZIuDwjU9lHyUhbXefuUgIRSttqOWuBlbL1qfap6ttKlrp47c3qDTGPuZtnjYUPWCCCAAAIIIIAAAmcuQIDjzAcAzZ+fgBXcOEaAw/sYiVe1tmAO+YSyrQCGtb1mpgYX0vakgRKr3NpdEdbdEqX6KnW16lPqFzVYYdXZKtva7h0zpEcAAQQQQAABBBBAIBcgwMGYQGBGAq2FfqmayuMirebli9Y0rffRjDEL2Na+Sr7HaEdPvUqm6p0ZMdiT96cSEKuNASVoEvclwDGjiYKqIIAAAggggAACCBQFCHAwMBCYiYCyYC4tNkvVV/NS0vV8w+8lnTLA4VnM7yM4kJZfyj8PVKi+YT8lrdKntbxa44sAh3dUkx4BBBBAAAEEEEDg0AIEOA4tTnkIFASUhWtr4ZxnqSxylTSlBa/nW3+ls607GKx3SkzVDrUPQro8SDF1UMVjrNbbGj+tYI9VhtUH1nZlnJAGAQQQQAABBBBAAAFLgACHJcR2BA4gEBfNeVFjHkGp3T0Qy7ACB6WgSW1h77kTIm9r6f0erQCCtb/VXbUAhdUH3sBGrS+jVa28dL/Upjd9qZ+ttqaBLaUvan3YO9asPmQ7AggggAACCCCAAAIlAQIcjAsEFipwyG/ND1nWQruLZiGAAAIIIIAAAggggMBIAQIcIwHZHYE5Cxwi8HCIMuZsTN0QQAABBBBAAAEEEEBgHgIEOObRD9QCgb0J7DMAsc+89wZCxggggAACCCCAAAIIILBIAQIci+xWGoUAAggggAACCCCAAAIIIIDAeQkQ4Div/qa1CCCAAAIIIIAAAggggAACCCxSgADHIruVRiGAAAIIIIAAAggggAACCCBwXgIEOM6rv2ktAggggAACCCCAAAIIIIAAAosUIMCxyG6lUQgggAACCCCAAAIIIIAAAgiclwABjvPqb1qLAAIIIIAAAggggAACCCCAwCIFCHAssltpFAIIIIAAAggggAACCCCAAALnJUCA47z6m9YigAACCCCAAAIIIIAAAgggsEgBAhyL7FYahQACCCCAAAIIIIAAAggggMB5CRDgOK/+prUIIIAAAggggAACCCCAAAIILFKAAMciu5VGIYAAAggggAACCCCAAAIIIHBeAgQ4zqu/aS0CCCCAAAIIIIAAAggggAACixQgwLHIbqVRCCCAAAIIIIAAAggggAACCJyXAAGO8+pvWosAAggggAACCCCAAAIIIIDAIgUIcCyyW2kUAggggAACCCCAAAIIIIAAAuclQIDjvPqb1iKAAAIIIIAAAggggAACCCCwSAECHIvsVhqFAAIIIIAAAggggAACCCCAwHkJEOA4r/6mtQgggAACCCCAAAIIIIAAAggsUoAAxyK7lUYhgAACCCCAAAIIIIAAAgggcF4CBDjOq79pLQIIIIAAAggggAACCCCAAAKLFCDAschupVEIIIAAAggggAACCCCAAAIInJcAAY7z6m9aiwACCCCAAAIIIIAAAggggMAiBQhwLLJbaRQCCCCAAAIIIIAAAggggAAC5yVAgOO8+pvWIoAAAggggAACCCCAAAIIILBIAQIci+xWGoUAAggggAACCCCAAAIIIIDAeQkQ4Div/qa1CCCAAAIIIIAAAggggAACCCxSgADHIruVRiGAAAIIIIAAAggggAACCCBwXgIEOM6rv2ktAggggAACCCCAAAIIIIAAAosUIMCxyG6lUQgggAACCCCAAAIIIIAAAgiclwABjvPqb1qLAAIIIIAAAggggAACCCCAwCIFugMcH3300fD1r399eO2110yYi4uL6zSXl5c76a3tZgEkQOCEBS4uPjZrf3l5n5lmTIJQh1hG+v/TPEv1DPvUPm/Vp1aGpw3pvBH3K80v7XpcXLV7d04q7eOZpzxpa2Wp9fKYxbS5XSgrfDZFmT355F5pHj359ZikNj0OVj2VMRHT1Mofs90q39peM63NX/ues/K5aarypmpPnk+cK615NrRrivlxzDHAvggggAACCJyyQHeA45VXXhmefPLJ4a233hoefvhh02DMhZmZOQkQOGGB/GLW+vvYTW0FQKZaZHjaaC0s6wuzdeDVu5g99bms5GW1Se2Pnnzy+qR59OSn1rUVxPKOCavMUhvzMqygzj63K/Wz27gJkh5ykR4DCVPPPWPm4dIcmdZzX3W2+ojtCCCAAAIInINAd4Dj2WefHV544YXhG9/4xvCjH/3ItLIuVK3tZgEkQOBEBawL6bl9m7eUAMd6Eea/a8Gaq6ztxxymrfb2WNSCBGqAoFamtZjfp+FUDmkda0Gl6DT37Yp3bVE/deChPOa2gytKfa00ve1pzdfKnXJWvdiOAAIIIIAAAm2BrgDH3bt3h08//XR47733hqeeemp49913hwcffLBZknXRb22nIxE4F4G5BTRydwIc66BIa1G6j0Xy2PF/qDp5ylHSKmnG2ljBiCnzj3lZQZxDbh8bqFoHC3eDDIeay/ZRTk97rHoQ4NjHkUSeCCCAAAIIbAt0BTjC3RvPPPPMcO/eveGLX/zi8OKLLw5PP/30Vs5h2xtvvLF6jOXOnTvDrVu3VtvjN1at7THYEdJ/+OGHw3PPPTfcf//9w/PPP78qM+Ybtr/88svDE088cV12CL6E+r3++uvXn8UyW9vG5BvKC/9C/fiHwFgB5SJ5fSxtv5cj7le7/bn1rgzPhbca4GjVJ98W25PWUf3mV1kAp3NKendB3NcTYE33qT1mUAt+xLFh1aG0uK3Vsda2fBwqTuk+Vr6t+qh3cITyLHurj3r7Nt0v7Zex5anH/yEDGNYdIqU6+8eLHeCwju/W3JW+76c298V2tMqx6pDmkZZjzcvrsazfSaLMj2meyryuzpnqGCUdAggggAACpyjgDnCEl4v+7Gc/G27fvr1qb3xU5YMPPhi+8IUvXBs8/vjjqyBDuLsj/HvooYdW/40Xvtb2ePH5/vvvr+4WefXVV1cBhNJ+jz322PXLTuP2UM7bb789PPLIIztltral9VXzJcBxikN/vnXuucW5dNHeClrk29bH5uaFoa0LZSXA0apPfqGe5+dZJMQFcmtBnS/U8oVlOi8pi7rWwrQW/KjVobQ4Txf8te21Rxta9a9tyxf6pbtTLMNSwMZ7hFkBnFKbva6KW14Ptb/TcWS1veW5WWBvHp+yAhTW9vw4UYNKVjvS7dZx7Nlemp/iHLVuS/19H+o2a57JA8JK8MDKM/cqtSmdH8fM656+Iy0CCCCAAAJLEnAHOMLLRb/85S9fP5IS7ooIwYv8TorSRWK+kPD8nV70tfb75je/Ofz4xz9e3VUSfuXlxo0b1/3V2mbVt7XvkgYEbTm+gBJA2BwP9V8/UQMc+YLBukhX69e70LDKz3tICUq05o/Wyx5Lo6G24LW+ke+tgxVcyOvY+gUONRCUBz3yOdf7gkzPUWUt/q1AjRrEqAVlrPI9/WiNnzQvr6k13mpBj9iXLUfPHTjpXJS2t3SXxe5YXd+FVjrmW/NXa87KAxPr9tbLqY1Nq/xy3/rv4LDmciswlPsrgRjP8UhaBBBAAAEETk3AHeCId0iUGvrJJ59cBxSsgIF3e35RWbuoD3eYvPTSS6sXoIY7MH76058ODzzwwCp5a1vpgj5eCFr7nlqnU995C6gBhNZFvmeblTbXUuunBjjS8r3BjfW+9otC87si1Jc7lhcx5W/WlQVnnFOUtD0L9dbItpysOqVzsHcx7j3ilLsm8nNCfueJFRjqDXB4xtLusVMeq9YdGGO3j6mH2nfWsdvaPnWAw7oDbX0ctn96Ww0spD6WQSttLaBi1SO/48Nql9qfpEMAAQQQQOBUBVwBjvDIx69//etV4CD9Fx5FCYGP9C4ObwDDSh/LSx9BaaHHn7FNHzOJ6Uvbpsj3VAcB9Z6XgBpASAMD+f+v/R1b2nqG3bpIV+t37ABHXBR6Frprt3bApJTfesF0eT2QrLsArGCCusC36qoubPN2t/LtWWzXjjDlLgJP/6lusb2b40HrO09deu3jfmPGiDWOrT7smRF7543SXGXNba3tVj02vu27LazAQn1M1/NV76rrSVdz7OlL9kEAAQQQQOCUBeQAxy9/+cvhW9/61vDDH/5w610bofHhBZ03b95c/Hb5jQAAIABJREFUOcRfVEnflRHeoRHehZEuAqztecAjIsdgSnhx6aOPPjqER2Teeeed63eChP3eeuut4eGHH14tVNIAR2vbmHx5B8cpHwLzq7v6Tad1Ae65xdqTtnQhbX0Day1Y4v7q4iTtNWuxli8U03nICkSURodVXmlx6alDvr9nUa0EPMYGFTz1s46u0jxv9Ult4V8Kkqt3abTGU295njFqmU6xPeaRjv9YR2VM2305LmBgLerX9S4/amLtW9rPmmuUOa1mouyrBoA96VIjq7/YjgACCCCAwFIFpADHz3/+89WvpcR/MbgQ/g6Bj3Rb+Cxs/8pXvnL9aych6BFfMhovrtJfLcm359j57dAxGBHSld79EV5M+v3vf3/41a9+tXoxafwJ23ARV9sW8urNlwDHUg+Pw7Yr3mqcllq63Ti9JXmzQPn4erf0ZaHxgtfKOw0wxIysW53TPFvP2+f1qbWvtiioXbTHBW2tl9JHPDZtWv+8a5yHwn/TfKx3VNTmprhALNUpPjpRqsO2xfouglq7Svl46p+WVatnLU3JpRacaFnnfiW3PChRc/O45n3c00+e8krtLI3T0qM+6dis5dN6z0pp/9oXBpv5Y31MtMZ3rV7W3LI9prbnqd32rbd7fiGqNA/V5qbWnLWx2NRxM/Y2j7OU5t+SXe6S/yJLmnfJcLcvNi+BjkZ5e9K6WQGcYofzIQIIIIAAAgsQkAIc77333gKaShMQOE+B2oWu966NY+lxoX4s+WnKVe4qmaYkLRflDhYtp/NKdcx+ZA44r7FGaxFAAAEEEBgjQIBjjB77InACAqcc4GBhcwIDrFHFYy6Ka9UiwOEfU8fuR+YBf5+xBwIIIIAAAucqQIDjXHueds9GQLk9eTaVPWJFrEdmjlg1ij4xAeURnRNr0tGqy/x1NHq5YOZOmYqECCCAAAILECDAsYBOpAkIIIAAAggggAACCCCAAAIInLsAAY5zHwG0HwEEEEAAAQQQQAABBBBAAIEFCBDgWEAn0gQEEEAAAQQQQAABBBBAAAEEzl2AAMe5jwDajwACCCCAAAIIIIAAAggggMACBAhwLKATaQICCCCAAAIIIIAAAggggAAC5y5AgOPcRwDtRwABBBBAAAEEEEAAAQQQQGABAgQ4FtCJNOG0BWo/szjnn/Yr1TnUt/Z5q4fCPmPbWvrZz1jm5eXl0QZIXq9Ql/DZFHVS8knL95St5B1Qa+5TtK89ZtqGav2PNjD+s2DVz/uztjF9qR/yMZEbWNtj+pqxZ/+87DhGS5+n5abHdquvT2UcHHscUj4CCCCAAAJLEiDAsaTepC0nLZAv9KdY+O8bpFbHY9W9tKA51iKnVpfQJ2MDAK0FbG0BquzTO17yth7LPA26jDXutejZT/VTXNM0Vr7W8dIaw6VxbJVXsmkFSvI+LOXfOp4Ur57+Yh8EEEAAAQQQmK8AAY759g01OzOBUlDgWIEClf4UAhxx0TvVgldZNB3iW+WeMpS6q32fprMWyj15jtlnX+0cU6fWvqqf1S4rn7Hbe/q8p86lY9YTCEn3t8rfV5+SLwIIIIAAAggcR4AAx3HcKRWBHQECHOMHRc+i31uqtWCytnvLq6U/RFvVuloLZzWfqdIdqg/2Wd8e07H7ePZXja10auDCyifvi5jeu99UfUo+CCCAAAIIIHAcAQIcx3GnVATMAEcr4BHfdZG+u6L1WSgsf0dG7e/0c+vdGOodHDFdrY5K3ZQh41n0h7TxX3p3R7owWrtt3uGR7pNvi3l5F1S1eqT5lcqyyon5tu5csQwU85DGWhgrpjXn/L0MtXeJpO3N62O1s2bV6hur31S7kp+66K8t6tPPlXES7a1+9OSrHg+etipjOi/Xar+nn0iLAAIIIIAAAvMXIMAx/z6ihmciYL2gM92eBx7SQIP1Lo/a9lL+1iMySoCjlW8e8LDqbg0FNcBRWgCXFtKexae1oCsFR2r1KOVlpa3ZtBbvamDH657W1QoS1BbXVh+V6h77Kw0IWfnU0ra8e/vC6qO4vRaUshbrngCFGphKfbwBDqu+tTq0Pi/1ce46df9Y45/tCCCAAAIIIDAfAQIc8+kLanLmAsojKkqa9QJg88skVtDAk3Z3IVH+BZTeMq39rCHiCXDkeanfYluLNs/2POjRWpjniz6rnDGLvp680/Ksl0Oqi+tWEMPTX2pf54GZVqChlqc1RkvbPeVad+Qo9p4AgucOC28ApDfAEctR6+Ydzz19yD4IIIAAAgggMA8BAhzz6AdqgcBWUGJ7oVAPVuTBjM2F/3bgIX1EJD4Okv7X2q/WPcodHKU6KkEV6+4Ra6HYWuCrgZDSQspaLHm277Melo+37NYh6mlza3HauttCCXZ4+8tzl0bP4l2d1tQ7DvblXD++6z/HO9X4UYMUnjq2Aodqn5AOAQQQQAABBE5TgADHafYbtV6ggBIs6LmDIw0w1AIdSw9wqAvItdXuok79hr21eB+7+M7r1rPAVNthLaRbwSMrsEKAY1dIHZ9Wv1hjtza+PcEDa4xbdVTHTq/J2IDJAk8tNAkBBBBAAIGzEiDAcVbdTWPnLKAEL8YEQULb47s7Si/7TAMhtYBHefFavlskTdt69KT1ThDrJafKYsm76Ivf/lrvhrAWcspCy1rEtQISVoBj3d/bL0hV/7baprhv93/5TgAr4BK3e51i2aUXkqqmnrs7vF6KnzJurWCS5VYLeOTHgFVOK+ih2Kj1tMZ0rT2tz+d8TqBuCCCAAAIIIOAXIMDhN2MPBCYVKL1cdLNAu++6rNZLRtcX8B+v0taCAtb7LfL8rfK2F7Drskvlt/JN88h/Eab0ItVa+0q3pG/qs1nkb9fZ/ysqcaG0rkc531oZtfqkdS/lWVpsKvvUXppqGeR5txa7JffSOyBafWEtpkuL31J+aT7KPrV2pn3bcq5ts9rjGR8947o1Rmv5pcE8ZWxbbc8nSO+xUjsOWmM6b5v160dK4GXSiZ7MEEAAAQQQQOAgAgQ4DsJMIQggMIVAz3s5vOWy8NkVw8Q3ivDyeZEaAQQQQAABBBCYSoAAx1SS5IMAAnsVOERwIzSAxel2N+LhG9Z4+bxIjQACCCCAAAIITClAgGNKTfJCoEOg9YhKR3ZnsYv33RwqivXoh5oP6RBAAAEEEEAAAQQQQODwAgQ4Dm9OiQgggAACCCCAAAIIIIAAAgggMLEAAY6JQckOAQQQQAABBBBAAAEEEEAAAQQOL0CA4/DmlIgAAggggAACCCCAAAIIIIAAAhMLEOCYGJTsEEAAAQQQQAABBBBAAAEEEEDg8AIEOA5vTokIIIAAAggggAACCCCAAAIIIDCxAAGOiUHJDgEEEEAAAQQQQAABBBBAAAEEDi9AgOPw5pSIQFMg/9nY8JOo4bP437hz/lOpnp+bbf3MappPWra329KfXA37Xl5eXrXj4vq/rfxi2lKasC39l5eT75OnD9vH1s2y6KlTLc9olm8vtaEnTfRQnay2t/KztrUMrPGi1CumqfVPycCT7ymlteaLff0U8ykZUVcEEEAAAQQQOD0BAhyn12fUeMECMZCxvYD/ePVnuuAopdss3tbBkDwPZf8837gI8i52SovyuKhMF5G1dK00rQV/KfihfrY23gRPlLpZQ3FMHukiXG2DVf9SfUv90huISAMI+wgWjPGstb3HzOr3U9pem3O8x/wptZm6IoAAAggggMByBQhwLLdvadmJCXiCFq3Ag7pgKQUzSouaVr2UReN2oGV9B4dnIawuamuBj1b5Y+tmDTGlTlPlkZellJ3eUaMEUay6poERpXwlP7X/vHnVgjj7qHdP3Q61j/f4PlS9KAcBBBBAAAEEEOgRIMDRo8Y+CEwsYC0yasGI3mDGenG3faeHVQelydbicMwi3Froesu22mPlZ+1fW0Ar+1ltzfMouaZpandT1AIcyuMvtXa0gibetlvt3Ed+U/T72Hodcv8pjvtD1peyEEAAAQQQQACBlgABDsYHAjMQ8C4y0vRKoEJJE4Me4b+9t6d7F4dKwENJUwomqPtZC/W43ds2pU7K0LPKtbbXAi3pflYe1vZSQKa2TxoAifvl71yxAjK1Psnzth6Tse4OauUXg0D5HUlWm9LgUeluplK+sQ/TvHPz2jZrjFlzQ/7+nzg35O/q2fTJ9vuCWu8K8myz2sF2BBBAAAEEEEAgCBDgYBwgMAOBMQGO9eJnczdG6z0em0XQ9js6coIp373R4s3vFAhprZeItha/eVnK4zC1uxWUullDZ6o8lDZ7FvM9wR8lyGHlmy/erfS74/Jihzy2uxQ4sOrcKr8WiIjBhrRc9Z0xtfKsulv1VMZ5bayWXjaqBjFqQY31cbyeY9RgrBVosY41tiOAAAIIIIAAAkGAAAfjAIEZCBwiwFFacFhN99dr+x0bdv72OznUOw2sxfKYxW6+qLXatVn42e2z8rLqXSurFBxIf8km3a6U0ZPGukMidZ0if2sMlEzSz5T3kFhtsoIReR2UQEnLZmwQzQosWHNAHgxt5We9Z2jXph2ItY4dtiOAAAIIIIDA+QkQ4Di/PqfFMxSwFhG7C7P6L6Uo7+XwlOdLOy7AUeoaddFqLZC92630yjCy8sgXp7WfarXuzlACMLEupQVxbEurHKstsQ61BXwrEKPk7WmjN+hT60srmFErJ7VW766wAiPqYzvKuNwObu3OJcr2NLDRe5eGUo63PaRHAAEEEEAAgfMWIMBx3v1P62ckYH27qf7Ma2hSz8/E1sr3BDisRWhPsKJnn+2F0yboYn0TrixG1cW4ZaEOPbU8K52n7aW69eZv9V8tGOCpQ09AQekfAhy7LyNeu9VfUOzZRoBDnQVIhwACCCCAAAKqAAEOVYp0CBxAQLn7orTAsBYKSr6l9254gxuxHr0Lw9Kic8q8WotaayGuLIjzIWIFBZQhpeRhpdn39l5XxbwWrCqNtSnys8rL29oan1Z90u2eOzjU/bTx5b+DI79jI5RTewSu9+6O3rlHaTNpEEAAAQQQQGC5AgQ4ltu3tOxEBfKX/uV3buTNat2t0XqBYAyUxMVJXFCk+9R+5UD5lZX8UYjar02Uuin/VY2YxpNHaZ90UbzreLn6KK+3la72WEltP8+wTOvSanvvi1lLQYKSgfXoStqm3j6qtVXtk3x/b34tw1Yfex8dKdVLqbvanpJ/uf4f7wxF9VdN8jmiNs+U5hJlfolz0mZ8toMwnmOKtAgggAACCCCwbAECHMvuX1qHwOQCfLO6IbXujJgcnwwRcAowRp1gJEcAAQQQQACBkxYgwHHS3UflETisAMENghuHHXGUNkaA4MYYPfZFAAEEEEAAgVMUIMBxir1GnRclULq9+xQaqDymcgrtoI4InKMA88459jptRgABBBBAYPkCBDiW38e0EAEEEEAAAQQQQAABBBBAAIHFCxDgWHwX00AEEEAAAQQQQAABBBBAAAEEli9AgGP5fUwLEUAAAQQQQAABBBBAAAEEEFi8AAGOxXcxDUQAAQQQQAABBBBAAAEEEEBg+QIEOJbfx7QQAQQQQAABBBBAAAEEEEAAgcULEOBYfBfTQAQQQAABBBBAAAEEEEAAAQSWL0CAY/l9TAtPTODi4mKrxpeXl0P4LPy351+eX56Hkm9avlUXa3upDbU6KnWzTDx1t/Lq2d7jkZdT8vHaeOqRlmeVk6f1lNPjadmkx0urHdZxkZbTMuhtv1W+5R7qp/aT1Se17Vb+pblK6VNrjsvrY9WjZGG1WalnTFNrZ2/7PWWPTWv9HDA/9z1WmP0RQAABBOYmQIBjbj1Cfc5aoHRRHi+ilQVPC6+Wtydfqy7WdqtzSwsbT/1qi98xeVh1PuT23kVbb79Y+1nb922jHi8tN+W4aAUA0rHV46GUX3NM921ZhP1Lx4AVOGjl31tvtc/S4EJunLelFhCZ+rjvbfO+jwMl/xDoyIMZpc+UvEiDAAIIIIDAnAUIcMy5d6jbWQmoi7Axi9wpLvit8q3t+w7ClIIcU7RbHYxj2m+VMSbvnn2tBbu13dvXVvvT7erxEvZp1VNdtKrBN6+zN31t4R/bWQtkWHehWEGDPH/VrbfPWu1U8ux19YzZKctQx5fnGNl22g1w9ObFfggggAACCMxZgADHnHuHup2NgHWhbH1Tq0BZZSh5tBZR6oLEs4BQyrPqPVW7rXKmaL9Vxpi29Owb92ktZnvyHduvVpm1xaK6KFfSWXWw+nLseFHqqJah5mXNQ56g01Q+U/VDT32mLJsAh9oDpEMAAQQQQKAtQICDEYLADATUC+X4TXSscul9A7VvapUL6DT/2m3h6aI31MP65reWZ4ldqWNcHKcGeV6xzPz9JbWFXKkdtXLy9uR9ktal9T4Ij4u6UG3ZWP3W6g9PgCMvJ9paTkq/ehzS9rQW5srivnZ8puOsdxpRx3xpjFvHnuqlGMT+seaFmoM6x6XllOa72ji1juFY77zPvMdFmr7kn8/N+TxVOu5bx0barp45YzMGtu/gyB9PiX/Hd3bEx1nSd3ikj7jU0qflbdp+31a31fLsPYbYDwEEEEAAgVSAAAfjAYEZCPRc/HsWhHna/KK7tXgpLQjyi2510WO1U1nQWAvCfDEb61pajHoWvmraWvnWAlEZhopfqy9a/VZbOKYLw1Leve319GNeN8vBSt/qy9KxYj3iNCbQUVrcWuVtFpGblw+36mB5tQI4tcBAWod0XNXGsRUkyverjbvWcVIzqI213oBBy7M1rnu3TTN3fLxDpwYxNn29DpKUAhRpwKQWPFm3ox1oUeZB0iCAAAIIINASIMDB+EBgBgLWAiStorUwVBcY1kV6bTFc2q+2YPQu3qyFZ2nhai3aW3XzfAPeKqcn+FFatFhD0TtOPDalshU7azzG7Uq62iK31O9qEMBaHHrG85T9s1k0bv9CkqePY9tiPyuBCqufW8eYZ4Hu7TNlrFn+qql3nvG0xTKqjfEpj49yH2t3cNTPH+sASRoUKd3RsR6T9fd9lH7VhV9yUUc26RBAAAEEFAECHIoSaRDYs4BnUWNdCNcvUO2fmk2/AfUsODxpW5Rq25R6lhY71sKmVH5t8ehZuFt3PqjDSxknvTbWwlftYytgoC5CPePE8mvVSamv4l5rV0/d0n1if8bP1EfQ8jy8LxnN660cmy0ny1AdX5anddyvF+Dbd754gmX5/q3jRjFTjwfLz3KxfjGltj19ZKX3Lo3tscjLTq2+YjsCCCCAwDgBAhzj/NgbgckE1MWB56J5zCLHs+DwpPUsXL2LTyu9tbBpba+5W/2h7qcMpNoYUYItlk1roZYuwsL/b/1sp9pey83yUI+X1oI0DQa1jhWPnXch6k1fc/F4WMELdSyod0DVFvE1c+s4VeY19Vju8bf2UY5Hqw/GHh+7+bcDC8rPyBLgsGYltiOAAAIIzEGAAMcceoE6IPCfAspCKr94ti62lcVFvgjMF37qYqGUT2sxbF3klxaneV1aC+7YjpimtWiwttXKsRb01nbP4LfGR8umZ8Fklaf0j/V+lp7FYGtMK3W2FshKHqXgiHosWuV7x0Q+NpXjSq2DGgQqjYVSO2pGtTnGMlX6oXRc1OYExV6pU/6CY/VYqc3vPcfvdh+PC3CUXj6qPqKiBkYUe9IggAACCCBgCRDgsITYjsCBBdJFeWnhkl7Q5wv42oIi/7x0S3YpGFDbr1Zu6fMp6thqc22Bky9grDqrv4hgBWyU/qktoGsL1XxMqP2S2yh9ERdirTLi4k09NPL06d+5Z8xTfWygdbyU3Fp3HVjp874ttSsPHHj6VG1z2kfWPlafe4+LUvvG9llq1BrrtXnL6ofcKw0ieOpujY/cRpln4z61Y1U5Pkpz4Cbf+stFS2nyoMXGZ/vlorXPrReXrvtiU6dakESdW0iHAAIIIIBALkCAgzGBAAIIzETA+mZ4JtWkGg4B+tSBRdJuAcZZNx07IoAAAggsTIAAx8I6lOYggMBpCrBAOc1+a9WaPl1en86xRYyzOfYKdUIAAQQQOJYAAY5jyVMuAggggAACCCCwR4HSz7LusbjJsuanYyejJCMEEEDg7AQIcJxdl9NgBBBAAAEEEEAAAQQQQAABBJYnQIBjeX1KixBAAAEEEEAAAQQQQAABBBA4OwECHGfX5TQYAQQQQAABBBBAAAEEEEAAgeUJEOBYXp/SIgQQQAABBBBAAAEEEEAAAQTOToAAx9l1OQ1GAAEEEEAAAQQQQAABBBBAYHkCBDiW16e0CAEEEEAAAQQQQAABBBBAAIGzEyDAcXZdToPnJmD9jN++fy6vVH4os/Z5yy/sM0V9p8rnkH196DpfXFzsNO/y8nLyJpfKSQuZqsxQjjevtG5hXzUPT7rY1rxulkttP7WDWnWMZZe88nrVTC2D2vhS2p2WqdYndbHqphoeMt2h65zOz/mc2zN351ZTzmdT5rU9TqY53xxynFAWAggggMD+BQhw7N+YEhCQBEoXgfu6MCxVqFbWIesQ63WMMqVOqiSKC4opgjveehxqYVUqZ6qyWwv2mkdedk8eqrUVbCgFP7zBms3Y3wSuagGM+HnJwKpLHhSyDGpt94wH7zjxprfasO/t+xx7Vt1bc2XvPDrlfDZlXnlwI/x9jDnX6hO2I4AAAggcV4AAx3H9KR2Ba4Hei9GpCOcS4Ij12KfHPvLeR55K306xGFTyUNIo9U0X8vk3/WpQwLPo9tSpFUxZL6Z275DxLPQ9dVHzTdOp+4R6qP3psfaktQJXav08prWx15NHvs8+69uqXyuA4JmT8rSefS2/KfPKgxwEOCx9tiOAAALnJ0CA4/z6nBbPVGBfF4FqcwlwqFLldMfqvykWVkoeShqPoHL3gbUI9pQ3Jm2sqxpAmMKqpyx1HwIc/sehrPEzRZ9bZZS2twLCnjmJAEePPvsggAACCMxRgADHHHuFOp2lgHWBmV7IBqD4zVX6vHXrWWzrmy41wFGrx3rRtH4mOq9Tq455Z1t3cFgOlkFaF8XRam/Mo9R/sW1pnbz1tw6GWqCgdtt8/ohC+ve6LeX3eCgBiTzvWPc0QFBqT/r+DPV2fyWdVR/LNq9/KTDgCSqo5dUCEEpZ1h0dpTa16uW9K0MZJ0p5Vrl5/48d79ZYKeWfflZq9+b43xxT+bGQPm7UOv5qZum8Y51D4hydz0ulObE179XyKZ0D4vkgnwM9c2Pa9vSOFXXO9Rx3pEUAAQQQOH0BAhyn34e0YCEC+UXm+mL3vlXragGC1gWtcrGbXziWgiD5BXTp4jgNaqR1Li3s24ub7ZfGKRew6QVveoGt/v88XekiPe2LWP+Si9X2Uj+26q8M7XxBu+mf9aKqtuBVF8Kb9rZfamoFWtaGuwu9PP/a+yVqFq2Fbak8JTCSl9VatCtBB6UfrTLzvkzdai9AbT3yo95xkAfA0noqj+yo5ZTapwQNSoGO0hhqjXfv2C0dV+n49uTXqr8ybsacA6zgSDrvWWlLge3aXNkK+NbKLM3nav0UR9IggAACCCxHgADHcvqSlpy4gBWQKN1hoQZFIk3rLo5S/vlFpfW3chHc6ibLwCq/dBFsBW3iPnm9asGKUh1qn6V5W8GP0mJAGdLWN+ZKIENZhFrlpHVVFm1Wfkqd8jLVd3pMmffcAhxKf6/HpfaYRi2d+rlaTqlOiq03+FQrZ/f43w0Qbo7RXbuWx3ohXs7POg6sOcAb4FDnOStfNZ+p5sba+a81T1t2bEcAAQQQWKYAAY5l9iutOkGBWoChtfBt7WPllxNNHeBIL2zVurQCNjUHKyiS3yFRuuD2OloX23lgwxP4Ua1qiy1rwVS6g0FZhKpp4mLOWmgr9VRfOlqyaNVXaUsreJIukpVF+O6xtn03jHInRGlhnn/mqYtqoAYySl5qGWn/7S6ctx+Z8o4bZbx7x4rinJbbOhas9linstZcZM2N231m3z2nBBP2NTd687Xc2I4AAgggsFwBAhzL7VtadmIC1sJWucBrXbBaHMcOcExRfil4UQqMjLnwr5WhBjGssq1xUFosW49+WAtoZSFqLXS936RbCzvvolNZ7NeCQvaxUb7bobR4rgUiWp+XylcW0UqbrX4b03brfS3KuLL6xDtOlPZaeZaCNZ7PPMeCpy7lcbIdmEjnu/D/1ccEPfPSmICwdWdIrb6e8593DrWOAbYjgAACCJyWAAGO0+ovartgAeuiTLnAUxfZNUbrIre0uFfKtNqmBias8vPttbrFz/P/posD69vKPO+4b/5SvfwOEstYsWotttTFVelbZW9QofbNdL7wby3W4zbPQq/nW/nWt+jWtDLGxVrA14/FelBFfdyhFVRRgw9KwCBvQ61PW85qOdY4aY3J3E0Ze0q94nhcBxQud957Ez8v9YfVHntslgMcvXNlz5zYOgdYc/LaZvOuqVZAxjPnWi/VtlzZjgACCCBwugIEOE6376j5QgTiAjhtjvVLINsL3I+v//TsV19Y6fmV6p5esJYusncXQ5vySvvW6qn8Wktav9Jb/K03+9f2j3VKgxfWxXfeDk/9y+8R2X3p5/YYWi+04r+48Er/3rRjna52p0frUMt/BSLmk5ZtlanWM61vqz15u9K21cpS2156oWfJoGSmPnKT13H3mNH7y2pX6y6M3TG7PaZK/Zr3kTVN5+Mkvxupfvzb47vmWAuQ5e3x9EMeWKkdd63j0Tc2t+fNfO6szb3KnJinKe3T+1kr743N7i9xeefcND3BDusoZDsCCCCwLAECHMvqT1qDAAILE/De0bGw5h+kOerdDAepDIUgkAgwNhkOCCCAAAII+AQIcPi8SI0AAggcTIDgxv6pWUDu35gS+gQYm31u7IUAAgggcN4CBDjOu/9p/QwEao95zKBqVGFGAtxmPaPOoCoIHFmA84a/A5hD/WbsgQACCJyiAAGOU+w16owAAggggAACCCCAAAIIIIAAAlsCBDgYEAgggAACCCCAAAK3wrUaAAAZk0lEQVQIIIAAAgggcPICBDhOvgtpAAIIIIAAAggggAACCCCAAAIIEOBgDCCAAAIIIIAAAggggAACCCCAwMkLEOA4+S6kAQgggAACCCCAAAIIIIAAAgggQICDMYAAAggggAACCCCAAAIIIIAAAicvQIDj5LuQBpy6QPpzf9bP2HnS7sMllG/VMZRb+gnDsF/t81Zd1TLbeVxUN19eXu6DSsrz4mK7XqEu4bO51EmpR96GvOFKHlbfjc1D6ozORGn7Pf3X28/WmOnNt7P5o3YrtSVmaLXTW3CrrPWctXss5mXENLXxaG1X6zzFnKeWpaRL6zO3uin1Jw0CCCCAwHkJEOA4r/6mtTMWiIv/WgDB2r7vpvWUX7sYPtZFcmnxd6wFYa0uoR+PtaDP6+SxmZPtvo+FdBGe9tVUC9xa/a0xs+/y9+VaG2ee8ecNkqV5K2PXk35svY81P5YMe+b9fY0T8kUAAQQQQEARIMChKJEGgQMIWBeS1vYDVHF1B4ZyB8dmAVhO781nqrbteyEV6qksblpplP2n8sjzmTrAsa96ziHfQ4yltJ3qmJli/EyRh6ePDm2ZH6dWgGPsdp/Fes6cco4cm9fY/T3tJy0CCCCAAAJjBQhwjBVkfwQmEogXkaWLyda2iYqXsvFe6J7CHRybYMw0j4ZYi0Nru9QRe0qUf0sdilHvJplzu/bBdcj2WmVZdxd422+V583PSn/oAIcSyLNMPdut9m8HsghweLxIiwACCCCAQC5AgIMxgcBMBMYEOGp3d6R5rher9221tvVOj9I2K7+cUg1wtPLNt8V2tOpe61L1W/Cwf7zdP1/kxzzi9tIjCrH8UnDAu3is1SMNzNQCEem+rTptL7DW7yKIdbfKT+uRW5T+zt3y/Et/p3WJ77ko9UvJweqvUn6lvi2NKSWdNY6U6cczZkqL97zvW+Z5fZRHcFrGSvvi8dYaP7U06riujdPS51MHQFSDdRvrAY58ni/N+/m8mP6dzp3pO5HieaE2p6bzeD6n98zDHg/SIoAAAggg4BUgwOEVIz0CexKwLiJrty3X9msFKNIL6c0F/uZxEivP9IK49ciKEuDwBFJKF9e+R2bqd2m0vpHNF3DpQlpZDKVDpvVtdZqu9MLKVllWPZRF8pjFeCuYUsrX450GIVpBjHwR3Cq3tq3Vt7VDvxboqPWJEhhRxkypPoqrFVAojZVavlbfqtOlMn7HHHexzbE+teCjNb428+VmLrG8dIPtR/pad/N5521PECM/P9QC0GPnY9WFdAgggAACCHgECHB4tEiLwB4FWkGFWkDBugBWL0BL3wyWAgdqfqWL7+0FW/tCXrHIL8KVrmkt8vMFXJ5ffhdBbQFqBRI8262gQb5IUxe3noWxVd/Sgs9aQOfb1cCNupBUHZRFtfqIjtLm2pixxq7aB6U6pP2TLt5V81qeqrHVNnX8WGNGLUcpzxoXSl08fVabL635PZ8DlYCyMm+2zgetMtbja/suQW+/kB4BBBBAAIGxAgQ4xgqyPwITCSiLeiXAoNwJkl5Qx4vS2q3H6QWrUv72Ik57yWgr39q22oV2qzs8AY7WT0F6Agt5fayFT2vhuG27ezdK76KzFTiw6ltbMFrtbt3dUHtUYe4BDmXhq3pZfV0b5yXX9TG++xPEMa21oLfcrf3VKbJWn5KZOi4VJ2/7lH7uqV96N1usd+mxQmtOjnN6Os+39rHOB9Y5pXYOUfuddAgggAACCEwpQIBjSk3yQmCEwFQBButi1HM3yPpCvvzoSr6t1PTebxSVMqcMcHgWaD2LIWuxX1vMqgGZ2qI5vQOkdSdCrU1xYawM61pdvYtoz50F+UJTWQh7gkBef2XhW+sry1itS0/7rPHvHfM9i/vUzhpLtX63DD3HmRVo9GxX6jXFXLndPt+8rQaZlblZaS9pEEAAAQQQ2JcAAY59yZIvAk4B7+3Im4WSfiHbuktkvZhd316s3E2Sp6s1V7nrQ724TsucKsBhLd5Ki9a11eV/Wm3fSWF9C73pt/L7QHoWqKUFn2eRGQMh1gsl1UV2qY3qItob4Cj1j/KyU8XMam86Drz5efqnNWZUr1IfxzrX2lEbi2pfOqfA659Y7glweDyt+lt9ac0ZnrqU5vHUzZobY9r8HU2lOTx+Zp1r1EdU8jLSc4i370mPAAIIIIDAVAIEOKaSJB8EOgVatyWnF6R59vktx/nFZZpv+sb8mK62vZR2fcH/8XUVamlqBPm++QV8fpFeyse6xTq/KN8uY/3LIOV814GK/F9cEK69NmnSAEa+be20/SskrWGRlrEx2K5PrR4xvbVwTcu37uIopVXLb/nmeVi2edvyvNUXRLbKzduq1jGtm/Xy03Q8pGOlVpbyvo98zNR+xadUt1ogq/TIlTq2LTfP8RC9Wv3bcqyNwZZZbaypYywt0zoWy3lu5tV12zbvsMjPDfmLQktBjc08sptPa95uze8l19Y5pfZC7NZcyDYEEEAAAQSmEiDAMZUk+SCAwNEFeu7q8Fa659tZbxlj0yvfgI8tg/2nFTjWuDpEuYcoY9remD43DKY3JUcEEEAAAQRKAgQ4GBcIILAIgUMENwLUKSxUCHCc1pA+1pg6RLmHKGPuvY3B3HuI+iGAAAIILEmAAMeSepO2nKRA6RGVk2zIjCq9r58qtB7XmBHB9aMyaZ2URyDm1Abqsh8B72Mj+6kFua4DptuPqCxRZV/z8RKtaBMCCCCAwHgBAhzjDckBAQQQQAABBBBAAAEEEEAAAQSOLECA48gdQPEIIIAAAggggAACCCCAAAIIIDBegADHeENyQAABBBBAAAEEEEAAAQQQQACBIwsQ4DhyB1A8AggggAACCCCAAAIIIIAAAgiMFyDAMd6QHBBAAAEEEEAAAQQQQAABBBBA4MgCBDiO3AEUjwACCCCAAAIIIIAAAggggAAC4wUIcIw3JAcERgmUfiYw/Kxe7fNWYWEf70/yqeWn+arl6Okudpp1iJ80TX/2NVQglBk+O0TZaYOPUWbPoO2tZ+6clu219vxUb6u+Vltq20tjpmRZanMcX7X2W3WK+6np8nrlx3qcZ7xzRs/YYR8EEEAAAQQQQOAQAgQ4DqFMGQgIArVggBokEIpoJpm6/LiY8iyeehduPW0vlRUXpd5Fd0/5p7bPFDY1c9U7398KYMSgVR5Min+Xym0FUHrq3wqUqO0u1d+7b+n47jlGT23cUl8EEEAAAQQQOC8BAhzn1d+0dsYCUwcYvE2tLYA8AYq8TG9wZooAh5KHtTD2Lh691qeaXrFttW3sYl8NMMR0Y/rZW1at3Wo+njHh7YfWceg9Rj31JC0CCCCAAAIIIHBoAQIchxanPAQqAnMLcEyx8PHm4V24lSitPKztDNC6wFi7MQGHngDCmPLUwIRl4rnrRB17VplpPt5jUK0D6RBAAAEEEEAAgTkKEOCYY69Qp7MUUAMcMV3p9vJ8W4DM3+dRuyMjLd9aFOXb02f7e97VETu8thisPR6RP06Q/r1u++XOWPIsDsPOrUcW0u1pWa165e9hKL33o1Zmz+dpebnH1PlZB+6YgIMa4EjLGFOecreJMpbU+sSx1BpHteOk5W4dy/m+1rGczju1uaj26Isn77XHx9fVU+cxawyyHQEEEEAAAQSWLUCAY9n9S+tOSEAJcJQWCK1FhifYUFt81BZAMe9SsKO2zeqOfDEY08dFX22xOGYRmS4a0/rVAg/5ArRUt9pitbRvHrzxttEKCoW6jPEr9UmtzZ7+3R1X/pe7WndH7CPAUQtqtQIw+TgupW2Ng3w8KYGVzbguv3g4Pd7XY2T9YuPSnFGbdzbtum/1f/PARitoWgvGxnyU+cUab2xHAAEEEEAAgfMTIMBxfn1Oi2cqoAQ48ov/1mKgFXgoL7A2ixvrW9984ZLnN0WAI1/UqYs8a/Hn2Z7fEbJeCK7vCinl0wq0tBbjSoCmdUfBrn+5jmPKsfpDOazGBBzy/K3gRq2PYj6ecZCWrRj2pq8F+GJ+PYGlfR7L1hzTmtPWx9ImMFILxlplKOOONAgggAACCCBwPgIEOM6nr2npzAWmDnCsF3jroIW1yEnTbhaA9Z+cbX0zu7248/1srbVoLW1fL5Q2j6L0LlxLC1/vgrx1N0V6R4jSzrxdccHuaW9POZ42W9ZWUKIVCEi3lR6taT1uk5fb86iSFcAqjZfSFGP1Qcug9rJbj7t17I85lq3gQ2l7DGwod3fkc5HVlplP8VQPAQQQQAABBA4gQIDjAMgUgYAiMLcARynoUQp+tBYd3gWJtRhs3cXg+XZbXcSr6WqL3bh/7b/WInlsey3PsUEdz0I7Bmh6gg21IIB1XHn7zypHDXr05JP7jKl77qIeo2q60jxQmi/UIIYaKPHOJ9b4YDsCCCCAAAIILE+AAMfy+pQWnbCAdaHfu4hQFgZqgCWvQ6vOSrmtxWBrgV57VCAPJtSGQ0/wQK1PGjgI/z8NvqR/WwEGq42loEHrEYp95qccdj0Bgt5gQcnGysva3lN/ZZxZ48AT/KiP9/q7OHoeFbHmotY8EeaF9XFgP6KysdneRxlvpEEAAQQQQACB8xMgwHF+fU6LZy4QL/7TBUB+kR+3pWnTZvW+XDTmkS488nxL9VM+yxc1+WKy1S21Xx7Z1Hf7EZW1z+4vqORlhMVn/k/9pZFNn6zzUB8nKAVJ0nakdVJ+USPsW9on/8z6u9YfeXAmtrWWX+0OjVr/Kv2UW1t9lqa36uPdno+ZVr/X6lnKQ+nDUl/H/RTH0nyR/6qSciyv69H+hRPP9nTeqc1/pWCpN4DammPYhgACCCCAAALLECDAsYx+pBUInIQAC5KT6KbuSnofWekuiB23BM7BnbmDQY8AAggggAACigABDkWJNAggMFqABcpowllncA6L7Dl2wDm4M3fMceRRJwQQQAABBOYpQIBjnv1Crc5IoPaYyZIJ8tvil9xW2obAsQTOaW5hTjnWKKNcBBBAAAEE5iVAgGNe/UFtEEAAAQQQQAABBBBAAAEEEECgQ4AARwcauyCAAAIIIIAAAggggAACCCCAwLwECHDMqz+oDQIIIIAAAggggAACCCCAAAIIdAgQ4OhAYxcEEEAAAQQQQAABBBBAAAEEEJiXAAGOefUHtUEAAQQQQAABBBBAAAEEEEAAgQ4BAhwdaOyCAAIIIIAAAggggAACCCCAAALzEiDAMa/+oDYIIIAAAggggAACCCCAAAIIINAhQICjA41dEEAAAQQQQAABBBBAAAEEEEBgXgIEOObVH9QGAQQQQAABBBBAAAEEEEAAAQQ6BAhwdKCxCwIIIIAAAggggAACCCCAAAIIzEuAAMe8+oPaIIAAAggggAACCCCAAAIIIIBAhwABjg40dkEAAQQQQAABBBBAAAEEEEAAgXkJEOCYV39QGwQQQAABBBBAAAEEEEAAAQQQ6BAgwNGBxi4IIIAAAggggAACCCCAAAIIIDAvAQIc8+oPaoMAAggggAACCCCAAAIIIIAAAh0CBDg60NgFAQQQQAABBBBAAAEEEEAAAQTmJUCAY179QW0QQAABBBBAAAEEEEAAAQQQQKBDgABHBxq7IIAAAggggAACCCCAAAIIIIDAvAQIcMyrP6gNAggggAACCCCAAAIIIIAAAgh0CBDg6EBjFwQQQAABBBBAAAEEEEAAAQQQmJcAAY559Qe1QQABBBBAAAEEEEAAAQQQQACBDgECHB1o7IIAAggggAACCCCAAAIIIIAAAvMSIMAxr/6gNggggAACCCCAAAIIIIAAAggg0CFAgKMDjV0QQAABBBBAAAEEEEAAAQQQQGBeAgQ45tUf1AYBBBBAAAEEEEAAAQQQQAABBDoECHB0oLELAggggAACCCCAAAIIIIAAAgjMS4AAx7z6g9oggAACCCCAAAIIIIAAAggggECHAAGODjR2QQABBBBAAAEEEEAAAQQQQACBeQkQ4JhXf1AbBBBAAAEEEEAAAQQQQAABBBDoECDA0YHGLggggAACCCCAAAIIIIAAAgggMC8BAhzz6g9qgwACCCCAAAIIIIAAAggggAACHQIEODrQ2AUBBBBAAAEEEEAAAQQQQAABBOYlQIBjXv1BbRBAAAEEEEAAAQQQQAABBBBAoEOAAEcHGrsggAACCCCAAAIIIIAAAggggMC8BAhwzKs/qA0CCCCAAAIIIIAAAggggAACCHQIEODoQGMXBBBAAAEEEEAAAQQQQAABBBCYlwABjnn1B7VBAAEEEEAAAQQQQAABBBBAAIEOAQIcHWjsggACCCCAAAIIIIAAAggggAAC8xIgwDGv/qA2CCCAAAIIIIAAAggggAACCCDQIUCAowONXRBAAAEEEEAAAQQQQAABBBBAYF4CBDjm1R/UBgEEEEAAAQQQQAABBBBAAAEEOgQIcHSgsQsCCCCAAAIIIIAAAggggAACCMxLgADHvPqD2iCAAAIIIIAAAggggAACCCCAQIcAAY4ONHZBAAEEEEAAAQQQQAABBBBAAIF5CRDgmFd/UBsEEEAAAQQQQAABBBBAAAEEEOgQIMDRgcYuCCCAAAIIIIAAAggggAACCCAwLwECHPPqD2qDAAIIIIAAAggggAACCCCAAAIdAgQ4OtDYBQEEEEAAAQQQQAABBBBAAAEE5iVAgGNe/UFtEEAAAQQQQAABBBBAAAEEEECgQ4AARwcauyCAAAIIIIAAAggggAACCCCAwLwE5ADHxcWFWfPLy8vh2WefXaV7/vnnzfRpnmHf/J+13SyABAicoMDFxcdbtb68vG8In8X/tpoU0uweR7v51fJIy07LVfJU61gqO29b3o7cJORhpRnjpjqc4PCiyggggAACCCCAAAIILFZADnAEgXv37g03b95cYaQBiTfffHO4devW6jNPgCPkE4MYpQCHsn2xPUPDzlIgBgnSxsfFdrqgr6UrLfqVz9bH2jqIEv+Vyi2li5/lQYfeOpb2S+tUC+LUAh5eN9XhLAcojUYAAQQQQAABBBBAYMYCrgBHK+AQAhW1IEWr/QQ4Zjw6qNpBBTwL+1ZaKxhQC2YogYOxdVTrnQdLWm0aW6c8mKQ4HHRgUBgCCCCAAAIIIIAAAghIAqMDHL2Bjc2CZf3oC3dwSP1FooUKKAt/ZSGuBDdKaZTyrTSlOx/Uu0dKbVPuAJmiTh7XhQ4/moUAAggggAACCCCAwCIERgU4fvGLXwxf+tKXroMTpXdmhMda3njjjeHJJ59cgb388svDE088cY2X38GRpr9z587q0Zc0AOJ9BGYRvUQjFi9gLdRzACuYoOTnfRRDydMKFlj1Dvunaaz0Y+ukPhK0+AFIAxFAAAEEEEAAAQQQWIBAd4AjbXt690UesHj88ceH119/fXj33XdXuzz00EPDY489Nrz22murv5X0BDgWMNJoQlOgtlDPX64Z74jIP18fI9vvzyg9amEFIGKAIc8vDzwo3dkKHmzPH9svRm0FNayAh1Uvyy33KTlYZbAdAQQQQAABBBBAAAEEjiPQHeAIQY38Do5SwCIPYIz9+zhMlIrAfgWsOxGshb21vVT7sWVaIr2PmOw7wDFVIMhqP9sRQAABBBBAAAEEEEDgsAKjAhwxoNG6g6P287JxH2/A47A8lIbAYQSmDjZY+a2P3e1fTbGCIEr6NA8lwGGVGbfHvHoCOVadlB72tl3JkzQIIIAAAggggAACCCAwrcDoAEdendojJ+pLRK2Ax7TNJzcE5iPQWkSrC/vW+ytaC/3WIzLqHQ9KHZVyrMd1PC8uVeqUBnuU+s1nxFATBBBAAAEEEEAAAQQQSAVcAY7wAtCbN2+u9v/kk0+GGzdu7GjmAYrw/o3wHo7wwtBHH310uHv37vDOO+8Mt2/fXu3begfHp59+OjzyyCOrdDFAwktGGcBLFlAX2OrdEZ506+PMfo+HJ08lGKEGIdJARD4GpqpTfEeH4rDkcUjbEEAAAQQQQAABBBA4RQE5wGE9apIGKyJEDErEIEf4PP0VlTzPkD79FZXwYtLwUtI0PwIcpzjMqLNHoPUizNK2NO/Si0XzfWppwudp2tZLSlt5WnUsWeRlb4759gtI07zG1Cl9eavHwdOvpEUAAQQQQAABBBBAAIH9CsgBjv1Wg9wRQAABBBBAAAEEEEAAAQQQQACBfgECHP127IkAAggggAACCCCAAAIIIIAAAjMRIMAxk46gGucr0PNIx/lqHbflrcd2jlszSkcAAQQQQAABBBBAAAECHIwBBBBAAAEEEEAAAQQQQAABBBA4eQECHCffhTQAAQQQQAABBBBAAAEEEEAAAQQIcDAGEEAAAQQQQAABBBBAAAEEEEDg5AUIcJx8F9IABBBAAAEEEEAAAQQQQAABBBAgwMEYQAABBBBAAAEEEEAAAQQQQACBkxcgwHHyXUgDEEAAAQQQQAABBBBAAAEEEECAAAdjAAEEEEAAAQQQQAABBBBAAAEETl6AAMfJdyENQAABBBBAAAEEEEAAAQQQQAABAhyMAQQQQAABBBBAAAEEEEAAAQQQOHkBAhwn34U0AAEEEEAAAQQQQAABBBBAAAEECHAwBhBAAAEEEEAAAQQQQAABBBBA4OQFCHCcfBfSAAQQQAABBBBAAAEEEEAAAQQQIMDBGEAAAQQQQAABBBBAAAEEEEAAgZMXIMBx8l1IAxBAAAEEEEAAAQQQQAABBBBAgAAHYwABBBBAAAEEEEAAAQQQQAABBE5egADHyXchDUAAAQQQQAABBBBAAAEEEEAAgRDg+P9FdpaAlz5KEgAAAABJRU5ErkJggg=="/>
          <p:cNvSpPr>
            <a:spLocks noChangeAspect="1" noChangeArrowheads="1"/>
          </p:cNvSpPr>
          <p:nvPr/>
        </p:nvSpPr>
        <p:spPr bwMode="auto">
          <a:xfrm>
            <a:off x="155575" y="-2713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80902" name="组合 12"/>
          <p:cNvGrpSpPr>
            <a:grpSpLocks/>
          </p:cNvGrpSpPr>
          <p:nvPr/>
        </p:nvGrpSpPr>
        <p:grpSpPr bwMode="auto">
          <a:xfrm>
            <a:off x="0" y="3357563"/>
            <a:ext cx="2736850" cy="1727200"/>
            <a:chOff x="0" y="3357563"/>
            <a:chExt cx="2736850" cy="1727200"/>
          </a:xfrm>
        </p:grpSpPr>
        <p:sp>
          <p:nvSpPr>
            <p:cNvPr id="80907" name="Rectangle 6"/>
            <p:cNvSpPr>
              <a:spLocks noChangeArrowheads="1"/>
            </p:cNvSpPr>
            <p:nvPr/>
          </p:nvSpPr>
          <p:spPr bwMode="gray">
            <a:xfrm>
              <a:off x="0" y="4221163"/>
              <a:ext cx="2736850" cy="863600"/>
            </a:xfrm>
            <a:prstGeom prst="rect">
              <a:avLst/>
            </a:prstGeom>
            <a:noFill/>
            <a:ln w="28575" algn="ctr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zh-CN" altLang="en-US">
                  <a:solidFill>
                    <a:srgbClr val="FF0000"/>
                  </a:solidFill>
                </a:rPr>
                <a:t>点击该图标，查看该作者</a:t>
              </a:r>
              <a:endParaRPr lang="en-US" altLang="zh-CN">
                <a:solidFill>
                  <a:srgbClr val="FF0000"/>
                </a:solidFill>
              </a:endParaRPr>
            </a:p>
            <a:p>
              <a:r>
                <a:rPr lang="zh-CN" altLang="en-US">
                  <a:solidFill>
                    <a:srgbClr val="FF0000"/>
                  </a:solidFill>
                </a:rPr>
                <a:t>在相应领域中的排名</a:t>
              </a:r>
              <a:endParaRPr lang="zh-CN" altLang="zh-CN">
                <a:solidFill>
                  <a:srgbClr val="FF0000"/>
                </a:solidFill>
              </a:endParaRPr>
            </a:p>
          </p:txBody>
        </p:sp>
        <p:cxnSp>
          <p:nvCxnSpPr>
            <p:cNvPr id="21" name="直接箭头连接符 20"/>
            <p:cNvCxnSpPr/>
            <p:nvPr/>
          </p:nvCxnSpPr>
          <p:spPr bwMode="auto">
            <a:xfrm flipV="1">
              <a:off x="1476375" y="3357563"/>
              <a:ext cx="792163" cy="792162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rgbClr val="CC6600"/>
              </a:solidFill>
              <a:prstDash val="solid"/>
              <a:round/>
              <a:headEnd type="none" w="med" len="med"/>
              <a:tailEnd type="arrow"/>
            </a:ln>
            <a:effectLst>
              <a:outerShdw dist="17961" dir="2700000" algn="ctr" rotWithShape="0">
                <a:schemeClr val="tx1">
                  <a:gamma/>
                  <a:shade val="60000"/>
                  <a:invGamma/>
                </a:schemeClr>
              </a:outerShdw>
            </a:effectLst>
          </p:spPr>
        </p:cxnSp>
      </p:grpSp>
      <p:pic>
        <p:nvPicPr>
          <p:cNvPr id="91139" name="Picture 3" descr="C:\Documents and Settings\Administrator\Local Settings\Temp\mx3240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300" y="1700213"/>
            <a:ext cx="89027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4" name="AutoShape 2" descr="data:image/png;base64,iVBORw0KGgoAAAANSUhEUgAABDoAAAIZCAYAAABHxV8bAAAgAElEQVR4Xuy9CbxVVfn//1yQGQQnJmcr1Mg0McdyLM0SrNTSkl99S1D86j8T0hRRFOcvOHy1EFCzLDGHvgWaQ85DmmKJQwqWijkgqMzDBe69//3swzp33X33sPY5+4z3vV8vXtxz9tprPeu91l57r8951rMaWrxDOCAAAQhAAAIQgAAEIAABCEAAAhCAQB0QaEDoqINWpAoQgAAEIAABCEAAAhCAAAQgAAEI+AQQOugIEIAABCAAAQhAAAIQgAAEIAABCNQNAYSOumlKKgIBCEAAAhCAAAQgAAEIQAACEIAAQgd9AAIQgAAEIAABCEAAAhCAAAQgAIG6IYDQUTdNSUUgAAEIQAACEIAABCAAAQhAAAIQQOigD0AAAhCAAAQgAAEIQAACEIAABCBQNwQQOuqmKakIBEpDYMW6FTLlr1Pk/RXvy8E7HCzf2+17/ud5H8+T6cOn+4XOnj9bZs+bLeP2HydDthhSGkPIFQIQgAAEIAABCEAAAhCAgAMBhA4HSCSBQEcmcNvLt8n8j+fLxIMn+mLH4D6DZfTs0fnvfPHj7u/556YcPkWGDR7WkXFRdwhAAAIQgAAEIAABCECgwgQQOmIawPxKrUkK/aVaJ4R//+DvfilzRs9xbm6dNH6w4gM//ZAth0ifrn2crzUJza/u+tn88p46kw56QVi76WR/8l8n+0SG7zxchg8Z3iHo6H0wfc50Gb3X6HydlY8KHnqMHjZaTp59sgzqM0hOHnYyQkeH6BVUEgIQgAAEIAABCEAAAtVLIJXQ8cL7L8jJ95wcW5s0k/lqw6Iu+ragMP2F6aL/9Jh21LSCJnBphQ5lPOWZKf6v5fYxqPcgmf292amQpS07VeYVTGz3Q51k67+sjzB25Sg3WI9gn8y6nq75Pfb2Y/5yFRXd1GtD+egSlomPTfT5qyinS1kQOlyJkg4CEIAABCAAAQhAAAIQKBWBDi90qKCgrvn+RC7gdl9uj444IUnjHtx2zG2p+kG9enSUQ3CotEeH9sl75t8jvbv2rhpvHBVdDrnlEN8zSfmoqHHbK96ylo/my5QjpvjeLggdqW5REkMAAhCAAAQgAAEIQAACJSBQsNBx1JCjQl33a219fhZeG3HtksarYuyDY+Xxtx/3sztzvzP9X8z10GUsKshoLAQOkUoJHeVkv9f0vfzi9hy0Z8WFDuU97YVpsnLdSr8P+l40G4UOPyCp5/X02A8fy39Xa2NAOduVsiAAAQhAAAIQgAAEIACB0hMoWOhwWTKgvwDrJMksw1CvBP1n1vZr9VzSmMn+Cx+84LvIayyAYYOGtclH02g5Kxq95Sfd+vjlqECgnho6QdNrdJJmlqaYGBjqtaG/nBtxYectdvbTqo1xcTKM+GDXTSd4wVgaaYQOM7lN472h/LSOJp6HXU/DQ+sWnHza3NVrYK/Be7XbLUPT6K/1epg4IVqWqbPyjNphw2bvX++1R1Co0b6hberb57Wn6wQ5SujQ7/Uw7ad2qr1R5Zvby05n7AhrN5uHKcO+RZPqbK43dQ7rx6YOZomYchu739gco0CQTy3P3BNRbRh2XxjuKlaae1EZzHl/jn+vaF56H7i2R+mHKUqAAAQgAAEIQAACEIAABCDgTqBkQodOMHX9vk6c7MP+hdoljV6rYsSFj13YrlZBscVMTrUMnajNfGVmm2t00jj58Mn+5M725AhmbPKN8vbQehlxxL5WJ4hj9x/bxtOlEKFD43HcduxtiQFIlYsuTwkyNvFEosrWSa2eC1530A4H+TtrGLHGFhTUw2TmyzPlg5W5AKnmsD1PzHdqU5C9njPxW3TCr8Erg3FItH20/KTtSaOEDiMUnfC5E/x4ESYIrLFL66fLk+wjrC1N+cY+Y3ecJ0lSnaP6sNqi9mq/0cPUIewWtvlpcNAwxtr3laEtJtr3hYpNVz1zlZ+99hMVsJSB8SSyyy00Lo378ENKCEAAAhCAAAQgAAEIQAAC2RMoWOgIW7pifuXWiezw24bnfx3W3SnUyyK/NaXn+u6SRqurYsi4B8f5NddJnHoe6CTWTMxUuDCeAvbE3k5veyGo3ToRNPE31BPCTN51gqtihdlRI0ro0EmtXq/l6oRSvUj0s/k1XIOGGrEgjdBhL11RsUN3ubC9UOzmt7n4Nm9krGzMZD6sbG0D3QrU93LxytC6qv1m0mxPuoMxQ0w5aoc9yZ51wqz8xNqe8Jv8Nb2WYSbzWr6KCLbdGpNCbXLxZkkSOgwn47Fg8tbvLzj4grwQZbevsVX5BEWsJKHDpc6mvVRsURFOj9nzZuf7ni1O6Tkj0igjI7yYnXPsfmLuCdtuTT9t+LR2fVDraPq6/q33gXqEmIC7Ji8tX707goJJ9sMPOUIAAhCAAAQgAAEIQAACEMieQMFCR5gpxhPCJYaCSxotw0yKg7EKzGTPnhjbE3t7wm6LKsHdS+JidESdU9uDW77a9YkSX5J2pAnztNCJrsbqCO4sokKSmbRqkNIwL4gwocNMyjVfW5BRMcD80v/oDx/1J8l2nTS9lmM8BWw2RjzQyfaImSP8rhHllWILNLbHgNZd21oPm19YP3MROuw87PRG6NJ8D77l4Lw4ZdfNZuFP+jduCxxWrkudNQ8j7ASXbRlB0O6vmj4qRodtQ9BDxbbb9nay+4Ht1aTlpBHish9+yBECEIAABCAAAQhAAAIQgED2BEoidNiTP50g66TLeD+YKrikMbs8hE1+7QmzmYjakzbbyyBuQleI0GHqYMds0O9MXIWoSWaS0KF5aJ4qRgS9Cuxf6W12YcsxjH1hk1gjHAUn1jZrI0BECQSaf9ik316eEbakRa8zQkuY54axLSn+S5LQEbYVb1A4sBna4odhZ0QQ/RwndLjUOXjbmjgcPo+NWwkHhbwoocP2Hgn2cc3PCGBRAmBQRLKX7mhfUs8ggt5mP9CSIwQgAAEIQAACEIAABCBQPgIFCx1Jk9Gw2AfB+AFJaeK2W7URJcWk0LRRv1wXInTo5FZjJATjVeQFBt2VwvsXV25SE6vwoDEx7GUXRjxw9YYJq3NcDIig/XHlhJ1z2cEmuLwojEPSTiNJQkfY9UHhIIlhGLtC66x1VI8O7e/BuCSm/q5CR5IHRtj5uGuivIi0/5pdf5L6KuchAAEIQAACEIAABCAAAQhUE4GSCR1aSZ0Yqihgdj7R74K/tselsSeWJn5GGLxx+4/zl27ETeiyEjqCMUM0xsXg3oN9s7Lw6AjWz17SYSbDSZP0vGDhBRw1sR6MV4KZ8Gs7aEyVsMPEKCml0GHHngjaoDEsTDyPMPtqTegIxkU5YbcT8nE60np0ZC10KF8V1TReiHoR2UKMHc+kmgYtbIEABCAAAQhAAAIQgAAEIBBHoKRCh12wHUAxajeHYBqNg3HILYf42bhMusohdBgbg4KNvRSimKUrwcayl5QYocP+Li54Z9zSlbDlGsGy0wodtggUXBpj8jZLL8KWl7jeqlkIHWFcTfn2Of0ubumKS53t2BnB5SZmqYmrR4e9dCW4DCWqTkniiM09TFhzbRfSQQACEIAABCAAAQhAAAIQqAYCBQsdYbuuaIWGDR7m10sno+Zv/WyLGCZ4pksaM0lTDwDddcIOuqnX6+QubNeVYDyMqMmePQkNiilhSzFMPnawTbXB3qKzUKFDJ82mPhoMVMUT/cXf7DBjx72w6xO0W/PQ68PqHBZE1HRELU9tMEsW0godwZ107PYyNsXF/TDLdYKBV10FmKi4Fnp92DkTE0TP2+JbcElVnNDhUmebuR041v4+KHSYGCFxglpwdxXbbrtPJC1dUc8es0uQLXTExX+phsELGyAAAQhAAAIQgAAEIAABCIQRKFjoiMJpL5EwyyOCW7jqZM9MPpPSBGMI6IRQD/1etyN1FRWiJnvBoKg6edStcHWL1jChww4+aWw37v46WdS4Ha42BRnGxa8I7pIS5GLbotuCqvgTVmedmJ88++T8EgWzJMi0kT3hTit0aH1sPvrZ5K9LaMxuLvaE3NitbWk4JgVtzcKjQ22zvTH0s9bd7qumfZK2l02qs26ta3ajMUt2TDnKR+sdFDpsRkbcG7vfWF88tPtlMD9TD7MVrX6OEzpMXua+Mkud9Lqk3W8YUiEAAQhAAAIQgAAEIAABCFQjgZIIHfav3Hal1QtEYy+oIOCSxlyrE8HJf52cjzdhvtdJsk7qjedIIUtXwibnZtIZFVzT/l6vVzumHDElb6O9bCPNsgF7WYLNTX9Z10muvTWpno/iYoSWqLKjdnYxO+QU6tFhbFYBQesSDNZqe00oQzvQqrm2mCU1aT06TNurrSq0mEPbb97H89rFN4kTfpLqrOdVvDDlKGu9F1TwUBbBJUhBQUpts/mFlRe1FbGL0GH3N+3Pahu7r1TjkI1NEIAABCAAAQhAAAIQgEASgVRCR1JmwfPqLaETOT3sZSx2Opc0Jr29navG7zDu9mntCktv5x1la/A6nfiq94e9nCYLW1TAUC+AOG5RDNNyMVud6vKFoJBSbF1c6mHSlIJjGvsNB9e2j8o7qc7mvGs5Jn1U+5j7p1h+pewHadqBtBCAAAQgAAEIQAACEIAABIolUFKho1jjuB4CEIAABCAAAQhAAAIQgAAEIAABCKQhgNCRhhZpIQABCEAAAhCAAAQgAAEIQAACEKhqAggdVd08GAcBCEAAAhCAAAQgAAEIQAACEIBAGgIIHWlokRYCEIAABCAAAQhAAAIQgAAEIACBqiaA0FHVzYNxEIAABCAAAQhAAAIQgAAEIAABCKQhgNCRhhZpIQABCEAAAhCAAAQgAAEIQAACEKhqAggdVd08GAcBCEAAAhCAAAQgAAEIQAACEIBAGgIIHWlokRYCEIAABCAAAQhAAAIQgAAEIACBqiaA0FHVzYNxEIAABCAAAQhAAAIQgAAEIAABCKQhgNCRhhZpIQABCEAAAhCAAAQgAAEIQAACEKhqArFCx/Tp06va+Gow7rjjjpEePXpJly6d5aabflUNJhVlw3e+O0K6d+tXN/UpCkbGF3/r2yOkT2/YFoL1u9/9pnTrtql/affu3QvJgmsgAAEIQAACEIAABCAAgQ5CIFHo+MZRB3YQFOmree89T8iXD/ySDBwwwBc7fvOb30gt89L6HHTQQTJgYF9f7Kj1+qRv0dJdkWN7oGy+RT9f7ICtO2tl96Uv7S9bb93fFzsQOtzZkRICEIAABCAAAQhAAAIdkQBCRxGtrhOwYcOGyaBBg2TzzTev+clrvdWniKbN/FLYFo40yA6ho3CWXAkBCEAAAhCAAAQgAIGOQACho4hW1gnY0KFDvV+aB8jAgdvUhdCh9dl2u62l/1YDa74+RTRt5peavrLNNoNkwIDBiWw3X/ym3HfpaFn6wXvStWdPOXj8rdLwqc9mblctZBhkh9BRC62GjRCAAAQgAAEIQAACEKgcgUyFjiVLlkrXrl2lV6+elatRGUtG6GgLu/cf/yBr99pbNmyzTRlboXqKWrVqtSz6cLHsuNP27YxKK3Rs3bBK5t58maxdvVKaN6yX3Y44Xpbt8uXqqWwZLUHoKCNsioIABCAAAQhAAAIQgEAdEMhM6Fi8+GP5cN7TsnhVF9l5ty/I4MED6wBPfBWKETo6d+7iZ97UtL5qOJn6FOrRoUKHrFwlq447Ti64+H+c6zVx0oQ2aV+aO18mTLjI/66n581w0qgT5bDDDhT7ez03adL5fhqT1mTyp1m/lZkz/yDz/vmqmLyPHnGin/7zuw+RiRMmyT/mzvOTf2H3neVnPx/ri3P6/bw3/iM33nSN/9m+xuSt+d7u/TOHXq9l6Pez/nS/562xlaxevdYra4IX66RfPl2S0HH/wlx/MEfPtcva8Vvdva8T068NrJ4+5WRwQiKEjiwokgcEIAABCEAAAhCAAAQ6DoFMhI4FC96VN19/WQ7YLjc5e3VRLxnwmS/WvdiRRuhQYaNXT91xI7dDiznWr2+S9es9cWD10oqLHlkIHZ3feks2bLaZrD7hezJ4xyaZPv0FGT16WOT/o358VV6MMEyMoDFnzhy57bbbZMaMGfKH/7tNnn3meV/U0O/N8dHH7/h/jj/3Ej9eyujRo/3Pk6dcKm/MXyDXXnutfPzJ275oMW3aNNl+h63knLPOkT332l9OPPH/yfHHHy/f//735aCD9/SFjn+9+b6MG/f/yR5f2LXNNY2Nq/NlbtZvkBx44GF+flrmggVvyjHHfMer4/Wy++7DvOvHSe/efeTUU0dJc8sa/7okoWOby5/I5b/GEym8Sw5vvFe2bV6SL/M/nTaTB7upR0du55HQY/OcWPLuz+srgDBCR3STcwYCEIAABCAAAQhAAAIQaE+gaKHjrTcXyKr358qeg1ZI184tfgmfrNlEXlzYW/oOGiqfGbK9dOrUqS7ZuwodvXr1y2/ZGgdixcqPZdWqpRVjVYjQ0dC4Vrp44kaXdxZI1/ffk2Zv+ZIeKnas+dqRMnvOG0UJHVNvuEbumf0XmTXrj/Lgg/flhY733n+9DScVKVS8+MEPTpQlSz/wPSyShI5vfvMoOemkUz1B4iTZ/4B95ayx42Tg4B3l3/9+U37xyyny1a8Mz4sjttChBdvCyZ13/kEeefhJufPOu0WFl8cff1Kuv+5GuffeP/q26JEodFz1tJ9uzH6flcN3HChNv/i2dHrzRWno3tX/vmnwZ6Xh/02VTn0GhPaP5xcvkWueeEVWN66Xd888oGJ9qBQFI3SUgip5QgACEIAABCAAAQhAoH4JFCV06C/vTUvnyV6DV0iPLs3tKD25oK/0HPA52XmXHeuSoIvQsWmfrbzlF62/wq98911p+t1t0vmzu0qnhQtl3Zo10uvQQ6TL53bzGa1evVyWr1hcEV5phY7OS5dK38cekZalOc+DllWrpGXdemny6mSO1T/6sQzaM1d/491h/tb/n//b45EeHSYP4ylhhA7zvVmKop/TCh1m6co++wyT//3f6z3mH/lCh4ol8+fPl1NOGeN5erR6gcQJHbfc8lt/mcwN02+RhR/+O7/E5m9/e8b/rIer0PHbkYfK93ffUR4ae6i8+/dHpWuvvn6MjoFD95FDz/+ddOo7KLRvPPvuYvna9AdlmbdsBqGjIrcPhUIAAhCAAAQgAAEIQAACVUKgYKHjH39/SXo1vul5cqyMrMq6pgZ5xVvGsrrHp2WXXT4t9bZbQpLQoZ4cfXpv0YbPxxMnyiaN66TvZZf63y+74krpvnq1bHL8d6Xzrrv631XKsyON0GFEDlm1UlrW52JCGKFD/1axo2HtWmnuvIk0/vgkOW/aryL7SVSMDl2icvLJJ/vLQ759zNfk+edeDF26oiJEWqFDBY29997XX2Zyx50zZd26pfk8dthhW/nrX5+T++6739mj48knnpObb77ZXybz7LMvyLXXTJMnnnhCjOeJq9Bxw/EHy8l7fUru/+mhsvDFVqFj8x12lS+feb302XYXaV63Rlq8pU6dB+X6ix5/+fdCOe7XD5dU6FjeuEbemf+29B+wpfTvv1XRQ9grL7/mlBceHUWjJgMIQAACEIAABCAAAQh0KAKphY613uT1tX/O90WOz/VflV+uEkdNY3Ys7rSj7Lnn5+tqGUuS0LHF5ju0icfRuHqVrJ10iXT3dqbpduFEH9nS//1f6fHxJ9JtJ8/r5Qc/yGM0ngDl7I2uQkf3d/8jvV5+yQs8usLz4FgXK3T4IsjQz0nfs74dWpWkGB26dEVFhBtvnOotCXnceenKww8/Ib+//U9y9913yz//+aK3fOY0b/nLLOnabUM+Rocuc/na14bLRRdd6C2xGtRGLPnBD34kb721wEnoeGfB+37+v/vdb8ULzSGXXnK19O3b1wtIeklqj44woUPB9WxaI4dPfU567rC7rHv1QdmwYI50HrirdNlhmHTafDsnoUOFhfHjLxEN1qqHLr/5/OeHyqSLz5HguWBjPfro03LN1VP99IsWfeQFbP1fmfviS/n8gkFaTb4TzrtMXnrpVT87892iRYtlwnmXS48e3f3vJ048R/pt1juyqyN0lHMUoCwIQAACEIAABCAAAQjUPoFUQoeKHC+++Krs1O1t2Wmz1uUJLhhU7Hhz5VbyxS/u4U0Goyc1LnnFpdGYIStWNPq7a9iHft/f2xEjy61v44SOMG8OtWfN22/JJp6XQ5dtt5U2wseQz4i3ViJvctCrQ4Ntfm63XeWEE77tx5/Qiekll47PT1DNhcd75zWNnd6c04mtHgMHDpT/+tEJsu++w9owchE6jMjR0tgoDes9kSNJ6NhzT+l76hGRTZYkdPz978/6IsLdd9/hCRavtNlhxdTVnywHYnToVq/KoEuXbrJs2TIZOnSIXHnl1fLBBwvk/PPOzcfzmOh52HTr1kt+csboNgLIL6f+wt9dxQQwjVu6oue0Te695y+y5Zab+7uu/PKX18lWW22ROkZHnNBx2PXPSJ9P7ZlnuWbun0UWvird9jxGHl7eM9Gjw4gZ6imjnibaH3r37i2//vXN8vrrc33RwpyzG0yFiVEn/VSuueYS+dKXjhAdBxo9745nn32szTW9e23u7Y7z9XyQVk136qkne/f83jJmzH/7Wep31//iKvmb5/Vy5x235YtZuMhb0hWxAxFCR7GjItdDAAIQgAAEIAABCECgYxFwFjqWeEEmX/zHK7J1j4+cPTlslGvWd5K5H/aWjzds4y1FGCJr1jbKST/+if/rsm5Nq38fdNBBcubYUf6k8YP3P/b/NpNzzWu33T4rF19yrn/+1Vde9/82R25ie7E3yWz03Oq38JwIPu9N+I/y8x5/7qVenIxu/t9HDT/CFwL0MHnfeNO1/qRUlxxcdunVbcqxtxK1Y0Lo9XFCh+7M0a1bz9jetPKpp6ThLw95gUq7SeeDDxLZf/98ep08m0CW+qVO2vfZZ19vp5DjZdr0aflAm48/fl9+smkuXrHiYzn99DPy6U3MDxNAc968ef5uJrf8+pfehLV1N5EkoaP7wg+k1z/+7hfjInTIZz8r417I/ZofdwSXrmhaZbflFtvll35sPXgXX6To0rXB/94cq1cvy3NSD5rm5sY23DynE2/JVFfZZhtPWLKY2mm1rfRQ3sHve/bs6wcYDQodml5tss91aughy5evkU9/+lN+fosWve++68rGYKS+0DFsG3ngjK/IBy895cfo0EM9OoJCh37f9MFrojsV/2XZZgUJHd/4xtelz6abervF7Czn/PzCUKFDvTn+9Mc/54OtGhavvjpPzj1nUptr7CCtmk49OlTo+N73jvN2Hv7Er4vxDjnzzDP93W6SDoSOJEKchwAEIAABCEAAAhCAAARsAs5Ch4oEn3y83JsMfiKf7fWmDO7TmIrk+yu6yfzGz0jXLj1lyM7b+fE6Tjh+tFx99dXehPA9uf76ab67vy5R+NnPzvK36TzxxO+22cZTCzS/CKvQMXXqdD8mgh5XTZkhn3yy2Lv+Jv/z8uXL/f8vvvhS75qVfsDJ+W+8ISO9LUVv/e1vZNNNO238RbuXnH32WPnCnkPlF9ffLH//+4vepHgbf1tS/eVZy/nVr36Tr6s9sY0TOgYOyE12ow4NStow40bp5k0yN9lv3zYih7nGXr7iInTYO5HY6YNCx0cfvSOXXnaNt1PIQ/mlFVpmnNChMTk2f+1V6bzdZ6Rh6x18Ezc89mdZ3a2LrNlxJ//zZk8+Lhvefc//e+2wvWTL4/eKZaAnwzw6Ei9KmcAITmFiRcqsnJJrecGyXGN0TBv5dRnd7e9y/8WnyEcffSKdNsltGRsldBiDXGJ0hHl0qMfKBRecL+ec8zP5yU/G+aLFa2/9w4/FoYd6Eamw+No/35Bf/GJq/n7Tc8H89LswoSO4dEXT3XLLHfJ/f5jli0IXXPZz2bRbj0i2CB1O3Y5EEIAABCAAAQhAAAIQgMBGAs5ChyGmO63s0GluO6Hj5TeXtYG62065X6LNoULHB132arMDy3njL5XvfOdYedWL+aHH7TNvF92pYsSIb8q5554rnx26U+gWn8ajwxY6Ro8aK6eddrIccsjhbSZjKqacc864/Pdn/ORc+da3jpVDD9tHjvrGd+XII3PLKs4ce5qc+P2TvDgie/gxCGyhwy7HrlOhQoe/ZOW6X0ivQw6Wli8MaxPHw84/KHS88spr+dMaoFNtNB4d5sQll4z3J6dRQseQIUM8L4n35NvfGu7x+omz0NFn3mvSe3tvp5iddsnbsO7um2Rpn01l/cYdY3r/8Q/S2dtqdvVXD5fxv/+jzLjpzMQbrRxCR6IRZUjgKnTccMy+cvKG++WeaybJwqVrpXuXzr51PaRRDv/Fc22WrthmFyN03H//bC8Ya7O3He6ffaHjqace8AKr5paVXPk/k+T++//ibfH7oCdO/LogoSO4dMWIkws/WCVjx471liaN9u9Hlq6UoSNSBAQgAAEIQAACEIAABDoAgcyEjjmvfyS7bN9XNmxokX+9t1z22mXLNvjChA4VLPTQYI5HHnm4Fyvgd3LBxAt8rwsVPHQpwdeOaA1iaWIyhAkdwV+STeHB71Vc2W+/L8lx3xnuiyi6HOWKK6Z4E7vpnmfHOfLVr35NXnjB2zVjo0eHvXTFBHE0eccJHcFApDYMXbLSyQvMam87G9bXwjw6NNbB9OnT8zaGLV1Rr5NxY8eHLl3R5QJf+vL+3rKLrdttZRvn0bHVM09L1+FejI+u3WKFjnW77Crn/u6uVLdO1K4rAwYMkOkzpvh53TD1t/4uKHYfCGsbbe8veMswNE8V5SZMuKhN8E2z/Ej7kG4JG7ZsJpXxjoldhI7O3XvK/+7bV05tflSeue9PsmTl2nzuvVrWyBcvfsgPRhp2FCN0dO/eIv/93+Nk5cqV+WUo6pXSu1d/v6jXXn/ej9Gh3h8DB/XKF+/q0RFcuqK7txgPjjN+Mt4THo+Rb3zjK/mlLcH64dHh2MlIBlEtI2oAACAASURBVAEIQAACEIAABCAAAQj4BDIVOlTc0C1lX3pjsZPQoTEx7pn9gOdB8bHnFn+tXHXVNf7ylddff82LB/CHfMBEnWCpB4MeS5Z8LDfdPM1fUhL06PjZz37meTPs1GbZgHp0XHTRRfnvjUeHenJ89atH+JO3//mfK2WvL35RGr0lLlttNVieeeYpP++wpSv28pBCY3Ss8urXdcMG6bLREyKsLxYSo8N16cqnPr21t5xnVbtf0BOFjmN+3MbUoEdHV69eLV26SP8vD/KXpBTq0WEEij59+ng7mfxOWmS56IRYg3weffTR/pImDRb6xvzcrijmMAE29bpbbrkpH7zUDr5pgovecstv83FOjIdBKceEVELHmvtl9UcLpHPX3K4kemxYtki6n/DLNlvK2vYWI3Rsv8NWctbPPGHI2x0lLBiplhPcdWXa9Cmpl65oPioWmpgf+nnNmrX+bjV6rFz1YWgTIHSUsmeSNwQgAAEIQAACEIAABOqPQEWFDo37ocKDHg978SKuvuZ/fOHjy1/+krfl5ER/WUWYp0aYR4fG6NBfpHUnEjs+gn6vxznn/kRef+01OeOM8XLXXbdL33698sti1HX/L395VKZMucoXOdSjwxY6Clm6ErXrysp//0u6enuQdvW8FeKOsF1X4oKRmrzsXVfMUpfPfW5Xn0uU14u51lXoaFmxTBr69JWg0KE7nxhxIwuh48gjv+bvDDNo0CDPM2OSHztljz0+7+3Ce2Je6FDPG1uo0DrqdX379WsXYNOufzUKHdoON3zzi3Lymntl2UsPSUOP1uVfzSsWSZ//N6MooUPzDwvyauLOqBeSxs6xBbNgH9XlJltuuZlsv93W8t4Hb7XLT9MHg7SafE1emr/u5NKt62ay006f9r9euuw9lq7U3/OFGkEAAhCAAAQgAAEIQKAiBAoWOrbsua6NwS94S1d699jE/27lmg0yLLB05d3l3WVJjz3bxOjQtOpxseuuu3rbcV4vDz54n7/UQJdXfPOb3/CXrkTtuhJctqC7rpw/4Qpva9mVG3dd2cXfXcXsutLH29L2/fc/kBFHj/CWdYzzRRSN0aG/8C/zfi2/6KLLN4ot13reIi/lhY5Cd13RugWXr6zw4h803/0H6d61qzScOiZW7LCXrRjQmt/69atEg4tu2mcrL7ZHL3+SbyavJp3uuqJp7AmmBnHVtMFJqN2ILkLHhqcflA2vvyxdjz5RNjx+T5sYHSp0FHJELV258MLx8tBDj3m7duwjb701X95554M2QkfU0hVt0/PPP9+L89IaYNN4e1SzR4ey84ORNj4gy5681V3o+Og1uf/fS+X4e9+UZZ7Xy7tnHlBIMzhfo/1tw4b1kcKEa0auQWLx6HAlSjoIQAACEIAABCAAAQhAQAmkFjpu/ft98vHHS6ShU0MbgqtWtm5Tqid69W6/tergwQPluF0PaUfe7FCik3szaVeRQ7cO1UMn5+YwE/aePbaSzTbbIv+9+RV6+fJmWb1qjQwdOtRzi18lq9csls7e/ptLljTKQM+LYlNvlxPdkUW/N3nrL9p66DajaoPm3aNHTkQIluO664rmp3UxW5fqZ43N0cXbTnYTbztZ+eEPpPPgwaG9UOterh1CbAOShI6GflvImk4tsr5Xb+n18kvSqf/WsrRb53ww0qw9Oh599FEvMO0I+dKXDvA9O2bNur+dR0fY0hX9Tr101q7d4Mf1qJWlK9oW/vayQ7eQlbMulKZ3X8qLHVEeHc2L35ROr94rD/b/hnzn9mfKInSUe+hE6Cg3ccqDAAQgAAEIQAACEIBAbRNIJXQ8umhuJrU9pH94QMVMMt8oMGheQbEgq1+ijZ1xMTpMGnsJi9rTee4r0nmTTaRhzz1DqxtcspIVE5d8koSOtZtvLit23tXPqstHH0mfp56QFZ/+TMmEDhUojjvuGD82x5133iY/Of1U2XOv/ROXrqjQoQE2TzvtZ56Hz4q80KE785x66kmyjyeaXHnF1bKJt3Xr+edf1GbpiwunQtK4xOjICx17fUo2LHhB1jx8nTQv+Y80dOstzas+lk1/9BvptFVuK189mj54Tda9dI/0OHCU/OX9tXLcrx9G6CikcbgGAhCAAAQgAAEIQAACEKgrAqmEjrqqeQaVcRE6tBizg0WXjVuFRhVdKU8OY0+c0KHbyxqRw6TvvHSpdPv3G7LWEz+ae/eWrJeuqNAxecql8t67H8rkyZPllNE/bCN0hC0rsuNwnHPWOfKPufPyQsfDDz8hv7p5pnx6p8Ey743/eMuTrpIdd/yMv0Sq1Iez0KHby+431DdHxY7GOXdI04dvSJPnudFz+AXSadP+smHVMtnEC/q64T8vSrd9T5ROfQeJSzDSUtexVPnj0VEqsuQLAQhAAAIQgAAEIACB+iSA0FFEu7oKHaYI9e7o2qWHL3yYQ7081q1fI6tWLS3CkmwujRM6sinBPRc7aKZZ/qOChMYdaW5u9MUJ/b5nz9aAnWZZkR2HJCzApgbU1KVNKjyVS1xyFTp+O/JQ+f7uO7YF9dbjIrq8qvfmIuu9LWeXLxLZaW+RQbmdiPR45j+L5cgZD+LR4d7FSAkBCEAAAhCAAAQgAAEI1CkBhI4iGjat0FFEUWW5tJqEjlJXWIWUcsZBcRU6jhy6nXxhcGvsGeXQ0KW798+L62IdLesbpUVFj43H20tWyN0vvS2N6zaUPBhpqdsmmD8eHeUmTnkQgAAEIAABCEAAAhCobQIIHUW0H0JHEfA62KWuQkcey7omd0JdO7dJW+pdV9wNyyYlQkc2HMkFAhCAAAQgAAEIQAACHYUAQkcRLY3QUQS8DnZpktDRwXCkqi5CRypcJIYABCAAAQhAAAIQgECHJ4DQUUQXQOgoAl4HuxSho/AGR+gonB1XQgACEIAABCAAAQhAoCMSSBQ6OiKUNHUeNmyYDBo0SDb3tl79zW9+k+bSqkxbb/WpJsiwLbw1bHbdu3cvPCOuhAAEIAABCEAAAhCAAATqnkCs0LFkycey8MMPZfWqNbJ2bWvgw7qn4lhBnXD17NVDBg4YID169JK1jUvlw4XLZOXKlTXJS+vT29smdsDAvtK9Wz9ZsXKpfPLxUq8+q2qyPo7NWJZkOba9ZPMt+kmf3v28QKjL5b33FsmaNY2wTWgBZdejRzfZeuv+3o5FmwpCR1m6LIVAAAIQgAAEIAABCECgZgnECh0qbqxZs8qfjK1bt7pmK1kqw7t27elPwFTk0K1K169v8sWO1auaZUPTulIVW7J8N+nc1c9bvVNMfVTsWL+u2asbQlcx4Lt4O6d06drJFzkMWxU7Vq3aANsEsMrO9Ev9H6GjmJ7ItRCAAAQgAAEIQAACEKh/ArFCR1PTen/yzhFPQCeu5qgHXvVWn2rqv4ZtPfSTSnBF5KgEdcqEAAQgAAEIQAACEIBAbRGIFTpqqypYCwEIQAACEIAABCAAAQhAAAIQgEBHJ4DQ0dF7APWHAAQgAAEIQAACEIAABCAAAQjUEQGEjjpqTKoCAQhAAAIQgAAEIAABCEAAAhDo6AQQOjp6D6D+EIAABCAAAQhAAAIQgAAEIACBOiKA0FFHjUlVIAABCEAAAhCAAAQgAAEIQAACHZ0AQkdH7wHUHwIQgAAEIAABCEAAAhCAAAQgUEcEEDrqqDGpCgQgAAEIQAACEIAABCAAAQhAoKMTQOjo6D2A+kMAAhCAAAQgAAEIQAACEIAABOqIQKzQMWPGjDqqKlWBAAQgAAEIQAACEIAABCAAAQhAoN4JJAodxx57bL0zoH4QgAAEIAABCEAAAhCAAAQgAAEI1AkBlq7USUNSDQhAAAIQgAAEIAABCEAAAhCAAAREEDroBRCAAAQgAAEIQAACEIAABCAAAQjUDQGEjrppSioCAQhAAAIQgAAEIAABCEAAAhCAAEIHfQACEIAABCAAAQhAAAIQgAAEIACBuiGA0FE3TUlFIAABCEAAAhCAAAQgAAEIQAACEEDooA9AAAIQgAAEIAABCEAAAhCAAAQgUDcEEDrqpimpCAQgAAEIQAACEIAABCAAAQhAAAIIHfQBCEAAAhCAAAQgAAEIQAACEIAABOqGAEJH3TQlFYEABCAAAQhAAAIQgAAEIAABCEAAoYM+AAEIQAACEIAABCAAAQhAAAIQgEDdEEDoqJumpCIQgAAEIAABCEAAAhCAAAQgAAEIIHTQByAAAQhAAAIQgAAEIAABCEAAAhCoGwIIHXXTlFQEAhCAAAQgAAEIQAACEIAABCAAAYQO+gAEIAABCEAAAhCAAAQgAAEIQAACdUMAoaNumpKKQAACEIAABCAAAQhAAAIQgAAEIIDQQR+AAAQgAAEIQAACEIAABCAAAQhAoG4IIHTUTVNSEQhAAAIQgAAEIAABCEAAAhCAAAQQOugDEIAABOqEwOzZs2XGjBl+bUaNGiUHHnig9OvXT1paWkJr+Oyzz8q9994rF198sX9++vTpsvfee8sOO+yQv66hoaFoOgsWLJDtt9++TT4ffvih9O/fP/9dFuVEGWrqn8QnjQ1hTJOuP++88+SQQw6RQw89NJGp5vXiiy/K7rvv3ibtO++8kzlLU5eg/ZMnT5Zx48Yl2moSuLRpkFtYHzzooIP8/jdgwIB2fTepDZ2NLUFC17ok9RNjWlgfe+SRR+TRRx/N37NJfSotr2ofE1z6T6FjmJ13Wm4l6E5kCQEIQAACRRJA6CgSIJdDAAIQqAYCOgE67LDDfFNUWOjbt6/8/Oc/lxtuuCFU6JgwYYI/WdKJ0umnn+6LDsuWLZM77rhDRo8e7edjXvz1e514mmPp0qV+/noEz9nX3Hjjjf5E2Z5AmEneKaecIlOnTg2dxKv92223nQQn+/YE0eQ5d+5c2WOPPfwy4ux04ZO2vLB2j+Jx++23ywknnOBfMmvWLBk+fHhkt9HJ5n777ScqNIwdOzYyXRqWYW1lt6MpZMyYMfL1r39d9tlnn7wQFcdVr0trhynL9MGZM2fKkUce6fcpFXLuvPPOvMBi9x2XNgyDFSUsqLBn+rpeZ/MOuyZKMNRr09Yl7X1jl/HMM8/Ivvvu61fV9BX7PjYM0vKqhTHBbt9i7I0bp9Jyi7xBOQEBCEAAAhUlgNBRUfwUDgEIQCAbAiNGjBD9FVKPMBEgaoIwadKkdgaoV4hOAMMECjt/c2GYAKHnzGQuKh+daKrniX1oXraHgYsNwWtMfva1LnzsfDSPqHoF0wUBhl1nT2xV5FCxI+pQsUEFKj3CxIgw7kksk9pq0aJFcsEFF8iFF17YxtMm6bogJ1c7zCQ1Sswx59O2YRRTm3+QqbaXCgUq/NkigvGeMcJbVN6F1CWuf4XdN7aQcvzxx7cxxYhoWgf7fnbp8yYjWzSo5jGhFPYGeafhls3oTS4QgAAEIFAKAggdpaBKnhCAAATKTMCeXNtLHoKTcuMBoeaFLY3Q75MEiuAv22ET+ygxwJ5Ualn2xNJM/qJ+OY8SHmzUceKESRfHxyWvpKZ1sSGqjvPnz5err746L3TEeX8UwjLKK+ahhx5y8h7Ruoe1vxEKXNrUeCFo2nnz5smQIUPaITUiQ5TQ5dqGYe0ZZr8uu9GlMipC3XrrrXmPpSRRq9C6mL5u7IsS9/S87WEQxstezvTwww/nl0bV65iQ5RgW1r6u3JLGAc5DAAIQgEBlCSB0VJY/pUMAAhDIhIB6c+gvkeYICgjm+ylTpuSXBcR5CwSNihMZgufs5SRh+eik8qSTTsp7oNixHeImlsUIHa58SiV02B4FulQj+Ku8KVe9aY444gg57bTTfD5x3h/KIy3LIEMtY+HChe08a9K2fxo7jPeAlpGmDxbShq5ChwoNRlAILmFxWbKSti5hQkfUfWPzShIBba8OV161NiZkZW8Ub1dumQzcZAIBCEAAAiUjgNBRMrRkDAEIQKC8BIIv6GHLAlzEgjCrXYUO+9qogJ36vXou7Lzzzn5yO15HqYQOLceFT6mEDrO8IE7kUDFE20yXDtgxPaI8bwyrNCztdjQxKoJLHgpp/zRtWmgfLKQN0wgdmtaICkYoTPLoKKYu9rVx941LGVFpXPq8S/6F9Imwa7IYE7KwN2mccuFW3tGd0iAAAQhAIC0BhI60xEgPAQhAoIoJaKyF6667Lr8rg3oEaFBQs8NJFpOEpKUrxp0/blITnLQaUaaUQoeWmcQna6HDzi9qmYZJo5MrDcKqO62onbqUQo+oOBY2K3tiFsfSbn9d5mAC2LoGPlV7wtrffOdiR6F90HBK04ZphQ7D3Sxhidu1SPMupi7Ba6PuG5cy4tIk8XLJvxihQ/tGlmNCVvbG2ZR2rKjiRwKmQQACEOiwBBA6OmzTU3EIQKCeCdju7rbHhGugyyAbV4+OuFgDZmJoT5RtO83EO8k9P2yybex1nQRF8cla6NC6mOCGLkFI7Z1okpZ4BEUhF5ZBPnb8hzhvk6T2T9Omdh+MisER7H9hfcKlDdMKHZreXsIS3DUoaFcxdQljGib02Us1ku6NOO+cehkTshzDkjx2tL3T9rN6fq5QNwhAAAK1RACho5ZaC1shAAEIRBDQF3aXbV/tiW3UkoiwIpImuuaa4ETMxJmwhQg7jS7XGDlyZD5eR7EiRpSdrnxKIXTYS0vCdiXRMu0Ai2H8w4KSBidpLizD+NjLZKJiuyS1f5o2jQuuaXuyKAd7x5NC2rAQoSM4uY2L0VFoXbSMOKb2fZMU8DQuGGk9jgmlGMNs3sX2Mx5SEIAABCBQHQQQOqqjHbACAhCAQFEE9OXc3nHBnkhFbTtpe3oEC9fJrx0wM2miGyZ02DEnooQO/d4WAkopdLjysW0Nq1dSQ4WxMlv26rVhS1j0V3sVfMwSo6ANYd4gYb9GJ7GMakfbvjABLKn9g2JAkh3mV/mo7WjDuKfp42FtZOoQt/TGXGcLLnFCh6YvpC5xQkfYfWPKCPO6MUJV8H5Ow8t4HdXKmJClvUHeabgljQWchwAEIACByhFA6Kgce0qGAAQgkBkBM4kzv8jH/Qqsk7gLLrjA38JUYzPYE2ydoOqvm1/5ylf8WBF62DuG6GeXX4k1nU6ely9fnt+21PzybP9KbwDYsR3CJpZxNpg84tKk4ZNU57hGi7PBXsJy/fXX+/E49NBfqO+8806xl62YMmxvC3uSWwhL13ZUUUUDorq0fyF2aN3sPqj1OvLII/0tXW0bg+JO2ja028nO1+6/cfYnxXAw+RdSl2Bb2H0+eN8EedleN8ZGFTNPP/30NkJZGl61NiYUa28c7zTcMhvAyQgCEIAABDIngNCROVIyhAAEIFB+AvpyrgLC2rVr5eqrr/ZFDP119qc//akMGTIk1CCdJD399NP57WZ1Yqn/dHtTMwm3f8kvpFbGiyIsn6CgYdbCxwU7DdpgxwSJsk/TpOETV+e4X/eTrgt6OYTZa4tAdmyGJPZJLJNsK7adjX1JdgTroSLPo48+2iZ47kEHHSQHHHCA7Lvvvm2Sp2lD+8I0dQvar20wduzYJPz+ede6uNgT9D4yBugSp4ceeih/z6pQaYuSwXrX65hg6pnVGGbzLrSfOXUSEkEAAhCAQNkIIHSUDTUFQQACEIAABCAAAQhAAAIQgAAEIFBqAggdpSZM/hCAAAQgAAEIQAACEIAABCAAAQiUjQBCR9lQUxAEIAABCEAAAhCAAAQgAAEIQAACpSaA0FFqwuQPAQhAAAIQgAAEIAABCEAAAhCAQNkIIHSUDTUFQQACEIAABCAAAQhAAAIQgAAEIFBqAggdpSZM/hCAAAQgAAEIQAACEIAABCAAAQiUjQBCR9lQUxAEIAABCEAAAhCAAAQgAAEIQAACpSaA0FFqwuQPAQhAAAIQgAAEIAABCEAAAhCAQNkIIHSUDTUFQQACEIAABCAAAQhAAAIQgAAEIFBqAggdpSZM/hCAAAQgAAEIQAACEIAABCAAAQiUjUCs0HHhhReWzRAKggAEIAABCEAAAhCAAAQgAAEIQAACxRJIFDruuuuuYsvgeghAAAIQgAAEIAABCEAAAhCAAAQgUBYCTkLHyy/fUhZjKAQCEIAABCAAAQhAAAIQgAAEIAABCBRC4MIL7xF11kDoKIQe10AAAhCAAAQgAAEIQAACEIAABCBQVQQQOqqqOTAGAhCAAAQgAAEIQAACEIAABCAAgWIIIHQUQ49rIQABCEAAAhCAAAQgAAEIQAACEKgqAggdVdUcGAMBCEAAAhCobgITb/64ug2soHUTf7RFBUunaAhAAAIQgAAEDAGEDvoCBCAAAQhAAALOBFTomPijw53Td5SEE29+0OMSL3QgEnWU3lDaeib1s9KWTu4QgAAEaoMAQkdttBNWQgACEIAABKqCAEJHeDO4Ch2IRFXRjWvWCJd+VrOVw3AIQAACGRJA6MgQJllBAAIQgAAE6p0AQgdCR7338VLW74MlTbJ4eYM0rt0g69Y3y/qmBr+45uYWaWpukuaWTtLS0rLxu07e52bZ4J3bbccu8qlBXQWho5StQ94QgEA9EUDoqKfWpC4QgAAEIACBEhNA6EDoKHEXq+vsX1rQLP16ekLHBvGFjqaWnNDR0tTiiR0NnqjhiR6euKFHk/e5qWljuvWNcvjevRE66rp3UDkIQCBLAggdWdIkLwhAoEMTaGjYK7T+p5xyjOy55y5yxBH7yXbbDWyTZsKEqf7nSZPGFMXOLrulZU5ReUVdnJWtJTEuRaZJ9SgHy6C5lSgzBbI2SRE6EDoK7TtcJ/L8vHXSb9Mu0tzULI3rc0KGHipwqCfHBv2c0zlE/9TPzc3N3r918tVhvRA66EQQgAAEHAkgdDiCIhkEIAABFwLLlq2Ufv0O9pMawWH+/AUye/aTMm7cNfLii7fJ7rsPyWeVNOl2KdOkMZPlcgodjzzyvBx66BfTmFnxtGHMg/UoBcskVqUoMw52kj1R1waFjoaG3C/S5jBu9xVv6DIb4LKkIEkkslkGOeq5LNhmlY/iTcor6XyZm6gqinv6lbW+0KGeHBvWbxQ2NlqmXh2rVfzwPDnsw/vGUzsa5bBheHRURSNiBAQgUBMEEDpqopkwEgIQqCUCURNWnWBffPFNsmDBPe08O7KoX7knyirqjBx5vsyadVUW5lcsj7B6ZM3ShVXWZcYBdbHHRegIm8h21MltsUJHkFscxzSM06RNcxO65uuaLk3ZtZz2sbmNslmfTTynDU/o8JavqGeHfaxY2xqjo0VavFQ50aNTyxqEjlpueGyHAATKTgCho+zIKRACEKh3AlETVvXs2HnnY2T69PEyatS3MsdQzomyGm+Em1J5kGQOKCLDsHpkzdKFVdZlxvFzsQehI10PLEboiBID0n4fZnGphAbXfF3TpaNdu6mDQsekyy+X8T87K18hI3Rcd/0VctppZyF01G5TYzkEIFBhAggdFW4AiocABOqPQNyEVc8NH36g7wURFpdh7tz5noBwg7fU5Yk8GBUS7LQPPzxVDjtsjMyceYkceeQB0rdvbz9tsFz91f7GG//oL5nRw6TX77ff/qh8/pqfLj+JixMRPGcmynbrqZ2a9333PS0nnDA+X+bxxx/Rxj79oEt4tJ7f+94Roue13nvs8b12dYriYZerSzCUhznUjjFjLpMbbrjb/yrIz04XVQ9TX2OnXjNp0iltlh3ZNkSx1raJKiPY88PaL4qlXhtXpp6PYhdlj+syKnv5BR4dra1YCqHD7iOGddTylrDvo76zl8DE5afpzPngNWFLa1rvrdyuIeZA7Ghl8cg/vKUrfbr4X0y89Ir8ifPOPluWr27wA5Fef/2V+e9V7NCjc8taPDqCgyafIQABCMQQQOige0AAAhDImECS0KHFGS+IYNoRI870RQ49/+yzL8t++/1Xu7S69GXJkuW+MGBEE80zmJeZ7C9d+pi8/fb7bdIbYcG2ZdGiT+SCC6bJ1KnnhBIJ5h9WT2O/CgR6RNkYPK91ViFGBRK7TnE8bCNvv/0B/1oj2hh2WncVG/Tz4sVLvby/3I5TWD1soUNjqtgCVRicONZhbROWR1RfiGKZVKZLX7K9cRA6ihsIyiV05PpT23gdcZ+LOZcbH3KihZ1PmvLD7C2OdG1f/cCcNd7Sla55T41JV1yer9C4M8+SyVe1ihxjTvc8OrxYHt5iFu//RoKR1nbTYz0EIFBmAggdZQZOcRCAQP0TSBI6XMSJyZPPkJNO+mbeWyNssuwiPBjaKmIMGHC4/9FMbjVA6ogRP/UFBvWqULFg1113jPRacCkvKU3UeROkNUqsCeMR7El6re5wo0LNlCm/9T1ZZs262hc39PPYsSdunLDldseJEptcWMf14jDWLstS0rKzbQgr0wghLn0pzV2JR0c4rUoKHe3vhVYhpBihI8qLI0noiLMnTV+rx7T3P79aNuvdNV+1Ri/OqC1umBMqcuQPT2vq3LxWDt+LYKT12CeoEwQgUBoCCB2l4UquEIBAByaQJkZHMK1OWK+77vd+0FIVRG688Tzp339zpwl6WLnG08F4S9gTfP3b/OqvXiKXXfarSG8O18m/vcTF7gJRokLS5D6OR7CLzZjxfzJ69CW+uLFw4UfyzjsLfY4qojz33Kv5uChJZbrWNVh+HOtihI5gObYXRlyZafpSmtsVoaM6hQ57CUruPm/viZHr29mLICZfQ6ZUO8ak6afVmvbev+U8OoLH5ZNbl7Gc4Xl26NG4PpfK57mhUb6+N0JHtbYrdkEAAtVHAKGj+toEiyAAgRonEDWpNRNxe9eVqLRmAhvn/ZE0YTceG1HeEorZjm/xzDO/kn333S2SflJ5eqG9XCIso6Q80vAI5m+Wq+j38+bdLZ98stxf+qOHva1vkg2a3iWNXX4S60KEjiSWSWUa+1z6UppbDqEjnFYpPDqiRIkkj4pSiBlxeQaJJNmXpr/VW9pZz3pCh+fR0blz25o1e0tUrpx8uZw+9mxZ6207ax8tG1qkU9N6tM6yowAAIABJREFUOWqfnuLSz+qNGfWBAAQgUAgBhI5CqHENBCAAgQgCGiCyX7+D/bPml3f9Zf1Pf3rc9zawJ9xRE2ojOATjQpjJsp7v0aNbYoyOsHgZtl2mCppOj6RtYqMm/yoq6KRbl4aYybeJlaGxQNJ4U4SVEcUj2ASGvRGHgp9Nepd6pBU6klib/GxW7SeHbZfUJLF0KTOpL9n2EKOjuGHNZQJqi0RpxYE04kXuPi+fR0eSsEEw0tbWjhM6dDvZtV6zIXQUdy9yNQQgAAElgNBBP4AABCCQEYGoZRsaN+Kgg/aU/fffXbbbbmC+tGB6szuITj6vvvo2ee+9xW12+jDpdWmGia1hdl0Jy0sn+nfc8Rd/CcfIkV+XW2/9s7+Uw8StMIbohLpXr+7+zitRR1j+ZlePrbfeynuYnJxfYmMm6JqXif9hizqmjOBuKFGfo3iE2aqT9aFDd/JjjuihsTnUvrCdX3KTwTn53UlMPUwskzg7g2UnsY5iZfIJ46vnoljquaQyNc8odmH2FCJ05Nq1oQ2O4LKFjG6vqs+mWKEjyDJu+UfUTii5Pp3bKcUWOsz3pow0u6609tHoJS9pbK/6hiyxgX94Krd0ZRPj0dGpbYEqdDRtdOjY0OytWPG8ObytWKRz0zoZvk8vPDpK3D5kDwEI1A8BhI76aUtqAgEI1DkBl+UPhSDQoJWXX356m8CnheTDNR2DQJxXQscgEF7LLISOWuLn6qXhmq6W6l6MrSp09OmZEzo6d2qRpuZWobClc4us8/ZjafGEDT1U6Gjy/jV7f2ziCR0j9iNGRzHsuRYCEOhYBBA6OlZ7U1sIQKCGCWQpdOiv93PnviHXX3+W/PWvc/MeDzWMB9PLRAChA6FDCbgKGK7pytR9K17MXU+skt49u0inzp2ks7dUxT6aPE8cFTY2bPxSBY8N3r+GlmY/RsfR+/fBo6PiLYgBEIBArRBA6KiVlsJOCECgQxOIWtpQKBQTGFW3HjXbrhaaF9d1LAIIHQgdhkCSiJF0vmPdObna/uvdRvnXfxqloXOD57sRWPblCR/rW1qjlGrMDhU7dKnRrtttIkO26YHQ0RE7DXWGAAQKIoDQURA2LoIABCAAAQh0TAIIHQgdHbPnV0etXZZIVYelWAEBCECgsgQQOirLn9IhAAEIQAACNUUAoaM4oaOmGhtjq5LAxB9tUZV2YRQEIACBaiKA0FFNrYEtEIAABCAAgSonoEIHR4TYwQSUrgEBCEAAAhCoCgIIHVXRDBgBAQhAAAIQgAAEIAABCEAAAhCAQBYEEDqyoEgeEIAABCAAAQhAAAIQgAAEIAABCFQFAYSOqmgGjIAABCAAAQhAAAIQgAAEIAABCEAgCwIIHVlQJA8IQAACEIAABCAAAQhAAAIQgAAEqoIAQkdVNANGQAACEIAABCAAAQhAAAIQgAAEIJAFAYSOLCiSBwQgAAEIQAACEIAABCAAAQhAAAJVQQChoyqaASMgAAEIQAACEIAABCAAAQhAAAIQyIIAQkcWFMkDAhCAAAQgAAEIQAACEIAABCAAgaoggNBRFc2AERCAAAQgAIHaIDDx5o9rw1CsrCiBiT/aoqLlUzgEIAABCHRsAggdHbv9qT0EIAABCEAgFQEVOib+6PBU15C4YxGYePODXh8JFzqmT3+hY8EoorbHfWe49Oi+mXTp0lk6d36piJy4FAIQgEDHI4DQ0fHanBpDAAIQgAAECiaA0FEwupq58IMlTbJ4eYM0rt0g69Y3y/qmBt/25uYWaWpukuaWTtLS0rLxu07e52bZ4J3bbccu8qlBXSVJ6PjGUQfWDItKGXrvPU/Ilw/8kgwcuJkvdnTv/mqlTKFcCEAAAjVJAKGjJpsNoyEAAQhAAAKVIYDQURnu5Sz1pQXN0q+nJ3RsEF/oaGrJCR0tTS2e2NHgiRqe6OGJG3o0eZ+bmjamW98oh+/dG6Ejg8ZSoWPYsGEyePCWstlmAxA6MmBKFhCAQMcigNDRsdqb2kIAAhCAQAyB2bOflBEjfirDhx8oo0Z9Sw488AvSr9/B3q/XcyrKraFhr3z5YbYknc/SeISOLGlWZ17Pz1sn/TbtIs1NzdK4Pidk6KECh3pybNDPOZ1D9E/93Nzc7P1bJ18d1guhI4NmVaFj6NChsu2220r//v0ROjJgShYQgEDHIoDQ0bHam9pCAAIQgEAEASNyvPjibbL77kPk2Wdflv32+y8/dRZCxyOPPC+HHvrFgvkbMSPKlqTzBRccuDBJ6GhoyP36n+OWW95gDj0X/K4Qu7LKp5Cys7zGZmXnmwWjYux8+pW1vtChnhwb1m8UNkybel4dq1X88Dw52rStSh7NjXLYMDw6imFvrkXoyIIieUAAAh2ZAEJHR2596g4BCEAAAtYkPOc1YQsJKk4cdtiYooWOZctWysiR58usWVcVTDxJyEg6X3DBgQvjhI6gABEnSKQRK9Kkzaqe5cgnql6Vru9jcxtlsz6beE4bntDhLV9Rzw77WLG2NUZHi7R4qXKiR6eWNZkJHatWrZbLLr1GVq5c6ed9zbWX+v+/9eYCufbaadK7d2//8znnniG9evWUG2fcKm+//R//u899blc5/oRvtflOv99hh23lpFEj2zXteeMvle9851j5vCdwmkPLuemm3+U/H/aVg+SQQw7Ifw5e8+ijT/vnNI2eO2r4EbLvvsP879S2ww47UHbcaXvnboXQ4YyKhBCAAARCCSB00DEgAAEIQAACHoERI86U2bOfkJkzL5Hjjz8iz0QFhGI9OiZMmCoXX3xTUfkkCRlJ57Nq5CihI+2kPc1kPk3arOpZjnzSMiuHTVpGUOiYdPnlMv5nZ+WLN0LHdddfIaeddlZJhA4VDl6a+4pcdNFl+XLf+c8/5adnnCfnnjveExH2lj/+6Q558IEn5PwLfuqLCyeddLJ8duhO8vOzJ8o3v/kNX7jYrN8gbwnaYfLUU0/5+TR7XidLln6Qz/PZZ1+Q22feLbvssqv85IyTpbFxtSz8YJWcf/4EvxyNk6HHmrVL/P9Xr17meXu1v+b2mf8nXbv2kBNHfle++pXhMmBAf/n1b27w8zO27bzLtv5nlwOhw4USaSAAAQhEE0DooHdAAAIQgAAEPALGe0NhnHfej+X007/rrY3fvA0b9cy4776n5YQTxvvfqyhy5JEHSN++vcWOk/Hhhw/KBRdMky237OenU5HDPlQ4CcvLFljs8w8/PNX3LNEjaenKrFlX+3FG9BpdKvPOOwtl++2Pyhdvvg/G9VAxRo9Jk3LlRB1phQ47HzOxj1reEvZ91Hf28o64/DSdOR+2lMbYF7dcJGi3az72dWH5uwodWdcvya5H/uEtXenTxUcz8dIr8k143tlny/LVDX4g0uuvvzL/vYodenRuWZuZR8cf7r5f5s+fL1dccVlemHhp7nx59NFH5bLLrvS/U9Fg9Kgz5e67/yBjxoz2hQ4VE359y++kT58t5NvHfM1Pc/SIE2XOnDny3vuvt+vW114zTY4++lgZP368/PnPf/LzVdFCjzPOGJcvx74w6hoVOn74wxM9r46veXF+jpCjjvq2DBzUC6EjdkThJAQgAIHSEEDoKA1XcoUABCAAgRokoHE5Lr30V75nhx7PPPMr75fj3fI1MV4fGsdDjz32+J4fuNQsSTHiwbx5d8uaNY1y110P+8JBmLdFUl5h57XMJKFDRZYPPvjIt+2UU46RqVPPkbneBFE/29cvWvSJL8boeT3KKXRoeUnLXOzzcWmTzuXqnIsV4ppnsOsGhRLXfKIEFpO/i9BRivol2fXAnDXe0pWueU+NSVdcnkcy7syzZPJVrSLHmNM9jw4vloe3mMX7vzGzYKS6dGX8uRfLjjtu7y830eUpRoAYM+bUvPih3hJnnf1zudKzUZeXbLH5Vp4Ic4NMnjJZttm6vyxf8VGs0KFCyZ13zpSzzz5HTv3v02TTTTv5wsSPf/x9L1bPME9sWSCLFr3nCSfd8ktPwq4xHh1G6Jg9+26ZOPFSueTS8fKzceflRRg8OmrwwYDJEIBATRJA6KjJZsNoCEAAAhAoFQEVAK677vd5LwzjAZGbKLeN45H0uXVC2z7+R9K1SefbT8bjbTPBVs3SnNtvf0B23XVHP/BqmiMLj44woSNMXAgTKNIIFkkigWvQzzT5xIkgUQJK8HsX75IwhmkEmLgy7n9+tWzWu2verEYvzqgtbpgTKnLkD09L6ty8Vg7fK7tgpCp2aHyLt95a4AkG58nsWQ/4y0NUTFABQw+zLOTGG6fJNttsK0uXLpEhQ4bIqaf+tydQvO95n6yJFDp0Ccrfnp3je4jMvP038uHCRfKDH35fLpx4ubd87fu+d8jzz73oe5EsXvyx/M/ki+Xxx58MvUa9SGyPDvUgOeusn/reImqb8TZB6Egz2pAWAhCAQOEEEDoKZ8eVEIAABCBQRwSCsThUCNAlKmEeG8arwlWMCPPosJeO2BjT5h0lpsR5kSxYcI83uftV3psjTTOWUuiwl2ioTaUUOoxQYOruKi6ECS1RQkVSbJGk861t23aHE1cuhdp1799yHh3B4/LJrctYzvA8O/RoXJ9L5du0oVG+vnd2QocpX5eKfH73z/neGv/856syevSovNBxxk/OlekzfiFn/vTsvJhw7DH/z1tW9mtf5NAjaumK5vvqq/N8geSTTxZ78TfW+t4dU6f+UnbYcTs56KAv+0tf5r3+lvz+93/0gqBe68XuOCfymqDQ8dRTD8gDXgyRd9/9D0JHmkGGtBCAAAQyIIDQkQFEsoAABCAAgdonoMKA2Vq2dYK5V8mEDrM0JWkpSpTwESTuIrrYcUiCy3JcWzCt0BHlZVCupSvBWB5Rgkac6JDGo8PmmCRkJJ3XvNKU7epNklTurGc9ocPz6OjcuW2vaPaWqFw5+XI5fezZstbbdtY+Wja0SKem9XLUPj1l4s0PysQfbRHapaZPf0G+cdSBrt3NT6deHZ/69E5eYND9ZNzYcZ6HxFRfxNCdUS677Fpv6difPCHhx3kx4corrvbiZByS30UlSugwS1C6devpl3P88d+ViyZdLG+/9S9/+cv0GbldkjQ2yB133OUJINPlmGO+7YshwWv+fO+f2nl0aEwQ9ThZtOgjP7ApwUhTNTuJIQABCBRFAKGjKHxcDAEIQAAC9UJAhQL13pg06RR/OYeJa6HBPYcP/7JfzaS4GlE7n9ixO3QJydixJ3pxQJ5sEzRUy3vuuVdl1KhvtStL433st99/+d8nCSNR8UNMO2kd9AhudVtsjA7NM0vxIlfX9rE1guVkJQQkCR1R9qQpP3ivJAkOYXUN2lEKu+KEDt1Odq3XLKUWOjQYqXpZ6PHcc//wxY3evXvJnzxR48knnvOWp+zgBRB+Mr8Diy10mOUl55x7lr9LSpjQYS9bWfjhv/1ytMx169b4y1fuv/8vMvO2u72Avl/2t63VbW5HjjzB+/5Bf6lL8Bq9PujRoUKHiiQTJlwk06ZNk+132IpdV+rlgUE9IACBqieA0FH1TYSBEIAABCBQDgIqRmggz1de+bdcc81Mv0gVHYzIoZ9dd13JTT7n5M1WEWPChBtk6623kgsvPDm/m4sROzRhcFtbuywVL0ww0WDephATc8Oks3eEsflpmb16dfd3ZLGPLIQOzc9efhK2O4ktXuTq0uoZYAfJDHon2GnDxAVTlzgPDtfrgv3NXBcVxDOqzklCRtJ5Y0ccl0J2lUkq9w9P5ZaubGI8Ojq1JaJCR9PGZtvQ7K1Y8bw5PBcL6dy0Tobv0yszjw7d5nXt2rXyhS98zvegMOKCxu5YvGiN7LTTNt69NDi/M8oWm+8gK1ct8sUETd+7V3/5+JO3feO3HrxLu11XNE3PHn3bbDe7aZ8t/fQmBojaoMfQoUP9/zX/qGsMJb3WLk/L2XKL7eSjj99B6AjeXHyGAAQgUCICCB0lAku2EIAABCAAgWokMGbMZXL55af7W+IWckQtXSkkr1q5JkkYqFQ9SmWXCh19euaEjs6dWqSpuTVGSEvnFlnn7cfS4gkbeqjQ0eT9a/b+2MQTOkbsl22MDrNEJCyIp55zDe5ZTBvF2VBMvnHX3nvPE764su2223piTn/p3v3VUhVFvhCAAATqkgBCR102K5WCAAQgAAEItBJQb425c9/w4g6cJX/961wvFsERBeNB6CgYXeYXlkrouOuJVdK7Zxfp1LmTdPaWqthHU0ODL2xs2PilCh4bvH8NLc1+jI6j9++TmUdH5sBqKEOEjhpqLEyFAASqkgBCR1U2C0ZBAAIQgAAEsiMwY8b/eTtVXCKTJ5/hxwcp5kDoKIZetteWSuj417uN8q//NEpD5wbPdyOw44snfKxvaY1SqjE7VOzQJTS7breJDNmmB0JHBs2M0JEBRLKAAAQ6NAGEjg7d/FQeAhCAAAQgkI5ARxQ60hEidda7rnREoggdHbHVqTMEIJAlAYSOLGmSFwQgAAEIQKDOCajQwQGBJAJx28smXcv5HIFhw4bJ4MFbymabDSBGB50CAhCAQEoCCB0pgZEcAhCAAAQgAAEIQKAwAkuWDpaFC5fI6lVr/B1VOMIJdO/eXXr26iEDB24mPbpvhtBBR4EABCCQkgBCR0pgJIcABCAAAQhAAAIQKIzA2rVDZc3aJbJ2zTpZv75t/I/Ccqzfq/ps2sUXObp06SydO79UvxWlZhCAAARKQAChowRQyRICEIAABCAAAQhAoD2BpqbPewJHE2gcCajIoQdChyMwkkEAAhDYSAChg64AAQhAAAIQgAAEIAABCEAAAhCAQN0QQOiom6akIhCAAAQgAAEIQAACEIAABCAAAQikEjqOPfZYiEEAAhCAAAQgAAEIQAACEIAABCAAgaomcNddd0lDi3dEWXnhhReKJuKAAAQgAAEIQAACEIAABCAAAQhAAAK1QMBJ6Hj55ZdroS7YCAEIQAACEIAABCAAAQhAAAIQgEAHJWCcNRA6OmgHoNoQgAAEIAABCEAAAhCAAAQgAIF6IoDQUU+tSV0gAAEIQAACEIAABCAAAQhAAAIdnABCRwfvAFQfAhCAAAQgAAEIQAACEIAABCBQTwQQOuqpNakLBCCQCYG99trLz2fOnDmJ+TXsNV1a5oxOTOeSwCUvlzQuZZk0WeeXpmzSQgACEIBA4QRKMX675OmSxqVWrvmkeSa7lEsaCECgYxBA6OgY7UwtIQCBFARcX6r0JU2PLIQOl7xc0qSopmSdX5qySQsBCEAAAsURKMUY7pKnSxqXmrnmo8/khoYGef75512yJQ0EIAABn0CmQocOQuYI26222PMmb80nZjfc1E2blV1acJRtpow0dqepZxZ1sPPwJ2/WjsNpztl9IE0dUjccF0CgRARchA7zgpaF0OGSl0uaNDhc8kseV5Z448RmkcU2NBR3Pm5MDRaaNMbGnU+qZ1QFXce3QjnodfYRz9rtuVioLbYdyXmU3hZXNqVuo9b3kta2imqnUtoS5NH6HA6/P0tpS+6+rZ6+a9sSdw+lG2/CxzaXskwaF1vi3ql9ezeK7Vk8h/J92SHPrMp1zQehI83TnbRZEgjOf5LuySzLjssraQxPmo8G53mF2u36/uRiT5RNSe93cbZnJnQEK5D1Z/MAyrqDFWtn25e/nNATFDPsMpI6ZutLk9uLYtiDOW2dkh7uYTab7+I6ruHgWudCbzKug0DWBJKEDvvlrNgXTJe8XNKkYeCaX/T9HT+pS3rZTzofHFddBeKksSZuLMti7A22QVI9486HiQlxAkNy3Ytrs1Y+uXyKEV2K4ZJ7XsULaGn6T7G2pLGnVG0UxaNS/aXa+q5tT1LfKaaNgnkncUiyxWVMch3Ls34+ZFWuaz4IHWlakLSlIJA0typFmWF5JgkLceezroNLfmnsSZrTJo3PYbxKJnQEjU16wUw6n+bFJU1nSyo36XzwQeTa6HEv7mkbMim9Sx3i8nC5vv0LfluhJsnGNG1GWgiUmkCc0BF8MStG6HDJyyVNGh5p8ku6b5Ne1Is9H/bQi6trsr3JAnJSHoU8i7LgkDShdrW7GFvMtcl5JHNOqk/c+aTyy9lG1WRL++dwtCBUyv6SNMFPel+IuseTWLuWW4wA1PrO155tUvlJ56PrHX0/pRnPXZ8TLnm6pHEpzzUfhA4XmqQpJYFC5kLltifp2Zd1HVyfI2ne5ew8s7A3M6EjrDGTABR6Pum6YjtWUv5x4KtR6EhqG1tt8ydt1pKVqM6ZtTBSbJtxPQSyJBAldIS9lBUqdLjk5ZImTb3T5pc8Fha3NCVp4lLowzFpzItjllTnpBeJ8LKL4xQ36W+deJVWXLBtSGo3V4bJ+YRPJm3GLu7/Lh5Bhdji0i4dsb+kndCXur8E+0iphI6kez8tF5d7O+2Y7vK8cMnTJU1WZWk+CB0uNElTSgJZTLqztC9p3Ew67zK+JNnrWobru1wWc+igzQgdIa2Y1HBxDVFsIyUJCP6kyjF2RqEv80k3c1o+WdxMSTcb5yGQJYEwoSPqxc6/J1PuuuKSl0uaNHUuJL/ke724CXzS5NL14eiSLqkuLnkEebvk6TIZTuKQdD6N7Ul5RZ3P0v2/9ZlQXP9xY1s6Acj2cMk9m6Pj1ZSjjez+mdzOpeMSbJdK2pJWXMjqng7r42ltcXl3KmRcT3puuOTpkiapHL+fWPFAgunt5ypChwtN0pSSQNLcyIzxxoawH43b9fGN8zn7B2cXYd7leeI+liU/C4x9xcw/k+xx4etS7yDjkgkdhVSo7UM6xlUv42CkruWGAU4SNlwbLumBZueTVGbSjZ7UNlEdKayjh5UVlb9LuUm2cx4C5SAQFDriXsb8CU4KocMlL5c0aTgUml/SPZs8gcliIpv8EHZ5+CXVxSWPIHOXPHP5Fs5Br219cYoL/OrKKb0tQfuT61M6W8KfOZVbouHf/xsFjmriUg22mL5baQEoKNLZbVaqezrsvi+30JH22ZR/D40RH0yehT5T2vF2KEuvQehI88QnbSkIJM29Cv0RPCnfqLokvX8knXd958lq/unyQ35ubG7JVzntHDqMVUmEjiS4pT5faAdPa5dLA7ikse11TR/X8eLqn1TH/IMuICa5lpfUkV2VykLbkOsgkAUBW+hIeqFL8zLpkpeL/VkKK3H2J40XyZOp9JPqQiYeyXYmT7yT8ghrF9driuXUOi6Xf0JfyOSsI3AJm8hGfRf1XI1+gS3uvknqb64vuEn1iTtfbR5AtuhSjqUrrvdNsW3l8kxJ87zw2zRBfHB5Rrk+F13KUvsROlypk65UBMyPvSb/pFiL/j1geWxETeCD+drXFTOfS3oOJ52Pek64zgcLeZcLluk6J47jlLnQkQSu2POuD+g0HdIlzyjYUXDjdhxJKwYkNXQS07QvWcV0tLR1K9WARL4QKIYAHh05ekljS9JLerHnXWxwSZNcj2QhJKw/JeXbOvYWN3F1yadUttgeJUEGldhGNbwdyi8A5fqdW0DKtM/gYu+bpOtd7hmXPpeGQaXEhfYv20n3ottYEF+f6K1n08QLcek3cUJBp04N0vTcqNSPQpc8XdK4FJwkdBiRBqHDhSZpSknA5Rlr5p46B4wTBAoVC+z6JdmTxXwsq/lnumdO6xicVL5Le2cqdBQDvVAILpVMSlOs3XEdL20juaZPe5Mk1bH9y0BhHS2LGyupvTgPgVITIEZHjnDSuJE0oSr2vIsNLmlKNS4l8SlmshjWxzvSZDFqEl1NXBA63MWejtJ30wogSWNk0vgWJRQUKnL45UV4dNh5uqRxeU4To8OFEmmqgUDS8z54PuyzqUfS8gyX+qa1p/V9xE3MjRp70s4/05ablH9SvYPsMhM6kiboxZ6PExNcOkRUmiztyqJTRDWgqzIY/hLYvlOnefFPYuTaidN2zmLalWshUAwBdl3J0Uu6Z5Ne0os972ZD/EO72LEurh8l8WkdG5N+RY4/7zLpx5bwlio1l2pcopEUE8Plviqm71ajAFSOeCEu9U7TX1zercKEgmJEDr9vhAgdwTxd0rg8g113b8Gjw4UmaUpJIOlZEpynqS1x3v1R93dSOS7jgst8tJB8ksScYt+XkuabrmxsOzIVOsIqaDdyMeftBjF/ZxHvQaFlYVdShzHluNgcJ3bYN47pyLb9YfmnraNLHlFpoupXSOcs5YBF3hCIIxAldES9BKZdA50fL0JeKIN5hb0IFlpeWvvjRYL4IJn2koewiVfS+aQx1WX8C459cRHDg2Oryx3iMq4l1TPqfHDJSNLktZS2BFkkC1jJvxjVE5csJ9GFcmm9X5JFs6iX4LB2bn3fah8IN87WNP23lH3XtW1cxhubcRiXqGVeYctVcuNN/C49LjYFnw/Fihxhz4iwPLMq1/X5htDh8kQiTSkIhM2hkuZJZumKea9IysM+7zpPbB2DWoN32mNG2Pmk+WAUv7A5bNz7VftnSetcu5CdW9LMoYNlZyZ0lKJzddQ8XR76tcamHutUa22Ave4E4oSOsBfBLIWHsLyCL4PFlJfG/mq4b6vBhriHv8tLiXvPKzxlNXHClvB2hAtcCrnDYwVnSyzPQuQIPh+i8rSfScWU6/psQ+gopOdwTTUQiPvxulreH6qBU6lsQOgoFdki862mF6Iiq5Lo/l5s/lwPgawJJAkdwZfBLIWHqLzsF8Jiy3O1vxrGoWqwAaEj3R1WTW2GLYgLaXpvNfUXY7eL0FGM2BDkY541cXm6pHHh7vpcQ+hwoUmaaiSA0FHZVkHoqCz/2NKr8YGbFlc91CFtnUlf+wRchA5bLMhSeIjLy7wUZlGei/1Bd8oo1+ysWjx8iUvyMoisyk+bT/QLTOuynrR5uqRPw6ma2gxbwvsyXOASdU+b8SByWbDn0ZGlyGGeC0l56rMoKY3LWOb6TEPocKFJmmolkLR0pVrtrge7EDrqoRWpAwQgkCkBV6HDvBRmKTwk5aUvhkkDjZSMAAAgAElEQVRp0sDIOr80ZbukrWaxtJpsw5bw3gQXuLiMMyZNNfUXF7tLMX675OmSJkv79ZncqVMnee6551yyJQ0EIAABnwBCBx0BAhCAAAQgAAEIQAACEIAABCAAgbohgNBRN01JRSAAAQhAAAIQgAAEIAABCEAAAhBA6KAPQAACEIAABCAAAQhAAAIQgAAEIFA3BBA66qYpqQgEIAABCEAAAhCAAAQgAAEIQAACqYSOY489FmIQgAAEIAABCEAAAhCAAAQgAAEIQKCqCdx1113S4G1d1RJlpVFDqroWGAcBCEAAAhCAAAQgAAEIQAACEIAABDYScBI68Oigv0AAAhCAAAQgAAEIQAACEIAABCBQ7QScPTpU6NDEHBCAAAQgAAEIQAACEIAABCAAAQhAoBoJGO3C2aNDhY6XX365GuuCTRkRMEuVaOeMgJJNngB9i84AAQhAAAIdgQDPu9poZdqp1trpltowGCsrSuDCC+/xnTMQOiraDNVZOIN+dbZLPVhF36qHVqQOEIAABCCQRIDnXRKh6jhPO1VHOyRZ0dpOCB1JrDgvgtBBL4gkwKBP5ygVAfpWqciSLwQgAAEIVBMBnnfV1BrRttBOtdZOCB210WKVtRKho7L8q7p0Bv2qbp6aNo6+VdPNh/EQgAAEIOBIgOedI6gKJ6OdKtwAjsXj0eEIimQ+AYQOOkIkAQZ9OkepCNC3SkWWfCEAAQhAoJoI8LyrptaItoV2qrV2uqU2DMbKihJA6Kgo/uounEG/utunlq2jb9Vy62E7BCAAAQi4EuB550qqsulop8rydy0djw5XUqRTAggd9INIAgz6dI5SEaBvlYos+UIAAhCAQDUR4HlXTa0RbQvtVGvtdEttGIyVFSWA0FFR/NVdOIN+dbdPLVtH36rl1sN2CEAAAhBwJcDzzpVUZdPRTpXl71o6Hh2upEinBBA66AeRBDraoP/II4/IYYcd1oZHS0uL//mdd96R7bffPn/u4YcflkcffdT/PGnSJHpRSgIdrW+lxEPyDkhg9uzZMmLECBk+fLiMGjVKDjzwQOnXr5+YMSgOyYQJE0o+FpWjjA7Y7FS5AxCo5POuoaEhkvDMmTPlyCOPlL59+3aAVkiuYjnbae7cuXLXXXfJxRdfLKeccoocd9xxMmzYsDZjfqnG3FLlm0w4mxQuQsfcufM9vg97fG/y+B7j8f2Kx3dXj+/B3jN1jm/IhAlTNz43x2Rj2MZcSpVvkpENDXvF3OuXePf6Ad693jspG6fz5SzLyaCYRAgdxRKs4+vLOehXC0Z9+Oyxxx7+ZGPWrFntzNKXhmeeeUb23Xdfb5As/eSiWrhkbUdH7FtZMyS/+iFgRI4XX3xRdt99d3n22Wdlv/328ytYKaFDhd9DDz00DznteBe8vn5ai5pAIB2BSj/vli1b5k+g7fEk6V0nXQ3rI3W52un222+XE044If8uqfTCxvywMbeQcbXYsbzaWjdJ6Lj99gc8vuM9vr/y3tV3881/9tmXvWfqf228B6KFjkceed577n0xVZWD11RK6FCjly1b6Ys5uXs9V08VffbY43vevOZAb15zVaq6xSUuZ1nFGI3QUQy9Or+2XIN+tWGcMmWKjBs3TubNmydDhgzJm6cvBs8995z/aytHcQQ6at8qjhpX1ysB86urLWoYDzMXoSNrLjoxGjlyZKjY61JWsde7lEEaCNQKgWp43oWNMWHf1QrTUthZjnYyApN60xx//PFtqpE05hcyrhZyTSnYZplnnNBhJvUzZ17i8T0iwPd5z2t7TF4ACNqkE/eRI89PJQYUck2WLMLyMt4WRujQNGHfZWFHOcsq1F6EjkLJdYDryjHoVyNG8yCaPn16G1FjxowZcvTRR0v//v2r0eyasqmj9q2aaiSMLRsBXbKiXh3Bl1+diFRC6NBfEtWlutCyi72+bOApCAJlIFANzzuEjuSGLkc76Xvk6NGjZcGCBbLddtu1Mcp43kSNu4WMq4Vck0yqsinihI4ZM/7P43uJx/cej+/AAN+ct4MtANgJ1BNDl7pEnQ+rdSHXlJpeOcWHcpZVKDeEjkLJdYDryjHoVytGM/EwDxx9AE2ePDkfj8Ne92qnue+++3yXRD3MpCUY+0PTjxkzRm644QY/nX42+WnsD9tdvFr5FGtXR+5bxbLj+vojYI8R5513npx++umhgqp5STZxPPT/NGORkrPT61IZfRFWkcUsmzEvxlGUzXingrC51qTVc2HXFyqY1F9LU6OOSKAanndBocP8oGPeQfQd58Ybb/S9Wc37i4nfYY8Z+o6iscyC8T30+rD3n+CY8+GHH8oFF1wgW265pf8+FTWOVKKflKOdgu+WUfUMjutR42pcu7mO5WFtF9b2Yc8Ltb/cbRgndIwYcab3PHsiUaywY0yosGEEC7s99Hv12Ljxxj9698U1G++L1lgXYdcEr9fPmsd99z3tL6fJ3Vutedh2vPjibZ4dN/j269+7757zKFcvFfN967M2tywl7AiKD8bLJXev5+oUtMd4v9j2fPjhg969Os27V/t592p4HBOXsqL42WU9/PBU39vGZhPFLq2tCB2VGE1rpMxyDPrViiK4hlLXT+qhsTnMEXxxMA8wfRjoYcf6MPkZIcOsx1y6dKkfCEw/L1682I8N0hGOjty3OkL7Usf0BHQMuPTSS33RQQ8TC8jkZP8SqC+W+tnEEUozFml+Jr0RN/SzHZfI5ddf+4XdjGdG0MAlPn37c0X9EqiG511YUFJbrDA/vug7ydtvv90uVpm5Xj0RlixZ0u583PuPPebokuA1a9b4gThV6IgbR8rdI8rRTmnGxmDasGtd280Wm7N+XpS7DeOEjjRLNIJpw64dM+Yy70fJu2Xp0se8++L9drEuXDwajPii4kVubtA2XobJw4gb+tmOp2GLNybWSJzXSVigUFtAcLVn3ry7vXu10Q/qmiR02PeqXZYrP/XAWbJkeTs2WdiK0FHukbSGyivHoF+tOMwuK/rrqj6M9WFy+eWXt4lOnvQQCjuv0bWnTp0qJg6ITlR0gqGfx44dW604MrerI/etzGGSYd0QWLRokVx33XX+shE9bA+vuF8CCxmLNP8oYcJF6DAv2OrpdtJJJ8WOjXXTQFQEAgUQqIbnXZoJto5DAwYM8GvqOkakHYMMxrhxpADURV1SjnZK0w5JTIOVdWk3W3TKqm3L3YblFDpsxosWfeLdF4dvvC9yHhUuQkeSoJJ03ogFkyef4T1rv5m4c0qS2JNUXtL1NpM0aV34pbXNpXyEjqKGxfq+uByDfjUTNIO3/uoZFoQ06iEUrJN5mJhfZFXcWLhwob9lrU5oovKvZjbF2tbR+1ax/Li+vggEY3EYD7AkLwtDIe1YlPQC7SJ02KKM2qlu7yZ+UZqX+fpqSWoDgfYEquF553JPmnFHPT3MEty0k+Go95+o8uPGkXL3pXK0k3kPDAa7D6tr0jhtrknTbqUQOsrdhi4xOtQbYciQ7WO7UNKkupVvbhcX9VQwy0+MR0U5hA4VCK677vd+/BD19LjxxvO8Z+3mkXVLmvxHbQ0bV6eowpLK0uvMLjgu/KLapP24Ei00BdMidJR7JK2h8sox6FczDnvdvHHxbqtk5vanNy8CSWsv7e3D9CH3ySef5LeQDMu/mtkUa1tH71vF8uP6+iKgL7TBMSC4nETHF916Vj3MgkeUK3JUbIykF2gXoSP4ku0qytRXy1EbCCQTqIbnXZLQEdziOu0YkfT+k1R+mLibTDbbFOVoJ+MtHLbrSm5SeHt+N5akNtD0adtNr0nKN+35uGdBti2Uyy1O6HjnnYWy/fZH+aJEcNeVHN8H8t+7CB2zZz/pLa/6aT5mhss1SWnSnm/lmxNckraJTRIfkuKYJF1vt2lS2rT8gvllYStCRynuwjrJsxyDfjWjMhGw7Rf4tjd4W6HDPHCMu3lwO9pgfkn5VzObYm3r6H2rWH5cX18EjKihIoaKGSZQoFnaZl6Ab7vtNj8ocvfu3eWBBx7I7woVfDFNGotcX2RVkNW8dFld2DUmjkhQlDFp7evrq8WoDQTcCVT6eWfeNdRiExcsaH1YjA1NE/To0Hu+R48e7WJ0pB1zTPk6VkSNI+6Es0lZrnYKxoBT67WN7rjjDvnUpz6VD0gfNU7b46pru8WN5a7xVeK8e8rZhnFChxEzVBB45plfeXH1dvM7hwbgvOOOv3h8t/H4ftH/LkpwUG8QnaCPHXuiJ3Lkgpva8TVy90VbjwL7mqjJelKMjiiPCs3P1CUYvyPY87WeurNM7l5/LHSZixEfNACostBgpc8996r3PvGtUC5Rd5dLWa78tH49enRrF6MjC1sROrIZH+syl3IN+tUMT2NnbL311u32OzcPIGO7eQCYh71+H6bYaxTsoUOH5vOLyr+amWRhG30rC4rkUS8EdDzR3QheeeUVueaaXHT3UaNGtQtObGL7qNgxcuRIf6lI2rEoLL39nY5lJoq+jn16r5r1+vZ4p9foy/PVV18t7733nu9poiKNHsHr2ZK7Xnoq9SiEQCWfd8H7PfjOYj6bibZ6HOjYcuutt/pLa43YavLRzzoxDu66ovlEvf9EjVF6Tdw4UgjrYq4pZzvNnz9fHn/8cX+rWT00fpv+M2NoGLOwcTWp3VzGctddV9ROe5dA+3PUs6CY9oi6Nkno0Ovmz1/g8f27v9Vsju8x/j+zk0lw+YaKDGZ3k6233sp77p3sLw8xAol6iowc+XXvvvizv4Rk1qyrvefzl9tdY2J4tN5n4bucHHnkAb4IEWaH/Z3apZ9VSLn66tu8Z+1i71mr/SS3I4t9JC1JsdMaAUG/s71fwuwJawfXspL4mXyUp3rOBHddyY0rOa+aQm1F6CjFXVgneZZz0K8TZFTDkQB9yxEUySAAAQhAoKYJ1MPzLmnpSU030Ebj66Gd6qEdkurgInQk5cH56iCQtPQlCysROrKgWKd5MOjXacNWQbXoW1XQCJgAAQhAAAIlJ1APzzuEjpJ3EwpwJIDQ4QiqBpIhdNRAI9WzifXwcK7n9qnlutG3arn1sB0CEIAABFwJ1PrzLm7piSuDWkhX6+1UC4yzsBGhIwuKlc/DdZlMsZbi0VEswTq+nkG/jhu3wlWjb1W4ASgeAhCAAATKQoDnXVkwF10I7VQ0wrJkgNBRFsx1UwhCR900ZfYVYdDPnik55gjQt+gJEIAABCDQEQjwvKuNVqadaq2dbqkNg7GyogQQOiqKv7oLZ9Cv7vapZevoW7XcetgOAQhAAAKuBHjeuZKqbDraqbL8XUvHo8OVFOlyP6zeI3fddZcce+yx/v8N3tZBLVFoTOcyiV9++WUo1jEBBv06btwKV42+VeEGoHgIQAACECgLAZ53ZcFcdCG0U9EIy5IBQkdZMNdNIQgdddOU2VeEQT97puSYI0DfoidAAAIQgEBHIMDzrjZamXaqtXa6pTYMxsqKEkDoqCj+6i6cQb+626eWraNv1XLrYTsEIAABCLgS4HnnSqqy6WinyvJ3LR2PDldSpMv9sFrE0hVdwsJR3wTMuqb6riW1qwQB+lYlqFMmBCAAAQiUmwDPu3ITL6w82qkwbuW+inYqN/HaLq/gGB21XW2shwAEIAABCEAAAhCAAAQgAAEIQKBeCRCMtF5btoh64cbXCg8WRXSkkEvhmS1PcoMABCAAgeokwPOuOtslaBXtVGvtdEttGIyVFSVQ1NIVdl2paNuVvHAGfYSOUnUy+lapyJIvBCAAAQhUEwGed9XUGtG20E611k4IHbXRYpW1EqGjsvyrunQGfYSOUnVQ+lapyJIvBCAAAQhUEwGed9XUGggdtdEaLu2E0FHrbVkO+xE6ykG5Rsvg4YzQUaquS98qFVnyhQAEIACBaiLA866aWsNlAv1ybRjcQa1k15UO2vAFVhuho0BwHeGySj2cGxoanPG2tLQ4py0mYaVYBG0++eSTi6lGm2unTZuWWV5pM6oWnmntJj0EIAABCEAgDQGed2loVS4t7VQ59mlKRuhIQ4u0CB30gUgClRr0VehwETBc02XRxJViESZ0FCJQXHLa0nxW46/vJyqYFJJPFiw1j2rhmVV9yAcCEIAABCAQRoDnXW30C9qp1trpltowGCsrSgCho6L4q7vwcg/6aT05EDrc+w9ChzsrUkIAAhCAAASyIlDud6ms7O5o+dBOtdHieHTURjtVi5UIHdXSElVoR7kHfVfhwqRzTZ8F2nKziLK5UE8MhI4segF5QAACEIAABNIRqJb3h3RWd7zUtFNttDlCx//f3hnDyHGkZ7snM0AYXCV0Jjow5FA8nWCQMGAD1J9STtYAdYDCJXWABBiQAgJHBgb3AAYSGOgAcckLxolJ4DYiD7jEIqDEZCAYR2xgmIGBY0YmWiZO92fNXHF6eqq6vuruqv5q+pmE5HT1V18/b3VX9cuqmjJ00pLl5IyO58+fV7dv367u3LlT3b17t9rb21vTou/xGzduLOLt7+8v/pQswdDSGJp55H7oW+Oi/lLezMksu8DoCO+t0TQ2SjI6ZrOfvLfEyck7b/TfPN72fTOYOd+Ud31vv2se99VZj9EsY3Ny1dVWdz2HNhY+SJL6tD5zyAsCEIDAthHIPZbaNn72etr+c6s5I9g39m6LgU7rLafOVPIuEyrfdtw3o9tVL0aH7jt8NvvwzRj7x9YkpWVW4+HNeCZG23F7bFJGx+vXr6udnZ01+Pfv368uX768+K7v8fWXnuWGmpKHg9Ymm/uhL52hgdGx/UaHy2iQfGfuJZ+RsRosuY0OyfE2k8RnjsQYD7HxpUy0PmPICwIQgMC2E8g9lto2npIXaMlY28bxlUWnVctpjsdD43NJ+XoZ39+b71EYHeXczVLjwZaLMUOaxkjo33VqkzI6Hjx4sLh2Y2w8ffq0unDhwpoZ0fc4Rke/G5IZHWF+0qUrpc/okLzAx5gCTROjzQyxsyh8sz4kuUlME5faMdcUMnTCrYkSEIAABCCQmgAv0MMQ9r1sh17CTe2S/yBDJ7/RUWfoHrts/ohAyMwI6eY7zoyOYe6nVFHaZmvYY6EZHa7j9e9CxydrdLx69ao6c+bM2+s3N9GlS5eqhw8fLr7rexyjo99tg9ER5uczOkLGRklLV5oUYl7+l52xf8aGPda1TPO8oc2GmGsduu5w66MEBCAAAQjEEuAFOpaYu7zrxTd2yQpLV7prETImNsduK/PDp12/JUbz7hfDmckI5DA63Gabe8nMpGZ0uG7C+tKVIY+Hpsgla2EDBs7dOUsfohJnfkAMi1C5Wfjyn5rRITEkpMZI3QSRxg0ZG0ObDX2MjqFzGfoeIh4EIACBKRLQMn4onb1kjBh6ocbo6N4KJPzr0fvM6JDphNHRXc10Z/qMjtCMjPW2s2ladJkFsnx/+311eHhY7e7uLv6cvXHXTnyXbx/WtvDR0VE6Uokjv3jxojp79mz18uXLtVkettq+xzE64gVkRkeYGUbHilFo09KQASI1FerlQsaHrdO1MWlY3eVsFN+nywapkjopAwEIQAAC6QhgdAzDVvqi3faCLXuBLvfdZhjSm1Gk7FdjoPBSFlOWGR2pFBsvrmRZSci0MNk3jZFle3FvctoWb7JGh9mP49SpU4ulK65P3+MYHfE3mfRByoyOgyp2qUqJS1dCMxSkRkXdfKibBdLzuxgdvjpDd4U0p2UnsL5EJ8QrVDfHIQABCEBgeAIYHcMwHWKMiNERr4WUe5vJUT9mDQ5f3FB97NERr2HOMyQbhUqMDmt2WINDMlPEdZ2TNDrMbI179+5VN2/edGrf9/hSHH51JfbGYkZHmJid0bHtRofkpT3GFLDGQJNw7IajseaC5DrqOcVcU2zscOuiBAQgAAEIDE0Ao2MYoqEX4OaLdnP/jnoW7b/mwYwOiWnhUjVWoy4xMDqGuZ9SRXEZHb66Qr+8smqH7v03JIbJ5IwO8xOy165dq27dulWdPn16wdCYHnt7e4u/9z1efziYv0t+8ipVY+sbN3fnHPuAlJbvy8Gcn5uFL2djdAz1OTgI/0ztUHU147Tx7Lp/xure29yMdAgDwS4r4VdXUrUK4kIAAhDYPgJaxg+lk5WO+drKMaND3gqkvOvvPdJ3nq4arY/H5/KLoWQ2AhLzQVKmnrBkOYzvAidndNy4caPa399f4/HkyZPq/Pnzi+/6HjcxjFmys7OziHd8fPzWUMnWygaqKHfnLH2oTnnpykDSjh6mi9EhnU3hMjWGMDoMtJg4beV9AsTEZ0bH6M2YBCAAAQgECeQeSwUTKrSAZIwYKoPRIRPfxSnWnPDFMBl02ZvDZs6MDpmGY5WSmBiSMssx9IeLy2jO/IgxPiZldJiZG1euXNnQ3poRfY8vRVkuWWl+pC7nWA3TVW/uzjlm6YrNNxfX3Cw0tYMUufh4tm3GuXzYvePcsNP3/eZ9+M7br0J12frqMUKzTST1+ZbLuM6V5OjKM4VmxIQABCAAgXgCjB/imTXPqI+t6+O+5pg7NCbE6JBpEXqXaS7Pjy3vyyJkVJnzMDpkGo5RyhoTy3Gpe+NQcyy0j4fP4LDXVK+nfp2uOidldIwhesl15u6cJQ+45Q2yuZtzas65WaS+nrHjT5UnszDGbnnUDwEIQCAvgan2d3kp968NneIYjjEWx+iI04jSE/55WcQPE8j90G/bOKqZbci1D19dXIncLOKyK6/0FHlicpTXTskYAhCAQF8CU+zv+jIb43x0klMfy+TA6JBrRMklAWZ00BK8BHjor9DAYtgbpevSlWGz2N5oruUx23u1XBkEIAABvQQYP+jVpp4ZOpWm07yMhMlyVAIYHaPi1105D32MjlQtlLaViixxIQABCEBAEwH6O01q+HNBp9J0wugoQ7Fxs8ToGJe/6tp56GN0pGqgtK1UZIkLAQhAAAKaCNDfaVIDo6MMNSQ6YXSUrmWO/DE6clAutA46Z4yOVE2XtpWKLHEhAAEIQEATAfo7TWpIXqCPykh4olnyqysTFb7jZWN0dAQ3hdPonDE6UrVz2lYqssSFAAQgAAFNBOjvNKmB0VGGGhKd5qVfCvlnIIDRkQFyqVXQOWN0pGq7tK1UZIkLAQhAAAKaCNDfaVJD8gLNjA7NijGjQ7M6+nLD6NCniZqM6JwxOlI1RtpWKrLEhQAEIAABTQTo7zSpgdFRhhoSnealXwr5ZyDQy+jY3d3NkCJVjEng8PCwQuelArAYtiXCc1ieRIMABCAAAZ0E6O906tLMCp3QqQwCZBlDwN7X5s/ZyZuP72TrSpsXX1OYDwQgAAEIQAACEIAABCAAAQhAAAIQ0EjAehdRRsfREevYNIo5VE5Mt1yRhMVQrWoZB57D8iQaBCAAAQjoJEB/p1OXZlboVJpO8zISJstRCfRauoLRMap2ySvnoY/RkaqR0bZSkSUuBCAAAQhoIkB/p0kNfy7oVJpOGB1lKDZulhgd4/JXXTsPfYyOVA2UtpWKLHEhAAEIQEATAfo7TWpgdJShhkQnjI7StcyRP0ZHDsqF1kHnjNGRqunStlKRJS4EIAABCGgiQH+nSQ3JCzTL8jUrxs/LalZHX24YHfo0UZPRWJ3zbDYTM2jZO1ccQ1JwLBbN3K5evSpJV1Tm4OBAVC5FIS08U1wbMSEAAQhAAAKWAP1dGW0BnUrTaV5GwmQ5KgGMjlHx6658rIe+MTokBoa03BCUx2LhMjq6GBS//vz4bahf/WanMoZJlzhDsDQxtPAc6nqIAwEIQAACEHARoL8ro12gU2k6YXSUodi4WWJ0jMtfde25H/qxMzkwOuTNB6NDzoqSEIAABCAAgaEI5B5LDZX31OKgUxmKs3SlDJ20ZInRoUUJhXnkfuhLjQtbTlp+CLS5Wfhy7joTA6NjiFZADAhAAAIQgEAcAS3jh7isp1cancrQHKOjDJ20ZDk5o+P58+fV7du3qzt37lR3796t9vb21rRIfVyL8JI8cj/0rXFRfylv5mmWXWB0hPfWaBobpRgds9lPG03z5OSdN5qvf2++831MWddxVwxfXEl90npMnq5rsN83ryMmbvNc33W38Wrj6Irv00jyTKEMBCAAgakRyD2Wmhrf5mxg39Ln0H+OoZO75YS42bPqOrRpsBz7nGxUJtURo0P3HT6bffhG3x9bk5SWsUHa4oViTcroeP36dbWzs7MG//79+9Xly5cX36U+rrtpbmaX+6Ef8zA1D0lp+SG452bhy1k6o6NUo2PVYfrNitBLu88oaIvtOqdLnLpubYZFV6Omfl4zftf6QvdHqrihejkOAQhAYBsIaBk/bAPL5jW4xoHN7yQv4CYuOq3TlXIzZ7mYN82MepnY8vXMMDp03snGcJAaE6ZcjBniMjOk9U3K6Hjw4MFCA2NsPH36tLpw4cLi3/ZmTH1cZ9P0Z5X7oc+MjnALmbLRETIelp3t0iBpKys1NSQxJGU2B2ZuEyeUf8jYaLsuCTtf68PoCN+XlIAABCDgI5B7LDUlJSRGh+UR+s8xdHK3nBA3l9HR/C6kU+g4Rkc5d3XbDAt7LDQLw2dsuMyRUKxJGR2vXr2qzpw587a1mBvr0qVL1cOHDxffpT5eTjNdZpr7oY/REW4hPqMjNIOjlKUrqwHJuhkgfVGXGB11Q8FXn6tMXR1JPV0MAknctpx9poqUn6sFdrmOcEumBAQgAIFpEMg9lpoG1eVVxrwgh17Y0cndckLcfO2tbQZHU7sYHZnRofsOx+hQpI+5sepLVzZfEtIeV4TCmUruh770YcoeHZt7dGyz0RHzki41CkKzOkJ1SurpYhBI4mJ0aH9ykh8EIACBFYHcY6mpsQ+9UK/6zJlzbwh7HJ3GMzokxsemTvOpNfUirtdndNS/D83CYEbHAFK/ePGiOnv2bPXy5cu1WR42dOrjA1xC8hC5H/rM6AhLOqUZHZZGaE8O34t/zLISU9Z8bF2x50o2P62rK9k0VGq2+FpNaGyP3iIAACAASURBVKlLuLUtS1g2rvJSbaR1UQ4CEIDAthHIPZbaNn6S67H7Sfg2wWy+SLtiopObtPQ/Ietnd92DQ6IjMzokd8R4ZSQmRcjoWN6vq01N7X4cLF2J0NXsx3Hq1KnF0hXXJ/XxiFRHK5r7oS99mDKj46CKncFR8tKV0Au/vUFiX+ybsyfq5w9ldEgMjb755zA6Yq5jtAcWFUMAAhBQSCD3WEohgqQpMaMjKd7ojf+ly1DazJC29wGMjrR6943eNDEkxod/HLvc4NQYHJKZIm4D8/fV4eFhtbu7u/hz9sYN3fzNnz+faRuXLXx0dNSXxyjnm9ka9+7dq27evOmsP/XxUS66Q6W5O2dmdIRFsjM6pmR0GCoSs8M180Dy6yYugyNkdDSVijEC2pa0SOL6jJHmubE8pIaJtP5wa6YEBCAAge0nkHsstf1EV1cofalejiNYutKlbYS41WP6yoZ0Ch2v14HR0UXFfOe4jA5f7aFfXlmNN/0/WRuaHTKpzUgNMPMTsteuXatu3bpVnT59esHQmB57e3uLv6c+nq+p9a8pd+csfZhOfUZHf2WXEQ4ONvf6GCp2KE6obYX20GjGH2o/jNAeGTH1pCq7evCHf71FyqlNr5jrCOnOcQhAAAJTIxDq76bGY8jrjXlBDo0x0cmtTIjbakziN5JCOoWO1zPD6BjyDho+Vsh4MDVKytQzk2xw6ruSyRkdN27cqPb399d4PHnypDp//vziu9THh29S6SLmfujHPkyl5YcglJvFEDlrjhHiGftyHVu+zSwIzeaQzt6IySmmLEaH5pZNbhCAAATWCYT6O3h1JxDzghwaM6JTd6NDokPbEiPJ+TY7jI7u90uOMyUmhqSMNUTMn20zP0KxJmV0mJkbV65c2dD5+Ph4Mbsj9fEcDWzIOnI/9GOWrtjrbNt4qmQWQ+auMZavbbUtt2geM4aD67u6EVC/9j4GRUw9Lt6uXH3lQvnHMmqL19yEtZ6Tr56hlsRobJfkBAEIQGBoArnHUkPnrz2e3cCybVxYL+MbN6LTptI+bs1NQ5sa+LRonrc+5pitJRDWaa69aU4uP7tpaKw54VvuElraIqlvUkbH5FpczwvO/dAPue2rF7b2dZY9L9t5em4WKa5BU0x46lFDsv+JnmzJBAIQgEBZBOjvytALneJ0ko7Z46KGSzOjI8yIEisCGB20Bi+B3A99nyPsSjDXTA5bd24W294s4alDYUwOHTqQBQQgsL0E6O/K0Bad5DqNZXKYDDE65DpR0rSXCf7qCsLLCPDQrzuC/7r4WaJSf2lIpni+UjFLV/JlRU1dCbT9uk3XmJwHAQhAYBsIMJYqQ0V0Kk2neRkJk+WoBDA6RsWvu3Ie+hgdqVoobSsVWeJCAAIQgIAmAvR3mtTw54JOpemE0VGGYuNmidExLn/VtfPQx+hI1UBpW6nIEhcCEIAABDQRoL/TpAZGRxlqSHTC6Chdyxz5Y3TkoFxoHXTOGB2pmi5tKxVZ4kIAAhCAgCYC9Hea1JC8QB+VkfBEs2SPjokK3/GyMTo6gpvCaXTOGB2p2jltKxVZ4kIAAhCAgCYC9Hea1MDoKEMNiU7z0i+F/DMQwOjIALnUKuicMTpStV3aViqyxIUABCAAAU0E6O80qSF5gWZGh2bFmNGhWR19uWF06NNETUZ0zhgdqRojbSsVWeJCAAIQgIAmAvR3mtTA6ChDDYlO89IvhfwzEOhldOzu7mZIkSrGJGB+UhWdlwrAYtiWCM9heRINAhCAAAR0EqC/06lLMyt0QqcyCJBlDAF7X5s/ZydvPr6TrSttXnxNYT4QgAAEIAABCEAAAhCAAAQgAAEIQEAjAetdRBkdR0esY9Mo5lA5Md1yRRIWQ7WqZRx4DsuTaBCAAAQgoJMA/Z1OXZpZoVNpOs3LSJgsRyXQa+kKRseo2iWvnIc+RkeqRkbbSkWWuBCAAAQgoIkA/Z0mNfy5oFNpOmF0lKHYuFlidIzLX3XtPPQxOlI1UNpWKrLEhQAEIAABTQTo7zSpgdFRhhoSnTA6StcyR/4YHTkoF1oHnTNGR6qmS9tKRZa4EIAABCCgiQD9nSY1JC/QLMvXrBg/L6tZHX25YXTo00RNRmN1zrPZTMygZe9ccQxJwbFYNHO7evWqJF1RmYODA1G5FIW08ExxbcSEAAQgAAEIWAL0d2W0BXQqTad5GQmT5agEMDpGxa+78rEe+sbokBgY0nJDUB6Lhcvo6GJQ/Prz47ehfvWbncoYJl3iDMHSxNDCc6jrIQ4EIAABCEDARYD+rox2gU6l6YTRUYZi42aJ0TEuf9W1537ox87kwOiQNx+MDjkrSkIAAhCAAASGIpB7LDVU3lOLg05lKM7SlTJ00pIlRocWJRTmkfuhLzUubDlp+SHQ5mbhy7nrTAyMjiFaATEgAAEIQAACcQS0jB/isp5eaXQqQ3OMjjJ00pLl5IyO58+fV7dv367u3LlT3b17t9rb21vTYsjjX3/9dfXpp59WZ86c0aJ3VB65H/rWuKi/lDcTNssuMDrCe2s0jY1SjI7Z7KeNNnpy8s7iO9exZmFTti2G7waIqdfm08zJ1l0/HnXDURgCEIAABLaOQO6x1NYBFFxQc0awa/lzvYzrODoJQLcUCWkQOr4cU63v0deu07xfwpydhMBs9uGb7Qd+bI0tLWODtMULxZqU0fH69etqZ2dnDf79+/ery5cvL77re/zFixfV2bNn1+Ibs+PLL79M0phSB8390JfO0MDo2F6jw7ZpYzy4DAPX9zFlQ/dMTKxmWWuWYHSEKHMcAhCAwHQI5B5LTYfs8kolY0dJGXTq3nJcfOvfhY5LdTTlmNHRXaeUZxrDQWpMmHIxZojLzJDWNymj48GDBwsNjLHx9OnT6sKFC4t/W8ew7/Fvvvmm+tnPflZdvHixevbsWXXu3Lm1+CkbWIrYuR/6zOgIqyhdulLqjI46AZeRIDU/lp2m2ywJUZbUG2OIhOrjOAQgAAEIbC+B3GOp7SXpvrKQiRE6bqOiU/eWIzEymtGb58TrNO+eMGcmI9A2w8IeC83C8BkbLnMkFGtSRserV6/WlpGYm+rSpUvVw4cPF4L3Pe66iZnRIb+XMDrCrHxGR8jYKGXpyuY9tDQr2kyLFKaDjZkidlhlSkAAAhCAwLYQ4AU6nZKSpQ7xL9BH6RLe0sixRofL5KijafvlRWZ06G5EGB2K9DE3Wn3pisuo6HLcLIH5wx/+UP3www/Vd999p+iK41LJ3TlLOyOWrmwuXcHoWO7jUf90ndFhYoSMDlvG/MlSlbjnCqUhAAEITIlA7rHUlNi6xu31l+T6eHHZX5948aBTv5YTWqpio0vG+m1lMDr66ZT6bJ/RUf8+NAuDGR0DqGT303j58qVzs9A+x+sOc8kbkuZ+6DOjI9ywpzajo246+OikmnUhNUrYmyPcbikBAQhAYKoEco+lpsrZ9SJtx+PW4JC9QDOjo2sbavJ2GVH2uzbTaTn2mzmNKYyOrurkOU9iUoSMjqX+q01N7X4cLF2J0NDsx3Hq1KnF0hXXp+9xs0fHjRs3qkePHlWfffZZkTM7cnfOEpe3/vCTlo9oFuqdfmt0xM7gYOlKXCuQzOjY7MC77QkSlxmlIQABCECgJAK5x1IlsUmRa2hmQfgFGqOjiy4h7i7To83sCOs075Im5yQm0DQxJMaHL6W6wSGZKeKKM6k9OiwAM1vj3r171c2bN51s+x63QUvfkDR358yMjvDTB6Njk1GKGR1djI6lCYfZEW7FlIAABCAwHQK5x1LTIeu+0tALd/gFGqMjtg3F7tGxHC+5Z2zYusM6YXTE6pSjvMvo8NUb+uWVVVvw/2RtaHbI5IwOs3/GtWvXqlu3blWnT59eMDSmx97e3uLvfY83xTQ36vXr172mSo5G17WO3J1z6KHXfPhJy3e9/vp5uVn4cjZGx1Cfg4Pwz9QOVVczjoSn5NdPlp2l/KdoJdcjqXfoOiV5UQYCEIAABMojIOnvyrsqvRljdOTXBqMjP3OtNYaMh+W43W9cuK5LssGpj8fkjA6znGR/f3+Nx5MnT6rz588vvutz3JxrPp9++mn13nvvLX5i1nz329/+1rkPiNZGavPK3TlLjYspb0aqvc1I8wu1rVgjQWJOSHKT1uval4PZHBLClIEABCAwLQKh/m5aNNJebeiFmz060vAPcW/WGhrvy3Sap7kYovYiIDExJGWsIWL+bJv5EYo1KaPDzNy4cuXKhoDHx8eL2R19j5v9OEwM86fZ++MXv/hFdfHixSJNDgMpd+ccs3TFihjazKjX3Vo7OTeLofLWGsfH0xoIK31Xv6bSdmz5QPzp7eW6fgmlbdPQ2HrrS1tcuWrlTl4QgAAEIJCXAOOHdLzrm/8vX4jcv6oS2iRzjDFvOirjRG7TIqRT6Hj9itiMdBx9JbXaPTVizQnfcpfQ0hZJfZMyOiQiUWZFIHfnHHJ4bWbSckNqmZvFkLlrjDUWT2ZdaGwN5AQBCEBgewmM1d9tL9E0V4ZOabgOHRWjY2ii2x0Po2O79e11dbkf+k1Hty35XDM5bA65WfQSroCTx+CJyVFAwyBFCEAAAltGYIz+bssQZrkcdMqCuXclGB29EU4qAEbHpOSOu1ge+itesIhrO6HS0qUroThaj7uWzmjNlbwgAAEIQCAdAcYP6dgOGRmdhqSZLhZGRzq22xgZo2MbVR3omnjoY3QM1JQ2wtC2UpElLgQgAAEIaCJAf6dJDX8u6FSaTvMyEibLUQlgdIyKX3flPPQxOlK1UNpWKrLEhQAEIAABTQTo7zSpgdFRhhoSnTA6StcyR/4YHTkoF1oHnTNGR6qmS9tKRZa4EIAABCCgiQD9nSY1JC/QR2UkPNEsWboyUeE7XjZGR0dwUziNzhmjI1U7p22lIktcCEAAAhDQRID+TpMaGB1lqCHRaV76pZB/BgIYHRkgl1oFnTNGR6q2S9tKRZa4EIAABCCgiQD9nSY1JC/QzOjQrBgzOjSroy83jA59mqjJiM4ZoyNVY6RtpSJLXAhAAAIQ0ESA/k6TGhgdZagh0Wle+qWQfwYCvYyO3d3dDClSxZgEDg8PK3ReKgCLYVsiPIflSTQIQAACENBJgP5Opy7NrNAJncogQJYxBOx9bf6cnbz5+E62rrR58TWF+UAAAhCAAAQgAAEIQAACEIAABCAAAY0ErHcRZXQcHbGOTaOYQ+XEdMsVSVgM1aqWceA5LE+iQQACEICATgL0dzp1aWaFTqXpNC8jYbIclUCvpSsYHaNql7xyHvoYHakaGW0rFVniQgACEICAJgL0d5rU8OeCTqXphNFRhmLjZonRMS5/1bXz0MfoSNVAaVupyBIXAhCAAAQ0EaC/06QGRkcZakh0wugoXcsc+WN05KBcaB10zhgdqZoubSsVWeJCAAIQgIAmAvR3mtSQvECzLF+zYvy8rGZ19OWG0aFPEzUZjdU5z2YzMYOWvXPFMSQFx2LRzO3q1auSdEVlDg4OROVSFNLCM8W1ERMCEIAABCBgCdDfldEW0Kk0neZlJEyWoxLA6BgVv+7Kx3roG6NDYmBIyw1BeSwWLqOji0Hx68+P34b61W92KmOYdIkzBEsTQwvPoa6HOBCAAAQgAAEXAfq7MtoFOpWmE0ZHGYqNmyVGx7j8Vdee+6EfO5MDo0PefDA65KwoCQEIQAACEBiKQO6x1FB5Ty0OOpWhOEtXytBJS5YYHVqUUJhH7oe+1Liw5aTlh0Cbm4Uv564zMTA6hmgFxIAABCAAAQjEEdAyfojLenql0akMzTE6ytBJS5aTMzqeP39e3b59u7pz50519+7dam9vb02LvsfrwV68eFGdPXtWtAxDS4Oo55H7oW+Ni/pLeZOLWXaB0RHeW6NpbJRidMxmP61JfnLyztt/N49J75l6DHOOK06zjCu2OU9SrnluKO9QzPr5obJSJpSDAAQgAIE8BHKPpfJcla5amjOCfcuf2/6DDJ36aSrRwJZp06eehascRkc/nVKfPZt9+Gas/GNrNdIyNkhbvFCsSRkdr1+/rnZ2dtbg379/v7p8+fLiu77Hm6p+/PHH1aNHjzA6hHeVdIYGRsf2Gh22qfhMBdf30u9cBkSMcdDV6Gi7Jmti+PIIHRfeWhSDAAQgAIGRCPACnRZ8zNjRZOJ7yUan7jq5NGh+V/+3pLwvG4yO7jqlPNMYDlJjYnkfys0Ql5khrW9SRseDBw8WGhhj4+nTp9WFCxcW/7YPvb7H6w3o3r171ZUrV9bip2xgKWLnfugzoyOsonTpSqkzOrQaHdbk6GN2+AyZ5TNoNXOl3gowOsL3BCUgAAEIaCaQeyylmUWK3CRGh+Q/yNCpuzoh4yJ03NQs0dGUw+jorlOOM9tmWNhjoVkYPmPDZY6EYk3K6Hj16lV15syZtzqbm+rSpUvVw4cPF9/1PW4DGxPl//7v/6qPPvoIoyPirsLoCMPyGR0hY6OUpStTNDqMydE2K6WPuRJuUZSAAAQgAIGUBHiBTkdXslyi/hLN0pU0WoSMDMnxemZtv7yI0ZFGw6GiYnQMRXKAOObGqy9daYbsctyYJd9++2118+bNhTtpPpKfSh3gcgYPkbtzlrq5Emd+aBi5Wfjyn4rRsRyYrO+J0Xc5y+b9Ld9zI+WMDoyOoe9W4kEAAhDQQ0DL+EEPkXSZSF6oWbqShn/b0pSQLq73r7BO8zQXQtReBHxGR/370CwMZnT0kmB5st0o9OXLl2uzPGzorsdv3LhRffXVV9Xp06cxOiJ1YkZHGBhGx+YSj9R7dEgNl5B6oTx99TCjI0SW4xCAAAT0EsDoyKtN7Au3zQ6d+uvk+w/eWKPDZOL7z09mdPTXKWUEiUkRMjqW+q82NbX7cbB0JUI5sx/HqVOnFktXXJ8ux805H3zwQfXee+8tQjKjI0KQlodaMwozOg6q2KUqpS1dWd4/OmZ0SPMItfYYo6NeFqMjRJbjEIAABPQS4AU6rzZtY0SWrqTTItZgCs3ixuhIp1XKyE0TQ2J8+PKpGxySmSKuOJPao8MCMLM1zGahZnmJ69P1eHOtYD12ictXcnfOzOgIP3rsjI4pGB11s6PtZT9kIPgfoLKlK11/jnbToNusz2doYHSE7wVKQAACECiBQO6xVAlMUuZYNzp89bT/bOlRyvS2MnZoxkbouAsKRkeZTcVldPjvw/ZfXrHnSfb98NUxOaPD/ITstWvXqlu3bi2Wl5iPMT329vYWf+9zHKOj300ZcndXDX622PdEWr5fVsuztQxUjNEx1OfgIPwztUPV1Ywj5SnZGyPG6JAYCLFlpIwkebp+ZYUZHVLClIMABCCgj4C0v9OXeZkZtY0NmdGRRtOQkRE6jtGRRpcxosYuS5HkiNEhofTnMmYPjf39/bUznjx5Up0/f37xXd/j9cAsXYkQ5k1RqXEx5aUrcUT1lpYO/IY0OiRLUCRlDNUu5oPE6HDF7lKXXuXJDAIQgMC0CEj7u2lRSXO1oXEkRkc+7k3WbUtbmlnJdJqnuRii9iIwpNHRtjeHTTJU36RmdJiZG1euXNkQ8Pj4eDG7o+9x141qvitx2YrJO3fnHLN0xbLOxTY3i15PmQJOjuHZ9msrsZdqf+Gk7TxXGfPd6qH609rp9fL1cr7yvrrtuXVzp1nWFT+WAeUhAAEIQCAfgZj+Ll9W21FTcyZ1aEwoe4Fm6UqX1iHRwvcfwJJzbU5sRtpFnTznWGNi+e7rX5YS2sdDYnCYOiT1TcroyCPz9tSSu3MOOfGrF8fl0pWcn9wscl7bGHVtI09mXozRkqgTAhCAgG4C29jf6SbeLTt06sYt91kYHbmJl10fRkfZ+iXNPvdDv22Pk+aFYnQklT558NxtK/UFYXKkJkx8CEAAAmUS2Lb+rkwVwlmjU5iRhhIYHRpUKCcHjI5ytMqeKQ/9FXJYDNv8fDxdv3AybM1lR2PpStn6kT0EIDA9AowfytAcnUrTaV5GwmQ5KgGMjlHx666chz5GR6oWSttKRZa4EIAABCCgiQD9nSY1/LmgU2k6YXSUodi4WWJ0jMtfde089DE6UjVQ2lYqssSFAAQgAAFNBOjvNKmB0VGGGhKdMDpK1zJH/hgdOSgXWgedM0ZHqqZL20pFlrgQgAAEIKCJAP2dJjUkL9D86opmxdijQ7M6+nLD6NCniZqM6JwxOlI1RtpWKrLEhQAEIAABTQTo7zSpgdFRhhoSnealXwr5ZyCA0ZEBcqlV0DljdKRqu7StVGSJCwEIQAACmgjQ32lSQ/ICzYwOzYoxo0OzOvpyw+jQp4majOicMTpSNUbaViqyxIUABCAAAU0E6O80qYHRUYYaEp3mpV8K+Wcg0Mvo2N3dzZAiVYxJ4PDwsELnpQKwGLYlwnNYnkSDAAQgAAGdBOjvdOrSzAqd0KkMAmQZQ8De1+bP2cmbj+9k60qbF19TmA8EIAABCEAAAhCAAAQgAAEIQAACENBIwHoXUUbH0RHr2DSKOVROTLdckYTFUK1qGQeew/IkGgQgAAEI6CRAf6dTl2ZW6FSaTvMyEibLUQn0WrqC0TGqdskr56GP0ZGqkdG2UpElLgQgAAEIaCJAf6dJDX8u6FSaThgdZSg2bpYYHePyV107D32MjlQNlLaViixxIQABCEBAEwH6O01qYHSUoYZEJ4yO0rXMkT9GRw7KhdZB54zRkarp0rZSkSUuBCAAAQhoIkB/p0kNyQs0y/I1K8bPy2pWR19uGB36NFGTEZ2zPqPj6tWrg7WPg4ODwWLFBqJtxRKjPAQgAAEIlEiA/q4M1dCpNJ3mZSRMlqMSwOgYFb/uynno6zQ6uhgUv/78+O3F/Oo3O5UxTLrEGarF0raGIkkcCEAAAhDQTID+TrM6+sZ5ZdAaL0tmdIzHvsSaMTpKVC1TznTO+jrArgYFRkemm4ZqIAABCEAAAjUCjKXKaA7oVJpO8zISJstRCWB0jIpfd+U89DE6UrVQ2lYqssSFAAQgAAFNBOjvNKnhzwWdStMJo6MMxcbNcnJGx/Pnz6vbt29Xd+7cqe7evVvt7e2tKdD3+KtXr6q/+qu/Wov59ddfV19++eW4SneonYd+uUZHcwZHqTM6ZrOf1lruyck7lfnO/ulq1uZY6GNjNMs166sfl8Stl6/HCp0bUzZ0bRyHAAQgAAE9BBhL5dNiNpu9GR+crFVovrOf5rF6QXTqrlOd8fq4aaVFs4xLC1tGphNGR3fF0p05m3345h78sbUCaZnVfeuOZ+KYT1t9kzI6Xr9+Xe3s7KzBv3//fnX58uXFd32PmxgPHjyoPvnkk7U6/vSnP1XvvvtuulaVKDIP/RVYLSykS1e2wehwmRHWEKgbB81yPhOjfpuEyvjqDhkWrlvRlXMzl+WDOmzQJLrVCQsBCEAAAokIaBk/JLo8NWF9L8l188NlhNgLQKduUvqYhrg3zwuV39Rp3i1hzkpCwJoOy/Gs3+iQmBMmRt0McRkjoeOr9vL76vDwsNrd3V38OXvjoq1boTUc9iFgCx8dlfUTTMaEMB9jbDx9+rS6cOHC4t/2kvseN7F++ctfVt99912SRpQ7KA/9FXEtLKZidLQZERJjQ3K+pEzzngsZJK57FKMj95OL+iAAAQjoIaBl/KCHyPCZ2JfktpdnW6vvxRydhtWlzVRavsiuZt/4ZuK4XknZjHRYnYaO1jZbwx4LzejoYmz4Yk5qRodZVnLmzJm3mpob69KlS9XDhw8X3/U9/uzZs+rcuXOLWGa5yt///d9X58+fH7oNZYvHQ78coyM0g6OkpSuxZkLs7Iv60hffLIouJojvxmyrT5JLthueiiAAAQhAYHACjKUGR7oREKMjPeOYGmJMjqbpITek5jEpUTYTAYyOTKAl1Zgbsb50pXlO7PEbN25U+/v7a2GuX79e3bx5U5KOujJ0zhgdqRplW9vqa3SEzpeYCxgdqZQnLgQgAIFpEWAslVbvtpkB3WYKlDVbPS3dbtHbjA6pJuGZNxgd3dRJe5bP6JAuNVkaX5v7fITOZ0ZHQ9cXL15UZ8+erV6+fLk2y8MW63PczAz53//93+rf/u3fvJuepm1mw0Snc8boGKYlbUbpYnS4NiZdPhA3Nyz15S1Z9mJjdpnt4aq3Xqev/pA5k0oH4kIAAhCAQFoCjKXS8Y1dqtK22SU6DadT274dtpb6shSp+WHOZenKcDqliBQyKXxGRjOXprFhjtu9PyR12HiTWrpSh2j24zh16tRi6Yrr0/e4jWlnebTtIJyioQ0Rk4f+iqIWFnaPjtilKtu0dKXNrAgZBpqMjjYDZIj7lxgQgAAEIDA+AS3jh/FJDJtBzMtx3eAIzxRgRkcfpULLVmxs9ujoQ1nvuU0TIsaUcJkd1uBgRkeE5ma2xr1797xLSvoer6dif8kFoyNCIIVFtQxUMDqWMzi6/upKc/bH8gG6+WsnKZaumLp85kbIoFF4S5ASBCAAAQgICGgZPwhSLaqINS9cSfvG3PzqSnqJMTrSM9Zcg8vo8OUb+hnalSm2vpQlxjyZ3IwOYzxcu3atunXrVnX69OkFQ2N67O3tLf7e97hLzG+++ab68ssvNbdLZ250zissWlgYo2Ooz8HBwVChouOEeMYYDSHjY/WgXDdI2r731d/FkHDlZ+puM2uigXICBCAAAQioJBDq71QmXWhSoZdsjI70woY0WI29+NWV9GrkryH0iyomI0mZeuZ9ZolMzuhwbRj65MmTt7+O0ue4Odf88sq//Mu/VD//+c8XRsrjx4+rv/mbv6nefffd/K2tZ410zvqMjp6Sqjld0rakZoP0V1ek8ZYP4U1TpIvJIY3VNbYaQUkEAhCAAAScBCT9HeiGIRDaG6JtdjU69degi8khNT5sOfbo6K9TyggSE0NSxhoi5k/XzI/QUpZVe/l9dXh4WO3u7i7+nL15CJz4ANjGZQsfHZW1js3M3Lhy5crG5R0fHy9Mib7H+J5dAwAAIABJREFUjanxu9/9brEBqfncvXu3+qd/+ifnZqcpG9lQsXnoY3QM1ZaacaRtq22pSWgZiuv48oG5WqriK+O6bt8Sl2bMVae9vklqvVz9l1+adfk2QU2lBXEhAAEIQCAdAWl/ly6D6UR2bU667Hu9rzZv4aBT/3YSMppsDW1Li0J6YXT01ylVBGM+rDT+0VtNaIaGjRNa2iIpN7kZHanE3ca4PPQxOlK1621qW8zGSNVKiAsBCECgfALb1N+Vr4b/CtCpDHUxOsrQSUuWGB1alFCYBw99jI5UzXJb2hYmR6oWQlwIQAAC20FgW/q77VADo6N0HTE6Slcwb/4YHXl5F1UbnTNGR6oG62tbMUtJUuU2dlyWroytAPVDAAIQGI4AY6nhWKaMhE4p6Q4XG6NjOJZTiITRMQWVO14jD32Mjo5NJ3gabSuIiAIQgAAEILAFBOjvyhARnUrTaV5GwmQ5KgGMjlHx666chz5GR6oWSttKRZa4EIAABCCgiQD9nSY1/LmgU2k6YXSUodi4WWJ0jMtfde089DE6UjVQ2lYqssSFAAQgAAFNBOjvNKmB0VGGGhKdMDpK1zJH/hgdOSgXWgedM0ZHqqZL20pFlrgQgAAEIKCJAP2dJjUkL9BHZSQ80SzZo2Oiwne8bIyOjuCmcBqdM0ZHqnZO20pFlrgQgAAEIKCJAP2dJjUwOspQQ6LTvPRLIf8MBDA6MkAutQo6Z4yOVG2XtpWKLHEhAAEIQEATAfo7TWpIXqCZ0aFZMWZ0aFZHX269jI7d3V19V0RGgxI4PDys0HmJFBaDNi14DouTaBCAAAQgoJQA4welwjTSQid0KoMAWcYQsPe1+XN28ubjO9m6aObF1xTmAwEIQAACEIAABCAAAQhAAAIQgAAENBKw3kWU0XF0xPQujWIOlRPTLVckYTFUq1rGgeewPIkGAQhAAAI6CdDf6dSlmRU6labTvIyEyXJUAr2WrmB0jKpd8sp56GN0pGpktK1UZIkLAQhAAAKaCNDfaVLDnws6laYTRkcZio2bJUbHuPxV185DH6MjVQOlbaUiS1wIQAACENBEgP5OkxoYHWWoIdEJo6N0LXPkj9GRg3KhddA5Y3Skarq0rVRkiQsBCEAAApoI0N9pUkPyAs2yfM2K8asrmtXRlxtGhz5N1GQ0Vuc8m83EDFr2zhXHkBQci0Uzt6tXr0rSFZU5ODgQlUtRSAvPFNdGTAhAAAIQgIAlQH9XRltAp9J0mpeRMFmOSgCjY1T8uisf66FvjA6JgSEtNwTlsVi4jI4uBsWvPz9+G+pXv9mpjGHSJc4QLE0MLTyHuh7iQAACEIAABFwE6O/KaBfoVJpOGB1lKDZulhgd4/JXXXvuh37sTA6MDnnzweiQs6IkBCAAAQhAYCgCucdSQ+U9tTjoVIbiLF0pQyctWWJ0aFFCYR65H/pS48KWk5YfAm1uFr6cu87EwOgYohUQAwIQgAAEIBBHQMv4IS7r6ZVGpzI0x+goQyctWU7O6Hj+/Hl1+/bt6s6dO9Xdu3ervb29NS36HrfBXrx4Uf3nf/5n9cMPPyzqkizF0NIobB65H/rWuKi/lDeZmGUXGB3hvTWaxkYpRsds9tOa5Ccn77z9d9sxUyjmeD2u61zzXaiMOW7qtH8222rzfNf9bc9vHmteiz3ellOovnpMV1lJLiEmIQau64rJ2/eMDMXQ9mwlHwhAYDoEco+lpkPW9PvuPd3qY+56mbaxODq5W07Mfypa1k3OaXSaT6mpF3Ots9mHb8bFP7bmKy1TD9KMaWKsxsb++iZldLx+/bra2dlZg3///v3q8uXLi+/6HreBHz16VH388cfV119/Xf2///f/qr/+67+uTp8+XUwjtYnmfuhLH6YYHdtrdNi21/bSLX1Jj41hDY+Y+E1DxFen7+YPlW8eD5kRvhd+azC0GQKxudSvyXVuW7xQXW2xpUyKe+CSMAQgsJUEco+lthKi46J8Y8b6980ybeNMdFqHLDWIVuO21f56bRqEyi/HYv69+pjRofMOlxoPtlybGeIyQprf1f/dZpxMyuh48ODBonUYY+Pp06fVhQsXFv+2zmPf4yaWifHJJ59Uf/zjH6v3339fZ2sUZpX7oc+MjrAw0qUrpc7o6GJ0xL5Qt730931h7/IC3yV/38yKrkZHfWZKlxg+bk0jKKSv6w4IGRsxzMN3GCUgAAEIDEsg91hq2OzLixZ6yfa9RKOTW2vJf0K6yoTO66/TvLzGOYGM20wHeyw0oyNkdISO1zFPyuh49epVdebMmbfXb26yS5cuVQ8fPlx81/e4Wa5y9uzZqj5LpOQ2nfuhj9ERbi0+oyNkbJSydCX0Ihx66Y15UZaYGqGX6C75NK9xKKOjvpSmzkFqYvjOl+TbxlLCOdzyVyVCmsTEoiwEIACB1ARyj6VSX4/m+KGXa5M7Rkecgl2Ztp3XNabJnBkdcfrlLo3RkZt4S33mRmszJWKP37t3r7py5cpiycpXX31Vff/999XFixcVXXFcKrk7Z8mDr95JScvHXbW7dG4WvpynYnQsdV7uf9F80Xa9xLdp3BYnVEfsS3VM+RgDoo1BnVWs4dCMKzVdQtya+knKS+/TGMbSmJSDAAQgkIqAlvFDquvTFFcyLsToiFOsK1OMjjjO21LaZ3RIl5qsxqWrvT7alq24ytdZTmpGR/3C7eyLly9frs3ysGW6HDf7cpj9OcxSmGfPnlXnzp2rrl+/Xn3xxRfOOrQ36tydMzM6wi0Co2NlfLjMEBfB0Et2/XiobEgh6Uu4tB5Trv5pW1Zij/li+3KLycVnPElmbbRxDnGNNbdi4lEWAhCAQEoCucdSKa9Fe+zQS7ls74cj7ZeZNb8Q0+VYbHNPjT5Gh0yneVYOVCYjIFlWElq6UjcvzN9d+3k0jRNfuckaHWYvjVOnTi2Wrrg+XY7bjXvsnh/W7FjCP5G1EEWlcnfOkodp/YEqLT8E0twsfDlboyN2qUppS1eWOqef0dGsR1JnW3tKYXT4DIx6Hj4TQWIuSK85ZmZMSD8pJxfrPucO8SwgBgQgAIEYAlrGDzE5l1g2NCYMHUcnt+ohbvVx+fq4xL2haChe6DhLV3TfnX1mX6y3H/+MDluuvrGpzzyZpNFhZmuYZSY3b950tpaux5tGh735MTpkNyUzOsKcpmR01F+WpbMRJC/GMcs7Yl+qpeWbMzWWz4j12Sohs2BIo6PJTZJLSJ8YzuGWvyohZRwTk7IQgAAEUhHgBToV2fW4fWYQmEjoNL7RETI51nWa52lY1BJFwGV0+AL4fnlFMitkfQzs/0nbyRkd5idkr127Vt26devtT74a02Nvb2/BrM9xa3TYX1xhRkfUvdH6c1LrDXrpEkseiHEZ+Etr6QCN0THU5+Ag/DO1Q9XVjCPlaV9qpXtHNOuRLKmw51jzwfWLJpIlIyaOxJCRlKnnFNqnxFWv61piWUg5xHLzlZe2NYwOKSnKQQACGghI+zsNuZacg29MKB0ropNbfQm/mKUrw+mE0aHxfpUsSwmVwejooeyNGzeq/f39tQhPnjypzp8/v/iuz3Hzqy3ffvvtIr7Z5NT8zCx7dMjFkjxMly910zU65DR1l5QOKCRGh89giDEUfMZC2/dS46Dr0pCY65LkIikTe71Dlpe2WIwOKSnKQQACGghI+zsNuZaaQ8zLM5uRxqkcOzavj9ObNQ2rE0ZHnJJ5SodMjGX78M/A8B33mR+mvG9miDk2qRkd9ldRmlIfHx8vZnf0PW7jPn78uProo4/41ZXIeypm6YoNnWvvEwYqkWIGisfwlL7YNpeDuGYkNNOSzlqwpkP9/OZMi7ZLtj/d2vX85YN8/RdofPU19/RwLZNp4xBb3rKp1xvLWTLLQ7rcZ9iWSjQIQAAC/QjE9Hf9apru2W0v0C4qrrEjOm2SsjPVl2OQ1V6DrqX6y7HAbBHENzYfVqf5dBu80iu3e2Ys28CP3iyl+3isj5lX8ep7c4RQTMroCMHg+DqB3A/9Lq5xLs1ys8h1XWPVA8+xyOutV2po6b0CMoMABCCwSYD+roxWgU5xOknH7HFRw6XZjDTMiBIrAhgdtAYvgdwP/bpzHJIl10wOm0duFqHrL/04PEtXcNj8MTmG5Uk0CEBADwH6Oz1atGWCTnKdxjI5TIYYHXKdKDmxpSsIHkeAh37dEfzX6vDwsDo64vfV41qRu7SvbUmWTQxRPzG2i4Bvs9jtukquBgIQKJEAY6kyVEOn0nSal5EwWY5KgBkdo+LXXTkPfYyOVC2UtpWKLHEhAAEIQEATAfo7TWr4c0Gn0nTC6ChDsXGzxOgYl7/q2nnoY3SkaqC0rVRkiQsBCEAAApoI0N9pUgOjoww1JDphdJSuZY78MTpyUC60DjpnjI5UTZe2lYoscSEAAQhAQBMB+jtNakheoFmirFkx9ujQrI6+3DA69GmiJiM6Z4yOVI2RtpWKLHEhAAEIQEATAfo7TWpgdJShhkSneemXQv4ZCGB0ZIBcahV0zhgdqdoubSsVWeJCAAIQgIAmAvR3mtSQvEAzo0OzYszo0KyOvtwwOvRpoiYjOmeMjlSNkbaViixxIQABCEBAEwH6O01qYHSUoYZEp3npl0L+GQj0Mjp2d3czpEgVYxIwP6mKzksFYDFsS4TnsDyJBgEIQAACOgnQ3+nUpZkVOqFTGQTIMoaAva/Nn7OTNx/fydaVNi++pjAfCEAAAhCAAAQgAAEIQAACEIAABCCgkYD1LqKMjqMj1rFpFHOonJhuuSIJi6Fa1TIOPIflSTQIQAACENBJgP5Opy7NrNCpNJ3mZSRMlqMS6LV0BaNjVO2SV85DH6MjVSOjbaUiS1wIQAACENBEgP5Okxr+XNCpNJ0wOspQbNwsMTrG5a+6dh76GB2pGihtKxVZ4kIAAhCAgCYC9Hea1MDoKEMNiU4YHaVrmSN/jI4clAutg84ZoyNV06VtpSJLXAhAAAIQ0ESA/k6TGpIXaJbla1aMn5fVrI6+3DA69GmiJiM6Z31Gx9WrVwdrHwcHB4PFig1E24olRnkIQAACECiRAP1dGaqhU2k6zctImCxHJYDRMSp+3ZXz0NdpdHQxKH79+fHbi/nVb3YqY5h0iTNUi6VtDUWSOBCAAAQgoJkA/Z1mdfSN88qgNV6WzOgYj32JNWN0lKhappzpnPV1gF0NCoyOTDcN1UAAAhCAAARqBBhLldEc0Kk0neZlJEyWoxLA6BgVv+7KeehjdKRqobStVGSJCwEIQAACmgjQ32lSw58LOpWmE0ZHGYqNm+XkjI7nz59Xt2/fru7cuVPdvXu32tvbW1Og7/Fnz55V586d21D14cOH1aVLl8ZVO7J2HvrlGh3NGRwlzuiYzX56K8DJyTuV+bf90x4w/65/6udENve14s16mrFi622L14wVytt3jbFxQvVwHAIQgAAE+hNgLNWfoTTCbDZ7M044aYwLZrWxxPqxekF0klLeLGe4uz51LeplmhqZc5sxXGVMOZaudNcpx5mz2Ydv7sEfW6uSlqkH8cU0sVbvBJv1TsroeP36dbWzs7MG//79+9Xly5cX3/U9bmI8ePCg+uSTTzYE/tOf/lS9++67OdrYYHXw0F+h1MJCunSldKPDmhpWAftyX3+Zb5apN3zXsa7fSc9bdtRLM6YtF9e1dTEphooz2AODQBCAAAQgsEFAy/hh26WxL8ouo8N+5zJCLBd06tZCfEzr3zfLhP69HE9tmlbme4yObjqlPitkOKzG80tjos0McRkh0u+a1zkpo8OYEOZjjI2nT59WFy5c+DPspcPb97iJ8fjx4+rnP/95dfr06besP/7448rM6Cjtw0N/pZgWFlMwOnwGhsT8WD1Iw4bDsiPdLNe8T6X59IknyUOSV5c4pT2XyBcCEIBASQS0jB9KYhabq30pHuYFmp+XjeXvKt9mdCzHSysjwzcTxzWrA6NjCHXSxWibrWGPhWZ0SEyNUAx7hZMyOl69elWdOXPmrbrmxjLLSawJ0fe4q9mYpSz//d///XbWSLqmNXxkOudyjI7QDI6Slq5IX9brS1lCsyh8JoSkrpiZI13jSc7D6Bj+GUdECEAAAqkJMJZKTXj10ozRkZ61pIa2mTP2fIwOCcnyymB0KNLM3GT1pSubLxL9jpt49+7dq/7xH/+xeu+99xRduSwVOmeMDllLiS8ValuupSptL/qSZRxdlpX4DJJVR70+I6RLHl1MDldeXePEq8cZEIAABCAgJRDq76RxKOcmELNEYtl3hpZEMKOjb1uLNTqausiWGM37psn5CQj4jI7695LZGG3l6zNDzCW0LYOZ1IyOup4vXryozp49W718+XJtloct0/e4jfPLX/6y+u677xI0pfQh6ZwxOlK1MmnbajM82kwFialhzYLmNUpmh7QZHZJ49TJd9udw5d41TiqNiQsBCEAAAvU9BXiBHro9xM7g8O3jYfKSjkuGvoZtjBcyOtr29Vi+uEo2jcXo0Nh2hlx2Yvf9aBoZze/bjJPJGh1mP45Tp055fwml73HT+MwvuPzXf/1XkctWeOivPz60dIB2j47YpSolLV1xPbglxkW9jKS8NQtCG5z2WboSyqPPLIzQ9WrsAMkJAhCAwNQIaBk/bBv3mH0d6gYHMzrStoQ+JkfcprEYHWmV7Ba9aTpIjA/3uH/16y19Yk7S6DCzNcySkps3bzpV7HvcBjVmyQcffFDkshWMDoyObo842VldBn4xy0JCBoPNUmI09DE6JKaNJIeUcWSKUQoCEIAABLoQ6NLfdalnauf4ftLUcPDNCJAtiWDmTZ+21MZY8gstq/FZaIkRRkcfnVKd6zIlfHW1/WSsaxaH/S7GPJmc0WF+QvbatWvVrVu33v4yijE99vb2Fjr0PV4Xs+RlKxgdeo2OoR5OBwcHQ4WKjtM28JP+yklbueVAp/1nXk0ZSV2SMquO2f0rLm2zLzA6opsPJ0AAAhAohgBGRz6pus4mYMw7nEYxZkabqRGeeYPRMZxqw0WK3X/DVXPIyAgdr8ecnNFx48aNan9/f43rkydPqvPnzy++63vcBjbLVn744Ye3BspwTShfJDrnFWtYDNvuQkZH06iQztBoMxykMWJmjjSpSOqQlJHQHiqOpC7KQAACEIBANwKMH7px63LWMHs/MKOjC3tzTozJwa+udKWs+7wcRseyrfmXtkzW6DAzN65cubLRQo6PjxezO/oerwd+9OhR9e6771bvv/++7hbZkh2dM0ZHqsYbMjrMbAy7EanL9Gjm1TZ7ox5Hej3N+iX1tcX2xWvuD2KvNbQJa1s+bedKr59yEIAABCAwDAHGUsNwlERxbU667Ff9m1vauOgkIdxeJmQ0bY5dVro0lyL5NFvpNO+fMBEGJWA3CV3ecz96Y0v33KgHcMXzbVZaP29yMzoGVXTLg/HQXwkMi2EbOzzDPLsuaQlHpgQEIAABCOQiQH+Xi3S/etCpH79cZ2N05CK9HfVgdGyHjkmugoc+RkeShvUmKG2rnSwmR6qWR1wIQAACeQnQ3+Xl3bU2dOpKLu95GB15eZdeG0ZH6QomzJ+HPkZHqubla1tdlpmkyrH0uM3lPKVfD/lDAAIQKJEAY6kyVEOn0nSal5EwWY5KAKNjVPy6K+ehj9GRqoXStlKRJS4EIAABCGgiQH+nSQ1/LuhUmk4YHWUoNm6WGB3j8lddOw99jI5UDZS2lYoscSEAAQhAQBMB+jtNamB0lKGGRCeMjtK1zJE/RkcOyoXWQeeM0ZGq6dK2UpElLgQgAAEIaCJAf6dJDckLND8vq1kx9ujQrI6+3DA69GmiJiM6Z4yOVI2RtpWKLHEhAAEIQEATAfo7TWpgdJShhkSneemXQv4ZCGB0ZIBcahV0zhgdqdoubSsVWeJCAAIQgIAmAvR3mtSQvEAzo0OzYszo0KyOvtwwOvRpoiYjOmeMjlSNkbaViixxIQABCEBAEwH6O01qYHSUoYZEp3npl0L+GQj0Mjp2d3czpEgVYxI4PDys0HmpACyGbYnwHJYn0SAAAQhAQCcB+judujSzQid0KoMAWcYQsPe1+XN28ubjO9m60ubF1xTmAwEIQAACEIAABCAAAQhAAAIQgAAENBKw3kWU0XF0xDo2jWIOlRPTLVckYTFUq1rGgeewPIkGAQhAAAI6CdDf6dSlmRU6labTvIyEyXJUAr2WrmB0jKpd8sp56GN0pGpktK1UZIkLAQhAAAKaCNDfaVLDnws6laYTRkcZio2bJUbHuPxV185DH6MjVQOlbaUiS1wIQAACENBEgP5OkxoYHWWoIdEJo6N0LXPkj9GRg3KhddA5Y3Skarq0rVRkiQsBCEAAApoI0N9pUkPyAs2yfM2K8fOymtXRlxtGhz5N1GRE56zP6Lh69epg7ePg4GCwWLGBaFuxxCgPAQhAAAIlEqC/K0M1dCpNp3kZCZPlqAQwOkbFr7tyHvo6jY4uBsWvPz9+ezG/+s1OZQyTLnGGarG0raFIEgcCEIAABDQToL/TrI6+cV4ZtMbLkhkd47EvsWaMjhJVy5QznbO+DrCrQYHRkemmoRoIQAACEIBAjQBjqTKaAzqVptO8jITJclQCGB2j4tddOQ99jI5ULZS2lYoscSEAAQhAQBMB+jtNavhzQafSdMLoKEOxcbOcnNHx/Pnz6vbt29WdO3equ3fvVnt7e2sK9D3++PHj6ne/+90i/qVLl6pf/OIX1eXLl8dVuWPtPPTLNTqaMzhKndExm/201npPTt6pzHf2z2bT9n3vugVM2frHVVfb8fqxUCxXntLYbfWEbu02fqFzOQ4BCEAAAv0JMJbqz1AaYTabvRkfnDT69lljHLF+3B5EJynlzXKGu3uctcnapZE5txmjqeOmTvPuCXNmMgKz2Ydv7sEfW+NLy6yPfzdjmjihMpMyOl6/fl3t7OysQbl///5bI6Lv8UePHlUff/xx9T//8z/Ve++9VxnT46OPPqq+/vrr6ssvv0zWqFIF5qG/IquFhXTpyjYYHdbQqLdv++JeNxZc5Zad5tIQaZ7f/E5L2dg8Qve9lF8oDschAAEIQKA7AS3jh+5XUMaZ9kW5/oLsMz5cL9Ho1E3nNuOiqYWtwWVGSb4z57NHRzedUp9VNx3ajA5bLlSmebxpjkjMkmV7+X11eHhY7e7uLv6cvWlobquz1rhs4aOjsn6C6cGDBwudzQyLp0+fVhcuXFj8215y3+O+h2y9jtQNbcj4PPRXNLWwmIrR4TMvXGZAX6Mjpi6fGRFjUrjMGtvSYsyZtns99pqGfG4QCwIQgAAE9I0ftlkT+7LdfOnG6BhPdakB4svQdz5Gx3iaSmpuMyDssZBJ4TqO0SGg/+rVq+rMmTNvS5qbyCwvefjw4eK7vsd/+ctfLpas1GeJmDqY0SEQR3kR7UZHaAZHSUtX2l7ShzY6QnXF1CctW196I5lxIsmxfvvElld+65EeBCAAgaIJaBk/FA0xkDxGhy51fSbFcpy0ubyomX1bGYwOXVpvaudfujKU0SFZsmLzmtSMDteNVDcl+h43+3v87d/+7SLMZ599Vn3wwQfVX/7lX7JHh+57UpSdloGKb0bHlIyOzft0c4mKy3SQGhGh+DGzJUIzNJrHQ+UljRWjQ0KJMhCAAATyENAyfshztflrqb8Uh2ZwyF6gy5qtnp94uMY+RkfICMHoCPMfs4Rvtkb9+9CMjuV4fWWYhMq3HZ+s0fHixYvq7Nmz1cuXL9dmedjG0fX4s2fPqhs3blRmvw7zuX79enXz5s0x21znuumcV+i0sMDo2GzOzQ036yVCMyYkpoDEjLB1Ssq2lUlpdIQ2W+38oOBECEAAAhDwEtAyfthGiSRLVZYvTcvNMltW59f2fsDo6NtWuhod9Q1J2Yy0rwrjnD/kshPJfh6r8bd7JslkjQ6zH8epU6cWS1dcn67Hv/nmm0XMv/iLv6g+//zzheHRNmtknGYoq5XOWa/RETuDY5uWrjRbb589OqZkdPjMGNnTgFIQgAAEINCFAGOpLtTC54Rmb6z6vNVSCWZ0hLn2LRGakRE67tKtnhMzOvoqlPZ8yV4aoRkaS3NSPqOjWX69vUxoM1J74Wa2xr1797wzLboeNybHV1999dYxtrNCTL1tLnLaJtc9Op0zRkf31tN+ZlvbkpgP9eilGx3LB/TqJ3NDs1BCmoT4hY6H4nMcAhCAAATkBBhLyVnFlPT9pGl9zC01Q8w56BRD3182ZGSEjtvIbEY6jB65o7iMDl8Ovl9ekcwKacb0mSeTm9FhfkL22rVr1a1bt6rTp08vOBnTY29vb/H3Psd9v7pS3/A0d4PrUx8P/RU9LSzM0pWhPgcHB0OFio4T4tl3HwyTkHQZSExdvrhD1Of7NZYuxkTsNUULyAkQgAAEICAiEOrvREEoJCIgWcoSfoFm6YoItqdQyMgIHbdhwzrN+6TJuYkIxM7WcKWB0dFDHLN/xv7+/lqEJ0+eVOfPn1981+e4ndHx/fffVxcvXqzMfh3nzp1b/KqLb4lMj0tJfiqd8woxLIZtbhKefY0K6fkxJkXKsrGxQ4rEzHQJxeI4BCAAAQh0IyDp77pF5qwmAYyOcduExMToW4alK+NqHKp9DKODzUj/rIqZuXHlypUNjY6PjxezO/oeN4HN3h7//u//vtibw/zyyj//8z8vTI8SP3TOGB2p2q20bbVtoOnahNQs+2jbnLR+Pa4lIjHHu5YNnWfzCl1fM3+XVr4YqXQlLgQgAAEIrBOQ9ndw60/At1Rlvd89cVaETmn416P6NhttLkOSbRo7758wEQYlUP/ZV9+yFFOhdB+P9fv2x7f/5OdlB5VtusF46GN0pGr9tK1+ZLssZ+lXI2dDAAIQgEAXAvR3XajlPwed8jPvUiMzOrpQm+45k9ujY7pSx185D32MjvhWIzuDtiXj5CqFydGdHWdCAAIQyE2A/i438W71oVM3brnPwuibBSc+AAAW4ElEQVTITbzs+jA6ytYvafY89DE6UjUwX9uSLjtJldeU4kqWvkyJB9cKAQhAIAUBxlIpqA4fE52GZ5oiIkZHCqrbGxOjY3u17X1lPPQxOno3Ik8A2lYqssSFAAQgAAFNBOjvNKnhzwWdStNpXkbCZDkqAYyOUfHrrpyHPkZHqhZK20pFlrgQgAAEIKCJAP2dJjUwOspQQ6ITRkfpWubIH6MjB+VC66BzxuhI1XRpW6nIEhcCEIAABDQRoL/TpIbkBfqojIQnmiVLVyYqfMfLxujoCG4Kp9E5Y3Skaue0rVRkiQsBCEAAApoI0N9pUgOjoww1JDrNS78U8s9AAKMjA+RSq6BzxuhI1XZpW6nIEhcCEIAABDQRoL/TpIbkBZoZHZoVY0aHZnX05YbRoU8TNRnROWN0pGqMtK1UZIkLAQhAAAKaCNDfaVIDo6MMNSQ6zUu/FPLPQKCX0bG7u5shRaoYk8Dh4WGFzksFYDFsS4TnsDyJBgEIQAACOgnQ3+nUpZkVOqFTGQTIMoaAva/Nn7OTNx/fydaVNi++pjAfCEAAAhCAAAQgAAEIQAACEIAABCCgkYD1LqKMjqMj1rFpFHOonJhuuSIJi6Fa1TIOPIflSTQIQAACENBJgP5Opy7NrNCpNJ3mZSRMlqMS6LV0BaNjVO2SV85DH6MjVSOjbaUiS1wIQAACENBEgP5Okxr+XNCpNJ0wOspQbNwsMTrG5a+6dh76GB2pGihtKxVZ4kIAAhCAgCYC9Hea1MDoKEMNiU4YHaVrmSN/jI4clAutg84ZoyNV06VtpSJLXAhAAAIQ0ESA/k6TGpIXaJbla1aMn5fVrI6+3DA69GmiJqOxOufZbCZm0LJ3rjiGpOBYLJq5Xb16VZKuqMzBwYGoXIpCWnimuDZiQgACEIAABCwB+rsy2gI6labTvIyEyXJUAhgdo+LXXflYD31jdEgMDGm5ISiPxcJldHQxKH79+fHbUL/6zU5lDJMucYZgaWJo4TnU9RAHAhCAAAQg4CJAf1dGu0Cn0nTC6ChDsXGzxOgYl7/q2nM/9GNncmB0yJsPRoecFSUhAAEIQAACQxHIPZYaKu+pxUGnMhRn6UoZOmnJEqNDixIK88j90JcaF7actPwQaHOz8OXcdSYGRscQrYAYEIAABCAAgTgCWsYPcVlPrzQ6laE5RkcZOmnJcnJGx/Pnz6vbt29Xd+7cqe7evVvt7e2tadH3uAn2+PHj6qOPPqq+//776uLFi1q0js4j90PfGhf1l/Jm0mbZBUZHeG+NprFRitExm/3kbKcnJ++sfe8rZwuZ8tJYzQqb59lYbTGHqFdyg5rcmiwk51EGAhCAAATGIZB7LDXOVY5fa31WcH35c3O2sG9pNDq5NYz5T0XLum35eVs8yfkYHePfa20ZzGYfvhmn/tiapLRMPYgrpokTKjMpo+P169fVzs7OGpT79+9Xly9fXnzX9/irV6+qb7/9ttrf369M3E8++aS6fv169cUXX1RnzpzR3TId2eV+6Esfphgd22t02GbYfKH3veC7vg+d22YW+OKZvOoGw9D1Sh8OGB1SUpSDAAQgoINA7rGUjqvOm4Vv/Oj63lcWndY18xlHPmXrXH3c7bkuIyR0vj0XoyPvvSWtrW46tBkdtlyoTPN40xyRmCUm90kZHQ8ePFjoZYyNp0+fVhcuXFj8295wfY/bh8If//jH6v3336+ePXtWnTt3bq0OaYPRUC73Q58ZHWHVpUtXSp3R4TM6zPcSc8FFUHpejAEiMRyk9YZVX5aw8SR1S2NSDgIQgAAE0hLIPZZKezX6oodmCDRfqjE64jSU/CdkjKEkLRvWaR53IZTOQqDNgLDHQiaF6zhGh0A+M+OiPrPC3ESXLl2qHj58uDi773HXlCvJNCxB6qMUyd05Y3SEZfYZHSFjo5SlK2MZHbHmgaQ8Rke4PVMCAhCAwLYTyD2W2naezevD6EirOEZHWr7bFj2H0SFZsmK5TmpGh+vhWF+60vd4c0aHiYfRIb+FJQ9Ty9Q49NLy8gz8JbUMVKZqdEiXrkjMBUmZUJsJLY9ZttP1/TQk5khbvczoCKnCcQhAAAL6CGgZP+gj0z+j+lJmE22YJRFH/RPbogiSsbZ0lkZ9DF9HFHM+S1d0Ny6f0VH/PjSjY9lOVnt9hMq3HZ+s0fHixYvq7Nmz1cuXL537Z3Q5Xt+jwy5fac4a0d0817PL3TkzoyPcOqZkdDRpuDbhdG04Gtq41BdHEt+WGaresOLLEkObJtJ6KQcBCEAAAv0I5B5L9cu2rLOb/5nYtleHzwixV4xObu0xOsq6J8bOdshlJ5L9POz1+syOyRodZj+OU6dOLZauuD59jttfXfn666+rr776arExqd3wdOwGGFN/7oe+5GG6fOmbLVx7afmYa/aVzc3Cl4c1OmKXqkxl6UpotoZ0ZkiTf8ho6FqvtG2G6pfGoRwEIAABCOQloGX8kPeq89QmmQkQv8klMzrq6knG2hIdVi+kyzF8qA726MhzDw1di2QvjdAMjeW7nnxGR7N8/ZomaXSY2Rr37t2rbt686dS373Eb9NGjR9XHH39c/elPf6refffdodtS8ni5O2dmdIQlnbLRsXyQxS8HkZwTWlYiiRFrjoTVXpWQzCCJiUdZCEAAAhDIQyD3WCrPVemoJfSCHTq+/kL0r9Xh4WF1dITRETIhNsc7MvNiOY6TlcXo0HGPxWbhMjp8MXy/vCKZFbLZBt0/azs5o8P8hOy1a9eqW7duVadPn15wMqbH3t7e4u99j1vw9hdXzEanvlkjsY0nd/ncnbPENa4/JKXlh+CWm4UvZ2N0DPU5OAj/TO1QdTXjhHhKZ15IyklNiiF+daUeQ1pviLHkGkMxOA4BCEAAAuMQCPV342S1HbWGXppDx+sU0MndJiRj7RjO0rIYHWXeo7GzNVxXidHRQ/sbN25U+/v7axGePHlSnT9/fvFd3+PG4PiP//iPxZKV77//vrp48WKPbMc9NfdDX/IwnbrRMW6LGK72UNsKLQWxmUjKScq0xVu2ufBMki5lJEQxOiSUKAMBCEBAJ4FQf6cz63KyaluaIn2pNleLTt2NjvrYvPn3ZtS2fVTskpa29wE2I9V9b45hdLAZ6Z/bhJm5ceXKlY0Wcnx8vJjd0fe4uTGvX79e/d3f/V31D//wD29njOhukv7scj/0Y5au2KxdO2yn4J2bRYpr0BTTx9O1RGOl9TtvL6GtnClkNg0NLfewx0Obl9p41vBo4xhbry8HV131PJvX5tpIVZPe5AIBCEBgqgQYP6RXvrkpab1Geyw0bkSnTZ3q7OrjbR/vNh2sAdKmQ+h8cy5GR/r7qWsN9Z999S1LWbaD9WUmvhkc9Tzq8fh52a4Kcd4agdwP/dgZHTnlys0i57WNURc8V9RD+4OMoQ91QgACEIDAMATo74bhmDoKOsURlo7Z46KGS2N0hBlRYkVgcnt0IL6cQO6HftN1b8s010wOm0NuFnKVyiwJz6VumBxltl+yhgAEICAlQH8nJTVuOXSS8x/L5DAZYnTIdaKkaS+/X2wyvLu7u/hz9uYFcv03f2qUbOOyhdmZeLubEA/9uiPIbtxDtvYuS1eGrH/bYrF0ZdsU5XogAIFtIcBYqgwl0ak0neZlJEyWoxLA6BgVv+7KeehjdKRqobStVGSJCwEIQAACmgjQ32lSw58LOpWmE0ZHGYqNmyVGx7j8VdfOQx+jI1UDpW2lIktcCEAAAhDQRID+TpMaGB1lqCHRCaOjdC1z5I/RkYNyoXXQOWN0pGq6tK1UZIkLAQhAAAKaCNDfaVJD8gJ9VEbCE82SPTomKnzHy8bo6AhuCqfROWN0pGrntK1UZIkLAQhAAAKaCNDfaVIDo6MMNSQ6zUu/FPLPQACjIwPkUqugc8boSNV2aVupyBIXAhCAAAQ0EaC/06SG5AWaGR2aFWNGh2Z19OWG0aFPEzUZ0TljdKRqjLStVGSJCwEIQAACmgjQ32lSA6OjDDUkOs1LvxTyz0Cgl9FhfmaWz3YTsL89vN1XKbs6WMg4SUvBU0qKchCAAAQgUDIB+rsy1EMndCqDAFnGELD3tflzdvLm4zvZutLG4DCF+UAAAhCAAAQgAAEIQAACEIAABCAAAY0ErHcRZXQcHbGOTaOYQ+XEdMsVSVgM1aqWceA5LE+iQQACEICATgL0dzp1aWaFTqXpNC8jYbIclUCvpSsYHaNql7xyHvoYHakaGW0rFVniQgACEICAJgL0d5rU8OeCTqXphNFRhmLjZonRMS5/1bXz0MfoSNVAaVupyBIXAhCAAAQ0EaC/06QGRkcZakh0wugoXcsc+WN05KBcaB10zhgdqZoubSsVWeJCAAIQgIAmAvR3mtSQvECzLF+zYvy8rGZ19OWG0aFPEzUZjdU5z2YzMYOWvXPFMSQFx2LRzO3q1auSdEVlDg4OROVSFNLCM8W1ERMCEIAABCBgCdDfldEW0Kk0neZlJEyWoxLA6BgVv+7Kx3roG6NDYmBIyw1BeSwWLqOji0Hx68+P34b61W92KmOYdIkzBEsTQwvPoa6HOBCAAAQgAAEXAfq7MtoFOpWmE0ZHGYqNmyVGx7j8Vdee+6EfO5MDo0PefDA65KwoCQEIQAACEBiKQO6x1FB5Ty0OOpWhOEtXytBJS5YYHVqUUJhH7oe+1Liw5aTlh0Cbm4Uv564zMTA6hmgFxIAABCAAAQjEEdAyfojLenql0akMzTE6ytBJS5aTMzqeP39e3b59u7pz50519+7dam9vb02LmONff/119emnn1ZnzpxZi/H48ePqo48+qr7//vvq4sWLWrSOziP3Q98aF/WX8mbSZtkFRkd4b42msVGK0TGb/bQm+cnJO2/03vzOFPJ9Xw9gypgYzU/93ObxZlxzbqiMzdNVV1vd9WP1c9tykFx39M3OCRCAAAQgkIRA7rFUkotQGtQ3E9i1/Lle1nUcndwix/6noq98G/8YHTE6lN6Mf05rNvvwzZj5x9YkpWXWx8jrMU2MtuP22KSMjtevX1c7OztrYO7fv19dvnx58V3o+IsXL6qzZ8+unW/Mji+//HLx3atXr6pvv/222t/fr0zcTz75pLp+/Xr1xRdfbJghupvpMrvcD33pwxSjY3uNDntfuAwK6Xf1e8tndLTVEzrmy8OcJzE6fPFjri90XSU8X8gRAhCAwBQI5B5LTYGpuca2F+qmkSEZX6LTessJGUPNdhYyMuqa1PWI0XH93WQ+laZexHXWjYc2o8OWC5VpHq+bIy6jxGeeTMroePDgwaKxGGPj6dOn1YULFxb/tjdf6Pg333xT/exnP1vM0nj27Fl17ty5tfPtTf7HP/6xev/9951limitf04y90OfGR3h1iFdulLqjI4hjQ5rBrSZAnZ2hG/Wh2smh8/MiDUfpMZGs1xsPeFWRQkIQAACEEhFIPdYKtV1lBK3+eIsMTnWX6D5edm61lJ+q/Hb5g8KuGKE4vqOM6ND953YNlvDHgvN6IgxMlbtzj2TZFJGh5lxUV9mYm6iS5cuVQ8fPlxwCh1vNi1zfn1GhzU6mq5l3UzR3TzXs8vdOWN0hFuHz+gIGRulLF1Z71zXl51IjYGmWRIyOnzLTlIbDDHXIzFtwq2HEhCAAAQgkJtA7rFU7uvTVF+XF2qbPzq5lQwZEq53o76/nNhWJ0aHpjtuM5cxjI62OidldLhuxvrSFelxs8TlD3/4Q/XDDz9U33333dvTMDr63XzShylLVzaXrkzB6DCtq24OhGY2SMyBtngYHf3uZ86GAAQgAIH8y4CnzNw3m8M1Pm9ywujA6JjyvTPUtftMh9DSk8138NUMDYl54st/skaH3W/j5cuXzv0z2o7X16HVNyTF6Oh3mzCjI8xv6jM6DCG7dEQyU8MSbduUtLkJqC++ZGPTen4hNWONlJCxE6qP4xCAAAQgkJ8AL9D5mLuMjmW/fLJIQjZTgKUrdcWk/wm5Gm9tLl3ZfIltLyPTaZ6vYVGTmIBk2Ulo6cqqLS03HPXt5yHZF2SyRofZj+PUqVOLpSuuT+i42aPjxo0b1aNHj6rPPvtsMbMDo0N8HzgLSh+mzOg4qGJncJS4dGU5KFkuX3HNztBidKweyO5fePHdFTG/niKZndLv7uNsCEAAAhBIQQCjIwXVzZjSZSvhvR8wOlIaHaGxfug4S1fy3E9da2maGBLjw1VXnxkg9XiTNDrMbI179+5VN2/edOoYOm5Pam5IitHR9bZYnseMjjA/O6NjqkaHy/xwPyDXf5LWlIndcDT1jIuYGRoYHeF7gxIQgAAENBLA6MijCkZHGs4h46FZa1t5SaxQGYyONDoPFdVldPhit83UaPvVlZAxMmmjw+yvce3aterWrVvV6dOnFyyM6bG3t7f4e+i464Y2PyFrTBNrdPCrK91ul9DDzUad+oyObnQ3zzo4CP9M7VB1NeNIB35tMzmky1FW7WZzxkVoOUruX13xmTa+5TWp9CEuBCAAAQgMQ0Da3w1T23SjYHSk0V46Nm+O0WMMkHrZUH0YHWl0HiqqZFlKqEyXWSD8vOyfFTTLTfb399f0fPLkSXX+/PnFd23HzTHz+fTTT6v33ntv8fOx5rvf/va3i30+zK+2fPvtt4v4ZpPTTz75pDImyBdffOHcB2SoRpUqTu7OOfRww+hIpXT+uDFtK+bXScyVxBggMctf2gyTtnp9dCUzOmKuJb+K1AgBCEAAAiECMf1dKBbH3QSkswhkez+wdCXGeGgq0sdwkrwHYHTofgqETIzleNn9U7Crcfbm8a4bkk5q6YqZuXHlypWNFnJ8fLyY3RE6bvbjMGXMn2Zvj1/84hfVxYsXN0yMx48fVx999FH1/fffL46X+sndOccsXbFMJT9hNQT/3CyGyFlzjBieUqOjbc+L5jEXm9jZG80YzVkX5rhvuUzbudY0qZdxxV7dA+9olprcIAABCEyaQEx/N2lQPS4+9ILsWlrerA6dNgWw3JbjmeWGrssxymzxZ3MMHiq/OfZZxbRxQ+N6jI4eN0riUyWbgy51XjcyfDM41sfBP9ba33KTUvvxLYExxydldCTWd+vC537ohzqq+gM29CAcWozcLIbOX1u8KfCUzNjQpgv5QAACEIDAsASm0N8NS2ycaOgUx106Zo+LGi6N0RFmRIkVAYwOWoOXQO6Hft0JDsmC0REipPt47raVmwYmR27i1AcBCEBAJ4Ft7+90Uo/PCp3kzMYyOUyGGB1ynSjJjA7aQAsBHvp1R/Bfq8PDw+roiLWbQ9w0vrYlWWIyRP3bFMO1PGabro9rgQAEIFAyAcZSZaiHTqXpNC8jYbIclQAzOkbFr7tyHvoYHalaKG0rFVniQgACEICAJgL0d5rU8OeCTqXphNFRhmLjZonRMS5/1bXz0MfoSNVAaVupyBIXAhCAAAQ0EaC/06QGRkcZakh0wugoXcsc+WN05KBcaB10zhgdqZoubSsVWeJCAAIQgIAmAvR3mtSQvECzRFmzYuzRoVkdfblhdOjTRE1GdM4YHakaI20rFVniQgACEICAJgL0d5rUwOgoQw2JTvPSL4X8MxDA6MgAudQq6JwxOlK1XdpWKrLEhQAEIAABTQTo7zSpIXmBZkaHZsWY0aFZHX25YXTo00RNRnTOGB2pGiNtKxVZ4kIAAhCAgCYC9Hea1MDoKEMNiU7z0i+F/DMQ6GV07O7uZkiRKsYkYH5SFZ2XCsBi2JYIz2F5Eg0CEIAABHQSoL/TqUszK3RCpzIIkGUMAXtfmz9nJ28+vpOtK21efE1hPhCAAAQgAAEIQAACEIAABCAAAQhAQCMB6138f+Z3f+yR4zJmAAAAAElFTkSuQmCC"/>
          <p:cNvSpPr>
            <a:spLocks noChangeAspect="1" noChangeArrowheads="1"/>
          </p:cNvSpPr>
          <p:nvPr/>
        </p:nvSpPr>
        <p:spPr bwMode="auto">
          <a:xfrm>
            <a:off x="155575" y="-24526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gray">
          <a:xfrm>
            <a:off x="2386013" y="5851525"/>
            <a:ext cx="1657350" cy="287338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995738" y="908050"/>
            <a:ext cx="4968875" cy="10160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dirty="0">
                <a:solidFill>
                  <a:srgbClr val="0033CC"/>
                </a:solidFill>
              </a:rPr>
              <a:t>说明同济大学</a:t>
            </a:r>
            <a:r>
              <a:rPr lang="zh-CN" altLang="zh-CN" sz="2000" dirty="0">
                <a:solidFill>
                  <a:srgbClr val="0033CC"/>
                </a:solidFill>
              </a:rPr>
              <a:t>汪品先（</a:t>
            </a:r>
            <a:r>
              <a:rPr lang="en-US" altLang="zh-CN" sz="2000" dirty="0">
                <a:solidFill>
                  <a:srgbClr val="0033CC"/>
                </a:solidFill>
              </a:rPr>
              <a:t>WANG PX</a:t>
            </a:r>
            <a:r>
              <a:rPr lang="zh-CN" altLang="zh-CN" sz="2000" dirty="0">
                <a:solidFill>
                  <a:srgbClr val="0033CC"/>
                </a:solidFill>
              </a:rPr>
              <a:t>）院士在地理科学领域进入全球前</a:t>
            </a:r>
            <a:r>
              <a:rPr lang="en-US" altLang="zh-CN" sz="2000" dirty="0">
                <a:solidFill>
                  <a:srgbClr val="0033CC"/>
                </a:solidFill>
              </a:rPr>
              <a:t>1%</a:t>
            </a:r>
            <a:r>
              <a:rPr lang="zh-CN" altLang="zh-CN" sz="2000" dirty="0">
                <a:solidFill>
                  <a:srgbClr val="0033CC"/>
                </a:solidFill>
              </a:rPr>
              <a:t>研究专家</a:t>
            </a:r>
            <a:r>
              <a:rPr lang="zh-CN" altLang="zh-CN" sz="2000" dirty="0" smtClean="0">
                <a:solidFill>
                  <a:srgbClr val="0033CC"/>
                </a:solidFill>
              </a:rPr>
              <a:t>行列</a:t>
            </a:r>
            <a:r>
              <a:rPr lang="zh-CN" altLang="en-US" sz="2000" dirty="0" smtClean="0">
                <a:solidFill>
                  <a:srgbClr val="0033CC"/>
                </a:solidFill>
              </a:rPr>
              <a:t>，排名第</a:t>
            </a:r>
            <a:r>
              <a:rPr lang="en-US" altLang="zh-CN" sz="2000" dirty="0" smtClean="0">
                <a:solidFill>
                  <a:srgbClr val="0033CC"/>
                </a:solidFill>
              </a:rPr>
              <a:t>2230</a:t>
            </a:r>
            <a:r>
              <a:rPr lang="zh-CN" altLang="en-US" sz="2000" dirty="0">
                <a:solidFill>
                  <a:srgbClr val="0033CC"/>
                </a:solidFill>
              </a:rPr>
              <a:t>位。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日期占位符 1"/>
          <p:cNvSpPr>
            <a:spLocks noGrp="1"/>
          </p:cNvSpPr>
          <p:nvPr>
            <p:ph type="dt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F40F9A6-0804-469C-BEDB-FA039E96D171}" type="datetime1">
              <a:rPr lang="zh-CN" altLang="en-US" smtClean="0">
                <a:ea typeface="宋体" charset="-122"/>
              </a:rPr>
              <a:pPr/>
              <a:t>2013/11/6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81922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A9C50E4-5437-4954-9127-DEA1DE29806E}" type="slidenum">
              <a:rPr lang="zh-CN" altLang="en-US" smtClean="0">
                <a:ea typeface="宋体" charset="-122"/>
              </a:rPr>
              <a:pPr/>
              <a:t>22</a:t>
            </a:fld>
            <a:endParaRPr lang="en-US" altLang="zh-CN" smtClean="0">
              <a:ea typeface="宋体" charset="-122"/>
            </a:endParaRPr>
          </a:p>
        </p:txBody>
      </p:sp>
      <p:pic>
        <p:nvPicPr>
          <p:cNvPr id="81923" name="Picture 3" descr="C:\Documents and Settings\Administrator\Local Settings\Temp\mx323E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268413"/>
            <a:ext cx="8675687" cy="265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1924" name="组合 11"/>
          <p:cNvGrpSpPr>
            <a:grpSpLocks/>
          </p:cNvGrpSpPr>
          <p:nvPr/>
        </p:nvGrpSpPr>
        <p:grpSpPr bwMode="auto">
          <a:xfrm>
            <a:off x="468313" y="3357563"/>
            <a:ext cx="2735262" cy="1943100"/>
            <a:chOff x="468313" y="3357563"/>
            <a:chExt cx="2735262" cy="1943100"/>
          </a:xfrm>
        </p:grpSpPr>
        <p:sp>
          <p:nvSpPr>
            <p:cNvPr id="81929" name="Rectangle 6"/>
            <p:cNvSpPr>
              <a:spLocks noChangeArrowheads="1"/>
            </p:cNvSpPr>
            <p:nvPr/>
          </p:nvSpPr>
          <p:spPr bwMode="gray">
            <a:xfrm>
              <a:off x="468313" y="4221163"/>
              <a:ext cx="2735262" cy="1079500"/>
            </a:xfrm>
            <a:prstGeom prst="rect">
              <a:avLst/>
            </a:prstGeom>
            <a:noFill/>
            <a:ln w="28575" algn="ctr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zh-CN" altLang="en-US">
                  <a:solidFill>
                    <a:srgbClr val="FF0000"/>
                  </a:solidFill>
                </a:rPr>
                <a:t>点击该图标，查看该作者</a:t>
              </a:r>
              <a:endParaRPr lang="en-US" altLang="zh-CN">
                <a:solidFill>
                  <a:srgbClr val="FF0000"/>
                </a:solidFill>
              </a:endParaRPr>
            </a:p>
            <a:p>
              <a:r>
                <a:rPr lang="zh-CN" altLang="en-US">
                  <a:solidFill>
                    <a:srgbClr val="FF0000"/>
                  </a:solidFill>
                </a:rPr>
                <a:t>近</a:t>
              </a:r>
              <a:r>
                <a:rPr lang="en-US" altLang="zh-CN">
                  <a:solidFill>
                    <a:srgbClr val="FF0000"/>
                  </a:solidFill>
                </a:rPr>
                <a:t>10</a:t>
              </a:r>
              <a:r>
                <a:rPr lang="zh-CN" altLang="en-US">
                  <a:solidFill>
                    <a:srgbClr val="FF0000"/>
                  </a:solidFill>
                </a:rPr>
                <a:t>年来每</a:t>
              </a:r>
              <a:r>
                <a:rPr lang="en-US" altLang="zh-CN">
                  <a:solidFill>
                    <a:srgbClr val="FF0000"/>
                  </a:solidFill>
                </a:rPr>
                <a:t>5</a:t>
              </a:r>
              <a:r>
                <a:rPr lang="zh-CN" altLang="en-US">
                  <a:solidFill>
                    <a:srgbClr val="FF0000"/>
                  </a:solidFill>
                </a:rPr>
                <a:t>年间隔的论文</a:t>
              </a:r>
              <a:endParaRPr lang="en-US" altLang="zh-CN">
                <a:solidFill>
                  <a:srgbClr val="FF0000"/>
                </a:solidFill>
              </a:endParaRPr>
            </a:p>
            <a:p>
              <a:r>
                <a:rPr lang="zh-CN" altLang="en-US">
                  <a:solidFill>
                    <a:srgbClr val="FF0000"/>
                  </a:solidFill>
                </a:rPr>
                <a:t>数量及被引用情况</a:t>
              </a:r>
              <a:endParaRPr lang="zh-CN" altLang="zh-CN">
                <a:solidFill>
                  <a:srgbClr val="FF0000"/>
                </a:solidFill>
              </a:endParaRPr>
            </a:p>
          </p:txBody>
        </p:sp>
        <p:cxnSp>
          <p:nvCxnSpPr>
            <p:cNvPr id="11" name="直接箭头连接符 10"/>
            <p:cNvCxnSpPr/>
            <p:nvPr/>
          </p:nvCxnSpPr>
          <p:spPr bwMode="auto">
            <a:xfrm flipV="1">
              <a:off x="1476375" y="3357563"/>
              <a:ext cx="792163" cy="792162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rgbClr val="CC6600"/>
              </a:solidFill>
              <a:prstDash val="solid"/>
              <a:round/>
              <a:headEnd type="none" w="med" len="med"/>
              <a:tailEnd type="arrow"/>
            </a:ln>
            <a:effectLst>
              <a:outerShdw dist="17961" dir="2700000" algn="ctr" rotWithShape="0">
                <a:schemeClr val="tx1">
                  <a:gamma/>
                  <a:shade val="60000"/>
                  <a:invGamma/>
                </a:schemeClr>
              </a:outerShdw>
            </a:effectLst>
          </p:spPr>
        </p:cxnSp>
      </p:grpSp>
      <p:pic>
        <p:nvPicPr>
          <p:cNvPr id="92161" name="Picture 1" descr="C:\Documents and Settings\Administrator\桌面\Essential Science Indicators Version 2.3.htm_2012061817090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704850"/>
            <a:ext cx="5761038" cy="615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4" name="Picture 4" descr="C:\Documents and Settings\Administrator\Local Settings\Temp\mx3248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941888"/>
            <a:ext cx="9144000" cy="185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7" name="AutoShape 3" descr="data:image/png;base64,iVBORw0KGgoAAAANSUhEUgAABEEAAADnCAYAAADxa0g0AAAgAElEQVR4Xu2db8wVx3m3h0+OUtLwotpGbWpqtcFGKiJxILKL+JOEGhk5iRFUiRH+gPLH8MESkKiKBTF1Y0QUJeDKlcB2EK5skZAY2U1SV9iQEChNFKgVC1ltqNSUSLFIXNHEoq35xJt7yRzPM8/szuye2d3ZM9eRLPOcnZ255/rN7O78zszsjCeeeOKq4gMBCEAAAhCAAAQgAAEIQAACEIAABCacwAwxQdatWzfh1aR6EIAABCAAAQhAAAIQgAAEIAABCOROYMbV33xyh0D9IQABCEAAAhCAAAQgAAEIQAACEJh8Apggk68xNYQABCAAAQhAAAIQgAAEIAABCEDgNwQwQWgGEIAABCAAAQhAAAIQgAAEIAABCGRBABMkC5mpJAQgAAEIQAACEIAABCAAAQhAAAKYILQBCEAAAhCAAAQgAAEIQAACEIAABLIggAmShcxUEgIQgAAEIAABCEAAAhCAAAQgAAFMENoABCAAAQhAAAIQgAAEIAABCEAAAlkQwATJQmYqCQEIQAACEIAABCAAAQhAAAIQgAAmCG0AAhCAAAQgAAEIQAACEIAABCAAgSwIYIJkITOVhAAEIAABCEAAAhCAAAQgAAEIQAAThDYAAQhAAAIQgAAEIAABCEAAAhCAQBYEMEGykJlKQgACEIAABCAAAQhAAAIQgAAEIIAJQhuAAAQgAAEIQAACEIAABCAAAQhAIAsCmCBZyEwlIQABCEAAAhCAAAQgAAEIQAACEMAEoQ1AAAIQgAAEIAABCEAAAhCAAAQgkAUBTJAsZKaSEIAABCAAAQhAAAIQgAAEIAABCGCC0AYgAAEIQAACEIAABCAAAQhAAAIQyIIAJkgWMlNJCEBgaARmzJgxLeQnnnhCfepTn5r2/ZNPPqk+/elPT/v+6tWrU7777ne/q773ve+pRx55pPh+x44d6gMf+ID64Ac/6MTz7W9/W0ne8pFyly1bpmbNmqV0vq4YyzjbsbjS/fCHP1T/8A//MIpP6vv+979f/dEf/dGo3DplxtBc4q4q88tf/rJauXKlWrhwYXBxPq52Rl1xuXDhgpo7d+6U4n/xi1+oG264YfRdm/x1G/HxqRNDaJ7B4rWQ0KXv8uXLizZ/44031u5vrr4Wu+8PrY3aTGL2KTNvX9ttofmQJQQgAAEINCCACdIAGqdAAAIQ6ILAr3/962IgZH5+9atfqXe+852jryTN5z73ObV///7Rd3YaOfD5z3++MBd+8IMfqNtvv71IKwOBO+64ozBDHnjggSmDXRk0fehDHyrSyeBYytTlmCbIj3/845EBYA5OdZpXXnlFvec97xkN5Mq46fjMWKRu3/jGN0YGj87T5qLrK+XXicfOx8z/q1/9qvrsZz87ituVVr77l3/5l4LThz/8YSXnmIaBq64hXM3zYnCR/OrUVdJrLTdt2qT27ds3pSo/+9nPCrNE2sVNN91UpB2Hu9leQ/jULS8kT5dWZWaLmHOm6ShG2Gc+85kiC9c5VQag1vdrX/uauuuuu4p+Jny/+c1vFu1PPub5dXVsq+8PrY3GirfqGtG0nXVxL6EMCEAAAhCYSgAThBYBAQhAIGECMqiSAdK9995bRGmaGPK3GBn/+7//OzIs7EGTOQiSfD7+8Y9Pqe3Xv/71Im8xH77whS+Mjn3kIx9R8qummZ9taEhs5gDNZYLogWHIQNCOQQejZ7r4ymoST1nMerDpK1Ni1PGJEfKtb32rsjWFcNUZmAaIqU1dLjp907q6ZiCZrGNyD+FTt7yQPMtEM00H21yUOKTN2uaibRKV5a31NU0UM60+bvedOjqaJkvMvj+0NtpGvPY1Ypx2lvAtiNAgAAEITCQBTJCJlJVKQQACk0JABjzmMgXbKNi8ebP64he/OGXGiDloMn+d/MlPfqLmzZs3BY0esMmXx48fHy2NMQda9q/8ZYZG2eCsSgttrEgasxzznDqGhHleSDyuNPYg22cinD9/Xt1yyy1FMpOhq96hXNvgUreueoAv9bDNtzJGkrYpd/vcWO0ulHlZO9Xnu8wIWS4kS1bEAHv66adHs7Sq+Eg5ehaW/NvVL+V73TdDTBBXeW33/aG10ZjxuniP284m5Z5FPSAAAQgMgQAmyBBUIkYIQCBbAvphW8wOveRF79Pwy1/+shh4yVT8soGn/iVYAPrMC9NgkVkg8sum/tiDYN8AP2QPEMnjK1/5ymjav2sZj29gGlKvOmmqlu/4foGXcspms+h6hHJtg4sdv6+u0s4++clPjmYEmfuDtGWChPIx24XPdGmSpyt/lxkh32mzwV4WEzL7Scqp0+4lfaiObff9obXRWPGW9Ztx21m2NzkqDgEIQKAHApggPUCnSAhAAAKhBPRg0/zlWJZcyC/PspRl/vz5xZ4cZQNB3wDRNagqG7CXTdvX6UPKsuvd5JyqmOsMju18zHNdA9iqWOvUwx4subjWyS+0zmaeIXUVBuYsF3N/kLZMEIkrhE9onZu25TomiKS199zxzQRpqm+dNhtSRlmaEA1C8ndd50L7Uew2GiNeX0wh3EKv/aSDAAQgAIH2CGCCtMeWnCEAAQiMTcAcTOmHeD0YldkhetPKNkwQCV5mmzz22GOjN7ZUbQDaZJDR5Jy2TBAZ9GuzqU0TJIRrG1zsPH11Nd+somcFacOmTRMkhE9dE6RunnVNEOkn5rIY8y1KdY0A30UjVMeQNlSVxtf3Q/KvW/fQuulrQJ02Giveqn4zTjvz6c5xCEAAAhCIRwATJB5LcoIABCAQnYA52NSbmEohslnlO97xjtFGp2UP+OYU8DrLYeyKmFPrXW8MCTUm7HzNZT51lgWEDGiapikb4If8gu1bDhPKtQ0urvir6mq2F1N/2fdE3ojja09S13HSyPlttLuQPOuaIJLeXBZjvlnIdVEw9S3bfNc+z3wrkz5mfmezbrvvD62NxozXN9MntO1Gv2GQIQQgAAEIBBHABAnCRCIIQAAC/RAwH7b1r806Ev2K0ioDwrcBY9XGqKYpUfZqTtdgsWrwa1M0N28s2xjVRb6pwWHnVZWPTG2XmS/6U5a27saoIVzb4FK3rvarWe+7777R/iBVGo+jjZwbwqdOu2uSZxMTxB74Vu0JUrVpaVU/r+rrcsxss233/aG10TbiNXmP2876ucNQKgQgAIE8CWCC5Kk7tYYABAZCwP7FUf+Kbc/GqBp46l9Aq16R68rPftOJLqNstkPI4NeFXb9asmyGiZwjs2DMV3yGlDVOGjF9ZOmH+Wrasvz0DJ2QV+RKHqFcY3Mpi7+srvYg3jR72jRBQvn4zCnzeN08m5ogpoHh2xxY98uyVxDrGELeDiNpXTq23feH1kZjxmvzrtO3B3L7IUwIQAACE0sAE2RipaViEIDA0AnoWRrmjA/9ZgJzUGfP0rCXlcjAbOfOncXbZcy3vOhfisXUeOCBB9QNN9wwQqYHzDq971dlXwxVWpjxifEgMw50LDLwll9bV65cWWwAqwd7sueC/riW0YTEUzW75cknn1RvvPFG8eYdV5l6YKq5VO2V4hpQh3CNyaVOXV3tTtfB3PjRNchvwt3Ur412VzdPUy+zPmacVYx8e0bo/E19xaC86667ilfsmmXaxlodHaWctvv+0NrouPGabd6+RozTzoZ+ryJ+CEAAAkMjgAkyNMWIFwIQyIKA+au9rrB+AJdfM+XVuDJgcqWz0+u/xUA5duzY6JW0YjiY5oI9WBfz5c0331R79+4tDBSZqbF161Y1b968KRrUiaFKPBk8nj59ehSfDADlv1WrVqmbbrqpODWkrHHT6Bi10VSVnzBcsmSJuv3224PapeQVylVnOC6XkMCq6mqbHXo2UtUMBbtM134WrjR1+ITorNtMXea+tlZWP/297MehDTQff1mm8b3vfW/K5sPLly+f1q6q6mu3WbvMtvr+0Npo7HhNM7pO2/W1CY5DAAIQgEC7BDBB2uVL7hCAAAQgAAEIQAACEIAABCAAAQgkQgATJBEhCAMCEIAABCAAAQhAAAIQgAAEIACBdglggrTLl9whAAEIQAACEIAABCAAAQhAAAIQSIQAJkgiQhAGBCAAAQhAAAIQgAAEIAABCEAAAu0SwARply+5QwACEIAABCAAAQhAAAIQgAAEIJAIAUyQRIQgDAhAAAIQgAAEIAABCEAAAhCAAATaJYAJ0i5fcocABCAAAQhAAAIQgAAEIAABCEAgEQKYIIkIQRgQgAAEIAABCEAAAhCAAAQgAAEItEsAE6RdvuQOAQhAAAIQgAAEIAABCEAAAhCAQCIEMEESEYIwIAABCEAAAhCAAAQgAAEIQAACEGiXwIy/+qu/utpuEeQOAQhAAAIQgAAEIAABCEAAAhCAAAT6J1CYIM8++2z/kRABBCAAAQhAAAIQgAAEIAABCEAAAhBokcDIBHnqqadaLIasIQABCEAAAhCAAAQgAAEIQAACEIBAvwQwQfrlT+kQgAAEIAABCEAAAhCAAAQgAAEIdEQAE6Qj0BQDAQhAAAIQgAAEIAABCEAAAhCAQL8EMEH65U/pEIAABCAAAQhAAAIQgAAEIAABCHREABOkI9AUAwEIQAACEIAABCAAAQhAAAIQgEC/BDBB+uVP6RCAAAQgAAEIQAACEIAABCAAAQh0RAATpCPQFAMBCEAAApNJ4NSpU+q5554rKrdmzRr13ve+V61YsUKdPXs2uMJnzpxRmzdvVvv27VOLFy8OPm+chF2VefHiRXX33XdPC1XqKnW2P9/5znfUnDlzlOs8F9NFixapQ4cOqXnz5k3JynX+iy++qGbPnj1KJ+faH7uMc+fOqX/6p39SBw4cKJJu375d3Xbbbeod73iHuvPOO2vpLOe7ytQxrF27tsh74cKFBQM77ZYtW9SGDRuK5Fo/M/46bW6ctsO5EIAABCAAgSETwAQZsnrEDgEIQAACvRIwB6IyeJ85c6Z67LHH1JEjR2oNjs3BblsDWTFqxKTRn6Zl2vmECHD+/Hm1fv36UVJdx0uXLqlHHnlEnTx5sjhmmxTy3e7du9WDDz7oLEYMio0bNyrTHHAl1HUVk8HOS5sl2nwxzxejRsyPXbt2qSVLlhT6Svpjx46pRx99tEjaRK/Lly8XRpn+SB7y3fPPPz/KV9rQ3Llz1dGjRwvjRT579+5VS5cuHZ134cIF9Td/8zcFgwULFoRIQRoIQAACEIBA9gQwQbJvAgCAAAQgAIGmBLZt2zYawOvBsB7w1xkctz0rwxVTkzKb1E2zFfNEzAT5mDM3TINEjq9atWokhxz76U9/OuU7UysxSMQskM+JEycKk8L1MQ0fMRRMM0jSy3FbL22AlBks+ngdnc3YXCaUaY6Yho3JTpsjkpd8v3z58imzW5q2Zc6DAAQgAAEI5EIAEyQXpaknBCAAAQhEJ2AOZM2BvWtQHb3wwAxNk6HpgF2KGjcfmbUgA3v52MaC5rhs2TK1Z8+eUc3EaPjYxz7mHORLfsJcmyD2LAnbcPjEJz4xWtJy8ODBKTMnbL30DBPJwzQdzDz1DJKmTMtm4pSZIw899FBhuGlGMkPk5ptvnrYMKLBZkAwCEIAABCCQLQFMkGylp+IQgAAEIDAuAdkPZOvWraNs7MG1mb8s/fj+978/mg0hRsDq1auLfSXMjzmolnNeeOGFYomEDH43bdpUDHrtvSJkoC7pZOmGGA33339/YRyYMwiq6qrL1Msr9PIUOUeOleUjx+rMKHHN3LCXhmjTQb5/+umnnfuGSFwS0x133KG+9KUvTTEHXPUUXrLUpmzpjW2C6FkeklfVDJNx2k+dmSBSjmnMSNu5/vrrS2fIjBMX50IAAhCAAAQmnQAmyKQrTP0gAAEIQKBVArYR4lo+Ye59IUbJ7/7u7xZmhV7y4BoQyznaIJH9KvTmotokcM1Cce19UWfGgTYpxNzQg25tkNTJpwy4uYeK3gRWvpO66n0v9JIY4Tpr1iznXhemQWLumeHaIFVi0SaHORvFXG5imyBN90up09DsMsr2BDHzNM0Z1x4mdconLQQgAAEIQCBXApgguSpPvSEAAQhAIBoBGcQfPnx4tNxCZm3s2LFjtIzDnEmhN8GU5Q3vfve7i5kOrkG3fY5Oo00W1zmh32ljQAOwjQ57b46y9PJ9nZkgrj0vxHh54IEHRhvK6uUest+KuTTGFEsMkhtvvLGYFWOaRWX7d5gmh2lamSzNGThdmyC6bmLM3HrrrcUMF3k7jP0x33jj2uQ1WoMmIwhAAAIQgMAEE8AEmWBxqRoEIAABCHRLwPyl3p5pYBsOZmQ+88KuhQzYfec0mcHhMgh02bGMgWeeeWb0BhTZx+O//uu/io1KzbJlVsjb3/72yg1Rzbe8+JavVC130a/qNU0Qc9lOmTni0qROa2vCU4yx//mf/xnx6/KVynXqRloIQAACEIBAygQwQVJWh9ggAAEIQCBpAjKQNfeMcL36VCrgG/CGGhp1jJMmJojkb5oU5swKXx1ChbJfl6uX95hLVSSvsuUe9vl2ua4NUm0TRHTSG426zClz2Y69Mao586QqTh+PujwlJvksXry4eG2w3hDW9VphX9kchwAEIAABCORMABMkZ/WpOwQgAAEIjEVABrL2r/F6cCtvI5GlLvIxZyq43jbiGhA3OaeOmVI1CDdnZfjMlDrLYTRs/Wph+20w+vuqpR5i0siGsrLxq/nR9bHzlDS2CSLf2aaL/ZYXbTSUvVLXZZ5obmV7k7jile98b5ixXxVsLospWwI0VsPmZAhAAAIQgMAEE8AEmWBxqRoEIAABCLRLQA+89Vthyl6tag5atTliDmxdhoTrlbK+c1z5aGNBSIgB8/LLLxfLT8oME10XOW6aEXXy8VHXm5naszb092Vv2RHD5dixY8pcCqPLMjdINfc00exdM0tcZo/OT2Z8PP744wUzyW/JkiVq5syZypztYxsuVUaMycSeMVT2BhpJ96//+q+FmWYbJfbyoT//8z8v4uMDAQhAAAIQgEA1AUwQWggEIAABCECgIQEZ9Mrg+sqVK0p+/ZcBsxgH69evV3Pnzp2Sq5ga+jW2MnhetWpV8Z9pRugT9IBXTA/JU/6Tc+69995iOUTZOfb3ko+Uq2Mrey2vlKv3GZGyJL189Kt25d+ufGQ2RpOZIHpJib2UQxs/LlPArptpaphLeHxS2maCnnFTNhtD6ifH5PXD8hEdbrvtNrVw4cJpb66RPTvEnJBXDJfl59LO1l3+No0zfdx8o46eZWTW1zejxMeG4xCAAAQgAIEcCGCC5KAydYQABCAAAQhAoBMC5ut7OymQQiAAAQhAAAIQqEUAE6QWLhJDAAIQgAAEIAABNwH9qmRZbuR6xS3cIAABCEAAAhDonwAmSP8aEAEEIAABCEAAAhNAQJarYIBMgJBUAQIQgAAEJpoAJshEy0vlIAABCEAAAhCAAAQgAAEIQAACENAEMEFoCxCAAAQgAAEIQAACEIAABCAAAQhkQQATJAuZqSQEIAABCEAAAhCAAAQgAAEIQAACmCC0AQhAAAIQgAAEIAABCEAAAhCAAASyIDAyQdatW5dFhakkBCAAAQhAAAIQgAAEIAABCEAAAnkSGJkgeVafWkMAAhCAAAQgAAEIQAACEIAABCCQC4EZV3/zyaWy1BMCEIAABCAAAQhAAAIQgAAEIACBfAlgguSrPTWHAAQgAAEIQAACEIAABCAAAQhkRQATJCu5qSwEIAABCEAAAhCAAAQgAAEIQCBfApgg+WpPzSEAAQhAAAIQgAAEIAABCEAAAlkRwATJSm4qCwEIQAACEIAABCAAAQhAAAIQyJcAJki+2lNzCEAAAhCAAAQgAAEIQAACEIBAVgQwQbKSm8pCAAIQgAAEIAABCEAAAhCAAATyJYAJkq/21BwCEIAABCAAAQhAAAIQgAAEIJAVAUyQrOSmshCAAAQgAAEIQAACEIAABCAAgXwJYILkqz01hwAEIAABCEAAAhCAAAQgAAEIZEUAEyQruaksBCAAAQhAAAIQgAAEIAABCEAgXwKYIPlqT80hAAEIQAACEIAABCAAAQhAAAJZEcAEyUpuKgsBCEAAAhCAAAQgAAEIQAACEMiXACZIvtpTcwhAAAIQgAAEIAABCEAAAhCAQFYEMEGykpvKQgACEIAABCAAAQhAAAIQgAAE8iWACZKv9tQcAhCAAAQgAAEIQAACEIAABCCQFQFMkKzkprIQgAAEIAABCEAAAhCAAAQgAIF8CWCC5Ks9NYcABCAAAQhAAAIQgAAEIAABCGRFABMkK7mpLAQgAAEIQAACEIAABCAAAQhAIF8CmCD5ak/NIQABCEAAAhCAAAQgAAEIQAACWRHABMlKbioLAQhAAAIQgAAEIAABCEAAAhDIlwAmSL7aU3MIQAACEIAABCAAAQhAAAIQgEBWBDBBspKbykIAAhCAAAQgAAEIQAACEIAABPIlgAmSr/bUHAIQgAAEIAABCEAAAhCAAAQgkBUBTJCs5KayEIAABCAAAQhAAAIQgAAEIACBfAlgguSrPTWHAAQgAAEIQAACEIAABCAAAQhkRQATJCu5qSwEIAABCEAAAhCAAAQgAAEIQCBfApgg+WpPzSEAAQhAAAIQgAAEIAABCEAAAlkRwATJSm4qCwEIQAACEIAABCAAAQhAAAIQyJcAJki+2lNzCEAAAhCAAAQgAAEIQAACEIBAVgSCTJBXXnlFPfvss+qRRx5RmzZtUn/xF3+h3ve+96lZs2apq1evFsA+//nPF///whe+EBVgW/lKkDNmzHDGKnW87bbb1KpVq9RNN90UtT51MvvlL3+pnn76afXZz37WeZpmXzfPG2+8ccopX/7yl9VnPvOZOtl0nrZMqyYMOg/+twWadfDF/ZWvfEXdd9996oYbbugrXMqFAAQgAAEIQAACEIBAdgRmzPjvkrHX/4vGQsq4ejVeftECi5BRrLrFysdVJa8J8vWvf13de++96gc/+IG6/fbbizx++MMfqjvuuKP4d5UJ8t3vfld98IMfrIXSPqdNE0QC+/Wvf12YOWZdzp8/r7797W8X5sOPf/xjtXDhwrHqUOvk3yYWA+STn/xkYSpJ+Wacv/rVr9Q73/nOJtkqrad58oULF3o1e0IrMg6DJm0xNK466bQR4jNBxHiUti8mWFOt68RFWghAAAIQgAAEIAABCEDgLQL2IDzWoFybLJNoggylbpUmiAzE3vOe96ivfe1r6uMf//iUPiGDyg996EMjE8TuMDJglV+yv/WtbwX3pSbnBGdekbBsYCqDUJn9UsckiFUHKVvMGXOGRugAuorJ5s2b1b59+2Jg6yWPJgxiaRKjwnXil9kg8kl9lk4MLuQBAQhAAAIQgAAEIACBlAi4TI+YRkgdEyRWuV3wHUKslSbIk08+qT796U87TQD9q3zZL9raQPD94m0K0eScGEKWDUxlRsgtt9yinnjiCfWpT30qqKgYddDm009+8hM1b968Ubl1BtCuYHW+ckyWwCxZsmQ0uyeocgkkasIghiaxql4n/rJ2ECsW8oEABCAAAQhAAAIQgAAE3AQwQZq1jMGbIB/5yEeKZSE+I8Pe60APOk1skocYJ1/96ldHe1zIDJO77rqrmO7vOsc+X/6WPP7xH/+xWKIjHzMPMw5ZxiJ5Svy+JS1VA1M59uEPf3g0o6VuHXz1djUtbT7Zy17sOOvW18V4x44dpfu4/OxnP1Nz584dhXj8+PFieZOtt0sTc+ZQFTMzr1/84hdq586d6vd+7/dKY6rLoKot2u1Ix1wWk8wK0h+9j4rM1tB7toRobcevl71IO9Uf3d+00WiacG0vD2t2qeMsCEAAAhCAAAQgAAEITBaB0OUw5h4i9uyOsmNm3lXnC1F7jxKzjDrLT1x7nUheOhY7L1/sZWWX5We3Djt/19+uuko++vuQPN4aY721B0vlTJA6v1qXDU5NA0WWYuzfv1/J4P4///M/i6U2psHgKs/+ThszYmzIpywPbXzYJoara/pMkGugr20A26QOvnPsmHR623yq4lOnvrLfyH/8x3+ov/u7vyv0qJrpYs4e0fHI+WJW6GU1Pk189df1kpkv//d//1dswlu2wW4TBq5zfDG7YhKz43Of+1zBTAwb2bRUL7XRe3eE1lWzNI1GvdeOqbvEIRv1ataYIJN1c6U2EIAABCAAAQhAAAJpEigzDcxoq4yS0GMhMyd8s1J8eZTF4jM6dF1tY8M2IqqMmarYfHGZZoddRsgxbSJNM6d+M+C6Nrp3fGKbIGYRMpDWbynRIYSYID6zxXe8bj2rTJTQOvjqbcdUxr0JH98lJWSpiMxSkMG63htGNledP3/+aMPYOsybMJt6obn2Rh/bKDC/C4nHl6ZMA21UaBbCRt4g5No8N6Su2jSRmSWyEa69CWqdPujTmuMQgAAEIAABCEAAAhCAQBgBn/EwfQx37a0yZYPzqWOaa2+H8ZkX+pyQWSlNzAbJ3xeDa4aIa8ZLqCnh4uCqZ9lsGZ02tDynjlUmiF6WYe9N4Wo2vkGlPke/nUQGkXpJS6omSNmeIHXrIHWvOmd6B5o+0L/WQOsbAL4ubu7tYi4DudaB3/LH9IwF2SR29+7dUzZXtc97q2G+dX4TZiHtzMUlpC36Yg6ZHSQzmmRmiL3RbJ26ilHy2GOPFRvwyqwoWS5mvhYXE8TXgjkOAQhAAAIQgAAEIACB+ATKzAGXIXFt7DTV1PCZEvZgvqoGfZggpvlhGxKxTJBrYzm3IeQr0+Rl51GWpz6ncjmM3hPC9XYYPbC391GoMjT0jAJz6YY52G4yyPcNeEMGkWVpXBvDNqmD7xy7wTdZDlPF3XdJkH0tfG8g0W8DkrzM1yXL3769Y3z1D9Fo1GAbGEFVy2HKJkJVxaRNDtlP5QMf+MCU10A3ravO01wepg0eczmMT0uOQwACEIAABCAAAQhAAALjEwgxQUKXvNjR1Bngm0bBW2Oia8aBywgoq4A/o5wAACAASURBVHno0hdfeb4ZMiGGTZWB4apjyGwVe3+Tqpk2lSaINjpkxoY58JXZA9/4xjfUH//xH48GgGVmhMwikYGhDLJd+zC4TBDzHDvf0L0cQk0BPRPCjEN+nf/7v//74s049qaqTergO8duqK6NUc04zQ1TfSaQmbcsfZE9PrZs2aLe9773FUsvxNz4kz/5k2JJh+8j9ZCP/dpjPfDXG6dKGT/60Y9Gb9Tx1T/UBGnKQOdvtitfzFUxmRvG2iZK3bpKObpv2Uuv2BjV1yI5DgEIQAACEIAABCAAgXYI+Ab7tlngWzZSZnz4BvhmOU3z8M1K8c3suDZWvma61Kmny1Cx1WoyE6RqNo4rxmllVi2H0YllWcj3v//9whSQj/wyLf/pfRBcyyj0Wy/+4A/+QD388MOjTSTFPJFB5H333adkM0lZBiCDavkF3D5H7xmi49Bv3wh5O8w1oa5Oe5OJCaBsSYTUbfny5erP/uzPppkD2gAKrYPePLOq3rYoehmOPWPG17199RXD45vf/Gaxsad8ZEPUj370o1OWX1SVIcbB7/zO70yZ+aDTa1NB/rZnDlUx08aKqbErhjKt7LQuBq62KOeVxVy1LEiXJ7N1pI2Yb8GRY3XrKmWJObN3717185//vNgQVvcrux1I/myM6usFHIcABCAAAQhAAAIQgEBzAuaMieljjemzL94ax1xbDiOfsreXyDHXjIyyWRo6bztf3/d23K466ZkSZvx2vrourqUxrpjsevjqZZZX900wrjqWbZ46LW2ICdK8CXFmUwKyREU+vmUqTfNvcp4M/L/4xS9O27yzSV6c4ycgbUBm/ZS9KcefAykgAAEIQAACEIAABCAAgZwJhCzrqcMnZOZKnfz6SOtdDtNHUJR5bUaBzJYxZwb0wUUvofnbv/1b9c///M/TZj70EVMOZerZK/ZGqTnUnTpCAAIQgAAEIAABCEAAAnEIYIJM54gJEqdttZKL7E0iS4b6nA2i9yeRV7j2GUcrgBPOVGaBiAlmvikm4XAJDQIQgAAEIAABCEAAAhNBoGo5zERUMNNKTFkqw3KYTFsB1YYABCAAAQhAAAIQgAAEIAABCGRGgJkgmQlOdSEAAQhAAAIQgAAEIAABCEAAArkSwATJVXnqDQEIQAACEIAABCAAAQhAAAIQyIwAJkhmglNdCEAAAhCAAAQgAAEIQAACEIBArgQwQXJVnnpDAAIQgAAEIAABCEAAAhCAAAQyI4AJkpngVBcCEIAABCAAAQhAAAIQgAAEIJArAUyQXJWn3hCAAAQgAAEIQAACEIAABCAAgcwIYIJkJjjVhQAEIAABCEAAAhCAAAQgAAEI5EoAEyRX5ak3BCAAAQhAAAIQgAAEIAABCEAgMwJTTJCHH344s+pTXQhAAAIQgAAEIAABCEAAAhCAAARyITDNBNm5c2cudaeeEIAABCAAAQhAAAIQgAAEIAABCGRCYMGCBQoTJBOxqSYEIAABCEAAAhCAAAQgAAEIQCBnApUmiBzkAwEIdEPg3LlzRUH0u25491UKOvdFvvty0bp75n2ViNZ9ke++XLTunnlfJaJ1X+S7Lxetu2feV4mm1qUzQWQw9tRTT/UVI+VCIBsC3/nOd5Rehka/m1zZ0XlytbVrhtZonQ+BfGpKv0brfAjkU1P6db5aY4Lkoz01TZQAF+BEhYkcFjpHBppwdmidsDiRQ0PryEATzg6tExYncmhoHRlowtmhdcLiRA7N1hoTJDJgsoNAXQJcgOsSG2Z6dB6mbk2iRusm1IZ5DloPU7cmUaN1E2rDPAeth6lbk6jRugm1YZ6DCTJM3Yh6gglwAZ5gcY2qoXMeOkst0Rqt8yGQT03p12idD4F8akq/zldrZoLkoz01TZQAF+BEhYkcFjpHBppwdmidsDiRQ0PryEATzg6tExYncmhoHRlowtmhdcLiRA6NmSC/AXrp0iV15513TkG7ZcsWtWHDhsi442a3aNEiZ4Znz56NW1CLuZl1GFLcLSLp7VfjCxcuqEOHDqkjR46o7du3qzVr1kyr5pkzZ9TmzZvVvn371OLFi2sdD8nfzjDknHFi0uVdvHhRvfLKK+rll18u6t9FW+zrRts2UzN/uY6uXr1azZ49u7LLtB3T+fPn1fr166fFsHfvXrV06dI2u3OR96RqbYKTPnT33Xd7+07bWsv14NixY0U/XrZsmVq1alXxX1efSdW6yXNS21qLpr7rf5u6T6rWTe6L42otzxTyOXDgQPF/1z0YreM/lzW5N7atdUhboF/XfwZvcm9sW+uQ/LvUOsuZIEePHi0GfeZHbm5z5sxpk32UvC9fvqxWrFhR5HXixAk1c+bM4HylQ7gGssEZREqojZAuBp6RQm41mz4erMx2pCu3a9eu0eBBHoAPHz5cPKDI99JfPvGJT6iPfexjxQDXd9yXvwuo7xxfmb7jusxTp06prVu3Khmwv//971e///u/X6sfNW0Mk6izHgibTHyGchc6u67xEmNX1/lJ1Npu99u2bVMnT56sNEHa1lr3ZTFA5s6dOxog+9pg0z7sOm9Sta77nNS21qHX95ja2nlNqtZSzzr3xXG1Nrm6ngfR+i1CMZ/LJNe698a2tfa1hTb7s857Evt1k3tj21r78u9D6yxNkN27d6sHH3ywC96tlNHERJDG99BDD6k9e/a0ElOdTJvEXyf/oaXt4wIsN0L5yC+m8s7sjRs3Fn9rY0prJDNF5s2bp8xfDySN77gvf5dGvnN8ZfqOmw8Aul5dtpVJ1PmZZ55Rt9xyS2Gu2m2kjG0XOovhO3/+/Cnmlgzau7r+TaLWpp7PPfdcYY6a14w++rTrXtL1/WVSta77nNR2vw65vrd9PZ9UrfXAOPS+OK7WvoEvWrfzXCbc694b29ba1xba7tOS/yT26yb3xra19uXfh9bZmSDmg7r8WrRw4UK1YMGCLthHK6PJQ55MN5Nf9VOYfdEk/mjwEsyojwuw/NJiLlkQTWQquR4k+i6gvuO+/F0y+M7xlek7rmctmL+sdNkcJlFnm59o4PsVvm2dXZrKdf+nP/1pZ8skJllrMU3ffPPNYpmczwRpW2sZqMssELNPh7TBmP1+ErVu8pzUtta+63tMTcvymkStm9wXx9XaN/BF62uEYj+XNbk3tq21ry3Qr9/a7sDsF74+0uTe2LbWvvz70Do7E0SbASZsmeavH+hsEezp3npvBHtvC5lpcfr06dEyG3ugJceff/559eijjxZFyPElS5YUv1Saeb344ovq8ccfV7NmzSqNyW785vni5O/fv7+YpqxdfVedxQypirksJr1+U+qgBzvya7Cul863rK76wm4+PMsDl45Z89dmjV4rWKZPF52m7TL6eLByDV7tgYQ9wKlzAfblH8JUyosZk/71WtqttNeyfU5CYmuSZpJ11tcS2WOl7iy72Dq7tBHtb7vttmLJRBefSdVaT1OX63ETMzu21rK+eO3atYWk8v9bb71Vvf3tb+/M7JJyJ1Hrus9Jrj4VW2t7doDrWaLtvj2JWse4L9bV2jfw9Q3w2tZ5Uvt1jHtjbK19bQGtm5kgMe6NbWqtr99d/yjJxqi/7VHyMPfzn/+8eICp2hhSkrumecv5YlboB369PlqMB/nIpnzmL+valZN9PF577bVpx/VFX2K5cuWKOn78eLAJYj4MaOMjxEH2xeyK6b777lOPPfZYwUwMG5lNoJfa/PVf/3Vh6oTWVRsd5tpyvTQDE6SLS/+1MrTRp/Use7hsaoK48vfVro2YzHam+7S5z4kvpnGP9/0A3QZTzcQ0TUM3R+2i7en46k7tR+trBOzBiAyO5R5gmvehswvban+2iV71o8a4urrOn+R+Xec5yWTThtbmPhFlzzlt6GvmOYlaj3tfbKK1b+CLCdL+c1mTe2MbWvvaQtt9WvKfxH4t9Rrn3ti21k3GBTHaAiaIg2LIUhG9yYx2rWRt080331zsl+B6WKz6lczcdd3egyHkgTLkBlE2W8TM35emrA7aqNAshM2NN944YmEiDqmrNk1k8HTPPfd0sklljM4UK4++L8DSluXXU/OtGb425jtusnHl72PXRkx2zKF7WPhiDT0+6TqbN1z5VT5kRkgbOtt6yC8i//Zv/5bV7IA2uEqeMtNCz6apOxOkjZhEa5mJKNeu6667Tn3pS18qZkF2+evSpPdr3Z9CnpN02ra0lvz1G0P0jD60vvbWwLJnO9+9etz7YhOtfQNfX8yh99xx0uXQr+veG9vQ2tcWxtEw9NxJ1Xqce2PbWjcZF4TqWZUOE8RBR+9Ya274qJOZNxbtmAvEgwcPTnnIN38JNYswz9ebT+m3bZg3rjoPlCE3CJ/BYRo3NpIQY0bnLzNbZGaIPeCpU1fzFx6ZPbNjxw7vKzZjdIZU8ujzAixurEyHtZcb+dqY77hm68vf1c9858R62DP7QIj5OG57mWSdNZuyDXS71NnWyR68j6tjyPmTqHXZPU7fx+zjZp9qq0/rpZi6LHP5ahd9Wuo+iVq72njoc1JbWtsx6R+mhH9Xb/abRK199/I2+rVv4OuLKeQaPG6aSdTad2/sQ2tfWxhXx5DzJ1Fr372xT63L7hEhWo2bBhOkhKA0mA0bNlTy1b9ASCIxQcwNVX2vC9Q3bHMaZ98miC/mKmNGmxwy9VjSma/ebVpXnae5jGjcBj+E8/u6AMtDrRhYDzzwwGj2jRgia9as8b79RbeNsrfHCPeq/Mt0aTOmkJjbbC+TqrPNTDj7liS0qbMdT9dLYfocGLfJ1WeC9NmnbWO0y3tILv1a9PU9J7XZ/sz2pc3WvXv3TpnB2Ob1e9L7ddW9vMwUa/r84Bv49n2vnlStm94bx+nXPq3rHG+rf0/iNbzMSPTdG9vWusm4IKbu2ZsgMqXz3//939W99947eoWimBt/+Id/GPRrghgH8rFftagH/nqzRblJv/rqq8WAUj6u/TeamCDme5ZlFoaszZaPb+aHPi57eUisYvj4Yq4yQap+catbVylHm0ryb7OTsjFqzO4/NS/X5ndaB3N2jp65ZO6f4TsuJVXlX1arNmMKibk92v39YtwmU90/V69eXSyT0EtifLO52ozJ1FCm+8pmrfo63Ka+Zt59PVR1xdV1z+mjT+tfu8z7ruzH1eXgeBK1bvqc1Hb7k+vLj370o142tu5zYNwm16b3xXFi0teKsufZpjHFvL5PYr9uem9sU2tfW4ipaVlek6h103tj21o3GRfEbAPZmyBieBw7dqzY2FM+27dvV8uXLw9efiHGwdve9rYpMx+0QNpUkL9db4d56aWXik0oZcDwwgsvFK+slYe1rVu3TtG4bBpv1S9xZgb2sh75Ww9Orr/+enX//feP6lsWc9VUKV2W/MIqb1xYtWrVlPjlxlanrlKW6CG/RLz++utq06ZNo/1FMEFidv+38tI7wtu5m8aaHNOzn8repFJ2PDR/s/zQc5rGpMvynd8O8X5MkLaZyvVDypB9GMS8lGuBzAozX79s82w7JrO8qv2K2tK5r8FSl1xDTZAuYpIZhPKftEHZi2blypXO+3NbevfxAN021ybPSW3HpGeY/emf/ql673vf28veYZOodZP7YgytQ5aQ93WvzuEaHnpv7ELrkLbQ1vV7krWue29sW+vQ/LvUOrtX5I4LVwb+5vKBcfPjfAj08WAF9e4JoHP3zPsqEa37It99uWjdPfO+SkTrvsh3Xy5ad8+8rxLRui/y3Zeb/UyQJsj11NC//Mu/VK+88kqnbxloEi/nDIsAF+Bh6dU0WnRuSm5456H18DRrGjFaNyU3vPPQeniaNY0YrZuSG955aD08zZpGjAnSgJyewiOvZPNtntoge07JnAAX4DwaADrnobPUEq3ROh8C+dSUfo3W+RDIp6b063y1ZjlMPtpT00QJcAFOVJjIYaFzZKAJZ4fWCYsTOTS0jgw04ezQOmFxIoeG1pGBJpwdWicsTuTQmAkSGSjZQWBcAlyAxyU4jPPReRg6xYgSrWNQHEYeaD0MnWJEidYxKA4jD7Qehk4xokTrGBSHkQcmyDB0IsqMCHABzkNsdM5DZ6klWqN1PgTyqSn9Gq3zIZBPTenX+WpduRxm3bp1+ZChphDokcDOnTuL0hcsWKDodz0K0XLR6Nwy4ISyR+uExGg5FLRuGXBC2aN1QmK0HApatww4oezROiExWg7F1LrUBGk5BrKHAAQgAAEIQAACEIAABCAAAQhAAAKdEZAfnTFBOsNNQRCAAAQgAAEIQAACEIAABCAAAQj0RaDSBJGDfCAAgW4InDt3riiIftcN775KQee+yHdfLlp3z7yvEtG6L/Ldl4vW3TPvq0S07ot89+WidffM+yrR1JpX5PalAuVC4LcE7E2ZdAcF0GQRePjhh5W5FhGdJ0tfszZoPbna2jVDa7TOh0A+NaVfo3U+BPKpqd2vMUHy0Z6aJkoAEyRRYSKHxUNVZKAJZ4fWCYsTOTS0jgw04ezQOmFxIoeG1pGBJpwdWicsTuTQMEEiAyU7CIxLABNkXILDOJ8b7TB0ihElWsegOIw80HoYOsWIEq1jUBxGHmg9DJ1iRInWMSgOIw9MkGHoRJQZEcAEyUNsbrR56Cy1RGu0zodAPjWlX6N1PgTyqSn9Ol+tWQ6Tj/bUNFECmCCJChM5LG60kYEmnB1aJyxO5NDQOjLQhLND64TFiRwaWkcGmnB2aJ2wOJFDG2smyO7du9WDDz5YhLRt2za1Z8+exuEdPXpUbd++vTh/7969aunSpaO8Fi1aVJrvrl271JIlS9TMmTMbl82JEEiJACZISmqExzJjxgx19erVaSfI9+ZHp+FGG842tZRonZoi7cVTprWU6DpGv25PizZyLrs+22WZ6biGt6FE+3n6tHZprKOiX7evT8wSfFrr67f8335uQ+uYSrSfV1W/NXXWkZh6NzZBLl68qI4dO6Y2bNigzH83qa42QM6ePVuYKe9+97vV5s2bp2R1+fJltWLFiuI7SSef8+fPq/Xr16tly5aNZcA0iZlzINAWAUyQtsi2l6++CNs306oBFDfa9vRoM2e0bpNuWnlXae16oJLv6NdpaVgVjev6HPodWg9HZz0Qqro/27rbf9Ovh6N3SB8206D1cLS1I/X1W19baGyCnDlzpohl8eLFSl7t+Oabbxb/bvLRMz20uVGWhytd6LlN4uIcCPRBABOkD+rNy9QXWd/F1i6Bh6rmzPs6E637It99uVVa62iYCdK9Lm2X6HuoNsvnGt62Gu3mXzUQto0TtG5Xi7ZzR+u2CfeTv++523e8sQkiszduvfVWNXfuXCX/vvnmm9W8efMaUQg1MjBBGuHlpIERwAQZlmBlgyXfdEweqoals/lQ7BoombVheu3wtLUjxgQZvoZ1a+B7YMbIrks03fRVszRdJif363S19EUWYmyaadDaRzTt4+MYXt6NUav25xAsrtkcspTl9OnToz0/zH087PyqZoPYJoheDqPLlXKef/559eijjxYKlZWzb9++YrmNvZ+IK85Vq1YVeZlxvvjii+rxxx9Xs2bNKvKROPbv369Onjw5ahm+WS1pNyGi65MAJkif9OuV7bvYmrkx5bIe29RSo3VqirQXT6jWzARpT4Ouc64yQLShjbnZtSrtlBdigEjJDIzb4d9lrqHGJlp3qUq7ZVWZXr7ncK8JokMXU0AP9M1/u6om+3yIQXDo0KHisL2PR92ZIGYZppEhG7UeOXJEnThxQr322mul5cgg84033ph2PDROKePKlSvq+PHjhQmizxMesjRo48aNTjOoXdnJfVIIYIIMQ8mQXxfsmnCjHYa2VbrZD8dlNULrydcaE2SYGrv6t/7ONDps88P3AC3Pf3zSJmDO0HRtZK6jR+u0dQyJrkxrnzHCTJAQummmKTM4Q43sIBPk0qVL6vDhw4UBYP67DIltcvj+Ds2nSgKJ68477yySmGZNzL91+dp82bJli7rnnnt4U02afWMwUWGCpC+V7ybKwDh9DUMjROtQUsNPV1drTJDha15lePraA4OlYetfNWBi1s+wtaVfT5Z+IbUJ6c8+c9NrgjRZDuMzPerOBKlaaqLfNCMzRPQrd+uaIDbssvN1Om0EHThwoHhTzY4dO9Ts2bNDNCMNBKYRwARJv1GYvzDY0Yb+usQDdPo6S4RoPQydYkRZV2tMkBjU08rD1BQTJC1tYkfj09csj/t1bPrd5ke/7pZ316WFGCA6pqpZul4TRDKRN8O87W1vUwsWLCj+LZ+qN8N0ZYKcOnVKbd26tVh2I5u01i3XXNbiEtBn1mgDhlf2dt38J6s8TJBh6ll2ETZrwxKJYWprR43Wk6FjSC2qtMYECSE4rDQMloal1zjR2v23qq9jgoxDuv9z6df9a9BWBHXv0WObIM8884xauXKlmjNnjjL/XVbB0L02qmZ4yKalK1asKIqQPT9mzpw5rThXOZLInslx8OBBdd11103bE0SbKLJxqpg6suHpq6++qtasWVOUVWaCyPeSp5hC8m9MkLaaeh75YoIMU2ffwNg3DY/15MPRHa2Ho9W4kdZ9wGKwNC7x/s73zQzgGt6fNrFLDjFA+NEiNvV+8qNf98O9i1LraisxjW2CiNmwZ8+eon6yH8aDDz5YWddx3w5TtgTHNk2knJdeekldvHhRrV69Wr3wwgtKlqjs3btXLV26dGRiyN8yY8R+O4xUQhsh8m857no7jGmsaHNENkuVGSivv/662rRpU+PXBXfRaCgjbQKYIGnrUxad66HKTMsa42Hq6ooarSdHS19NqqbZ6nPNvo0J4iOaznHRtuoarY/pdFzD09GubiQ+re3jdt+mX9cl3l96n9b06/60iV2yr99KeVXtwe7XQcthYleiq/x8y1m6ioNyIFBFABMkj/bBQ1UeOkst0Rqt8yGQT03p12idD4F8akq/zldrTJB8tKemiRLABElUmMhhcaONDDTh7NA6YXEih4bWkYEmnB1aJyxO5NDQOjLQhLND64TFiRxaNjNB7CU1VfuPRGZMdhCoRQATpBauwSbmRjtY6WoHjta1kQ32BLQerHS1A0fr2sgGewJaD1a62oGjdW1kgz0hGxNksAoReHYEMEHykJwbbR46Sy3RGq3zIZBPTenXaJ0PgXxqSr/OV+uJXg6Tj6zUdMgEMEGGrF547Nxow1kNPSVaD13B8PjROpzV0FOi9dAVDI8frcNZDT0lWg9dwfD4mQkSzoqUEOiEACZIJ5h7L4Qbbe8SdBYAWneGuveC0Lp3CToLAK07Q917QWjduwSdBYDWnaHuvaBaJsi6det6D5gAIJADgZ07dxbVXLBggaLfTa7i6Dy52to1Q2u0zodAPjWlX6N1PgTyqSn9Ok+tS5fD5IODmkIAAhCAAAQgAAEIQAACEIAABCAw6QTkR2dMkElXmfpBAAIQgAAEIAABCEAAAhCAAAQgUMy8r9wYFUYQgEA3BM6dO1cUJJ2Sz+QSQOfJ1dauGVqjdT4E8qkp/Rqt8yGQT03p13lqzdth8tGdmiZKgI1RExUmclhsvhUZaMLZoXXC4kQODa0jA004O7ROWJzIoaF1ZKAJZ4fWCYsTObRaG6M+9dRTkYsnOwhAwCaACZJHm+BGm4fOUku0Rut8CORTU/o1WudDIJ+a0q/z1ZqZIPloT00TJYAJkqgwkcPiRhsZaMLZoXXC4kQODa0jA004O7ROWJzIoaF1ZKAJZ4fWCYsTOTRmgkQGSnYQGJcAJsi4BIdxPjfaYegUI0q0jkFxGHmg9TB0ihElWsegOIw80HoYOsWIEq1jUBxGHpggw9CJKDMigAmSh9jcaPPQWWqJ1midD4F8akq/Rut8CORTU/p1vloHLYdZtGhRJaGzZ88Wx/ft21f8f/PmzckQPX/+vDp+/Lg6cOCAWrt2rVq5cqWaP3++WrFihWorbpOXLiMZIASSHAFMkHQkmTFjxiiYq1evOgMz00gCVzpJY3/PjTYdnSWSKq1tjXXkZVrbx9F6OFrbbcHVp6vaCloPS2sdresa7bsuoHVaWvu09B2vupej9bC0rtLSdz9H6+FqHfpMpmvYaCaIDOoPHTqk5s2bp/QAXwb3YjCsX7++NTNhXFmOHj2qtm/frg4ePDh69ai8Bmnjxo1F1lUmyJkzZ9TixYsbh2ByapwJJ2ZBABMkDZnth2LXQ3LZg7P5sFU2YOZGm4bOeqBj3jxNXasGR/YNtywtWg9Da1dbsL/zXRfQejha+0wOtE5Hy5BIfD9a+Izuqus5/TpEge7SNNUy5H6O1t3pGFJSHa19z+n28cYmiDYM7MG9/J3ibAdt0OzatUutWrVqCncxOGS2Slncly9fVg899JDas2dPiF7ONJggjdFldyImSBqS+y6mZQMmV/TMBElD07IoQrS2z/UNkMz0PFSlo/+4WvvOR+thau3T1TS29WAZrdPR2owk5MeJspmdZfmg9TC1dvVb3zMaWg9Ha99123e8kQli4hnK4P65555TYoDIAHPOnDlTFBaTw1wOY8svy3pk+cw45s5QOKXZ9POKChMkXb3tGQJmpFUPVZgg6WpaxxipeqCqevDmoSpt/au08w2obDMUrYepdYjOaJ22tk0GvKHXf/p1mtqH9FtfGt/sAFkxwKd/Aj4dXf2/NxPE3gfD/FuW0uzfv7+YkSH/mbM0lixZombOnFnURcyJ06dPF0tY5GPP4pDzJJ+TJ0+O1CkzKrZt21ak8xkZdtzaADHllzx8sZnHJQ+9L4qv/P6bGRH0TQATpG8FystvOljCBElX09CHYDNd2SwQPW2T/V+GpXfIFOmqGpnnM1hKW3u0TlufGNH5BktNjtOvYygTP48mWtpRYILE16WNHH1aJ2WCSDCupTLyvZgg8pH9Q5YtW1aYE2JwiNkhf+tlJ9q4sNPbx8VY0Ht7lJkMdWZilMVt5h0amxm71BkTpI2uMVl5YoKkqWfIBbjOAzYPVWnqLFH5tHaZRYvBUQAAEAdJREFUIHKeNj94qEpXW98DsPkgpf9dZ5YX/Tpd7Zua2K6Ha/kOrdPUuu7126yFNrLN6zlap6mz715dpqXvHkC/TlNvX78uaw/mefYPVa0uh/GZCfq4a5NVqYzv/N27d6sjR46oLVu2qHvuuWc0g8QlX2wTxBeb73iaTYyoUiCACZKCClNjCLn4Vt2QmQmSnqZlEfm09k2vdA2YeKhKU3+f1mWD36rv0XqYWvvaAtfwNHV1RdVES18+9Os09fdpzTU8Td2aROXT2mdya2OzauZm0CtyzeCrzAWfERB63IalZ1NcunRJHT58uNivQ2aQ7NixQ82ePdvJVu8JIqbJ3LlzK/n74jINmrLYQvJo0gg4Z/IJYIKkpbHvwmtGy0yQtLSrG02I1pggdammmT5E66oH6LLzGSylp3eI1r4HaNdsILROT2uJyKe377ir36P1MLXGBElTtyZRNblG2+X4ZukmZYKE7uOhX31rLqWxK37x4kV19913T9tXRKeTPPRbY0IMDF9sIXk0aQScM/kEMEHS0Tj0YYkbbTqaNY0kVGtMkKaE0zkvVOuyfl11PoOldHQOGRA3uXbrc9A6La19WoYexwRJU1dXVKHXcn6gGo6mZZHW0TA0j7GWw+i3qkhhJ06cmLYcxWcE+I6fOnVKbd26VcnGoosXLy42UH311VfVmjVrivrJ+QcPHlQLFiwo/l1lgkh6bZboc+Q7qcNLL72k3vWudxVl6Hzl//ZrgGUWicS0YcOG4v9VsZl7hly5ckVt3LixyJs9QYbfEduuASZI24TD8g8d7IY8WDGVOox5X6lCtQ79JcL3awO7zfeltPtX4lBdJWpfW2Fg3J+2dsk+rcz0oWmrplLTr9PQ3jcw9h139XP6dRrahvTx0DTM5ktT07Komlyjzedz+bdv0/rgmSDmW1TMgG3joKwykq7qDTI6H202SD7222HkfDEmZE+R119/XW3atEnNmzevUtULFy6ol19+uchLPmvXri3+0+fZ9ZI49Ftorr/+enX//fePltxUxWa+HUbik01g9QcjZFgdr+toMUG6Ju4uTy64ro+5+aV5vGzzRDMfMw0PVWnorB94q7Q2b6S+TTJDbrQMlvrTftx+7Tufft2ftq7BT2i/1unM/o3W6WgZGknZ/dYeDNnXaVtr32CJa3ioIu2lK9Pap6Xvfs41vD3NmuYcqrV9HdfnlT23jTUTpGllOA8CECgngAmSR+vgRpuHzlJLtEbrfAjkU1P6NVrnQyCfmtKv89U6eCZIPoioKQS6JYAJ0i3vvkrjRtsX+e7LRevumfdVIlr3Rb77ctG6e+Z9lYjWfZHvvly07p55XyUyE6Qv8pQLgRICmCB5NA1utHnoLLVEa7TOh0A+NaVfo3U+BPKpKf06X62ZCZKP9tQ0UQKYIIkKEzksbrSRgSacHVonLE7k0NA6MtCEs0PrhMWJHBpaRwaacHZonbA4kUNjJkhkoGQHgXEJYIKMS3AY53OjHYZOMaJE6xgUh5EHWg9DpxhRonUMisPIA62HoVOMKNE6BsVh5IEJMgydiDIjApggeYjNjTYPnaWWaI3W+RDIp6b0a7TOh0A+NaVf56t15XKYdevW5UOGmkKgRwI7d+4sSl+wYIGi3/UoRMtFo3PLgBPKHq0TEqPlUNC6ZcAJZY/WCYnRciho3TLghLJH64TEaDkUU+tSE6TlGMgeAhCAAAQgAAEIQAACEIAABCAAAQh0RkB+dMYE6Qw3BUEAAhCAAAQgAAEIQAACEIAABCDQF4FKE0QO8oEABLohcO7cuaIg+l03vPsqBZ37It99uWjdPfO+SkTrvsh3Xy5ad8+8rxLRui/y3ZeL1t0z76tEU2tekduXCpQLgd8SYGPUPJoCm2/lobPUEq3ROh8C+dSUfo3W+RDIp6b063y1xgTJR3tqmigBTJBEhYkcFjfayEATzg6tExYncmhoHRlowtmhdcLiRA4NrSMDTTg7tE5YnMih8YrcyEDJDgLjEsAEGZfgMM7nRjsMnWJEidYxKA4jD7Qehk4xokTrGBSHkQdaD0OnGFGidQyKw8gDE2QYOhFlRgQwQfIQmxttHjpLLdEarfMhkE9N6ddonQ+BfGpKv85Xa5bD5KM9NU2UACZIosJEDosbbWSgCWeH1gmLEzk0tI4MNOHs0DphcSKHhtaRgSacHVonLE7k0MaaCXL+/Hl1/PhxdeDAAbV27Vq1cuVKNX/+fLVixQp19uzZItR9+/YV/9+8eXPU0NvKN2qQY2S2aNGi0rN37dqllixZombOnDlGCZyaKgFMkH6VmTFjxpQArl69WhlQWXr7e52Jzo8bbb8669JNnXxayzmS3pWuqt2gdf9a1+3XWmu737rajXxHv+5fY582rgh97YJ+nY6udiQ+7erqjdbpam1GVnYPbtI+XPd/7tfptINQrcvu13Wfw4Nnghw9elRt375dHTx4cPQaT3nNzMaNGwt6VSbImTNn1OLFi2tRts+ZdBNE4Fy+fLkwlEyeYjytX79eLVu2TO3Zs6cWQxIPgwAmSH861bng+gbEZQNlBkv96et6SAoxPkIGxHY+Zlvioapfzev266q+7TuG1sPR2tUuzO98x9G6P6192pQZIGXXe19+aN2f1rYBIn/77tsh1/yyNGg9LK3L7slVP1iVPYcHmSB6IC4zElatWjWFlpgVMutDmyA2ShnYP/TQQ7UG8E3OSUPC8aPQM0JMnq7vxi+JHFIhgAnSnxIhN077huy7GZel50bbn86+gWxVZKFtBBOkX31j9dO6gyn6db+6h/bPkAdnBsb9alm3dJ/2vuN2eVzD6yrQbnqtR4iOvjRVx7mGt6tjSO4xta7Tr4NMkOeee06JASKDtTlz5kzJX89eKDNBZAaHLJ8pO+6C0+ScEMhDSIMJMgSV4saICRKXZ2hudafWNklvGibcaEOVaSed7yGprNSQ8+w0aN2OhiG51u2nPoPMlx9ah6jSThqfNlUPw/oYM0Ha0abtXH3X5XHbBv26bQX9+YcOjEO0xgTx8+4zRajWvvu175rfaE+Qbdu2qZMnT3qNDHNfCzE9tJlhBiXfi3Hy/PPPq0cffbQ4ZO554TrHPl/+ljxOnz5dLNGx8zDjOHTokNq/f38Rv/x73rx5RXqZ3aK/1/m7jBozL4lNZr3Ye3S4YtEzZszzX3zxRfX444+rWbNmle6ZYpsgehaOxOhj13WsfXaYSSobEyQNNX0PVb6Lq+84D1X96WzeYCWKprN5XDVwtRu07k9rXz8sO64fpH1tA8MrHW3ram0/QPtmfqB1mlrXvVfbuoe0G67h/WrvMyerorPbh+/+j9bD0dqnpa9vNzJB6izHsNO6zt29e7c6cuSIOnHihHrttdem7XkRMhtCGzNibMjH3jdD56GND/nb3FfDNHb03iZls1V0XjJYfeONN6aVFRqL1PnKlSvF5rJlG8e6Nkg1TZdQdl3E2m+3mZzSMUHS0bLuw1VVeh6g09LVND/q6OzTWNeSWT/p6O17EDKP2+ZHSNsw0/AAnZbuofpVmaFlhhha96+1+au/z7AMuQ6U5YfW/WldZmLUicg2Uaru/2hdh2zctHW1rnu/9j2HBy2HiW2CmAgvXbqk7rzzzuIrbUKEmCA+s8V3XJsJW7ZsUffcc0/lm1d8edU9XtWE6rAOYVc3tjrlx+0K+eaGCZKO9iEP0PYAyrchqk7PjbY/nX2/+FZFFtomGBj3p6+vZJ+RVbXJrStvtPYR7++4r7/6fmGuOs41vD9dff0wJLI6bQOtQ4jGTzPOvbrs2cyXJ1rH1zEkR58uoX2+rF+7vm80E0TvCSIzGebOnVtZN9+gW5+s3zYjsxz0kpYuTRAxEA4fPlzsVyIzRHbs2KFmz57trJuvTmWvt62qTxnEEBOiDruy2O3ym8Qa0shJ4yeACeJn1FUK30OSHcc4F1+ZgcanGwJNbrY6stA2wcC4Gy2blIIJ0oTaMM8ZR2vfdYLBUlptIvTaHHot5xrev77mzBw7mjozf+qYnfTrfnRvorXvGl1mhOnvG5kgFy9eVHfffXexF4b9dhjJWAbl9h4YVYPqU6dOqa1bt4726PCZDFKGL03d47YZU/UKWl/evj1TQowNHY8vbV12dn4xY+2n20xeqZgg6Wga66EqxIHGBOlO9zo3zlCjqyodD1XdaRtS0jgDY1f+DJZCqPeTZhytfdcJ+nU/mpaVGut+7TJJ0DodrevqLJFjgqSjX51IfFr7rtGtmCDa6JAZGwcPHlQLFiwoypENQV966SX1rne9Sy1evLj4rswwkFkkMoDfsGGDcu2hIefaxol5Ttlg3rcnSJkZI/nputj7hdiC6bIl/XXXXTdtTxBtTMjGqcJBNjN99dVX1Zo1a5xMyhqEftOOHJf9UmbOnDktaSi7tmOt06hJW00AEySNFuK7+NpR1pkFIufyUNWvzr6HonEetO22gNb9au17EKrqy77rAFqno23oNVmn8z1A+47Tr9PR3tdPx20baD1ZWlfd/9F6WFqHPMuVXR8azQTReC5cuKBefvnlYkaIfNauXVv8p9+4Yi8LEQNCv4Xl+uuvV/fff3+x5ESbJzLDZPXq1eqFF14olqXs3btXLV26dNo5es8QHYd+S0rI22G0uWLGJufL32KyiIny+uuvq02bNo3qUWaCSHwyg8V+O4yk10aI/NucMeNi4mpuviU1+hwfO51Pm7Gm010mIxJMkH50tKfi+fYF8KWvetDGBOlHY9eDsHzn09rUUv/bPMfXFnio6k9vnzZV5mVZ2zBrY7cdtB6W1iHto0xvtB6O1uPozP26P51dJdvXbNffVddo+37ONTwtfc1ofFr7tKz7HB60MWq6uLqJzLdEpZsowkoZUqxhNZr8VJggk68xD1V5aKxryWApH73RGq3zIZBPTenXaJ0PgXxqOtZMkHwwTa3pkIyFIcWaa3uy640JkkdL4KEqD50xvPLRGa3ROi8C+dSW+zVa50Mgn5pigtTUOnQ5S81sW0k+pFhbATDQTDFBBipczbB5qKoJbMDJ0XrA4tUMHa1rAhtwcrQesHg1Q0frmsAGnBytByxezdAxQWoCIzkE2iaACdI24TTy50abhg5dRIHWXVBOowy0TkOHLqJA6y4op1EGWqehQxdRoHUXlNMoAxMkDR2IAgIjApggeTQGbrR56Cy1RGu0zodAPjWlX6N1PgTyqSn9Ol+t2Rg1H+2paaIEMEESFSZyWNxoIwNNODu0TlicyKGhdWSgCWeH1gmLEzk0tI4MNOHs0DphcSKHVmsmyLp16yIXT3YQgICLwM6dO4uvFyxYoOh3k9tG0HlytbVrhtZonQ+BfGpKv0brfAjkU1P6dZ5al84EyQcHNYUABCAAAQhAAAIQgAAEIAABCEBg0gnIj86YIJOuMvWDAAQgAAEIQAACEIAABCAAAQhAoJh5P80EefbZZ0EDAQhAAAIQgAAEIAABCEAAAhCAAAQmjsD/B8JqJNq7uRonAAAAAElFTkSuQmCC"/>
          <p:cNvSpPr>
            <a:spLocks noChangeAspect="1" noChangeArrowheads="1"/>
          </p:cNvSpPr>
          <p:nvPr/>
        </p:nvSpPr>
        <p:spPr bwMode="auto">
          <a:xfrm>
            <a:off x="155575" y="-10509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gray">
          <a:xfrm>
            <a:off x="6659563" y="1700213"/>
            <a:ext cx="865187" cy="2159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日期占位符 1"/>
          <p:cNvSpPr>
            <a:spLocks noGrp="1"/>
          </p:cNvSpPr>
          <p:nvPr>
            <p:ph type="dt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BD6AD76-B12C-46BD-AC60-D373ABA188B8}" type="datetime1">
              <a:rPr lang="zh-CN" altLang="en-US" smtClean="0">
                <a:ea typeface="宋体" charset="-122"/>
              </a:rPr>
              <a:pPr/>
              <a:t>2013/11/6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82946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047A5EA-B8B4-4E99-B57E-F4676127FC3C}" type="slidenum">
              <a:rPr lang="zh-CN" altLang="en-US" smtClean="0">
                <a:ea typeface="宋体" charset="-122"/>
              </a:rPr>
              <a:pPr/>
              <a:t>23</a:t>
            </a:fld>
            <a:endParaRPr lang="en-US" altLang="zh-CN" smtClean="0">
              <a:ea typeface="宋体" charset="-122"/>
            </a:endParaRPr>
          </a:p>
        </p:txBody>
      </p:sp>
      <p:pic>
        <p:nvPicPr>
          <p:cNvPr id="82947" name="Picture 3" descr="C:\Documents and Settings\Administrator\Local Settings\Temp\mx3250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3" y="908050"/>
            <a:ext cx="8936037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8" name="AutoShape 2" descr="data:image/png;base64,iVBORw0KGgoAAAANSUhEUgAABDYAAAKWCAYAAACyHxmYAAAgAElEQVR4XuydCZgVxfX2z8wwwzIzsq8qIBoU0aCACqiAkqhEQI2agNF/EiMoRj8VUKOAgCCiAdGIQRaXaCJEwShoXBHXQBCVxQ00KqjsMCyzr1+futSduj29VPfte+cubz+Pj0x3Lad+Vd196+1TpzJqjINwgAAIgAAIgAAIgAAIgAAIgAAIgAAIgEASEsiAsJGEvQaTQQAEQAAEQAAEQAAEQAAEQAAEQAAEBAEIGxgIIAACIAACIAACIAACIAACIAACIAACSUsAwkbSdh0MBwEQAAEQAAEQAAEQAAEQAAEQAAEQgLCBMQACIAACIAACIAACIAACIAACIAACIJC0BCBsJG3XwXAQAAEQAAEQAAEQAAEQAAEQAAEQAAEIGxgDIAACIAACIAACIAACIAACIAACIAACSUsAwkbSdh0MB4H4EDhUfohm/WcWbTu0jQZ2HkhXnHyF+HvT3k00f+h8YcTyzctp+ablNK7fOOrasmt8DEMtIAACIAACIAACIAACIAACIGAQgLCBYQACIOBI4JmNz9DmvZtp8sDJQtzokN+BRi0fFT4nxI6lV4hrs86bRb069AJREAABEAABEAABEAABEAABEIgbAQgbDqjlV2hO4vdLNE8AP97+sahl7ai12h3Lk8Tth7aL9F1bdaX8nHztvDKh/KrOf8sv654LSdMMVv3Gk/uZ/5kpiAw9figN7To0LejwfTB/7Xwa1XtUuM3MhwUOPkb1GkXXLr+W2ue3p2t7XQthIy1GBRoJAiAAAiAAAiAAAiAAAolDwJOw8dG2j+jal651tN7L5D1xMIQsYZd7VUCY/9F84v/4mDdknq8Jm1dhgxnPWjVLfA1Xj/Z57Wn5Fcs9IfNat6fC6zGxOg55Us3/BX1YsYtHveZ2mMdk0O3ULe/t794Wy09YZGOvDObDS1Imvz1Z8GcRjpemQNjQJYp0IAACIAACIAACIAACIAACQRFIe2GDBQR2tRcTN5Mbfbw9NpyEI45b8Mylz3jq91T12IiHwFDfHhs8Jl/a/BLl5eQljLcNiyznPHmO8DxiPixiPPOpsUxlz2aadf4s4c0CYcPTLYrEIAACIAACIAACIAACIAACARDwLWwM6TrE0hU/2dbXB+GV4dQPXrwmxr4+lt757h1R3Ji+Y8QXcT54WQoLMBzLAAdRfQkb8WTfe35vUV3P9j3rXdhg3vM+mkeF5YViDAovmcPChgggang1vf27t8Pnku0ZEM9+RV0gAAIgAAIgAAIgAAIgAALBE/AtbOgsAeAvvDwpkssq2OuA/5Nr87k5Omnk5P6j7R8Jl3dey9+rfa+IcjgN13OozFhO0jBf1MOCAHti8ISM8/CkTC41kTEs2CuDv4xLMeH4lseLtGyjU5wLKTaobeMJnTkWhhdhQ05mvXhnMD9uo4zHobZT8uC2mSebKnf2CujdoXed3Sw4DX+N50PG+eC6ZJuZp90OGCp7kd/oD7Mww2OD+1TYZ/Sn7oTYTtjg83zI/mM72V67+uXtpKaTdlj1m8pD1qHekm5tlvllm63GsWyDXPLF3Mb2HRtiZArKyfXJe8KuD63uC8mdxUl5LzKDtdvWinuFy+L7QLc/gn8soUQQAAEQAAEQAAEQAAEQAAEQ0CcQM2GDJ5S8/p4nSuqhfoHWScN5WXyY8vaUOq0yiytyMsp18MRs0aeLIvLwJHHmeTPFZE711DAXLMu18+bgdkkxRM3LE8Kx/cZGeLL4ETY4nsYzlz3jGjCUufByEzNjGQ/Erm6exPI1c74BnQeInS+kOKMKCOxBsmjjItpeGApoKg/Vs0SeY5vM7PmajL/CE3wONmmOI8L9w/W7bRdqJ2xIYWjESSNEvAcZtFXaxe3j5UbqYdWXsn5pn7TbyVPErc12Y5htYXt53PAh22B1C6v8OJinFWMe+8xQFQ/V+4LFpQdWPSCK53HCghUzkJ5Car1+48roP36QEgRAAARAAARAAARAAARAAASiJ+Bb2LBaiiK/YvPEdegzQ8Nff3n3CPaiCG8Vabiy66Th5rH4Me71caKlPGljzwKetMqJGAsV0hNAncir6VUvA7abJ34yfgZ7OsjJOk9oWZyQO17YCRs8ieX8XC9PINlLhP+WX7s5yKcUB7wIG+pSFBY3eBcK1ctE7W6Vi7D5MGNmIyfvVnVzH/DWnMKLxaiD28r2y0myOsk2x/yQ9bAd6qR62Yhl4Ym0OsGX5XN6rkNO3rl+Fg1UuzmmBNuk463iJmxITtIjQZbN5ycNnBQWntT+lbYyH7No5SZs6LRZ9heLKyy68bF80/Lw2FPFKL4mRRlmJIUWubONOk7kPaHazennDZ1XZwxyG+VY53/zfcAeHzJAriyL62fvDbNAEv3jBiWAAAiAAAiAAAiAAAiAAAiAQPAEfAsbVqZITwedGAg6abgOOQk2xxqQkzt1IqxO5NUJuiqimHcXcYqxYXeNbTdvwaq2x05scdsxxsqTgie2HGvDvPMHC0dykspBRa28HKyEDTkJ53JVAYYn//JL/srfrRSTYrVNnJ7rkZ4AKhspFvDketiiYWJo2HmdqIKM6hHAbee+5kPlZzXOdIQNtQw1vRS2uNyBTw4Mi1Fq21QWYpJ/eJteq3p12sxlSCHHvAxLCoDqeOX0djE2VBvMHiiq3ao3kzoOVK8lrseL8Bb84wclggAIgAAIgAAIgAAIgAAIgED0BGIibKiTPZ4Q8yRLejdIk3XSyF0YrCa76gRZTjzVSZrqReA0gfMjbMg2qDEX+JyMi2A3qXQTNrgMLpPFB7PXgPoVXmVntbxC2mc1aZVCkXkirbKWgoOdIMDlW03y1eUWVktUOJ8UVqw8M6RtbvFb3IQNq61xzUKBylAVOyQ7KXrw307Chk6bzbepjKMheBze2tcs3NkJG6p3iHmMc3lS8LIT/MyikboUh8cSe/4gSG30D1aUAAIgAAIgAAIgAAIgAAIgED8CvoUNt8mnVewC8/p/tzRO25+qiNxiSnBauy/TfoQNnsxyjANzvImwoMC7Rhj/OdXr1sUsNHBMC3UZhRQLdL1drNrsFMPBbL9TPVbXdHaYMS8XsuLgthOIm7Bhld8sFLgxtGLnt83cRvbY4PFujisi268rbLh5WFhdd8pj5yXE41fuyuM2VnEdBEAABEAABEAABEAABEAABOqTQMyEDW4UTwRZBJA7k/A589d0pzTqRFLGv7CCNa7fOLEUw2kCF5SwYY75wTEqOuR1EGYF4bFhbp+6RENOft0m5WGBwggQKmM1SK8DOcHnfuCYKFaHjDESS2FDjR1htoFjUMh4HFb2JZuwYY5rMuLkEeE4G149NoIWNpgvi2gc74O9hFThRY1HUp8PKdQNAiAAAiAAAiAAAiAAAiAAAk4EYipsqBWrAQ/tdlswp+E4Fuc8eY4oRmeSFQ9hQ9poFmjUpQ3RLEUxd5a6REQKG+o5p2CbTktRrJZfmOv2Kmyooo95qYssWy6lsFouonurBiFsWHGV9avX+JzTUhSdNquxL8zLR+TSEV2PDXUpinlZiV2b3MQQlbuVkKbbL0gHAiAAAiAAAiAAAiAAAiAAAvVBwLewYbUrCjegV4deoh08+ZT/5r9V0UIGu9RJIydl/IWfd4VQg2Ryfp7MWe2KYo5nYTe5UyedZvHEammFLEcNjsk2qFtm+hU2eJIs28PBO1ks4S/6cgcYNW6F2h6z3VwG57dqs1XQTznwuD62QS5B8CpsmHe6UftL2uQUt0MuvzEHStUVXOziUnB+q2sypgdfV8U28xIpJ2FDp80qczXQq3reLGzIGB9OApp59xPVbnVMuC1FYc8duYuPKmw4xW+pj4cV6gQBEAABEAABEAABEAABEAABKwK+hQ07nOqSB7ncwbylKk/u5GTTLY05BgBPAPng87w9qK6IYDe5Mwcx5ckib03LW6ZaCRtqsEhpu3Tf58khx93QtcnM0Cn+hHkXEzMX1RbeppPFHqs280T82uXXhpccyCU+so/UCbZXYYPbo/Lhv2X5vCRG7raiTsCl3dyXkqNbkNUgPDbYNtXbgv/mtqtjVfaP23avbm3mrW7lbjFyCY6sh/lwu83ChspIinlj+44VYqE6Ls3lyXbIrWH5bydhQ5Yl7yu5dInzue1Og0cqCIAACIAACIAACIAACIAACCQCgZgIG+pXbLWR7OXBsRNYANBJI/PyxG/mf2aG40XI8zwp5km89AzxsxTFajIuJ5l2wTDV85yf7Zh1/qywjeoyDC/LANRlBio3/nLOk1p1q1C+bsdFCit2ddvtvCJ3sPHrsSFtZsGA22IOrqp6RTBDNTCqzBvNEhmvHhuy79lWFlbkwf23ae+mOvFJnIQetzbzdRYrZD3Mmu8FFjiYhXlJkVmAYttUflb12W0NrCNsqOONxzPbht1REuERDRtAAARAAARAAARAAARAAATcCHgSNtwKM19nbwieuPGhLktR0+mkkenV7VU5/oZ0n/dql1V6tWw7W835eKLL3h3q8pggbGHBgr/yO3GzY+iVi9x6lJcjmIWTaNui0w6ZJhYcvdgvOej2vV3Zbm2W13Xrkent+kfeP9Hyi+U48NIPSAsCIAACIAACIAACIAACIAACXgnEVNjwagzSgwAIgAAIgAAIgAAIgAAIgAAIgAAIgIAXAhA2vNBCWhAAARAAARAAARAAARAAARAAARAAgYQiAGEjoboDxoAACIAACIAACIAACIAACIAACIAACHghAGHDCy2kBQEQAAEQAAEQAAEQAAEQAAEQAAEQSCgCEDYSqjtgDAiAAAiAAAiAAAiAAAiAAAiAAAiAgBcCEDa80EJaEAABEAABEAABEAABEAABEAABEACBhCIAYSOhugPGgAAIgAAIgAAIgAAIgAAIgAAIgAAIeCEAYcMLLaQFARAAARAAARAAARAAARAAARAAARBIKAIQNhKqO2AMCIAACIAACIAACIAACIAACIAACICAFwIQNrzQQloQAAEQAAEQAAEQAAEQAAEQAAEQAIGEIuAobMyfPz+hjE1EYy6//FJq3DiXsrOz6LHHnkhEEz3Z9KtfD6NGDZulTHs8NT7GiS/55TDKzwNbP5h//euLqWHDI0TWRo0a+SkCeUAABEAABEAABEAABEAABFKUgKuwceGQ/ina9Oib9fJL79LZ/c+idm3bCnHjqaeeomTmxe0ZMGAAtW3XVIgbyd6e6Hs4uBJCbPtTi5bNhLgBtvpsmd1ZZ/WjI49sI8QNCBv67JASBEAABEAABEAABEAABNKBAISNKHqZJ1y9evWi9u3bU4sWLZJ+sppq7YmiawPPCrb+kZrZQdjwzxI5QQAEQAAEQAAEQAAEQCAVCUDYiKJXecLVvXt340tyW2rX7qiUEDa4PUd3PJLatG6X9O2JomsDzyrHylFHtae2bTu4sm2x+xt6Zfoo2r/9R8pp0oQGjn+aMo49MXC7kqFAMzsIG8nQa7ARBEAABEAABEAABEAABOJHIFBho6BgP+Xk5FBubpP4taAea4KwEQk/74XnqbT36VR51FH12Cv1V3VRUTHt2rmbjunSqY4RXoWNIzOKaP3j91JpcSFVV1bQyecPpwMnnF1/javHmiFs1CN8VA0CIAACIAACIAACIAACSUAgMGFj9+69tHPTB7S7KJuOP/lU6tChXRI0PzoToxE2srKyReVVVRXRGRFgbtkevx4bLGxQYREVXX45TZr2Z23LJk+dGJF2w/rNNHHi3eJcE8Nb4ZqRV9KgQf1JPc/Xpk69S6SRaWUhLy77Oy1a9Dxt+vwzkmVfNOxKkf6nPbrS5IlT6ZP1m0TyU3scT7f+aawQ4/j8pq++p4WPPSj+VvPIsrncxcZ/8uD8XAefX/biq4Y3RmsqLi416ppoxCppFk7nJmy8uiM0HuTRpPRAHX7FjZpqMb2gXeKMKS2DXRJB2AiCIsoAARAAARAAARAAARAAgdQlEIiwsWXLD/TNlxvpzI6hydhnu3Kp7U9OS3lxw4uwwUJGbhPeESO0g4o8KiqqqKLCEAOK99e7yBGEsJH17bdU2bw5FY+4gjocU0Xz539Eo0b1sv3/yD88EBYfJBMpYKxdu5aeeeYZWrBgAT3/r2do9aoPhYjB5+WxZ+9W8c/xd94j4p2MGjVK/D1z1nT6avMWeuihh2jvvu+ESDFv3jzq1Lk13XHbHdSzdz+68sr/o+HDh9NvfvMbGjCwpxA2vv5mG40b9//olFO7ReQpKysO19m8WXvq33+QKI/r3LLlG7r00l8ZbZxDPXr0MvKPo7y8fLr++pFUXVMi8rkJG0fNeDdUfokhShhZzit7mY6uLgjX+X1mc3q9IXtshHYGsTxahMSRH/6UWgF/IWzYdzmugAAIgAAIgAAIgAAIgAAIEEUtbHz7zRYq2raeerY/RDlZNYLpvpIGtG5HHjVt351+0rUTZWZmpiRrXWEjN7dZeAtVJxCHCvdSUdH+emPlR9jIKCulbEPMyN66hXK2/UjVxnIkPljcKLlgMC1f+1VUwsbcRx+kl5a/QcuWvUCvv/5KWNj4cduXEZxYlGCx4re/vZIK9m8XHhRuwsbFFw+ha6653hAgrqF+Z/ah28aOo3YdjqH//e8beuSvs+jnPxsaFkNUYYMrVoWS5557nt5a8R4999xSYqHlnXfeozkPL6SXX35B2MKHq7DxwAci3ei+J9J5x7Sjqkd+SZnfrKOMRjnifFWHEynj/+ZSZn5by/Hx4e4CevDdT6m4rIJ+GHNmvY2hWFQMYSMWVFEmCIAACIAACIAACIAACKQOgaiEDf6yXrV/E/XucIgaZ1fXofLelqbUpO1JdPwJx6QOMaUlOsLGEfmtjeUUtV/ZC3/4gar+8QxlndiNMnfsoPKSEso99xzKPulkUXJx8UE6eGh3vfDyKmxk7d9PTd9+i2r2hzwLaoqKqKa8gqqMNsmj+Oo/UPueofZL7w35b/7/h/99x9ZjQ5YhPSGksCHPy6Ul/LdXYUMuRTnjjF70l7/MMZjvEcIGiyObN2+m664bbXhy1Hp5OAkbTz75d7Hs5dH5T9KOnf8LL5n5739Xib/50BU2/n7VufSbHsfQm2PPpR8+Xkk5uU1FjI123c+gc+/6B2U2bW85Nlb/sJsumP86HTCWwUDYqJfbB5WCAAiAAAiAAAiAAAiAAAjUEwHfwsYnH2+g3LJvDE+NQlvTy6sy6FNjWUpx4+PohBOOo1TbzcBN2GBPjfy8lhF89k6eTA3KyqnpvdPF+QP33U+NioupwfBfU1a3buJcfXlueBE2pKhBRYVUUxGK6SCFDf43ixsZpaVUndWAyv5wDU2Y94TtOLGLscFLTq699lqx3OOXl15AH65ZZ7kUhUUHr8IGCxinn95HLBt59rlFVF6+P1xG585H03/+s4ZeeeVVbY+N995dQ48//rhY9rJ69Uf00IPz6N133yXpWaIrbDw6fCBd2/tYevWWc2nHulpho0XnbnT2mDmUf/QJVF1eQjXG0qWs9qHxwscb/9tBl/9tRUyFjYNlJbR183fUpm0ratOmddSPrE83fqFVFjw2okaNAkAABEAABEAABEAABEAgpQl4FjZKjcnqF59vFqLGSW2KwstPnChxzI3dmcdQz54/TallKW7CRssWnSPiaZQVF1Hp1HuokbFzTMMpkwWy/X/5CzXeu48adjG8Wn772zBG+aU/nqNPV9ho9MP3lLtxgxEo9JDhoVHuKGwI0aP7SdT0tl9aNsUtxgYvRWHRYOHCucYSj3e0l6KsWPEu/XPxi7R06VL6/PN1xnKYG4zlLMsop2FlOMYGL1u54IKhdPfdU4wlU+0jxJHf/vZq+vbbLVrCxtYt20T5//jH38kIrUHT75lNTZs2NQKI3uPZY8NK2GBwTapK6Ly5a6hJ5x5U/tnrVLllLWW160bZnXtRZouOWsIGCwnjx99DHFyVD15O89Ofdqep0+4g8zVzZ61c+QE9OHuuSL9r1x4jwOpfaP26DeHyzEFVZbkTJ9xLGzZ8JoqT53bt2k0TJ8ygxo0bifOTJ99BzZrn2Q51CBvxfAqgLhAAARAAARAAARAAARBIPgKehA0WNdat+4y6NPyOujSvXW6g02wWN74pbE2nnXaKMfmzn8TolOWUhmN+HDpUJna/UA8+38bYsSLIrWidhA0rbw22p+S7b6mB4cWQffTRFCF0dP0JGWsfwiabvTY4OOZJJ3ejESN+KeJH8ET0nunjwxNSmXG4cZ3TqOnlNZ7I8tGuXTv6/dUjqE+fXhGMdIQNKWrUlJVRRoUhargJGz17UtPrz7ftMjdh4+OPVwvRYOnSZw2B4tOIHVBkW8Xk2BRjg7deZQbZ2Q3pwIED1L17V7r//tm0ffsWumvCneF4HJMND5qGDXPppptHRQgef537iNj9RAYcdVqKwte4T15+6Q1q1aqF2BXlr399mFq3buk5xoaTsDFozirKP7ZnmGXJ+n8T7fiMGva8lFYcbOLqsSHFC/aEYU8SHg95eXn0t789Tl9+uV6IFPKa2mEsRIy85hZ68MF76Kyzzid+DpQZ3hurV78dkScvt4Wxe80vwkFVOd31119r3POn0+jRfxRF8rk5jzxA/zW8Wp579plwNTt2GUu0bHYIgrAR7VMR+UEABEAABEAABEAABEAgtQloCxsFRlDIdZ98Skc23qPtqaGiK6nIpPU782hv5VHG0oKuVFJaRtf84Sbx9Zi3iuV/DxgwgMaMHSkmidu37RX/lpNxLuvkk0+kaffcKa5/9umX4t/yCE1kpxmTyjLDTb6l4STwU2OCP0SUPf7O6Uaci4bi30OGni8m/nzIshc+9pCYhPISgnunz46oR93aU43pwPmdhA3eOaNhwyaOo6fw/fcp4403jcCiDSlr4ACifv3C6XmyLANP8kmepJ9xRh9jJ4/hNG/+vHBgzHfeeSU8uZSZDx3aSzfeeHM4vYzZIQNebtq0Sew28uTf/mpMUGt3+3ATNhrt2E65n3wsqtERNujEE2ncR6Gv9U6HeSkKp2V2rVp2DC/lOLLDCUKUyM7JEOflUVx8IMyJPWSqq8siuBlOJcYSqBw66ihDSFKYqmm5r/hg3ubzTZo0FQFBzcIGp2eb1GuZGY3p4MESOu64Y0V5u3Zt098V5XDwUCFs9DqKXrv5Z7R9w/sixgYf7LFhFjb4fNX2L4h3Dn7jQHNfwsaFF/6C8o84wtjN5Xi6409TLIUN9tZ48YV/h4OjShaffbaJ7rxjakQeNagqp2OPDRY2rrjicmMn4H2iLdL7Y8yYMWI3GrcDwoYbIVwHARAAARAAARAAARAAgfQmoC1ssCiwb+9BY/K3j07M/YY65Jd5IrftUEPaXPYTysluQl2P7yjibYwYPopmz55tTAB/pDlz5gn3fV5ycOutt4ltM6+88tcR22pyhfKLLwsbc+fOFzEN+Hhg1gLat2+3kf8x8ffBgwfF/6dNm27kKRQBIjd/9RVdZWzx+fTfn6Ijjsg8/MU6l26/fSyd2rM7PTLncfr443XGJPgosU0of1nmep544qlwW9WJrJOw0a5taHJrd3AQ0YwFC6mhMals0LdPhKgh86jLUXSEDXWnEDW9WdjYs2crTb/3QWMnjzfDSyW4Tidhg2NqtPjiM8rq+BPKOLKzMLHy7X9TccNsKjmmi/i7+XvvUOUPP4p/l/bqTa2G93ZkwBetPDZcM3lMIAUmK3HCY1Faybk+c126MTbmXfULGtXwY3p12nW0Z88+ymwQ2sLVTtiQBunE2LDy2GCPlEmT7qI77riVbrppnBApvvj2ExFLgw/2EmIh8YvPv6JHHpkbvt/4mrk8PmclbJiXonC6J598lv71/DIhAk269090RMPGtmwhbGgNOyQCARAAARAAARAAARAAgbQloC1sSEK8E0rnzPV1hI2N3xyIgHhyl9CXZnmwsLE9u3fEDikTxk+nX/3qMvrMiNnBx+JFi4l3khg27GK688476cTuXSy33JQeG6qwMWrkWLrhhmvpnHPOi5h8sXhyxx3jwudvvulOuuSSy+jcQWfQkAt/TYMHh5ZJjBl7A135m2uMOCCniBgCqrCh1qO2ya+wIZagPPwI5Z4zkGpO7RURh0Mt3yxsfPrpF+HLHFCTbZQeG/LCPfeMF5NRO2Gja9euhhfEj/TLS4YavG7SFjbyN31BeZ2MnVy6nBC2oXzpY7Q//wiqOLyjS94Lz1OWsfVr8c/Po/H/fIEWPDbG9caKh7DhakQcEugKG49e2oeurXyVXnpwKu3YX0qNsrOEdY2pjM57ZE3EUhTV7GiEjVdfXW4ET602tqf9txA23n//NSMQamiZyP1/nkqvvvqGseXu64YY8TdfwoZ5KYoUI3dsL6KxY8caS41GifsRS1HiMBBRBQiAAAiAAAiAAAiAAAikIIHAhI21X+6hEzo1pcrKGvr6x4PU+4RWEbishA0WKPjg4IuDB59nrPX/B02aPEl4VbDAwUsDLji/NuikjKlgJWyYvxTLys3nWUzp2/csuvxXQ4VowstL7rtvljGRm294btxBP//5BfTRR8auFoc9NtSlKDLooizbSdgwBw5VYfASlEwjkKq6DazV2LLy2OBYBfPnzw/baLUUhb1Kxo0db7kUhd3/zzq7n7GM4sg6W8s6eWy0XvUB5Qw1YnTkNHQUNspP6EZ3/mOJp1vFbleUtm3b0vwFs0RZj879u9ilRB0DVn3D/X2qsayCy2QRbuLEuyOCZcrlRDyGeItWq2UwnozXTKwjbGQ1akJ/6dOUrq9eSateeZEKCkvDpefWlNBp094UwUOtjmiEjUaNauiPfxxHhYWF4WUl7HWSl9tGVPXFlx+KGBvs3dGufW64el2PDfNSFN5dRXpo3HzTeENovJQuvPBn4aUq5vbBY0NzkCEZCIAACIAACIAACIAACKQpgUCFDRYzeIvXDV/t1hI2OKbFS8tfMzwk9hpu7g/RAw88KJajfPnlF0ICGq4AACAASURBVMZ6/ufDAQ55QsUeCnwUFOylxx6fJ5aImD02br31VsNboUvEMgD22Lj77rvD56XHBntq/Pzn54vJ2p//fD/1Pu00KjOWrLRu3YFWrXpflG21FEVd7uE3xkaR0b6cykrKPuzpYDX2/MTY0F2KcuxxRxrLc4rqfCF3FTYu/UOEqWaPjRyjXTXZ2dTm7PZiiYlfjw0pSOTn5xs7jfyDaugg8QSYg3JedNFFYokSB/f8anNo1xJ5yICYnO/JJx8LBxtVg2XKYKBPPvn3cJwS6UEQy2eAJ2Gj5FUq3rOFsnJCu4bwUXlgFzUa8deILV5Ve6MRNjp1bk233WoIQcbuJVbBQ7ke864o8+bP8rwUhcthcVDG7OC/S0pKxW4yfBQW7bTsAggbsRyZKBsEQAAEQAAEQAAEQAAEkp9AvQobHLeDhQY+VhjxHmY/+GchdJx99lnGFpCTxTIJK08MK48NjrHBX5x5pxA1vgGf5+OOO2+iL7/4gm6+eTwtWbKYmjbLDS9zYVf8N95YSbNmPSBEDfbYUIUNP0tR7HZFKfzf15Rj7AmaY3gjOB1Wu6I4BQ+VZam7osilKyed1E1wsfNqkXl1hY2aQwcoI78pmYUN3plEihlBCBuDB18gdm5p37694XkxVcQ+OeWUnxq74l4ZFjbYs0YVJriNnK9ps2Z1AmKq7U9EYYP74dGLT6NrS16mAxvepIzGtcu5qg/tovz/WxCVsMHlWwVllXFj2MuIY9+oApl5jPLykVatmlOnjkfSj9u/rVMepzcHVZXlyrK4fN5ppWFOc+rS5Thxev+BH7EUJfnfJ2gBCIAACIAACIAACIAACNQLAd/CRqsm5REGf2QsRclr3ECcKyyppF6mpSg/HGxEBY17RsTY4LTsUdGtWzdje8w59Prrr4ilA7xc4uKLLxRLUex2RTEvQ+BdUe6aeJ+x1Wvh4V1RThC7n8hdUfKNLWa3bdtOwy4aZizTGCdEE46xwV/wDxhfw+++e8ZhceUhwxtkQ1jY8LsrCrfNvBzlkBG/oHrp89QoJ4cyrh/tKG6oy1AkaC6voqKIOBjoEfmtjdgcuWJSLyerMh3visJp1AklB13ltOZJp9qJOsJG5QevU+WXGynnoiup8p2XImJssLDh57BbijJlynh68823jV01zqBvv91MW7dujxA27JaicJ/eddddRpyW2oCY0psjkT02mJ0IHlr2Gh1472l9YWPPF/Tq//bT8Je/oQOGV8sPY8700w3aeXi8VVZW2AoRugXpBnWFx4YuUaQDARAAARAAARAAARAAgfQk4FnYePrjV2jv3gLKyMyIIFZUWLttKF/Izau71WmHDu3o8m7n1CEtdxDhybycpLOowVt58sGTcXnICXqTxq2pefOW4fPyK/PBg9VUXFRC3bt3N9zci6i4ZDdlGfthFhSUUTvDS+IIYxcS3jGFz8uy+Ys1H7ztJ9vAZTduHBINzPXo7orC5XFb5Fai/DfH1sg2tndtYGzvSr/7LWV16GA56rjt8drBQzXATdjIaNaSSjJrqCI3j3I3bqDMNkfS/oZZ4eChQXtsrFy50ggkO4zOOutM4bmxbNmrdTw2rJai8Dn2wiktrRRxOZJlKQr3hdjutXtLKlw2hap+2BAWN+w8Nqp3f0OZn71Mr7e5kH61eFVchI14PyohbMSbOOoDARAAARAAARAAARAAgeQi4EnYWLlrfSCtO6eNdQDEQAo/LChwWWZxIKgvzdJOpxgbMo26JIXtyVr/KWU1aEAZPXtaNte8BCUoJjrluAkbpS1a0KHju4misvfsofz336VDx/0kZsIGCxKXX36piK3x3HPP0E03Xk89e/dzXYrCwgYHxLzhhlsND55DYWGDd865/vpr6AxDJLn/vtnUwNhK9a677o5YyqLDyU8anRgbYWGj97FUueUjKlnxMFUXfE8ZDfOoumgvHXH1U5TZOrS1Lh9V27+g8g0vUeP+I+mNbaV0+d9WQNjw0znIAwIgAAIgAAIgAAIgAAIgkNQEPAkbSd3SGBivI2xwtXKHiezDW3famVJfnhrSHidhg7d7laKGTJ+1fz81/N9XVGqIHdV5eRT0UhQWNmbOmk4//rCTZs6cSdeN+l2EsGG1TEiNo3HHbXfQJ+s3hYWNFSvepSceX0THdelAm7763lhu9AAdc8xPxJKnWB/awgZv99q3uzCHxY2ytc9S1c6vqMrwzGgydBJlHtGGKosOUAMjSGvl9+uoYZ8rKbNpe9IJHhrrNsaqfHhsxIosygUBEAABEAABEAABEACB1CAAYSOKftQVNmQV7L2Rk91YCB3yYC+O8ooSKiraH4UlwWR1EjaCqUG/FDXIpVzOwwIExw2pri4TYgSfb9KkNsCmXCakxhGxCojJATB5qRILTfESk3SFjb9fdS79pscxkaC+fYeIl0vltSCqMLaAPbiLqMvpRO1DOwXxser73TR4wevw2NAfYkgJAiAAAiAAAiAAAiAAAiCQIgQgbETRkV6FjSiqikvWRBI2Yt1gFk7iGcdEV9gY3L0jndqhNnYMc8jIbmT8Z8RlUY6aijKqYZHj8PFdwSFauuE7KiuvjHnw0Fj3jbl8eGzEmzjqAwEQAAEQAAEQAAEQAIHkIgBhI4r+grARBbw0y6orbISxlFfpE8rJikgb611R9A0LJiWEjWA4ohQQAAEQAAEQAAEQAAEQSFUCEDai6FkIG1HAS7OsbsJGmuHw1FwIG55wITEIgAAIgAAIgAAIgAAIpB0BCBtRdDmEjSjgpVlWCBv+OxzChn92yAkCIAACIAACIAACIAAC6UDAVdhIBwjRtLFXr17Uvn17amFshfrUU09FU1RC5E219iQE1MNGgK3/3lDZNWrUyH9ByAkCIAACIAACIAACIAACIJByBByFjYKCvbRj504qLiqh0tLaQIUpR8Fng3iC1SS3MbVr25YaN86l0rL9tHPHASosLExKXtyePGPb1rbtmlKjhs3oUOF+2rd3v9GeoqRsj89ujUm2ENtcatGyGeXnNTMClx6kH3/cRSUlZWDrQpzZNW7ckI48so2xo9ARBGEjJkMUhYIACIAACIAACIAACIBA0hJwFDZYzCgpKRKTr/Ly4qRtZKwMz8lpIiZcLGrw1qEVFVVC3CguqqbKqvJYVRuzchtk5Yiy2ftEtofFjYryaqNtELaiAZ9t7GySnZMpRA3JlsWNoqJKsHUBy+zkuOT/Q9iIZiQiLwiAAAiAAAiAAAiAAAikHgFHYaOqqkJM1nE4E+CJqjxSgVeqtSeRxq9kmwrjpD64QtSoD+qoEwRAAARAAARAAARAAAQSm4CjsJHYpsM6EAABEAABEAABEAABEAABEAABEACBdCcAYSPdRwDaDwIgAAIgAAIgAAIgAAIgAAIgAAJJTADCRhJ3HkwHARAAARAAARAAARAAARAAARAAgXQnAGEj3UcA2g8CIAACIAACIAACIAACIAACIAACSUwAwkYSdx5MBwEQAAEQAAEQAAEQAAEQAAEQAIF0JwBhI91HANoPAiAAAiAAAiAAAiAAAiAAAiAAAklMAMJGEnceTAcBEAABEAABEAABEAABEAABEACBdCcAYSPdRwDaDwIgAAIgAAIgAAIgAAIgAAIgAAJJTMBR2FiwYEESNw2mgwAIgAAIgAAIgAAIgAAIgAAIgAAIpDoBV2HjsssuS3UGaB8IgAAIgAAIgAAIgAAIgAAIgAAIgECSEsBSlCTtOJgNAiAAAiAAAiAAAiAAAiAAAiAAAiBABGEDowAEQAAEQAAEQAAEQAAEQAAEQAAEQCBpCUDYSNqug+EgAAIgAAIgAAIgAAIgAAIgAAIgAAIQNjAGQAAEQAAEQAAEQAAEQAAEQAAEQAAEkpYAhI2k7ToYDgIgAAIgAAIgAAIgAAIgAAIgAAIgAGEDYwAEQAAEQAAEQAAEQAAEQAAEQAAEQCBpCUDYSNqug+EgAAIgAAIgAAIgAAIgAAIgAAIgAAIQNjAGQAAEQAAEQAAEQAAEQAAEQAAEQAAEkpYAhI2k7ToYDgIgAAIgAAIgAAIgAAIgAAIgAAIgAGEDYwAEQAAEQAAEQAAEQAAEQAAEQAAEQCBpCUDYSNqug+EgAAIgAAIgAAIgAAIgAAIgAAIgAAIQNjAGQAAEQAAEQAAEQAAEQAAEQAAEQAAEkpYAhI2k7ToYDgIgAAIgAAIgAAIgAAIgAAIgAAIgAGEDYwAEQAAEQAAEQAAEQAAEQAAEQAAEQCBpCUDYSNqug+EgAAIgAAIgAAIgAAIgAAIgAAIgAAIQNjAGQAAEQAAEQAAEQAAEQAAEQAAEQAAEkpYAhI2k7ToYDgIgAAIgAAIgAAIgAAIgAAIgAAIgAGEDYwAEQAAEYkBg+fLltGDBAlHyyJEjqX///tSsWTOqqamxrG316tX08ssv07Rp08T1+fPn0+mnn06dO3cO58vIyIja0i1btlCnTp0iytm5cye1adMmfC6IeuwMle134+PFBiumbvknTJhA55xzDp177rmuTLmsdevWUY8ePSLSbt26NXCWsi1m+2fOnEnjxo1ztVUm0OlTMzerMThgwAAx/tq2bVtn7Lr1obaxMUiocz+Zq33rrbdo5cqV4XvQboxYjS2+X/k+Nx/8DBg1apSnFl533XXE3Pv160cdO3Ykp7HMfeg21j1V7pBYpy4v9xVX5XUM6fRrEDz8Pid17im/z3W7d0dQ/YtyQAAEQCDZCUDYSPYehP0gAAIJR4AnSIMGDRJ28Q/kpk2b0p/+9Cd69NFHLYWNiRMniskUTwpuvPFGITIcOHCAnn322fCkSP6o5fM80ZTH/v37Rfl8mK+peRYuXCgmxuqPYzkB4InU3LlzLSftbL+cXKmTe3XyIMtcv349nXLKKaIOJzt1+JjFBLf6rAaBHY/FixfTiBEjRJZly5bR0KFDbccQT6T69u1LLCyMHTvWNp0XllZ9pfajrGT06NH0i1/8gs4444yw8OTElfN5tUPWJcfgokWLaPDgwWJMsXDz3HPPhQUVdezo9KEVLLtJJwsDqgCg8rbK4zTJ83I/mdu/atUq6tOnjzgt+169L2V6cz/weXMfchp53+ver5xH3qucZ9OmTdS1a1fH+4nTSZEtqPvV6dkRxH3FNnsdQ176tb6ek+qYj8Zet2e37YMIF0AABEAgjQlA2EjjzkfTQQAEYkNg2LBh4kskH1aTfrsfv1OnTq1jkPziayVIqOXLjFYCAF+TP/TtyrH64sxlqR4EOjaY80i71Lw6fNRyuAy7dpnTmQFa5VMnPSxqsLhhd7C4wIIUH1bigxV3N5ZufbVr1y6aNGkSTZkyJcKTxi2fmZOuHXICZifeyOte+9COqcrfzJT7i4UEFvpUkcE8cbcrW51M6t5PqqgzfPjwiKKlCMY2mctjW1kIkiKZai8XwsJIcXFxWOTUvV9VPqroaHcPqOMiFver27PDSnR1u6/YZp3ngGybn3514hWr52Qs7LXib/vAwgUQAAEQSGMCEDbSuPPRdBAAgdgQUH80m70c1Mmh9HBgK6yWOvB53UmF06TXbvKvTiI5v3li5iQauE2yzJNsO1HEiY/aOzr1WfWmkyAi09t9/d+8eTPNnj07LGw4eXf4YWnnhfLmm29qeYfYTZSlMKDTp9IrgdNK7wAzRykqRNuHVv1pZs9MeBkNL33hyfHTTz8d9khyE7H83E+q14BV+9XlRitWrIhYusT2qEsWzOIHi2IzZsyI8LCyaq/VOLQaG273QCzuV6dnh67ddk/ZVH1O+hmHds9LtzEfmzcYSgUBEACB5CQAYSM5+w1WgwAIJDAB9tbgr5HyMAsG8vysWbPCbv5O3gDmpnr5EqkuD7EqhyeR11xzTdjDRI3NEIuJEtugyydWwob6RZy/uJu/0st62Vvm/PPPpxtuuEHY7PQVWk7IvbA09yPXsWPHDstYDbosvNohv4Rz+V7GoJ8+1BU2ePIvBQfzkhSnJSh+7ie1/XZly34yCxfy/lC9euT9w143LMrw8iUv9yszCsJjw8szQ6Y12+n27DALG7r3lcynO4b89KudUOC3rV6ek0HZ68Q/gV9/MA0EQAAE6o0AhI16Q4+KQQAEUpmA+Ue7lZu/2xdYOz66EyU1v9WkTU7M2DPh+OOPF8nNru9ukz3O4yeNDh/dybzTOLJiJZcXOIkaPEnjPuPlB2pMDjvPGj8sVdtkjAmrJQ9eJqle7fA7Btkmr33oRdjgtFJ0kMKg29drP23RyePk9cNjX/V6kV49PGa6desmAs7q3q8yNo1VjA23ibq87udetJrs6zw7ZBpZp859ZR7LOmNIp4+sngG63HXaym3UfU4GYa+bTan87kTbQAAEQMAvAQgbfskhHwiAAAi4EOCvtg8//HB4lwX+4s+TFrkDSRA/gN1c2+Wky0nYME9SpQgTK48Nic2NT9DChlqe3bILmYYnXBw0lSembCcvjeDDLg6FykqdrDmxVPuflznIgLO6gUrZHqv+l+d07PA7Bv30oVV/OtkvucslKU67CsmJvXmy7faQ0mm/m7Ch1i2FQfbikAF5vU6wuYyePXsKbyEeg/JwszXo+9Xt2WHF1u2+ssrj9hxwa7ddH+tyV8WpIJ6TQdnrxN9tXOM6CIAACKQjAQgb6djraDMIgEBcCaju7qpHhG5gSrOxXn6wy0mX2w92TqfaKSfaQX0BdlpCYMfHaiJsNZl36kwzKxmw0C24oToxNbOxWrJhnlTqsDTbpsZ7cPImcet/lbWbHeoYtIuhYeZr1Zc6fehV2OD06pIU864+Zrv83E/qsgG3sW63FIXtUL162PsmPz8/vMTJrb9kO5zuEXkfO6UNWthwe3aotujeV073aqo8J/2MQ7v+dfNSiuuLDJWBAAiAQIITgLCR4B0E80AABJKPAP8Y1dmGVZ3I2i1xsGq934mSjBMhyzT/aOblF1dddVU43oaTiKDzVdLpS7cOn1gIG6o7udWuIVynGvzPir9VEFE/LK34qBNku9gsbv2vTpDd+tQpeKbqqcIc5FaichLmtQ+t+tPJY0Om14mDwWn93E9uwVPdgodK+91Y2QkSOveRer86CRssLtjt8KNTj1Maq2eHaovOfWW+l1L1OelnHNoJG5KZmX/yvRVhMQiAAAjEngCEjdgzRg0gAAJpRoB/sFvtoMAYzF995ZdO1ZPDjIsnu2qAS7eJrdXkR40ZoU6UzBNLdYLC6dy+YvtJ44WP7qTObohZsZJb6HIeK9d5/orPAo9cMmS2wcrbw+rLqhtLu35U7bMSvNz632ufyi/MdtvDWo0nP32o9pFsg46woYoGbl4Nfu4n2X4rLxkpNFndn3ZeOua0bv3lJFaozJwCvbIYt2bNGtvAs9EIG3bPDrPdbveVlbCRqs9JP+PQro+s+KfZKxXNBQEQAAEtAhA2tDAhEQiAAAjoE5A/UOUXd6evwjxpmzRpkthSlGMrqBNqnhjzl7qf/exnItYDH+rOA/y37ldznnQcPHgwvI2o/BKtfoWXLVRjM1hNJJ1skGU4pfHCx63NTr3iZIPqOj9nzpxwLAP+2vrcc8+F4yOo5aveFOok2A9L3X5kEYUDmOr0vx87uH3qGOR2DR48WGyxqtpoFnO89qHKUS1XHb9O9uvGG/B6P5nbr3rJyDpZjLzxxhsjhC4rW6WnjzpZ1+1n871sNa5VoYyfFbwDD/eT3JZ4ypQpdcQ43fvHbKd635ufHX7uK6v2eBlDXvvVC3entgZxT/l5rjvZpP8mQkoQAAEQSC8CEDbSq7/RWhAAgTgQ4B/sLBiUlpbS7NmzhWjBX3FvueUW6tq1q6UFPIn64IMPwtu/8kSS/1MDCKpf9Pw0Q064rMoxCxjy67BTcFKzDTKtk52cxgsft7LsOLjlM3tTWJWjij5qLAY39m4s3WyLtp+lfW52mNvBos7KlSsjgt0OGDCAzjzzTOrTp09Eci99qGb00jaz/dwHvH2qzqFzP5nLYWHizTffDN+DPCFVRUWZ3un+YcGMt3llwcFLW1VbnLxSeKL92muv0ahRo0QW+Zy46KKLLEUNt7HGZejY6fTsUMeb1X3l5PWVqs9JyURnHHrhrzP2kQYEQAAE0pUAhI107Xm0GwRAAARAAARAAARAAARAAARAAARSgACEjRToRDQBBEAABEAABEAABEAABEAABEAABNKVAISNdO15tBsEQAAEQAAEQAAEQAAEQAAEQAAEUoAAhI0U6EQ0AQRAAARAAARAAARAAARAAARAAATSlQCEjXTtebQbBEAABEAABEAABEAABEAABEAABFKAAISNFOhENAEEQAAEQAAEQAAEQAAEQAAEQAAE0pUAhI107Xm0GwRAAARAAARAAARAAARAAARAAARSgACEjRToRDQBBEAABEAABEAABEAABEAABEAABNKVAISNdO15tBsEQAAEQAAEQAAEQAAEQAAEQAAEUoAAhI0U6EQ0AQRAAARAAARAAARAAARAAARAAATSlYCjsDFlypR05YJ2gwAIgAAIgAAIgAAIgAAIgAAIgAAIJAEBV2FjyZIlSdAMmAgCIAACIAACIAACIAACIAACIAACIJCOBLSEjY0bn0xHNmgzCIAACIAACIAACIAACIAACIAACIBAghOAsJHgHQTzQAAEQAAEQAAEQAAEQAAEQAAEQAAE7AlA2MDoAAEQAAEQAAEQAAEQAAEQAAEQAAEQSFoCEDaStutgOAiAAAiAAAiAAAiAAAiAAAiAAAiAAIQNjAEQAAEQAAEQAAFXApMf3+uaJl0TTL66Zbo2He0GARAAARAAgYQgAGEjIboBRoAACIAACIBAYhNgYWPy1ecltpH1YN3kx183uDgLGxCF6qFjUrBKt3GWgk1Gk0AABEBAmwCEDW1USAgCIAACIAAC6UsAwoZ13+sKGxCF0vfeCaLlOuMsiHpQBgiAAAgkKwEIG8nac7AbBEAABEAABOJIAMIGhI04DreUq2p7QRXtPphBZaWVVF5RTRVVGaKN1dU1VFVdRdU1mVRTU3P4XKbxdzVVGtdOPiabjm2fQxA2Um5IoEEgAAIBE4CwETBQFAcCIAACIAACqUgAwgaEjVQc1/Fq04Yt1dSsiSFsVJIQNqpqQsJGTVWNIW5kGCKGIXIYYgYfVcbfVVWH01WU0Xmn50HYiFdHoR4QAIGkJQBhI2m7DoaDAAgkCoGMjN6Wplx33aXUs+cJdP75faljx3YRaSZOnCv+njp1dFTNUOuuqVkbVVl2mYOyNSbGeSjUrR3xYGk2tz7q9IAsIimEDQgbfscO8hF9uKmcmh2RTdVV1VRWERIu+GBBgz01KvnvkK5B/E/+u7q62vivnH7eKxfCBgYRCIAACLgQgLCBIQICIAACARA4cKCQmjUbKEqSAsPmzVto+fL3aNy4B2ndumeoR4+u4ZrcJtleTJKT43gKG2+99SGde+5pXsys97RWzM3tiAVLN1axqNMJtps9dnnNwkZGRuiLszykG329d3ScDdBZIuAmCqkszRz5WhBsgyqH8bqV5XY9zl2UENV98GmpEDbYU6Oy4rCQcdgy9tooZrHD8NRQD+OMoW6U0aBe8NhIiE6EESAAAglNAMJGQncPjAMBEEgmAnYTVJ5QT5v2GG3Z8lIdz40g2hfviTGLOFdddRctW/ZAEObXWxlW7QiapQ6roOt0Aqpjj46wYTVxTdfJbLTChpmbE0cvjL2k9XIT6parm85L3cmc9u31ZdQ8v4HhlGEIG8ZyFPbcUI9DpbUxNmqoxkgVEjkya0ogbCRzx8N2EACBuBGAsBE31KgIBEAg1QnYTVDZc+P44y+l+fPH08iRlwSOIZ4TYzZeCjWx8hAJHJBNgVbtCJqlDqug63Tip2MPhA1vIzAaYcNu8u/1vJXFsRIWdMvVTeeNdvKmNgsbU2fMoPG33hZukBQ2Hp5zH91ww20QNpK3q2E5CIBAPRGAsFFP4FEtCIBA6hFwmqDytaFD+wsvB6u4CuvXbzYEg0eNpSvvhsGwcKCmXbFiLg0aNJoWLbqHBg8+k5o2zRNpzfXyV/mFC18QS2D4kOn5fKdOQ8Llc3m8nMQpzoP5mpwYq73HdnLZr7zyAY0YMT5c5/Dh50fYx3/wkhxu5xVXnE98ndt9yilX1GmTHQ+1Xl5SwTzkwXaMHn0vPfroUnHKzE9NZ9cO2V5pJ+eZOvW6iGVEqg12rLlv7Oowj3yr/rNjyXmd6uTrduzs7NFdFqUup4DHRm0vxkLYUMeIZG23XMXqvN05dUmLU3mcTl4357FaKlN7b4V29ZAHxI1aFm99YixFyc8WJyZPvy98YcLtt9PB4gwROHTOnPvD51nc4COrphQeG+aHJv4GARAAAQsCEDYwLEAABEAgIAJuwgZXI70czGmHDRsjRA2+vnr1Rurb9/d10vJSloKCg0IIkCIJl2kuS07u9+9/m777bltEeikkqLbs2rWPJk2aR3Pn3mFJwly+VTul/SwI8GFno/k6t5mFFxZE1DY58VCNXLz4NZFXijSSHbedxQX+e/fu/UbZZ9fhZNUOVdjgmCiqIGUFx4m1Vd9YlWE3FuxYutWpM5ZUbxsIG9E9AOIlbITGU2S8Dae/o7kWej6ERAq1HC/1W9kbHenkzv3a2hJjKUpO2BNj6n0zwg0aN+Y2mvlAragx+kbDY8OIxWEsTjH+X4bgocnd9bAeBEAgTgQgbMQJNKoBARBIfQJuwoaOGDFz5s10zTUXh70xrCbHOkKDpM2iRdu254k/5WSWA5oOG3aLEBTYa4LFgW7djrH1StCpzy2N3XUZVNVOnLHiYR5JnJd3oGFhZtasvwtPlWXLZgsxg/8eO/bKwxO00O41duKSDmunUWzFWmeZiVd2qg1WdUrhQ2csebkr4bFhTas+hY2690Kt8BGNsGHnpeEmbDjZ42WspWLaVz8spuZ5OeGmlRlxQVUxQ15gUSN8GNpSVnUpndcbwUNT7/x1bAAAIABJREFUcUygTSAAAsESgLARLE+UBgIgkMYEvMTYMKflCerDD/9TBBllAWThwgnUpk0LrQm5Vb3Sk0F6Q6gTev63/KrPXiD33vuErbeG7mRfXbKiDgE7EcFtMu/EwzzEFiz4F40adY8QM3bs2ENbt+4QHFk0WbPms3BcE7c6ddtqrt+JdTTChrke1cvCqU4vY8nL7QphIzGFDXVJSeg+r+tpERrbwYseslxJJlY7ungZp4ma9uX/hjw2zMeMmbXLUm42PDf4KKsIpRI8K8voF6dD2EjUfoVdIAACiUMAwkbi9AUsAQEQSHICdpNYOfFWd0WxSysnrE7eHW4TdOmRYecNwZjV+BSrVj1BffqcbEvfrT7OqC5/sCrIrQwvPMzly+UnfH7TpqW0b99BsZSHD3WbXTcbOL1OGrV+N9Z+hA03lm51Svt0xpKXWw7ChjWtWHhs2IkQbh4TsRAvnMo0E3Gzz8t4S7W0y1YbwobhsZGVFdmyamPJyf0zZ9CNY2+nUmMbWPWoqayhzKoKGnJGE9IZZ6nGDO0BARAAAS8EIGx4oYW0IAACIGBDgAM6Nms2UFyVX9b5y/mLL74jvAnUCbbdBFoKDOa4DnJyzNcbN27oGmPDKt6FapdsAqfjw23bVrvJPosIPMnmpR5ysi1jXXAsDy/eElZ12PEwd4FkL8Ug898yvU47vAobbqxleSqrupPByCUybix16nQbS6o9iLER3WNNZ8KpikJexQAvYkXoPo+fx4abkIHgobW97SRs8PaupUa3QdiI7l5EbhAAgfQmAGEjvfsfrQcBEAiAgN0yDI77MGBAT+rXrwd17NguXJM5vdy9gyebs2c/Qz/+uDtiJw6ZnpdayNgYclcUq7J4Yv/ss2+IJRlXXfULevrpf4ulGTLuhDSEJ9C5uY3Ezih2h1X5cteNI49sTVOmXBteMiMn5FyWjN+hijiyDvNuJXZ/2/GwspUn5927dxExQ/jg2Bpsn9XOLKHJ39rw7iGyHTIWiZOd5rrdWNuxkuVY8eVrdiz5mludXKYdOyt7/AgboX7NiMBhXoYQwK2VFEVEK2yYWTot57DbqSQ0pkM7majChjwv6/CyK0rtGLVfwuLF9qTozBga+fz7oaUoDaTHRmZkZSxsVB122KisNlagGN4axlYplFVVTkPPyIXHRgz7BkWDAAikBgEIG6nRj2gFCIBAChPQWc7gp/kcZHLGjBsjApX6KQd50oOAk9dBehCwbmUQwkYy8dP1wtBNl0xtj8ZWFjbym4SEjazMGqqqrhUGa7JqqNzYL6XGEDL4YGGjyviv2vhHA0PYGNYXMTaiYY+8IAAC6UEAwkZ69DNaCQIgkMQEghQ2+Ov8+vVf0Zw5t9F//rM+7NGQxHhgepwIQNiAsMEEdAUL3XRxGr71Xs2Sd4sor0k2ZWZlUpax9EQ9qgxPGxYyKg+fZIGj0vgvo6ZaxNi4qF8+PDbqvQdhAAiAQKITgLCR6D0E+0AABNKagN1SBb9QZCBT3gpUboPqtyzkSy8CEDYgbEgCbqKF2/X0unNCrf36hzL6+vsyysjKMHwzTMu4DKGjoqY2qijH3GBxg5cOdevYgLoe1RjCRjoOGrQZBEDAEwEIG55wITEIgAAIgAAIpCcBCBsQNtJz5CdGq3WWPCWGpbACBEAABOqHAISN+uGOWkEABEAABEAgqQhA2IhO2EiqzoaxCUlg8tUtE9IuGAUCIAACiUAAwkYi9AJsAAEQAAEQAIEEJ8DCBg4bcQMTTgwNEAABEAABEKhXAhA26hU/KgcBEAABEAABEAABEAABEAABEAABEIiGAISNaOghLwiAAAiAAAiAAAiAAAiAAAiAAAiAQL0SgLBRr/hROQiAAAiAAAiAAAiAAAiAAAiAAAiAQDQEIGxEQw95QQAEQAAEQAAEQAAEQAAEQAAEQAAE6pUAhI16xY/KQQAEQAAEQAAEQAAEQAAEQAAEQAAEoiEAYSMaesgLAiAAAiAAAiAAAiAAAiAAAiAAAiBQrwQgbNQrflQOAiAAAiAAAiAAAiAAAiAAAiAAAiAQDQEIG9HQQ14QAAEQAAEQSBMCb2/Lo7e35adJa9FMPwQGdjhEAzsU+smKPCAAAiAAAiAQFQEIG1HhQ2YQAAEQAAEQSH0CLGr87qVW1DmjIPUbixb6JvBdTXN6csgeiBu+CSIjCIAACICAXwIQNvySQz4QAAEQAAEQSBMCk9e2p7c/Kaa3Rx6XJi1GM/0QGLjgaxpwahOa0nt7nezz53/kp8i0zHP5r4ZS40bNKTs7i7KyNqQlAzQaBEAABLwSgLDhlRjSgwAIgAAIgECaEYCwkR4dvr2ginYfzKCy0koqr6imiqoM0fDq6hqqqq6i6ppMqqmpOXwu0/i7miqNaycfk03Hts8hN2HjwiH90wNkFK18+aV36ez+Z1G7ds2FuNGo0WdRlIasIAACIJA+BCBspE9fo6UgAAIgAAIg4IsAhA1f2JIu04Yt1dSsiSFsVJIQNqpqQsJGTVWNIW5kGCKGIXIYYgYfVcbfVVWH01WU0Xmn50HYCKDHWdjo1asXdejQipo3bwthIwCmKAIEQCA9CEDYSI9+RitBAARAAAQcCCxf/h4NG3YLDR3an0aOvIT69z+VmjUbaHydXluv3DIyeofrt7LF7XpQxkPYCIpkYpfz4aZyanZENlVXVVNZRUi44IMFDfbUqOS/Q7oG8T/57+rqauO/cvp5r1wIGwF0Lwsb3bt3p6OPPpratGkDYSMApigCBEAgPQhA2EiPfkYrQQAEQAAEbAhIUWPdumeoR4+utHr1Rurb9/cidRDCxltvfUjnnnuab/5SvLCzxe2674qVjDrCRkZG6Ot+iFtouYI8+Jr5nB+7girHT93pkOeDT0uFsMGeGpUVh4UM2aeG10Yxix2Gp0ZE37LEUV1Gg3rBYyOIMQJhIwiKKAMEQCAdCUDYSMdeR5tBAARAAASUSXfIK0IVDliMGDRodNTCxoEDhXTVVXfRsmUP+CbuJly4XfddsZLRTdgwCw5OAoQXccJL2iDame5lvL2+jJrnNzCcMgxhw1iOwp4b6nGotDbGRg3VGKlCIkdmTUlgwkZRUTHdO/1BKiwMbRv74EPTxf+//WYLPfTQPMrLyxN/33HnzZSb24QWLniavvvue3HupJO60fARl0Sc4/OdOx9N14y8qk73Thg/nX71q8vop4agKQ+u57HH/hH+e9DPBtA555wZ/tucZ+XKD8Q1TsPXhgw9n/r06SXOsW2DBvWnY7p00h5aEDa0USEhCIAACEQQgLCBAQECIAACIJDWBIYNG0PLl79LixbdQ8OHnx9mwYJBtB4bEyfOpWnTHouqHDfhwu16EJ3rJGzYiQ9ez1vZCWEjiN7TL8MsbEydMYPG33pbuAApbDw85z664YbbYiJssFCwYf2ndPfd94br3fr953TLzRPozjvHG6LB6fTCi8/S66+9S3dNukWICddccy2d2L0L/en2yXTxxRcKoaJ5s/bGkrJB9P7774tyqg2vkoL9tbu1rF79ES1etJROOKEb3XTztVRWVkw7thfRXXdNFPVwnAs+SkpDWxwXFx8wvLnq5lm86F+Uk9OYrrzq1/Tznw2ltm3b0N+eelSUJ207/oSjxd86B4QNHUpIAwIgAAJ1CUDYwKgAARAAARBIawLSO4MhTJjwB7rxxl8ba9tbRDBhz4tXXvmARowYL86zCDJ48JnUtGkeqXEudu58nSZNmketWjUT6VjUUA8WSqzKUgUV9fqKFXOF5wgfbktRli2bLeKEcB5e+rJ16w7q1GlIuHp53hyXg8UXPqZODdVjdfgRNtRypEBht1zF6rzdOXVJi1N5nE5et1oaI+0LYolMqtxAb31iLEXJzxbNmTz9vnCzJtx+Ox0szhCBQ+fMuT98nsUNPrJqSgPz2Hh+6au0efNmuu++e8NCxIb1m2nlypV07733i3MsEowaOYaWLn2eRo8eJYQNFg/+9uQ/KD+/Jf3y0gtEmouGXUlr166lH7d9WaeLHnpwHl100WU0fvx4+ve/XxTlskjBx803jwvXo2a0y8PCxu9+d6XhtXGBEafnfBoy5JfUrn0uhI1UuTHQDhAAgaQgAGEjKboJRoIACIAACMSSAMfVmD79CeG5wceqVU8YX4ZPDlcpvTo4Dgcfp5xyhQg0KpeYSLFg06alVFJSRkuWrBBCgZU3hVtZVte5Tjdhg0WV7dv3CNuuu+5Smjv3DlpvTAj5bzX/rl37hPjC1/mIp7DB9bktW1GvO6V1uxZqcyjWh26ZsRxjyVD2a2tLjKUoOWFPjKn3zQibPW7MbTTzgVpRY/SNhseGEYvDWJxi/L8ssOChvBRl/J3T6JhjOonlI7zcRAoOo0dfHxY72Bvittv/RPcbNvJykZYtWhuiy6M0c9ZMOurINnTw0B5HYYOFkeeeW0S3334HXf/HG+iIIzKFEPGHP/zGiLXTyxBXttCuXT8aQknD8FISqzzSY0MKG8uXL6XJk6fTPdPH063jJoRFF3hsJMMdABtBAASSmQCEjWTuPdgOAiAAAiAQGAGe8D/88D/DXhbSwyE0MY6Mw+H2tzTKSthwy+t23dxgt/QyOKpcarN48WvUrdsxIlCq7hGUx4aVsFG3PbWBRt3EC7P3hpWQ4SZs6DJIh3SvflhMzfNywk0tM+KCqmKGvMCiRvgwtKOs6lI6r3dwwUNZ3OD4FN9+u8UQCCbQ8mWvieUeLB6wYMGHXOaxcOE8Ouqoo2n//gLq2rUrXX/9Hw1BYpvhXVJiK2zwkpL/rl4rPEAWLX6Kdu7YRb/93W9oyuQZxnK03wjvjw/XrBNeIrt376U/z5xG77zznmUe9hJRPTbYQ+S2224R3iBsm/QmgbCRDncQ2ggCIFCfBCBs1Cd91A0CIAACIFDvBMyxNHjiz0tOrDwypNeEm5igI2yYG+61bLs6nLxEtmx5yZjMPRH21tCFH2thQ11Swjb5ESi8eGU47eCiyyQV073835DHhvmYMbN2WcrNhucGH2UVoVSiryrL6BenBydsyPp56cdPe5wkvDE+//wzGjVqZFjYuPmmO2n+gkdozC23h8WDyy79P2OZ2N+EqMGH3VIULvezzzYJQWTfvt1G/IxS4b0xd+5fqfMxHWnAgLPFUpZNX35L//znC0bQ0oeM2Bt32OYxCxvvv/8avWbEAPnhh+8hbKTijYI2gQAIJCQBCBsJ2S0wCgRAAARAIF4EWAiQW72qYkGshA251MRtaYmd0GHmoiOyqHFEzMtsdDj7ETbshIZ4LUWx8+aoyy+YrWh1OCZ6mmWrDWHD8NjIyoq0tNpYcnL/zBl049jbqdTYBlY9aiprKLOqgoac0YQGLviaBpzahKb0rg3SKdPOn/8RXTikvycE7LVx7HFdjECefWnc2HGGB8RcIVrwziX33vuQsRTsRUM4+ENYPLj/vtlGnItzwruc2AkbcklJw4ZNhD3Dh/+a7p46jb779muxnGX+gtAuRhzb49lnlxiCx3y69NJfCvHDnOffL79Yx2ODY3qwR8muXXtEIFIED/XU7UgMAiAAAr4IQNjwhQ2ZQAAEQAAEUoUACwMsYkydep1YniHjUnAwzqFDzxbNdIuLYbcziRp7g5eEjB17pRHH472IIJ9c35o1n9HIkZfUqYvjdfTt+3tx3k0IsYv/IfuJ28CHeevZaGNscJlBihWhttaNjWGuJxbLVFJlTPtth5Owwdu7lhrdEmthg4OHshcFH2vWfCLEjLy8XHrREDHee3eNsdykM7311nvhHVJUYUMuF7njztvELiZWwoa6DGXHzv+JerjO8vISsRzl1VffoEXPLDUC8J4ttpHlbWevumqEcf51sXTFnIfzmz02WNhgUWTixLtp3rx51Klza+yK4ndQIh8IgAAIaBKAsKEJCslAAARAAARSkwCLDxx489NP/0cPPrhINJJFBilq8N+6u6KEJuVrw6BYtJg48VE68sjWNGXKteHdVqS4wQnN28yqdbFYIYN/msuWlciYGTKdumOL2mNcZ25uI7FjinoEIWxweU7LO8zeG6G21H75V3cvcUprJWbItjh5aOjmS80Rrt+q598PLUVpID02MiPzsrBRdbjbKquNFSiGt4bhQkFZVeU09IzcwDw2eNvV0tJSOvXUk4SHhBQTOPbG7l0l1KXLUca91CG8c0nLFp2psGiXEA84fV5uG9q77zth/JEdTqizKwqnadK4acT2r0fktxLpZQwPtoGP7t27i/9z+XZ5JCXOq9bH9bRq2ZH27N0KYUN/GCIlCIAACPgiAGHDFzZkAgEQAAEQAIHkIjB69L00Y8aNYotar4fTUhSvZSF94hJgYSO/SUjYyMqsoarqjLCxNVk1VG7sl1JjCBl8sLBRZfxXbfyjgSFsDOsbbIwNueTDKugmX9MNxhkNbScboinXKe/LL70rxJSjjz7aEG/aUKNGn8WqKpQLAiAAAilFAMJGSnUnGgMCIAACIAACtQTYG2P9+q+MuAG30X/+s96IJXC+LzwQNnxhS7pMS94torwm2ZSZlUlZxtIT9ajKyBBCRuXhkyxwVBr/ZdRUixgbF/XLD8xjI+nABWgwhI0AYaIoEACBtCIAYSOtuhuNBQEQAAEQSCcCCxb8y9hJ4h6aOfNmEd/D7wFhwy+55Mr39Q9l9PX3ZZSRlWH4ZtR6a3ArOMZGRU1tVFH+m8UNXgLUrWMD6npUYwgbAXQ3hI0AIKIIEACBtCQAYSMtux2NBgEQAAEQAAF9AhA29Fmlc8qgd0VJR5YQNtKx19FmEACBIAhA2AiCIsoAARAAARAAgRQm8Pa2PPrdS62oc0ZBCrcSTYuWwHc1zenJIXtoYIfCOkXxdq849Aj06tWLOnRoRc2bt0WMDT1kSAUCIAACxtJINYy4CciUKVNoyZIltHHjk0AFAiAAAiAAAiCQxgQmP743jVuPpusSmHx1S8ukBfs70I4dBVRcVCJ2PMFhTaBRo0bUJLcxtWvXnBo3ag5hAwMFBEAABDQJQNjQBIVkIAACIAACIJDOBFjYWPaR9x1V0plZurV9WK9CshM2Sku7U0lpAZWWlFNFRWT8jnTj5Nbe/COyhaiRnZ1FWVkb3JLjOgiAAAiAgEEAwgaGAQiAAAiAAAiAgCsBCBuuiNI+gZOwUVX1U0PQqEp7RroAWNTgA8KGLjGkAwEQSHcCEDbSfQSg/SAAAiAAAiCgQQDChgakNE/iJGykORo0HwRAAARAIMYEIGzEGDCKBwEQAAEQAIFUIOAmbHz8SL9wM3v+8T8RTeZr5nN+mARVjp+6kcedAIQNd0ZIAQIgAAIgEBsCWsLGZZddFpvaUSoIgAAIgAAIgEBSEKg5uq9tjA2z4OAkQHgRJ7ykTQqIKW4kCxsZ369K8VaieSAAAiAAAolIQEvYSETDYRMIgAAIgAAIgED8CFx6yyxLYcNOfPB63qolEDbi179B1MTCxtLZY4MoCmWAAAiAAAiAgCcCWsLGxo0bPRWKxCAAAiAAAiAAAqlFYPLjr3sSNtTWS4HCbrmK1Xm7c+qSFqfyOJ28brU0RtoXxBKZ1Opp/60JLUU5z38ByAkCIAACIAACPglA2PAJDtlAAARAAARAIJ0IBCFsMC+3ZSvqdae0bte4Lila6JaZTv0Zi7ZC2IgFVZQJAiAAAiCgQwDChg4lpAEBEAABEACBNCcQK2HDjFVXhHATNsyeHVYiR5p3aeDNh7AROFIUCAIgAAIgoEkAwoYmKCQDARAAARAAgXQmEEthQ11SwoztRIggRA8u32kHl3Tu42jbDmEjWoLIDwIgAAIg4JcAhA2/5JAPBEAABFKAwC233EIHDx6kMWPGUPfu3amyspIaNGhQp2VVVVWUlZVF3377LeXm5lKbNm2ourqaMjMzU4ACmqBDwKuwYSdCxGspip3HhrmtCFCq0/t6aSBs6HFCKhAAARAAgeAJQNgInilKBAEQAIGkIXDGGWdQkyZNaMqUKdS/f3+qqKig7OzsCPtramooIyODdu3aJYSM0tJSOuqooyBsJE0vB2OonbDBpQcpVnB5sfTYcLM1GFrpWQqEjfTsd7QaBEAABBKBAISNROgF2AACIAAC9UTgkksuof3799P9999Pp512Wh1hQ4oaBw4coB9++IG6dOlChYWF1Lp160CEjU8++YROPfVUx9brpPGCL+jyvNSdzGmdhA0pbsj2We1CoooVqnih5pU7mdiltRIlrOp0Ey+wFCU2I5GFjSl//Y5q1o4KtIKM3vNdy9RJo2OUbjm9e/cWxa1du1anWKQBARAAARCIMQEIGzEGjOJBAARAIJEJDBkyhAoKCuiBBx4g9t6w8tgoKyujTZs2iaUo+fn51LBhQ2rbtm3UwgYLDHw4CRs6abzwDbo8L3Une1o3YSPZ2wf7oycghQ0uKUhxg8UGtzJ10ui0ULccFjbYk+3DDz/UKRZpQAAEQAAEYkwAwkaMAaN4EAABEEhkAnbCBntq8ME/3Dds2CDibrDowbE1eDlKtMKGFBichA2dNF7YBl2el7pTIS2EjVToxdi2QRU23IQIL5ZIscGpTJ00OnXqlgNhQ4cm0oAACIBA/AgEKmzwD2D5YziIJnB58rArV6bxUq8XO91scLsuJwYqD7Otbm1Q6xAv9cPr3b20OYj+QBkgAAKpR8BK2GARQz53OFgoBxQtLi4Wzx4WNKIVNlSBwU7Y0EnjpTd0y3N7prs9r61scnvnZGQUKO+65o7N8lJW6H1hX55bWaohbOOkxz6kZR/lecGOtGlGwCxsOAkRXtCoYoNdmTppdOrULQfChg5NpAGB9CRgnru5zWfjRcnLe9/JJrffSjKvXX1e8nthF4iwoWucl04zg7ACo57T7SjddGyrmw1u163KMDNwa4OTvV7a4oU90oIACKQPAbOwwctOeKkJe2dw7I3y8nLau3cv8a4o/Mxhjw1ekuLXY8MsMDBp81IUnTReeshLeTrPVZ00kaKAvejPgoEqPpj/dnpn1L0WWVboHVT3nNsPDqty+RwLG5OvPs8LeqRNMwLs1cMxNsxHtMtSzGIDl28uUyeNTnfolgNhQ4cm0oBAehPQmSvGg1CQc3WdNjnVp5M/9PvFu8NEIMKG1x9JOh3oR8hwA+B23csPSDvgup0VRH6/na7DH2lAAATSg4AUNmbPnk2nn366aDSLGkVFRULM+P7778OeePx8i8Zjw0pg4PpUYUMnjZee8VqezntCJ41qo7NAHRsxova9HJ2wIYUR6bEBYcPL6Eu/tHbChpUQ4YWOldhgLlMnjU6duuVA2NChiTQgkN4E3Oaz8abj9feLlX1eytBtv5f5sxOzhBU23EDqgtL9celWn+7AM3tgqPmslqA4nVPVLvECP7zmPZo26bYD6UAABNKDAAsb+/btIxY2OHhodXW18NRgUWPbtm3i79pJsn9hw05g4LKlsKGTxkuv+CnP7YXtdj2Id0kQXhZsRzTeH7V9HhJGIGx4GXnpm9ZJ2BC/Y3zulmInNqhl6qTR6RndciBs6NBEGhBIbwJ+5quxJObnN4zZHi9l6KaFsGHhnuL8VczJFTgUy0MVDnREBa8/YHU6zU8bdAdNLG8UlA0CIJCcBKSwMWvWLOrbt68QMziGxs6dOyNEjdBE2Z+w4SQwSGFDJ40Xwn7Lc3ueul33+l6wTh+dl4WOqCH70ylWkyqMOAkb5velbBPiQHkZsamR1k3Y8CtuOIkNskydNDqUdcuBsKFDE2lAIL0J6Agb6jvULg6jSlEN7u71fevlN4y0K5r5sW59ZscAGU/SPD93G01J47ERD1FApw4noDqdZ9VxapluZejcIG6djusgAAIgIAmwsFFYWEhz586lLl260J49e4QHBwcMNR9+hA03gUG3J5y2hDWXoVOnXXl+nsFubXArM/IdYC9q6IgRUtSo/bHjL3ioVewPuxgbdu3z0m43hrieHAR0hA0/4oab2KBLR8djRKcuLgfChi51pAOB9CXgNrd0uu73WrRzVfNvDbc2RFufVfmqoOHlt0RSCBu6k3mv3g5u5XoCqRngBMJG+j7c0HIQSEQCLGwcPHiQ5syZQyeccILw1OBlKCxumL/E+xE2uM1uQgOLDDppvPDzW57X94iOTbrvErelI7rChq5QYi9IWMf9gLCh09vpncZN2MjMzKCqNSM9Q3ISG2SZOml0KnYTNqQ4AmFDhybSgEB6EzD/jnL2koxcQeAmbJjJ6nhJ6vweief82K0u2UYdu8VvJANCjd2QmzJlCi1ZsoQ2btyoNSp1KvXSwU4/4nRBOAFxK0OnPV5/aELY0BpKSAQCIBAnAnIpysyZM6lfv360e/duUXNBQYEIIBo5Sfa3FIXL0Il3oZPGCxY/5dWXsKEjanh934TSe1/Wom4/q/KOVthQ3/9m11Ynt1OdfNG45noZU0jrTMBJ2PAraohx3Hu+ZcVqmTppdPoPMTZ0KCENCICADgGduaR8x8n3oPo+s3pX+vkt4DQfNrcjqPmxm532H1fqho/Q4Sjqi7ewoTMIdOC7QffaSVZ16kDUSWOeGNgNWLcBYHfdqw1e+gBpQQAEUpuAebtXbi0HD2VRg5elBBU8lMvV2aFEJ42XHvFaXn0IG7qihs47ou67z7uwYcXXLcaGW3BrnS9PVu9Gv/n8sPIyrpDWmoCdsBGNqCH60kLYMJepk0an37Arig4lpAEBENAh4DZHc3rHyfeYrMdO5NCxw2qea5fPbY7t1ia1XC/ihZONunUmrLDhBtX8o8WtwTpg3QZX3R+M3hQltzYF0QYvgxtpQQAEQMAsbHBsjaysLBF3g8WN7du3hyHxMyqa7V65ICuhwRzvQieNl57zUp7Ou8JL3W4TbCtRw4+XhZVNboKJ2zsn8sdJATl5bFjV7+Zy6+erlJPXo5f2eO1DpNcjYCVsRCtqiHvIJGxYlamTRqcVVsKGVWwOLEUYLROXAAAgAElEQVTRoYk0IJDeBNzeS+Z3GtNy+gBuN/l3q8dJNLD+/VA7x/U6P4787aA3V3b7iKGzzEa8K4Ly2GCD5KFbudNQV8tT09lFi9Wp0+kHqzqQ5A9Rp3qt0pjbb26DnY0ynVskXLcvYun96EDrQQAE/BAwCxvl5eWUk5MjiuLYGyUlJSLuBgsevFtKmzZthPDBAgd7c/A5r4dZaLAK5KmTxku9uuXZCdBu7wO395n987/AMitvser2Y8N83byExK4Mrz9wQu87Z2FD9x1sxdHtB425nW5ej0H+FvEyxpCWyCxsBCFqiPGnCBt2Zeqk0ekjs7BhF3AUwoYOTaQBgfQkYDWPtZvHqe8sdU7oVobXubff9H53RbGrLxZz/PDvmqCEjWQYtrpqVjK0xc8P02RqF2wFARCIDwE7jw354tmxYweVlZUJkYODikbrsSFbpQoNdjuU6KTxQkmnvFi8J4Issz7L4knr5KvPq4NcxyY38cLPOmK3et2uexk7SKtHQBU2ghI1VGHDqUwpSERbrypsOO2iAmFDb0wgFQiAgHcCsfAe9W5F8uUIzGMjWZqeSj90UqktyTJ+YCcIpBoBs7BRUVFB2dnZwhVSihubN28W/2bvjZYtW1KDBg2i8tgwixtOW7lKMcLLdq9OfeRWXiyeq0GWWZ9lBSVsmL0Urf6OdpmKmAxr7laWavd0fbZHChvRigvmNrDY4FamThodNlLYcNsaFsKGDk2kAQEQ8EMAwoYfagEuRfFXff3kSoUfO6nQhvrpfdQKAiCgErATNsyUPv/8cyF2NGvWLDBhg+tgocFNtNBJ46VXncrz6qqpU6/9DxTrZSiyTKulJPVZltddUepMTg8vWbWL/G4WOGR+J3dWpyWcOstjdPoPafQJSGHDTRTQLzGUksUGtzJ10ujUq1sOCxu8FG/NmjU6xSINCIAACHgiYLVkA+81Z4Rp57HhaUQhMQiAAAikOIGLL75Y7IJy//330+mnn07SY8PcbD7/9ddf07HHHksHDhyg1q1b+46xkeJI6zQvSCG6Psuy89iItj+DbFO0tiB/dARiNUaiswq5QQAEQAAE0oEAhI106GW0EQRAAARsCPBXx6ZNm9LEiRNp4MCBtsIGZz906BAVFIS8DDp27ChibnAgURzpQSBWk1YIG6kzfmI1RlKHEFoCAiAAAiAQKwIQNmJFFuWCAAiAQBIQeOyxx0TsjGHDhjmKFXIHFN7+tXHjxmJJihqHIwmaChOjJBCrSSuEjSg7JoGyx2qMJFATYQoIgAAIgECCEoCwkaAdA7NAAARAINEIQMhItB6Jrz2YtMaXdzLWhjGSjL0Gm0EABEAgNQhA2EiNfkQrQAAEQAAEQCCmBDBpjSnelCgcYyQluhGNAAEQAIGkJABhIym7DUaDAAiAAAiAQHwJYNIaX97JWBvGSDL2GmwGARAAgdQgAGEjNfoRrQABEAABEACBmBJwm7Q6bZUbVByNoMqJKSiNwq228eNsyb6Vn9sY0UCDJCAAAiAAAiDgi4CWsHHZZZf5KhyZQAAEQAAEQAAEUoNAzdF9afLV51k2xiw4OAkQXsQJL2mTibJdu5K9vSxsZHy/Kpm6AraCAAiAAAikCAEtYSNF2opmgAAIgAAIgAAI+CRw6S2zLIUNr5N0L5N3L2l9NqtesnllVi9G+qiUhY2ls8f6yIksIAACIAACIBAdAS1hAx4b0UFGbhAAARAAARBIdgJ2Hhs64oNMY7dcxeq83Tl1uYZTeeouPuYlHk7LZtR+MtutW46az2p5ia6wEXT73OyKdozCYyNagsgPAiAAAiDgl4C2sLFkyRK/dSAfCIAACIAACIBAkhPw6rFhJRDwObdlK+p1p7Ru17guKSrolmnuIikseC3HnM+qXDfBIxbtc7Mr2iEKj41oCSI/CIAACICAXwKehI2NGzf6rQf5DhOYMmUKsUgElhgSiUYAYzPRegT2gEBiEbALDOnFY8NK2HCa9LtN7s3eG1YChLlOHXulTUHVbyeYmM87BQ/VFWe82Bz0CEPwUCK8S4MeVbEpr7afnoxNBSg1EAJTpryEeVMgJNOjEAgbce5nvPDiDBzVaRPA2NRGhYQgkJYEYilsqEsuGK4fgUJ34i+FDtmJumKClUBiJ0y4iSdu11VhRa1Dl4tfu6Id2BA2IGxEO4bilR/CRrxIR1cPhI3o+KVbbggbce5xTB7jDBzVaRPA2NRGhYQgkJYEvAobdkJDvJai2HlzmDvPSWTw6/3gJly4XTeLKFaiiq63itpenXqjGdwQNiBsRDN+4pkXwkY8afuvC8KGf3bpmBPCRpx7HZPHOANHddoEMDa1USEhCKQlAadJa5BiBcPV9UzQndx78eYwCwF29vgVPaxEC6sBZbbZbEcs7Ip2YEPYgLAR7RiKV34IG/EiHV09EDai45duuSFsxLnHMXmMM3BUp00AY1MbFRKCQFoScJu02u3gYZ7IWwWwVM+5Tei97IoiO8pKhJDXdJai2AXdtGuzm2eE23XVbilgWIkzQdsV7cB2GyPRlp8M+fEuTYZeUgWoJ5PD4DS1EsJGmna8z2ZD2PAJzm82vPD8kkO+WBPA2Iw1YZQPAslNIB0nrboCRLx7NlHtSscxYu57vEvjfTf4qw8eG/64xTsXhI14E0/u+iBsxLn/8MKLM3BUp00AY1MbFRKCQFoSSMdJa6IKCIlqVzqOEQgbyfk4hLCRHP0GYSM5+ilRrISwEeeewOQxzsBRnTYBjE1tVEgIAmlJIB0nrYkqICSqXek4RiBsJOfjEMJGcvQbhI3k6KdEsRLCRpx7ApPHSOBvvfUWDRo0KOKkXO+8detW6tSpU/jaihUraOXKleLvqVOnxrnnUr86jM3U72O0MHYEli9fTsOGDaOhQ4fSyJEjqX///tSsWbNwEEynmidOnBjz51oQdWDSGrvxkyolY4zUb/BQ87bJ6rhatGgRDR48mJo2bZoqwy2qdsRT2Fi/fjMtWbKCpk17jK677lK6/PKfUa9e3Yx3xEDjHbFWtGPixLmH3wOjo2qXOXOsyg3USIfCdISN9evXG3yXGHynGXyvM/hebvDtFfEODuIdaGVmrMp14xvPez2edbm12+06hA03QgFfx+SxLlB+IJ1yyiliQrBs2bI6CfiGWrVqFfXp08d48Md+AhBwlydNcRibSdNVMDTBCEhRY926ddSjRw9avXo19e3bV1jpFJhSNiMWzzUWjc8999wwKa91mPNzQZi0JtjAS0BzMEbqV9jgIXHgwAExoVOfP26/sxJwKMXcpHgJG4sXv0YjRow3fsc+YfyOPVm0a/XqjcY74veH+8he2HjrrQ+N5/hpnliY86S6sLF48WKD74jwPCHEt+472OodaPWec4Md7bvVrXwv1+N5r8ezLi8MzGkhbERDz0deTB6toc2aNYvGjRtHmzZtoq5du4YT8ct4zZo14gsojtgSwNiMLV+UnroErHamkN5oOsJG0GT4B8hVV11lKRTr1GWXH5NWHXrpnQZjpP6FDR6BbjsPpfcoDbU+HsIGe2qccsoVtGjRPTR8+PkR2FmAGDRodNhjw9wnBw4UGs/xu4zn+APa3eUnj3bh9ZTQyWNDCnbsjTR8+HAT35BHuN072M970k+eWGOL570ez7r8coOw4Zecz3yYPFqDkw+n+fPnR4gYCxYsoIsuuojatGnjkziy6RLA2NQlhXQgEEmAl6Cw14b5x1V9xUHgL1PskutXVLHL7zRptXJV1a0/FpxiUSbGvTsBCBsQNtxHSWKkiIewsWDBv2jUqHtoy5aXqGPHdhENZxFCXYpipsKeFrx0RS5V0aHmJ49OufWZxknY4DnCqFGjDL5bDL4dTXxDnkt27yE/70k/eWLNLp5iQzzr8ssNwoZfcj7zYfJoD05ODuRDiJXRmTNnhuNpqD+c1TSvvPKKcEPjQ04szLE7OP3o0aPp0UcfFen4b1kex+5QXbZ9dm3SZ8PYTPouRAPqiYD6vJkwYQLdeOONlmKs/BEm43Dw/70817h5anpe+sI/tFhUkctg5A8vOxTy2clisswr0/I1q/wyj92k1U5EiKe44Lcuv/nqaaglfLUQNhJT2JAfj+TvH/59tXDhQuEpK387yfgb6jOGfx/xV29zfA7Ob/Xby/yM2rlzJ02aNIlatWolfsvZPXfqY2DHQ9gYNmyM8Xx+11WcyMjoHUbAQoYUKFQufJ7FkIULXzD67cHD/XaPETflTCNuSp5lHnN+/pvLeOWVD8TymFDf15ah2rFu3TNGmY8K+/nfPXqEvKnZC0Wer313hJbTxOJwEjbM8wa7+s3vWbv3nNN9oftutbo3rO4tq/d3iK/1u9mtbeq7nZf3q/e6n3vVqj6zsJEozxXVVggbsbgLHcrE5NEejnmdHK+R44Nja8jDfFPJhxo/IPhQY3XI8qRwIdfc7d+/XwTP4r93794tYnvgSIwfY+gHEEhWAvw8mT59uhAZ+JBxgWR71C9L/GOA/5Yxhbw817g8mV6KGfy3GqNI56uK+oNQPhvlDyOr/FwvhI1kHZ3xsxvCRmK8S608qFRxQn7o4d9D3333XZ04ZzI/fwkvKCioc93pt5f6jOLlxSUlJSKwIwsbTs+d+I3SUE3xEDakUKDjdWFOa5V39Oh7jQ90S2n//reNftsmlrkMHdo/vFzFKo/5nBRbWKwI/W62LkOKGZxfrUMVa2SsEJ32+e1fJ2HD7l1lVZc5rVVe3ftC9QIJ+v3t9R5xu9f93qtODNVrifBcUe2BsOH3TvOZD8KGPTi5Cwp/8eQXID9gZsyYERHB2+3BZHWdIyTPnTuXZBwPnkzwJID/Hjt2rM+eTL1sGJup16doUXwJ7Nq1ix5++GGxDIQP1RvM6cuSn+cal28nROgIG/IHHHvFXXPNNY7PWUnRq7Bhpm/lnSInQVY/FNU2qunseJmZuJVpZ098R01q1QZhI7GEDZ3lYPzcatu2rRiIus8Ur88sOcqdnjvxvhOSUdhQGe3atc/ot/MO91vIY0JH2HATUNyuS3Fl5sybjXfHxcJbJJZHPIWNSL7u94V8LwV573i9R9zEHb/3qlWfutXllZ9X23Tqh7ARy7vRomxMHp2Byxuav0RaBQ11+kGrlixfzvIrKYsZO3bsIBZPeNJhV36ch0NCVYexmVDdAWOSiIB5OYP0FnPzopBN9Ppc8/pjwOrHlyrCsJ3sli5jGXn12FDLV3/gqV1oZqT+bfdvWa7TZEu9ZhYy/FxLomGXkKZC2EgeYUM+p/iLq1zO61XYMA9CN68vp+dOvAd0PIQNGWNj06alRmD8To5NdBMUZGa5ywovIZHLSaTHRDyEDRZUHn74nyL+B3tyLFw4wXh3tIhZ9+nE2DBvPKAzKbd7z3m5L2IhbHi9R9wm+1YeHU5CjFNHutXFeb3wi/a3j2U/Gw+hGrtGyJv+sssuE25kGzdujNnATZeCMXl07ml1rbp0szb/OFZvSLf1deqWT/zg27dvX3gbRqvy02UcWrUTYzOdex9tj4YAv5zNzxM+pwob/KzirWDZG8182Lmy2r2egxA2an8kh7bK0xFhdCetdh4jTu3xI0J4EUR06o5mDCBviIDuGEllXonwLnWbgJi3qPb6THH77eVWv5X4G+8xEQ9hY+vWHdSp0xDLXVFCk8DXwrul6Agby5e/ZyznuSUc80Inj1sar9dr3x2hbWzVZSqx6EMnYUN6elvtiiIn2XK3FLcxzum93hecx61cr9ed3s1WfN3utWjvVac5mNker/yi/e1jyQPCRixuQ/syE+GFF98We6tN7pOs/sh2uqn+P3vvE2rJkd1/5t21aUyVFlNeeJAMNvLCDKru1phuzNhQMrMYkLyYZ5Ca0WZAKjVIYJAWDaqCKVSCXkjoBxJIr9UwYwwt0f1WkpjGjCXQxt0LYbp4BmMtDC3womsWqtp4+36V73a+mzduRJ4TmSfjT+bngWnr5skTEZ8TkSfyWxGR3SDqlny7n4d1/Un+42q7LGv65rLiSWvSEehEjFa0aMWL7kCtbttbN8H66U9/en4g8je+8Y3mH//xHy++AOUmd+m5pp0otWJu66vdcue7pzsHxBVhOtv+/WNeWoeEB/e57v5Lb//6VNGjP/ls///Qyo50PWa5JSFs5F+x0c1z2l7WnSnm9jjfvvv+2OieAe0z4vd+7/cOztiIfUZ15bd+Q8+d1KMihbCxffZvBYBf/vL/fnBm3P903sz2AM+f/ez/a/74j//HB4fX/8/nv4UEhna1RytovPzy//FA1NgeRto/H2Mbt/2tKP17xp6xEVoF0vrr2uKevzFHDIeEjS63tuJ8/1yrdgz87Gc/e8D3jy8+DhDKm/08px0XQ7lVe6bF0Ooo7RjRjPWxY9WNpaYsLT/r58refAJhY45hGPbJy6PMuz374g//8A8PvkntLqfqHgrdoG09+1Tb9iTjP/uzP7vwF/Iv12zZFvTNZceX1s1HoH02taf//+u//mvz3/7b9rT655577uBg4u6cn1bcePbZZ8+3fsQ+13z2/d/a52J3qnr7HG3Hdbd/viPQ2rT3tJOzt956q/nP//zP85UkrSjT/rn3d1tUYs/YGCtsaFdXaFdsuJHX1mu+HrNczwgbeYUN9/nQH/P9Xte9+LX/4t0+i/7hH/7hfJtuJ8Z2ftr/bl9W3K+itL5Cc6/QM2378h5+7qQeFamEjbZdX375m+bzz//l/NOv7d8LL/zv5//XfWmk/zWS9norKnRfH/nDP/wfHjzHr59v9+gEkXYlyLPP/m8P4vb/nm8J+eijtx7km//l4J7uDI5dP9h+WUXzVZSuHu4XW9r/boWTt9766YPc8f8/yB0vXLRjjhhKwsaW75cP+H5+/unXLd8Xzv+vy2m+PunLc9K40ORW7VdRtnx3X2js/3coN/f5asf62LE6piyJ31zPlb26ImzMMQzDPnl5TMub0vQE6Jt6VlhCYI0ELIWNkLjQ/71lrBUvrO5bY1wt24ywkVfYsIqltLzdqpycflIKGznbWXvZGmGj9jaupf4pniscHpq4N/HymBg4xakJ0DfVqDCEwCoJDL20+v71yF154a4s6SD6RInu2tC2EVf0aO8Z2rYS8tm/b5WBNWw0wgbChmF3mtUVwsaseM2cI2yYoczuCGEjewjsK8DLoz1TPNoQoG/acMQLBJZKgJfWpUbWrl30kfqFjaGtJHY9Jb8nhI38MdDUAGFDQ6l8m1TPFVZsJO4LvDwmBk5xagL0TTUqDCGwSgK8tK4y7FGNpo/UL2xEBbxiY4SNOoKHsFFHnEqpJcJG4kjw8pgYOMWpCdA31agwhMAqCfDSusqwRzWaPoKwEdVhMhojbGSEH1E0wkYELEwbhI3EnYCXx8TAKU5NgL6pRoUhBFZJoH1p5Q8CEoH/6//8XyWTRV8nl9YRXoSNWuL0SXNyctKcnp7WUWFqmZUAwkZi/CS8xMApTk2AvqlGhSEEIAABCEDAS4BcWkfHQNioJU4IG3VEqoxaImwkjgMJLzFwilMToG+qUWEIAQhAAAIQQNiouA8gbNQRPLai1BGnUmqJsJE4Erw8JgZOcWoC9E01KgwhAAEIQAACCBsV9wGEjTqCh7BRR5xKqWWUsHF0dFRKvauuR7tXDJZVh3CxladvLja0NAwCEIAABBIRIJcmAj2xGOI0EWCi24lTItALKCZK2FhAe2kCBCAAAQhAAAIQgAAEIAABCEAAAgsiECVscCLt9Miz3F/HEE46TpZWMLekiS8IQAACEFgjAXJpHVFnK0otceLw0DoiVUYtETYSx4GEpwMOJx0nSyuYW9LEFwQgAAEIrJEAubSOqCNs1BInhI06IlVGLRE2EseBhKcDDicdJ0srmFvSxBcEIAABCKyRALm0jqgjbNQSJ4SNOiJVRi0RNhLHgYSnAw4nHSdLK5hb0sQXBCAAAQiskQC5tI6oI2zUEieEjToiVUYtETYSx6GUhLfZbNQtPzs7U9taGZbCyW3P9evXrZrYHB8fm/mycFQqc4u24QMCEIAABCCQggC5NAXl6WUgbExnmMIDn3tNQXk5ZSBsJI5lKQmvFTY0goXWzhpjKZx8wsYYQeL1F+9duHr1nctNK5CM8WPNue+vVOZzthnfEIAABCAAAUsC5FJLmvP5QtiYj62lZ4QNS5rL94WwkTjGuRNe7EoNhI39DjJWkEDYSDzQKA4CEIAABCCQgUDueV6GJldZJMJGHWFD2KgjTqXUEmEjcSRyJzytUNHZae2tMebmFGoPwoZ1pPEHAQhAAAIQWA6BUucvyyFs0xKEDRuOc3tB2Jib8LL8L0LYuHnz5nlUbt++ff6/mi0WucKYO+F1QkV/BYHLot0qgbDh7yFaYcNdoVHzio3N5usDGGdnDz3oI/u/t7+1f1p712l3f2hs9v36bNvrod99PqXyhp4Rbl1CZed6zlAuBCAAAQjkIZB7npen1falSv+wFrrurkwOvROsVdjYbB5/MFf64iBg7e/9P59N/3rfPmSr9RmqU1sewob92IrxaDEONe/l0rjtXx/ytwhhowtQ12gNwJigWtrmTnhSB+2zbDlq7S0ZbR9kt5qTk5Pm9PTU2vUkf2sUNnZ9IiwcxAoNrn0nFITEBul6W0dJXHCvS/ZDAku/npq6Tep03AwBCEAAAtUQKHX+UgtA6QVm6Lpvzhqax65N2BgSInzCwpDY4F6Lvd8nkITEEYSNPCPXchxK75LSuHWvD/lD2EjcX3InPFZsTAs4wsZ2VYYkdgwJDT5BQRIHNNe7VSRD4ohPUIlZuTG0KiTGz7ReyN0QgAAEIFAqgdzzvFK5xNZr6svQbp7iPyx/bcLGjod/xYYbnxhhYzvn2/c7dL9bF1ZsxI6OdPZzj8NQS/rlSsLH3nvJg3+VD37Lsxv0R0dHRf7r+eEg3H7ClBUb4Q6PsDHtYRASNqStJzVvRQmJGNKKhxgRoLMNiR5a0WKoTkO+tb1CarPWD3YQgAAEILBMAggbNnGd+4UKYWPoXUEnfuy9UPaEjdgtKAgbNmNmDi9jxqGvHpKf/b4kf7kzuBUNYWOObhD2mTvhaTsWZ2z4Y4iwsTtHQ1qhULqwMVakkFaPpH2iUBoEIAABCJREIPc8ryQWU+oizVeHztjo/oFzyAfChj86mpUW/hfXsBgibVVB2JgyUua9d+w4dGsl+ensp9qxFWXe/nDgPXfCY8XGtICvXdjo6EmiRms3Rtjw3Te0mmPI/vCh6j/sdGyPQOAYS477IAABCCyXQO553lLISi84g/vsN/IKboSNw56iORA0VtTYvbDuhI+YbSucsZF3RE8Zh2PEit17RnBDyeD5jwgbiftL7oQndVC3E2rtrTHm5hRqTydsxG49WdpWFM1qBwtho+9D609jp6m/tk9b+tKWiR0EIAABCJRJoNT5S5m0wrWS5p+s2BgXUe2KjLnspNUbbqsQNsbF2equseMwVtRw66sZ316Rja0oVqHX+cmd8FixoYsTwoZPyd//Kor0Qq8RGHYPvp3vkJgx5M+treYrLVL9Y3qKpa+YcrGFAAQgAIGyCOSe55VFY3xtxrxQxRwyyIqN4dhohA2NzW6et12x4Z6/0a+F78soCBvjx5DFnWPG4VRRo70/Ziz328mKDYuoR/jInfCkDup2Rq19BAKVaW5OQ8KGqgEKo+PjY4VVOhOJeezhm2OFje0DbbttxP2sqvarJpq6jhEjYtqULnKUBAEIQAACpRCQcmkp9Sy9HtL8U/viE/KDsDHcAyTRQrrueo/9ykp3P8JG3pE6ZhyGhImYlrjlSvW4eH9dyoqN+/fvN5cvXz5v171795pLly7F8EtmmzvhqTvGg/2J7eFLWntrgLk5WbenBn8S8zEv9e49MT40907x1wkomvNCLh6YSsGlhnhTRwhAAAIQsCcg5VL7EpfpUZp/ImyMi7tGkJBsYreTjPGHsDEuvtZ3zT0OffXViBrBrSpLEDbaxvn+Svzsa+6EF7MVpWOag2NuTtYPhhr8hZh3qyf6bejEAPdaaAvIri9tv6riCgUh391nXiV+7sqOMfb9skJiR/8g01CbpLK5DgEIQAACyyXA/GV6bPvzet8cdOi6+04QmsOuccVG6HBQ6fOs3fVuq0hoO0noum+Lyf5cMPxFFVZsTB9PYz2MHYfSe7lPuNh/D9g/OFTyt9eXliBsjA1YjvtyJzxJedu9cMrfEJ6TX25Oc7atVN8w30ZmzBaVUmNKvSAAAQhAIC0Bcmla3mNLW6OwMZbVdm4UFh+m+JXuRdiQCHEdYSNjH8id8EKqlw9JjpUaXT1yc8rYRbIVDXNEjWydj4IhAAEILIQAubSOQCJs6OOUS9Roa4iwoY8Tlg/m8azYSNsNSHg63nDScbK0itmKYlnuknzFnNexpHbTFghAAAIQ2BJg/lJHT0DYqCVOnzQnJyfN6elpHRWmllkJIGwkxk/C0wGHk46TpRXMLWniCwIQgAAE1kiAXFpH1BE2aokTwkYdkSqjlggbieNAwtMBh5OOk6UVzC1p4gsCEIAABNZIgFxaR9QRNmqJE8JGHZEqo5YIG4njQMLTAYeTjpOlFcwtaeILAhCAAATWSIBcWkfUETZqiRPCRh2RKqOWCBuJ40DC0wGHk46TpRXMLWniCwIQgAAE1kiAXFpH1BE2aokTwkYdkSqjlggbieNAwtMBh5OOk6UVzC1p4gsCEIAABNZIgFxaR9QRNmqJE8JGHZEqo5YIG4njQMLTAYeTjpOlFcwtaeILAhCAAATWSIBcWkfUETZqiRPCRh2RKqOWUcLG0dFRGbWuvBbtZ4tgKQcRTjIjawuYWxPFHwQgAAEIrI0AubSOiBMn4lQHAWqpJRAlbGidYgcBCEAAAhCAAAQgAAEIQAACEIAABFIQiBI2Tk9PU9Rp0WWwRFEXXjjpOFlawdySJr4gAAEIQGCNBMildUSdrSi1xImtKHVEqiY+oegAACAASURBVIxaImwkjgMJTwccTjpOllYwt6SJLwhAAAIQWCMBcmkdUUfYqCVOCBt1RKqMWiJsJI4DCU8HHE46TpZWMLekiS8IQAACEFgjAXJpHVFH2KglTggbdUSqjFoibCSOAwlPBxxOOk6WVjC3pIkvCEAAAhBYIwFyaR1RR9ioJU4IG3VEqoxaImwkjkMpCW+z2ahbfnZ2pra1MiyFk9ue69evWzWxOT4+NvNl4ahU5hZtwwcEIAABCEAgBQFyaQrK08tA2JjOMIWHW7cQNlJwXkoZCBuJI1lKwmuFDY1gobWzxlgKJ5+wMUaQeP3FexeuXn3nctMKJGP8WHPu+yuV+ZxtxjcEIAABCEDAkgC51JLmfL4QNuZja+kZYcOS5vJ9IWwkjnHuhBe7UgNhY7+DjBUkEDYSDzSKgwAEIAABCGQgkHuel6HJVRaJsFFH2BA26ohTKbVE2EgcidwJTytUdHZae2uMuTmF2oOwYR1p/EEAAhCAAASWQ6DU+ctyCNu0BGHDhuPcXhA25ia8LP+LEDa+/PLL5q233mree++95sc//nHz3HPPFRul3AmvEyr6KwhcWO1WCYQNfxfSChvuCo2aV2xsNl+L4+ns7KEDm/a+0O+dse9635FUdnu/ZNP3J5XX2obqLUHw1cNXP00dpLK4DgEIQAACZRLIPc8rk0qaWoVWJfu2Xq9V2NhsHn8wN/vCM2d7/OI333X3htbP/vzq0Gd33Vem9n6EDduxo/0Ha3csuWNIur4/lx8+/iBm3Er1r17YuH//fnP58uW9qH/wwQfN008/bdsTjLzlTnhSh9g9hLadUGtvhOfCTW5OofasVdjov4y7L/5DAsbQS3wnBIRsQtdjytPW1RVTpogPMfWzHjf4gwAEIACBvARKnb/kpTJ/6aH5auj3tQkbfSHBFS5c4SEkfkhCxZBg0r8WEjp89yNs2IydvnggnbHoGzP936TrrqjR/neoTO241da/emHjww8/POfXChm/+tWvmu9973vn/y0FzaabxHvJnfBYsREfs/4dCBuHKxp8L/Ldb0OrH3IIG20spTp1qyzGihtDPKb1Pu6GAAQgAIHSCeSe55XOJ3X9EDb2iWtFhSFxI9aHJJRs52b+lSQIG7YjRvMP1jHCxU7sOlyVMWX1v1bwcOlUL2zcvXu3uXLlykW7WhBPPvlk89FHH9n2BCNvuRMewsa0QIaEDWnrSc1bUQ4eGoEtJn07rbAREhGG7o9ZERErMmjqLfWgMatEJJ9chwAEIACBOgjknufVQSlNLYde4ta2YmP3AuoXEA7nemE7a2FjSPhA2LAdK3MIG5IIoSlz/x0ivHVF8lW9sHE4EDcNW1HCg0DqEK7yprW3HXZNU+rEAGFDdwaFRiDQiBcxwoTGVjo/Q1Nvqa/3y5DKk3xxHQIQgAAE6iJQ6vylLoo2tUXYOOSoWT3R3iXZ9a9LQkfs6o9+rRE2bMaC+34neZW2nkj+tPf76jE0bqX30kUJG1999VXzyCOPNL/97W/3VnFIwUt5PXfCY8XGtGgjbMjChnbFwpAAoBE9DkXNw8NK3QM9pTM/hs4S0facfpljt7Noy8IOAhCAAATKIpB7nlcWjby1QdgYJ2xIosbupXZ7gOjYMzuGzv3oykDYsB1DkjDQL60712LofIzOvm/jlhFT5lZUY8XGOdf2vI1vfvOb51tRSv3LnfC0nWvKvigL9rk5hdrQCRuxW0/WtBVlqrAhrXgYuxVFWj2hrbfUv6X6S/dzHQIQgAAE6iVQ6vylXqLjai7Nd9mK4ucaI2p0gkbM6o1QNDljY1w/j71LGhc70WonLmjuGXpv1NzvK9fXNsnXYlZstKs13n///ea1116LjXFS+9wJjxUb08KNsKFbseFSlj4HGxIDNNtLdg9D/4oN7SoMd3VH63fMigsrgWRaT+VuCEAAAhDIQSD3PC9Hm0ssU3oBQtg4jNoYUWM3B9ueyeF+xrVfytBnZBE20owiaVy0tfDZSPf1hY1QSzQf9tCWExTIHhRyFrrYDfqjo6Pm5OSkOT09TUM9spT2k68//OEPmx/96EfNpUuXzu9uRY7nnnsu0tP85rkTntRhdg8oPvfq6w2tsGH1d3x8bOXKxI+2b2q+KuJWSCNQdMKCJESMXbGxfVgfih9jfh8CrmmrScBwAgEIQAACxRHQ5tLiKr6wCknzXYSN/YBrRY3tnOnwYNEp52iEfLa/sxXFdmBK42Ibi/AXTkK1mbJ9pO9Tqp94fQnCxs2bN5vbt2/vsf7lL3/ZfPe737XtDQbecic8qUN0TWQrikGwK3Oh7ZtzCRs+gUErRGjtQiJGzP1SWC19SWVxHQIQgAAEyiKgzaVl1XpZtdHMdRE2djG3ECqmCBt8FSXd+NOMjVhhQ/IpXXffPYdoSL6q34rSrsx4/vnnDxjcu3fvYvVGuu4il5Q74cVsRelao1k6JLc8ziI3p7jaLsNaYj60VWPokE7ffS6xbpVG/9DQkM3uAfj1hYm7ZUTaVhKqk7tapF+H7tO07W+hrTVD7XJ9LaPX0AoIQAACEOgTkHIptOYnIL38tDVYo7AROqwztH2kf4bGdu7zxUXw3HtitpnE3MuKDbvx0o4L37td97t7AOj+vHW3waPvZ9svgps/zl244zE0PqVxG6p/v57VCxt24U7jKXfCkzpNR0FrNxe13JzmalfJfmGui450CKnOC1YQgAAEILBEAuTSOqK6RmFjSmRitqpMKce9F2HDkmbYV+73PqtWImxYkVT6yZ3wXJVtqNqSAqds8iiz3JxGVbrym2AuBxBRQ2aEBQQgAIE1EyCX1hF9hA19nHKJGm0NETb0cRpruRRRo20/wsbYXjDyPhKeDhycdJwsrULMNVtJLOuxFl9jvriyFja0EwIQgECtBJi/1BE5hI1a4vRJ0R+wqIPiemqJsJE41iQ8HXA46ThZWsHckia+IAABCEBgjQTIpXVEHWGjljghbNQRqTJqibCROA4kPB1wOOk4WVrB3JImviAAAQhAYI0EyKV1RB1ho5Y4IWzUEakyaomwkTgOJDwdcDjpOFlawdySJr4gAAEIQGCNBMildUQdYaOWOCFs1BGpMmqJsJE4DiQ8HXA46ThZWsHckia+IAABCEBgjQTIpXVEHWGjljghbNQRqTJqibCROA4kPB1wOOk4WVrB3JImviAAAQhAYI0EyKV1RB1ho5Y4IWzUEakyaomwkTgOJDwdcDjpOFlawdySJr4gAAEIQGCNBMildUQdYaOWOCFs1BGpMmoZJWwcHR2VUevKa3FyctLAUg4inGRG1hYwtyaKPwhAAAIQWBsBcmkdESdOxKkOAtRSSyBK2NA6xQ4CEIAABCAAAQhAAAIQgAAEIAABCKQgECVsnJ6epqjTostgiaIuvHDScbK0grklTXxBAAIQgMAaCZBL64g6W1FqiRNbUeqIVBm1RNhIHAcSng44nHScLK1gbkkTXxCAAAQgsEYC5NI6oo6wUUucEDbqiFQZtUTYSBwHEp4OOJx0nCytYG5JE18QgAAEILBGAuTSOqKOsFFLnBA26ohUGbVE2EgcBxKeDjicdJwsrWBuSRNfEIAABCCwRgLk0jqijrBRS5wQNuqIVBm1RNhIHIdSEt5ms1G3/OzsTG1rZVgKJ7c9169ft2pic3x8bObLwlGpzC3ahg8IQAACEIBACgLk0hSUp5eBsDGdYQoPt24hbKTgvJQyEDYSR7KUhNcKGxrBQmtnjbEUTj5hY4wg8fqL9y5cvfrO5aYVSMb4sebc91cq8znbjG8IQAACEICAJQFyqSXN+XwhbMzH1tIzwoYlzeX7QthIHOPcCS92pQbCxn4HGStIIGwkHmgUBwEIQAACEMhAIPc8L0OTqywSYaOOsCFs1BGnUmqJsJE4ErkTnlao6Oy09tYYc3MKtQdhwzrS+IMABCAAAQgsh0Cp85flELZpCcKGDce5vSBszE14Wf4XIWx8+eWXzVtvvdW89957zRtvvNE8++yzzZUrV4qMVO6E1wkV/RUELqh2qwTChr/7aIUNd4VGzSs2NpuvL2CcnT20B6Z/TTvgWh+++1zfrr+hekyx1dYbOwhAAAIQgIBEIPc8T6rf0q+7K5ND267XKmxsNo8/2Ir+xUE3aH/v/nzXD+dZO/v2mntP35/vevubxgZhw37Eav7Ruj+O3DEUWv3ft9OOw651kr10/cLPg0oET4bsBv3R0VFzcnLSnJ6e2tOd6PGrr75qHnnkkT0vrbjx8ssvT/Q8z+25E56mM28fNtszOLT21rRycwq1Z43Cxu6h8/WDPrEvbAxda4UInxDS/81nI/WlTuAYqss2ifrrKvnnOgQgAAEIQGAsgVLnL2PbU9N9vjlraB67NmFjSLhwxY6Q+LGb8x2KI/17fPfHltGVhbBhOwI7gWDonEV3zPT/OzSeJJuh90lp3ErX+4SqX7Hx5ptvNt/61reaa9euNXfu3GmuXr163j7NwZi2XUXnLXfCY8WGLk4IG4cEhgQFjYjhY4qwMa0/cjcEIAABCJRFIPc8rywa+WuDsLEfA43o0N4xJG5ofey9cDorRSTxBGHDfuxo/9E6RkjYiV27j1KMud9trfQP60GBpfYVGz4QrNgIDwaEjWkPitCKDWnrSc1bUXYPre0KDK2IoREtNDaHY1yuxxi/03oGd0MAAhCAAASaBmGjnF4w9HK0thUbu7mcfyvK4VwrbBcrbPhWa/TLG9r6wooNu/GkFTZ8JcasuJgqbIwVNc4FuaUIG/fv329+8YtfNJ9//nnz7rvv2vUCY0+5E57UWVzlTWtvjKnYiQHCxnZ7hyscaMQOjY2mH3V+hvwhbGhIYgMBCEAAAtYEcs/zrNtTqz9p/oqwMRxZaUWFtPUkRkgZKgthw2YESltFpFJihI3te8LwCo5QedK4Fa8vRdjo9gy1oEo+QDR3wmPFhjR0h68jbOzOreiLByGRwaUpnbmhic5QuUOih8Y3NhCAAAQgAIEpBHLP86bUfSn39t8JODx0P6qSYLF9KdWv6mjtQysuYg4kDZWJsDF9VA6dmaHxLooJPRGj768bh9rjIaRxK10/77tLETbaxrRnbNy8ebP5+OOPmxdeeKHIlRu5E57UObsOOWW5kmaQSDa5OYXq1wkbsVtPlrQVZddHdoeDalZjaGykfrFNuP5yJaFF4xsbCEAAAhCAwBQCpc5fprSp5ns5YyNO2IgRNTpBQ3OPZIOwMc8oy7UtZOyKDfc9NERlNWdslH6AaO6Ex4qNaQ8OhI3Dz73GnLvh0h+zZQRhY1of5m4IQAACEJiPQO553nwtq9MzwoZe2JDEh91L5/BXUXw9RfKNsDHP+OqvcnBLkFZSaP4xXCucaHz16yfZr0bYaKG0jb1x40bz2muvzdNLJnjNnfCkjuIqZVr7CUi8t+bmFGpPK2xY/R0fH1u5MvEjMQ+JEKGvpQzZd1tSpgob2/H+9Xn7p35G1gQiTiAAAQhAYNUEpFy6ajgZGo+woRM2JOFh/6UTYSNDVzYrUvNup7Hp3rldgUQrdgw1SCp/scJGu/Wk/Xv22WebRx999GI7yk9+8pPmypUrZp3AylHuhCd1lK6dbEWxing9fqS+OSRCaLeZaA4dlYhpyhojmEjlch0CEIAABCAgEZByqXQ/1+0IDM15OTx0x3nqV062L7hxX1GRhJLuOmds2I0H9x0v5FkrTATFBc+ZG9r3z5BYst9fdgeTum2o/oyN9jyN999///xcjSeffLL5/ve/31y7dq1IUaOFnzvhxWxF6TqLtFTJfsjl5zRHm0r3Geqb3YqIfv2HDgH12bv3hnyGVn9sH3TblRm+evQPDQ3ZlM6f+kEAAhCAQP0Ecs/z6ic4vgXusvuh+esahY3QYZ793/fnWF+c/2d3vX9IqHuP9lrf3+49Y1uO7w9hY/x4CN3pigzduOnGS2j7imZlRlfm0FgMlb/rD2d7VY8Z19ULG/bhntdj7oSnVcy0dnPRys1prnaV7LcU5qy2KLmXUDcIQAACEBgiUEouJUrDBNYobEzpEzFbVaaU496LsGFJM+wr93ufVSsRNqxIKv3kTnhDh8i4TcixUqOrQ25OynAuyqwE5ogai+pSNAYCEIDA6giUkEtXB31EgxE29NByiRptDRE29HEaa7kUUaNtP8LG2F4w8j4Sng4cnHScLK1itqJYlju3L3fbzNzl4R8CEIAABNZLgPlLHbFH2KglTp80JycnzenpaR0VppZZCSBsJMZPwtMBh5OOk6UVzC1p4gsCEIAABNZIgFxaR9QRNmqJE8JGHZEqo5YIG4njQMLTAYeTjpOlFcwtaeILAhCAAATWSIBcWkfUETZqiRPCRh2RKqOWCBuJ40DC0wGHk46TpRXMLWniCwIQgAAE1kiAXFpH1BE2aokTwkYdkSqjlggbieNAwtMBh5OOk6UVzC1p4gsCEIAABNZIgFxaR9QRNmqJE8JGHZEqo5YIG4njQMLTAYeTjpOlFcwtaeILAhCAAATWSIBcWkfUETZqiRPCRh2RKqOWCBuJ40DC0wGHk46TpRXMLWniCwIQgAAE1kiAXFpH1BE2aokTwkYdkSqjllHCxtHRURm1rrwW7WeLYCkHEU4yI2sLmFsTxR8EIAABCKyNALm0jogTJ+JUBwFqqSUQJWxonWIHAQhAAAIQgAAEIAABCEAAAhCAAARSEIgSNk5PT1PUadFlsERRF1446ThZWsHckia+IAABCEBgjQTIpXVEna0otcSJrSh1RKqMWiJsJI4DCU8HHE46TpZWMLekiS8IQAACEFgjAXJpHVFH2KglTggbdUSqjFoibCSOAwlPBxxOOk6WVjC3pIkvCEAAAhBYIwFyaR1RR9ioJU4IG3VEqoxaImwkjgMJTwccTjpOllYwt6SJLwhAAAIQWCMBcmkdUUfYqCVOCBt1RKqMWiJsJI5DKQlvs9moW352dqa2tTIshZPbnuvXr1s1sTk+PjbzZeGoVOYWbcMHBCAAAQhAIAUBcmkKytPLQNiYzjCFh1u3EDZScF5KGQgbiSNZSsJrhQ2NYKG1s8ZYCiefsDFGkHj9xXsXrl5953LTCiRj/Fhz7vsrlfmcbcY3BCAAAQhAwJIAudSS5ny+EDbmY2vpGWHDkubyfSFsJI5x7oQXu1IDYWO/g4wVJBA2Eg80ioMABCAAAQhkIJB7npehyVUWibBRR9gQNuqIUym1RNhIHIncCU8rVHR2WntrjLk5hdqDsGEdafxBAAIQgAAElkOg1PnLcgjbtARhw4bj3F4QNuYmvCz/ixM2vvrqq+aRRx5RbbPIEcrcCa8TKvorCFwO7VYJhA1/79AKG+4KjZpXbGw2Xx/AODt76EEfOfzdRy3Gtn9/6L7299Bfv07d/ZryXRu3DG1b23rF3utrj1ue1BZfG4c4ufymtC/Hc5QyIQABCJRKIPc8r1QuqerlrkwObbtG2NhFZLN53Bues7MvvL9r7Ts7nx/XR6gshA2bkdMfF5qjCNpSNWMp5De2PKks6XpHaXHCxlNPPdV8/PHHCBuBcaBdgYGwgbDhe/kNvYT7Xuan2LYv2v373f/2Rcd3jys0+PzElDXlfs2920Sy3/buN01bQvdr06KmjppYaMvDDgIQgMDSCCBs5Iuob44bmvcibGzj1AoMIeFhyu99v24ZvjJD9UDYmD6e3DGgeRecatO/X/IljVvpep/QooSN999/v3n++efP26dVo6Z3lzgPuRMeKzbi4uVar3HFxoUK6nnhHnoRnyJsaEWV2LppXsq71QtT6q8RCDTizN7DWiH2aNo3NAK09Z5azrRRyN0QgAAEyiWQe55XLpk8NUPYGMc9JDSEvA0JGa6AgrAxLiZj74oRBnbz6uGPTAyJFWPKO5z3jyt/McLGr371q+a//uu/mieeeAJhY6DnI2yMfSxs7wsJG9LWk5q3osSKByGxI1YEGXqpjxU+pDb4yprykq+9d0obY1aaaHu9tt4IG1qi2EEAAmsjgLBRTsSHXr5YsRGO0xRRwxUxdvOv3coQhI38Y0QSJvo19C0WkO5375FWbezPh8eJGud970HBZyG83aA/OjpqTk5OmtPT0/yR8NTg7t27zdtvv9289tprF/uBWLHhD5W2Y7EVxc8PYePwfAvty7BW2Ijx5woD7X9LZ3BIW1z65WvEA42Nr+3a+0IP3aF6jn1Qa9kjbIwlzH0QgMDSCSBslBFhab6LsJFP2HDFjyEhha0o84wnaXwMCQ39d8TtvHtfSpiyYkOql3h9CcLGzZs3m1deeaW5dOkSwobQ/1mxMe0BsXZhI0Rv6hkbrl+tP199pK0ksWVJAkJXXt+v5kBQV4SJFQv65cYcFDo0AjTCRmw9p4047oYABCBQFwGEjfzx6h80yOGh8fGYe8VGV6Ohw0U7G4SN+PhJd0jigH9uvVtF0Y2vbmxJQoZrH6qfNG6l6+eCWe3Cxocffth8+9vfbh599NFzTlp4UtDnup474Wk7Mys2/D2gEzZit56wFWXLc+yL85iXaauyNMKGRoiRVmjEtlGq15hnWIiZJNqMKYt7IAABCCyRQO553hKZTmkTZ2zE0ZsqamzneocHkg4dIMqKjbgYTbHWvge6ZfTvk4SM7t7+O3lsuZJ96Hr1wkZfvXGDUOJ2lNwJjxUbUx4HuzM2EDZ2HDUCwu4h5//ih7TiIPalP1Sexs9Qe6a0VSpbun6YZOK/HCP1/pj2Sb64DgEIQGCNBHLP89bIfKjNCBtxPSKFsKERPrpas2IjLn5jxoKmhDHCRl/giH0nR9jwRCUWoiawU21yJzypo7idUGs/lYt7f25Oofa0Kzas/o6Pj61cmfiRmIdevGNehsfaSmVL14eElfaaZvVDaItLirLdOvr+O/RbTOeIiU+MX2whAAEIrIWAlEvXwqGUdiJsxEUCYSOOVy3WU9/nEDYyRZqtKMPgtR2brSiZOnDGYqXJmPYFPiQixNwvbdvwiRHtbzEHg8bWM0ZM0AoE1nZjxA1J1IldSZKxC1M0BCAAgewEpFyavYIrqsDQnJfDQw87goWosZtbhb+CwoqNtINQu3UkVCvp/uC2kM3m3GXsQgPpXXXoevVbUdwgIGzohI3+Vgr3jlffuXxxVsmYDmkxXJkYWFCM8xFi3q1U6HtrBYTQ7327vo3vHIqhGobKcOvRf5kPleer69j2dO0Y8ukKLFI7D59jX+/9JPkL1cn9XTrUVFtOXM/CGgIQgMB6CDB/yRdrd3v60AsVwoZe2Agd8ikJIUOHg3bXulqcnX3h7ThsRZk+nkLHNvQP/+y/72nHUeidW3oXd4UJqTzp+t57R+2Hh04Pd1oPuROepIJ1NLR2c9HLzWmudpXsF+YlR2d63Vh5MZ0hHiAAAQhIBMilEqEyriNsxMVBEjHivOmtETb0rKZY5n7vm1J3hA0reiP85E54Q4etus2JXTo0AkfwltycLNtSiy+Y1xKp+HoiasQz4w4IQAACYwiQS8dQS38PwoaeeS5Ro60hwoY+TmMtlyJqtO1f3FaUsUFNdR8JT0caTjpOllYxW1Esy8VXvQSkr9nU2zJqDgEIQGAcAeYv47ilvgthIzXxceUhbIzjtta7EDYSR56EpwMOJx0nSyuYW9LEFwQgAAEIrJEAubSOqCNs1BKnT5qTk5Pm9PS0jgpTy6wEEDYS4yfh6YDDScfJ0grmljTxBQEIQAACayRALq0j6ggbtcQJYaOOSJVRS4SNxHEg4emAw0nHydIK5pY08QUBCEAAAmskQC6tI+oIG7XECWGjjkiVUUuEjcRxIOHpgMNJx8nSCuaWNPEFAQhAAAJrJEAurSPqCBu1xAlho45IlVFLhI3EcSDh6YDDScfJ0grmljTxBQEIQAACayRALq0j6ggbtcQJYaOOSJVRS4SNxHEg4emAw0nHydIK5pY08QUBCEAAAmskQC6tI+oIG7XECWGjjkiVUcsoYePo6KiMWldei/Z0X1jKQYSTzMjaAubWRPEHAQhAAAJrI0AurSPixIk41UGAWmoJRAkbWqfYQQACEIAABCAAAQhAAAIQgAAEIACBFASihA2+ITw9JCxR1DGEk46TpRXMLWniCwIQgAAE1kiAXFpH1NmKUkuc2IpSR6TKqCXCRuI4kPB0wOGk42RpBXNLmviCAAQgAIE1EiCX1hF1hI1a4oSwUUekyqglwkbiOJDwdMDhpONkaQVzS5r4ggAEIACBNRIgl9YRdYSNWuKEsFFHpMqoJcJG4jiQ8HTA4aTjZGkFc0ua+IIABCAAgTUSIJfWEXWEjVrihLBRR6TKqCXCRuI4lJLwNpuNuuVnZ2dqWyvDUji57bl+/bpVE5vj42MzXxaOSmVu0TZ8QAACEIAABFIQIJemoDy9DISN6QxTeLh1C2EjBeellIGwkTiSpSS8VtjQCBZaO2uMpXDyCRtjBInXX7x34erVdy43rUAyxo81576/UpnP2WZ8QwACEIAABCwJkEstac7nC2FjPraWnhE2LGku3xfCRuIY5054sSs1EDb2O8hYQQJhI/FAozgIQAACEIBABgK553kZmlxlkQgbdYQNYaOOOJVSS4SNxJHInfC0QkVnp7W3xpibU6g9CBvWkcYfBCAAAQhAYDkESp2/LIewTUsQNmw4zu0FYWNuwsvyvwhh4+7du80f/MEf7EXmjTfeaF5++eXiopU74XVCRX8FgQup3SqBsOHvOlphw12hUfOKjc3may+Ms7OHBseXe59r378+dK0rRLKRrrd+WptQe9zG9P25dW3/W+srltNQPYp7oFEhCEAAAhDYI5B7nrf2cPRXJg9tuUbY2PWUzebxwDzvC+/vWvvO7uzs0I/rw2fTFo6wYTOi3RX70nEEGnuNTVt77T+Sd/5CdZOun5f14ObgyZDdoD86OmpOTk6a09NTG7rGXj788MPmmWee2fP6m9/8pnn44YeNS5ruLnfCi+lcbdfQnAdNYAAAIABJREFU2k8ns+8hN6dQe9YobHQsupf50H/3mbm22wfbVgxw/0K/x94T619bR1+727p1woYrgAz999A40dbHeqzhDwIQgAAE7AiUOn+xa2G5ntw569AcFmFjG8dWYAgJD1N+7/t1y/CVGaoHwsb08eYbB0NjQ2OvfT/UiBHbfrg7+1Eqf7DuSxA2fvCDHzTvvvvu9Mgn8JA74bFiY1qQETb2hYnYl/GQfScUaESPWCEkRvDQijf9FRtzChvTeit3QwACEIBAagK553mp21tSedILUb+uCBvDkQsJDaG7hoQMV0BB2Mg/alIIG9rV/9K4la73aVa/YuPOnTvN1atXz9vUbj/5i7/4i+a73/1u/h4TqEHuhIewMa1rhIQNaetJzVtROmIaEWNIdAj5CYkE20S4v8pjiv8xoommvL0HamBViqbXxZal8YkNBCAAAQikJZB7npe2teWXFnqBQ9gIx26KqOGKGLu5325lCMJG3nEjrbaQhITYLSgW5bkbTEI+qxc2bt682dy+fXuvh9y4caN57bXX8vaawoUNCY5WZZP8jL1e6sQAYWO3YkMjdPjiPyRWSEKG5uVf8hEj1HTiSvu/0lkZPiEmpv9r6x3jE1sIQAACEEhLoNT5S1oK5ZSGsBEfi7mFDVf8GCqPrSjx8Ru6QxIZdnPk4a0h/TI0QsjQmR5j7l+ssNGBbQ8Q/Y//+I/m7//+75v33nuv+fGPf9w899xztr3BwFvuhMeKjWlBXLuw0acXe15GSFCYInTECif7D+LDMz+kbS6SwKERXkI9sH9AaWejEVOm9WjuhgAEIAABSwK553mWbandF2dsjItgCmGjEze28yr/IaXtNYSNcTH0z483Fz9Lh4du47O119p2djFn3XTlDK3IkISPvbn9Es7YcIPXreLQBMKuu+g85U54sUqd1l7Xer1Vbk6hmnbCRuzWk6VtRYk5t8JlKa1M6F+XbP0Pbt32FasVJ3sPVMOtKFNEEv1IwxICEIAABCwJlDp/sWxjDb6k+StbUfxRnCpqbF9UDw8kHTpAlBUb6UeUND6kwzwP5/bbFR4xIkTnQ7pHur54YeP+/fvN5cuXVQpT6q6UO+GxYmNaxBE25t2KsnvI7T6nGvuVEa0YMlbY2Cbt+C+8SD0PIUMixHUIQAAC5RPIPc8rn9D8NZRe2toaIGzkEzY0wkdXO1ZszDNeph4eOiRshGo89BlXVmwIcX7zzTebl19+eZ7eMMFr7oSnedhvX9zCytuE5qtvzc0pVNFW2LD6Oz4+tnJl4kdiPkUwcAWLfoWHRILWzt2OIW0X0dprhI1YAWOKODHlXpMOgBMIQAACEJhMQMqlkwvAwSAB7TwXYQNhY81DaS5hw8dUGpPSigzp+t47Re1bUdptJ+2XUf7u7/6u+c53vtNcunSp+eyzz5o/+ZM/aR5++OHi+mzuhCd1rt0LKMJGcZ1n5gpJfVMjBIwVMEJnScQICzGCh9Zvd+6FdtXIFHFiyr0zdw3cQwACEICAkoCUS5VuMBtBIOYFCGHjELDFNpTdPDD8FRRWbIzo3Ia3SO+CMeOordYYf25zpK0v0vWLfle7sNGKGD//+c/PDwxt/9pDQ//mb/6muXLlimEXsHOVO+HFbEXpWp3jrJLcnOwiXo+nEHPpUEvfy//2Qff1XuN9KylcOtrVFhr/hw/NXX20denEhn5bQoemDrUlxMjXjvY3Dg2tZ9xQUwhAAAJ9Asxf8vWH7rDDw3x8dlAphI3DOIWEjfb37dxk/5BPSQgJ3bed+2x9dn+hA0TZijJ9PLnjwrftYxvf3TgZukfydzj/3n1hZRv7/f/u7Du/Q1tW3HoelFW7sDE93Gk95E54kqrW71w5BI2u/Nyc0vaKMkqrlXktKx1qqWcZvZFaQAACEKiTQK25tE7a42uNsBHHThIx4rzprRE29KymWGrfD6eUkeLeDcJGCsy7MnInvJCa7aOAsJG2b+QuLXffnNL+oRURU/xa3YuoYUUSPxCAAATKJlBzLi2brG3tEDb0PHOJGm0NETb0cRpruRRRo20/wsbYXjDyPhKeDhycdJwsrWK2oliWiy+ZAFtTZEZYQAACECiBAPOXEqIg1wFhQ2ZUggXCRglRqKcOCBuJY0XC0wGHk46TpRXMLWniCwIQgAAE1kiAXFpH1BE2aonTJ83JyUlzenpaR4WpZVYCCBuJ8ZPwdMDhpONkaQVzS5r4ggAEIACBNRIgl9YRdYSNWuKEsFFHpMqoJcJG4jiQ8HTA4aTjZGkFc0ua+IIABCAAgTUSIJfWEXWEjVrihLBRR6TKqCXCRuI4kPB0wOGk42RpBXNLmviCAAQgAIE1EiCX1hF1hI1a4oSwUUekyqglwkbiOJDwdMDhpONkaQVzS5r4ggAEIACBNRIgl9YRdYSNWuKEsFFHpMqoJcJG4jiQ8HTA4aTjZGkFc0ua+IIABCAAgTUSIJfWEXWEjVrihLBRR6TKqGWUsHF0dFRGrSuvRXu6LyzlIMJJZmRtAXNroviDAAQgAIG1ESCX1hFx4kSc6iBALbUEooQNrVPsIAABCEAAAhCAAAQgAAEIQAACEIBACgJRwgbfEJ4eEpYo6hjCScfJ0grmljTxBQEIQAACayRALq0j6mxFqSVObEWpI1Jl1BJhI3EcSHg64HDScbK0grklTXxBAAIQgMAaCZBL64g6wkYtcULYqCNSZdQSYSNxHEh4OuBw0nGytIK5JU18QQACEIDAGgmQS+uIOsJGLXFC2KgjUmXUEmEjcRxIeDrgcNJxsrSCuSVNfEEAAhCAwBoJkEvriDrCRi1xQtioI1Jl1BJhI3EcSkl4m81G3fKzszO1rZVhKZzc9ly/ft2qic3x8bGZLwtHpTK3aBs+IAABCEAAAikIkEtTUJ5eBsLGdIYpPNy6hbCRgvNSykDYSBzJUhJeK2xoBAutnTXGUjj5hI0xgsTrL967cPXqO5ebViAZ48eac99fqcznbDO+IQABCEAAApYEyKWWNOfzhbAxH1tLzwgbljSX7wthI3GMcye82JUaCBv7HWSsIIGwkXigURwEIAABCEAgA4Hc87wMTa6ySISNOsKGsFFHnEqpJcJG4kjkTnhaoaKz09pbY8zNKdQehA3rSOMPAhCAAAQgsBwCpc5flkPYpiUIGzYc5/aCsDE34WX5X5Sw8dVXXzX//M//3Hz++efNe++9p9pqkTqcuRNeJ1T0VxC4DNqtEggb/p6hFTbcFRo1r9jYbL4ODpOzs4fEIdTe77Pz+dXYdTbu/VJd+vaxttq6ijAwgAAEIACBRRPIPc9bNFxF4/ork4e2XCNshGFuNo8/mLd9MUi7ten/Ddn7/GnvR9hQdHqFiXZc+Fz5/pFb6y/mH8jdXQXu+O2uD43rxQgbH3/8cfPUU081b7zxRvPXf/3XzR/90R81ly5dUoQ6rUnuhKftYAgbCBsuAZ9AERIt+vdKNtL1ztfY8n3taH8LiRudiBESWSRRJO0ThdIgAAEIQKAkArnneSWxSF0Xd447NOdF2PBHpxMcxggVvnt8/kJCh+9+hI3poyhmXBzOmbcfm+iLCRp/WuFjN8cfPvuxX+bQuF6EsPHhhx82zzzzTPPrX/+6eeyxx6b3gBk95E54rNiYFtw1rtgYEhbaa0PCRHdNYyNFxvWhFUQQNiSyXIcABCAAASsCued5Vu2o0U/oX5Z9/8KLsHEY4U5wkFZsaIUJrb/tXNK/SgRhY/pIjBkX/dJC/8gd4y/2H9R9rY0q78FgD37Lsxv0R0dHzcnJSXN6ejqdrrGHdvvJI4880nzwwQfN008/bezd3l3uhIewMS2mIWFD2npS81YUSdgYEjcshQ23nCnCRrvqYmgFyND2GVZsTBtD3A0BCEBgyQRyz/OWzHZM20IvVggb5QgbQ0IKwsaYXi/foxEcYlbvh/xpy+nX2LcFRfPb+XtC7cLG+++/3zz//PPnW1BeeeWV5tNPP22uXbsmRzSTRe6Ep+lg2xfI7ZIgrb01ztycQu1B2PCfqSEJARYrNvrCxlhRQ/IhCTFTyrUeI/iDAAQgAIHyCJQ6fymPVJoaIWzoOPfFBWnFxnYutVthIa3gGPInlYWwoYtfrJX0fqfd+tGVO0XYcOuu3eriW5tRvbDRnqvRnq/RNu7OnTvN1atXmxs3bjQvvfRSc+XKldg4z26fO+GxYmNaiBE29MKGdutIrFgQa3/4wNwdZhqqoyTUTOtF3A0BCEAAAkslkHuet1SuY9rFGRs6aq64IIkNu5fZ7QGi7tkYWn/9A0RDZ3ogbOhiGGMVI2psRSz9+ReSSKGtpySsBIWU2ldsdIeTdKpNJ25sB1pwl42Wq7ld7oQndU5XedPaW4PKzSnUnk7YiN16ssatKLUJG/36ImxYj2j8QQACEFgHgVLnL+ugv2ulNH9lK8qWlbTaItRvQis2LPz1y0TYsB250riIOc9iqugx1DKEjZ6I4Yodtl1imrfcCY8VG9Pih7ARt2LDpW3xpZG5VmwgbEwbG9wNAQhAAAJNk3ueRwzkf2FuGSFs7ISNUJ8JraIYEi/cz7j2fcd+aWUbp0+KPeextrEmiRqdUBHuD/sLBrT+xiw0WL2w0X0RhRUbw8NM0wn7CpzW3npwlzoxaIUNq7/j42MrVyZ+JOYxqxjmst32zd1WkjEN960kaf30RZeY+o+pA/dAAAIQgMAyCUi5dJmtLqdV2nkrwkY4ZtJWlNhVGZK/7dyOr6LMOYq048JXh9hVHH0fY8tdrbBx9+7d5u23325u3759/mWU9rOvnLEx9LAa3ifV3cnhoXM+Xsr0LU3Ghr4i4rYoRhiI8TuHsOHzGVq9MVVUKTPy1AoCEIAABKwISLnUqhz8HBKIeQFD2ChH2OCrKPOO5phxoRE2YvyNETYk/0M+qz88tAvAZ5991jzxxBN8FUUYGzFbUTpXY5YQTR2iTAymEoy/P8S8fZkP/blbS1xbdxVETK0k362vkE1oy4tbfmfX/xrKUB351GtMBLGFAAQgsD4CzF/yxbzbin6Y6w/P3EPY0Asb3faS/lYSd8tJzDaTmHvZijJ9PEnjQjrCwRUSJH9djft2/XdJyV/ovVOqZ1vuYoSN6WFP4yF3wtMqZ1q7uajl5jRXu0r2uxTmrKoouZdRNwhAAALLJrCUXLrsKHHGRmx8NdtJYn1q7BE2NJSm2+R+75vegq0HhA0rkko/uRNeSGXzVT/HSo2uHrk5KcO5KLMlMEfUWFSXpDEQgAAEqiOwhFxaHfQRFWbFhh5aLlGjrSHChj5OYy2XImogbIztARPuI+Hp4MFJx8nSasxWFMvya/PFtpTaIkZ9IQABCMxPgPnL/IwtSkDYsKA4vw+EjfkZL6kEVmwkjiYJTwccTjpOllYwt6SJLwhAAAIQWCMBcmkdUUfYqCVOfO61jkiVUUuEjcRxIOHpgMNJx8nSCuaWNPEFAQhAAAJrJEAurSPqCBu1xAlho45IlVFLhI3EcSDh6YDDScfJ0grmljTxBQEIQAACayRALq0j6ggbtcQJYaOOSJVRS4SNxHEg4emAw0nHydIK5pY08QUBCEAAAmskQC6tI+oIG7XECWGjjkiVUUuEjcRxIOHpgMNJx8nSCuaWNPEFAQhAAAJrJEAurSPqCBu1xAlho45IlVFLhI3EcSDh6YDDScfJ0grmljTxBQEIQAACayRALq0j6ggbtcQJYaOOSJVRyyhh4+joqIxaV16Lk5OTBpZyEOEkM7K2gLk1UfxBAAIQgMDaCJBL64g4cSJOdRCglloCUcKG1il2EIAABCAAAQhAAAIQgAAEIAABCEAgBYEoYeP09DRFnRZdBksUdeGFk46TpRXMLWniCwIQgAAE1kiAXFpH1NmKUkuc2IpSR6TKqCXCRuI4kPB0wOGk42RpBXNLmviCAAQgAIE1EiCX1hF1hI1a4oSwUUekyqglwkbiOJDwdMDhpONkaQVzS5r4ggAEIACBNRIgl9YRdYSNWuKEsFFHpMqoJcJG4jiQ8HTA4aTjZGkFc0ua+IIABCAAgTUSIJfWEXWEjVrihLBRR6TKqCXCRuI4lJLwNpuNuuVnZ2dqWyvDUji57bl+/bpVE5vj42MzXxaOSmVu0TZ8QAACEIAABFIQIJemoDy9DISN6QxTeLh1C2EjBeellIGwkTiSpSS8VtjQCBZaO2uMpXDyCRtjBInXX7x34erVdy43rUAyxo81576/UpnP2WZ8QwACEIAABCwJkEstac7nC2FjPraWnhE2LGku3xfCRuIY5054sSs1EDb2O8hYQQJhI/FAozgIQAACEIBABgK553kZmlxlkQgbdYQNYaOOOJVSS4SNxJHInfC0QkVnp7W3xpibU6g9CBvWkcYfBCAAAQhAYDkESp2/LIewTUsQNmw4zu0FYWNuwsvyvwhh486dO83Vq1cPIvPRRx81Tz75ZFERy53wOqGiv4LABdRulUDY8HcbrbDhrtCoecXGZvO1F8bZ2UPi2Grv9dlpfU616yrY1iHkS2yEY6Btt+vXvc+tT1dHjf/YOmMPAQhAAAJpCOSe56VpZbmluCuTQ9uuETbCMdxsHn8wd/siaNBe9/2597h2/etD1/q+ETZsx1rMP1gPjSXtOOvbSUcgdLYhO+l6S2oRwsaHH37YPPPMMweR/81vftM8/PDDtj1iorfcCU/boRE2EDZcAq5IERIt+vdJNlqfY+3OH3K/E1ckH53Q0BcWpHukx8GQsBMSOhA2JKpchwAEIFAugdzzvHLJzF8z3xw3NO9F2PDHoxMcQsJGSPRwfx8SR3zXQvYIGzbjJkZg2M6dw2cxaseZ9p3TLU/yP1i3B6pI8JMX3aA/OjpqTk5OmtPTUxu6xl4+++yz5jvf+U5z6dKlC89PPfVU067YKO0vd8Jjxca0HrHGFRsdMd9L+pBwERIUJOFDW47WLlR/n2jR2s4tbGiYTeul3A0BCEAAArkI5J7n5Wp3qeUibOgj04kL0ooNn0eEDT3nnJZasWGqsKEtJySi9O+XhI6994olCBtuB2m3pvzbv/1b8/TTT+fsO96ycyc8hI1pXSIkbEhbT2reirIUYcONvLSaZPuw9W+l0fai2BUfU8vT1gs7CEAAAhCYh0Dued48rarT69DLFSs2DmM6VtjwiRp9774tKprfWh+s2LAdexrBQdpmohEaNOXs3i8OV4cgbPTi/v777zd/9Vd/1Tz66KO2vcHAW+6Ep+1obEXxBxthY3euhvQSPmbFhnbrxlQ7rWghtVF6JMQKG5I/rkMAAhCAQNkEcs/zyqaTrnbSfBdhYz8WfXEidsWGZC9tPRm6H2HDdsxI48JXmiRkuNf775CtP83ZGq4NwkYvEj/4wQ+ad99917YnGHnLnfBYsTEtkGsXNlx6ofMgtC/0vgM0/Q/V/QNMh8odW8dQuVPOvNBymNYruRsCEIAABEohkHueVwqHnPXQnCeAsLGLUMw2Ev9cafiw0faekLixffENH1SKsGE7ksYIG9v4+VdV+ISLbvx1YoVUZqxwEqrP+e9L24ry5ZdfNv/yL/9S5DaUFnjuhCd1rm74sGLD/yDphI3YrSdr24qifaHv22nPntDabR984a0kmtUYGpuhlKPlYJu28AYBCEAAArkI5J7n5Wp3qeVyxsZwZKTVFFJcpdUau/eKffFDu0IEYUOKQNx17Xug6zW0KsMnMkhCheTb9Rnjb3HCRvuFlG9/+9tFbkMpSdjgc69xD4LOGmHj8BOvoUM8XcKhz74OHda5S4j7AoV2K0qM6OCzRdgYN064CwIQgMBaCSBslBV5hA1Z2AhZDK2kCAkWIV+SkMFXUdKMGwthQxIapOsIGxGxLnkbSknChoSUFRt+Qq2wYfV3fHxs5crEjzQZ04oJWrutIjtOsIgpw1dO6LfDh63t4aFSuVOFFJOOgBMIQAACEBhNQMqlox1z4ygCCBvx2LSrMLZzGnkbimsXs0qEFRvx8Ru6A2HjwWdeS//caxfAdhvK559/3jz33HO2vcDQW+6Ep+3QCBuGQa/EldQ3tZ9XjREdpviccq8kMHQhGyM0aLbXaOteSdehmhCAAAQg8DsCUi4FVDoCQ3NeztgIx2GMWDH8Mh3ehrKbb/kFEoQN2/GifQ/slzq0DWUXv/0zOKTDP91WSfbS9Yt6LOmMjY8//rh5+OGHm8cee8y2Fxh6y53wYg4P7ZotnWZriOfCVW5Oc7SpdJ8h5u4Bn/12uNtItNd8LIZ8TfHb3iv5drfJ+Nrs8xHaXrMbO4dbd/qiSahdpfcV6gcBCEAAAn4CzF/y9Yz+oaHb3H8WrAzCRjhOoc+3aj/R2t6/P785PBxUY9P6QNiwG0+hQ3V9h33ux+9wHGnGmut3N/89PIi0vRay798njevFnbFhF/55POVOeFqlTms3D6X8h6zO1a6S/ebumyWz8dVtzGqO2tpIfSEAAQhAII4AuTSOVy5rhI048tpVHHFeZWuEDZmRhUXu9z6LNpyLI0tasWEFZU4/uROeq7ANtTXHSo2uPrk5zdkHSvUNc31kEDX0rLCEAAQgsCYC5NI6oo2woY9TLlGjrSHChj5OYy2XImogbIztARPuI+Hp4MFJx8nSasxWFMvy8bUj4NviAh8IQAACECifAPOX8mO0fWG+1Zw8OEfw9PT/qaPCK60lwsZKAz+y2azYGAlu7G0kPB05OOk4WVrB3JImviAAAQhAYI0EyKV1RB1ho5Y4ffI7Aeq0jgpTy6wEEDYS4yfh6YDDScfJ0grmljTxBQEIQAACayRALq0j6ggbtcQJYaOOSJVRS4SNxHEg4emAw0nHydIK5pY08QUBCEAAAmskQC6tI+oIG7XECWGjjkiVUUuEjcRxIOHpgMNJx8nSCuaWNPEFAQhAAAJrJEAurSPqCBu1xAlho45IlVFLhI3EcSDh6YDDScfJ0grmljTxBQEIQAACayRALq0j6ggbtcQJYaOOSJVRS4SNxHEg4emAw0nHydIK5pY08QUBCEAAAmskQC6tI+oIG7XECWGjjkiVUcsoYePo6KiMWldei/bzUrCUgwgnmZG1BcytieIPAhCAAATWRoBcWkfEiRNxqoMAtdQSiBI2tE6xgwAEIAABCEAAAhCAAAQgAAEIQAACKQhECRunp3xDeGpQWKKoIwgnHSdLK5hb0sQXBCAAAQiskQC5tI6osxWlljixFaWOSJVRS4SNxHEg4emAw0nHydIK5pY08QUBCEAAAmskQC6tI+oIG7XECWGjjkiVUUuEjcRxIOHpgMNJx8nSCuaWNPEFAQhAAAJrJEAurSPqCBu1xAlho45IlVFLhI3EcSDh6YDDScfJ0grmljTxBQEIQAACayRALq0j6ggbtcQJYaOOSJVRS4SNxHEoJeFtNht1y8/OztS2VoalcHLbc/36dasmNsfHx2a+LByVytyibfiAAAQgAAEIpCBALk1BeXoZCBvTGabwcOsWwkYKzkspA2EjcSRLSXitsKERLLR21hhL4eQTNsYIEq+/eO/C1avvXG5agWSMH2vOfX+lMp+zzfiGAAQgAAEIWBIgl1rSnM8XwsZ8bC09I2xY0ly+L4SNxDHOnfBiV2ogbOx3kLGCBMJG4oFGcRCAAAQgAIEMBHLP8zI0ucoiETbqCBvCRh1xKqWWCBuJI5E74WmFis5Oa2+NMTenUHsQNqwjjT8IQAACEIDAcgiUOn9ZDmGbliBs2HCc2wvCxtyEl+V/EcLGZ5991vz85z9v3nvvvebJJ59svv/97zdPP/10kZHKnfA6oaK/gsAF1W6VQNjwdx+tsOGu0Kh5xcZm8/XgWDo7e+hBf/HbtNfcP9e2swn9Hio8pswiHwZUCgIQgAAEFkcg9zxvcUBHNkj6hzmEjTDYzebxB9vVvwgatNd9f6F7hvxJZSFsjBwAA7dJYyO0uj90hMGQP6msfjW7cofKae2HjlKoXtj4+OOPm6eeeqr593//9+bRRx9tWpHjiSeeaN54443m5Zdftu8NEz3mTnjaDoawgbDhEyRcoaIVF/q/Sf+9/wDbv7e95t6vGW4xZWr8YQMBCEAAAhAYSyD3PG9svZdyX/+lbOgFCGHDH/FOtIgVKUICRchfXxwZElEQNmxHpkY88I2b0PtjyJ92HHat6/v3lSVdv/DzoPLBT150g/7o6Kg5OTlpTk9PbekaePMBlYJmUOxoF7kTHis2Rofu/MY1rtjYPXQOhYgx4kfI3xhRIySGjPU1rXdwNwQgAAEIrJ1A7nne2vn7XpR8TBA2Dql04oS0isLH03ePxp9UFsKG3Yie8o/WQ2LD1BUbY4SMoNBSu7Dxgx/84HwLygcffHCx/aRtLCs2Qkrs9msobEUZ96AICRvS1pOat6LMJWy4osRYMcJ331hf43oFd0EAAhCAAAS2BBA2yugJ0gplhA07YWNotUa7GoOtKGWNCWlsuLUdWq3RvlMibBjG98svv2z+9E//9NzjCy+80Hz7299ufv/3f58zNgKMtZ15iqpnEd5SJwYIG7szMzSCgiQwdNclu6E+xVYUixGHDwhAAAIQsCBQ6vzFom01+ZDmuwgb+9Hsiw/SKorDF9/DMzm0/qSyWLFhM+q0Wzl8pY1ZUdH5kcZhazfG/2JXbLRA7ty509y8ebNpz9to/27cuNG89tprNj3B2EvuhMdWlGkBXbuw4dLznbnRt/EdHnqYEOUtLpKwIdVrWtS5GwIQgAAEIKAjkHuep6vl8q2kFyqEjV0fcMUFSWyQhI0Yf1JZCBvTx6o7FqSxcRjf7Wr/kFjBio3pMdrz8Oabb55/DeUb3/hG8+KLL54LHP2tKcbFTXKXO+FpOzMrNvxh7oSN2K0nS9yKIq3Y0K7C0NqFBp5Uj0kDlpshAAEIQAACEQRyz/MiqrpoU2m+i7CxDf/Q2RiaDqIRMdiKoiE5j420GkIqVSOKIGxIFCOut6LGK6+8cqEkffXVV80jjzxy7mFCu2HyAAAgAElEQVToNOSIIkxNcyc8VmxMCyfCxuHnW/tEx2wLmUPY2CbraStBpvUU7oYABCAAgTUSyD3PWyNzX5sRNnQ9IfTp1u17VPiTr513n7ARKtnnjxUbujiNtWrHQTgewe+HXNziEzZi/EnjcDtf318R4v4mXd97D6n98NAuYO4SmXYFx0cffTS2H8x2X+6Ep+lg/Q6ltbcGlptTqD2tsGH1d3x8bOXKxI/EXCMUIGyYhAInEIAABCBQKQEpl1barOqqLc1fWbERDqkkNuy9SG4Oz9dwPbNio6zhI42N/fgeig6H8Q3baMqShAvp+qKEjW7Fxqefftpcu3bt/LyNq1evnosarbhR2l/uhKfpYAgbpfWaNPWR+uYYYWPbl4ZXTkjXpdazFUUixHUIQAACEEhFQMqlqeqx9nKk+S7CxnRhQyuAIGyUNRqlsdHV1sJujA9JyBjc+lL7io0W/ocfftj89Kc/PT9bo/0yyt/+7d+eixwl/uVOeDFbUTp+Obb05OZUYt+Zu04h5q1w4P5Jh4a29n2bzofvt77vkF/fIaS+eu367PCWmblZ4h8CEIAABNZJgPlL/rj3l9+H5rAIG3pho9uu4m4lmSps9LfBhLa9cHio/XgKbS9xx8oYUaJf29A4DPn17cLw+Rt6L90sQdiwD/l8HnMnvKmddD4y+55zc0rVzpLKKZX51BUdJTGmLhCAAAQgsGwCpebSZVOPbx3CRhwzrYgR51W2RtiQGVlYaN8PLcqa0wfCxpx0Pb5zJ7yhQ2Tc6uZYqdHVITenxN2iiOJKZI6oUUTXoBIQgAAEIKAkUGIuVVZ9VWYIG/pw5xI12hoibOjjNNZyKaJG236EjbG9YOR9JDwdODjpOFlaxWxFsSx3bl++bSxzl4l/CEAAAhBYJwHmL3XEHWGjljh90pycnDSnp6d1VJhaZiWAsJEYPwlPBxxOOk6WVjC3pIkvCEAAAhBYIwFyaR1RR9ioJU4IG3VEqoxaImwkjgMJTwccTjpOllYwt6SJLwhAAAIQWCMBcmkdUUfYqCVOCBt1RKqMWiJsJI4DCU8HHE46TpZWMLekiS8IQAACEFgjAXJpHVFH2KglTggbdUSqjFoibCSOAwlPBxxOOk6WVjC3pIkvCEAAAhBYIwFyaR1RR9ioJU4IG3VEqoxaImwkjgMJTwccTjpOllYwt6SJLwhAAAIQWCMBcmkdUUfYqCVOCBt1RKqMWiJsJI4DCU8HHE46TpZWMLekiS8IQAACEFgjAXJpHVFH2KglTggbdUSqjFpGCRtHR0dl1LryWrSfLYKlHEQ4yYysLWBuTRR/EIAABCCwNgLk0joiTpyIUx0EqKWWQJSwoXWKHQQgAAEIQAACEIAABCAAAQhAAAIQSEEgStg4PT1NUadFl8ESRV144aTjZGkFc0ua+IIABCAAgTUSIJfWEXW2otQSJ7ai1BGpMmqJsJE4DiQ8HXA46ThZWsHckia+IAABCEBgjQTIpXVEHWGjljghbNQRqTJqibCROA4kPB1wOOk4WVrB3JImviAAAQhAYI0EyKV1RB1ho5Y4IWzUEakyaomwkTgOJDwdcDjpOFlawdySJr4gAAEIQGCNBMildUQdYaOWOCFs1BGpMmqJsJE4DqUkvM1mo2752dmZ2tbKsBRObnuuX79u1cTm+PjYzJeFo1KZW7QNHxCAAAQgAIEUBMilKShPLwNhYzrDFB5u3ULYSMF5KWUgbCSOZCkJrxU2NIKF1s4aYymcfMLGGEHi9RfvXbh69Z3LTSuQjPFjzbnvr1Tmc7YZ3xCAAAQgAAFLAuRSS5rz+ULYmI+tpWeEDUuay/eFsJE4xrkTXuxKDYSN/Q4yVpBA2Eg80CgOAhCAAAQgkIFA7nlehiZXWSTCRh1hQ9ioI06l1BJhI3Ekcic8rVDR2WntrTHm5hRqD8KGdaTxBwEIQAACEFgOgVLnL8shbNMShA0bjnN7QdiYm/Cy/C9G2Pjss8+aJ554ovn000+ba9euFRul3AmvEyr6KwhcWO1WCYQNfxfSChvuCo2aV2xsNl9fwDg7e2hwbEm27XWfj/59XQGu3VibfoVbnz4/rY3UNl/DNXUq9mFExSAAAQhAwJxA7nmeeYMqdSj9wxzCRjiwm83jD+ZEXwQN2uu+v9A9Q/6kshA27AegNDZCq/tDRxgM+ZPK6reuK3eonO18PXz2Y/XCxt27d5u33367uX37dvPBBx80zzzzTHPjxo3mpZdeaq5cuWLfGyZ6zJ3wtB0MYQNhwyXQvcSHBADpeusvJGx0ZUnXNT5CNq5v6b9jhrqm3jH+sIUABCAAgToJ5J7n1UnNrtb9l7KhFyCEDT/zTrSIFSlCAkXIX18cGRJREDbsxsZ2frz9eESsSBF6fwz5047D3fx/d/ajr6z+b4NCyoOGBWWPbtAfHR01JycnzenpqS1dA28duF//+tfNY4891ty5c6e5evXqYNAMih3tInfCY8XG6NCd37jGFRt90WH7MPSv2pCEje7lf0gE0AgEc9pofPt60Nj7pvVG7oYABCAAgdII5J7nlcYjV32kf8hD2DiMTCdOSKso/POgw1UeGn9SWQgbdiNoyj9aD4kNU1dsjBEygkLLUoSNvj4jqVF2XSTeU+6Eh7ARH7P+HSFhQ9p6UvNWlL6w0W3l8G0TCV3T3O/aDEVJIyKMtdHch7AxbQxxNwQgAIElE8g9z1sy25i2IWzE0NraaoQIraih9YewER+nsXeMFTaGVmu0798IG2Mj4rnPXbGxHUjDy2wMi492lTvhSQ/63QvmdkmQ1j4ahHBDbk6h6iFsbM+oqE3YGKpzjKgS6hdjBRHrcYM/CEAAAhDIS6DU+UteKulLl+avrNjYj0lfYJDEBjeaPnutP6ksVmzYjB3tVg6/cLXbJuK+J3bv3bFbW/rlsGKjR6N/xka3HaUF9OSTTzYfffSRTW8w9JI74bFiY1owETa221BC51MMHQ7aF0O0dv4HrP8A0v2H5O7A0+536TDSMYeHWogi03okd0MAAhCAQEkEcs/zSmKRsy4IG3r6rrggiQ2SsBHjTyoLYUMfx5ClOxaksXEY331hI8afpiyEDU/kuq+ivPHGG80rr7xyfpDo008/Pb03GHvInfA0HayvvmntjTE1uTmF2tMJG7FbT5a0FcUVNvoihVaw0NpNETYkIUVTb22/ZsWGlhR2EIAABJZNoNT5y7KpH7ZOmr+yYmPLTFptIfUbjYjBV1EkivNdl0QDqWSNiMFWFInihOsff/xx89RTTzW/+c1vmocffniCp3luzZ3wWLExLa4IG4crNjQCgfazqBqBYC4bjd+wGi6vIpnW87gbAhCAAARqIJB7nlcDoxR1RNjQUQ59urW9e+hrJZ13n7ARKtnnjxUbujiNteqOZ/DdP/TVoF18D1drhON7+D0SaRxuxbX4rS7Bcz9qPzy0D7f7Ikq7BaXdilLiX+6Ep+lg/U6mtbdmnZtTqD2tsGH1d3x8bOXKxI/E3Lf9ZJv4dl9J0ZxlsXtYhs/qcBukFU+6umhWhPC5V5NugxMIQAACEOgRkHIpsNIQkOavrNgIx0ESG/p3amxZsZGmz2tLkcbGfnwPRYfDOXrYRlMWwoZDtBU0/umf/ul8C8qnn37aXLt2TRvb5Ha5E56mgyFsJO8WRRQo9U2NaKGxiRU2NALEXDZDgdGILUUElkpAAAIQgEAyAlIuTVaRlRckzXcRNqYLGxpRY/tOcfgp2N1cMHytteGMDfuBLI2NXWxkUaP/zuir6ZiyxggdF3WufcVG2/gbN240f/7nf9785V/+ZXPp0iX7HmDoMXfCi9mK0jVbs1TJENG5q9ycrNtTg78Q86FtJN3Lvc/GbbO7siOGSfcp2aF7ptj46tb35ztYtN/mKQePxnDAFgIQgAAEyibA/CV/fPrL70NzWIQNvbDRbVdxt5JMFTb622BC214QNuzHk+/cjLYUd6yMESX6tQ2Nw+A2EuGrpp2/offSTe3Chn245/WYO+FN7aTz0tl5z80pVTtLKgfm/mhMOXujpPhSFwhAAAIQmJ8AuXR+xhYlIGzEUdSKGHFeZWuEDZmRhYX2/dCirDl9IGzMSdfjO3fCGzpExq1ujpUaXR1yc0rcLYooDuaHYUDUKKJrUgkIQAAC1RAgl9YRKoQNfZxyiRptDRE29HEaa7kUUaNtP8LG2F4w8j4Sng4cnHScLK1itqJYlrs0X2xLWVpEaQ8EIAABPQHmL3pWOS0RNnLS15eNsKFnhSXCRvI+QMLTIYeTjpOlFcwtaeILAhCAAATWSIBcWkfUETZqidMnzcnJSXN6elpHhallVgKs2EiMn4SnAw4nHSdLK5hb0sQXBCAAAQiskQC5tI6oI2zUEieEjToiVUYtETYSx4GEpwMOJx0nSyuYW9LEFwQgAAEIrJEAubSOqCNs1BInhI06IlVGLRE2EseBhKcDDicdJ0srmFvSxBcEIAABCKyRALm0jqgjbNQSJ4SNOiJVRi0RNhLHgYSnAw4nHSdLK5hb0sQXBCAAAQiskQC5tI6oI2zUEieEjToiVUYtETYSx4GEpwMOJx0nSyuYW9LEFwQgAAEIrJEAubSOqCNs1BInhI06IlVGLaOEjaOjozJqXXkt2tN9YSkHEU4yI2sLmFsTxR8EIAABCKyNALm0jogTJ+JUBwFqqSUQJWxonWIHAQhAAAIQgAAEIAABCEAAAhCAAARSEIgSNviG8PSQsERRxxBOOk6WVjC3pIkvCEAAAhBYIwFyaR1RZytKLXFiK0odkSqjlggbieNAwtMBh5OOk6UVzC1p4gsCEIAABNZIgFxaR9QRNmqJE8JGHZEqo5YIG4njQMLTAYeTjpOlFcwtaeILAhCAAATWSIBcWkfUETZqiRPCRh2RKqOWCBuJ40DC0wGHk46TpRXMLWniCwIQgAAE1kiAXFpH1BE2aokTwkYdkSqjlggbieNQSsLbbDbqlp+dnaltrQxL4eS25/r161ZNbI6Pj818WTgqlblF2/ABAQhAAAIQSEGAXJqC8vQyEDamM0zh4dYthI0UnJdSBsJG4kiWkvBaYUMjWGjtrDGWwsknbIwRJF5/8d6Fq1ffudy0AskYP9ac+/5KZT5nm/ENAQhAAAIQsCRALrWkOZ8vhI352Fp6RtiwpLl8XwgbiWOcO+HFrtRA2NjvIGMFCYSNxAON4iAAAQhAAAIZCOSe52VocpVFImzUETaEjTriVEotETYSRyJ3wtMKFZ2d1t4aY25OofYgbFhHGn8QgAAEIACB5RAodf6yHMI2LUHYsOE4txeEjbkJL8t/lcLGzZs3z6Nw+/bt8//1ban47LPPmieeeKL59NNPm2vXrhUTtdwJrxMq+isIXDjtVgmEDX+X0Qob7gqNmldsbDZfi+Pn7OyhC5u+fft7+9/d/w456vsI2Q3Vxb3frUffp8/P0P3b58yuLSIQDCAAAQhAYJUEcs/zlg7dXXnsvgP0rw9tuUbY2O8pm83jez+cnX0x2JUke+l657xv5ysTYaPMES2NM+l6eJ6/OwMyNH6H/tG9SmFjNxi2je83/O7du83bb799Lnp88MEHzTPPPNPcuHGjeemll5orV65k7x25E552BQbCBsLGbpxthQnNf3ciRt+2EwVC97e/u/dJA9VnH/Ix5Dvmnk4M0QgwUv25DgEIQAACyySQe563TKrbVvnmsO5v/f8emvMibOx6SisuuKKC77e+GDFkr/U3VEZXFsJGmSNaGmfSdV+rNO+onWASFD0eXAh+8qIb9EdHR83JyUlzenpaFF1f47rffv3rXzePPfZYc+fOnebq1asHAkiuhuROeKzYmBb5ta7Y0AgbWpEgVsTwP/z2xRZJNHHFFck+JF5Y1H1aD+RuCEAAAhAomUDueV7JbOaom/QCFXpZQtgYjsbcwoZG1GhriLAxx6iZ5lMSGKXrU0SNVrZY1YqNIbFD8xWQaaGW786d8BA25BgNWYSEDWnrSc1bUVweWgEjxNFCHIhZhdHfCuPbbjIk2mjbPq1XcTcEIAABCCyFQO553lI4atoxtFpj9w8Y/q8AImyECUuig7QiQ7reliyV0dUOYUMzEtLaSMKFdB1hIxAvrYghLVtJ2R1yJzzNMp/tA2ebCLT21gxzcwq1B2FjeNuIZruGb7tK7PaOMcLGtl/rt9VY92n8QQACEIDA8gmUOn9ZGnntyxMrNuIirxUc+naSkOFe7/67O19j6DwPhI24+KWwlsaedN2tY/+ds73mW4ggrcy6EDKXuhWlDwVhY9eFWLExbcgjbOjOwxgSODQHd0pRGitsuOKGJHRI9eA6BCAAAQhAoE8AYWP+/tDN630vQe4LUOhFiRUbh3GSDvI8fCHdHjgaEiZCwoX7+5CYgrAx/3gaU4I0zqTr/TLd93RpJRZbUR6sPgg92MYEc8o9uROedgUGKzb8Ue6EjditJ2vYiuIjpjnkc8zWFISNKU8h7oUABCAAgbkI5J7nzdWuUv2G/nW4m/ezYmNc5KSVGxYrNvZfbg8PMG2vI2yMi1+Ku/qCxNhx2NZzaIVH9OoPVmykCP2ujNwJjxUb0+KNsKFbsbGfrIa3f4yJyBRhY/sQ3X2CNuaMjTF15R4IQAACEFgPgdzzvPWQ3rZ08F9vf7et2seEFRvDPWXOw0OlrSv9miFslD+ipX80H3Pd3Z7io+DdsrJUYYOvovgHgtS5urtYseHn1wobVn/Hx8dWrkz8aCdjsYeHard7xKzciKnDkG0LTjpQdEikMQGPEwhAAAIQWAwBbS5dTIMzNwRhY54AIGzMw3WJXqV3yzHXx47rTa3Cxv3795vLly+f94979+41ly5dOv//796927z99tvN7du3mw8++KB55plnmhs3bjQvvfRSc+XKlez9KXfCkzoXwkb2LpKtAtq+GSMUaLaitA2OETVC9jFix66fx302NvaQ02zBpGAIQAACEMhCQJtLs1RuYYWG5rSas/VYsRHuDDHbUHbzqd1WEs2KDGkrS+eXFRvlDlppnEnX+y1zz+QY+pLp4s7Y6EC5oe5D+Oyzz5onnnii+fTTT5tr164V0ytyJ7yYrSgdtByfyc3NqZgOk7AiEnPp0M/+9o5d33noogW++/vN60SD2INHfWV14sfhM2JXH0lQceuLqJGwM1IUBCAAgUoJSLm00mYVUW13/u/OT2NepBA2diHtHxra/uoeBuo7BFR7z26O9sVBH+KrKEUMq+hKSONMcz305ZNt/zsbrNPihI3oCBR0Q+6EF7tiIxe63JxytTtnuSUxj13BkZMbZUMAAhCAAAQ6AiXlUqISJoCwEdc7pFUccd701qzY0LPC8sEK8Fq3otQavNwJL7TaxcdTUszmjEFuTnO2rVTfpTBH1Ci1h1AvCEAAAhCQCJSSS6V6rv06woa+B+QSNdoaImzo44QlwkbyPkDC0yGHk46TpVWIubSFxLIOtfhiW0otkaKeEIAABNISYP6SlvfY0hA2xpJLex/CRlretZfGio3EESTh6YDDScfJ0grmljTxBQEIQAACayRALq0j6ggbtcTpk+bk5KQ5PT2to8LUMisBhI3E+El4OuBw0nGytIK5JU18QQACEIDAGgmQS+uIOsJGLXFC2KgjUmXUEmEjcRxIeDrgcNJxsrSCuSVNfEEAAhCAwBoJkEvriDrCRi1xQtioI1Jl1BJhI3EcSHg64HDScbK0grklTXxBAAIQgMAaCZBL64g6wkYtcULYqCNSZdQSYSNxHEh4OuBw0nGytIK5JU18QQACEIDAGgmQS+uIOsJGLXFC2KgjUmXUEmEjcRxIeDrgcNJxsrSCuSVNfEEAAhCAwBoJkEvriDrCRi1xQtioI1Jl1DJK2Dg6Oiqj1pXXoj3dF5ZyEOEkM7K2gLk1UfxBAAIQgMDaCJBL64g4cSJOdRCglloCUcKG1il2EIAABCAAAQhAAAIQgAAEIAABCEAgBYEoYYNvCE8PCUsUdQzhpONkaQVzS5r4ggAEIACBNRIgl9YRdbai1BIntqLUEakyaomwkTgOJDwdcDjpOFlawdySJr4gAAEIQGCNBMildUQdYaOWOCFs1BGpMmqJsJE4DiQ8HXA46ThZWsHckia+IAABCEBgjQTIpXVEHWGjljghbNQRqTJqibCROA4kPB1wOOk4WVrB3JImviAAAQhAYI0EyKV1RB1ho5Y4IWzUEakyaomwkTgOpSS8zWajbvnZ2Zna1sqwFE5ue65fv27VxOb4+NjMl4WjUplbtA0fEIAABCAAgRQEyKUpKE8vA2FjOsMUHm7dQthIwXkpZSBsJI5kKQmvFTY0goXWzhpjKZx8wsYYQeL1F+9duHr1nctNK5CM8WPNue+vVOZzthnfEIAABCAAAUsC5FJLmvP5QtiYj62lZ4QNS5rL94WwkTjGuRNe7EoNhI39DjJWkEDYSDzQKA4CEIAABCCQgUDueV6GJldZJMJGHWFD2KgjTqXUEmEjcSRyJzytUNHZae2tMebmFGoPwoZ1pPEHAQhAAAIQWA6BUucvyyFs0xKEDRuOc3tB2Jib8LL8Vyls3Lx58zwKt2/fPv9fd0uFdD1nCHMnvE6o6K8gcHm0WyUQNvy9RCtsuCs0al+xsdl8fQDk7Oyhg99au9DvrnFr5/r13dveJ9n56rd9NhzWsatH/56uLr46SfV2y9Cy6vsN1d/XC4falPPZRtkQgAAEINA0ued5xGBLQPqHOYSN/Z6y2Ty+98PZ2ReDXUmyl67vz4EefzBf85eHsGEzot0V+9JxBJK9dH0/vvrjD7Zzd//Zjl2ZQ3WvUtjYvZhsD8CcAsCmu+i95E540oO+z7blqrXXE9BZ5uYUquVahY1dv/ALF1OvhwSR7eTksMwhAaX/4h9jt32W7IQQTbmx9ZZ6/9QyJf9chwAEIACBeQmUOn+Zt9XleO+/cA29ACFs7GLWihCusOD7bTfXG7aP8dcJIAgb840h37vc0PudZC9dd0WNoXd1971zO+8/FEL6vw3W/cGgD37yohv0R0dHzcnJSXN6ejof9RGeJeVGuj6iyMm35E54rNiYFkKEjbCw0b2Ux77sx9oPiShThAH33qF69evgCiJakcfXEzX1D4k903o2d0MAAhCAgAWB3PM8izYswYf0D3MIG8NRniJs+Oc3YTFkqCxWbMwzGqcIG/74hsUIaSyOETJCPlmxMU9/CXrNnfAQNqYFPCRsSFtPat+KonlZHyNsjBU1QvXRCAMawUIrHgy1WVtOv0dq6q+t27Sezt0QgAAEIDCGQO553pg6L/Ee6WUKYSMc9SGhYTsHmb7Co+8HYSPtCJTGhiQ0uLUNigy/W3kxtbyY+iBspO1L2fdeSp1r98K4Vd609tYYS50YIGzYrdiQXvyl674XfO2qi+5MC+kMjpitKdqyh8aKRtjQcLEej/iDAAQgAAEdgVLnL7raL8dKmr8ibPhjLYkau/eEnbgRu7rDFUcQNtKNO2lcuO+B21iFz8iQRA3p/tB1aesJKzbS9ZnBknInPFZsTOsICBvhw0ElEaATIroISIdgal7gfWKCG2FJvGjtYw487fsfEjM09XfrGhI2Yto0rYdzNwQgAAEITCGQe543pe5Luld6gUPYOIx2/8BP6fDQTpzYzqH8B3+G/LlCBsJGmpHXHdGwjVnwJIqLykhHOoT8uWNPGovSigzp+t68nDM20nSmrpTcCU/qXF09OzutvTXF3JxC7emEjditJ0vfiqJdrdC3k178peudUCIJKmP8jPUd0z5fH9Os2PDVzXr84Q8CEIAABMYRKHX+Mq419d4lzV8RNoZjK63c6F+XbDsRpBVAYrexcMbGPGNQGh/Sigm3VkPvjTFlue+h274zfJgowsY8fUTlNXfCY8WGKkxBI4SNuM+5Hj749u9PccaGVgjQijN7D9CBL7ZoBBWJz1Ddx/if1vu5GwIQgAAEJAK553lS/dZyXXqZQtgYL2zEihOusBEq2bfyA2FjnhEbu71EGk99YSMc3/BnXN0VJJKwwlaUefpFtNfcCU/qmK5SprWPBiHckJtTqHqtsGH1d3x8bOXKxI+GuXZFQeiFPOZ+SZCI8aVZSaEVNrS+2vpL220QNky6Lk4gAAEIFENAk0uLqeyCKyLNXxE28ggbvlLZipJ+IM4lbPjjGz6jYzvXj/+86+KEjfv37zeXL18+53fv3r3m0qVLeyyl6+m70LbE3AlPetB3XNiKkquH5Cs31DelF/nQyoGxwoP1y37oHI4xW1i04ockyoSirGXGao1844SSIQABCAwRyD3PIzpbAtJ8F2Ej3FOkrSWxKzbG+Otqx4oN+xEtjQ1JaDicp8cLF0M+pPIHRZkaz9hoG+T765axSNftu4jeY+6EF7MVpWuV5oAZPQGdZW5Oulouy2pI2Nj1hYcuGt2+XPf/XKFAotPZD/npfEg27vVQvbaTne12mP49MXV37/Wx6ZfjtkF7UOkQv9iVIFIsuA4BCEAAAjYEmL/YcJzipf8eEJrDImzsCPcP+Wx/dbeEdNf7vw/dI/lzY8uKjSm9Xb7XfS/2bfvYxn23VWToHsnfYXz3hY/gaovfvd+HxmxX7tB7adWfe5VDWZ5F7oQnqXS7l7Bh9W1usrk5zd2+Ev3DfP6osNJifsaUAAEIQCAnAXJpTvr6shE29KxaS2nVRZw3vTUrNvSsplhq3w+nlJHiXoSNFJR7ZeROeKHVLD4MOVZqdPXIzSlxtyiiOJjPGwZEjXn54h0CEIBACQTIpSVEQa4DwobMqLPIJWq05SNs6OM01nIposa5AFfjVpSxgSvhPhKeLgpw0nGytNJsRbEsD182BNiWYsMRLxCAAAQsCDB/saA4vw+EjfkZW5SAsGFBcT0+EDYSx5qEpwMOJx0nSyuYW9LEFwQgAAEIrJEAubSOqCNs1BKnT5qTk5Pm9PS0jgpTy6wEEDYS4yfh6YDDScfJ0grmljTxBdZ2FioAAB5nSURBVAEIQAACayRALq0j6ggbtcQJYaOOSJVRS4SNxHEg4emAw0nHydIK5pY08QUBCEAAAmskQC6tI+oIG7XECWGjjkiVUUuEjcRxIOHpgMNJx8nSCuaWNPEFAQhAAAJrJEAurSPqCBu1xAlho45IlVFLhI3EcSDh6YDDScfJ0grmljTxBQEIQAACayRALq0j6ggbtcQJYaOOSJVRS4SNxHEg4emAw0nHydIK5pY08QUBCEAAAmskQC6tI+oIG7XECWGjjkiVUcsoYePo6KiMWldei/Z0X1jKQYSTzMjaAubWRPEHAQhAAAJrI0AurSPixIk41UGAWmoJRAkbWqfYQQACEIAABCAAAQhAAAIQgAAEIACBFASihA2+ITw9JCxR1DGEk46TpRXMLWniCwIQgAAE1kiAXFpH1NmKUkuc2IpSR6TKqCXCRuI4kPB0wOGk42RpBXNLmviCAAQgAIE1EiCX1hF1hI1a4oSwUUekyqglwkbiOJDwdMDhpONkaQVzS5r4ggAEIACBNRIgl9YRdYSNWuKEsFFHpMqoJcJG4jiQ8HTA4aTjZGkFc0ua+IIABCAAgTUSIJfWEXWEjVrihLBRR6TKqCXCRuI4lJLwNpuNuuVnZ2dqWyvDUji57bl+/bpVE5vj42MzXxaOSmVu0TZ8QAACEIAABFIQIJemoDy9DISN6QxTeLh1C2EjBeellIGwkTiSpSS8VtjQCBZaO2uMpXDyCRtjBInXX7x34erVdy43rUAyxo81576/UpnP2WZ8QwACEIAABCwJkEstac7nC2FjPraWnhE2LGku3xfCRuIY5054sSs1EDb2O8hYQQJhI/FAozgIQAACEIBABgK553kZmlxlkQgbdYQNYaOOOJVSS4SNxJHInfC0QkVnp7W3xpibU6g9CBvWkcYfBCAAAQhAYDkESp2/LIewTUsQNmw4zu0FYWNuwsvyX6WwcfPmzfMo3L59+/x/3S0VX375ZfPWW2817733XvPjH/+4ee6554qJWu6E1wkV/RUELpx2qwTChr/LaIUNd4VGzSs2NpuvvTDOzh4aHFfufT77kO/tuPb7b++JKbu11dzTNcZXJ6m8Yh4wVAQCEIAABLISyD3Py9r4Qgp3Vyf7tl4jbOwHa7N5fO+Hs7MvhDmezr71G/KlKRNhI/2gCq3u942jvm3/umYMui3r7gkdlSBdb/1VKWzsXkC2B2D2Ady/f7+5fPnyHqsPPvigefrpp9P3DE+JuROedgUGwgbCxuEDZ19QGBILfNem/NaviyRSuNc7oSJWnJDKKeKBQiUgAAEIQKAoArnneUXByFAZ7TwXYWMXHJ/4IAkSrljh2vdFC5+wMeS/320QNtIOotD48f1uYdt/p+/e56Wyhsb44oSNDz/88JxRK2T86le/ar73ve8diB9pu8h+abkTHis2pkV/jSs2dg+dw5USWrEi5GPs/SHRIfb3od6AsDFtrHA3BCAAgTUSyD3PWyPz/X/80B2Oj7Ax3FOmChu7eZ9/xQbCRl0j1RUTtAKiT7hwWz5GyAiKKg/UkeC3PLtBf3R01JycnDSnp6dFRcG3JOXu3bvNlStXLurZ2jz55JPNRx99VETdcyc8hI1p3SAkbEhbT2reihIjbGjEgNiVHvsTlq24YilghHqEpi3TehN3QwACEIDA0gjknuctjWdMe2KWvyNshMlKokPMCo+Qbb/0oW0vrNiIGQHz2ErCg1SqJIJI/qXre+8JSxM2fCoQW1F2VKTO5SprWnupU8deL3VigLCxO/cidrXFkEDSXtMICZ2NJI60/mK3nhw+O+SzPGL7NfYQgAAEILBsAqXOX5ZN3d+6oTkswkaIWfhMjL0XyN7ZGbGrOw7nW+EyETbyj9zQag3VmRcPFhgMrKE4b5wkXEjXVyNsfPXVV80jjzzS/Pa3v91bxZGzi+ROeKzYmBb9tQsbfXqhw0AlQWHsagvf2RlDZY09W0MSYKb1IO6GAAQgAIElE8g9z1sy2zFtC4kbCBuHNKVzMXyCRPvb0IoLafXHbs7lFzcQNsb0ett7fMLGNu7bTR9DZ210NRkSNyThQrq+GmGjPW/jm9/85vlWlFL+cic87QqMzk5rb803N6dQezphI3brydK2oowVJ7YPQN1ZHYcJVH946d5DTvEVFV+8NStIrPs9/iAAAQhAoG4Cpc5f6qY6vvYIG+PYSYJE//rUFRvbuSHCxrhIzXuXVlSQ3heHrktlSNdXIWy0qzXef//95rXXXps34pHecyc8VmxEBswxR9iw34qiFRCmfIZVW4aFIDKth3E3BCAAAQjUTCD3PK9mdnPUHWFjHNVYsSJkLwkkXe0QNsbFae67tKICwoZBJEJ7e9pPvv7whz9sfvSjHzWXLl06L6kVOZ577jmDUqe5yJ3wpI63e8Bs90Rp7adRObw7N6dQe1phw+rv+PjYypWJH4m5diuIdP5Ff/uI1la7QkRrpwE2RgzR+MUGAhCAAASWS0DKpctteZktQ9gYFxeEjXHclnYXwkaiiLbixeXLl89Lu3fv3oWA0f73zZs3m9u3b+/V5Je//GXz3e9+N1HtwsXkTnhaoYKtKNm7SvIKSH0zZguJ1lYrRMTYteC04okLuV8OwkbyLkiBEIAABKonIOXS6htYUQM4PHRcsKRVFlO/inI49+Lw0HGRmvcu7fYR6d1Sut62om8jiSmD9arxqyjdSg03nO0Kg3ZlxvPPP38QaVf8mLcrlC9s9M98cGv76juXzztY9yedZjsHSyYGc1Ad9hliLm0BCR3S6d7nHvTp89uvYfdZV/e37r99/vtfTdn13932me3D8+vzS6HDT0P3pY8IJUIAAhCAQG0EmL/ki5j7fjA0f+Xw0F2c+oeGbudHX+wFsbve/126Zzvferz3LrHzqbm3u5HDQ/OOJ+nQz21/2R4iupuf794hQ9d9fkM7MVy/g3WqUdjIF+LpJedOeBrVbPswkj/PM51G2ENuTnO2rVTfa2LOaoxSeyH1ggAEIFA3gTXl0pojhbARFz1pFUecN701woaeFZYP3l8RNtJ2g9wJL7TaxUchx0qNrh65OaXtFWWUthbmiBpl9DdqAQEIQGCJBNaSS2uPHcKGPoK5RI22hggb+jhhibCRvA+Q8HTI4aTjZGkVsxXFstwafPm2rdRQb+oIAQhAAAJpCTB/Sct7bGkIG2PJpb0PYSMt79pLY8VG4giS8HTA4aTjZGkFc0ua+IIABCAAgTUSIJfWEXWEjVri9ElzcnLSnJ6e1lFhapmVAMJGYvwkPB1wOOk4WVrB3JImviAAAQhAYI0EyKV1RB1ho5Y4IWzUEakyaomwkTgOJDwdcDjpOFlawdySJr4gAAEIQGCNBMildUQdYaOWOCFs1BGpMmqJsJE4DiQ8HXA46ThZWsHckia+IAABCEBgjQTIpXVEHWGjljghbNQRqTJqibCROA4kPB1wOOk4WVrB3JImviAAAQhAYI0EyKV1RB1ho5Y4IWzUEakyaomwkTgOJDwdcDjpOFlawdySJr4gAAEIQGCNBMildUQdYaOWOCFs1BGpMmoZJWwcHR2VUevKa9Ge7gtLOYhwkhlZW8Dcmij+IAABCEBgbQTIpXVEnDgRpzoIUEstgShhQ+sUOwhAAAIQgAAEIAABCEAAAhCAAAQgkIJAlLDBN4Snh4QlijqGcNJxsrSCuSVNfEEAAhCAwBoJkEvriDpbUWqJE1tR6ohUGbVE2EgcBxKeDjicdJwsrWBuSRNfEIAABCCwRgLk0jqijrBRS5wQNuqIVBm1RNhIHAcSng44nHScLK1gbkkTXxCAAAQgsEYC5NI6oo6wUUucEDbqiFQZtUTYSBwHEp4OOJx0nCytYG5JE18QgAAEILBGAuTSOqKOsFFLnBA26ohUGbVE2Egch1IS3mazUbf87OxMbWtlWAontz3Xr1+3amJzfHxs5svCUanMLdqGDwhAAAIQgEAKAuTSFJSnl4GwMZ1hCg+3biFspOC8lDIQNhJHspSE1wobGsFCa2eNsRROPmFjjCDx+ov3Lly9+s7lphVIxvix5tz3VyrzOduMbwhAAAIQgIAlAXKpJc35fCFszMfW0jPChiXN5ftC2Egc49wJL3alBsLGfgcZK0ggbCQeaBQHAQhAAAIQyEAg9zwvQ5OrLBJho46wIWzUEadSaomwkTgSuROeVqjo7LT21hhzcwq1B2HDOtL4gwAEIAABCCyHQKnzl+UQtmkJwoYNx7m9IGzMTXhZ/qsUNm7evHkehdu3b5//r7ul4ssvv2zeeuut5r333mveeOON5tlnn22uXLlSRORyJ7xOqOivIHDBtFslEDb83UUrbLgrNGpesbHZfH0A4+zsoQd95PB3H7XWtv/n3tf5cu3ae4ZspfKlcrfPjl3d+v6G6uS2cagevjaNZVHEA4xKQAACEIDAIIHc87y1hEf6hzfpOsLGfk/ZbB7f++Hs7ItgV3JtO8PQPa29e63vY6gshI08I9pd4T90fEForHU+NEcfdK2UfO36mv/8xyqFjX7jXWHjq6++ah555JG9XtCKGy+//HKenuGUmjvhSQ96t2Np7a3h5uYUas8ahY1dn/h6TwgY+r192Q8JFSHBwfe7xtZXVqj8TiyRyurECkmYcEUKya/G3hVcrMcW/iAAAQhAYD4Cpc5f5mtxWs/9Fy7fC5N0vastwsYubiHhwSc4+Gy3c6tD8aL7fTuv2Qklrm3o3vY+hI2042sbs8NzGCXBwR2LfXvNu+TQuI2qz4OKBD950Q36o6Oj5uTkpDk9PU1Pd6BEnxL05ptvNt/61reaa9euNXfu3GmuXr167iFGLZqzkbkTHis2pkUXYWN/9YVWKAjZddFwhYgYYSIkbIQEAm1ZQ3Xw9aJYMSckmsSWO61HczcEIAABCFgSyD3Ps2xLyb6klyXpOsLGcHSHxAb/HMi/KqMVNDRCRqg8hI0yRuGQuOBeixEi3NZp7w0KLUsTNnyAWLGxo4KwMe0BERI2pK0nNW9FCYkPQ79rxYMYgSAUuaEVG5rVHFZCglaMsSpvWk/mbghAAAIQmIMAwsYcVA99SsKFdB1hIxwnC1Gj9d750fhD2EgzbsaUMrRao104gLAxhqrnnqG9O/fv329+8YtfNJ9//nnz7rvvGpU43U3uhCc96Hcvq9tlSFr76WT2PeTmFGoPwsa4FRsxL/MxttvEebjtpf+bRmQZs/XkUET1b79x6xjbPuuxhT8IQAACEJiPQKnzl/lanMezND+VriNs+OOmESEO5z/h1Rp9gWOopyBs5BlHUqmSqLGN7/7WFe2qC1/ZY8rr+1ncGRv9F/Pu/y/pANHcCY8VG9IQHr6+dmEjREc6W2Jom0bfZ+xBohphI0ZYmCJwTF2x4TsodVpv5W4IQAACEEhNIPc8L3V7c5UnCRfSdYSNw8hpD/SUhA3N1pO9l9HA+RytDVtRco2wrWDR/fWPdJCEjDmEjU5Aaf938CDTJW9Fac/YaL+g8vHHHzcvvPBCESs3cic86UHfF4ZYsXH4MOmEjditJ2xFCa9miBEefEKGtGIj1n9ILJFSy1RhYzf2hllJ9eA6BCAAAQjkI5B7npev5WlLluaz0nWEjeF4aVduaESMIV9SOQgbacdVqLRuPGlEC42NVM6heLZbFTI0the7YqMDUtoBorkTHis2pj0gEDbm2YoytHXk8OG2/+KvETb6YoV2K4jWTiNITGnftB7L3RCAAAQgkJJA7nleyrbmLEsSLqTrCBvzCRshz75Pvg596rX1g7CRc5Ttyu4LG+H4br9HYi1sxPhbvLDRAb5x40bz2muvZe8duROe9KDfvaRxxoavs7TChtXf8fGxlSsTP1LfnPrVD+2Khr4I4WuY9syM0OdmW5/9azHtGgId4yeGhUlwcQIBCEAAAkkISLk0SSVWUIg0n5WuI2zMI2z4523DZ3AM1QRho4zBPLhKYuYzNlYhbLSHg16+fPk82vfu3WsuXbp0/v+3W0/av2effbZ59NFHzz/52v72k5/8pLly5Ur23pE74UkP+g7Q0JKjFBBzc0rRxtLKkJhbvLjP4UO7YmPXtw9XfGjFjlhhY4yAEbtSpLR+RH0gAAEIrJmAlEvXzMay7dJ8VrqOsBGOhrQ9ZDefOhQsNMKGzz+Hh1qODltf0liShAfp/n5tJV/ue6rb0ipXbPQPM+k3qD0Toj1P4/333z//3yeffLL5/ve/31y7dq0IUaOta+6EF7MVpWM7dEiL7dDZecvNaa52lew3xNw91LITAXy/+9rnO1jUtfOtrmhtQmWHrmnL963Y6JcVqvPQKhBN2QcP4AdfdNGyKLnvUDcIQAACENgSYP4yf08IHWrYf+mR5rAIG7s49Q8N3c7xvtgLYnd9zFaS7XxtXwBxy9vFar/c7Xj6pDk5OWlOT0/n71iUcE7Afc+W3gNDwkXnx71fst/2we22Ft+Y9l2/sKv58NAa+1/uhKdVzbR2c8UgN6e52lWyX5gPR4eVFCX3XuoGAQhAoAwC5NIy4iDVAmFDIrR/XbuKI86rbI2wITPCoieAIGyk7Q65E15otYuPgqTQzUkuN6c521aqb5iHI4OoUWqvpV4QgAAEyiJALi0rHqHaIGzo45RL1GhriLChjxOWD1abIGyk7QYkPB1vOOk4WVrFbEWxLBdffgKh7TnwggAEIACBcgkwfyk3Nv2aIWzUEie2otQRqTJqibCROA4kPB1wOOk4WVrB3JImviAAAQhAYI0EyKV1RB1ho5Y4IWzUEakyaomwkTgOJDwdcDjpOFlawdySJr4gAAEIQGCNBMildUQdYaOWOCFs1BGpMmqJsJE4DiQ8HXA46ThZWsHckia+IAABCEBgjQTIpXVEHWGjljghbNQRqTJqibCROA4kPB1wOOk4WVrB3JImviAAAQhAYI0EyKV1RB1ho5Y4IWzUEakyaomwkTgOJDwdcDjpOFlawdySJr4gAAEIQGCNBMildUQdYaOWOCFs1BGpMmqJsJE4DiQ8HXA46ThZWsHckia+IAABCEBgjQTIpXVEHWGjljghbNQRqTJqGSVsHB0dlVHrymtxcnLSwFIOIpxkRtYWMLcmij8IQAACEFgbAXJpHREnTsSpDgLUUksgStjQOsUOAhCAAAQgAAEIQAACEIAABCAAAQikIBAlbJyenqao06LLYImiLrxw0nGytIK5JU18QQACEIDAGgmQS+uIOltRaokTW1HqiFQZtUTYSBwHEp4OOJx0nCytYG5JE18QgAAEILBGAuTSOqKOsFFLnBA26ohUGbVE2EgcBxKeDjicdJwsrWBuSRNfEIAABCCwRgLk0jqijrBRS5wQNuqIVBm1RNhIHAcSng44nHScLK1gbkkTXxCAAAQgsEYC5NI6oo6wUUucEDbqiFQZtUTYSByHUhLeZrNRt/zs7Exta2VYCie3PdevX7dqYnN8fGzmy8JRqcwt2oYPCEAAAhCAQAoC5NIUlKeXgbAxnWEKD7duIWyk4LyUMhA2EkeylITXChsawUJrZ42xFE4+YWOMIPH6i/cuXL36zuWmFUjG+LHm3PdXKvM524xvCEAAAhCAgCUBcqklzfl8IWzMx9bSM8KGJc3l+0LYSBzj3AkvdqUGwsZ+BxkrSCBsJB5oFAcBCEAAAhDIQOC/t3fGWJHjQBg2J4A5AdkcgLc3ICfqM3ACsn1EcAM24XEBgs7YQxBM1jcgJBlISFncXk/LQlKV3GpLsj+SeduSS6WvpJb8b0mde5+XoctVNomwUUfYEDbqiFMpXiJsTByJ3AueVqjo62nrp8aYm5OvPwgbqSONPQhAAAIQgMB8CJS6f5kP4TQ9QdhIw/HQVhA2Dk14XvarFDaur6+3Ubi9vd3+GzpS8fLy0pyenqqOXUwR2twLXi9UmBkEdr/boxIIG+7RoBU27AyNOWVsHB39HsD5/PzxNV5+f82x7l/tX1vf92faMe3b9V2+mHVsO76y/vOQT20dTf98HCTbWm7UgwAEIACBcgnk3ueVS+bwnvmykl3vCQgbw3gcHf1l7e1+qQJmPvf5OXwmZFPbHsKGKgwHqWTPJ3MemWWu+SWVuxz2tRczr6sUNnoYfUdDwsbFxUXz9PSEsPE/NG0GBsIGwob7S6cTMFwCgfl5L3TY9aQ6vXhg12s/d7Wr+cxlM+RXaHWw+xX73wdZeTAKAQhAAALFEEDYyBMK3/7W9znCxi5OrcjgEiXsz+zIup7bvaN9txkq89lC2ChrPnV76uE9jbH/7RM1fAJJ1Odflb0/edFP+tVq1azX62az2eSh62lVEjYeHh6ay8vL7dOaizKn6FzuBY+Mjf2ivOSMDZdYsVukhoKHRtjwiRiuzAZJQJCEij7TQmMbYWO/OcLTEIAABJZMIPc+b8nsY16YEDbCIyUkWnT7N79wIZXHCCkIG3lmdOh/hLvKzM+k8ph56uu9V8icq7Dx/PzcfHx8NOfn5wgbxqhA2NjvC8InbEhHT2o/ihISNdxfUO7MDinDQtPOmDrmURnJh5gRIvkilce0RV0IQAACECifAMJGOTEKvZwhbPjjJIkWGuHCtK7JBiFjo6x5M4yfNwfiTzXpRIAklMS0F7Q1R2Hj9fW1ubu7a25ubrbpMu0fGRvdkJEGXj+wOIri/oJB2NB98WoyNnwv/aHsim4MfxdNbK9CGR4x2R9SbyVfpHLJPuUQgAAEIFAXAYSNcuKFsBEfixhRo78nY8yRFbOdUJtkbMTHMPUTmndHqY5Ubvos1V2csNFeLnp1ddUcHx8jbFijm4yN/aY7wsaQn+/yTp+wYdPXXCA6JsNCEi/M8n3EB+lZqXy/0cjTEIAABCBQGgGEjXIigrARF4vQRaDDF8/uotFe0IgRQ0J2XN4ibMTF8FC1pYyLUAKBJFS4fB7b3uwuD318fGzOzs6anz9/bjmRsWG/iA4vfPFNADI23GR6YSP26Mncj6JIQkI3F3XHU2zyGtuxzyBsHGrpwy4EIACBZRNA2Cgj/tLLFEdRwnGKvRhUEjfscjI2ypgnWi+8d1pYF4l+34/r3ju1z0nzenbCRi9kuAJVwnGU3AseGRvaKYywMVTVw8c/NOJD6OiJ9FOosUJEjD/7ZFVIz0rl+41GnoYABCAAgdII5N7nlcYjlz/SCxDCRj5hg8tDc82K8e1OcSHo8L3DLYhI8xphY3yMRz2Ze8GTBkTfKTI2/MLGqMA7Hrq/v09lKokdaWyGXtJjhITvquxONNGKHzG+tO2Nvc9DAisJF1K5ZJ9yCEAAAhCoi4C0ltbVm3q9lfa7CBsIG/WO7uk9t+eTNL+kcqkHozNEar089P39vTk5OdlyeXt7296n4frjKMqQinagIWxIU25+5ZrN2D7Cg+YoSn9nh5nBoW1TEjB8WSH7iA9Sn/axPb8RRo8gAAEIzJ+AZi2dP4W8PdTsdRE2/DGSjpV0+63dz71K9UPHUHov+FWUvHMm1LpG1DDrjMnuMNsfK2psx2WNwobvuInrqAnChlvYMO98sAfz3/+c/LmbpC3LcYSHjcH0X3Ba5vaFod0Y+bF12FUW6onvYlDTjuaC0b4Nlz27fekyUpe4YtvQMpCO2EwfZVqEAAQgAIFDEtCupYf0Yem2ETbiRoB5aWi3p/s1MOD79RPp893ebGiv2y92F5CG6rRlXB4aF8sUte33bPs9UHoP15SbNqX2+j5p5nWVwkaKoOWykXvB0wyK7gtn3GUvqbjm5pSqHzXZgfkuWmRa1DRy8RUCEIBAOQRYS8uJRcgTMjbi4iRlZcRZ09dG2NCzomalGRs1By73ghe6XNXmmiNTo/chN6eax9hY32HekUPUGDuCeA4CEIAABFhL6xgDCBv6OOUSNVoPETb0caImwsbkY4AFT4ccTjpOKWv5mMceL0np05xscSxlTtGkLxCAAATcBNi/1DEyEDZqidO/zXq9bjabTR0O42VWAhxFmRg/C54OOJx0nFLWgnlKmtiCAAQgAIElEmAtrSPqCBu1xAlho45IleElwsbEcWDB0wGHk45TylowT0kTWxCAAAQgsEQCrKV1RB1ho5Y4IWzUEakyvETYmDgOLHg64HDScUpZC+YpaWILAhCAAASWSIC1tI6oI2zUEieEjToiVYaXCBsTx4EFTwccTjpOKWvBPCVNbEEAAhCAwBIJsJbWEXWEjVrihLBRR6TK8BJhY+I4sODpgMNJxyllLZinpIktCEAAAhBYIgHW0jqijrBRS5wQNuqIVBleImxMHAcWPB1wOOk4pawF85Q0sQUBCEAAAkskwFpaR9QRNmqJE8JGHZEqw8soYWO1WpXhdeVetD9bBEs5iHCSGaWuAfPURLEHAQhAAAJLI8BaWkfEiRNxqoMAXmoJRAkbWqPUgwAEIAABCEAAAhCAAAQgAAEIQAACUxD4Dx2/1r3x1VbuAAAAAElFTkSuQmCC"/>
          <p:cNvSpPr>
            <a:spLocks noChangeAspect="1" noChangeArrowheads="1"/>
          </p:cNvSpPr>
          <p:nvPr/>
        </p:nvSpPr>
        <p:spPr bwMode="auto">
          <a:xfrm>
            <a:off x="155575" y="-30241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93190" name="Picture 6" descr="C:\Documents and Settings\Administrator\Local Settings\Temp\mx3250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41438" y="1628775"/>
            <a:ext cx="7802562" cy="478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50" name="AutoShape 5" descr="data:image/png;base64,iVBORw0KGgoAAAANSUhEUgAABDgAAAKWCAYAAACs1ikrAAAgAElEQVR4XuydCZgVxfX2z8wwbDMjm+wIiAlK0KCACi64kKhEQI2agJF/EiMgRj8VUKOIgCiiAdFIgiwu0QSIgomgUVHENRBEZXEDjQoq+77Mwmxfn7rUnbo93V3V9/bd334eHubeW8upX1Uv9fapUznV1kE4QAAEQAAEQAAEQAAEQAAEQAAEQAAEQCCNCeRA4Ejj3oPpIAACIAACIAACIAACIAACIAACIAACggAEDgwEEAABEAABEAABEAABEAABEAABEACBtCcAgSPtuxANAAEQAAEQAAEQAAEQAAEQAAEQAAEQgMCBMQACIAACIAACIAACIAACIAACIAACIJD2BCBwpH0XogEgAAIgAAIgAAIgAAIgAAIgAAIgAAIQODAGQAAEQAAEQAAEQAAEQAAEQAAEQAAE0p4ABI6070I0AARAAARAAARAAARAAARAAARAAARAAAIHxgAIgICWwIHDB2jqf6bS5gOb6dyO59JVJ10lPq/ftZ5mDZgl8i/esJgWr19Mo88YTZ2bddaWiQQgAAIgAAIgAAIgAAIgAAIgECQBCBxB0kRZIJChBOaum0sbdm2g8eeOFyJHm6I2NGzxsPB3QvRYeJX4beoFU6lHmx4ZSgLNAgEQAAEQAAEQAAEQAAEQSFUCEDg0PSPfSnOyaN9M80Twwy0fippWDVtlPBZ4srjlwBaRvvPRnamobpFxXplQvmXnz/JNu+9CsjSDU7/xJH/Kf6YIIgOOH0ADOg/ICjp8HsxaNYuG9RwWbjPzYaGDj2E9htHwxcOpdVFrGt5jOASOrBgVaCQIgAAIgAAIgAAIgAAIpBYB3wLHB5s/oOEvDvdshZ9JfGrhIGJXfFVImPXBLOJ/fMzsPzOqiZtfgYMZT10+VbwdV4/Wha1p8VWLfSHzW7evwpOYWB2HPLnmf0EfTuwSUa+9HfYxGXQ7Tct785s3xbIUFtvYS4P58FKV8W+OF/xZjOMlKxA4TIkiHQiAAAiAAAiAAAiAAAiAQJAEIHBYNFlIYBd8MYGzudcn2oPDS0DiuAZzL5/rq/8z1YMjEUJDsj04eEy+uOFFKqxbmDLeNyy2nPfUecITifmwmDH3Y2v5ys4NNPXCqcK7BQKHr1MUiUEABEAABEAABEAABEAABAIiEJPA0b9zf0cX/XRbfx+El4ZXf/jxohi1ZBS99c1boriRvUeKN+R88HIVFmI41gEOomQJHIlk33NWT1Fd99bdky5wMO+ZH8ykg4cPijEovGaOCBwi0Kjl5fTmb94Mf5du14BE9ivqAgEQAAEQAAEQAAEQAAEQiA+BmAQOk6UB/MaXJ0dyuQV7IfA/uXafm2WSRk7yP9jygXCF57X+PVr3iCiH03A9B8qsZSb1ikQ9LAywZwZPzDgPT87kEhQZ44K9NPhNuRQVjm92vEjLNnrFwZCig9o2ntjZY2X4ETjkpNaPtwbz4zbKeB1qOyUPbpt90qlyZy+Bnm161tr9gtPw23k+ZBwQrku2mXm67Zihshf5rf6wCzQ8NrhPhX1Wf5pOjN0EDv6eD9l/bCfb61a/PK3UdNIOp35Tecg61FNT12aZX7bZaRzLNsilYMxtVO9RIUa24J1cnzwn3PrQ6byQ3FmklOciM1i1eZU4V7gsPg9M+yM+lyeUCgIgAAIgAAIgAAIgAAIgAALmBOIqcPDEktfn84RJPdQ30iZpOC+LEBPenFCrZXaRRU5KuQ6eoM37eF5EHp4sTrlgipjUqZ4b9oJluW7eHdwuKYqoeXliOOqMURGeLdEIHBxvY+4Vc7WBRZkLL0OxM5bxQtzq5sks/2bPd07Hc8ROGVKkUYUE9iiZt24ebTkYCnwqD9XTRH7HNtnZ828yPgtP9DkopT3OCPcP16/bZtRN4JAC0eATB4t4EDK4q7SL28fLkNTDqS9l/dI+abeX54iuzW5jmG1he3nc8CHb4HQaq/w46KcTYx77zFAVEdXzgkWmh5Y/JIrnccLCFTOQnkNqvdHGnTG/BCElCIAACIAACIAACIAACIAACARDICaBw2mJinyrzRPYAXMHhN8G824T7FUR3mLScnE3ScPNZBFk9JLRosU8eWNPA568ygkZCxbSM0Cd0KvpVa8DtpsngDK+Bns+yEk7T2xZpJA7ZLgJHDyZ5fxcL08k2WuEP8u33xwMVIoEfgQOdYkKixy8a4XqdaJ2u8pF2HyEMbORk3inurkPeEtP4dVi1cFtZfvlZFmdbNtjgsh62A51cr1o8KLwhFqd6MvyOT3XISfxXD+LB6rdHHOCbTLxXtEJHJKT9FCQZfP3484dFxag1P6VtjIfu3ilEzhM2iz7i0UWFt/4WLx+cXjsqaIU/ybFGWYkBRe5E446TuQ5odrN6WcOmFlrDHIb5Vjnv/k8YA8QGUhXlsX1szeHXSgJ5rKDUkAABEAABEAABEAABEAABEAgeAIxCRxO5kjPB5MYCSZpuA45GbbHIpCTPHVCrE7o1Ym6KqbYdyPxisHh9hvbbt+6VW2Pm+ii22HGybOCJ7gci8O+UwgLSHKyysFHnbwenAQOORnnclUhhkUA+WZ/2W+Wicmx2iZOz/VIzwCVjRQNeJI9cN5AMTTcvFBUYUb1EOC2c1/zofJzGmcmAodahppeClxc7rlPnRsWpdS2qSzEZP/I9r5O9Zq0mcuQgo59eZYUAtXxyundYnCoNtg9UlS7Ve8mdRyoXkxcjx8BLvhLEEoEARAAARAAARAAARAAARAAgWAIxE3gUCd9PDHmyZb0dpCmm6SRuzY4TXrVibKcgKqTNdWrwGsiF43AIdugxmTg72TcBLfJpU7g4DK4TBYh7F4E6lt5lZ3Tsgtpn9PkVQpG9gm1yloKD27CAJfvNNlXl2E4LV3hfFJgcfLUkLbp4rvoBA6nLXXtgoHKUBU9JDspfvBnL4HDpM3201XG2RA8jmwJbBfw3AQO1VvEPsa5PCl8uQl/dvFIXaLDY4k9gRDMNpgLLEoBARAAARAAARAAARAAARBIHIGYBA7dJNQptoE9PoAujde2qSomXcwJTuv2pjoagYMntRwDwR6PIiws8C4T1j+venXdzIIDx7xQl1dI0cDU+8WpzV4xHuz2e9Xj9JvJjjT2ZUROHHQ7h+gEDqf8dsFAx9CJXbRt5jayBwePd3vcEdl+U4FD53Hh9LtXHjevIR6/chcf3VjF7yAAAiAAAiAAAiAAAiAAAiCQbAJxFTi4cTwhZDFA7mTC39nfrnulUSeUMj6GE7TRZ4wWSzS8JnJBCRz2mCAcw6JNYRthVhAeHPb2qUs35CRYNzkPCxVWIFEZy0F6IciJPvcDx0xxOmQMkngKHGpsCbsNHKNCxutwsi/dBA573JPBJw0Ox+Hw68ERtMDBfFlM43gg7DWkCjBqvJJkX6xQPwiAAAiAAAiAAAiAAAiAAAh4EYi7wKFWrgZGdNudwZ6G41yc99R5ohiTyVYiBA5po12oUZc8xLJExd5h6tIRKXCo33kF5fRaouK0LMNet1+BQxV/7EtgZNlyiYXTMhLT0zUIgcOJq6xf/Y2/81qiYtJmNTaGfVmJXFJi6sGhLlGxLzdxa5NOFFG5Owlqpv2CdCAAAiAAAiAAAiAAAiAAAiCQLAIxCRxOu6hwQ3q06SHaw5NQ+Td/VsULGRTTJI2cnPEbf95FQg2myfl5Uue0i4o93oXbJE+dfNpFFKclF7IcNYgm26ButRmtwMGTZdkeDvLJogm/4Zc7xqhxLdT22O3mMji/U5udgoPKAcj1sQ1yaYJfgcO+M47aX9Imr7geclmOPaCqqfDiFreC8zv9JmN+8O+q6GZfOuUlcJi0WWWuBoRVv7cLHDIGiJeQZt8tRbVbHRO6JSrsySN3/VEFDq/4Lsm6aKFeEAABEAABEAABEAABEAABEHAiEJPA4YZUXQohl0HYt2LlSZ6cdOrS2GME8ESQD/6etxU1FRPcJnn2YKc8aeQtbXmrVSeBQw0qKW2Xbv08SeS4HKY22Rl6xaew73pi56Lawtt7sujj1GaekA9fPDy8FEEu/ZF9pE60/Qoc3B6VD3+W5fNSGbk7izoRl3ZzX0qOumCsQXhwsG2q9wV/5rarY1X2j26bWF2beYtcubuMXJoj62E+3G67wKEykqLeqN6jhGiojkt7ebIdcktZ/uwlcMiy5HkllzRxPt1uNrisggAIgAAIgAAIgAAIgAAIgECqEIibwKG+1VYby14fHFuBhQCTNDIvTwCn/GdKOJ6E/J4nxzyZl54i0SxRcZqUy8mmW9BM9XvOz3ZMvXBq2EZ1eYaf5QHq8gOVG79J58mtusUo/+7GRQosbnW77dQid7yJ1oND2szCAbfFHoRV9ZJghmoAVZk3lqUzfj04ZN+zrSywyIP7b/2u9bXil3gJPro28+8sWsh6mDWfCyx0MAv7UiO7EMW2qfyc6nPbUthE4FDHG49ntg27qaTKpRp2gAAIgAAIgAAIgAAIgAAI6Aj4Fjh0Bdp/Z+8InsDxoS5XUdOZpJHp1W1ZOT6HdKv3a5dTerVsN1vt+XjCy94e6rKZIGxh4YLf+ntxc2Pol4vcspSXKdgFlFjbYtIOmSYeHP3YLzmY9r1b2bo2y99N65Hp3fpHnj+x8ovnOPDTD0gLAiAAAiAAAiAAAiAAAiAAAtEQiLvAEY1RyAMCIAACIAACIAACIAACIAACIAACIAACfghA4PBDC2lBAARAAARAAARAAARAAARAAARAAARSkgAEjpTsFhgFAiAAAiAAAiAAAiAAAiAAAiAAAiDghwAEDj+0kBYEQAAEQAAEQAAEQAAEQAAEQAAEQCAlCUDgSMlugVEgAAIgAAIgAAIgAAIgAAIgAAIgAAJ+CEDg8EMLaUEABEAABEAABEAABEAABEAABEAABFKSAASOlOwWGAUCIAACIAACIAACIAACIAACIAACIOCHAAQOP7SQFgRAAARAAARAAARAAARAAARAAARAICUJQOBIyW6BUSAAAiAAAiAAAiAAAiAAAiAAAiAAAn4IQODwQwtpQQAEQAAEQAAEQAAEQAAEQAAEQAAEUpKAVuCYNWtWShqeSkZdeeXl1KBBAeXn59Hjjz+ZSqZFZcsvfjmQ6tdrnDHtiQpCnDJd9vOBVFQIttHg/eUvL6V69Y4SWevXrx9NEcgDAiAAAiAAAiAAAiAAAiCQwQSMBI6L+/fJYASxNe2lF9+ms/ucRa1athQix9NPP03pzIvbc84551DLVo2EyJHu7Ymtd4PNHWLbh5o2ayxEDrA158vszjrrDGrbtoUQOSBwmLNDShAAARAAARAAARAAARDIFgIQOGLsaZ549ejRg1q3bk1NmzZN+0lrprUnxu4NNDvYRo/Tzg4CR/QskRMEQAAEQAAEQAAEQAAEMpUABI4Ye5YnXl27drXeLLekVq3aZYTAwe05pn1batG8Vdq3J8buDTS7HCvt2rWmli3baNk23fEVvTxpGO3d8j3VbdiQzh3zDOUc96NAbUqXwuzsIHCkS8/BThAAARAAARAAARAAARBIHIHABY49e/ZS3bp1qaCgYeJakcSaIHBEwi/81/NU2vM0qmjXLom9kryqDx0qpu3bdtCxnTrUMsKvwNE25xCteeJ+Ki0+SFUV5XTShYNo3wlnJ69xSawZAkcS4aNqEAABEAABEAABEAABEEgTAoEKHDt27KJt69+jHYfy6fiTTqE2bVqlCYbozYxF4MjLyxcVV1aWR29AwDlle6L14GCBgw4eokNXXknj7v2jsXXjJ46NSLt2zQYaO/Ye8V1Dy3vh2qFXU9++fUj9nn+bOPFukUamlYW8sOhvNG/e87T+009Iln3JwKtF+h9360zjx06kj9asF8lP6XY83fqHUUKU4+/Xf/EtzXn8YfFZzSPL5nLnW//kwfm5Dv5+0QuvWN4Zzam4uNSqa6wVy6RxOJ1O4Hhla2g8yKNh6b5a/IrrNzJielGr1BlTRgZrEkHgCIIiygABEAABEAABEAABEACBzCYQmMCxceN39NXn6+jM9qFJ2SfbC6jlD0/NeJHDj8DBgkZBQ95BI7TjijzKyyupvNwSBYr3Jl3sCELgyPv6a6po0oSKB19FbY6tpFmzPqBhw3q4/j/0dw+FRQjJRAoZq1atorlz59Ls2bPp+X/OpRXL3xdiBn8vj527Nok/x9x5n4iHMmzYMPF5ytRJ9MWGjfTII4/Qrt3fCLFi5syZ1KFjc7rjtjuoe88z6Oqr/48GDRpEv/rVr+icc7sLgePLrzbT6NH/j04+pUtEnrKy4nCdTRq3pj59+oryuM6NG7+iyy//hdXG6dStWw8r/2gqLCyi668fSlXVJSKfTuBoN/ntUPklljhhZbmg7CU6pmpPuM5vc5vQknrswRHaScTxaBoSSb77Q2YFBobA4d7l+AUEQAAEQAAEQAAEQAAEQCBEIBCB4+uvNtKhzWuoe+sDVDevWhS8u6QOrd5aSI1ad6Ufdu5Aubm5GcncVOAoKGgc3nrVC8SBg7vo0KG9SWMVjcCRU1ZK+Zaokb9pI9Xd/D1VWcuU+GCRo+SifrR41RcxCRwzHnuYXlz8Gi1a9C9asuTlsMDx/ebPIzixOMGixa9/fTXt2btFeFToBI5LL+1P1157vSVEXEtnnNmLbhs1mlq1OZb+97+v6M9/mUo//cmAsCiiChxcsSqYPPfc8/TG0nfouecWEgsub731Dk1/dA699NK/hC18aAWOh94T6Ub0/hFdcGwrqvzzzyn3q9WUU7+u+L6yzY8o5/9mUG5RS8fx8f6OPfTw2x9TcVk5fTfyzKSNoXhUDIEjHlRRJgiAAAiAAAiAAAiAAAhkFoGYBQ5+0165dz31bHOAGuRX1aLzzsZG1LDliXT8CcdmFrkjrTEROI4qam4ts6h5637wu++o8u9zKe9HXSh361Y6XFJCBeefR/knniRKLS7eT/sP7EgKL78CR97evdTozTeoem/I06D60CGqPlxOlVab5FF8ze+odfdQ+6U3h/yb/3//v2+5enDIMqRnhBQ45PdyyQl/9itwyCUqp5/eg/70p+kW851C4GCRZMOGDXTddSMsz44arw8vgeOpp/4mlsM8Nusp2rrtf+GlNP/973LxmQ9TgeNvQ86nX3U7ll4fdT599+EyqlvQSMTgaNX1dDr/7r9TbqPWjmNjxXc76KJZS2iftTwGAkdSTh9UCgIgAAIgAAIgAAIgAAIgkEQCMQkcH324lgrKvrI8Nw66NuFwZQ59bC1XKW7wAzrhhB9Qpu1+oBM42HOjqLBZBJ9d48dTnbLD1Oj+SeL7fQ88SPWLi6nOoF9SXpcu4rtkeXL4ETikuEGHDlJ1eSjmgxQ4+G8WOXJKS6kqrw6V/e5aumvmk67jxC0GBy9FGT58uFgG8vPLL6L3V652XKLC4oNfgYOFjNNO6yWWkzz73Dw6fHhvuIyOHY+h//xnJb388ivGHhzvvL2SnnjiCbEcZsWKD+iRh2fS22+/TdLTxFTgeGzQuTS853H0yi3n09bVNQJH045d6OyR06nomBOo6nAJVVtLmvJah8YLH6/9bytd+delcRU49peV0KYN31CLlkdTixbNY750fbzuM6Oy4MERM2oUAAIgAAIgAAIgAAIgAAIZTyAqgaPUmrR+9ukGIW6c2OJQeFmKFy2OybEj91jq3v3HGbVcRSdwNGvaMSLeRlnxISqdeB/Vt3aaqTdhvEC2909/oga7dlO9TpaXy69/HcYo3/wnchSaChz1v/uWCtattQKKHrA8Ng57ChxC/Oh6IjW67eeOTdHF4OAlKiwezJkzw1r68ZbxEpWlS9+mf8x/gRYuXEiffrraWiZzg7XMZRHVrVcRjsHBy1kuumgA3XPPBGspVesIkeTXv76Gvv56o5HAsWnjZlH+3//+N7JCb9Ck+6ZRo0aNrECj9/n24HASOBhcw8oSumDGSmrYsRsd/mQJVWxcRXmtulB+xx6U27S9kcDBgsKYMfcRB2Hlg5fZ/PjHXWnivXeQ/Td7Zy1b9h49PG2GSL99+04rEOufaM3qteHy7MFXZblj77qf1q79RBQnv9u+fQeNvWsyNWhQX3w/fvwd1LhJoetQh8CRyKsA6gIBEAABEAABEAABEACB9CTgW+BgcWP16k+oU71vqFOTmmUIJs1nkeOrg83p1FNPtiaB7pMZk7K80nBMkAMHysRuGerB37ewdrgIcgtbL4HDyXuD7Sn55muqY3k15B9zDEUIHp1/SNaaiLDJdi8ODqJ54kldaPDgn4v4EjwhvW/SmPDEVGYcZP3OadT08jee0PLRqlUr+u01g6lXrx4RjEwEDiluVJeVUU65JW7oBI7u3anR9Re6dplO4PjwwxVCPFi48FlLqPg4YscU2VYxSbbF4OAtW5lBfn492rdvH3Xt2pkefHAabdmyke6+685wvI7xlkdNvXoFdNPNwyKEj7/M+LPYLUUGJvVaosK/cZ+89OJrdPTRTcUuKn/5y6PUvHkz3zE4vASOvtOXU9Fx3cMsS9b8m2jrJ1Sv++W0dH9DrQeHFDHYM4Y9S3g8FBYW0l//+gR9/vkaIVbI39QOY0Fi6LW30MMP30dnnXUh8XWgzPLmWLHizYg8hQVNrd1ufhYOvsrprr9+uHXOn0YjRvxeFMnfTf/zQ/Rfy8vluWfnhqvZut1auuWyoxAEjlivisgPAiAAAiAAAiAAAiAAAplPwJfAsccKHrn6o4+pbYOdxp4bKsKS8lxas62QdlW0s5YcdKaS0jK69nc3ibfJvMUs/33OOefQyFFDxWRxy+Zd4m85KeeyTjrpR3TvfXeK3z/5+HPxtzxCE9p7rcllmeU+38xyGvixNdHvL8oec+ckKw5GPfF3/wEXCgGAD1n2nMcfEZNRXlpw/6RpEfWoW4KqMR84v5fAwTtt1KvX0HMUHXz3Xcp57XUrAGk9yjv3HKIzzgin50mzDFDJX/Jk/fTTe1k7fwyimbNmhgNovvXWy+FJpsx84MAuuvHGm8PpZUwPGRhz/fr1YneSp/76F2uiWrM7iE7gqL91CxV89KGoxkTgoB/9iEZ/EHp773XYl6hwWmZ3dLP24SUebducIMSJ/Lo54nt5FBfvC3Nij5mqqrIIbpaTibU0qi61a2cJSgpTNS33FR/M2/59w4aNROBQu8DB6dkm9bfcnAa0f38J/eAHx4nytm/fbL6LypEgo0Lg6NGOXr35J7Rl7bsiBgcf7MFhFzj4+8otnxHvOPzaviZRCRwXX/wzKjrqKGv3l+Ppjj9McBQ42HvjhX/9OxxEVbL45JP1dOcdEyPyqMFXOR17cLDAcdVVV1o7CO8WbZHeICNHjhS71+gOCBw6QvgdBEAABEAABEAABEAABEDAl8DB4sDuXfutSeBu+lHBV9SmqMwXwc0H6tGGsh9S3fyG1Pn49iIex+BBw2jatGnWRPB7mj59pnDr56UIt956m9hu8+qrfxmxHSdXKN8As8AxY8YsEfOAj4emzqbdu3dY+R8Xn/fv3y/+v/feSVaegyKQ5IYvvqAh1tagz/ztaTrqqNwjb7AL6PbbR9Ep3bvSn6c/QR9+uNqaDLcT24vym2au58knnw63VZ3QegkcrVqGJrluBwcbzZk9h+pZk8s6vXtFiBsyj7pMxUTgUHcWUdPbBY6dOzfRpPsftnb+eD28hILr9BI4OOZG088+obz2P6Scth2FiRVv/puK6+VTybGdxOcm77xFFd99L/4u7dGTjh7U05MB/+jkwaHN5DOBFJqcRAqfRRkl5/rsdZnG4Jg55Gc0rN6H9Mq919HOnbspt05o61c3gUMaZBKDw8mDgz1Uxo27m+6441a66abRQqz47OuPRKwNPthriAXFzz79gv785xnh841/s5fH3zkJHPYlKpzuqaeepX8+v0iIQePu/wMdVa+BK1sIHEbDDolAAARAAARAAARAAARAIKsJ+BI4JCneOaVj7ppaAse6r/ZFwDypU+jNszxY4NiS3zNiR5W7xkyiX/ziCvrEiunBx/x584l3nhg48FK688476UddOzlu1Sk9OFSBY9jQUXTDDcPpvPMuiJiEsYhyxx2jw9/ffNOddNllV9D5fU+n/hf/kvr1Cy2fGDnqBrr6V9dacUJOFjEGVIFDrUdtU7QCh1ia8uifqeC8c6n6lB4RcTrU8u0Cx8cffxb+mQNvso3Sg0P+cN99Y8Sk1E3g6Ny5s+UV8T39/LIBFq+bjAWOovWfUWEHa+eXTieEbTi88HHaW3QUlR/ZAabwX89TnrVlbPFPL6Ax//gXzX58pPYES4TAoTUiAQlMBY7HLu9FwyteoRcfnkhb95ZS/fw8YV0DKqML/rwyYomKanYsAscrryy2gqxWWdva/lsIHO+++6oVMDW0fOTBP06kV155zdqqd4klSvw1KoHDvkRFipJbtxyiUaNGWUuQhonzEUtUEjAQUQUIgAAIgAAIgAAIgAAIZCiBQAWOVZ/vpBM6NKKKimr68vv91POEoyOwOQkcLFTwwUEa+/W7wIoF8HcaN36c8LJgoYOXDFx0YU1wShlzwUngsL85lpXbv2dRpXfvs+jKXwwQ4gkvO3ngganWhG6W5clxB/30pxfRBx9Yu2Ac8eBQl6jI4IyybC+Bwx5gVIXBS1NyrYCr6vaxTmPMyYODYxnMmjUrbKPTEhX2Mhk9aozjEhVeFnDW2WdYyyva1tqS1suDo/ny96juACuGR916ngLH4RO60J1/X+DrlHHbRaVly5Y0a/ZUUdZjM/4mdjVRx4BT33B/n2Itt+AyWYwbO/aeiKCacpkRjyHe2tVpeYwv4w0TmwgcefUb0p96NaLrq5bR8pdfoD0HS8OlF1SX0Kn3vi6CjDodsQgc9etX0+9/P5oOHjwYXm7CXiiFBS1EVZ99/r6IwcHeHq1aF4SrN/XgsC9R4d1YpMfGzTeNsQTHy+nii38SXsJibx88OAwHGZKBAAiAAAiAAAiAAAiAQBYTCLtNuzQAACAASURBVFzgYFGDt4Zd+8UOI4GDY168uPhVy2Nil+X+/gg99NDDYpnK559/Zq33fz4cCJEnVuyxwMeePbvo8SdmiqUjdg+OW2+91fJe6BSxPIA9OO65557w99KDgz03fvrTC8Wk7Y9/fJB6nnoqlVlLWZo3b0PLl78rynZaoqIuA4k2Bschq311Kyoo/4jng9MYjCYGh+kSleN+0NZatnOo1htzrcBx+e8iTLV7cNS12lWdn08tzm4tlp5E68EhhYmioiJrZ5K/UzXtJ54Ic/DOSy65RCxd4iCgX2wI7XIiDxk4k/M99dTj4aCkalBNGTT0qaf+Fo5jIj0K4nkt8CVwlLxCxTs3Ul7d0C4jfFTs2071B/8lYmtY1d5YBI4OHZvTbbdagpC124lTkFGux76LysxZU30vUeFyWCSUMT34c0lJqdh9ho+Dh7Y5dgEEjniOTJQNAiAAAiAAAiAAAiAAAplBIOkCB8f1YMGBj6VWPIhpD/9RCB5nn32WtXXkeLF8wskzw8mDg2Nw8Bto3llEjX/A3/Nxx5030eeffUY33zyGFiyYT40aF4SXv7CL/muvLaOpUx8S4gZ7cKgCRzRLVNx2UTn4vy+prrWXaF3LO8HrcNpFxSvIqCxL3UVFLmk58cQugoubl4vMaypwVB/YRzlFjcgucPBOJlLUCELg6NfvIrHTS+vWrS1PjIkiNsrJJ//Y2k336rDAwZ42qkDBbeR8jRo3rhU4U21/Kgoc3A+PXXoqDS95ifatfZ1yGtQs86o6sJ2K/m92TAIHl+8UvFXGlWGvI46Nowpl9jHKy0qOProJdWjflr7f8nWt8ji9PfiqLFeWxeXzziz16jahTp1+IL7eu+97LFHJjPsKWgECIAACIAACIAACIAACSSEQk8BxdMPDEUZ/YC1RKWxQR3x3sKSCetiWqHy3vz7tadA9IgYHp2UPiy5duljbak6nJUteFksKeBnFpZdeLJaouO2iYl+ewLuo3D32AWuL2INHdlE5QeyWIndRKbK2pt28eQsNvGSgtXxjtBBPOAYHv9HfZ70dv+eeyUdElkcs75C1YYEj2l1UuG32ZSoHrPgGVQufp/p161LO9SM8RQ51eYoEzeWVlx8iDhp6VFFzK3ZHgZjcy0mrTMe7qHAadWLJwVk5rX3yqXaiicBR8d4Sqvh8HdW95GqqeOvFiBgcLHBEc7gtUZkwYQy9/vqb1i4cp9PXX2+gTZu2RAgcbktUuE/vvvtuK45LTeBM6d2Ryh4czE4EGS17lfa984y5wLHzM3rlf3tp0Etf0T7Ly+W7kWdG0w3GeXi8VVSUuwoSpgWZBn+FB4cpUaQDARAAARAAARAAARAAgewlEJXA8cyHL9OuXXsoJzcngtyhgzXbjfIPBYW1t0ht06YVXdnlvFrE5Y4jPKmXk3UWN3gLUD54Ui4POVFv2KA5NWnSLPy9fOu8f38VFR8qoa5du1ru74eouGQH5Vn7aO7ZU0atLK+Jo6xdS3iHFf5els1vsPng7ULZBi67QYOQeGCvx3QXFS6P2yK3IOXPHHsj39oWto61LSz95teU16aN4+jjtidqxw/VAJ3AkdO4GZXkVlN5QSEVrFtLuS3a0t56eeEgo0F7cCxbtswKODuQzjrrTOHJsWjRK7U8OJyWqPB37JVTWloh4nakyxIV7guxTWzXZnRw0QSq/G5tWORw8+Co2vEV5X7yEi1pcTH9Yv7yhAgcib5kQuBINHHUBwIgAAIgAAIgAAIgAALpR8C3wLFs+5pAWnleC+dAiYEUfkRY4LLsIkFQb56lnV4xOGQadakK25O35mPKq1OHcrp3d2yufWlKUExMytEJHKVNm9KB47uIovJ37qSid9+mAz/4YdwEDhYmrrzychF747nn5tJNN15P3XueoV2iwgIHB8684YZbLY+eA2GBg3fauf76a+l0Syx58IFpVMfagvXuu++JWOJiwimaNCYxOMICR8/jqGLjB1Sy9FGq2vMt5dQrpKpDu+ioa56m3OahLXn5qNzyGR1e+yI16DOUXttcSlf+dSkEjmg6B3lAAARAAARAAARAAARAAATSnoBvgSPtWxxwA0wEDq5S7kiRf2TLTzczkuW5Ie3xEjh4m1gpbsj0eXv3Ur3/fUGlluhRVVhIQS9RYYFjytRJ9P1322jKlCl03bDfRAgcTsuH1Dgbd9x2B320Zn1Y4Fi69G168ol59INObWj9F99ay5AeomOP/aFYChXvw1jg4G1ie3cV5rDIUbbqWarc9gVVWp4aDQeMo9yjWlDFoX1UxwrmWvHtaqrX62rKbdSaTIKMxruN8SofHhzxIotyQQAEQAAEQAAEQAAEQCBzCEDgiLEvTQUOWQ17c9TNbyAED3mwV8fh8hI6dGhvjNbEnt1L4Ii9dH8lqMEw5TIfFiI4rkhVVZkQJfj7hg1rAnHK5UNqnBGnwJkcKJOXMLHglChRyVTg+NuQ8+lX3Y6NhPX1W0S8jKqwKVG5tXXs/u1EnU4jah3aWYiP5d/uoH6zl8CDw98wQ2oQAAEQAAEQAAEQAAEQAIEMIQCBI8aO9CtwxFhd3LOnksAR78aygJLIOCemAke/ru3plDY1sWWYQ05+feufFbdFOarLy6iaxY4jxzd7DtDCtd9Q2eGKuAcZjXff2MuHB0eiiaM+EAABEAABEAABEAABEEg/AhA4YuwzCBwxAsyi7KYCRxjJ4UpzOnXzItLGexcVc8OCSQmBIxiOKAUEQAAEQAAEQAAEQAAEMpkABI4YexcCR4wAsyi7TuDIIhS+mwqBwzcyZAABEAABEAABEAABEACBrCMAgSPGLofAESPALMoOgSP6zobAET075AQBEAABEAABEAABEACBbCFgJHBkC4xo29mjRw9q3bo1NbW2UH366aejLSZl8mVae1IGrGUI2EbfGyq7+vXrR18QcoIACIAACIAACIAACIAACGQkAa3AsWfPLtq6bRsVHyqh0tKagIYZSSOKRvFEq2FBA2rVsiU1aFBApWV7advWfXTw4MG05MXtKbS2e23ZqhHVr9eYDhzcS7t37bXacygt2xNFl8YtS4htATVt1piKChtbAU730/ffb6eSkjKw1VBndg0a1KO2bVtYOxAdRRA44jZMUTAIgAAIgAAIgAAIgAAIpC0BrcDBokZJySExCTt8uDhtGxovw+vWbSgmXixu8Jaj5eWVQuQoPlRFFZWH41Vt3Mqtk1dXlM3eKLI9LHKUH66y2gaBKxbw+dZOKPl1c4W4IdmyyHHoUAXYasAyOzku+X8IHLGMROQFARAAARAAARAAARAAgcwkoBU4KivLxaQdhzcBnrDKIxN4ZVp7Umn8SraZME6SwRXiRjKoo04QAAEQAAEQAAEQAAEQSH0CWoEj9ZsAC0EABEAABEAABEAABEAABEAABEAABLKdAASObB8BaD8IgAAIgAAIgAAIgAAIgAAIgAAIZAABCBwZ0IloAgiAAAiAAAiAAAiAAAiAAAiAAAhkOwEIHNk+AtB+EAABEAABEAABEAABEAABEAABEMgAAhA4MqAT0QQQAAEQAAEQAAEQAAEQAAEQAAEQyHYCEDiyfQSg/SAAAiAAAiAAAiAAAiAAAiAAAiCQAQQgcGRAJ6IJIAACIAACIAACIAACIAACIAACIJDtBCBwZPsIQPtBAARAAARAAARAAARAAARAAARAIAMIaAWO2bNnZ0Az0QQQAAEQAAEQAAEQAAEQAAEQAAEQAIFMJmAkcFxxxRWZzABtAwEQAAEQAAEQAAEQAAEQAAEQAAEQSHMCWoEjzdsH80EABEAABEAABEAABEAABEAABEAABLKAAASOLOhkNBEEQAAEQAAEQAAEQAAEQAAEQAAEMp0ABI5M72G0DwRAAARAAARAAARAAARAAARAAASygAAEjizoZDQRBEAABEAABEAABEAABEAABEAABDKdAASOTO9htA8EQAAEQAAEQAAEQAAEQAAEQAAEsoAABI4s6GQ0EQRAAARAAARAAARAAARAAARAAAQynQAEjkzvYbQPBEAABEAABEAABEAABEAABEAABLKAAASOLOhkNBEEQAAEQAAEQAAEQAAEQAAEQAAEMp0ABI5M72G0DwRAAARAAARAAARAAARAAARAAASygAAEjizoZDQRBEAABEAABEAABEAABEAABEAABDKdAASOTO9htA8EQAAEQAAEQAAEQAAEQAAEQAAEsoAABI4s6GQ0EQRAAARAAARAAARAAARAAARAAAQynQAEjkzvYbQPBEAABEAABEAABEAABEAABEAABLKAAASOLOhkNBEEQAAEQAAEQAAEQAAEQAAEQAAEMp0ABI5M72G0DwRAAARAAARAAARAAARAAARAAASygAAEjizoZDQRBEAABEAABEAABEAABEAABEAABDKdAASOTO9htA8EQAAEQAAEQAAEQAAEQAAEQAAEsoAABI4s6GQ0EQRAIDkEFi9eTLNnzxaVDx06lPr06UONGzem6upqR4NWrFhBL730Et17773i91mzZtFpp51GHTt2DOfLycmJuTEbN26kDh06RJSzbds2atGiRfi7IOpxM1S2X8fHjw1OTHX577rrLjrvvPPo/PPP1zLlslavXk3dunWLSLtp06bAWcq22O2fMmUKjR49WmurTGDSp3ZuTmPwnHPOEeOvZcuWtcaurg+NjY1DQpPzyV7tG2+8QcuWLQufg25jxGls8fnK57n94GvAsGHDfLXwuuuuI+Z+xhlnUPv27clrLHMf6sa6r8o9EpvU5ee84qr8jiGTfg2CR7TXSZNzKtrrutu9I6j+RTkgAAIgkAkEIHBkQi+iDSAAAilHgCdKffv2FXbxg3KjRo3oD3/4Az322GOOAsfYsWPFpIonBzfeeKMQG/bt20fPPvtseHIkH275e55wymPv3r2ifD7sv6l55syZIybI6kOynAjwhGrGjBmOk3e2X06y1Em+OomQZa5Zs4ZOPvlkUYeXnSZ87KKCrj6nQeDGY/78+TR48GCRZdGiRTRgwADXMcQTqt69exMLDKNGjXJN54elU1+p/SgrGTFiBP3sZz+j008/PSxAeXHlfH7tkHXJMThv3jzq16+fGFMs4Dz33HNhYUUdOyZ96ATLbfLJAoEqBKi8nfJ4Tfb8nE/29i9fvpx69eolvpZ9r56XMr29H/h7ex9yGnnem56vnEeeq5xn/fr11LlzZ8/zidNJsS2o89Xr2hHEecU2+x1Dfvo1WddJdczHYq/u2u16IcIPIAACIJDlBCBwZPkAQPNBAATiQ2DgwIHizSQfTpN/t4fgiRMn1jJIvgF2EibU8mVGJyGAf5MP/G7lOL2B5rJUjwITG+x5pF1qXhM+ajlchlu77OnsAJ3yqZMfFjdY5HA7WGRgYYoPJxHCibuOpa6vtm/fTuPGjaMJEyZEeNbo8tk5mdohJ2JuIo783W8fujFV+duZcn+xoMCCnyo22CfwbmWrk0rT80kVdwYNGhRRtBTD2CZ7eWwrC0JSLFPt5UJYICkuLg6Lnabnq8pHFR/dzgF1XMTjfNVdO5zEV915xTabXAdk26LpVy9e8bpOxsNeJ/6uFyz8AAIgAAJZTgACR5YPADQfBEAgPgTUh2e714M6SZQeD2yF0xII/t50cuE1+XUTAdTJJOe3T9C8xAPdZMs+2XYTR7z4qL1jUp9Tb3oJIzK9mzfAhg0baNq0aWGBw8vbIxqWbl4pr7/+upG3iNuEWQoEJn0qvRQ4rfQWsHOU4kKsfejUn3b2zISX1/CSGJ4kP/PMM2EPJZ2YFc35pHoROLVfXYa0dOnSiCVNbI+6lMEugrA4Nnny5AiPK6f2Oo1Dp7GhOwficb56XTtM7Xa7ymbqdTKaceh2vdSN+fjcwVAqCIAACKQvAQgc6dt3sBwEQCCFCbD3Br+dlIddOJDfT506Nez+7+UdYG+qnzeT6rIRp3J4MnnttdeGPU7U2A3xmDCxDaZ84iVwqG/I+Q28/a29rJe9Zy688EK64YYbhM1eb6XlxNwPS3s/ch1bt251jOVgysKvHfLNOJfvZwxG04emAgeLAFJ4sC9V8VqaEs35pLbfrWzZT3YBQ54fqpePPH/YC4fFGV7W5Od8ZUZBeHD4uWbItHY7ddcOu8Bhel7JfKZjKJp+dRMMom2rn+tkUPZ68U/h2x9MAwEQAIGkEoDAkVT8qBwEQCCTCdgf3p3c/3VvZN34mE6Y1PxOkzc5QWNPheOPP14kt7vE6yZ9nCeaNCZ8TCf1XuPIiZVcduAlbvBkjfuMlyWoMTvcPG2iYanaJmNQOC2F8DNZ9WtHtGOQbfLbh34EDk4rxQcpEOreZkfTFpM8Xl5APPZVLxjp5cNjpkuXLiIwren5KmPXOMXg0E3Y5e/RnItOk36Ta4dMI+s0Oa/sY9lkDJn0kdM1wJS7SVu5jabXySDs1dmUyfdOtA0EQAAEYiEAgSMWesgLAiAAAhoC/Bb30UcfDe/KwB4APHmRO5YE8SCsc3mXky8vgcM+WZViTLw8OCQ2HZ+gBQ61PLflGDINT7w4uCpPUNlOXjLBh1ucCpWVOmnzYqn2Py9/kIFpTQOasj1O/S+/M7Ej2jEYTR869aeX/ZK7XKritQuRnODbJ926i5RJ+3UCh1q3FAjZq0MG7vU70eYyunfvLryHeAzKQ2dr0Oer7trhxFZ3Xjnl0V0HdO1262NT7qpIFcR1Mih7vfjrxjV+BwEQAIFsJQCBI1t7Hu0GARBIKAHVDV71kDANYGk31s+Du5x86R7cOZ1qp5xwB/VG2GtpgRsfpwmx06TeqzPtrGRgQ10QRHWCamfjtJTDPrk0YWm3TY0H4eVdout/lbXODnUMusXYsPN16kuTPvQrcHB6damKfRcgu13RnE/qcgLdWHdbosJ2qF4+7I1TVFQUXvqk6y/ZDq9zRJ7HXmmDFjh01w7VFtPzyutczZTrZDTj0K1/dV5LCb2RoTIQAAEQSAMCEDjSoJNgIgiAQPoR4IdSk+1b1Qmt29IHp9ZHO2GScSRkmfaHZ16WMWTIkHA8Di8xweQtpdebbxM+8RA4VDdzp11GuE41SKATf6dgo9GwdOKjTpTdYrfo+l+dKOv61CvIpuq5whzkFqRyMua3D53608uDQ6Y3iZPBaaM5n3RBVnVBRqX9OlZuwoTJeaSer14CB4sMbjsCmdTjlcbp2qHaYnJe2c+lTL1ORjMO3QQOyczOP/3uirAYBEAABBJDAAJHYjijFhAAgSwjwA/uTjsuMAb7W2D55lP17LDj4kmvGghTN8F1mgSpMSXUCZN9gqlOVDid7q12NGn88DGd3LkNMSdWcutdzuPkUs9v9VnokUuJ7DY4eX84vWnVsXTrR9U+J+FL1/9++1S+cXbbVtZpPEXTh2ofyTaYCByqeKDzcojmfJLtd/KakYKT0/np5rVjT6vrLy/RQmXmFRCWRbmVK1e6BqiNReBwu3bY7dadV04CR6ZeJ6MZh2595MQ/y26paC4IgAAIGBOAwGGMCglBAARAwJyAfFCVb+C93hLz5G3cuHFiK1KOvaBOrHmCzG/ufvKTn4hYEHyoOxXwZ9O36Dz52L9/f3j7UflmWn0rL1uoxm5wmlB62SDL8Erjh4+uzV694mWD6lI/ffr0cKwDfvv63HPPheMnqOWr3hXqZDgalqb9yGIKBzo16f9o7OD2qWOQ29WvXz+xNatqo13U8duHKke1XHX8etlvGo/A7/lkb7/qNSPrZFHyxhtvjBC8nGyVnj/qpN20n+3nstO4VgUzvlbwjj3cT3I74wkTJtQS5UzPH7ud6nlvv3ZEc145tcfPGPLbr364e7U1iHMqmuu6l03mdyKkBAEQAIHsIwCBI/v6HC0GARBIAAF+cGfhoLS0lKZNmybEC36re8stt1Dnzp0dLeDJ1HvvvRfeNpYnlPxPDTSovuGLphly4uVUjl3IkG+LvYKY2m2Qab3s5DR++OjKcuOgy2f3rnAqRxV/1FgNOvY6ljrbYu1naZ/ODns7WNxZtmxZRFDcc845h84880zq1atXRHI/fahm9NM2u/3cB7ztqslhcj7Zy2GB4vXXXw+fgzwxVcVFmd7r/GHhjLeHZeHBT1tVW7y8VHjC/eqrr9KwYcNEFnmduOSSSxzFDd1Y4zJM7PS6dqjjzem88vICy9TrpGRiMg798DcZ+0gDAiAAAtlMAAJHNvc+2g4CIAACIAACIAACIAACIAACIAACGUIAAkeGdCSaAQIgAAIgAAIgAAIgAAIgAAIgAALZTAACRzb3PtoOAiAAAiAAAiAAAiAAAiAAAiAAAhlCAAJHhnQkmgECIAACIAACIAACIAACIAACIAAC2UwAAkc29z7aDgIgAAIgAAIgAAIgAAIgAAIgAAIZQgACR4Z0JJoBAiAAAiAAAiAAAiAAAiAAAiAAAtlMAAJHNvc+2g4CIAACIAACIAACIAACIAACIAACGUIAAkeGdCSaAQIgAAIgAAIgAAIgAAIgAAIgAALZTAACRzb3PtoOAiAAAiAAAiAAAiAAAiAAAiAAAhlCAAJHhnQkmgECIAACIAACIAACIAACIAACIAAC2UxAK3BMmDAhm/mg7SAAAiAAAiAAAiAAAiAAAiAAAiAAAmlAwEjgWLBgQRo0BSaCAAiAAAiAAAiAAAiAAAiAAAiAAAhkKwFjgWPduqeylRHaDQIgAAIgAAIgAAIgAAIgAAIgAAIgkOIEIHCkeAfBPBAAARAAARAAARAAARAAARAAARAAAT0BCBx6RkgBAiAAAiAAAiAAAiAAAiAAAiAAAiCQ4gQgcKR4B8E8EAABEAABEAABEAABEAABEAABEAABPQEIHHpGSAECIAACIAACIKAQGP/ELvBwITD+mmZgAwIgAAIgAAIgkCQCEDiSBB7VggAIgAAIgEC6EmCBY/w1F6Sr+XGze/wTSywu3gIHxKG44c+ognXjKKMai8aAAAiAQIAEIHAECBNFgQAIgAAIgEA2EIDA4dzLpgIHxKFsOEuib6PJOIq+dOQEARAAgcwmAIEjs/sXrQMBEAABEACBwAlA4IDAEfigyqACt+yppB37c6istIIOl1dReWWOaF1VVTVVVlVSVXUuVVdXH/ku1/pcRRXWbycdm0/Hta5LEDgyaDCgKSAAAgknAIEj4chRIQiAAAiAAAikNwEIHBA40nsEx9f6tRurqHFDS+CoICFwVFaHBI7qympL5MixxAxL7LBEDT4qrc+VlUfSlZfRBacVQuCIb/egdBAAgQwnAIEjwzsYzQMBEEgsgZycno4VXnfd5dS9+wl04YW9qX37VhFpxo6dIT5PnDgiJmPVuqurV8VUllvmoGyNi3E+CtW1IxEs7eYmo04fyCKSQuCAwBHt2MmGfO+vP0yNj8qnqsoqKisPCRh8sLDBnhsV/DmkbxD/yZ+rqqqsf4fppz0KIHBkwyBBG0EABOJGAAJH3NCiYBAAgWwlsG/fQWrc+FzRfCk0bNiwkRYvfodGj36YVq+eS926dQ7j0U22/XCUk+REChxvvPE+nX/+qX7MTHpaJ+b2dsSDpY5VPOr0gq2zxy2vm8CRk5MTdr2Xefk79ZCu+UkfBHEwwGRpgRc7J5MymVccuiAlinzv41IhcLDnRkX5EUHjiGXsxVHMoofluaEe1jeWylFGfXvAgyMlOhFGgAAIpC0BCBxp23UwHARAIJUJuE1UeWJ9772P08aNL9by5AiiPYmeILOYM2TI3bRo0UNBmJ+0MpzaETRLE1ZB1+kF1MQePwKHFDLUCbmb4JGpk/ZYBQ4nLk4Mk3aioGIjAm+uKaMmRXUsJw1L4LCWqbAnh3ocKK2JwVFN1VaqkNiRW10CgcOIMBKBAAiAgDsBCBwYHSAAAiAQBwJuE1X25Dj++Mtp1qwxNHToZYHXnMgJMhsvBZt4eYwEDsilQKd2BM3ShFXQdXrxM7HHVOCQk3D7ZBwCR22CfrxfODcEjkRdBYKrxy5wTJw8mcbcelu4AilwPDr9AbrhhtsgcASHHiWBAAiAAEHgwCAAARAAgTgQ8Jqo8m8DBvQRXg9OcRfWrNlgCQePWUta3g5bxgKCmnbp0hnUt+8ImjfvPurX70xq1KhQpLXXy2/p58z5l1gaw4dMz9936NA/XD6Xx8tMvOJA2H+TE2QVH9vJZb/88ns0ePCYcJ2DBl0YYR9/4KU63M6rrrqQ+Hdu98knX1WrTW481Hp5qQXzkAfbMWLE/fTYYwvFV3Z+ajq3dsj2Sjs5z8SJ10UsL1JtcGPNfeNWh33oOfWfG0vO61Un/+7Gzs0e0+VSppN0CBy1Ly6m7GROJ9GoZvyGduLgQxWZQmO+5jf5uy6fzKMuK8pUb5vaPRPcN298ZC1RKcoXBY6f9EC44Ltuv532F+eIAKPTpz8Y/p5FDj7yqkvhwRFcN6AkEACBLCUAgSNLOx7NBgEQiC8BncARmoCEAoHa0w4cOFKIG/z7ihXrqHfv39ZKy0tc9uzZLwQBKZY4lSUn+Xv3vknffLM5Ir0UFFRbtm/fTePGzaQZM+5wBGS31amd0n4WBvhws9H+O7eZBRgWRtQ2efFQjZw//1WRV4o1kh23nUUG/rxjx16r7LNrMXdqhypwcMwUVZhyguPF2qlvnMpwGwtuLHV1mowl1fsGAkds14V4L1Hx8pCxLxFS00abLzRua8dViY1S5ud+dVWJtUSlbtgzY+IDk8ONHj3yNpryUI24MeJGy4PDitVhLVqx/i9DkNHMHx5oIQiAQJwJQOCIM2AUDwIgkJ0EdAKHiSgxZcrNdO21l4a9M5wmySaCg+wBFi9atrxAfJSTWg58OnDgLUJYYC8KFgm6dDnW1UvBpD5dGrffZfBV++9yEu/Ewz66OC/vWMMCzdSpfxOeK4sWTROiBn8eNepqkUVno2kat9HtxNpk+YnOLq8ynOr0Ymdij1v7TL0Q4MFRm2CQQUb9iBhusVFMlhVlfm4SMQAAIABJREFU51U8+la/8n4xNSmsGy6gzIofqooa8gcWN8KH5XCTV1VKF/REkNHoySMnCIAACFjPeNYNL9KH0UZlwoQJtGDBAlq37inwAgEQAAEQMCTgNnl0isFhT8sT1Ucf/YcIRspCyJw5d1GLFk2NJuZO9UrPBukdoQoc/Ld8y89eIfff/6Sr94bppF9dyqLicvNY0U3qvXjYu2P27H/SsGH3CVFj69adtGnTVsGRxZOVKz8Jxz3R1WnaVnv9XqxNBAU3u+z1qF4XXnX6GUuGQ1skg8DhTCseHhz2mtx2pTHx0og8H0OPf7qdb7BExc+ZEUr70n9DHhz2Y/KUmuUqN1ueHHyUlYdSCc4VZfSz0yBw+CeOHCAAAiBQQwACB0YDCIAACMSBgNtkVk7A1V1U3NLKiauXt4duoi49NNy8I7jpavyK5cufpF69TnIloquPM6rLIpwK0pXhh4e9fLkshb9fv34h7d69Xyzx4UPdnldnA6c3SaPWr2MdjcChY6mrU9pnMpb8nAYQOJxpxVvg0IkYpl4aqvW6JSi63/2Mm2xJu2iFJXBYHhx5eZEtrrKWojw4ZTLdOOp2KrW2j1WP6opqyq0sp/6nN7QExCU0/ppm2YIL7QQBEACBQAlA4AgUJwoDARAAgVDgx8aNzxUo5Jt2fpP+wgtvCe8CdaLtNpGWQoM97oOcJPPvDRrU08bgcIqHodol+4vT8aHb7tVt0s9iAk+2eQmInHTLWBgc68OP94RTHW487ONNspeikP2zTG/SDr8Ch461LE9lZbffXqeOpUmdurGk2oMYHLFdwUwmpqbikJMl9iUpoXO5xhPD/ln9zVT8wJKV2MaAuI56CBy8LWyp1WUQOGLnjBJAAARAwPFeiSUqGBggAAIgEBwBt+UZHBfinHO60xlndKP27VuFK7Snl7t98KRz2rS59P33OyJ27pDpeQmGjJ0hd1FxKosn+M8++5pYqjFkyM/omWf+LZZsyLgU0hCeSBcU1Bc7qbgdTuXLXTratm1OEyYMDy+lkRNzLkvG9+C/3dor67TvdqLj4WQrT9K7du0kYorwwbE32D6nnVxCE8JV4d1GZDtkrBIvu+x161i7sZLlOLHh39xY8m+6OrlMt7HkZE/QAkeoz3MiUGXykod4CxwqT+boFIPDHmy0ZnzV9IOb2KFLG9yVMrNLev7d0BKVOtKDIzeyvSxwVB5x4KioslamWN4b1tYqlFd5mAacXgAPjsweHmgdCIBAnAnAgyPOgFE8CIAACARJwGSZQzT1cTDKyZNvjAhoGk05yJMdBNy8ELKj9e6tjEXgiJUdlpLESjC4/CxwFDUMCRx5udVUWaWIS3nVdNjaX6XaEjT4YIGj0vpXZf1RxxI4BvZGDI7gegIlgQAIZCMBCBzZ2OtoMwiAQNoSCFLg4Lf1a9Z8QdOn30b/+c+asIdD2sKB4QkjAIHDGTUEjoQNwZSuaMHbh6iwYT7l5uVSnrUkRT0qLY8mFjQqjnzJQkeF9S+nukrE4LjkjCJ4cKR078I4EACBVCcAgSPVewj2gQAIgMARAm5LGKIFJAOe8varcvvUaMtCvuwiAIEDAkd2jXh/rf3yuzL68tsyysnLsXw1bEu0LMGjvLom+ijH5GCRg5cNdWlfhzq3awCBwx9upAYBEACBCAIQODAgQAAEQAAEQAAEfBGAwJF6AoevDkTilCZg4gmU0g2AcSAAAiCQRAIQOJIIH1WDAAiAAAiAQDoSgMARm8CRjn0OmxNLANvEJpY3agMBEMgcAhA4Mqcv0RIQAAEQAAEQSAgBFjhwuIgc1zQDGhAAARAAARAAgSQRgMCRJPCoFgRAAARAAARAAARAAARAAARAAARAIDgCEDiCY4mSQAAEQAAEQAAEQAAEQAAEQAAEQAAEkkQAAkeSwKNaEAABEAABEAABEAABEAABEAABEACB4AhA4AiOJUoCARAAARAAARAAARAAARAAARAAARBIEgEIHEkCj2pBAARAAARAAARAAARAAARAAARAAASCIwCBIziWKAkEQAAEQAAEQAAEQAAEQAAEQAAEQCBJBCBwJAk8qgUBEAABEAABEAABEAABEAABEAABEAiOAASO4FiiJBAAARAAARAAARAAARAAARAAARAAgSQRgMCRJPCoFgRAAARAAATSlcD4J3alq+mwO4EExl/TLIG1oSoQAAEQAAEQIILAgVEAAiAAAiAAAiDgiwALHOOvucBXHiTOLgLjn1hijRFngWPWrA+yC0YMrb3yFwOoQf0mlJ+fR3l5a2MoCVlBAARAIDsIQODIjn5GK0EABEAABEAgMAIQOAJDmbIFbdlTSTv251BZaQUdLq+i8socYWtVVTVVVlVSVXUuVVdXH/ku1/pcRRXWbycdm0/Hta5LOoHj4v59UrbtqWLYSy++TWf3OYtatWoiRI769T9JFdNgBwiAAAikLAEIHCnbNTAMBEAABEAABFKTAASO1OyXIK1au7GKGje0BI4KEgJHZXVI4KiurLZEjhxLzLDEDkvU4KPS+lxZeSRdeRldcFohBI4AOoMFjh49elCbNkdTkyYtIXAEwBRFgAAIZD4BCByZ38doIQiAAAiAgA8Cixe/QwMH3kIDBvShoUMvoz59TqHGjc+13lav8lFK8ElzcnqGC3WyRfd7kBZB4AiSZmqW9f76w9T4qHyqqqyisvKQgMEHCxvsuVHBn0P6BvGf/Lmqqsr6d5h+2qMAAkcA3coCR9euXemYY46hFi1aQOAIgCmKAAEQyHwCEDgyv4/RQhAAARAAAUMCUtxYvXoudevWmVasWEe9e/9W5A5C4Hjjjffp/PNPNbSmdjIpYrjZovs96optGXUCR05O6G1/iFtoGYM8+Df7d9HYFVQ50dQdZB6VlVpuEIxisfO9j0uFwMGeGxXlRwQN2aeWF0cxix6W50ZE37LUUVVGfXvAgyMW9jIvBI4gKKIMEACBbCMAgSPbehztBQEQAAEQcCXgJBCwKNG374iYBY59+w7SkCF306JFD0XdAzoBQ/d71BXbMnoJHHbhwUuI8CNS+EkbVDsTUY5bu5Ld3jfXlFGTojqWk4YlcFjLVNiTQz0OlNbE4KimaitVSOzIrS4JTOA4dKiY7p/0MB08eFCU/fAjk8T/X3+1kR55ZCYVFhaKz3fceTMVFDSkObOfoW+++VZ8d+KJXWjQ4MsivuPvO3Y8hq4dOqRW1941ZhL94hdX0I8tYVMeXM/jj/89/LnvT86h8847M/zZnmfZsvfEb5yGf+s/4ELq1auH+I5t69u3Dx3bqYPxsILAYYwKCUEABEAgTAACBwYDCIAACIAACBwhMHDgSFq8+G2aN+8+GjTowpqbpbU8JFYPjrFjZ9C99z4eUzk6AUP3e1Ad7SZw+J2s+5nE+0kbVDsTUY5fZomwieuwCxwTJ0+mMbfeFq5eChyPTn+AbrjhtrgIHCwYrF3zMd1zz/3hejd9+yndcvNddOedYyzx4DT61wvP0pJX36a7x90iRIVrrx1OP+raif5w+3i69NKLhWDRpHFra6lZX3r33XdFOVWWl8mevVvCZa5Y8QHNn7eQTjihC91083AqKyumrVsO0d13jxX1cBwMPkpK94j/i4v3Wd5dtfPMn/dPqlu3AV095Jf0058MoJYtW9Bfn35MlCdtO/6EY8RnkwMChwklpAEBEACBSAIQODAiQAAEQAAEQOAIAemtwR/vuut3dOONv7TWvjeN4MOeGC+//B4NHjxGfM9iSL9+Z1KjRoWkxsHYtm0JjRs3k44+urFIx+KGerBg4lSWKqyovy9dOkN4kvChW6KyaNE0EUeE8/CSmE2btlKHDv3D1cvv7XE7WIThY+LEUD1uh1+BQy1HTujdlrE4fe/2nbqMw6s8Tid/d1oyI+3zWhZit9u0HDWfU/mmAkfQ7dPZ9cZH1hKVonyBZvykB8JdeNftt9P+4hwRYHT69AfD37PIwUdedWlgHhzPL3yFNmzYQA88cH9YkFi7ZgMtW7aM7r//QfEdiwXDho6khQufpxEjhgmBg0WEvz71dyoqakY/v/wikeaSgVfTqlWr6PvNn9ca1o88PJMuueQKGjNmDP373y+Iclms4OPmm0eH61EzuuVhgeM3v7na8uK4yIrjcyH17/9zatW6AAKH5xUFP4IACIBAcAQgcATHEiWBAAiAAAhkAAGOuzFp0pPCk4OP5cuftN4UnxRumfTy4DgdfJx88lUiIKlceiJFg/XrF1JJSRktWLBUCAZO3hW6spx+5zp1AgeLK1u27BS2XXfd5TRjxh20xpoY8mc1//btu4UIw7/zkUiBg+vTLWdRf/dKq/st1OZQLBDTMu1D2S6QmJbjJqzI8k0Ejni0T2fXq6tKrCUqdcOeGRMfmBxGMnrkbTTloRpxY8SNlgeHFavDWrRi/V8WWJBRXqIy5s576dhjO4hlJbwMRQoPI0ZcHxY92Dvittv/QA9aNvIykmZNm1viy2M0ZeoUate2Be0/sNNT4GCB5Lnn5tHtt99B1//+BjrqqFwhSPzud7+yYvH0sESWjbR9+/eWYFIvvMTEKY/04JACx+LFC2n8+El036QxdOvou8LiCzw4MuBGgSaAAAikLAEIHCnbNTAMBEAABEAgWQR44v/oo/8Ie11Ij4fQBDm0m4kUGXSfayaykfmiKUu3BEVniwyiKpfgzJ//KnXpcqwIqOrnCMKDw0ngcBIVnIQJP0KFThwwDebppxwv8cNNOLF/b+JN4sTQj/DiVccr7xdTk8K6YbPKrPihqqghf2BxI3xYGlJeVSld0DO4IKMscnD8iq+/3mgJBXfR4kWvimUgLCKwcMGHXP4xZ85MatfuGNq7dw917tyZrr/+95YwsdnyNilxFTh4qcl/V6wSHiHz5j9N27Zup1//5lc0Yfxka5nar4Q3yPsrVwuvkR07dtEfp9xLb731jmMe9hpRPTjYY+S2224R3iFsm/QugcDh52qDtCAAAiDgjwAEDn+8kBoEQAAEQCCDCbBAoHpHsADAS1GcPDSCFDhqT25DW9LqBIvak2Vv8YXTS6+QjRtftCZ1T4a9N/x0azwFDnUpBtsUT4FDCgSy7aaigsyn2la7D2t7jDgxNo0tEi2XaO166b8hDw77MXlKzXKVmy1PDj7KykOpBI+KMvrZacEJHLJ+XhLy424nCu+MTz/9hIYNGxoWOG6+6U6aNfvPNPKW28MiwhWX/5+1fOyvQtzgw22JCpf7ySfrhTCye/cOK75GqfDmmDHjL9Tx2PZ0zjlniyUu6z//mv7xj39ZwU0fsWJz3OGaxy5wvPvuq/SqFSPku+++hcDh5yKDtCAAAiAQJQEIHFGCQzYQAAEQAIHMI8CCgtwiVraOv4uXwCHFBt2SEzcxxd4DJoKIGmfEvvzGtEf9ChxuXgWJWqJij9XhJmR4iQ1+PDhUjjoBQ/c7l+WnblPvEV29i1ZYAoflwZGXFzkqqqylKA9OmUw3jrqdSq3tY9WjuqKacivLqf/pDWn8E0to/DXNHIfUrFkf0MX9+5gON5GOvTiO+0EnK+Bnbxo9arTlETFDiBe808n99z9iLRF7wRIQfhcWER58YJoVB+O88K4obgKHXGpSr15DUc+gQb+keybeS998/aVY5jJrdmjXI4798eyzCyzhYxZdfvnPhQhiz/Pvl16o5cHBMT/Yw2T79p0iYCmCjPrqdiQGARAAAd8EIHD4RoYMIAACIAACmUpAihkTJ14nlm3IuBUctHPAgLNFs3VxM9yWkaixOXipyKhRV1txPt6JCAbK9a1c+QkNHXpZrbo4nkfv3r8V3+sEEbf4ILLfuA182LesjTUGB5cZpGgRaquzJ0S0SzFM89nHeCwxOPx4hjidW3ab7VzcOPkRRuz1egkcvC1sqdUt8RY4OMgoe1XwsXLlR0LUKCwsoBcsMeOdt1day1A60htvvBPeUUUVOOQykjvuvE3seuIkcKjLU7Zu+5+oh+s8fLhELFN55ZXXaN7chVag3rPF9rO8Xe2QIYOt75eIJS32PJzf7sHBAgeLI2PH3kMzZ86kDh2bYxeVTL2BoF0gAAIpQQACR0p0A4wAARAAARBIBQIsQnCAzo8//h89/PA8YRKLDVLc4M+mu6iEJp2hpSZ8sHgxduxj1LZtc5owYXh4dxYpcnAa+/a0al0sWsggofayZR0ypoZMp+7wovLlOgsK6osdVtQjCIGDy1OXUzjtNmJf2uG0G4rc+cQtrdPkXbbFy2PDNJ99PMp8bsE53dqs85TQ/S7tUOt1EmmCtuv5d0NLVOpID47cSCIscFQeceCoqLJWpljeG5ZLBeVVHqYBpxcE5sHB27WWlpbSKaecKDwmpKjAsTl2bC+hTp3aWedSm/BOJ82adqSDh7YLEYHTFxa0oF27vxHGt21zQq1dVDhNwwaNIraNParoaJFexvhgG/jo2rWr+J/Ld8sjKXFetT6u5+hm7Wnnrk0QOOwnFz6DAAiAQIAEIHAECBNFgQAIgAAIgEA6EBgx4n6aPPlGsbVtNIfbEpVoykqXPKZCRKLbEy+7WOAoahgSOPJyq6myKifctOq8ajps7a9SbQkafLDAUWn9q7L+qGMJHAN7BxuDQy4FcQrOyb+ZBu2MpW+8bIilXK+8L734thBVjjnmGEvEaUH1638Sr6pQLgiAAAhkDAEIHBnTlWgICIAACIAACLgTYO+MNWu+sOIK3Eb/+c8aK9bAhVHjgsARNbrAM8ZL4Fjw9iEqbJhPuXm5lGctSVGPypwcIWhUHPmShY4K619OdZWIwXHJGUWBeXAEDiyNCoTAkUadBVNBAARShgAEjpTpChgCAiAAAiAAAvEjMHv2P62dJ+6jKVNuFvE/YjkgcMRCL9i88RI4vvyujL78toxy8nIsX40a7w22nmNwlFfXRB/lzyxy8NKgLu3rUOd2DSBwBNDNEDgCgIgiQAAEso4ABI6s63I0GARAAARAAARiI5CNAkdsxLIvd9C7qGQfQSIIHNnY62gzCIBArAQgcMRKEPlBAARAAARAIMsIsMCBAwR0BLy2idXlxe8hAj169KA2bY6mJk1aIgYHBgUIgAAIGBCAwGEACUlAAARAAARAAARAAASCIbBnbxvaunUPFR8qETuk4HAmUL9+fWpY0IBatWpCDeo3gcCBgQICIAACBgQgcBhAQhIQAAEQAAEQAAEQAIFgCJSWdqWS0j1UWnKYyssj43sEU0PmlFJ0VL4QN/Lz8ygvb23mNAwtAQEQAIE4EYDAESewKBYEQAAEQAAEQAAEQKA2gcrKH1vCRiXQGBJgcYMPCByGwJAMBEAgqwlA4Mjq7kfjQQAEQAAEQAAEQAAEQAAEQAAEQCAzCEDgyIx+RCtAAARAAARAAARAAARAAARAAARAIKsJGAscV1xxRVaDQuNBAARAAARAAARAAARAAARAAARAAARSl4CxwJG6TYBlIAACIAACIAACIAACIAACIAACIAAC2U7AWOBYt25dtrNC+0EABEAABEAABEAABEAABEAABEAABFKUAASOFO0YmAUCIAACIAACIAACIAACIAACIAACIGBOAAKHOSukBAEQAAEQAAEQAAEQAAEQAAEQAAEQSFECEDhStGNgFgiAAAiAAAiAAAiAAAiAAAiAAAiAgDkBCBzmrJASBEAABLKSwC233EL79++nkSNHUteuXamiooLq1KlTi0VlZSXl5eXR119/TQUFBdSiRQuqqqqi3NzcrOSGRoMACIAACIAACIAACCSWAASOxPJGbSAAAiCQdgROP/10atiwIU2YMIH69OlD5eXllJ+fH9GO6upqysnJoe3btwtBo7S0lNq1aweBI+16GwaDAAiAAAiAAAiAQPoSgMCRvn0Hy0EABEAgIQQuu+wy2rt3Lz344IN06qmn1hI4pLixb98++u6776hTp0508OBBat68eSACx0cffUSnnHKKZ1tN0viBFXR5fupGWhDIdAI5PWdR9aphgTbTpEyTNCZGmZbTs2dPUdyqVatMikUaEAABEACBAAhA4AgAIooAARAAgUwm0L9/f9qzZw899NBDxN4cTh4cZWVltH79erFEpaioiOrVq0ctW7aMWeBgoYEPL4HDJI2f/gm6PD91Iy0IZAMBFgj4CFLkMCnTJI0Jf9NyWOBgz7b333/fpFikAQEQAAEQCIAABI4AIKIIEAABEMhkAm4CB3tu8MEP8GvXrhVxOVj84NgbvEwlVoFDCg1eAodJGj99E3R5fupGWhDIFgJSIAhS5DAp0ySNSR+YlgOBw4Qm0oAACIBAsAQCFzj4QVc+9AZhKpcnD7dyZRo/9fqx08QG+ZDvZYNJOV522fP7aUMQfYEyQAAEspOAk8DBYoa8JnFQUQ48WlxcLK7/LGzEKnCoQoObwGGSxk+PmZanu5bH456Uk7NHuRc28WyW7t6gliUmmNXu5enKUg3hcmMty9Q2U7tMuHnfd2u4q211a6fOLtP2mT1TBDcmZNu8+lDa7tXH0m7tc9sRD45wugCWq6iig5twYpLG5JphWg4EDhOaSAMC2UlAfZaIvL+EXh4l69Ddx0ztMn1Wcrtf2Pn4mudbiT0pclC5BQsW0Lp167QPVLobmimQmhttpFjiBFz9zrRDTNM5PWC42aBru0mdXg/FbvlNyvXLHelBAARAQCVgFzh4OQovQWFvDY7NcfjwYdq1axfxLip8TWIPDl6qEq0Hh11oYFvsS1RM0vjpRT/lmVx3TdKo9ukm2eqkMhYhwSmv96TW7KWFyeRXx0TXLlNeNc8Q3oKL27OGLn+0vIJmr5anY2fCvuY5prbg5acuHVfxbGUTOPi7WJermJRpksbkumFaDgQOE5pIAwLZTcB+fdZdr+NFSydI+KlX16Zo5vR+uKS0B0c8Gu8HjpPA4dW5sYgQMq+uzU71+22TnwGKtCAAAiAgBY5p06bRaaedJoCwuHHo0CEhanz77bdhzz2+HsXiweEkNNgFDpM0fnrNb3km11yTNKYT9qAnxnY20U7Y7UJAEJNsnXeAyeQ5dO82Ezf83ud1ZfsRqlKlrMhxWJub3/Fn0kdOAgHni0XkMCnTJI3JtcO0HAgcJjSRBgSym0A0c794EvP7/BLN3DSaNvuxK6UFDh2weMPx++ADgSOepxvKBgEQSBYBFjh2795NLHBwkNGqqirhucHixubNm8VndVITrcDhJjSoAodJGj+coilPd5PV/a67t5nYH6soYRcn3Oo0aYu0RScq6Cb/qg06oUNnl86WyEm9mZeKTpDQPTP4FQp0vOyMghgTpjaa8PW038GDQ/ZJtCKHm+igCicmaYzOP0P7IXCY0EQaEMhuAtHMZ+NJTHd/NalbV4bfNuvKs9uUVQKH98NCKNaHumKH00c+cHmvifLqLFmW04ogNZ+9DNWzw25ftA9oJgMTaUAABEBAEpACx9SpU6l3795C1OAYG9u2bYsQN+QELxqBw0to4HJ5iYpJGj+9Fm15uhut7ncnG/3middkttZDgiaulp+lC37aqJtAm0z+TZbN6ESJ2jxiizMSFC9TIULab8retFxd/+i4egkNqiDh53w2KdMkjUmdpuVA4DChiTQgkN0ETCb76pzUPpe0z1fV+aJXPjfqpvcLeZ2Pdv7sNf+NdY6bVgKH2+TfFIJbh5kIDCanntsAtQ80u4ii++yV3+/Di0k7kAYEQAAEVAIscBw8eJBmzJhBnTp1op07dwqPDg4s6jQh9itw6IQG097w2krWXoZJnW7l6W7+ut+d2uMnj25yaVKWnPyH7i/RBRm12xGEXZH3c3cxQSdwqO0K0q4gygpKeLGLJV59aTImQg+ryV2iova/X08Onehgeh0xqdekLi4HAocpdaQDgewloJvfev0e7W9etM3vFzXej7o2uNXn5QAQuifpNxtxfKYKKshovCfaJuqWBOG124qT6uX1nWknu9XtZbdJm0zS6NqdvZcMtBwEQCAIAixw7N+/n6ZPn04nnHCC8Nzg5SksctjfHPBnvwIH26gTHNLFg8PPPSNyMm+2TEI3wY7mfhCNN4jpRDiaNtY8T0QvcCRq+Yb9/NL1f1AeHCojKWxE04+17U++wJGbm0OVK4f6vnR5iQ6yTJM0JhXrBA4pkkDgMKGJNCCQ3QTsz1EmO3LKNDqBw07WZCcS3X3MZM7rtwy/6XUjJikeHH460uthzXTy7yW+6MowAR5t+XYOame5DVyTQaXrdPwOAiAAAn4IyCUqU6ZMoTPOOIN27Nghsu/Zs0cEGrVPYqMROLgMk3gYJmn8tC2a8ry9B8yECr8T49C13yxwpp/7lq5ct7JUD5DaD1DOHiGJsMutPfGa/PvpR7+ikB9eurFhWpapjbr6vJ7dxG8uMSyiFTdMywyqXtNYHhA4/FyNkRYEspOAyfVZ9XRQ0+sEDhNBw899TKaNdf6sy+80Ekw4he1LdQ8Ovw+SQaT3Gjhep55pZ/mxMYgys/NygVaDAAgERcC+TSyXy0FGWdzg5SpBBRn1EjnU5SJ+dz3RcfBbnp9ruK5ur4cFNa/JhNK0rNoPM9F5SvgpRzfhdX6Yic4u00m6X14mfeA9Nsy8I/zaFWIbW2yQmjrNbNTVp+tvJ4EgFnFD1OcgmtjLNEljcs5iFxUTSkgDAiBgQkA3cfcSMeS1VtbjFfbAxBbdtdvr/uRn/mw6v418DjJ/gZQUD45YAMeiVLm/iYp9DZHXgAiyw03aYMoX6UAABEDAhIBd4ODYG3l5eSIuB4scW7ZsCRfD16hoPThkIU6Cgz0ehkkak7b5qVM38dQ9pHjZk+4T4yAn2UGUFY+lILqdXXQPhvEQXoKK51Eztp2FEj88deeJ4GQTI2IVN0zLDKpeJ4HDKXYHPDj8XIWRFgSyk4Du2cE+j2RKXp7+btdgXT0m1243wUEnwth71q/AYWp7uA1BenBI9xkVfCxDVS1PLccteqyJG46XQGC3216/yZoot7Yj4WNBAAAgAElEQVTLsnQ2+rHP70CMpS+QFwRAIHsJ2AWOw4cPU926dQUQjs1RUlIi4nKw8MG7q7Ro0UIIICx0sHcHf+f3sAsYTgE/TdL4qde0PLcbs9d9SmeHTuBwyu824fZTlm7S7uehQvdWP9F2BTn517XN9H5sX9oTS4DX0POGe4BYtwdRt7Go2uZUrilPExaqQBCEuMF1mpRpkkZ3rtrrEv1gBRR1OiBwmNBEGhDITgJO81y33TYlIf5dnVPqyvA7N482fTS7kHrNs/3MwZ1GT+AeHKk+RP08rKV6W0weItKlDbATBEAgdQm4eXDIG9DWrVuprKxMiB0cfDRWDw5JQhUc3HY0MUnjh6xJefG4jwRZJsry0+OhKO26lw+mJWZDWUGwkEJDUOKGKjp4lRlUvapQ4rXrCgQO09GCdCAAAn4JeL0UD+qe5temVEmfdQKHuAkG+DCT7I7MpLYkmyXqBwEQcCZgFzjKy8spPz9fTAqlyLFhwwbxN3tzNGvWjOrUqROTB4dd5PDaAlaKEn62ifXqa1158bjuBlkmyvJ3JoOXP16mqT09dqwlKkGKG1Lg0JXJwoQujUn7pMCh21IWAocJTaQBARCIhgAEDndqWSlwZIrIEeRDWTQnFvKAAAhkBwE3gcPe+k8//VSIHo0bNw5M4OA6WHDQiRcmafz0lld5fl04Tep1f1DZ45ndeSmBs0eC184nXAnKikQNXvqR6zZmZE63t4gsEOjEAX3ttv4yKDOoek3LYYGDl+itXLnSb3OQHgRAAAS0BHRLVLQFZGiCrBU4MrQ/0SwQAAEQCJzApZdeKnZNefDBB+m0004j6cFhr4i///LLL+m4446jffv2UfPmzaOOwRF4I1K8wCAFa5Tlr7PByx8vpAYBEAABEACBVCYAgSOVewe2gQAIgEAKEOC3kI0aNaKxY8fSueee6ypwsKkHDhygPXtCXgft27cXMTk44CgOEAABEAABEAABEAABEIg3AQgc8SaM8kEABEAgzQk8/vjjIrbGwIEDPUULuWMKbxvboEEDsVRFjdOR5hhgPgiAAAiAAAiAAAiAQIoTgMCR4h0E80AABEAgnQhA0Ein3oKtIAACIAACIAACIJBZBCBwZFZ/ojUgAAIgAAIgAAIgAAIgAAIgAAIgkJUEIHBkZbej0SAAAiAAAiAAAiAAAiAAAiAAAiCQWQQgcGRWf6I1IAACIAACIAACIAACIAACIAACIJCVBIwFjiuuuCIrAaHRIAACIAACIAACIAACIAACIAACIAACqU/AWOBI/abAQhAAARAAARAAARAAARAAARAAARAAgWwlYCxwwIMjW4cI2g0CIAACIAACIAACIAACIAACIAACqU/Al8CxYMGC1G8RLAQBEAABEAABEAABEAABEAABEAABEMg6Ar4FjnXr1mUdpEQ0eMKECcQCEvgmgjbqCJoAxm/QRFEeCIAACIBAuhLAPTE9eg79lG799FR6GAwrk0pgwoQXCQJHUrugpnJcZFOkI2BGVAQwfqPChkwgAAIgAAIZSAD3xPToVPRTuvUTBI706LHkWgmBI7n8I2rHRTaFOgOm+CaA8esbGTKAAAiAAAhkKAHcE9OjY9FP6dZPEDjSo8eSayUEjuTyh8CRQvxhSmwE8JAQGz/kBgEQAAEQyBwCuCemR1+in9KtnyBwpEePJddKCBzJ5Q+BI4X4w5TYCOAhITZ+yA0CIAACIJA5BHBPTI++RD+lWz9B4EiPHkuulRA4kssfAkcK8YcpsRHAQ0Js/JAbBEAABEAgcwjgnpgefYl+Srd+gsCRHj2WXCshcCSXPwSOFOIPU2IjgIeE2PghNwiAAAiAQOYQwD0xPfoS/ZRu/QSBIz16LLlWQuBILn8IHCnEH6bERgAPCbHxQ24QAAEQAIHMIYB7Ynr0Jfop3foJAkd69FhyrYTAkVz+EDh88n/jjTeob9++Ebmqq6vF502bNlGHDh3Cvy1dupSWLVsmPk+cONFnTUjulwAeEvwSQ/psI7B48WIaOHAgDRgwgIYOHUp9+vShxo0bk7yGefEYO3Zs3K9liagj2/oc7c1eAsm8J+bk5LiCnzdvHvXr148aNWqUvZ2jtDyR/bRmzRpasGAB3XvvvXTdddfRlVdeST169Ii4D8TrOhyvchM1iGr6yV3gWLNmg8V3qcX3cYvv5Rbfn1h8u1h8z7Xus6uEqWPHzjhyLx0RqOnxKldnZE5OT49z/T7rXD/TOtcLdcUY/Z7IuowM8kgEgSNWggHmT+RFNkCzE14U3yBOPvlkMUlYtGhRrfr5xr58+XLq1auXdSGL/6Qg4QBStEKM3xTtGJiVEgSkuLF69Wrq1q0brVixgnr37i1sS5bAwYLx+eefH+bj93ppz58SoGEECKQIgWTfE/ft2ycmzuo1Rvf8lCLoEmpGovpp/vz5NHjw4PDzKTfS6T7gdB2O5lob6/U9oZ1gUJlO4Jg//1WL7xiL75PW8/9JosQVK9ZZ99nfHjkH3AWON95437oXnmpgRU0Se55kCRxs0b59B4WIEzrXQ+1ksefkk6+y5kp9rLnSQ77a5pU4kXXFYjQEjljoBZw3URfZgM1OSnFTp06l0aNH0/r166lz585hG/jmvXLlSvF2FEdiCWD8JpY3aksvAvKNqipmSI80E4Ej6Nby5GfIkCGOIrFJXbHmN6kDaUAgnQmkwj3R6brj9F06c47V9kT0kxSW2Htm0KBBESbr7gPRXGujyRMrx3jn9xI45GR+3rz7LL4X2vi+b3l+jwhP/O128oR9yJC7fYkA0eSJNx/pXSEFDq7P6bsg7EhkXdHaC4EjWnJxyJeIi2wczE5KkfJmMWvWrAgxY/bs2XTJJZdQixYtkmJXNleK8ZvNvY+26wjw0hT24rA/4PJkIxkCB78lZDfpaOuONb+OF34HgXQnkAr3RAgc+lGUiH7iZ9Nhw4bRxo0bqX379hFGSU8bt2txNNfaaPLoSSU3hZfAMXv2Py2+91l8X7T4trLxDXk3qBN/NQF7XvCSFrffnVodTZ5400uk6JDIuqLlBoEjWnJxyJeIi2wczE5akXLCIG8KfJOYMmVKON6GugZVTfPyyy8LN0E+5GTDHtuD048YMYIee+wxkY4/y/I4tofq1p00AClWMcZvinUIzEkpAuo15q677qIbb7zRUYiVD8IyTgf/7+daxo1W0/OSGH7YZXFFLo+RD79ugOT1koVkmVem5d+c8kcrlKRUJ8EYEAiQQCrcE+0Ch3w5JJ9r+Llpzpw5wiNWPhPJ+BzqdYSfezj+mT1+B+d3eqayX4e2bdtG48aNo6OPPlo8o7ldWwLEb1xUIvrJ/rzqZpz9Wu92rfXqN9Pru1PfOfW90z2E7U90H3oJHAMHjrTucW9rRQo1hgQLGlKoUPuDv2cPjTlz/mWdFw8fOS9qYlk45bHn589cxssvvyeWzYTOrZoyVDtWr55r2fGYsJ//7tYt5JXOXiny+5r7b2j5idNhFx2kV0voXA+1yW6P9HZR7dm2bYl1rs60ztXG1rnqHKfEpC43fmpdS5fOEN41Khs3dn5thcBhfAmMf8JEXGTj34rE1WBfz8hrGfng2BvysN/c5U2GL9h8qLE8ZHlSwJBrI/fu3SuCcfHnHTt2iNgfOGoTwPjFqAABbwJ8DZk0aZIQG/iQsYJkLvUtHz888mcZZ8jPtYzLk+mlqMGf1bhFJm921YdyeT2UQgbc3DHaQcCbQCrcE52CjaoihXyRw88533zzTa34ZjI/ex7s2bOn1u9ez1TqdYiXE5eUlIgAmyxweF1bEj2uEtFPfq6X9rROeU37TRWeg76HJLoPvQQOP0sx7Gmd8o4Ycb/1gnMh7d37pnVebK4Vy8LEg0GKLixahOYbkfEwZBlS1ODParwMVbSRsUS8vEycAoCqwoGpPevXL7TO1TIRrFUncKjnqlqXKT/2uNmzZ38tNkHYCoEj0VdSj/oScZFNoebGbIrcNYXfhvINky/4kydPjogMrrtROP3Oka1nzJhBMs4HTzB4YsCfR40aFbPdmVoAxm+m9izaFSSB7du306OPPiqWh/CheoR5veWL5lrG5bsJEiYCh3yIZs+4a6+91vPaGiQjlAUCmUAgFe6JfibWfG1q2bKlQG963fB7XZL96nVtSXTfJ6Kf/PSDjqmdj0m/qWJTUH2b6D5MpMChMt6+fbd1Xlxw5LwIeVCYCBw6IUX3uxQJpky52br/XqrdCUUn8ujq0+VXmfhJa8LPr20m9UPgSPSVFAJHoMTlBZbfUjoFF3W7UdiNkBd8+QaVRY2tW7eKrWd5IuJWfqCNSfPCEvGQkOaIYH4WE7DH2pAeYzqvConM77VM95BsInCoYgzbya7sMr6Rnwf2LO52ND2LCaTCPdHkPJXXIvbskMt3/U6C3Z6p3Or3urYkesgkop/ks6U9ML5TW3XXbpnHT7/FQ+BIdB+axOBg74POnTt4DiHdZLqGb2hXFvZMkMtMpAdFIgQOFgYeffQfIj4Ie3bMmXOXdf9t6to23aTfbYtXrza5Vaari/PJXW1M+Ln1Se3rirvAZE8LgSPRV1IIHIESV9e1S1fsSJUxtBe8vFnr1kGqW3bxjWj37t3hrRydyg+0MWleWCIeEtIcEczPYgL80Gq/htiXjfD1ibeQZY80++HmXuwW+0L3kGwicNgfpE3FmCzuZjQdBMIEUuGeqBM47NtX+71u6J6pdPU7Cb2JHkKJ6Cfpcey0i0poMjg/vLuKrg84vd9+4zy6cv3+7nV/iEcfegkcmzZtpQ4d+gsxwr6Lipxs22M4eE3sFy9+x1pGdUs4JoaJKKJL4/f3Gr4hoUW33atOdNDFKdHlj5xb9Twyt3KOCeKXn73uIGyFwBGPszDKMhNxkY3StJTNJqNPqw/ekSdhpMAhbwrSLdy+ray9PF35KQsmCYZh/CYBOqpMGwJSzGDxgkUMGexPLoGTD7lz584VwZLr169Pr776aniXKPvDp+5aZvqwykIul8XL75zyyDghdjFGplXzp01nwFAQSACBZN8T5fMLN1XGErM32ymGBqexe3DwdaBBgwa1YnD4vQ7J+vn64XZtSUDXRFSRqH6yx41jI7iPnn32WTruuOPCwevdrt3qtda037yu76bxU7y8eRLZh14ChxQxWAhYvvxJKxbfSaKPObDms8++ZvFtZ/E9VXznJjSw9wdPzEeNutoSN0JBS9X4GaHzItKDQM3jNknXxeBwE1q4PNkWe3wO+znC7eSdYkLn+puOy1mk6MCBPZkFByFdufIT6xnjMkcubuehSV2m/Lh9DRrUqxWDIwhbIXAk+krqUV+iLrIp1ORATOHYGG3btq21t7i8SchK5EVa3pD5eyc1nSNQd+3aNVyeW/mBGJ9BhWD8ZlBnoimBE+DrEe8k8PHHH9PDD4cisw8dOrRW0GIZ+4dFjiFDhoglIX6vZU7p1e/4Wigj4PO1k89dufZevV5yHn5AnjZtGn3//ffCs4TFGT7s+bE1d+BDBgWmOYFk3hPt1wD7c5D8LCfY7GHA15tnnnlGLMuVwqsshz/zhNi+iwqX4/ZM5Xbd4jxe15ZEd3si+2nDhg301ltviS1j+eCYb/xPXledmDlda3X9ZnJ9N91Fhe1UdxJUP7vdH+LRhzqBg+vcsGGjxfdDsWVsiO/l4p/cmcS+TIPFBblbSdu2za174XCxDEQKI+wZMmTIz6zz4t9iqciiRdP+P3tvDGtJcebt98lWslYzJLMZbPCJDcE2Wtla/XelYZMvgE3uSmCJEMaWQFoJAkvMBCsGyQEWAUhwPQ7uJguSbwSWnCxIJGsCtDK6wWoJVjKZ5wsYEqf3f/seek6fPlX1vlXn7VP19n1OAnO66q3q51fdVfW7VXUu+uz/byfPcEbH5jkL/2rJ//2/f3dpPoTqMf6ur1f/795Aefvtf7/of//fRf/bt5P1L6yMP9LWk3HawTjovxuvdgnVJ6ShtiyJ3xCn59mvlJn+isr6vbJeRVNaVwyOOZ7CwpiHfMkWVpFsEIgSoP3SOCAAAQhAAAJrAkvoE6UtJkvQegk6LUEH6R40BocUg+ttEMjZDlNaYwyOUnIz5OMlOwNUQh6MAO33YKgpCAIQgAAEGiewhD4Rg6PxRnaFqofBsRyxMTiWo6XqTpbQGapulESLJED7XaSs3BQEIAABCBQQ8N4npraYFOBoNot3nZoFa1wxDA5joJXCabfD7Fs9VnDsS9AwPy9ZQ5iEOjgB2u/BkVMgBCAAAQg0SoA+sVFhJtVCJ286nfioMLWsSgCDoyr+7cJ5yTYkBlXJJkD7zUZGBghAAAIQWCgB+kQfwqKTN50wOHwoVreWGBx1+W+Vzku2ITGoSjYB2m82MjJAAAIQgMBCCdAn+hAWnbzphMHhQ7G6tcTgqMsfg6Mh/lRlPwIMEvbjR24IQAACEFgOAfpEH1qikzedMDh8KFa3lhgcdfljcDTEn6rsR4BBwn78yA0BCEAAAsshQJ/oQ0t08qYTBocPxerWEoOjLn8Mjob4U5X9CDBI2I8fuSEAAQhAYDkE6BN9aIlO3nTC4PChWN1aFhkcR0dHdWu94NJPT087+C5Y4IXfGu134QJzexCAAAQgoCZAn6hGVTUhOlXFry4cndSoSHhBYHV+8UmRGNzNfuLdNy4+EIAABCAAAQhAAAIQgAAEIAABCECgNQLZBsfZ2Vlr97CI+rBMrkxGuJVxs86FDtZEiQcBCEAAAl4J0Cf6UA6dvOl04qPC1LIqgaItKhgc82jGS7aMK9zKuFnnQgdrosSDAAQgAAGvBOgTfSiHTt50wuDwoVjdWmJw1OW/VTov2TIx4FbGzToXOlgTJR4EIAABCHglQJ/oQzl08qYTBocPxerWEoOjLn8MDgP+dE4GEA1CoIMBREJAAAIQgMAiCNAn+pARnbzphMHhQ7G6tcTgqMu/aYNjtVqp6Qjn1KrjlCT00DndunWr5NaCeY6Pj81iWQbyoIPl/RILAhCAAAQgECNAn+ijbaCTN50wOHwoVreWGBx1+TdvcGiMi94I0aSbC7WHzqk3OEqMiTdffvAQ2+vvXu9K48zFfhzXgw6H4EAZEIAABCAAAfpEH20AnbzphMHhQ7G6tcTgqMu/SYMjd+UGBofciEqNCQwOmS0pIAABCEAAAq0RYOLcmiLh+qCTN50wOHwoVreWGBx1+TdrcGhWZAzGBgaH3IgwOGRGpIAABCAAAQgshQATZx9KopM3nTA4fChWt5aLNDju3LlzSfXu3buX/9VM1uvKsC69lZfsYFiMVw9M+fTbJTA49K1Ga3BMV2wsYQXHavXNDqjz80cu2s/u9yGifdrxZ5pviDVN1+dJpZXKl8pdv1s2dRvHS9Vpeo+peoTuqZSFvrWSEgIQgAAE9iXQyphu3/toPb/0RzbpOjptKzxdxZ2aQ8VWfMfyhLQYx0iVtdHppPUmuaj6rVZPbd3P+fkX0fvr04auDzFSeXfHxulYQ/pYzEUaHMNNDw8NBkfesyZ1BmO+PVtt+rxa6FN76JyussGxaS/fbBkCqe/7SX/MsIgZD6HvNWlDZcXKH0wTqazBtJAMiqlZIcXVpJ8aL/oniZQQgAAEIGBFwMPYxOpea8SRJsbS9aHO6LRRL2ZAhOZRsbF/6vv1+OT8YYHTtKn5BAbH4Z+ykGGRa2KM08fybo9tN4bK1LzIqQ8Gx+HbS7TEVl6yrOCwbxQYHOvVFDmmxT6T/RyDImZwxIyCafqc+0q1rJw4Ofdn35qJCAEIQAACEoFWxnRSPb1fl/7IJl1Hp3QLkPhNc6dMEo2hESsPg6ONJzVlMkyv5RgSu+1odwVHTjwMjjbay2UtWnnJYnDYN4qYwSFtSVnCFpWB5j4T+NSEfvelGDZSYqqmVnBoVnfk1K3E4OjzjMuwKs++lRMRAhCAAAQGAq2M6ZauiDQBl66jU7yFSOw05sZ6DLP+tUVNPAyOdp/Y1OqNfrUFBseBtGOLShlozQso94VVVhNdLg+dEwbHfis4cib1OWmn5kHIjNGs2CjZkpJjzGBw6N4FpIIABCDQCgEPY5NWWO1TD2nMKl1HpzB9iVsol7TFRRMTg2Ofp2G+vJK5sR5Pb6+6yFlxsTsmjp/BMWxdSW15YQXHfG0hO3IrL1lWcGRLJ2bA4Ng98HMMTdqOklr9MY2Tk1ZjcEzTSNtD+vQ5Z2+ETJWU+ZF7f2LjJAEEIAABCJgTaGVMZ35jjQWUJs3SdXTaFVR7fsnuWGW9UmMzrkn/W8o/vs4WlXoP3vig0fG5GJKhMYfBMRgp67F2/MBTDI567WWn5FZeslJnMH1xadPPhboVbqn7GwyO3C0pbFFZU5VWZeSscNCuyJj+Qsrwb6kumvqG2opknGjL19RvrmeRuBCAAAQgsCbgYWyyBK2kMah0HZ3SrUDil2NmpGJJ5WBwtPG0DqaFxrzQpIndVcmKkW1D7Lfd6sJt29htgZKGRnV0dNSdnp52Z2dnbVAWasEWlTKZWMFRxg2D41+T74c5z+CY2+AYmxZaA0GbbjM4iJ8dss/92bdmIkIAAhCAgESAibNEyOa6NDGWrqPTfAZHLPJ02ilptG0Yntg0HKIUERgbHHF91ysrrA2OnHis4CiSd55MrbxkNS+adcPVHxo0D7F11Fa4SQaHFYPj42OrUKZxJB32MTjW7U1nAFiklbaBxFZ3jIFaGRyag073Kde0ERAMAhCAAATcjE2WIJU0ZpWuS2OXJTDa5x4kfkNsTTrpjI5UPVnBsY+KdnlT515IW1bW4/Pw2RrTGmrNjFi8xRoc3377bXf9+vVLXg8ePOiuXbtmp+5MkVp5yWpeUutGisExU1NwGVZqv/saHCnjIscEKNmikjIQQgeM5pobsXvLMXU2g4y8X5Fx2dioNAQgAIHGCUh9YuPVd1M9acwqXUenuNQSuxxzYzxvSOXjkNF2Hz3JnJBMCSn/9libn4ndaQnjw3HGF4WdONVbVCsv2ZwtKgO0mmxb4Va9AVWuQEyHwQDYfhYfuVyRofmEDiCd5osd6hkrezAUSssPreAYlxWrc6ieKQ7SYaWp+9PcG2kgAAEIQGAeAoxN5uG6PQlaPfxnaByqOSwTnTZEp/On0FaSPnXJFpOYwRFqJSEtWcEx//M0LWF8uOha9/ihnmt94798EsovpY/l2Z5PhOu02BUch28G+5fYykvW2rHdn0w6Qivc5r7P1uOjQ1qhklUdrWtO/SAAAQhAIEyAPtFHy0CnPJ20c4S8qHJqDA6ZESk2BDA4GmoNrbxkYytgtC7roZG2wu3Q991aeegQVwRzo7XWSn0gAAEIzEuAPnFevlbR0UlPspa50dcQg0OvEyn79rLgX1HxJjAv2TLF4FbGzTpXzhYV67KJt0tA2t4CMwhAAAIQmI8AY5P52FpGRidLmvPFwuCYj+0SI2NwNKQqL9kyMeBWxs06FzpYEyUeBCAAAQh4JUCf6EM5dPKm04mPClPLqgQwOKri3y6cl2yZGHAr42adCx2siRIPAhCAAAS8EqBP9KEcOnnTCYPDh2J1a4nBUZf/Vum8ZMvEgFsZN+tc6GBNlHgQgAAEIOCVAH2iD+XQyZtOGBw+FKtbSwyOuvwxOAz40zkZQDQIgQ4GEAkBAQhAAAKLIECf6ENGdPKmEwaHD8Xq1hKDoy5/DA4D/nROBhANQqCDAURCQAACEIDAIgjQJ/qQEZ286YTB4UOxurXE4KjLH4PDgD+dkwFEgxDoYACREBCAAAQgsAgC9Ik+ZEQnbzphcPhQrG4tiwyOo6OjurVecOmnp6cdfPMFhls+szlyoMMcVIkJAQhAAAIeCdAn+lANndDJBwFqmUNgdX7xSWUY3M1+4t2/BPhAAAIQgAAEIAABCEAAAhCAAAQgAIHWCGQbHGdnZ63dwyLqwzK5MhnhVsbNOhc6WBMlHgQgAAEIeCVAn+hDOXTyptOJjwpTy6oEiraoYHDMoxkv2TKucCvjZp0LHayJEg8CEIAABLwSoE/0oRw6edMJg8OHYnVricFRl/9W6bxky8SAWxk361zoYE2UeBCAAAQg4JUAfaIP5dDJm04YHD4Uq1tLDI66/DE4DPjTORlANAiBDgYQCQEBCEAAAosgQJ/oQ0Z08qYTBocPxerWEoOjLv+mDY7VaqWmI5xTq45TktBD53Tr1q2SWwvmOT4+NotlGciDDpb3SywIQAACEIBAjAB9oo+2gU7edMLg8KFY3VpicNTl37zBoTEueiNEk24u1B46p97gKDEm3nz5wUNsr797vSuNMxf7cVwPOhyCA2VAAAIQgAAE6BN9tAF08qYTBocPxerWEoOjLv8mDY7clRsYHHIjKjUmMDhktqSAAAQgAAEItEaAiXNrioTrg07edMLg8KFY3VpicNTl36zBoVmRMRgbGBxyI8LgkBmRAgIQgAAEILAUAkycfSiJTt50wuDwoVjdWi7S4Pjqq6+6t99+u3v//fe7X/3qV92LL75Yl7Ky9FZesoNhMV49ML2FfrsEBodS2ItkWoNjumJjCSs4Vqtv9KBGKc/PH7loY7t5++/Hn2ma1PXptWnFNHWNxRjnHeoeSrtPfTU8QrA19zXOJ3EqEpRMEIAABK4QgVbGdEtHrvkjWyoNOm23kOkqbu0fPLfHEOeTcdr2mX7jmNryNjphcBzymV6tnnpY3Pn5F8Gix2n6BKl0sWu74/GnonGGtH25sXiLMzi+/fbb7vr161ucPvjgg+655547ZHsoKquVl6yms+hvEINDL/NVNzjGE+Z+sh379/Ta5iW2nSf1fSrG+sW7bZCMY4Wup+obq8dgKITMFs136+crfM/StVSrDMXUfqdv7aSEAAQgAIFWxnRLVWI8MU5Nwod0sTTotGkhofG/NCfY53pOeRgch3+SpwZCyFBImQzjGg8miGRwaAyV9Th4bbxcGYPjww8/vLzh3tD4/PPPux//+MffAdh2Ew/fTDT0zWMAACAASURBVOQSW3nJsoJD1io3BQbHxlSwMjhyDYCY6ZBrcEwNBq0pY1nfVCwLg2MfEyX32SA9BCAAgSUSaGVMt0S22xOn+EH3mj/EoVO6hexjYKzHErI+Gj0xOA7/JGsMDY3BMaTRpN2MyeOrMzTxFreC4/79+92NGzcetoL+wXrmmWe6jz766PAtI7PEVl6yGByZwimSxwwOaUvKEraoTPHkTvRDk23NBD9mpKRWLGhXM4zTldQl1GRK6qtoeltJtPc3Nn3YrpJLmfQQgAAEuq6VMd3StdBMoNmiUtYKNObGOPJ0lYy0/YQVHGW61Mw1Nilyt6ZgcBgq1z88bFHJAyq90DaTn7Urq02fVwt9ag+DCAyOjZ5LMzgGA6b/b2r7i2QU5Kxs0ZgqGhMlZB6N85WWo396SQkBCEBgmQQ8jE2WQD42Bh1/j8GRr3TJ2F7KIxkaOp1O8m+GHGYEUiaFtOLDwuCYGixXZovKWMGvv/66e+yxx7o//elPW6s6zFQ2DtRKZ8gKDmNhL8JhcOgNjhj91Dkemsl8atXFcE2zwkEyaEJGh8YokM76yF01omGCwWH/rBMRAhCAQE+glTHd0tWQJs3rfi6+TQKddluI9nyT8DgjzjqmhXROyvbzhMFR65nWGBQpA0KTf7g3ySxZt6UrdMjoWPT+PI7vfe97l1tUPHxaeclKDuym8bGCQ9uuBoMjd0sKW1TWhKXJv2YyHzMIJONgOLtjKENaiTFHfacxNYaJhkmoruN8peVonwvSQQACEFgqgVbGdEvlOx2Lxv4dm1QP6dEp3UK0c4IU/+1xxbYBkr/S5mTpTbrJ+9OaE6nzMbQx1s/stnmhMTzG4BZ3Bsdwc/3qjXv37nVvvPFGkw0lVKlWXrKs4LBvMhgcG6bSCojYT6vOtYJDY3BoTI1pq5HiptLHjIfUShNNq9WsUMHg0JAkDQQgAIE0gVbGdEvXaToBn577ML7/0C+poFM9g0Oz+mbXiMLgOPQzXWJMTM/n2H4Owz83uz3+3DU4Yvcd2qaySIOj/6nYn//8590vfvGL7tq1a5c8erPjxRdfPHSbyCqvlZes1q0d0mnTZ8HISNwKt1SVe4PD6nN8fGwVyjSOVgcLgyNmAAw3pJnIDyszJONEWsUQu56z6kRT3/G99f+/r+mSYiXxNW04BIMABCCwQALaPnGBt37QW9KMQdmiUi6Jhu/2xFS/RQWDo1yXQ+XMMTfWY0f51080ddeUe+W2qNy5c6e7e/fuFr/f//733Y9+9CMN02ppWukMtS8zDI5qTaXJgrXt18rgiE3CtYZDKH+O0ZAyHPapg2Q85JoP0kqSkntusgFSKQhAAAINEdD2iQ1V2WVVNGNWDI4yaTVsS82N9Vhm1wyJlcnPxJZpuE+u3G0hkikhXd9uS3GjZDNOvkJncPQrNV566aUdPR88ePBwNcc+Ys+Zt5XOMGeLysAjtOxvTlbj2K1wO9T9tlqOpMP0LIv+PoZVCLFrqTxTg2HTFh/ZQiSV29chlCbEObV9ZhwjtbpCOtNDe8/TlSdjntudxDcP/xnKo73PVtsd9YIABCDQIgGpT2yxzt7qpD0ME4NDp+x0e0/sZ1+H77XpU3MFKcaQF4NDp6Flqtg2k2FLiPZnYmOGRMzwGMeN/UpKH/PKreCwFPeQsVrpDLWOrTbd3Axb4Tb3fbYeHx3qKiRtpalbO0qHAAQgcLUI0Cf60Bud8nSqNfbH4MjT6aqnXuQZHF5FbeUlmzqgacq25sqNXVf3zKv0i6h3K+13ETAzbwJzIxMYySEAAQjMTIA+cWbARuHRSQ+ylrnR1xCDQ68TKfv28ttudTFJPU/BGBrV0dFRd3p62p2dMZGco/Hwki2jCrcybta5Yjpot39Y14d4dgRKDjS1K51IEIAABPwRYGziQzN08qbTiY8KU8uqBDA4quLfLpyXbJkYcCvjZp0LHayJEg8CEIAABLwSoE/0oRw6edMJg8OHYnVricFRl/9W6bxky8SAWxk361zoYE2UeBCAAAQg4JUAfaIP5dDJm04YHD4Uq1tLDI66/DE4DPjTORlANAiBDgYQCQEBCEAAAosgQJ/oQ0Z08qYTBocPxerWEoOjLn8MDgP+dE4GEA1CoIMBREJAAAIQgMAiCNAn+pARnbzphMHhQ7G6tcTgqMsfg8OAP52TAUSDEOhgAJEQEIAABCCwCAL0iT5kRCdvOmFw+FCsbi0xOOryx+Aw4E/nZADRIAQ6GEAkBAQgAAEILIIAfaIPGdHJm04YHD4Uq1vLIoOj/7lYPvMQ6H+GF775bOGWz2yOHOgwB1ViQgACEICARwL0iT5UQyd08kGAWuYQWJ1ffFIZBnezn3j3LwE+EIAABCAAAQhAAAIQgAAEIAABCECgNQLZBsfZ2Vlr97CI+rBMrkxGuJVxs86FDtZEiQcBCEAAAl4J0Cf6UA6dvOl04qPC1LIqgaItKhgc82jGS7aMK9zKuFnnQgdrosSDAAQgAAGvBOgTfSiHTt50wuDwoVjdWmJw1OW/VTov2TIx4FbGzToXOlgTJR4EIAABCHglQJ/oQzl08qYTBocPxerWEoOjLn8MDgP+dE4GEA1CoIMBREJAAAIQgMAiCNAn+pARnbzphMHhQ7G6tcTgqMu/aYNjtVqp6Qjn1KrjlCT00DndunWr5NaCeY6Pj81iWQbyoIPl/RILAhCAAAQgECNAn+ijbaCTN50wOHwoVreWGBx1+TdvcGiMi94I0aSbC7WHzqk3OEqMiTdffvAQ2+vvXu9K48zFfhzXgw6H4EAZEIAABCAAAfpEH20AnbzphMHhQ7G6tcTgqMu/SYMjd+UGBofciEqNCQwOmS0pIAABCEAAAq0RYOLcmiLh+qCTN50wOHwoVreWGBx1+TdrcGhWZAzGBgaH3IgwOGRGpIAABCAAAQgshQATZx9KopM3nTA4fChWt5aLNDi++uqr7u233+7ef//97q233upeeOGF7saNG3VJK0pv5SU7GBbj1QPT6vfbJTA4FKJ+l0RrcExXbCxhBcdq9Y0a1Pn5I1tpQ3n7NKmY0xhDwD5P6FoslqYufWxNzCHNtKxYXcd1DsGT8vV5YverFoOEEIAABCBQTKCVMV3xDTjJqPkjWyoNOm0LPV3Frf2D53o8dL7TanLi6XTC4Djko7laPfWwuPPzL6JF9+mk60PmWLpxWeOCQuml8hZncHz99dfdY489tiVAb3K8+uqrh2wPRWW18pLVdBbrCdT67A1t+iIoikytcEtV9SobHOPJesg0GH+XMiGkdNKEPvf6PnXJuWdFE98xK6R7weDQUCUNBCAAgfkIeBibzHf380ceT5xTk/AhXSwNOm20Co3npTH++Po0bU48vU4YHPM/XesSpiZCyFTQGCCSGREqazOO3jZONOX1eRdncPzyl7/svv/973c3b97svvzyy+7JJ5+8ZKRxIA/VYGLltPKSZQWHfUvA4AivKAhN1DXfadKMVRzSp4wBbUxtupDJoDEmQq0vp8xxuaXl2T8BRIQABCBwtQi0MqZbOvXUBFzzhzh0SrcQDd/t8Vb6hwdSpgcrONp6WmOGRs6KCo25kbrrWH4p7uIMjimk/mFhBUfeA4PBkcdLkzpmcEhbUpawRWXjwu5uEdFO3KWJuvb6oQ2Oqckh1TPWlrScpqxLy9O0adJAAAIQgECcABPnw7QOzQRcN3E+O0yFHZWSs3pjM/6IGxyxeHlG1Ikjgsuraq7hIBkRJebGemyd3hKzWIPj22+/7X73u991n332Wffee++5aGGtdIbSC236EtOmn0uEVril7g+DQ7eCQ7stZPuvBeGzNUJpcgwObV0kE0GzekR6NqZlHKJMqU5chwAEIAABDI7abUCaNK8nQ/FJt4cxZA3GmrF97haU2Bkdw/c6nTA4arSHzdwvbCykVnsM20pSZ3SE7illYlxZg2O8N8/LQaOtvGRZwWH/6sDgiBscY9q5B4SuBy5pg0NrDvTptHXRpMs1YVKtTlu3EA+Jj31rJyIEIAABCLQyplu6EppJtm7izAqOzSR29bDZSOebTK/H9BgCjtNrzuwY8m2eJwyOWs90ruEwNTYkU2J6X7nljfMvdgVHf5P9GRx37tzpPv744+6nP/1p8ys5WukMNa7teiLFIaPal8xgcORuSblKW1RyVldsOmH96g0pz7h8bV205oE2Xaw9aeuGwaF9IkkHAQhAYF4CrYzp5r3L+tE1k2QMjnKdNFuAxtGlOURq7qDTCYOjXM3ynJI5oT2vQ4qzGavLv8qSWhGyaINjMDm8HDTaSmfICo7yF0AsJwaH/RYVrWkwXf3QaxT7aVfpl1pKDQRtXTUGR6gO24OL3Z/l1fysrH2rJyIEIACBq0uglTHd0hUIGRyxew6tRkCndAuZ0+Ao0wmD49DPtMaUwOA4tCoX5fUP5+3bt7s33nijQun6Ilt5yUru68ZdYwWHVt3e4LD6HB8fW4UyjSO1X81BmRbnXmhWOxyqLptnRV5pkhIjZ5uNxrwxFZ5gEIAABCCwQ0DqE0FmQ0AzZtWtDGCLSkiRuQyO3LLYomLzvORG0ZgbfUwMjlyymen7LSn954UXXugef/zxh9tUfv3rX3c3btzIjHbY5K10hprOYt2YMTgO20LaLk1qvxpTYd2u5F9b2dcI0ZShrUss3Vgt6xUcOXXT1K/tlkXtIAABCPgjIPWJ/u6ozRprxqwYHGXa5bKV0u9zHYOjTMN9cmlNi5jBMf1+H7Nkeh9SrMVtUenP27h3797luRvPPPNM95Of/KS7efNm8+ZGL1wrnWHOFpWhwaUOIdrn4dLkbYWbpq5LThPTIbRFJMRhuj2klFUfJ3Uop6Y+2rqE0kl5pysshvrEVl5MOUjx+/SpNGxXKW1Z5IMABCCgJ8DYRM+qNOX4BwVyD8McykSnDf0xz/VY4nxLmuF67vfauYLOiDopbS7kyyQwHBK6Ow79YtIunnr479C5GLFfUcn9ydmhkHG9YudwLM7gyNSuqeStvGQlh3XTwOI/u3VIsK1wO+Q9t1gWOpSrsu8Kj/KSyQkBCEAAAnMQoE+cg6p9THTKY6qdI+RFlVOzgkNmRIoNAQyOhlpDKy/ZqYObQlRz5cZQr1a4NdSUqlQFHcqwY26UcSMXBCAAgZYJ0Ce2rM54IvSv3enpaXd2xhkckmK1zI2+XhgckjpcHxPA4GioPdAZlokBtzJu1rn23aJiXR/ihQmwRYWWAQEIQGB+AoxN5mdsUQI6WVCcPwYGx/yMl1QCBkdDavKSLRMDbmXcrHOhgzVR4kEAAhCAgFcC9Ik+lEMnbzqd+KgwtaxKAIOjKv7twnnJlokBtzJu1rnQwZoo8SAAAQhAwCsB+kQfyqGTN50wOHwoVreWGBx1+W+Vzku2TAy4lXGzzoUO1kSJBwEIQAACXgnQJ/pQDp286YTB4UOxurXE4KjLH4PDgD+dkwFEgxDoYACREBCAAAQgsAgC9Ik+ZEQnbzphcPhQrG4tMTjq8sfgMOBP52QA0SAEOhhAJAQEIAABCCyCAH2iDxnRyZtOGBw+FKtbSwyOuvwxOAz40zkZQDQIgQ4GEAkBAQhAAAKLIECf6ENGdPKmEwaHD8Xq1rLI4Dg6Oqpb6wWX3v8WN3zzBYZbPrM5cqDDHFSJCQEIQAACHgnQJ/pQDZ3QyQcBaplDYHV+8UllGNzNfuLdvwT4QAACEIAABCAAAQhAAAIQgAAEIACB1ghkGxxnZ2et3cMi6sMyuTIZ4VbGzToXOlgTJR4EIAABCHglQJ/oQzl08qbTiY8KU8uqBIq2qGBwzKMZL9kyrnAr42adCx2siRIPAhCAAAS8EqBP9KEcOnnTCYPDh2J1a4nBUZf/Vum8ZMvEgFsZN+tc6GBNlHgQgAAEIOCVAH2iD+XQyZtOGBw+FKtbSwyOuvwxOAz40zkZQDQIgQ4GEAkBAQhAAAKLIECf6ENGdPKmEwaHD8Xq1hKDoy7/pg2O1WqlpiOcU6uOU5LQQ+d069atklsL5jk+PjaLZRnIgw6W90ssCEAAAhCAQIwAfaKPtoFO3nTC4PChWN1aYnDU5d+8waExLnojRJNuLtQeOqfe4CgxJt58+cFDbK+/e70rjTMX+3FcDzocggNlQAACEIAABOgTfbQBdPKmEwaHD8Xq1hKDoy7/Jg2O3JUbGBxyIyo1JjA4ZLakgAAEIAABCLRGgIlza4qE64NO3nTC4PChWN1aYnDU5d+swaFZkTEYGxgcciPC4JAZkQICEIAABCCwFAJMnH0oiU7edMLg8KFY3Vou3uD4+uuvu8cee6zqFgqtxK28ZAfDYrx6YHoP/XYJDA6tsp16a8l0xcbSVnCsVt88hHZ+/shFG/rm4tlc/zf06a8Nn1ia4XoqjjbNuDyNulKdUjFyy9LUhzQQgAAEINAGgVbGdG3QmK8Wmj+ypdKg07Y201Xc2j949lFCacfxSq4PtdvohMEx39O0G3m1emo0bv8iWnSf7vw8fX0zFtelW7epcFqpXos3OJ599tnu448/xuDIeBo0nUUfDoNDD1W7gmPJBsdgZkwNi6mJkfr3ut2tTZHxJxTbIo2ksFTu+LqUViqL6xCAAAQg4IcAE+d5tZImzpuxxvrA/NhEHZ02OoXG/9KcYHx9mlb693guMf3/aevB4Jj3eQpFn5oWIRNDMhrWuqbNj82zupsuVmbKTOnjLdrguHfvXvfSSy8lX2yHby7xElt5ybKCw75VXHWDI2RKhMyKUvNiqlisvJQpsnnB7hoosRYhmRYpgyN0//Ytj4gQgAAEIFCDQCtjuhr3fsgyUxNwzR/i0Cmtlobv9thq88MDkmEiXR/HxeA45FO1LivHXIiZGFpzIz7O3jY9tPEWa3B8/vnn3Z///Ofu6aefxuDIfCYwODKBKZLHDA5pxcZStqhoDIfYhF8yEUL4NeWl0mjy55arMW8UTYkkEIAABCDggAAT58OIpJmAs0WlTIuc1RtDCTl5MDjKdKmZK9fI0BoS4TG1bkVHKO8iDY779+9377zzTvfGG29cbqPoP5o9ZDUbTF92K52h9HKavsS06efi2wq31P1ddYNjMC/Wz+L29pIxN40JoDE8StJI9dC031zTpNRI0dSFNBCAAAQgUI+Ah7FJPTp2JcfGoKmtE+PS0SmshWZsn2NQhAyQnPys4LB7ZvaJlGNwDGmHbSzStpLtcXjc3NDEW6TBcefOne61117rrl27hsFR0IpZwVEATciCwbEBNBzMGTI6tMbEFHfovA1NmpjZUmo85BgcpWXYt04iQgACEICANQEmztZE9RNxzdkPQzR02uWac77J9A/ImhU12xPZ7S0t/bXQH6UxOA7zPKVKSa3GSJ3PMRgb2tUcsXM9psZGKt7iDI4PP/yw+8EPftA9/vjjlxqxgiP/gdC4tgPb/iWkTZ9fE10OD53TYHDkbklZyhaVkJKx1RrjtPuYICWHlQ5ll5oPksEh3ZuuxZMKAhCAAARaJ+BhbNI6Q039NGYGW1Q0JPUG0mastDEnUt+N5wzh8eBmtX1MKwyOcg0tckrmhPa8DinOtK7j9Noy+hiLMzjGruMUUuvbVFrpDFnBYfEq2I6BwRHrOLcP9NQYC4dIoylDa9rsa5rYt0YiQgACEIDA3ARaGdPNfZ+144cMjlid0isDzmrfSpPl77MiQzI9diezu4bJkAaDo17z0JgSWvNBE2t8pxgc39HA4Nj/AdCuyBjSadPvX7NwBA+DiN7gsPocHx9bhTKNk9Jhn19R2e0Aw79yIv1iSR8nN00uIGkFR+r8kdyySA8BCEAAAu0S8DA2aZeevmaaMSgrOPQ8c0wHzRkaGn00RggGR7mG++TUGhIYHPtQLsjLFpV8aNqXEQZHPtsl55AMjv7e99k2sukAdw0O7dkdFuWnNMTgWHIL594gAAEI6AlgcOhZ7ZNSM2bF4CgjnMu2dLuQZq6GwVGm4T65tKZFX4bm8FGtWbIZ76d/ReVKncERch7XE6vzfTQ+SN5WOsOcLSoDmJp8W+F2kEbScCGSwdGbC8MBoyGzY3prmoNDx3mm8UOopDSxMz+m9d19z3yzU9wQa3zPm+cl/ksyDUtM1SAAAQhAQEmAsYkS1B7J9jkMcygWnTYCTFfBhw4QDc2pYgZFbFX9EFdjbOzqdLJHiyFrDoHxYZ/b4+0vtsLEDgUdEsV+9WRqUEzLi/3qypX9FZUc8VpK28pLVuPY9ty06eZm3Aq3ue+z9fhL1qH0TI7WNaN+EIAABCAwD4El94nzEKsTFZ3yuNca+7OCI0+nq556cYeMeha0lZds6hyTKd+aKzdw39tq7a20X2sqmBvWRIkHAQhAYPkEltonLk05dNIrWsvc6GuIwaHXiZQL/BUVz6Lyki1TD25l3KxzxXQIbdGwLtt7PA4f9a4g9YcABCCwTYCxiY8WgU7edDrxUWFqWZUAKziq4qcztMBP52RBcf8Y6LA/QyJAAAIQgMAyCNAn+tARnbzphMHhQ7G6tcTgqMt/q3ResmViwK2Mm3UudLAmSjwIQAACEPBKgD7Rh3Lo5E0nDA4fitWtJQZHXf4YHAb86ZwMIBqEQAcDiISAAAQgAIFFEKBP9CEjOnnTCYPDh2J1a4nBUZc/BocBfzonA4gGIdDBACIhIAABCEBgEQToE33IiE7edMLg8KFY3VpicNTlj8FhwJ/OyQCiQQh0MIBICAhAAAIQWAQB+kQfMqKTN50wOHwoVreWGBx1+WNwGPCnczKAaBACHQwgEgICEIAABBZBgD7Rh4zo5E0nDA4fitWtZZHBcXR0VLfWCy799PS0g2++wHDLZzZHDnSYgyoxIQABCEDAIwH6RB+qoRM6+SBALXMIrM4vPqkMg7vZT7z7lwAfCEAAAhCAAAQgAAEIQAACEIAABCDQGoFsg+Ps7Ky1e1hEfVgmVyYj3Mq4WedCB2uixIMABCAAAa8E6BN9KIdO3nQ68VFhalmVQNEWFQyOeTTjJVvGFW5l3KxzoYM1UeJBAAIQgIBXAvSJPpRDJ286YXD4UKxuLTE46vLfKp2XbJkYcCvjZp0LHayJEg8CEIAABLwSoE/0oRw6edMJg8OHYnVricFRlz8GhwF/OicDiAYh0MEAIiEgAAEIQGARBOgTfciITt50wuDwoVjdWmJw1OXftMGxWq3UdIRzatVxShJ66Jxu3bpVcmvBPMfHx2axLAN50MHyfokFAQhAAAIQiBGgT/TRNtDJm04YHD4Uq1tLDI66/Js3ODTGRW+EaNLNhdpD59QbHCXGxJsvP3iI7fV3r3elceZiP47rQYdDcKAMCEAAAhCAAH2ijzaATt50wuDwoVjdWmJw1OXfpMGRu3IDg0NuRKXGBAaHzJYUEIAABCAAgdYIMHFuTZFwfdDJm04YHD4Uq1tLDI66/Js1ODQrMgZjA4NDbkQYHDIjUkAAAhCAAASWQoCJsw8l0cmbThgcPhSrW8tFGhz379/v/uqv/mqL7FtvvdW9+uqrdWkLpbfykh0Mi/HqgWnV++0SGBz65qQ1OKYrNpawgmO1+mYH1Pn5I0l40zzT9KGYfcBxuliaoeAhbSqdVM8+lqYu+pZCSghAAAIQWAKBVsZ0S2CZuofQH9liK5FDf7xDp226U3aaP3iux0Kbc/vGeWLfD6Vqy9vohMFxyGd6tXrqYXHn519Ei+7Tha6P86/H6fEY0+CxmOv2Fi5viLFIg+PDDz/snn/++S1Of/zjH7tHH330kG0iu6xWXrLaFRkYHHqJr7LBsenEvtkyIGL0esMgZGiEzIZpWm3ecTptHkltTV2kGFyHAAQgAIFlEGhlTLcMmrt3kZpQhyblsbEtOm3YxswiyeSIsZ1+L/17MErSRhQGx6Ge6amJEDIVUgZILL3G5BjiTtNqDZdFGhw/+9nPuvfee+9Q+puV08pLlhUcZpI+DITBsV7pIK2ISKXRGhG5RoM2rtQqrOJI5XAdAhCAAATaJ9DKmK59UvvVMPePctPS0CnNX+Kbui4ZJtL1cc1YwbHfc1KSO8egkFZUDOVr0g1pWMExUu3LL7/snnzyyctv+m0pf/d3f9f96Ec/KtH14HlaeclicNhLHzM4pC0pS9iisnmppQ2OEgNEYypo4o4Vz02fur/SWPYtkIgQgAAEIHBIAq2M6Q55zzXKkibgfZ1SadAprtq+bEORxzExOGo8MfuVmdqKIq3M0Jgb6+d1vf0Eg2Ok1Z07d7q7d+9uqXf79u3ujTfe2E/RA+Ru5SWreaGNOwxt+rkQtsItdX8YHPIKDo0ZoFmdIaXJXSWibbdSudo4pIMABCAAAf8EPIxN/FNOmxfD/WFw5CutGduPt6r3JUhbWUJmk2R4DDVnBUe+hnPkKDU4cs2NsdERNsqu4BkcPYj+oNH//d//7f7t3/6te//997tf/epX3YsvvjiH1mYxW+kMWcFhJunDQBgchzE4Yis6porGtspoTJZY65AORrVvVUSEAAQgAIFWCbQypmuVj1W9cibioTLRaZeKdDDo2DgaGxuSFqmzOiSDBIPD6okpj1O6okJ7bobmzI9N27uiBsdYvmFVh8ZZLJd9/5ytvGSlF9T4xdYz1abfn1A4QivcUvc3GBy5W1LYorJNNbRKYpyi9CDSPsY+5sY0/76x5npWiAsBCEAAAoch4GFschgS85YijUGl6+iU1mefMzbGkTUHkepW2pzM26CIHiQgrcCQrkvGRM55H+sxNwZH9+2333bXr19XLZ2q2a5becmygsO+FWBwyAaCxhQo2QZSErekBZTUraQc8kAAAhCAQPsEWhnTtU9qvxpKBoZ0HZ3mNzg05sZmArwKztdYwbHfc7JPbslM0BgOGoMjVsfYz8+mzvxY5K+ohAD98pe/7F599dV99J09bysvWakzmL6EtOnnAtgKt9T99QaH1ef4+NgqlGkcSYeY0SD9ZOumvel/PnZ8Y1K5VmdyYHCYNieCRXLeywAAIABJREFUQQACEHBNQOoTXd9cQ5WXxqDSdXSa1+CwWgGCwVHnodOYGxYGR+juSrfE9LEWZ3D021H6X1L5l3/5l+6HP/xhd+3ate7TTz/t/s//+T/do48+Wqd1KEtt5SUrdQYYHEpBr1gyqf1qfvFk/ZLUGxmlqzM0poomtmSk5Ma4Yk2G24UABCCwWAJSn7jYGz/wjeVOoKfVQ6e4YJr5QOqQUOlXUqTr45phcBz4wbocj+9uAyk9ZDTHBNnMM+PbUCTjZXEGR29m/OY3v7k8WLT/9IeL/tM//VN348aNw7eMzBJbecnmbFEZbrHm+SatcMuUe3HJYzpMD9+c3njs3IxxummaUExNmmlMbd2GdJq69mWM06XyLq4RcEMQgAAEIHBJgLHJ/A1BOgxTM0FHp41OY57rscz5lojD9dzvd8d9m7hSmUNeDI75n6dpCePDQbfHz19M2sVTD/893jYyzT/dUiKZFCkzZTP/3K7Lpr38tltdNNTtFjy5w6FRHR0ddaenp93Z2dnhKV+BElt5yWo6hF4Obbq5pWuF29z32Xr8pevAaozWWyD1gwAEINAOgaX3ie2Q3q8m6JTHr9bYH4MjT6ernnpxKzg8C9rKS3bqpqaY1ly5sevqYrzVbP+ttN85GGBuzEGVmBCAAASWS2DJfeKSVEMnvZq1zI2+hhgcep1IucAzODyLyku2TD24lXGzzlW6RcW6Hq3GC21vabWu1AsCEIAABPYjwNhkP36Hyo1OhyK9XzkYHPvxu2q5WcHRkOK8ZMvEgFsZN+tc6GBNlHgQgAAEIOCVAH2iD+XQyZtOJz4qTC2rEsDgqIp/u3BesmViwK2Mm3UudLAmSjwIQAACEPBKgD7Rh3Lo5E0nDA4fitWtJQZHXf5bpfOSLRMDbmXcrHOhgzVR4kEAAhCAgFcC9Ik+lEMnbzphcPhQrG4tMTjq8sfgMOBP52QA0SAEOhhAJAQEIAABCCyCAH2iDxnRyZtOGBw+FKtbSwyOuvwxOAz40zkZQDQIgQ4GEAkBAQhAAAKLIECf6ENGdPKmEwaHD8Xq1hKDoy5/DA4D/nROBhANQqCDAURCQAACEIDAIgjQJ/qQEZ286YTB4UOxurUsMjiOjo7q1nrBpZ+ennbwzRcYbvnM5siBDnNQJSYEIAABCHgkQJ/oQzV0QicfBKhlDoHV+cUnlWFwN/uJd/8S4AMBCEAAAhCAAAQgAAEIQAACEIAABFojkG1wnJ2dtXYPi6gPy+TKZIRbGTfrXOhgTZR4EIAABCDglQB9og/l0MmbTic+KkwtqxIo2qKCwTGPZrxky7jCrYybdS50sCZKPAhAAAIQ8EqAPtGHcujkTScMDh+K1a0lBkdd/lul85ItEwNuZdysc6GDNVHiQQACEICAVwL0iT6UQydvOmFw+FCsbi0xOOryx+Aw4E/nZADRIAQ6GEAkBAQgAAEILIIAfaIPGdHJm04YHD4Uq1tLDI66/Js2OFarlZqOcE6tOk5JQg+d061bt0puLZjn+PjYLJZlIA86WN4vsSAAAQhAAAIxAvSJPtoGOnnTCYPDh2J1a4nBUZd/8waHxrjojRBNurlQe+iceoOjxJh48+UHD7G9/u71rjTOXOzHcT3ocAgOlAEBCEAAAhCgT/TRBtDJm04YHD4Uq1tLDI66/Js0OHJXbmBwyI2o1JjA4JDZkgICEIAABCDQGgEmzq0pEq4POnnTCYPDh2J1a4nBUZd/swaHZkXGYGxgcMiNCINDZkQKCEAAAhCAwFIIMHH2oSQ6edMJg8OHYnVruWiD4+uvv+7+8z//s/vss8+6999/v+o2Co3MrbxkB8NivHpgWv9+uwQGh0bVdRqtwTFdsbHEFRyr1Tdb4M7PH7loS99cPJ+PBIFK18aZhhjTMvRKddF6DDFS9Q+VG7uvWLxpXaX8OfdGWghAAAIQOAyBVsZ0h7nbeqWk/sg2rEhO/dEOncLaaf94OV71Lf1xNBYzTycMjhpP22r11MX4+Iudovvvh0/o+jhDLMY06BAzFk+63sdbrMHx8ccfd88++2z31ltvdf/4j//Y/fVf/3V37dq1Gm1CXWYrL9mcl1r/MtOmV4PITNgKt1S1MTjWdEJmxWAKlBgcY5Ngmj9WlpROMlRC+ft6jL9PxYi1E219Mx8PkkMAAhCAQAUCHsYmFbCYFSlNrMdj09Q4FZ22JZG47k5GN+fwlZhN+TqdmLUhAskEJANjbFqkDAyNKbGeJ2yMlFA86fpwR4s0OD788MPu+eef7/7whz90TzzxhKxeIylaecmygsO+QWBwhM2NlEExNkQkw2B6PZZeayJo08XqL9U31MJK8ti3VCJCAAIQgIAFgVbGdBb30nKM0KRa+11/X+gUVlfzx0st59iKb23+bZ0wOGo8j5LZsBkP7670GPJKKzikMqTrYy6LMzj6bSmPPfZY98EHH3TPPfdcjTZQXGYrL1kMjmIJoxljBoe0JWUpW1SkybtkSEj5x2bI9P/HomiNC61hgsFh/6wQEQIQgMASCLQyplsCy9Q9aCfJsQk7OmFwLP0Zsbg/rbmQSofBsYcS9+7d61566aXLrSmvvfZa98knn3Q3b97cI+LhsrbyktW4tutJ5HpZmjb9XCRb4Za6PwyO+Bkb6YHLOl+OwVGyxUTaXqIpXzJSpPafa6pI8bgOAQhAAAL1CHgYm9SjY1cyBocdy+1xzGbrSawEDfvUFhRN/qHszfN0Ms8NEzVJoNTg0G4pWc8r46s/NNfHN7C4FRz9uRv9+Rv9xPvLL7/snnzyye727dvdK6+80t24caPp5ttKZ8gKDvtmgsGRb3CUTPglIyJ1BsigeugsECnutMXkpl+/uLcPX+2/44BR+2eRiBCAAAQOQaCVMd0h7rVmGdpJMis48lTS/vFyamCsxy7nl4VNY0j/DuXB4MjTba7UqUNGh8NAp+dsTPOwgmMPdYbDcYaHazA5xg/cHuFnzdpKZ5j7UtOmnwteK9xS9zcYHLlbUq7KFpUQu0MaHONfX6lpcEgrSeZ6hogLAQhAAAK2BDyMTWzvuE40DI55uOeM7cdzr9TqbgyOebQ6RFTtAaKp8zYwOPZQampwDG4gBoceKis49Ky0KTE4ylZwTPlKKxqklROaMzg0aSTdpXpoDB2pDK5DAAIQgEC7BDA4DqMNBsc8nHMMjqEGodUcodrFVngMc7bQz82yRWUenbVRJXNird32L6DEYqd+/nV6TdriEqvX4raoDAbH8AsqrODQNt1NOu1LjTM49Gx7g8Pqc3x8bBXKNI40mMs5G0M6dDRWcclY0JgXJWWXrDaZ3kNJuaYCEgwCEIAABMwISH2iWUFXPBAGxzwNQDsXGJcu5WEFxzxaHSJqrsERqpMUgzM4Ekrev3+/e+edd7q7d+9e/pJK/3OxnMGR1/SlF9QQDYMjj+vSU2sGcxqDYe0Ch1d8lBgY253vblxtnWL1ysmfagNWcZbezrg/CEAAAh4IaPpED/fReh1jY9bU4Zbje0KnsMLaucB6bLS6DBJaeSEZIPk6nbTeJBdZP+0WlfQ4d/cQ0Wn6nBUbqTotbgXHAOrTTz/tnn76aX5FpeAxy9miMoSXXmoF1VBnoXNSo5o1oVaH6WGa03MnxpUsvbbuaB95GCp0gGcIRijPdFtMTv2Hegx5Yud7pISRtuXMKirBIQABCECgiIC2TywKTqZLAsPEet3Xrg+2HH80E2902m1MMa5Tnhq+Uz321+mE1n9gAsPhoevn7IvR2Pqpy/+PbTnZfR63DY7UwaWpuNPDTEM4FmtwHFh7k+JaeclqXVttOhM4iSCtcJv7PluPjw5phaTVJ63rS/0gAAEIQEBPgD5Rz6pmSnTKo19r7M8ZHHk6XfXUGBwNtYBWXrJj51bCU3PlxlC3VrhJrJZ+HR3iCmNuLL31c38QgAAEtgnQJ/poEeik16mWudHXEINDrxMp+/by2251MUndXdc1ojM0qqOjo+709LQ7OzuD3QwEeMmWQYVbGTfrXDEdtNtDrOuzpHhsU1mSmtwLBCBwFQgwNvGhMjp50+nER4WpZVUCGBxV8eP2W+Cnc7KguH8MdNifIREgAAEIQGAZBOgTfeiITt50wuDwoVjdWmJw1OW/VTov2TIx4FbGzToXOlgTJR4EIAABCHglQJ/oQzl08qYTBocPxerWEoOjLn8MDgP+dE4GEA1CoIMBREJAAAIQgMAiCNAn+pARnbzphMHhQ7G6tcTgqMsfg8OAP52TAUSDEOhgAJEQEIAABCCwCAL0iT5kRCdvOmFw+FCsbi0xOOryx+Aw4E/nZADRIAQ6GEAkBAQgAAEILIIAfaIPGdHJm04YHD4Uq1tLDI66/DE4DPjTORlANAiBDgYQCQEBCEAAAosgQJ/oQ0Z08qYTBocPxerWssjg6H8uls88BPqf4YVvPlu45TObIwc6zEGVmBCAAAQg4JEAfaIP1dAJnXwQoJY5BFbnF59UhsHd7Cfe/UuADwQgAAEIQAACEIAABCAAAQhAAAIQaI1AtsFxdnbW2j0soj4skyuTEW5l3KxzoYM1UeJBAAIQgIBXAvSJPpRDJ286nfioMLWsSqBoiwoGxzya8ZIt4wq3Mm7WudDBmijxIAABCEDAKwH6RB/KoZM3nTA4fChWt5YYHHX5b5XOS7ZMDLiVcbPOhQ7WRIkHAQhAAAJeCdAn+lAOnbzphMHhQ7G6tcTgqMsfg8OAP52TAUSDEOhgAJEQEIAABCCwCAL0iT5kRCdvOmFw+FCsbi0xOOryb9rgWK1WajrCObXqOCUJPXROt27dKrm1YJ7j42OzWJaBPOhgeb/EggAEIAABCMQI0Cf6aBvo5E0nDA4fitWtJQZHXf7NGxwa46I3QjTp5kLtoXPqDY4SY+LNlx88xPb6u9e70jhzsR/H9aDDIThQBgQgAAEIQIA+0UcbQCdvOmFw+FCsbi0xOOryb9LgyF25gcEhN6JSYwKDQ2ZLCghAAAIQgEBrBJg4t6ZIuD7o5E0nDA4fitWtJQZHXf7NGhyaFRmDsYHBITciDA6ZESkgAAEIQAACSyHAxNmHkujkTScMDh+K1a3lIg2OL7/8snvyySd3yH700UfdM888U5d4ovRWXrKDYTFePTCtdr9dAoND35S0Bsd0xcbSVnCsVt88hHZ+/shFG/rmYnvT+r+lnz7/+CPFmqaflhvLX5ovdF+pe5bK0dQ3FD83bqke5IMABCAAga5rZUy3dC00f2RLpUGn7RYyXsWt+WPn9vgrvmU9FDe2YjxU7kYnDI4az/Rq9dTFeP2LyXj7qWBVpun6RH3+4RO6PlzLSZeKs0iD48MPP+yef/75Heh//OMfu0cffbRGu1CV2cpLVtNZrBvr+kWmTa+CUJCoFW6pqmNw9O1lbWZsXmJrU2NsdIyvTdMO/w7FCU3ep+nWbXZTZkiv2PV98oUMmNi9DXUsMSNC97tPvIJHkSwQgAAEIPAdAQ9jE89iaSfiQ7rYZB2dNq1gOp7PGd+nOIfixGLHvsfgqPO0xgyHkOGxHnOGjZCUGTE2N8bpJFPlyhkcn376affDH/6wu3bt2sPW8Oyzz3b9Co6WP628ZFnBYd9KrrrBIU2+JdNifD1mXEhGQisGx7R1ae9HapVWcaRyuA4BCEAAAjKBVsZ0ck19p0hNwjV/iEOnuMGxHjfJPySQ4qzJP26BGBxtPo8xQ2N3TLttcGjz5ZojUtxFruCYwu63rPz3f/9399xzz7XZahpz+zE47JtJzOCQtqQsZYtKzOCIkU6l107kU+kOfS3VorT3I7VKySSS8nMdAhCAAATsCDBxtmOZ7kPT2yKklcbolNZJY1BYGRy6rUQnh2lYlLJFQDIUcg0KLd6clSLjmFfC4Lh37173D//wD93jjz+u5VklXSsvWc3LbOzqatPPBbUVbqn7u+oGx7q9pLeHjPnlGBzS6pBQ3FoGh8bMyDWDhvuTVrnM9fwRFwIQgAAEdgl4GJssQTfNVgfdxPlsCTjM70Ea44+vx7a4SNuENuOYuFnFFhVzabMClhgcQ55hm4tmm8q0UhgcCZl+9rOfde+9916WkDUSt9IZsoLDXn0Mjg1TjdEhGRxjhWLnVUhmQmzFg3W+aWuSDkUtOX9jbCD1/18aw77lExECEIDA1STQyphu6fQ15ztgcJS1ghxzYz0O2TYopsZGbrxxrTE4yjS0ylVqcKzHpOvDSTUxxvVNpZdiLX4Fx1dffdX913/9V/PbU3pBW+kMpRfQ0Pg0exutHqxUnFa4peo4GBy5W1KWskUlxEYyMTTGRW6M2CoHafWDRb7BhEidFVK6emMae584h3hmKQMCEIDA0gl4GJssQYPYqoHtiZJmZQArOLTMQmZGzOCYHu6qWXETapcYHHWfVslQ0B4uKsXZzDF3DyvVmh/rOfVvu9VF4zvXTCCPjo6609PT7uzMz0ug/0WVH/zgB81vT2nR4OBnYu1eJhgcYZY520s2L73dX2PJ+RWV0K+xHMrg0Bg9peYEZ3DYPa9EggAEILAvAQyOfQnq8sdWDYRyp39+1M/cRkemPJXmD53D6owUZ83qms3YLn2YKQZHuZ4WOSVjwtLgkMpam2lpA2TxBoeX7SktGhzSA8EKDonQ5npvcFh9jo+PrUKZxkkN5nKNjJyVGTmxQyZADyH1s63rF2n8J25jxksoXyitlTEhba0xFZtgEIAABCCQJIDBcZgGop2M8zOxOj00PGOR9llNI5WLwaHTb65UkqFgZXBI5WzG0VfY4Oi3p3z22Wfdiy++OJfepnFb6Qyll8ymca3dVm16U1ijYK1wm+v+vMSVDA6NkZAyC3KNBO2EX2MwaGJp0sTMEs1P3ErtIMfokWJxHQIQgAAE9iPA2GQ/ftrcmjEoZ3DoaOasuAhFlPKXbk/py8Lg0Gk4V6rS8zDG+STzQmuSrMfSV9jg+Pjjj7tHH320e+KJJ+bS2zRuK51hziGjAwBhl5Mpp2mwVrjNepMOgksGRz+JHw4YnZodY/NieqvjLSWxa4NxkINpulVlXLdUnNJ845hTFpvn6JGHycaHsaYOZg3VO8aMw0dzWghpIQABCJQTYGxSzk6bc7xNIjUOxeDQEY1tOxnYSr+GkjIw1uO+8IkIGpMKg0On4Ryphl9BWWu4PjB0/JHMhtivqEzzjcvZHjNvlynVp8+7+C0qcwg9V8xWOkPNi2Y9oUzvl5uL0zRuK9wOdb+tloMO8ypTejbHvLUiOgQgAAEIhAjQJ/poF+iUp1OtsT8GR55OVz01BkdDLaCVl2zq4KAprporN4a6tMKtoaZUpSroMB92zI352BIZAhCAwBwE6BPnoGofE530TGuZG30NMTj0OpGSFRxNtQFesmVywK2Mm3WumA7arR/W9SFemADbVGgZEIAABOYnwNhkfsYWJaCTBcX5Y2BwzM94SSWwgqMhNXnJlokBtzJu1rnQwZoo8SAAAQhAwCsB+kQfyqGTN51OfFSYWlYlgMFRFf924bxky8SAWxk361zoYE2UeBCAAAQg4JUAfaIP5dDJm04YHD4Uq1tLDI66/LdK5yVbJgbcyrhZ50IHa6LEgwAEIAABrwToE30oh07edMLg8KFY3VpicNTlj8FhwJ/OyQCiQQh0MIBICAhAAAIQWAQB+kQfMqKTN50wOHwoVreWGBx1+WNwGPCnczKAaBACHQwgEgICEIAABBZBgD7Rh4zo5E0nDA4fitWtJQZHXf4YHAb86ZwMIBqEQAcDiISAAAQgAIFFEKBP9CEjOnnTCYPDh2J1a1lkcBwdHdWt9YJLPz097eCbLzDc8pnNkQMd5qBKTAhAAAIQ8EiAPtGHauiETj4IUMscAqvzi08qw+Bu9hPv/iXABwIQgAAEIAABCEAAAhCAAAQgAAEItEYg2+A4Oztr7R4WUR+WyZXJCLcybta50MGaKPEgAAEIQMArAfpEH8qhkzedTnxUmFpWJVC0RQWDYx7NeMmWcYVbGTfrXOhgTZR4EIAABCDglQB9og/l0MmbThgcPhSrW0sMjrr8t0rnJVsmBtzKuFnnQgdrosSDAAQgAAGvBOgTfSiHTt50wuDwoVjdWmJw1OWPwWHAn87JAKJBCHQwgEgICEAAAhBYBAH6RB8yopM3nTA4fChWt5YYHHX5N21wrFYrNR3hnFp1nJKEHjqnW7duldxaMM/x8bFZLMtAHnSwvF9iQQACEIAABGIE6BN9tA108qYTBocPxerWEoOjLv/mDQ6NcdEbIZp0c6H20Dn1BkeJMfHmyw8eYnv93etdaZy52I/jetDhEBwoAwIQgAAEIECf6KMNoJM3nTA4fChWt5YYHHX5N2lw5K7cwOCQG1GpMYHBIbMlBQQgAAEIQKA1AkycW1MkXB908qYTBocPxerWEoOjLv9mDQ7NiozB2MDgkBsRBofMiBQQgAAEIACBpRBg4uxDSXTyphMGhw/F6tZykQbHp59+2v3mN7/p3n///e6ZZ57pfvKTn3TPPfdcXdKK0lt5yQ6GxXj1wLT6/XYJDA6FqN8l0Roc0xUbS1jBsVp9swPq/PwREV6fL5RuHG96PVSWVFAfIxVzml9Ka1VvLaPU/Wn4aMqRGHIdAhCAAAS2CbQyplu6LtIf2carkkN/vEOn7RYi8dodE23O6wvxTcWLrRhP64TBUeOZXq2euhiTf7FTdP/9+DNNM74eyh+7F015qXiLMzg+/vjj7tlnn+3+53/+p3v88ce73ux4+umnu7feeqt79dVXa7QJdZmtvGSlzmK4IQwOtbTqszOWaHBs2kvYsIi/3NLpY0ZCHy90TfPdYF7EJv3S9VjZ43vMrbemlWnuTVsHTXmkgQAEIACBNIFWxnRL1UkzEdeMZ9Fp00KmvCR+UvrU9Vjs2PcbnTA4DvlMpwyKkAkx/W7875hpsT0+3RgmMUNl+D4Vb3EGx/DCG7t/oe8O2Ti0ZbXykmUFh1YxfbqrvIKjxOAYJuySGdDHjq3yCK1ekFYrSAaG5vqwIqTEJEndb6q1xQyOHD761kxKCEAAAhCQCLQyppPq6f167kR5er/oFDc4+ispkyN0bfyddD3U9jA42nwiNebEur1sVnpoDJDY3Wrzxuq1OIPjZz/72eXWlA8++ODhtpT+YWEFh/6BweDQs9KmjBkc0oqNJWxRmdPgiJkJuSsapnVM5ZdMF43BkVNvTRvLrW+pkaKpC2kgAAEIQKDrmDgfphVgcMzLWVrFMS1dSp9rmAzxWcExr85SdI3BkVq9sRlnh7e67Laj3XRa06OPtTiD46uvvur+5m/+5pLTT3/60+4HP/hB95d/+ZecwSG13NF16eW0aaTrn4fVps+oQlZSD4MIDI7wtpG4c7venqIxE/oY03Qag6PUFNDUSZNGW2/NwyDdr4aPphzSQAACEICAjoCHsYnuTtpOlVoloFnBjU5pfXPH+FJ6DI62n6f4uDxtTGjNB41Rsh4fY3DsaPHll192d+7c6frzOPrP7du3uzfeeKP5FtXKS5YVHPZNBYNDb3BoJ+OpdKktG2N1U9tYYvFTh4iO45WkK11ZIRkcUzOltBz7J4OIEIAABJZJoJUx3TLpbu4qZnD0KYbt6qlJNTrFW4hkVkxzSun3uc4KjrpPcsqY0J7TMaTTHDaaOmR0fAbH+jnfPfx0cSs4+hv95S9/efnrKX/xF3/Rvfzyy5dGx3jLSt0mEi+9lZes9AIa7mBIp00/F/dWuKXubzA4crekXMUtKnMaHJIBMS5b8/9jzeeqt+a5weDQUCINBCAAgcMR8DA2ORyN+UrSnvMgn+1wNl8lHUbOHdtL6fe9jsFRtxHtu/JiMCL2ibOZf64PIu2NjStzBkdvbrz22msPXduvv/66e+yxx74DcV63dQilt9IZsoLDvplgcOSt4JgqkHuQqGbCH1JZY2qkVmbMUW9Na9Te75COFRwaqqSBAAQgUE6glTFd+R34yInBYa+TZEZMS5TSS9f7eFIaDA57nXMiWhkTmtUb6/Ygn9XBr6hcHDLar+j46KOPcrQ8eNpWOkPpJbNx0DiDQ9tIeoPD6nN8fGwVyjSO1H41WzY0aTbtL/wzsn2M/qP9FZWYqbF+we7G0poJQ/6ceoTqrREpt06l5WjqQhoIQAACEOCQ0UO1AQwOW9LaOcB0LhCrhTaelA6Dw1bn3Ggaw0EyJrQxpDibthc3QRa3RWVYwfHJJ590N2/e7PrzOJ588slLc6M3OVr+SBPEQ9VdeslMX2ra9HPVvxVuc92fl7iSDppJuIXBkWMsaLaVlKTZPCO7Jkxq9UTOyoqUMRNjkKqXl3ZGPSEAAQh4ICD1iR7uwUMdY2PQ8fecwaFTUmsWpcwNiXtuGUNZGBw6DedKpTEnUudm9PXSrt6QDA7NWR6LMzh6KB9++GH37//+75dnb/S/pPLP//zPl2ZH659WOsOcLSoD0+EgpxqMW+FW495bKjOmw7AKIlbX4ddSxtenZ2VI9ykdFprKHyp//SJ+5DLbeFtHTj2k+x6XsRksbBsisdUoQ702z9+6rtPvQ9fH9yTdD9chAAEIQKCMAGOTMm45ufrx6qaf292GPlxPjVHRaUN8zHOsw/iw1vXYZc1am36q6VQPzR9KMThyngzbtLFDRMffr9vF9mGfkhEhGSLTmFK88V0v0uCwlfVw0Vp5yWpeNMOLraaxMSjTCrfDtZQ2S0KHeXTJWdUxTw2ICgEIQAACuQToE3OJ1UmPTnnctXOEvKhyagwOmREpNgQwOBpqDa28ZGOObAgVBkdDDahyVVppv5UxmBaPuWGKk2AQgAAEDkaAPvFgqPcqCJ30+GqZG30NMTj0OpGyby+/7VYXk9Tkz4sMjero6Kg7PT3tzs74KaU5Gg8v2TKqcCvjZp2rdIuKdT2Il0cg9As1eRFIDQEIQAACUwKMTXy0CXTyptOJjwpTy6oEMDiq4t8unJdsmRhwK+NmnQsdrIkSDwIQgAAtfO5PAAAgAElEQVQEvBKgT/ShHDp50wmDw4didWuJwVGX/1bpvGTLxIBbGTfrXOhgTZR4EIAABCDglQB9og/l0MmbThgcPhSrW0sMjrr8MTgM+NM5GUA0CIEOBhAJAQEIQAACiyBAn+hDRnTyphMGhw/F6tYSg6MufwwOA/50TgYQDUKggwFEQkAAAhCAwCII0Cf6kBGdvOmEweFDsbq1xOCoyx+Dw4A/nZMBRIMQ6GAAkRAQgAAEILAIAvSJPmREJ286YXD4UKxuLTE46vLH4DDgT+dkANEgBDoYQCQEBCAAAQgsggB9og8Z0cmbThgcPhSrW8sig6P/uVg+8xDof4YXvvls4ZbPbI4c6DAHVWJCAAIQgIBHAvSJPlRDJ3TyQYBa5hBYnV98UhkGd7OfePcvAT4QgAAEIAABCEAAAhCAAAQgAAEIQKA1AtkGx9nZWWv3sIj6sEyuTEa4lXGzzoUO1kSJBwEIQAACXgnQJ/pQDp286XTio8LUsiqBoi0qGBzzaMZLtowr3Mq4WedCB2uixIMABCAAAa8E6BN9KIdO3nTC4PChWN1aYnDU5b9VOi/ZMjHgVsbNOhc6WBMlHgQgAAEIeCVAn+hDOXTyphMGhw/F6tYSg6MufwwOA/50TgYQDUKggwFEQkAAAhCAwCII0Cf6kBGdvOmEweFDsbq1xOCoy79pg2O1WqnpCOfUquOUJPTQOd26davk1oJ5jo+PzWJZBvKgg+X9EgsCEIAABCAQI0Cf6KNtoJM3nTA4fChWt5YYHHX5N29waIyL3gjRpJsLtYfOqTc4SoyJN19+8BDb6+9e70rjzMV+HNeDDofgQBkQgAAEIAAB+kQfbQCdvOmEweFDsbq1xOCoy79JgyN35QYGh9yISo0JDA6ZLSkgAAEIQAACrRFg4tyaIuH6oJM3nTA4fChWt5YYHHX5N2twaFZkDMYGBofciDA4ZEakgAAEIAABCCyFABNnH0qikzedMDh8KFa3los1OD799NPu6aef7j755JPu5s2bdSkrS2/lJTsYFuPVA9Nb6LdLYHAohb1IpjU4pis2lrCCY7X6RgR1fv7ITpo+X+j7acJpfE2ecYzS+ok3RQIIQAACELiyBFoZ0y1dAOmPbNJ1dAq3EIlbKJeUJ3VdyrvRCYOjxjO9Wj11MSb/IjBWf2rru1CaPkEsf7gdrWOmYqWu99cWZ3Dcv3+/e+edd7q7d+92H3zwQff88893t2/f7l555ZXuxo0bNdqEusxWXrLSS2a4IQwOtbRX3uAYmw5T4yJmZGgMjlAaTb6pwVFSP736pIQABCAAgatGoJUx3VK5j7dTh1YdS9cHLui03UK03KbtasgXWwEeu64tD4OjzpPcGxPDZ2o4hEyL6Xep/DFzYyhHip8yTRZncAwPyh/+8IfuiSee6L788svuySef/M4JOq/TOpSltvKSZQWHUrCMZFd9BUeugTCYFCmzovTabqe8vVJEa8BkyE9SCEAAAhC4YgRaGdMtHbv0RznpOjqFW4jEbfsPResfG4jl0fxBVCoPg6Puk6xdgZFa6RFbkTHcWYmhEStvsQbH2EGUXMW6TWZTeisvWQwO+xYRMzikLSlL2KIiGQphB3dtOliv7tAom7sCRBOTNBCAAAQgcLUItDKmWzp1aWIsXUcnDI6lPyMW96cxOFJpSvOP80kGyPg+F2twDCs4+pvF4Mhr2lJnsHHa0o5tXqnlqT10ThgcG301BoK0giMnRm7L0sTOjUl6CEAAAhC4WgQ8jE2WoIg0ZpWuo9N+BseYb4i1dH06p4i1SVZw1H1aJYNi3+vr+fruOR8YHN/pPj6DYzA5+ofrmWee6T766KO6rUMovZWXLCs47JsJBofe4NBsEdGYEJo0IaVL89m3GiJCAAIQgIBXAq2M6bzy09ZbMjCk6+hUbnBM2eb+e1yyXqcTbdMgnSEBaXXGUNQ+h4xicCgEG35F5a233upee+21ywNHn3vuOUXOeklaeclKL5mp26pNPxfZVril7m8wOHK3pFzFLSoYHHM9KcSFAAQgAIFDEfAwNjkUiznLkcag0nV0KjM4SlZrpLTQ64TBMefzFIstrdDYzA3jv7bCGRyGyn388cfds88+2/3xj3/sHn30UcPI9qFaecmygsNeWwyODVNphUToZ1unP/0qxehL06QJKV2az77VEBECEIAABLwSaGVM55Wftt7SxFi6jk7lBkdMo+HA0dT16TW9Thgc2mfDMh0GhyXNPWMNv6DSb03pt6i0/mnlJSu9ZDYuHWdwaNtUb3BYfY6Pj61CmcbRtt+SXz/J/TnYfUyKffKaAiUYBCAAAQi4JaDtE93eYCMVl8as0nV0KjM4Qrkk1qzgaOShKagGBkcBNOssvbHxH//xH5dbUz755JPu5s2b1kXMEq+Vl6z0gsLgmEV+90G17dfK4OiB5RofGsgYHBpKpIEABCAAgRQBbZ8Ixf0ISGNW6To6YXDs1wKvRm6NwSGd0yFtUVmP6zdbXErO5BjUWOSvqNy+fbv727/92+7v//7vu2vXrrlpea28ZHO2qAxwxz/Le2jgrXA79H23Vp6kQ2rryfTaeEtK6tpgcoxZTLezjNOErm0Mu292kKbSt8af+kAAAhCAQDsEpD6xnZr6rUk/Xk2NQ6XrfV502tU/xm34Pjbml8yk2PU8nU78NlinNe+Nhs1z9sXD/x9/33+ZOmA0lj+UZ4grxUsZJoszOJy2nctqt/KSlV5QmwnheotK7U8r3GpzqF1+6zqwMqN2C6F8CEAAAleHQOt94tVRIn2n6JTXErRzhLyocmp+JlZmRIoNAQyOhlpDKy/ZsZMq4cHgkAhdneuttN8QccyNq9MOuVMIQAACLRBouU9sgU8rdUAnvRK1zI2+hhgcep1I2beX33ari0lq8s/wQ6M6OjrqTk9Pu7OzM9jNQICXbBlUuJVxs84V0yG0NcW67LnjsVVlbsLEhwAEILAsAoxNfOiJTt50OvFRYWpZlQAGR1X824Xzki0TA25l3KxzoYM1UeJBAAIQgIBXAvSJPpRDJ286YXD4UKxuLTE46vLfKp2XbJkYcCvjZp0LHayJEg8CEIAABLwSoE/0oRw6edMJg8OHYnVricFRlz8GhwF/OicDiAYh0MEAIiEgAAEIQGARBOgTfciITt50wuDwoVjdWmJw1OWPwWHAn87JAKJBCHQwgEgICEAAAhBYBAH6RB8yopM3nTA4fChWt5YYHHX5Y3AY8KdzMoBoEAIdDCASAgIQgAAEFkGAPtGHjOjkTScMDh+K1a0lBkdd/hgcBvzpnAwgGoRABwOIhIAABCAAgUUQoE/0ISM6edMJg8OHYnVrWWRw9D8Xy2ceAv3P8MI3ny3c8pnNkQMd5qBKTAhAAAIQ8EiAPtGHauiETj4IUMscAqvzi08qw+Bu9hPv/iXABwIQgAAEIAABCEAAAhCAAAQgAAEItEYg2+A4Oztr7R4WUR+WyZXJCLcybta50MGaKPEgAAEIQMArAfpEH8qhkzedTnxUmFpWJVC0RQWDYx7NeMmWcYVbGTfrXOhgTZR4EIAABCDglQB9og/l0MmbThgcPhSrW0sMjrr8t0rnJVsmBtzKuFnnQgdrosSDAAQgAAGvBOgTfSiHTt50wuDwoVjdWmJw1OWPwWHAn87JAKJBCHQwgEgICEAAAhBYBAH6RB8yopM3nTA4fChWt5YYHHX5N21wrFYrNR3hnFp1nJKEHjqnW7duldxaMM/x8bFZLMtAHnSwvF9iQQACEIAABGIE6BN9tA108qYTBocPxerWEoOjLv/mDQ6NcdEbIZp0c6H20Dn1BkeJMfHmyw8eYnv93etdaZy52I/jetDhEBwoAwIQgAAEIECf6KMNoJM3nTA4fChWt5YYHHX5N2lw5K7cwOCQG1GpMYHBIbMlBQQgAAEIQKA1AkycW1MkXB908qYTBocPxerWEoOjLv9mDQ7NiozB2MDgkBsRBofMiBQQgAAEIACBpRBg4uxDSXTyphMGhw/F6tZyEQbHnTt3LinevXv38r+hyfmnn37aPf30090nn3zS3bx5sy71SOmtvGQHw2K8emBa5X67BAaHvhlpDY7pio0lrOBYrb7ZAnV+/shF29n9rk8U+34IkHt9yNeXOf6M46SuaRUO3dP6XRQvN1Y3bZkpJv39xTiXss+tF+khAAEIXGUCrYzplq5B6I9ssZXIofkBOm23kDE77R87N+OZ82hz0/wxNJVmo9PJ0pt0k/e3Wj11Ma78Yqdu/ffjTypN6No04DielD5Wpz7mIgyOzUB/fSjm+IG8f/9+984771yaHx988EH3/PPPd7dv3+5eeeWV7saNG001olZespqXUA8Og0PffK6ywTGeiIcm/Jrv1u1tPWkff0LfhdJq00mxNXWIlSXF1remTcpYfdbvwQ0rTb1jjEvqRR4IQAACV51AK2O6peoQm4jHxrCx79FpPKbYPlNPmg9Mr0tmU8owGfSMpcHgqPMkpwyHkMEw/W7875QhsR6DbpsoqfRDvWImyOINjuGB+cMf/tA98cQT3Zdfftk9+eSTO0ZInWazXWorL1lWcNi3BgwOvUGhnYxbGCfDaoapcZJrqOSaFxoTRGqFqRjTa1qmFvWS6s11CEAAAleBQCtjuqWzlibhm7FC+EB8dIobHOuxUPyHBGKGRsik0MRhBUe7T6tkTmyes41JoTFAtsfPu6tEUjGu9AqOkCMouYS1mlcrL1kMDvsWEDM4pC0pS9iikpr8aybemkn3vhN6TT1ipse0tZTUN7fFacqQ6qW959y6kR4CEIAABPol0v/anZ6edmdnZ+CYkYDG4NBNnNEpJJOG7/Y4L2yIYHDM+BAcILTG4NCswNDE0ZoeGBwXpMZuIgZH+knQvszYoqJ/o2BwrFlJk2rpeoy4ZHBotqhIMUL1t6qvviXFOUoxpLqWmCZSmVyHAAQgcFUJYHAcRnnNmBWDo1wLDd99DI5xfJ1OJ+U3Q85iApIxoV2tIcWZVrB0y8uV2aKCwaFv06zg0LPSpsTgCE/Mp1tEpEl4jsExThvagiIZFqnzLVKxNUaBJk2qbaUMm1jdQgZOn3Zgs2+dtM8C6SAAAQhcBQIYHIdRWTMB102cWcGxO7mMb08JqatZpZEyQ3Q6YXAc5snaLkVzHsZ6TLk5iFRresTH9ukzOVjBcQl8c7IvKzjSj4ams1hPDtcvPm36uR5ID4OIweDI3ZKytC0qY1NhmFCPJ9aWBodm4p5ataGpiyZNeBCwe2BqzvMhmRHSihUt+5w6kRYCEIAABDYEPIxNlqCXNAaVrqNTuBVI3HLNkGm8nPM7+rI4ZLTu06pdeSEdKloSZz130J3PMVBiBUfd9rJVeisvWVZw2DcKDI4N09Tk2sow0Gw3GZstY8VD9RuuS8ZCLObuQKANgyNkONm3fiJCAAIQuHoEWhnTLZ28NBGXrqPTbguRmOWaG+uxxu4vtMTaZvrnfE+W3qSbvL8SYyLXlNiMtcNmRry97P587ZUxOPgVFf3zon2xsYJDz7Q3OKw+x8fHVqFM42gHCbkGh2QaaEwRaUVDyIDovyv5WVpNWZo0kjgps0WKH1o1ozFvpDpxHQIQgAAE1gS0fSK89iMgjVml6+i0zV/itTte0m1j0cRli8p+z8KcuQ9lcGjLWc8Ndo2QgcFiDI5vv/22u379+uV9PXjwoLt27drl/9+/f7975513urt373YffPBB9/zzz3e3b9/uXnnlle7GjRtztoXs2K28ZDUvoXXDYotKtsgLzpDTfjWmxG4nurvqQZrIj2PklqlNr1ktUpJG01Ry7n+Ip70vTfmkgQAEIACBMIGcPhGG5QRyz32YloROGyK520Zy0mvmFhgc5c/B3Dk1xoO0YkOKIeXfnRcs3OAYztSY3vh4idOnn37aPf30090nn3zS3bx5c+52UBS/lZdszhaV4UZDy8mKIBRkaoVbQdUXlSVHh9JJdp9v/AmtsNh9Dzzy8KtpfinW+ByPlFh9ulTsPq82TZ92iBU7HHVcl1C5qXyl7BfVWLkZCEAAAjMTyOkTZ67KYsOPx/+hcahmUo1O2wZHqLEMbKdnGGrmX+sxzeph2NR8AYOjzUe1Nx42873tQ0S3x9G7W0XW+q/zjw8gHb6fHkoabn/xuNOYQ/7FrOBos0nk1aqVl6ymQxheWDWNjU0j5rfm81raPKlbab/z3N3ho7Jl5PDMKRECEICAFQH6RCuS88ZBpzy+2jlCXlQ5NYeMyoxIsSGAwdFQa2jlJRtzZMOu2ubXaWqhbIVbrftvpVx0sFMCc8OOJZEgAAEI1CBAn1iDen6Z6KRnVsvc6GuIwaHXiZR9e/ltt7r4K3xyljo0qqOjo+709LQ7O+O3oudoPLxky6jCrYybda6YDtLWDet6EM+GgGZ7jE1JRIEABCCwPAKMTXxoik7edDrxUWFqWZUABkdV/NuF85ItEwNuZdysc6GDNVHiQQACEICAVwL0iT6UQydvOmFw+FCsbi0xOOry3yqdl2yZGHAr42adCx2siRIPAhCAAAS8EqBP9KEcOnnTCYPDh2J1a4nBUZc/BocBfzonA4gGIdDBACIhIAABCEBgEQToE33IiE7edMLg8KFY3VpicNTlj8FhwJ/OyQCiQQh0MIBICAhAAAIQWAQB+kQfMqKTN50wOHwoVreWGBx1+WNwGPCnczKAaBACHQwgEgICEIAABBZBgD7Rh4zo5E0nDA4fitWtJQZHXf4YHAb86ZwMIBqEQAcDiISAAAQgAIFFEKBP9CEjOnnTCYPDh2J1a1lkcPQ/F8tnHgL9z/DCN58t3PKZzZEDHeagSkwIQAACEPBIgD7Rh2rohE4+CFDLHAKr84tPKsPgbvYT7/4lwAcCEIAABCAAAQhAAAIQgAAEIAABCLRGINvgODs7a+0eFlEflsmVyQi3Mm7WudDBmijxIAABCEDAKwH6RB/KoZM3nU58VJhaViVQtEUFg2MezXjJlnGFWxk361zoYE2UeBCAAAQg4JUAfaIP5dDJm04YHD4Uq1tLDI66/LdK5yVbJgbcyrhZ50IHa6LEgwAEIAABrwToE30oh07edMLg8KFY3VpicNTlj8FhwJ/OyQCiQQh0MIBICAhAAAIQWAQB+kQfMqKTN50wOHwoVreWGBx1+TdtcKxWKzUd4ZxadZyShB46p1u3bpXcWjDP8fGxWSzLQB50sLxfYkEAAhCAAARiBOgTfbQNdPKmEwaHD8Xq1hKDoy7/5g0OjXHRGyGadHOh9tA59QZHiTHx5ssPHmJ7/d3rXWmcudiP43rQ4RAcKAMCEIAABCBAn+ijDaCTN50wOHwoVreWGBx1+TdpcOSu3MDgkBtRqTGBwSGzJQUEIAABCECgNQJMnFtTJFwfdPKmEwaHD8Xq1hKDoy7/Zg0OzYqMwdjA4JAbEQaHzIgUEIAABCAAgaUQYOLsQ0l08qYTBocPxerWchEGx507dy4p3r179/K/08m5dL2uBJvSW3nJDobFePXAlFG/XQKDQ99ytAbHdMXGElZwrFbf7IA6P3/kov2Evx8nnqbp86U+ofT9d6nyQvWYlhHKP9RFU8ehDtO4JQzGMSQemvLW78xtruN6SWXkpNU/MaSEAAQg4JtAK2M63xTl2qf+yDasSE790Q6dwoy1f7wcr/qW/jgai5mnEwaH/FTYp1itnroYK36xE7j/fviErm+P6cMxdseq65ixeEOZqfIWYXAMYKQHRLpu3xzyIrbyks15qfUvM236PBr61K1wS9X4Khscm+dzbTSEJt3a72NGQR8zdG2YfI/jp8yG0ES/9Lvtl3r43iU2UowUj1R7nOaTDJiYyRHiq39ySQkBCEBguQQ8jE0805cm1uOxaWqcik7brUDiuj0u2T6Dr8RsytfpxHOzdVf3lIExNT1iJsh6jJ42LTbj4Y0JEoo3/i5VHgZHQ02tlZcsKzjsGwUGR9iASBkTqUm1xnSImQeHNjjGK0hy7mkfI0hqwTEzKLaSA4NDIsp1CEAAAtsEWhnTLV2X0KRa+13PBp3CLUTzx0st59iKb23+bZ0wOGo805LZEDIopt+lDInBBJmuypAMjVhMDI4arSRSZisvWQwO+0YRMzikLSlL2KISMxpyDYixKuMJurSKIWe1gmYlidYcmN5f7uoTrcERM4lSrVh7DylzRmPc2D9JRIQABCDgg0ArYzoftMprqZ0kxybs6FRucIRypvSYXtNqh8FR/nxY5ZTMCQwOK9KBONIWFOn6jFVThW7lJatxbdeTqvXSNG16FYSCRK1wS1Udg0O/gkMyLKYTek36mDlS+n2JwdKywSGtakkZIrn8Cx5xskAAAhBwR8DD2MQd1MjYf3r2Q9nE+WwJOMzuoXRsnzIxMDjM5Dl4oFKDQ1qBsT0O3z2jQ8rPCo7vJuQ9SOkQnIO3mu8KbKUzZAWHfQvA4FgbHLGP5oyMmBmRO8HW1mMoL7QCZP0eWZ8nkmNcSEZCquXllCO14BADafVKbCVMLn+pblyHAAQgsAQCrYzplsAy3TdunwOx7pd13/Vp0SlMt8TgkAwM6XpMu22dTpbepJu8P43BIZ3JIcWQtsFI18fg2KLSUDNq5SWrfamxgkPfeAaDI3dLCltUYh3v5tDO3Al2ickw3Y6hXcGx7/aYmKkzpWLBQNq2Ervn3LL1Tw0pIQABCPgl0MqYzi9BXc21ZgZbVHQ8h1TauUAsvUYXTZoh/uZ5wuDIU9Imda45kWNGbNoQKziCaklbUKTrNk2gPEornSErOMo1jOXE4PC7RWX9F4XNT81OV25IKyumbUJaKRFrQ1I50s+5asySlCGDwWH/XiAiBCCwXAKtjOmWS3h9Z9pJMgZHXkvIMThiGsRKHFbSa7Xr42Bw5OlnnVr6hZTQ4aBx/Xd/bnb9LGNwYHBYt9xRPO1LjRUcehF6g8Pqc3x8bBXKNI40mMtZOZE7mc9Jn1OPAVCJwZFTjiatJo1WUG0saXvOukNK/wSutk6kgwAEILAkAlKfuKR7rXkv2kkyBkeeSrlzAU10tqhoKLWZJmZwSCs7xncjpcXgCGj/7bffdtevX7+88uDBg+7atWtbqaTrLTSnVjrD3JeaNv1cjFvhNtf9eYkr6aCdVE9Nhe2XY3wyLW2xSMXVTNS18UvK0cTWpNG2FW0sTToMDi110kEAAleJgNQnXiUWc95rbAw6/j41TkWnsDqasb3WXNqMi9Jno+h0OpmzORE7QkAyHzYa767C0FwLpZHKTBkmiziDY9h6MtVkvAQqpFdrh4228pLN2aIycK3JshVuV/2tGNOhnwDvPpuPBA8dnW6zmOaVtmGk0u9Tj5gBEjMAxvc7PUA1p530eUP13jx364NOx58hfWwrTKx8qZ6hrTkhXXPuj7QQgAAElkqAscn8yo7H/6FxqGZrOjrt6hTjOuUpzb92xye7Bsd6fLW6TJqaS7BFZf7nKVZCbyRsxp2b7SXj77fHvbotKKlVIev2EI+Tut5fW4TBUU9y25JbeclqXNvhhVTT2Bjot8LNtjX4i4YO7WjGqop2tKAmEIDA1SRAn+hDd3TK00k7R8iLKqfG4JAZkWJDAIOjodbQyks25siGUGFwNNSAKlellfZbGUP14jE3qktABSAAAQjw86NO2gBjF71QtcyNvoYYHHqdSMkKjqbaAC/ZMjngVsbNOlfOFhXrsonXBgFpC1EbtaQWEIAABOYnwNhkfsYWJaCTBcX5Y2BwzM94SSWwgqMhNXnJlokBtzJu1rnQwZoo8SAAAQhAwCsB+kQfyqGTN51OfFSYWlYlgMFRFf924bxky8SAWxk361zoYE2UeBCAAAQg4JUAfaIP5dDJm04YHD4Uq1tLDI66/LdK5yVbJgbcyrhZ50IHa6LEgwAEIAABrwToE30oh07edMLg8KFY3VpicNTlj8FhwJ/OyQCiQQh0MIBICAhAAAIQWAQB+kQfMqKTN50wOHwoVreWGBx1+WNwGPCnczKAaBACHQwgEgICEIAABBZBgD7Rh4zo5E0nDA4fitWtJQZHXf4YHAb86ZwMIBqEQAcDiISAAAQgAIFFEKBP9CEjOnnTCYPDh2J1a1lkcBwdHdWt9YJLPz097eCbLzDc8pnNkQMd5qBKTAhAAAIQ8EiAPtGHauiETj4IUMscAqvzi08qw+Bu9hPv/iXABwIQgAAEIAABCEAAAhCAAAQgAAEItEYg2+A4Oztr7R4WUR+WyZXJCLcybta50MGaKPEgAAEIQMArAfpEH8qhkzedTnxUmFpWJVC0RQWDYx7NeMmWcYVbGTfrXOhgTZR4EIAABCDglQB9og/l0MmbThgcPhSrW0sMjrr8t0rnJVsmBtzKuFnnQgdrosSDAAQgAAGvBOgTfSiHTt50wuDwoVjdWmJw1OWPwWHAn87JAKJBCHQwgEgICEAAAhBYBAH6RB8yopM3nTA4fChWt5YYHHX5N21wrFYrNR3hnFp1nJKEHjqnW7duldxaMM/x8bFZLMtAHnSwvF9iQQACEIAABGIE6BN9tA108qYTBocPxerWEoOjLv/mDQ6NcdEbIZp0c6H20Dn1BkeJMfHmyw8eYnv93etdaZy52I/jetDhEBwoAwIQgAAEIECf6KMNoJM3nTA4fChWt5YYHHX5N2lw5K7cwOCQG1GpMYHBIbMlBQQgAAEIQKA1AkycW1MkXB908qYTBocPxerWEoOjLv9mDQ7NiozB2MDgkBsRBofMiBQQgAAEIACBpRBg4uxDSXTyphMGhw/F6tZyEQbHnTt3LinevXv38r/TyflXX33Vvf32293777/f/epXv+pefPHFutQjpbfykh0Mi/HqgWmV++0SGBz6ZqQ1OKYrNpawgmO1+mYH1Pn5IxftZ/v7/rvQR5tuyCulH1+flhmqq6SyJkbs3mJ1npYp8ZLuWboHrkMAAhCAgC2BVsZ0tnfVXjTpj2zSdXQKaypx24xfNnxnBLsAABrnSURBVOf1xf44Ol0ZPk03XE/9cXWjEwZHjadwtXrqYn79RbTo2PX++/EnFWOcbpwvlidVp0UYHNOHbPyAfPvtt93169e34H7wwQfdc889V6N9JMts5SWb81LrWWvTzwW8FW6p+7vKBsd4Eh+a6PeT85S5ETIQLNJblJsbQ3oGQvGm38XKTNVFKpfrEIAABCBgS8DD2MT2jg8bbTxpDk2MpetDbdFpWzcttz7XdPwfmg9Ic4Tx9VRaDI7DPl+bsfvGoAgZDSkjImRASEbJul2lzZQhTf/fmPmxeIPjww8/vNSoNzQ+//zz7sc//vHlvzVbMA7dlFp5ybKCw155DI7+hbVrZJQaBBaxhlUPWtMlVub6fbK7+qTEcNDkweCwfz6JCAEIQMCaQCtjOuv7ai1ezgQ6VHd0CisqcQ0ZHFrTYzN53v2Rgli5GBx1nzzJdJCujw2TkpUg47sfyrrSKzju37/f3bhx4yGX/sF55plnuo8++qhuSwmU3spLFoPDvmnEDA5pS8oStqhsXmrbBkepuRGKV2IMDHm0ZkkqnTaG1LJK7iPGVyqL6xCAAAQgMB+BVsZ0891hG5Glibh0HZ3KDY5QzumKjHGa0NYUzXd9DAyOus+bZGBI19fml25lhrSNBYMj0Bb6B48tKumHROoMps6rNv1cj6aHzgmDY3sFhzSRl66vX5QbwyQ3vZRfa1ik6qCp0/SZKN2OUlLWXM8jcSEAAQhAYDwhOwPHjASkMah03cMYckZ80dASt1jGVL59trRgcNRoBZsyJXNi3+tjA2TY9hLbEjN8f6VXcIybw9dff9099thj3Z/+9KetVR11m8ym9FZesqzgsG8RGBxrQ2L4aA7dzEmjmeBL5oFkmGhMDymG1LLGjFKspHuRyuE6BCAAAQjMS6CVMd28d1k/ujQRl66jU1hDiVsolyaPdOYGW1TqP1NhbcsOGR2Mi82YNn1QaZ8uZmBMDQ0Mju+o9udxfO9737vcotLip5WXrOYFtW6w671z2vRzMW+FW+r+BoMjd0vKUreoSIaEdH3d/uxWcGjiHcrgGBs72vM2NLzmev6ICwEIQAACuwQ8jE2WoJs0BpWuo5ONwSFxHkrB4PD51Fms0BjMjpxfRUltR8HguCDar964d+9e98YbbzTbslp5ybKCw76JYHDsHjLayhkcY7XnPpdDalk5RkWqrlI5XIcABCAAgXkJtDKmm/cu60eXJtbSdXTa3+CQGG+PszYHi4bysYKj/jMVqkELBkeMTMgwWfyvqPQw+p+K/fnPf9794he/6K5du3bJpzc7XnzxxaZaUSsvWe2LihUc+ubTGxxWn+PjY6tQpnGk9qtZAREyG8Iv2v1/kSW1OqIvU/PztLkxJODaFRt9HAwOiSbXIQABCNQjIPWJ9Wq2rJKlMat0HZ32MzgkvtPorODw+fzVNjhyTZfFGBy9iXH9+vXL+3/w4MFDI6P/9507d7q7d+9usfn973/f/ehHP2qqlbXyktW+rDA4mmo+1Ssjtd+cyftwMxamyJzl7rsKZbfj1xs3GBzVmzwVgAAEIBAlIPWJoLMhII1ZpevoVG5w5KzA6EuR0qe04pBRm+elNIqFwSHFWLeRzVkfUvrFb1HpH4jQpz8fol+p8dJLL+1cnpogpYJb5mvlJZuzRWW4/+nPPFlykWK1wk2q59Kvx3RIHZw5vRY6WFSTZsxWSq85yHN6vodGO2nFx1Cu5h6n5cUOXM3Z0qK5B9JAAAIQgIANAcYmNhxTUcbj/9A4VLrex0anXcIxbsP3A+vU/GswNMbRY3OFadyQ5hgc8z9PsRKGXzXpr8d+2WQzH9wcIjrOF8obMyhSv6KyPd6PH3y6mBUc9WS3K7mVl6zkdg93rE1nRygcqRVuc99n6/HRQVYIQ0JmRAoIQAACSyBAn+hDRXTK06nW2B+DI0+nq54ag6OhFtDKSzbmyIZQ1Vy5MdSnFW4NNaUqVUGHNHbMjSrNkkIhAAEIVCFAn1gFe3ah6KRHVsvc6GuIwaHXiZR9e/ltt7qYpJ6nYAyN6ujoqDs9Pe3Ozs5gNwMBXrJlUOFWxs06V84WFeuyibdNILalBU4QgAAEIHAYAoxNDsN531LQaV+Ch8mPwXEYzkspBYOjISV5yZaJAbcybta50MGaKPEgAAEIQMArAfpEH8qhkzedTnxUmFpWJYDBURX/duG8ZMvEgFsZN+tc6GBNlHgQgAAEIOCVAH2iD+XQyZtOGBw+FKtbSwyOuvy3SuclWyYG3Mq4WedCB2uixIMABCAAAa8E6BN9KIdO3nTC4PChWN1aYnDU5Y/BYcCfzskAokEIdDCASAgIQAACEFgEAfpEHzKikzedMDh8KFa3lhgcdfljcBjwp3MygGgQAh0MIBICAhCAAAQWQYA+0YeM6ORNJwwOH4rVrSUGR13+GBwG/OmcDCAahEAHA4iEgAAEIACBRRCgT/QhIzp50wmDw4didWtZZHD0PxfLZx4C/c/wwjefLdzymc2RAx3moEpMCEAAAhDwSIA+0Ydq6IROPghQyxwCq/OLTyrD4G72E+/+JcAHAhCAAAQgAAEIQAACEIAABCAAAQi0RiDb4Dg7O2vtHhZRH5bJlckItzJu1rnQwZoo8SAAAQhAwCsB+kQfyqGTN51OfFSYWlYlULRFBYNjHs14yZZxhVsZN+tc6GBNlHgQgAAEIOCVAH2iD+XQyZtOGBw+FKtbSwyOuvy3SuclWyYG3Mq4WedCB2uixIMABCAAAa8E6BN9KIdO3nTC4PChWN1aYnDU5Y/BYcCfzskAokEIdDCASAgIQAACEFgEAfpEHzKikzedMDh8KFa3lhgcdfk3bXCsVis1HeGcWnWckoQeOqdbt26V3Fowz/HxsVksy0AedLC8X2JBAAIQgAAEYgToE320DXTyphMGhw/F6tYSg6Mu/+YNDo1x0RshmnRzofbQOfUGR4kx8ebLDx5ie/3d611pnLnYj+N60OEQHCgDAhCAAAQgQJ/oow2gkzedMDh8KFa3lhgcdfk3aXDkrtzA4JAbUakxgcEhsyUFBCAAAQhAoDUCTJxbUyRcH3TyphMGhw/F6tYSg6Mu/2YNDs2KjMHYwOCQGxEGh8yIFBCAAAQgAIGlEGDi7ENJdPKmEwaHD8Xq1nIRBsedO3cuKd69e/fyv9PJ+VdffdW9/fbb3fvvv9+99dZb3QsvvNDduHGjLvlA6a28ZAfDYrx6YFrdfrsEBoe+CWkNjumKjSWs4FitvtkBdX7+yEX72f6+/67/aNNPgw75Y6qM44bS9tdj34diSuWlWse0LrGy9S2MlBCAAAQg0BKBVsZ0LTEpqYv0R7TY9elq5Ngf7q6qTvtyG7Qcc44x1mqR0nqjEwZHyXO0b57V6qmLMfIX0TCx6/33wyeVf9OeNunXc/rtMrXxFmFwTB+y8QP29ddfd4899tiWIL3J8eqrr+6rtXn+Vl6yUmcy5t2z1qY3B/ZdwFa4pe7vKhscm/YSNxByDYdp+sEwiJkO0vW+jpLJML0upY+1h1Cc9Ut8bfDwgQAEIAAB/wQ8jE1apixNnFPXQ+PS2Fj1qulkxW09bto+gy+H+7TtDfWSjaiTlpvt4uomGQqp61PTo8QkGefJibd4g+OXv/xl9/3vf7+7efNm9+WXX3ZPPvnkZePTbME4dCtt5SXLCg575TE4wgZCyiRIraiwNjiGsnLrk2ty5NyTfSskIgQgAAEIHIpAK2O6Q93vXOVIf0TTTqoxOLYVkrgOqVPpNOw15WhWhLOCY64nTBd3X3Ni057SK0F2ja9N+lAdYvVavMERcghZwZFuzBgcuoc9J1XM4JC2pCxhi8rmpba9gkMyB3LMgJRBkWNe1DI4ctoSaSEAAQhAoH0CGBw2GkkTZM0ku68JBke+wSGxDyk8zpO7NYUtKjbPzBxRSgyOcPvQGxxSmevnOhzvyhgc3377bfe73/2u++yzz7r33ntvDu33jtlKZ6h9oWkc172hKAK0wi1VVQyO7RUckrmxfmnpt7TUMDg09xB+ua/PHmFLiuLhJgkEIAABpwQ8jE08oJXGpLHr04m2vPXhzAMOszqWcpUqsM+KDwwOiW6965LZIF0fan6odFfG4Bi7iK0eNNpKZ8gKDvsXCAbH9uGhmsl9icERMkakFRzaszVih6KWthbNuSClsckHAQhAAAJ1CbQypqtLYf/S95mIS+c69LW7qjpJRsSgXM6Wfkmr9Rhtc27HND0Gx/7Py1wRJGNCur7WXrd6Qzr3Q2OWXBmDo4fRn8HR/+LKxx9/3P30pz9tbiVHKy9ZzQtq/JLSpp/roWuFW+r+BoMjd0vKUreoaFY/WBgc4xjaeJp0mvpr27tlLG2ZpIMABCAAgXkJeBibzEvAJro0xmQFRxlnietmErl9kGistNx42q1FQ3mcwVGms1UuyZzY93q8XYVNEam8K2VwDCZHqweNttIZsoLD6nWwiYPBsbvlRJrYa4yGTQe82c4SMzVS8aaKa37VRap/TiuyjJVTLmkhAAEIQGAeAq2M6ea5u8NFlSbO2okyZ3BsayZxzTE4tLH6mOPt7bFWFFo1gsFxuGcuVJJkKKSuS3lTd5ZzsOg4zpUzOIaH6/bt290bb7xRt7VMSm+lM9S+qDiDQ998eoPD6nN8fGwVyjSO1H5Dk/jcQz3Xz+/u2RyhbSZ92rFRocm36dB1ZWi22owh55g2puIQDAIQgAAEDkpA6hMPWhnHhUljUgyOMnElrlqDQxtHE48tKmVaHiKXZFLErkv5pLrn/DTsIg2O/hDR69evX97bgwcPumvXrl3+f78lpf+88MIL3eOPP/5wm8qvf/3r7saNGxLXg15vpTPUvqwwOA7aPJovTGq/JZP7nPMxQj8dO6fB0QuSu/IidO5GbozmGwIVhAAEIACBK3u2g7X00pgUg6OMuMR1PcZJb0/RsteYG1J5rOAo09kql2RUaFdaSHHG9dWYG4v+FZX+AQt9+iVO/Xkb9+7du/zvM8880/3kJz/pbt682Zy50ddfmiBaNVIpTs4WlSFWziFEUvm511vhllvvpaWP6TA9nLO/78F40BzcOU4TMjGmHMex+/8PlR/LM5gWkjZT42S4J+ng0MHMSN2TVDbXIQABCECgfQKMTfbXaDy+D40zU9encwN+RWWjR4ybxGy4PrBMzb8Gw2LcCqS5Ais49n9m5oggHfoZuz7+frsdfHH5z5CBEUo3fCfFG+dd1BaVOUQ9ZMxWOkPJsd00NN3BQ3MzbIXb3PfZenx0WCvEiozWWyr1gwAEIDA/AfrE+RlblIBOeRS1c4S8qHJqVnDIjEixIYDB0VBraOUlG3NkQ6gkN/YQeFvhdoh7bbkMdMDcaLl9UjcIQAAChyRAn3hI2uVloZOeXS1zo68hBodeJ1L27eW33epiknqegjE0qqOjo+709LQ7OzuD3QwEeMmWQYVbGTfrXDlbVKzLXkq83ENLl3Lf3AcEIACBpRFgbOJDUXTyptOJjwpTy6oEMDiq4t8unJdsmRhwK+NmnQsdrIkSDwIQgAAEvBKgT/ShHDp50wmDw4didWuJwVGX/1bpvGTLxIBbGTfrXOhgTZR4EIAABCDglQB9og/l0MmbThgcPhSrW0sMjrr8MTgM+NM5GUA0CIEOBhAJAQEIQAACiyBAn+hDRnTyphMGhw/F6tYSg6MufwwOA/50TgYQDUKggwFEQkAAAhCAwCII0Cf6kBGdvOmEweFDsbq1xOCoyx+Dw4A/nZMBRIMQ6GAAkRAQgAAEILAIAvSJPmREJ286YXD4UKxuLTE46vLH4DDgT+dkANEgBDoYQCQEBCAAAQgsggB9og8Z0cmbThgcPhSrW8sig6P/uVg+8xDof4YXvvls4ZbPbI4c6DAHVWJCAAIQgIBHAvSJPlRDJ3TyQYBa5hBYnV98UhkGd7OfePcvAT4QgAAEIAABCEAAAhCAAAQgAAEIQKA1AtkGx9nZWWv3sIj6sEyuTEa4lXGzzoUO1kSJBwEIQAACXgnQJ/pQDp286XTio8LUsiqBoi0qGBzzaMZLtowr3Mq4WedCB2uixIMABCAAAa8E6BN9KIdO3nTC4PChWN1aYnDU5b9VOi/ZMjHgVsbNOhc6WBMlHgQgAAEIeCVAn+hDOXTyphMGhw/F6tYSg6MufwwOA/50TgYQDUKggwFEQkAAAhCAwCII0Cf6kBGdvOmEweFDsbq1xOCoy79pg2O1WqnpCOfUquOUJPTQOd26davk1oJ5jo+PzWJZBvKgg+X9EgsCEIAABCAQI0Cf6KNtoJM3nTA4fChWt5YYHHX5N29waIyL3gjRpJsLtYfOqTc4SoyJN19+8BDb6+9e70rjzMV+HNeDDofgQBkQgAAEIAAB+kQfbQCdvOmEweFDsbq1xOCoy79JgyN35QYGh9yISo0JDA6ZLSkgAAEIQAACrRFg4tyaIuH6oJM3nTA4fChWt5YYHHX5N2twaFZkDMYGBofciDA4ZEakgAAEIAABCCyFABNnH0qikzedMDh8KFa3loswOO7cuXNJ8e7du5f/TU3Ov/766+6xxx6ruqUiJnkrL9nBsBivHpjWud8ugcGhf3i1Bsd0xcYSVnCsVt8EQZ2fPyIC7POG0mljxtKNC57Gn+ZJXZfyrt9H8n2O6xMqf8whdE+5ZYjgSQABCEAAAnsRaGVMt9dNOMgc+yPbdDVybG6ATmGRtX+8lDiPr4c0kK4PtdvohMFR47FcrZ66GM9+ESy6v7Ye725fH76fZorF2R4Lr2NO445jpuIswuAYAAwPScrgePbZZ7uPP/4YgyPxdOS81HrW2vRzPZAeOqerbHBsns9tsyJmXkwn+6nJ+zSG9b/7uqRMlljdNPcWeh5C+QZDI2SmYGzM9VYhLgQgAIH9CHgYm+x3h3VzpybGoXFpbKyKTts6ag2H9fho9wy+6Xfjf0vpU/MJDI46z5tkKIyNj9j/T40LyeCImSnT71Omy5UyOO7du9e99NJL37lB53VaSqLUVl6yrOCwbxoYHGGjIGUEDNc0aWKmSI7hUVLO2lneXaFRYnCUlI/BYf+sEhECEICABYFWxnQW99JyDO0f2TA48lTUcp1G3dfQkHU6ybsRUpsQCJkJ2u9yDA5ppUholUjIMLkyBsfnn3/e/fnPf+6efvppDA6hqWNwmLwLtoLEDA5pS8oStqgMIGKrE6RVEJYT/5LVGLH6pwyYXIMjN/36Lyfh7Tv2rZeIEIAABCCQSwCDI5dYWXrNRFy3MuCsrAILzaXhmjI31uOU9AoP6fo4Pis46jY0rZmRa1DstqH4VpgQgVh5V8LguH//fvfOO+90b7zxxuXD1n80h2geuim10hlqX2pDOm36uXi2wi11fxgcuxNyaYJesoJDG3P3hSqbBanVIP9/e2dw2CgMRFG2AmebSAGuxaW4gS0jtxxz8HE7SSN2BxtC2BCMNCMYWRrxfEWMhvcFgp+RIlWKSGNfynv5oS7nLPXLcQhAAAIQyEPAw7tJnit/bFTpHVQ6jk7LekncJHMDg+Ox90Hu3h5hcIx9hPb0wOD42Bdi+us3IT2fz93hcMDgUNwBVHAoICU2weAYDI75T6reGNvHKi+mMaUlGzkqOJZyTDUs1lxfah+JQ5bmEIAABCCwgQAfzhvgJZwa+xDX7CeBTtsNDu1+KEt/ZJ4vaemzWfojNBUcCTdFhqaPMjgG/YfNSmPVINLx5is43t7euuPx2D0/P3/BooJDGvda15YKDonk9/HR4EhdkrLXJSraiohpO80HvzeDI2bwaK5XP0JpCQEIQAAClgT4cLakGY6V+s46j4RO2w2OaYTQspPRuFhzvD8Xg+Mx91Ool60Gh2RWhAwL7Yaj9/f13+7Xh1MW3XFzHFSn06m7XC7d+3ud69RCzmBIrNqWqdTykKWCw/4hgsGR9t9ItNUeWiMkZhQMD1V5uYemL82ymqXRJfWfun+J/QgmIgQgAAEIpBCo5Z0uJWePbTE48qim5TrvXaqoiX176fZKec1zwUSNEqjJ4NCYJc1XcEzLpubKYXBsc22p4NA/DXuDw+r38vJiFco0jvQyp62e0LZbMibWGAWS+REyQKRlJdJymfuXgrDJgsFhOlQJBgEIQCA7AWlOzJ7ATjrQfoiH2qHTtm8BDI593Gi1GBwac6NXpBmD43a7dU9PT5+j7Hq9fu63sfRjk1H5RkydLLTt5Z7XtWByWsfN+ixJB+1H+haDI2RGaEyMNUaGdg8RLWvp2lOX5Gj7pR0EIAABCNgSkOZE2972G03zDqqrDKizOr2UshquWnND+vaSjg8frH++VhG8lkKy6341S0U0bSSI0xjzeFqTZRgvDSxRCVVpLFVoaG4iCX6u47VMhilLVEYWJathauGWa1x4iRvSYWm5yfe4+f3/8ubtpuZBLEYs1hhDu+RlNDmmzOcmhibW0nKWPqamqiMWf3pME8vL2CFPCEAAAq0R4N0kv6KhzS3n3wWxd1R0utdJ4jrylDhL31zS8WlmGBz576dQD+N/NRneY4cNQKc/6b+epBofoXjTPH6+p9/n1ITBUU5y255rechqXVttO1tK99Fq4Zb7OmuPjw5xhaTlM7XrS34QgAAEIKAnwJyoZ1WyJTql0S/17o/BkabT3ltjcFQ0Amp5yMb2LZnjKlm5MeZSC7eKhlKRVNAhjB1zo8iQpFMIQAACxQgwJxZDn9QxOulxlTI3+gwxOPQ60bKRJSqtCMlDdp2ScFvHzfqsNUtUrHPYazyWq+xVea4bAhColQDvJrUq8zMvdPKm06uPhMmyKAEqOIri5yFrgZ/JyYLi9hjosJ0hESAAAQhAoA0CzIk+dEQnbzphcPhQrGyWGBxl+f/onYfsOjHgto6b9VnoYE2UeBCAAAQg4JUAc6IP5dDJm04YHD4UK5slBkdZ/hgcBvyZnAwgGoRABwOIhIAABCAAgSYIMCf6kBGdvOmEweFDsbJZYnCU5Y/BYcCfyckAokEIdDCASAgIQAACEGiCAHOiDxnRyZtOGBw+FCubJQZHWf4YHAb8mZwMIBqEQAcDiISAAAQgAIEmCDAn+pARnbzphMHhQ7GyWWJwlOWPwWHAn8nJAKJBCHQwgEgICEAAAhBoggBzog8Z0cmbThgcPhQrm+Uqg+N0OpXNuuHeL5dLB990geGWzizHGeiQgyoxIQABCEDAIwHmRB+qoRM6+SBAlikE/gEIsmgxDokJhwAAAABJRU5ErkJggg=="/>
          <p:cNvSpPr>
            <a:spLocks noChangeAspect="1" noChangeArrowheads="1"/>
          </p:cNvSpPr>
          <p:nvPr/>
        </p:nvSpPr>
        <p:spPr bwMode="auto">
          <a:xfrm>
            <a:off x="155575" y="-30241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175125" y="0"/>
            <a:ext cx="4968875" cy="1989138"/>
            <a:chOff x="4175125" y="0"/>
            <a:chExt cx="4968875" cy="1989138"/>
          </a:xfrm>
        </p:grpSpPr>
        <p:cxnSp>
          <p:nvCxnSpPr>
            <p:cNvPr id="9" name="直接箭头连接符 8"/>
            <p:cNvCxnSpPr/>
            <p:nvPr/>
          </p:nvCxnSpPr>
          <p:spPr bwMode="auto">
            <a:xfrm flipH="1">
              <a:off x="5724525" y="1341438"/>
              <a:ext cx="503238" cy="647700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rgbClr val="CC6600"/>
              </a:solidFill>
              <a:prstDash val="solid"/>
              <a:round/>
              <a:headEnd type="none" w="med" len="med"/>
              <a:tailEnd type="arrow"/>
            </a:ln>
            <a:effectLst>
              <a:outerShdw dist="17961" dir="2700000" algn="ctr" rotWithShape="0">
                <a:schemeClr val="tx1">
                  <a:gamma/>
                  <a:shade val="60000"/>
                  <a:invGamma/>
                </a:schemeClr>
              </a:outerShdw>
            </a:effectLst>
          </p:spPr>
        </p:cxnSp>
        <p:sp>
          <p:nvSpPr>
            <p:cNvPr id="82953" name="TextBox 11"/>
            <p:cNvSpPr txBox="1">
              <a:spLocks noChangeArrowheads="1"/>
            </p:cNvSpPr>
            <p:nvPr/>
          </p:nvSpPr>
          <p:spPr bwMode="auto">
            <a:xfrm>
              <a:off x="4175125" y="0"/>
              <a:ext cx="4968875" cy="1323975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000">
                  <a:solidFill>
                    <a:srgbClr val="0033CC"/>
                  </a:solidFill>
                </a:rPr>
                <a:t>可以自由设置总被引频次、论文数量和篇均被引频次下限，之后按照总被引频次、论文数量、篇均被引频次、科学家姓名进行排序查阅。</a:t>
              </a:r>
              <a:endParaRPr lang="en-US" altLang="zh-CN" sz="2000">
                <a:solidFill>
                  <a:srgbClr val="0033CC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1278760-111B-423E-B2C7-3325AF73C3CB}" type="slidenum">
              <a:rPr lang="zh-CN" altLang="en-US" smtClean="0">
                <a:ea typeface="宋体" charset="-122"/>
              </a:rPr>
              <a:pPr/>
              <a:t>24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83971" name="Rectangle 5"/>
          <p:cNvSpPr txBox="1">
            <a:spLocks noChangeArrowheads="1"/>
          </p:cNvSpPr>
          <p:nvPr/>
        </p:nvSpPr>
        <p:spPr bwMode="auto">
          <a:xfrm>
            <a:off x="755650" y="908050"/>
            <a:ext cx="73691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3200" b="1" dirty="0" smtClean="0">
                <a:solidFill>
                  <a:srgbClr val="C00000"/>
                </a:solidFill>
              </a:rPr>
              <a:t>ESI</a:t>
            </a:r>
            <a:r>
              <a:rPr lang="zh-CN" altLang="en-US" sz="3200" b="1" dirty="0">
                <a:solidFill>
                  <a:srgbClr val="C00000"/>
                </a:solidFill>
              </a:rPr>
              <a:t>主要</a:t>
            </a:r>
            <a:r>
              <a:rPr lang="zh-CN" altLang="en-US" sz="3200" b="1" dirty="0" smtClean="0">
                <a:solidFill>
                  <a:srgbClr val="C00000"/>
                </a:solidFill>
              </a:rPr>
              <a:t>功能</a:t>
            </a:r>
            <a:r>
              <a:rPr lang="en-US" altLang="zh-CN" sz="3200" b="1" dirty="0" smtClean="0">
                <a:solidFill>
                  <a:srgbClr val="C00000"/>
                </a:solidFill>
              </a:rPr>
              <a:t>——</a:t>
            </a:r>
            <a:r>
              <a:rPr lang="en-US" altLang="zh-CN" sz="3200" b="1" dirty="0">
                <a:solidFill>
                  <a:srgbClr val="C00000"/>
                </a:solidFill>
              </a:rPr>
              <a:t>INSTITUTIONS</a:t>
            </a:r>
            <a:endParaRPr lang="zh-CN" altLang="en-US" sz="3200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图示 5"/>
          <p:cNvGraphicFramePr/>
          <p:nvPr/>
        </p:nvGraphicFramePr>
        <p:xfrm>
          <a:off x="1475656" y="1916832"/>
          <a:ext cx="712879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1125538"/>
            <a:ext cx="8229600" cy="652462"/>
          </a:xfrm>
          <a:ln w="25400">
            <a:solidFill>
              <a:srgbClr val="FF0000"/>
            </a:solidFill>
          </a:ln>
        </p:spPr>
        <p:txBody>
          <a:bodyPr/>
          <a:lstStyle/>
          <a:p>
            <a:pPr eaLnBrk="1" hangingPunct="1"/>
            <a:r>
              <a:rPr lang="zh-CN" altLang="en-US" sz="3200" smtClean="0"/>
              <a:t>以东华大学</a:t>
            </a:r>
            <a:r>
              <a:rPr lang="en-US" altLang="zh-CN" sz="3200" smtClean="0"/>
              <a:t>Donghua Univ</a:t>
            </a:r>
            <a:r>
              <a:rPr lang="zh-CN" altLang="en-US" sz="3200" smtClean="0"/>
              <a:t>为例，加以说明。</a:t>
            </a:r>
            <a:endParaRPr lang="en-US" altLang="zh-CN" sz="3200" smtClean="0"/>
          </a:p>
        </p:txBody>
      </p:sp>
      <p:pic>
        <p:nvPicPr>
          <p:cNvPr id="10343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33600"/>
            <a:ext cx="9144000" cy="267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6"/>
          <p:cNvSpPr>
            <a:spLocks noChangeArrowheads="1"/>
          </p:cNvSpPr>
          <p:nvPr/>
        </p:nvSpPr>
        <p:spPr bwMode="gray">
          <a:xfrm>
            <a:off x="4140200" y="2997200"/>
            <a:ext cx="1439863" cy="287338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gray">
          <a:xfrm>
            <a:off x="3203575" y="3284538"/>
            <a:ext cx="1439863" cy="287337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gray">
          <a:xfrm>
            <a:off x="1476375" y="4437063"/>
            <a:ext cx="1439863" cy="2159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0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" grpId="0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3" descr="C:\Documents and Settings\Administrator\Local Settings\Temp\mx31D5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945" y="764704"/>
            <a:ext cx="9031055" cy="3481061"/>
          </a:xfrm>
          <a:prstGeom prst="rect">
            <a:avLst/>
          </a:prstGeom>
          <a:noFill/>
        </p:spPr>
      </p:pic>
      <p:grpSp>
        <p:nvGrpSpPr>
          <p:cNvPr id="104463" name="Group 15"/>
          <p:cNvGrpSpPr>
            <a:grpSpLocks/>
          </p:cNvGrpSpPr>
          <p:nvPr/>
        </p:nvGrpSpPr>
        <p:grpSpPr bwMode="auto">
          <a:xfrm>
            <a:off x="179388" y="2636838"/>
            <a:ext cx="3241675" cy="2308225"/>
            <a:chOff x="113" y="1661"/>
            <a:chExt cx="2042" cy="1454"/>
          </a:xfrm>
        </p:grpSpPr>
        <p:sp>
          <p:nvSpPr>
            <p:cNvPr id="86027" name="TextBox 11"/>
            <p:cNvSpPr txBox="1">
              <a:spLocks noChangeArrowheads="1"/>
            </p:cNvSpPr>
            <p:nvPr/>
          </p:nvSpPr>
          <p:spPr bwMode="auto">
            <a:xfrm>
              <a:off x="113" y="2704"/>
              <a:ext cx="1973" cy="411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zh-CN" altLang="en-US" sz="2000"/>
                <a:t>东华大学有</a:t>
              </a:r>
              <a:r>
                <a:rPr lang="en-US" altLang="zh-CN" sz="2000"/>
                <a:t>4</a:t>
              </a:r>
              <a:r>
                <a:rPr lang="zh-CN" altLang="en-US" sz="2000"/>
                <a:t>个学科入选全球前</a:t>
              </a:r>
              <a:r>
                <a:rPr lang="en-US" altLang="zh-CN" sz="2000"/>
                <a:t>1%</a:t>
              </a:r>
            </a:p>
          </p:txBody>
        </p:sp>
        <p:sp>
          <p:nvSpPr>
            <p:cNvPr id="86028" name="Line 6"/>
            <p:cNvSpPr>
              <a:spLocks noChangeShapeType="1"/>
            </p:cNvSpPr>
            <p:nvPr/>
          </p:nvSpPr>
          <p:spPr bwMode="auto">
            <a:xfrm flipV="1">
              <a:off x="975" y="2341"/>
              <a:ext cx="317" cy="31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029" name="Oval 7"/>
            <p:cNvSpPr>
              <a:spLocks noChangeArrowheads="1"/>
            </p:cNvSpPr>
            <p:nvPr/>
          </p:nvSpPr>
          <p:spPr bwMode="auto">
            <a:xfrm>
              <a:off x="930" y="1661"/>
              <a:ext cx="1225" cy="68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4464" name="Group 16"/>
          <p:cNvGrpSpPr>
            <a:grpSpLocks/>
          </p:cNvGrpSpPr>
          <p:nvPr/>
        </p:nvGrpSpPr>
        <p:grpSpPr bwMode="auto">
          <a:xfrm>
            <a:off x="684213" y="908050"/>
            <a:ext cx="4932362" cy="2879725"/>
            <a:chOff x="431" y="572"/>
            <a:chExt cx="3107" cy="1814"/>
          </a:xfrm>
        </p:grpSpPr>
        <p:sp>
          <p:nvSpPr>
            <p:cNvPr id="86024" name="Oval 8"/>
            <p:cNvSpPr>
              <a:spLocks noChangeArrowheads="1"/>
            </p:cNvSpPr>
            <p:nvPr/>
          </p:nvSpPr>
          <p:spPr bwMode="auto">
            <a:xfrm>
              <a:off x="431" y="1706"/>
              <a:ext cx="227" cy="68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/>
            </a:p>
          </p:txBody>
        </p:sp>
        <p:sp>
          <p:nvSpPr>
            <p:cNvPr id="86025" name="TextBox 11"/>
            <p:cNvSpPr txBox="1">
              <a:spLocks noChangeArrowheads="1"/>
            </p:cNvSpPr>
            <p:nvPr/>
          </p:nvSpPr>
          <p:spPr bwMode="auto">
            <a:xfrm>
              <a:off x="1565" y="572"/>
              <a:ext cx="1973" cy="411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zh-CN" altLang="en-US" sz="2000"/>
                <a:t>点击可查阅相应学科高被引论文及作者等信息</a:t>
              </a:r>
              <a:endParaRPr lang="en-US" altLang="zh-CN" sz="2000"/>
            </a:p>
          </p:txBody>
        </p:sp>
        <p:sp>
          <p:nvSpPr>
            <p:cNvPr id="86026" name="Line 10"/>
            <p:cNvSpPr>
              <a:spLocks noChangeShapeType="1"/>
            </p:cNvSpPr>
            <p:nvPr/>
          </p:nvSpPr>
          <p:spPr bwMode="auto">
            <a:xfrm flipH="1">
              <a:off x="657" y="1026"/>
              <a:ext cx="908" cy="68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4462" name="Group 14"/>
          <p:cNvGrpSpPr>
            <a:grpSpLocks/>
          </p:cNvGrpSpPr>
          <p:nvPr/>
        </p:nvGrpSpPr>
        <p:grpSpPr bwMode="auto">
          <a:xfrm>
            <a:off x="5219700" y="2565400"/>
            <a:ext cx="3240088" cy="2595563"/>
            <a:chOff x="3288" y="1616"/>
            <a:chExt cx="2041" cy="1635"/>
          </a:xfrm>
        </p:grpSpPr>
        <p:sp>
          <p:nvSpPr>
            <p:cNvPr id="86021" name="Oval 11"/>
            <p:cNvSpPr>
              <a:spLocks noChangeArrowheads="1"/>
            </p:cNvSpPr>
            <p:nvPr/>
          </p:nvSpPr>
          <p:spPr bwMode="auto">
            <a:xfrm>
              <a:off x="4059" y="1616"/>
              <a:ext cx="1270" cy="68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3175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/>
            </a:p>
          </p:txBody>
        </p:sp>
        <p:sp>
          <p:nvSpPr>
            <p:cNvPr id="86022" name="TextBox 11"/>
            <p:cNvSpPr txBox="1">
              <a:spLocks noChangeArrowheads="1"/>
            </p:cNvSpPr>
            <p:nvPr/>
          </p:nvSpPr>
          <p:spPr bwMode="auto">
            <a:xfrm>
              <a:off x="3288" y="2840"/>
              <a:ext cx="1973" cy="411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zh-CN" altLang="en-US" sz="2000"/>
                <a:t>相应学科论文数量及被引频次等信息</a:t>
              </a:r>
              <a:endParaRPr lang="en-US" altLang="zh-CN" sz="2000"/>
            </a:p>
          </p:txBody>
        </p:sp>
        <p:sp>
          <p:nvSpPr>
            <p:cNvPr id="86023" name="Line 13"/>
            <p:cNvSpPr>
              <a:spLocks noChangeShapeType="1"/>
            </p:cNvSpPr>
            <p:nvPr/>
          </p:nvSpPr>
          <p:spPr bwMode="auto">
            <a:xfrm flipV="1">
              <a:off x="4241" y="2341"/>
              <a:ext cx="272" cy="49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0178" name="AutoShape 2" descr="data:image/png;base64,iVBORw0KGgoAAAANSUhEUgAABEwAAAGoCAYAAABc7HCJAAAgAElEQVR4XuydCbxVVdn/n8uVGQSU2dkKNTIHKMVyLs0SrNTCkrfeUhRf/WdCmiIKgmPgkBQCapYlptgAmkMqToUpFoimYKk4IILIzOXCHf772Zd1WHffvc9e+8zn3O/+fPhwz95reNZ3rb3PXr/zrGdVNXqHcEAAAhCAAAQgAAEIQAACEIAABCAAAQikCFQhmDAaIAABCEAAAhCAAAQgAAEIQAACEIBAcwIIJowICEAAAhCAAAQgAAEIQAACEIAABCAQIIBgwpCAAAQgAAEIQAACEIAABCAAAQhAAAIIJowBCEAAAhCAAAQgAAEIQAACEIAABCCQngAeJowQCEAAAhCAAAQgAAEIQAACEIAABCAQIIBgwpCAAAQgAAEIQAACEIAABCAAAQhAAAIIJowBCEAgKYENWzfIlL9PkeUblssxex8j3znwO/7nJauXyIyhM/zi5i6dK3OXzJUxR4yRAbsOSFoF6SEAAQhAAAIQgAAEIAABCJQUATxMSqo7MAYCpUngnsX3yNLVS2X8MeN90aR/1/4ycu7I1DlfRHngO/61KSdMkUH9B5VmQ7AKAhCAAAQgAAEIQAACEICAIwEEkxhQ5ldzTZbpL+c6sfznB//0a1owcoFj14g/+fxgwwd++gE9B0jXdl2d85qExgtAPxtPgMSFtNIMYf2mosHkv0/2iQzdb6gMHTC0VdDR+2DGghkycvDIVJuVjwoneowcNFLOmXuO9OvaT84ZdA6CSasYFTQSAhCAAAQgAAEIQAAClU0gsWDy0vKX5JwHz0lLJYkoUGp4demBLUzMeGmG6D89pp88PaOJYFLBRBlPmT/F//XePvp16SdzvzM3EbKkdScqvIiJ7XGok3X9l+sjjF0h6g22Izgmc91O1/KeevspfxmOinfqRaJ8dGnO+KfG+/xV3NMlOggmrkRJBwEIQAACEIAABCAAAQiUMgEEE693VJjQJQf+hDCwnKDQHibpBCmNC3HPqfckGk+V6mFSCOGi2B4mOiYfXPqgdGnXpWS8g1S8OfauY31PKeWj4sg9r3jLdT5aKlNOnOJ73yCYJLpFSQwBCEAAAhCAAAQgAAEIlCiBrASTkwecHLokodziF+TCiyRd/ybx8hj92Gh5+u2n/eIuGnKR/wu+Hro8R4UdjRXBIVIswaSQ7AfPGOxXd2i/Q4sumCjv6S9Nl41bN/pj0Pfq2S6Y+IFfPS+sp77/VOpcuT0DCtmv1AUBCEAAAhCAAAQgAAEIlAeBrAQTl6UQ+ou0TrbM8hL1ktB/JvaBYnJJY0SDlz54yXf911gJg/oNalaOptF6NtR6y2rad/XrUaFBPUd0oqd5dLJnltyYGCHqRaK/5BuRYr9d9/PTqo3p4ogYEcNum04Ug7FGkggmZpKcxJtE+WkbTbwTu52Gh7YtOIm1uasXw+D+g1vsbqJp1HtADxNHResybVaeUTui2Oz9/F5/BAUfHRvap759Xn+6TrSjBBM9r4fpP7VT7Y2q39ymdjpjR1i/2TxMHfatHtdmk9+0OWwcmzaYpW/KbfSQ0U2MAsFUtT5zT0T1Ydh9Ybir6GnuRWWwYPkC/17RsvQ+cO2P8njcYSUEIAABCEAAAhCAAAQgAAF3AnkVTHSiqvENdAJmH/Yv5i5pNK+KGhOemtCiZUHRxkxytQ6d8M16ZVazPDr5nHzCZH+SaHuWBAs25UZ5n2i7jMhi59WJ5ugjRjfzvMlEMNF4Jfecdk9soFflostugoxNvJWounVyrNeC+Y7e+2h/JxQj+tjChHq8zFo8Sz7Y2BSI1hy2J4w5pzYF2es1E99GhQMNEhqM06L9o/XHbUsbJZgYwemMz5zhx9MwwXaNXdo+XXZlH2F9aeo39hm703m2xLU5agyrLWqvjhs9TBvCbmObnwZhDWOsY18Z2qKkfV+oaHXj/Bv94nWcqBCmDIxnk11vpnF73B9BpIQABCAAAQhAAAIQgAAEIFCaBLISTMKW5Jhf3XVCPPSeoalfq3U3EfX6SG1J6rn0u6RRbCqqjHlsjE9QJ4PqCaGTYTPBUwHEeC7YAoGd3vaKULt1Qmnik6hnhhEBdKKsoofZASVKMNHJsebXenViql4t+tn8Oq/BWY3okEQwsZfkqGiiu5LYXjH2MLK5+DZvZ6xsjCgQVrf2gW4B63vdeHVoW9V+M/m2J+/BmCqmHrXDnqzPOWNOaoJuCwemfE2vdRhRQOtXMcK2W2N2qE0u3jVxgonhZDwoTNl6/spjrkwJWnb/GluVT1AMixNMXNps+ktFGxXz9Ji7ZG5q7Nkil14zYo8yMgKO2enIHifmnrDt1vTTh05vMQa1jWas6996H6iHiglsbMrS+tXbJCi8lOZjDKsgAAEIQAACEIAABCAAAQjknkBWgkmYOcYzwyXGhEsarcNMroOxHMyk0Z5g2wKBPfG3xZngbjPpYphEXVPbg1v92u2JEnHidhAK8/zQCbPGMgnuBKOClJn8ajDYMK+MMMHETO61XFvYUVHBeB7M+/48f7Jtt0nTaz3Gc8FmY0QInbQPmzXMHxpRXjK20GN7MGjbta/1sPmFjTMXwcQuw05vBDMt95i7jkmJXHbbbBa+eLB9O+iwel3arGUYgSi4HM0Ii/Z41fRRMUxsG4IeM7bdtveVPQ5sLyutJ4mgl/tHECVCAAIQgAAEIAABCEAAAhAoTQJ5E0zsSaROtHXyZrwxDAqXNGZXjrBJtD3xNhNae/Jnez2kmxhmIpiYNtgxLfSciTsRNVmNE0y0DC1TRY2gl4PtNWCzC1tmYuwLmwwbASo4QbdZGyEjSmjQ8sPEA3vZSdhSHc1nBJswTxJjW1x8nDjBJGwL5qAAYTO0RRTDzogp+jmdYOLS5uDtb+KU+Dy2byEdFASjBBPbmyU4xrU8I6RFCYlBMcpekqRjST2VCC5cmg9srIIABCAAAQhAAAIQgAAECkcgK8EkblIbFhsiGF8hLk26bXZtTHExOzRt1C/pmQgmOknWGBLBeB4poUJ3EfH+pas3rptVwNCYIfZyEiNCuHrnhLU5XYyMoP3p6gm75rLjUHDZVBiHuJ1h4gSTsPxBASKOYRi7TNusbVQPEx3vwbgtpv2ugkmcR0jY9XR5oryadPyaXZrixirXIQABCEAAAhCAAAQgAAEIVBqBvAomCksnmCoumJ1q9Fzw1/90aewJqokvEtYJY44Y4y9JSTcxzJVgEoypojFA+nfp75uVCw+TYPvspSpmUh032U8JH15gVxMLw3hJGOFA+0FjzoQdJoZLPgUTOzZH0AaN8WHinYTZV26CSTBuzBkHnpGKY5LUwyTXgonyVXFO46moV5Mt6NjxXirt4Ud7IAABCEAAAhCAAAQgAAEIpCOQd8HErtwOVBm1+0YwjcYJOfauY/1iXCZvhRBMjI1B4cde4pHNkpxgh9lLZYxgYp9LFyQ13ZKcsGUowbqTCia2mBRc8mPKNktKwpbNuN6uuRBMwria+u1rei7dkhyXNtuxRYLLaMwSGlcPE3tJTnB5TVSb4kQWm3uYQOfaL6SDAAQgAAEIQAACEIAABCBQKQSyEkzCdslRMIP6D/L56KTW/K2fbTHEBCl1SWMme+qRoLuE2MFNNb9OEsN2yQnGC4maNNqT2aAoE7bExJRjBzVVG+ytWTMVTHTybdqjQVdVhFEPBLMjkB0XxG5P0G4tQ/OHtTksWKsZ0Fqf2mCWYiQVTII7H9n9ZWxKFxfFLEMKBrh1FXKi4n5o/rBrJmaKXrdFvOBSsXSCiUubbeZ2gF77fFAwMTFU0glzwd1wbLvtMRG3JEc9jcyuTrZgki4+TqU8BGkHBCAAAQhAAAIQgAAEIACBMAJZCSZRSO2lH2bZR3DrXp00mklsXJpgjAWdWOqh53UbWldxImrSGAw+q5NQ3QJZt+YNE0zsIJ/GdrOMQSedGtfE1aYgw3TxPYK72gS52LbodrAqIoW1WSf458w9J7X0wix1Mn1kT9yTCibaHpuPfjbl69Igs/uOPbE3dmtfGo5xwXFz4WGittneIfpZ226PVdM/cdsKx7VZt1Q2uweZpUimHuWj7Q4KJjYjIxKOHjLaFyHtcRksz7TDbEGsn9MJJqYsc1+ZJVyaL263Ih6rEIAABCAAAQhAAAIQgAAEKpVA3gQT+1d3G556pWhsChUWXNKYvDqhnPz3yal4HOa8TrZVHDCeLJksyQmb5JvJa1QQU/u85lc7ppw4JWWjvRwlyXIIe7mFzU1/6dfJsr0lrV6P4mIEm6i6o3biMTsaZephYmxWIULbEgyKa3txKEM7oK3Jm81SoaQeJqbv1VYVbMyh/bdk9ZIW8V/SCUhxbdbrKoKYepS13gsqnCiL4NKqoLClttn8wuqL2oLaRTCxx5uOZ7WN3XIq9dFPuyAAAQhAAAIQgAAEIACBOAKJBZO4AoPX1XtDJ4R62Mtz7HQuaUx6extfjW9ilhEktSssvV12lK3BfDqBVm8Ue5lQLmxRIUS9EtJxi2KYlIvZ4laXZQQFmWzb4tIOkyYfHJPYbzi49n1U2XFtNtdd6zHpo/rH3D/Z8svnOEjSD6SFAAQgAAEIQAACEIAABCBQCgTyLpiUQiOxAQIQgAAEIAABCEAAAhCAAAQgAAEIJCGAYJKEFmkhAAEIQAACEIAABCAAAQhAAAIQaBUEEExaRTfTSAhAAAIQgAAEIAABCEAAAhCAAASSEEAwSUKLtBCAAAQgAAEIQAACEIAABCAAAQi0CgIIJq2im2kkBCAAAQhAAAIQgAAEIAABCEAAAkkIIJgkoUVaCEAAAhCAAAQgAAEIQAACEIAABFoFAQSTVtHNNBICEIAABCAAAQhAAAIQgAAEIACBJAQQTJLQIi0EIAABCEAAAhCAAAQgAAEIQAACrYIAgkmr6GYaCQEIQAACEIAABCAAAQhAAAIQgEASAggmSWiRFgIQgAAEIAABCEAAAhCAAAQgAIFWQSBWMJkxY0arAJFNI08//VTp2LGztG1bLXfc8atsiiqJvN/69jDp0L57xbSnJKBuN+Ib3xwmXbvANpM++fa3vy7t2+/sZ+3QoUMmRZAHAhCAAAQgAAEIQAACEICAMwEnweRrJx/lXGBrS/jQg8/IkUd9Ufr26eOLJr/5zW+knHlpe44++mjp07ebL5qUe3tKaTw2sT1Kdtm1uy+awNa9d5TdF794hOy2W29fNEEwcWdHSghAAAIQgAAEIAABCEAgMwIIJplxS+XSidygQYOkX79+sssuu5T9JLjS2pNl9+Y0O2wzxxlkh2CSOUtyQgACEIAABCAAAQhAAAJuBBBM3DhFptKJ3MCBA71fvvtI3767V4Rgou3ZY8/dpHevvmXfniy7N6fZzVjZffd+0qdP/1i2u6x6Ux6+ZqSs/eB9adepkxwz9m6p+sSnc2pTuRQWZIdgUi49h50QgAAEIAABCEAAAhAoXwI5F0zWrFkr7dq1k86dO5UvlQSWI5g0h9XlT3+QLYM/L3W7756AYuUk3bRps6z8cJXss+9eLRqVVDDZrWqTLLrzWtmyeaM01G2TA08cLuv2P7JyYCVoCYJJAlgkhQAEIAABCEAAAhCAAARyQiCngsmqVavlwyV/k1Wb2sp+Bx4i/fv3zYmRpVxINoJJdXVbv2n19dtKpommPZl6mKhgIhs3yabTT5crJ/3MuV3jJ45rlvblRUtl3Lir/HOdPO+Ks84+U44//iixz+u1iROv8NOYtKaQP8/5rcya9QdZ8u9XxZR9yrAz/fSfPWiAjB83Uf61aImf/JCD9pOf/HS0L/Lp+SVvvCu333Gz/9nOY8rWcu/1/plD82sden7Onx/xvEd6yebNW7y6xnmxYLqn0sUJJo+saBoP5ui0ZV0Lfps7dHNi+pW+pTOmnAyOSYRgkguKlAEBCEAAAhCAAAQgAAEIJCGQM8Fk2bL35M3XF8sX9mya5L26srP0+dTnKl40SSKYqEDSuZPukNK0o445tm2rl23bPJFh89qiiye5EEyq33pL6nr0kM1nfEf671MvM2a8JCNHDor8/+wf3pgSNQwTI4wsWLBA7rnnHpk5c6b84Y/3yPPzX/TFET1vjo9Wv+P/Ofayq/14MiNHjvQ/T55yjbyxdJnccsstsvrjt33xY/r06bLX3r3k0osvlUMHHyFnnvk/Mnz4cPnud78rRx9zqC+Y/OfN5TJmzP+Tgw85oFme2trNqTp7dO8nRx11vF+e1rls2Zty6qnf8to4VQ46aJCXf4x06dJVzjvvbGlorPHzxQkmu1/3TFP5NZ7Y4WU5ofYh2aNhTarOd9v0kMfaq4dJ004xoccuTaLLez+trEDNCCbRXc4VCEAAAhCAAAQgAAEIQCA/BHIimLz15jLZtHyRHNpvg7SrbvQt/bhmJ1m4oot06zdQPjVgL2nTpk1+WlDkUl0Fk86du6e26k1n8oaNq2XTprVFa1UmgklV7RZp64kkbd9ZJu2Wvy8N3rIsPVQ0qfnKSTJ3wRtZCSbTbrtZHpz7V5kz50/y2GMPpwST95e/3oyTih0qgnzve2fKmrUf+B4fcYLJ179+spx11nmesHGWHPGFw+Xi0WOkb/995L//fVN+8csp8uUvDU2JLLZgohXbAsz99/9BnnziWbn//gdEBZynn35Wpt56uzz00J98W/SIFUxu/JufbtSQT8sJ+/SV+l98U9q8uVCqOrTzz9f3/7RU/c80adO1T+j4eHHVGrn5mVdkc+02ee+iLxRtDOWjYgSTfFClTAhAAAIQgAAEIAABCEAgHYGsBRP1BKhfu0QG998gHds2tKjr2WXdpFOfz8h+++9TkT3hIpjs3LWXt6xkh1fAxvfek/rf3SPVnz5A2qxYIVtraqTzccdK288c6DPavHm9rN+wqii8kgom1WvXSrennpTGtU2eEI2bNknj1m1S77XJHJt/8EPpd2hT+423iflb/3/xH09HepiYMoznhhFMzHmzxEY/JxVMzJKcww4bJD//+VSP+Ue+YKKiy9KlS+Xcc0d5nic7vFLSCSZ33fVbf/nPbTPukhUf/je1dOgf/5jvf9bDVTD57Yjj5LsH7SOPjz5O3vvnPGnXuZsfw6TvwMPkuCt+J2269QsdG8+/t0q+MuMxWectB0IwKcrtQ6UQgAAEIAABCEAAAhCAQAURyEow+dc/X5bOtW96niUbI5Fsra+SV7zlOZs7flL23/+TUmm7W8QJJupZ0rXLrs34rB4/Xnaq3Srdrr3GP7/u+hukw+bNstPwb0v1AQf454rlaZJEMDFiiWzaKI3bmmJmGMFE/1bRpGrLFmmo3klqf3iWXD79V5HjJCqGiS69Oeecc/xlL9889Svy4gsLQ5fkqJiRVDBRYeTznz/cXz5z3/2zZOvWtaky9t57D/n731+Qhx9+xNnD5NlnXpA777zTX/7z/PMvyS03T5dnnnlGjCeMq2By2/Bj5JzBn5BHfnycrFi4QzDZZe8D5MiLpkrXPfaXhq010ugt4aru1zRe9Pjrf1fI6b9+Iq+CyfraGnln6dvSu09P6d27V9aPwlcWv+ZUFh4mWaOmAAhAAAIQgAAEIAABCEAgIYGMBJMt3iT4tX8v9cWSz/TelFqGk65ujWmyqs0+cuihn62o5Tlxgsmuu+zdLF5J7eZNsmXi1dLB20mo/YTxPrK1P/+5dFz9sbTf1/PC+d73UhiNZ0LCPs0quatg0uG9d6Xz4pe9AK8bPI+SrWkFE19MGfgZ6XbxN0Nti4thoktyVIy4/fZp3lKXp52X5DzxxDPy+3v/LA888ID8+98LvWVB53vLeuZIu/Z1qRgmunznK18ZKlddNcFbOtavmejyve/9QN56a5mTYPLOsuV++b/73W/FC10i11x9k3Tr1s0L/Hp1Yg+TMMFEwXWqr5ETpr0gnfY+SLa++pjULVsg1X0PkLZ7D5I2u+zpJJioQDF27NWiQXH10GVFn/3sQJk46VIJXgt21rx5f5Obb5rmp1+58iMvMO7PZdHCl1PlBYPhmnLHXX6tvPzyq35x5tzKlatk3OXXSceOHfzz48dfKt17dIkcuwgmWd3WZIYABCAAAQhAAAIQgAAEMiCQWDBRsWThwldl3/Zvy749diy7cKlbRZM3N/aSz33uYG9SGT05cikrXRqNqbJhQ62/G4p96Pne3g4mudzyOJ1gEuZdovbUvP2W7OR5XbTdYw9pJqAM+JR4a0BSJge9TDSo6WcOPEDOOOObfnwOneBefc3Y1ETXZBzuXdc0dnpzTSfIevTt21f+9wdnyOGHD2rGyEUwMWJJY22tVG3zxJI4weTQQ6XbeSdGdlmcYPLPfz7vixEPPHCfJ3y80mxHHNNWf9IdiGGiW/wqg7Zt28u6detk4MABcsMNN8kHHyyTKy6/LBXvZLzn8dO+fWf50YUjmwkpv5z2C383HBMoNt2SHL2mffLQg3+Vnj138XfJ+eUvb5VevXZNHMMknWBy/NT50vUTh6ZY1iz6i8iKV6X9oafKE+s7xXqYGFFEPXfU80XHQ5cuXeTXv75TXn99kS9+mGt2h6nAcfZZP5abb75avvjFE0WfA7Wet8nzzz/VLE+Xzrt4uxl9NRUMV9Odd9453j3/eRk16v/8IvXc1F/cKP/wvHDuv++eVDUrVnpL1SJ2jEIwyfapSH4IQAACEIAABCAAAQhAICmBRILJGi+Y58J/vSK7dfzI2bPENqhmWxtZ9GEXWV23u7fEYoDUbKmVs374I//Xbt2SWP8++uij5aLRZ/uTzw+Wr/b/NpN8LevAAz8tk66+zL/+6iuv+3+bo2mCPMmbrNZ6ywV29ZwaPusJByf7ZY+97Bovjkh7/++Th57oCwp6mLJvv+MWf3KrSymuveamZvXYW8jaMTM0fzrBRHdSad++U9o+2fjcc1L118e9gLDtpfqYo0WOOCKVXifhJmContTJ/2GHHe7t7DJcps+Yngpo+vTTD6cmrSbzhg2r5YILLkylNzFRTKDSJUuW+LvP3PXrX3oT3x27v8QJJh1WfCCd//VPvxoXwUQ+/WkZ81KTd0G6I7gkR9Mqu5677pla0rJb//19saNtuyr/vDk2b16X4qQePQ0Ntc24eU4w3lKwdrL77p5AZTG102pf6aG8g+c7dermB3INCiaaXm2yr7Wp6ijr19fIJz/5Cb+8lSuXu++Ssz3oqy+YDNpdHr3wS/LBy8/5MUz0UA+ToGCi5+s/eE10h+q/ruuRkWDyta99VbruvLO3u89+culPJ4QKJupd8uc//SUV1NawePXVJXLZpROb5bGD4Wo69TBRweQ73znd23H6Y78txlvloosu8ncnijsQTOIIcR0CEIAABCAAAQhAAAIQyDWBRIKJig0fr17vTSo/lk93flP6d61NZM/yDe1lae2npF3bTjJgvz39eCZnDB8pN910kzexfF+mTp3uL2PQpRc/+cnF/vasZ5757Wbbt2qF5hdqFUymTZvhx4zQ48YpM+Xjj1d5+e/wP69fv97/f9Kka7w8G/3AnkvfeENGeFvJ3v3b38jOO7fZ/gt7Z7nkktFyyKED5RdT75R//nOhN7ne3d+OVn8J13p+9avfpNpqT5DTCSZ9+zRNmqMODf5aNfN2ae9NVncacngzscTksZfluAgm9s4xdvqgYPLRR+/INdfe7O3s8nhqyYjWmU4w0Zglu7z2qlTv+Smp2m1v38S6p/4im9u3lZp99vU/93j2aal7733/7y2DBkvP4YPTMtCLYR4msZkSJjDCVZjokbAop+RaX7Au1xgm00d8VUa2/6c8Mulc+eijj6XNTk1bBUcJJsYglxgmYR4m6kFz5ZVXyKWX/kR+9KMxvvjx2lv/8mOV6KFeTSpQvvbvN+QXv5iWut/0WrA8PRcmmASX5Gi6u+66T/74hzm+uHTltT+Vndt3jGSLYOI07EgEAQhAAAIQgAAEIAABCOSQQCLBxNSrO+Ps3WZRC8Fk8Zvrmpl24L5Nv4ybQwWTD9oObrZjzuVjr5Fvfes0edWLiaLHvbPuFd1ZZNiwr8tll10mnx64b+jWrsbDxBZMRp49Ws4//xw59tgTmk3qVJS59NIxqfMX/ugy+cY3TpPjjj9MTv7at+Wkk5qWi1w0+nw587tneXFWDvZjNNiCiV2P3aZMBRN/Kc6tv5DOxx4jjYcMahbnxC4/KJi88sprqcsaCFVtNB4m5sLVV4/1J7lRgsmAAQM8r4335ZvfGOrx+pGzYNJ1yWvSZS9vZ59990/ZsPWBO2Rt151l2/Ydfrr86Q9S7W0xvPnLJ8jY3/9JZt5xUexwLYRgEmtEARK4Cia3nXq4nFP3iDx480RZsXaLdGhb7VvXUWrlhF+80GxJjm12NoLJI4/M9YLeNnjbIP/FF0yee+5RL4Bt03KZG342UR555K/e1s6PeSLHrzMSTIJLcozIueKDTTJ69GhvydVI/35kSU4BBiJVQAACEIAABCAAAQhAAAJOBHIqmCx4/SPZf69uUlfXKP95f70M3r9nMyPCBBMVPvTQoJknnXSCF0vhd3Ll+Ct9LxAVTnSJxFdO3BEs1MSsCBNMgr9sm8qD51WkGTLki3L6t4b6Yowus7n++ineBHGG52lyqXz5y1+Rl17ydjnZ7mFiL8kxwTJN2ekEk2DAVxuGLsVp4wXAtbcbDuuxMA8TjQUxY8aMlI1hS3LUC2bM6LGhS3J0GcQXjzzCW06yW4stjNN5mPSa/zdpN9SLgdKufVrBZOv+B8hlv5vtNABNoqhdcvr06SMzZk7xk9027bf+rjX2GAjrG+3vQ7zlJVqminvjxl3VLMipWValY0i3Ag5bDpTIeMfELoJJdYdO8vPDu8l5DfNk/sN/ljUbt6RK79xYI5+b9Lgf9DXsyEYw6dChUf7v/8bIxo0bU8tr1EumS+feflWvvf6iH8NEvVH69uucqt7VwyS4JEd32zEeJRf+aKwnYJ4qX/val1JLdoLtw8PEcZCRDAIQgBaslXEAACAASURBVAAEIAABCEAAAhDIGYGcCyYqkuhWwi+/scpJMNGYIQ/OfdTz6FjtufvfIjfeeLO/LOf111/z4iX8IRWYUidq6lGhx5o1q+WOO6f7S2WCHiY/+clPPO+KfZsth1APk6uuuip13niYqGfJl798oj8J/NnPbpDBn/uc1HpLd3r16i/z5z/nlx22JMde9pJpDJNNXvva1dVJ2+2eGWE9mkkME9clOZ/45G7eMqVNLX7RjxVMTv1hM1ODHibtvHY1tm0rvY/s5y+1ydTDxAgdXbt29Xae+Z00ynrRibUGUz3llFP8pVoalPWNpU272JjDBDLVfHfddUcqSKwd5NQEcb3rrt+m4sAYj4ec3VkhBSUSTGoekc0fLZPqdk27yOhRt26ldDjjl822EraryUYw2WvvXnLxTzyBydvNJizoq9YT3CVn+owpiZfkaDkqOpqYKPq5pmaLv7uQHhs3fRjaBQgm+RyZlA0BCEAAAhCAAAQgAAEIhBEoumCicVFUwNDjCS+exk03/8wXUI488oveVqPj/eUiYZ4jYR4mGsNEfyHXnWPs+BF6Xo9LL/uRvP7aa3LhhWNl9ux7pVv3zqnlProk4a9/nSdTptzoiyXqYWILJpksyYnaJWfjf/8j7by9Z9t53hPpjrBdctIFfTVl2bvkmCU8n/nMAT6XKC8ck9dVMGncsE6qunaToGCiO9UYkSQXgslJJ33F38mnX79+nqfIRD+2zMEHf9bbffnMlGCinkC24KFt1HzdundvEcjUbn8pCibaD7d9/XNyTs1Dsu7lx6Wq445lbQ0bVkrX/5mZlWCi5YcF0zVxedQrSmML2cJbcIzqMpqePXvIXnvuJu9/8FaL8jR9MBiuKdeUpeXrzjvt2/WQfff9pH967br3WZLD9xQEIAABCEAAAhCAAAQgUDIEshJMenba2qwhL3lLcrp03Mk/t7GmTgYFluS8t76DrOl4aLMYJppWPUAOOOAAbxvWqfLYYw/7Syh02cjXv/41f0lO1C45weUYukvOFeOu97YU3rh9l5z9/d1wzC45Xb2tjJcv/0CGnTLMW64yxhdjNIaJehys8369v+qq67aLNrd43isvpwSTTHfJ0bYFl+Vs8OJDNDzwB+nQrp1UnTcqrWhiL8cxoLW8bds2iQZx3blrLy/2SWdfLDCTYJNOd8nRNPZEVYPlatrgZNbuRBfBpO5vj0nd64ul3SlnSt3TDzaLYaKCSSZH1JKcCRPGyuOPP+XtsnKYvPXWUnnnnQ+aCSZRS3K0T6+44govDs6OQKbG+6SUPUyUnR/0tfZRWffs3e6CyUevySP/XSvDH3pT1nleOO9d9IVMusE5j463urptkQKHa0GuwXjxMHElSjoIQAACEIAABCAAAQhAIFcEMhJM7v7nw7J69RqpalPVzI5NG3dsT6sXOndpuaVu//595fQDjm1hv9lRRkUCM/lXsUS3jNVDJ/nmMBP/Th17SY8eu6bOm1/F169vkM2bamTgwIGeu/8m2VyzSqq9fVfXrKmVvp5Xx87erjS6g46eN2XrL+x66PayaoOW3bFjkxgRrMd1lxwtT9titqzVzxq7pK23jfBO3jbC8v3vSXX//qF9qW0v1I4utgFxgklV912lpk2jbOvcRTovflna9N5N1ravTgV9zbWHybx587wAwMPki1/8gu9pMmfOIy08TMKW5Og59RrasqXOj3tSLktytC/8bYUH7iob50yQ+vdeTokmUR4mDavelDavPiSP9f6afOve+QURTHL1AHItB8HElRTpIAABCEAAAhCAAAQgAIFcEUgsmMxbuSgndR/bOzxwZU4K3y5UaFlB0SFXv4wbO9PFMDFp7KU5ak/1olekeqedpOrQQ0ObG1yKkysmLuXECSZbdtlFNux3gF9U248+kq7PPSMbPvmpvAkmKnScfvqpfuyS+++/R350wXly6OAjYpfkqGCigUzPP/8nnsfRhpRgojspnXfeWXKYJ77ccP1NspO3Ze8VV1zVbEmPC6dM0rjEMEkJJoM/IXXLXpKaJ26VhjXvSlX7LtKwabXs/IPfSJteTVs461H/wWuy9eUHpeNRZ8tfl2+R03/9BIJJJp1DHghAAAIQgAAEIAABCEAAAgECiQUTCDYn4CKYaA6z40jb7VvERnEslmeJsSedYKLbChuxxKSvXrtW2v/3DdniiSgNXbpIrpfkqGAyeco18v57H8rkyZPl3JHfbyaYhC2XsuOUXHrxpfKvRUtSgskTTzwjv7pzlnxy3/6y5I13vWVXN8o++3zKX/qV78NZMNFthYcM9M1R0aR2wX1S/+EbUu95knQaeqW02bm31G1aJzt5wXXr3l0o7Q8/U9p06ycuQV/z3cZ8lY+HSb7IUi4EIAABCEAAAhCAAAQgEEUAwSTLseEqmJhq1NukXduOvoBiDvU62bqtRjZtWpulNdlnTyeYZF96shLs4KRmWZMKGxqXpaGh1hc59HynTjsCo5rlUnaclrBAphq4VJdsqYBVKJHKVTD57Yjj5LsH7dMc1ltPi+iysS67iGzzthpev1Jk38+L9GvaOUqP+e+ukpNmPoaHSbJhRmoIQAACEIAABCAAAQhAAAKhBBBMshwYSQWTLKvLe/ZSEkzy3VgVZAoZJ8ZVMDlp4J5ySP8dsXmUQ1XbDt4/L+6NdTRuq5VGFU+2H2+v2SAPvPy21G6ty3vQ13z3TbB8PEwKTZz6IAABCEAAAhCAAAQgAAEEkyzHAIJJlgBbUXZXwSSFZGu9O5121c3S5nuXHHfDcpMSwSQ3HCkFAhCAAAQgAAEIQAACEHAngGDizio0JYJJlgBbUfY4waQVoUjcVASTxMjIAAEIQAACEIAABCAAAQhkSQDBJEuACCZZAmxF2RFMMu9sBJPM2ZETAhCAAAQgAAEIQAACEMiMgJNgklnRrSfXoEGDpF+/frKLt+Xub37zm7JveKW1p5Q6BLaZ94bNrkOHDpkXRE4IQAACEIAABCAAAQhAAAIOBGIFkzVrVsuKDz+UzZtqZMuWHQEmHcpuFUl04tapc0fp26ePdOzYWbbUrpUPV6yTjRs3liUvbU8Xb3vgPn27SYf23WXDxrXy8eq1Xns2lWV7SmkQNrHtLLvs2l26dunuBZxdL++/v1JqamphG9NRyq5jx/ay2269vR2mdhYEk1Ia2dgCAQhAAAIQgAAEIACByiQQK5ioSFJTs8mf1G3durkyKWTRqnbtOvkTORVLdIvabdvqfdFk86YGqavfmkXJxcm6U3U7v2L1ljHtUdFk29YGr20IZtn0Sltvp5u27dr4Yolhq6LJpk11sI0Bq+zMuNT/EUyyGYnkhQAEIAABCEAAAhCAAARcCMQKJvX123wRgCM9AZ0Am6MSeFVae0pp/Bq2lTBOisEVsaQY1KkTAhCAAAQgAAEIQAACrY9ArGDS+pDQYghAAAIQgAAEIAABCEAAAhCAAARaOwEEk9Y+Amg/BCAAAQhAAAIQgAAEIAABCEAAAi0IIJgwKCAAAQhAAAIQgAAEIAABCEAAAhCAQIAAgglDAgIQgAAEIAABCEAAAhCAAAQgAAEIIJgwBiAAAQhAAAIQgAAEIAABCEAAAhCAQHoCeJgwQiAAAQhAAAIQgAAEIAABCEAAAhCAQIAAgglDAgIQgAAEIAABCEAAAhCAAAQgAAEIIJgwBiAAAQhAAAIQgAAEIAABCEAAAhCAQHoCsR4mM2fOhCEEIAABCEAAAhCAAAQgAAEIQAACEGhVBJwEk9NOO61VQaGxEIAABCAAAQhAAAIQgAAEIAABCLRuArGCSevGQ+shAAEIQAACEIAABCAAAQhAAAIQaI0EEExaY6/TZghAAAIQgAAEIAABCEAAAhCAAATSEkAwYYBAAAIQgAAEIAABCEAAAhCAAAQgAIEAAQQThgQEIAABCEAAAhCAAAQgAAEIQAACEEAwYQxAAAIQgAAEIAABCEAAAhCAAAQgAIH0BPAwYYRAAAIQgAAEIAABCEAAAhCAAAQgAIEAAQQThgQEIAABCEAAAhCAAAQgAAEIQAACEEAwYQxAAAIQgAAEIAABCEAAAhCAAAQgAIH0BPAwYYRAAAIQgAAEIAABCEAAAhCAAAQgAIEAAQQThgQEIAABCEAAAhCAAAQgAAEIQAACEEAwYQxAAAIQgAAEIAABCEAAAhCAAAQgAIH0BPAwYYRAAAIQgAAEIAABCEAAAhCAAAQgAIEAAQQThgQEIAABCEAAAhCAAAQgAAEIQAACEEAwYQxAAAIQgAAEIAABCEAAAhCAAAQgAIH0BPAwYYRAAAIQgAAEIAABCEAAAhCAAAQgAIEAAQQThgQEIAABCEAAAhCAAAQgAAEIQAACEEAwYQxAAAIQgAAEIAABCEAAAhCAAAQgAIH0BPAwYYRAAAIQaIUEqqqqCtbqxsZGSVefXg8e6dJPnjxZvvSlL8lBBx0U24a4dl5++eVy7LHHynHHHedU1sKFC1vU+84778hee+3VLP+HH34ovXv3Tp2LsyNYuWESzKdtHzNmTKytJoGLHUH+zz//vDz00EMyadIkv5gZM2bI0UcfLd27d5c+ffpIMP3cuXNl5syZftqzzz5bjjrqKD9tWL86G16EhLkYc08++aTMmzcvxS5sfGU6XjLtp6h2RY0xF/RR93RUn6sNYfdOVF1xzwuX+8ll7Lu01U6j99/o0aMj7+tly5bJnnvumbRY0kMAAhCAQAkTQDAp4c7BNAhAAAL5JLBu3Tp/YmsOM9nR8w8//LCcccYZ/qQ3mG7t2rXSrVs3P1u6Mm6//XZ/cm+Xa9dnlxPWzrCy9dxLL70kxx9/vAwdOlS0DluYcC1H0917771+G/WYM2eOX17UoSLCkCFDJDhhCqY3E7lzzz1Xpk2b1uyymSjbk6p0bE3mUaNGyVe/+lU57LDDUm2Ny5fUDlPXuHHj/Mn+rFmz5KSTTvL7We2+//77U0KNPSlWgUD7Qg9tl6b/6U9/KrfddltawcRlwmvXs2jRIr9M/aeHChGnnXZaM/Eqrky7TVH9nM2YM+zmz58vhx9+uF+FGTdq7wUXXNBirBaqn6LuU8PBZpfu/g7es2FjOsjW9d4J5osb41F1J2Warp4pU6akxr3dr7atRjCcOnUqYknkE5QLEIAABMqXAIJJ+fYdlkMAAhDImoA9UQr+OqzXwn6FDktnDLGvmYmIfS5dfWGNiUqvHg0jR470RQ4VO+KOsHLsiVJcOSpamMl6OqHHrkc9M9Tjwj5spmGTVZvVypUr5corr5QJEyaEikJxfWfKd7XDTPijRCFz3bZx2LBhohNGPcx5FTcOPvjgWA8Tm3+YCGPOGWErTIhQEWT48OEpxFFlGpvi+lkLymTM2UKTbY+WZ+xX0WTixIktxkMh+ildu7K5ZvKm8yZyvXeS3P/2vZPueeQ69qP63B5PYSKo2qF9r/c5niVxT2GuQwACEChPAggm5dlvWA0BCEAgJwTCJgpJJvVRk62wMuImZkkmTEuXLpX99tvPz/LEE0/ELqmJmhC5CDha10033ZQSTNJ5o2h5OjE2y1mCv0q7stUJ/uOPP97M/T/IJ04wSWKH8QLQOpYsWSIDBgxo0R3mF/0oAcxechHV/1FtiBLrjNARFEa0HCOaBe01XKIm0nFLhaK4Ro0528smjJ29BCc4VpOOl0z7Ke7eixtLpt+ils9FMU1y7yS5/+MEkyRjP46N7YkWXFZkvK/sZTo5eTBTCAQgAAEIlAwBBJOS6QoMgQAEIFB4AsGJkpkUunqRhE020nkYuAgUNgWXX37Dfrl3ERfsX4/DJuSmDJ2Yn3jiiXL++ef73hTpvBTUXo2dcNZZZ6U8L+xYCi6CidaxYsWKFt4pLm2yJ5JJ7DAeEpo/bqmUbYfaql4m5ohathA1soPiRpCPsSssNoQRIoJeBPkSTOzxYo85m126GB7KIDhWk46XTPspThTIl2CS5N7JpWCSZOzHsVFPL43do0fQ+8q0D++Swn93USMEIACBQhFAMCkUaeqBAAQgUIIE7ImSbV6mgkm6MuImJkknTEnEl7C05pfjdGKJTpJ1kqRLKdL90mwLFcrO9kawXfnjBBOd/OtSo0xFoEztSMIy2E9B0SQuzoud3xY3wsS6KPHDbqf+Heb1EoyBosuEslmSEzV+Xdil83BKMl5c6op6zETd68H0Se59wyRMKEp67yS9/6PqNvdYpvdgWFtsocoIoNo+jdcTjFVUgo95TIIABCAAgSwIIJhkAY+sEIAABMqdQD48TMyygSj3fcMsbmlEnMCSZPIYNVmMWn5ibFQxQH891h150v3SHBQq9LMtJBgRIU4w0SUbJohqnPAQ5xVg+LrYkYRl2JhXNrfeemtqKZJrQN6wfokTP6IEl6CIErTTJehrJmPOhV2cYOI6XlzqchFMkogicXWGjWnTniT3Tq4FE1emcX2u143XnP5tBFb72VDu3wPYDwEIQAAC0QQQTBgdEIAABFoxgbDJUNyk3mWyFTWJSjr5ihMFtOsy8cYwwUrjPA40YKX9C3Lckohgu+30RgyJ42fHxEjn/RLHxq4nzg47MGdUjJLgbRL3S3xUkMwowSPMw8T0U7qlLsE+DHqlmLa5bvkaxzU45uydVDJZklOofnJpl7YtbnwGx0HUvZ703smHYKJlxo19F8FE09jPjLvvvhvvklb8vUnTIQCB1kUAwaR19TethQAEINCMQJyAYRJnOtkyMT9cyokLKmpP5LIN+mrnD9tJQ+21f1UOGzZhwV+Dk0d12x8xYkQqnonrhNRe/hMVFySuT2xecXakC1xqe9ao/bbwoDa4bDMdddsFxY0gPxPYNUzsMH0YF8PE9KOLsJZu8hw15uICscYFfS1EP8WJAnFjyfRfmCCkQkJwp6pM7p1MBJOwunN1Dwbtse8RFQNPP/302GDTfN1AAAIQgED5E0AwKf8+pAUQgAAEMiaQT8HEjmHgIpiELeWJss8ICnEeIunqNZNxTRO2NEc9B1Ts6N27d6jIFFZ32K/t9kTbVTDRdLZ9wd05XCbAwcltnB3GEyNqK9awSbO2N2znF03rIlAEBZPgQDZiQ5injfHsCLIJK9OkdQlKm8mYM+zC7DRjNczjJpPxkkk/uYyXKFEknVeVCiMvvPBCiwDFmdw7YQ+xTOrOhKnLc9AO+ht2H2f8ECYjBCAAAQiUNAEEk5LuHoyDAAQgkD8CwQlA1O4o6dKlm0TohH/9+vWprXHjJhxmUmsm+lHpjbDiGicjnf22m/3UqVP9eCV66K/J999/f2hAR9v7w54gm8l9mDeEHUck6FHQvXv3VCdHeWtoWzXwrMZS0SNdmzKxQ8tUT5Irr7zS3z7Zjvdh1xW1/MUIEXHeFvZotstNtzOPYWeLHaaeoEARVaZhEjdmMh1zNrswO1U8uuCCC5qJb4Xsp7h7zxYMgn1hC20aV0d3gOrWrZsf2Fi3254wYUKzdmVy70Q95ZLWnQlT1+eg2mhEzHRL5fL3xKZkCEAAAhAoBgEEk2JQp04IQAACRSZgT5CCprjGsHBpgvE+SFdfWP3p0uuk7Qtf+IIcfvjhsSbEtTPodRFWoC2A2PEq4ioPeniYX8vN+TjbkjBLZ0ucHcG8OuGdN29eswCuRx99dChztVH5bNmyxZ88q9iinhQ//vGPZcCAAZFmRbUtKgaI9pPGjZg0aZJfpgoQp512WkpA0nNxZQb7Ll2sjqDhrmNOPS4ef/xxGTNmjF+E5vvSl77UzM4oW/PVT3Fc4q6rvSpEPProo/4OTnqo8KT/TjnllGZiSbAsl3snLvhzpnWrnXFM4+7B4DgwgkySrbfjnhNchwAEIACB0iaAYFLa/YN1EIAABCAAAQhAAAIQgAAEIAABCBSBAIJJEaBTJQQgAAEIQAACEIAABCAAAQhAAAKlTQDBpLT7B+sgAAEIQAACEIAABCAAAQhAAAIQKAIBBJMiQKdKCEAAAhCAAAQgAAEIQAACEIAABEqbAIJJafcP1kEAAhCAAAQgAAEIQAACEIAABCBQBAIIJkWATpUQgAAEIAABCEAAAhCAAAQgAAEIlDYBBJPS7h+sgwAEIAABCEAAAhCAAAQgAAEIQKAIBBBMigCdKiEAAQhAAAIQgAAEIAABCEAAAhAobQIIJqXdP1gHAQhAAAIQgAAEIAABCEAAAhCAQBEIIJgUATpVQgACEIAABCAAAQhAAAIQgAAEIFDaBGIFkwkTJpR2C7AOAhCAAAQgAAEIQAACEIAABCAAAQjkmICTYDJ79uwcV0txEIAABCAAAQhAAAIQgAAEIAABCECgdAk4CyaLF99Vuq3AMghAAAIQgAAEIAABCEAAAhCAAAQgkAMCEyY8KOo4gmCSA5gUAQEIQAACEIAABCAAAQhAAAIQgEBlEEAwqYx+pBUQgAAEIAABCEAAAhCAAAQgAAEI5JAAgkkOYVIUBCAAAQhAAAIQgAAEIAABCEAAApVBAMGkMvqRVkAAAhCAAARKhsD4O1eXjC2lZsj4H+xaaiZhDwQgAAEIQAACEQQQTBgaEIAABCAAAQjklIAKJuN/cEJOy6yEwsbf+ZjHJb1ggthUCT1d/DbEjbPiW4gFEIAABMqDAIJJefQTVkIAAhCAAATKhgCCSXhXuQomiE1lM9RL0lCXcVaShmMUBCAAgRIkgGBSgp2CSRCAAAQgAIFyJoBggmBSzuO32LZ/sKZeVq2vktotdbJ1W4Nsq6/yTWpoaJT6hnppaGwjjY2N28+18T43SJ137cB92son+rUTBJNi9yD1QwAClUQAwaSSepO2QAACEIAABEqAAIIJgkkJDMOyNeHlZQ3SvZMnmNSJL5jUNzYJJo31jZ5oUuWJI5544okketR7n+vrt6fbVisnfL4LgknZ9jyGQwACpUgAwaQUewWbIACBiiVQVTU4tG3nnnuqHHro/nLiiUNkzz37Nkszbtw0//PEiaOy4mLX3di4IKuyojLnyta8GJeg0Lh2FIJl0Nxi1JkAWbOkCCYIJpmOHfKJvLhkq3Tfua001DdI7bYmQUQPFUrUs6ROPzfpJaJ/6ueGhgbv31b58qDOCCYMIghAAAI5JIBgkkOYFAUBCEDAhcC6dRule/dj/KRGuFi6dJnMnfusjBlzsyxceI8cdNCAVFFxk3eXOk0aM+kupGDy5JMvynHHfS6JmUVPG8Y82I58sIxjlY8608GOsycqb1Awqapq+oXcHGY5QdE7usAGuCyViBObbJZBjnotF2xzVY7ijSsr7nqBu6gkqvvbK1t8wUQ9S+q2bRdItlumXiabVUTxPEvswzvjqSa1cvwgPExKohMxAgIQqBgCCCYV05U0BAIQKCcCURNfnahPmnSHLFv2YAtPk1y0r9ATbhWHRoy4QubMuTEX5hetjLB25JqlC6tc15kOqIs9LoJJ2IS4tU6SsxVMgtzScUzCOEnaJDeha7mu6ZLUXc5pn1pUKz267uQ5kXiCibcsRz1N7GPDlh0xTBql0UvVJJ60aaxBMCnnjsd2CECgJAkgmJRkt2AUBCBQ6QSiJr7qabLffqfKjBlj5eyzv5FzDIWccKvxRgDKl0dLzgFFFBjWjlyzdGGV6zrT8XOxB8Ek2QjMRjCJEhWSng+zOF+ChWu5rumS0S7f1EHBZOJ118nYn1ycapARTG6der2cf/7FCCbl29VYDgEIlAEBBJMy6CRMhAAEKo9AuomvXhs69CjfKyMsbsWiRUs9IeI2bwnPMykwKkjYaZ94Ypocf/womTXrajnppC9It25d/LTBetWL4Pbb/+QvBdLDpNfze+11cqp8LU+X1aSLoxG8Zibcdu+pnVr2ww//Tc44Y2yqzuHDT2xmn37QpUnazu9850TR69rugw/+Tos2RfGw69WlJcrDHGrHqFHXym23PeCfCvKz00W1w7TX2Kl5Jk48t9lyKtuGKNbaN1F1BEd+WP9FsdS86erU61HsouxxXR5mLyvBw2RHL+ZDMLHHiGEdtWwn7HzUOXtpT7ryNJ25HswTtmRox73VtMuLORBNdrB48l/ekpyubf0T46+5PnXh8ksukfWbq/yAr1On3pA6r6KJHtWNW/AwCT40+QwBCEAgSwIIJlkCJDsEIACBTAjECSZapvHKCKYdNuwiXyzR688/v1iGDPnfFml1Sc+aNet9gcGIL1pmsCwjGqxd+5S8/fbyZumNQGHbsnLlx3LlldNl2rRLQ5sdLD+sncZ+FRr0iLIxeF3brIKOCi12m9LxsI28995H/bxG/DHstO0qWujnVavWemUf2YJTWDtswURjzthCVxicdKzD+iasjKixEMUyrk6XsWR7ByGYZHK378hTKMGkaTw1j2eS7nM215qeD03ih11OkvrD7M2OdHnnfnRBjbckp13Kc2Ti9delGjTmootl8o07xJJRF3geJl6sE2+Rjvd/LUFfy7vrsR4CEChBAggmJdgpmAQBCFQ+gTjBxEXkmDz5QjnrrK+nvEfCJt0uAoahrWJInz4n+B/NJFkD0Q4b9mNfqFAvDxUdDjhgn0gvCpf64tJEXTfBcKNEnzAewZGkeXVHIhV8pkz5re9ZM2fOTb5Iop9Hjz5z+8SvaTejKNHKhXW6URzG2mW5TVJ2tg1hdRpBxWUsJbkr8TAJp1VMwaTlvbBDUMlGMInyKokTTNLZk2SsVWLaR17cLD26tEs1rdaL52qLJOaCiiWpw9Osqhu2yAmDCfpaiWOCNkEAAsUjgGBSPPbUDAEItGICSWKYBNPqxPfWW3/vB4dVYeX22y+X3r13cZroh9VrPC+M94YtFOjfxgtBvVauvfZXkd4lriKCvXTHHgJR4kScSJCOR3CIzZz5Rxk58mpfJFmx4iN5550VPkcVY1544dVU3Ji4Ol3bGqw/HetsBJNgPbZXSLo6k4ylJLcrgklpCib20pqm+7ylZ0jT2M69mGLKNWTytcNPknFaqmkf+keTh0nwuG7yjuU560VyzgAAIABJREFUF3qeJnrUbmtK5fOsq5Wvfh7BpFT7FbsgAIHyJIBgUp79htUQgECZE4iaHJsJvb1LTlRaMxFO540SN/E3HiRR3huK2Y7/MX/+r+Twww+MpB9Xn2a0l4GEFRRXRhIewfLNMhw9v2TJA/Lxx+v9JU162Ns5x9mg6V3S2PXHsc5EMIljGVensc9lLCW55RBMwmnlw8MkStyI8/DIhyiSrswgkTj7koy3Sks753lPMPE8TKqrm7eswVt6c8Pk6+SC0ZfIFm+7YftorGuUNvXb5OTDOonLOKs0ZrQHAhCAQL4IIJjkiyzlQgACEIggoIE4u3c/xr9qPAH0l/4///lp3/vBnrhHTcyNcBGMm2Em3Xq9Y8f2sTFMwuKJ2HaZJmg6PeK2B44SEVSc0Mm7Lnkxk3gTS0RjpSTx7girI4pHsAsMeyMyBT+b9C7tSCqYxLE25dmsWk4ymy8VimPpUmfcWLLtIYZJdo81l4msLTYlFRmSiCBN93nhPEziBBKCvu7o7XSCiW4jvMXrNgST7O5FckMAAhBwJYBg4kqKdBCAAARyQCBqOYrG1Tj66EPliCMOkj337JuqKZje7Oaik9ibbrpH3n9/VbOdWUx6XXJiYo+YXXLCylLB4L77/uovTRkx4qty991/8ZeomLgexhCdmHfu3MHfKSfqCCvf7MKy2269ZMKEc1JLh8xEX8sy8VFsccjUEdy9JupzFI8wW3XSP3Dgvn5MFj00donaF7ZTT9OkckFqNxnTDhPrJZ2dwbrjWEexMuWE8dVrUSz1WlydWmYUuzB7MhFMmvq1qhmO4HKMHNxaZVFEtoJJkGW6ZS1RO9c0jemmnW1swcScN3Uk2SVnxxiNXsqTxPay6Mw8GvmH55qW5OxkPEzaNK9MBZP67Q4mdQ3eShzPu8TbOkeq67fK0MM642GSx76haAhAoPURQDBpfX1OiyEAgQom4LKsI5Pma3DQ6667oFmA2UzKIU/rIJDOS6J1EAhvZS4Ek3Li5+o14pqunNqeja0qmHTt1CSYVLdplPqGHYJjY3WjbPX2z2n0BBI9VDCp9/41eH/s5Akmw4YQwyQb9uSFAAQgECSAYMKYgAAEIFBBBHIpmKg3waJFb8jUqRfL3/++KOWBUUG4aEqeCCCYIJgoAVchxDVdnoZryRU7+5lN0qVTW2lT3UaqvSU49lHveQapQFK3/aQKJ3Xev6rGBj+GySlHdMXDpOR6FIMgAIFyJoBgUs69h+0QgAAELAJRSzYyhWQC0OqWs2a73UzLIl/rIoBggmBiCMSJIXHXW9ed09Ta/7xXK/95t1aqqqs8X5LAcjZPQNnWuCMarMY0UdFEl1AdsOdOMmD3jggmrXHQ0GYIQCBvBBBM8oaWgiEAAQhAAAKtkwCCCYJJ6xz5pdFql6VfpWEpVkAAAhAofQIIJqXfR1gIAQhAAAIQKCsCCCbZCSZl1dkYW5IExv9g15K0C6MgAAEIlBsBBJNy6zHshQAEIAABCJQ4ARVMOCJEEyayDA0IQAACEIBA2RBAMCmbrsJQCEAAAhCAAAQgAAEIQAACEIAABApFAMGkUKSpBwIQgAAEIAABCEAAAhCAAAQgAIGyIYBgUjZdhaEQgAAEIAABCEAAAhCAAAQgAAEIFIoAgkmhSFMPBCAAAQhAAAIQgAAEIAABCEAAAmVDAMGkbLoKQyEAAQhAAAIQgAAEIAABCEAAAhAoFAEEk0KRph4IQAACEIAABCAAAQhAAAIQgAAEyoYAgknZdBWGQgACEIAABCAAAQhAAAIQgAAEIFAoAggmhSJNPRCAAAQgAAEIQAACEIAABCAAAQiUDQEEk7LpKgyFAAQgAAEIlAeB8XeuLg9DsbKoBMb/YNei1k/lEIAABCAAgTgCCCZxhLgOAQhAAAIQgEAiAiqYjP/BCYnykLh1ERh/52PeGAkXTGbMeKl1wciitad/a6h07NBD2ratlurql7MoiawQgAAEIBBGAMGEcQEBCEAAAhCAQE4JIJjkFGdJFvbBmnpZtb5KarfUydZtDbKtvsq3s6GhUeob6qWhsY00NjZuP9fG+9wgdd61A/dpK5/o107iBJOvnXxUSba7lIx66MFn5Mijvih9+/bwRZMOHV4tJfOwBQIQgEBFEEAwqYhupBEQgAAEIACB0iGAYFI6fZEvS15e1iDdO3mCSZ34gkl9Y5Ng0ljf6IkmVZ444oknnkiiR733ub5+e7pttXLC57sgmOSgY1QwGTRokPTv31N69OiDYJIDphQBAQhAIEgAwYQxAQEIQAACEEhAYO7cZ2XYsB/L0KFHydlnf0OOOuoQ6d79GO/X9AUJSsl90qqqwalCw2yJu55LixBMckmzNMt6cclW6b5zW2mob5DabU2CiB4qlKhnSZ1+btJLRP/Uzw0NDd6/rfLlQZ0RTHLQrSqYDBw4UPbYYw/p3bs3gkkOmFIEBCAAAQQTxgAEIAABCEAgQwJGLFm48B456KAB8vzzi2XIkP/1S8uFYPLkky/Kccd9LkPrRIwoEmVL3PWMKw5kjBNMqqqavBGauDUt2zCHXguey8SuXJWTSd2tIc/fXtniCybqWVK3bbtAYvrU8zLZrCKK51nSrG9VOmmoleMH4WGSizGCYJILipQBAQhAID0BPEwYIRCAAAQgAAFHAmGCg4ocxx8/KmvBZN26jTJixBUyZ86Njta0TBYniMRdz7jiQMZ0gklQyEgnbCQRPZKkzVU7W3M5Ty2qlR5dd/KcSDzBxFuWo54m9rFhy44YJo3S6KVqEk/aNNbkTDDZtGmzXHvNzbJx40a/7Jtvucb//603l8ktt0yXLl26+J8vvexC6dy5k9w+8255++13/XOf+cwBMvyMbzQ7p+f33nsPOevsES269vKx18i3vnWafNYTSs2h9dxxx+9Sn4//0tFy7LFfSH0O5pk372/+NU2j104eeqIcfvgg/5zadvzxR8k+++7lPKwQTJxRkRACEIBAxgQQTDJGR0YIQAACEGhtBIYNu0jmzn1GZs26WoYPPzHVfBUisvUwGTdumkyadEdW5cQJInHXc9WfUYJJlKiR9HyYnQgmueo9t3KCgsnE666TsT+5OJXZCCa3Tr1ezj//4rwIJipAvLzoFbnqqmtT9b7z7r/lxxdeLpddNtYTIz4vf/rzffLYo8/IFVf+2BcpzjrrHPn0wH3lp5eMl69//Wu+ANKjez9vad3x8txzz/nlNHheMGvWfpAq8/nnX5J7Zz0g++9/gPzownOktnazrPhgk1xxxTi/Ho0jokfNljX+/5s3r/O8z1rmuXfWH6Vdu45y5ohvy5e/NFT69Oktv/7NbX55xrb99t/D/+xyIJi4UCINBCAAgewIIJhkx4/cEIAABCDQiggYbxJt8uWX/1AuuODbXuyAXZoRUE+Rhx/+m5xxxlj/vIorJ530BenWrUtqyYye//DDx+TKK6dLz57d/XQqltiHCjBhZdlCjX39iSem+Z4uesQtyZkz5yY/Dovm0SVA77yzQvba6+RU9eZ8MO6Jijp6TJzYVE/UkVQwscsxwkfUsp2w81Hn7KU96crTdOZ62BIhY18ulgpVyu3y5L+8JTld2/rNGX/N9almXX7JJbJ+c5Uf8HXq1BtS51U00aO6cUvOPEz+8MAjsnTpUrn++mtTAsfLi5bKvHnz5Nprb/DPqfgw8uyL5IEH/iCjRo30BRMVJX591++ka9dd5ZunfsVPc8qwM2XBggXy/vLXW3TRLTdPl1NOOU3Gjh0rf/nLn/1yVfzQ48ILx6TqsTNG5VHB5PvfP9PzMvmKFwfpRDn55G9K336dEUwq5cagHRCAQMURQDCpuC6lQRCAAAQgkE8CGrfkmmt+5Xua6DF//q+8X7IPTFVpvFA0zokeBx/8HT9ArFlqY0SIJUsekJqaWpk9+wlfgAjz/ogrK+y61hknmKhY88EHH/m2nXvuqTJt2qWyyJto6mc7/8qVH/uijl7Xo5CCidYXt3zHvp4ubdy1pjY3xVJxLTOfY6wcyn50QY23JKddynNk4vXXpcwec9HFMvnGHWLJqAs8DxMv1om3SMf7vzZnQV91Sc7YyybJPvvs5S+j0WU3RsgYNeq8lIii3hsXX/JTucGzUZfN7LpLL0/MuU0mT5ksu+/WW9Zv+CitYKKCy/33z5JLLrlUzvu/82Xnndv4AscPf/hdL5bRIE+0WSYrV77vCTDtU0tqwvIYDxMjmMyd+4CMH3+NXH3NWPnJmMtTYg4eJuVwB2AjBCDQWgggmLSWnqadEIAABCCQMwIqJNx66+9TXiHGI6Npwt20W40RLeI+G6PCBJO4vHHXgw2OS2+C2polR/fe+6gccMA+foDbJEcuPEzCBJOW7dkRIDZOFAl6m4QJJHGCSRIGlZ72kRc3S48u7VLNrPXiudoiibmgYknq8DSp6oYtcsLg3AV9VdFE43+89dYyT3i4XObOedRf9qKihAohepjlLrffPl12330PWbt2jQwYMEDOO+//PKFjuecNUxMpmOjSmn88v8D3WJl172/kwxUr5Xvf/65MGH+dtyzvu763yosvLPS9WlatWi0/mzxJnn762dA86tVie5ioR8vFF//Y915R24z3C4JJpd89tA8CECgnAggm5dRb2AoBCEAAAkUlEIxVooKCLr0J8yDJpWASbHTSsqNEmXReLcuWPehNEn+V8i5JAj6fgom9tEZtykT4SOJFkm5HnyRMKi3tQ/9o8jAJHtdN3rE850LP00SP2m1Nqfy+qquVr34+d4KJqV+XwHz2oM/43iP//verMnLk2SnB5MIfXSYzZv5CLvrxJSlR4rRT/8dbLvdrXyzRI2pJjpb76qtLfKHl449XefFJtvjeJtOm/VL23mdPOfroI/0lPUtef0t+//s/ecFmb/Fim1wamScomDz33KPyqBdj5b333kUwqbSbhPZAAAIVQQDBpCK6kUZAAAIQgEAhCKjAYLYUtkWIfAkmZslN3BKbKAElyCTOw0TT23FagsuNXBknFUyiBIxCLcmJ8j5pyS83Wx67cizldHOe9wQTz8Okurq5lQ3e0psbJl8nF4y+RLZ42w3bR2Ndo7Sp3yYnH9ZJxt/5mIz/wa6hTZwx4yX52slHJWq+epl84pP7egFYh8iY0WM8j41pvhiiO9lce+0t3pK4P3uCxA9TosQN19/kxRE5NrXrTZRgYpbWtG/fybdn+PBvy1UTJ8nbb/3HX9YzY2bTrlYaO+W++2Z7QsoMOfXUb/qiSjDPXx76cwsPE42Zoh4wK1d+5AeQJehrom4nMQQgAIG8E0AwyTtiKoAABCAAgUohoIKDiiMTJ57rL1MxcT80iOrQoUf6zYyLOxK1U40d20SXxowefaYXJ+XZZsFZtb4XXnhVzj77Gy3q0ngoQ4b8r38+TmCJiq9i+knboEdwi+NsY5hombkUQZra2jL2SLCefCzXqZQxnWk70gkmuo3wFq9b8i2YaNBX9frQ44UX/uWLJF26dJY/e+LIs8+84C272dsTAJ9N7ZhjCyZm2cyll13s72oTJpjYy3FWfPhfvx6tc+vWGn9ZziOP/FVm3fOAFzj5SH+7Yt3eeMSIM7zzj/lLeIJ5NH/Qw0QFExVbxo27SqZPny577d2LXXIyHZTkgwAEIJAHAggmeYBKkRCAAAQgUJkEVNTQgKmvvPJfufnmWX4jVbwwYol+dt0lp2myvyAFSsWQceNuk9126yUTJpyT2n3HiCaaMLidsV2XiiAmaGuwbFOJiUli0tk7+Ng9pnV27tzB30HHPnIhmGh56Za5BL1Nmtqyw1PB3s0mXdowkcS0JZ1HiWu+yhzh7q36w3NNS3J2Mh4mbZrnVcGkfnu31TV4K3E87xLP5UOq67fK0MM658zDRLf33bJlixxyyGd8jw4jUmhsk1Ura2TffXf37qX+qZ1sdt1lb9m4aaUvSmj6Lp17y+qP3/aN363//i12ydE0nTp2a7bN8M5de/rpTYwUtUGPgQMH+v9r+VF5DCXNa9en9fTcdU/5aPU7CCbuw5CUEIAABPJOAMEk74ipAAIQgAAEIFBeBEaNulauu+4CfyvkTI6oJTmZlEWe0iSggknXTk2CSXWbRqlvqEoZ2ljdKFu9/XMaPYFEDxVM6r1/Dd4fO3mCybAhuY1hYpa+hAVL1WuuQVSzIZ3OhmzKTZf3oQef8UWaPfbYwxOFekuHDq/mqyrKhQAEINBqCSCYtNqup+EQgAAEIACBHQTUe2TRoje8uAwXy9//vsiL1XBixngQTDJGVzYZZz+zSbp0aittqttItbcExz7qq6p8gaRu+0kVTuq8f1WNDX4Mk1OO6JozD5OyAZYHQxFM8gCVIiEAAQgECCCYMCQgAAEIQAACEJCZM//o7SxytUyefKEfPyWbA8EkG3rlkfc/79XKf96tlarqKs+XZId3iVqvMUy2Ne6IBqufVTTRpVAH7LmTDNi9I4JJDroZwSQHECkCAhCAQAwBBBOGCAQgAAEIQAACOSWAYJJTnBVZWK53yalISDGNQjBpjb1OmyEAgUITQDApNHHqgwAEIAABCFQ4ARVMOCAQRyDdtsJxebneRGDQoEHSv39P6dGjDzFMGBQQgAAE8kAAwSQPUCkSAhCAAAQgAAEIQCAzAmvW9pcVK9bI5k01/g44HOEEOnToIJ06d5S+fXtIxw49EEwYKBCAAATyQADBJA9QKRICEIAABCAAAQhAIDMCW7YMlJota2RLzVbZtq15fJTMSqzcXF13buuLJW3bVkt19cuV21BaBgEIQKBIBBBMigSeaiEAAQhAAAIQgAAEWhKor/+sJ5TUg8aRgIoleiCYOAIjGQQgAIEEBBBMEsAiKQQgAAEIQAACEIAABCAAAQhAAAKtgwCCSevoZ1oJAQhAAAIQgAAEIAABCEAAAhCAQAICiQWT0047LUHxJIUABCAAAQhAAAIQgAAEIAABCEAAAuVJYPbs2VLV6B3pzJ8wYYJoQg4IQAACEIAABCAAAQhAAAIQgAAEINBaCDgLJosXL24tTGgnBCAAAQhAAAIQgAAEIAABCEAAAq2UgHEcQTBppQOAZkMAAhCAAAQgAAEIQAACEIAABCDQkgCCCaMCAhCAAAQgAAEIQAACEIAABCAAAQgECCCYMCQgAAEIQAACEIAABCAAAQhAAAIQgACCCWMAAhCAAAQgkHsCxx57rNTX18s999wju+++e2wF//nPf6R79+7Ss2fP2LQkgAAEIAABCEAAAhAoPAE8TArPnBohAAEIQKACCRx22GG+YPLHP/5R9thjj7QtXLZsmaxbt0769esnvXr1qkAaNAkCEIAABCAAAQiUPwEEk/LvQ1oAAQhAAAIlQMBVMNm0aZP897//9cUV9UTJlWDyr3/9Sw455JC0JFzSJEGZ6/KS1G3S5sMGlzJd0ri0x7WcwYMH+8UtWLDApVjSQAACEIAABCCQAwIIJjmASBEQgAAEIAABF8GksbFRFi1aJPq/HrkSTHTSrUc6wcQlTZJezHV5Seq20+bDDpcyXdK4tMm1HBVMqqqq5MUXX3QpljQQgAAEIAABCOSAAIJJDiBSBAQgAAEIQMBFMFm4cGFKLMmVYGIm3OkEE5c0SXow1+UlqTuYNh+2uJTpksalXa7lIJi40CQNBCAAAQhAILcE8iaY6K8g5he03Jos/i8srmUnTWtsjSvfLjdJHblmQXkQgAAEIFAaBNIJJvqd8sorr0hdXV0zY7P1MLEn21GCiUuaJARdy9PvxnTfqeZ6uu/buDK0fFd7ct3GXNXrWg6CSZIeJC0EIAABCBgC9nepTSVuvptvgrmaQ7u8K2hbMq0v54KJq8GZdoDLC5Y9OFwHQhBgOqBhNmTaAZlyIB8EIAABCJQWgSjBRGOVvP/++7J69eoWBmcjmAQn2mGCiUuaJBSTlOfyveiSJu4lJ4lNrm11KdMljUt9ruUgmLjQJA0EIAABCEQRSDLfzSfFXOoFLm3Ktr6cCyaZiBWuHWKAuLxguaSx63VNn84G1zJc20s6CEAAAhAoHwJhgklDQ4Ns3rxZ3njjjdCGZCqYhE2yg4KJS5okdJOW5/Kd6JImE8EkTDzKdVuT8oiq37UcBJMkPUhaCEAAAhAIEgj7znX9Hs4HzVzUnaSMJGnt9iKYbKfhChDBJB+3C2VCAAIQKH8CYYLJxo0bI8USbXEmgknUBNsWCVzSJCGeSXlx36tx12370qXNxLa4truU6ZImrh697loOgokLTdJAAAIQgEAUAQQT97AeZSmY2B0c95KVyXIaG0rUMh4XG+Js4xaGAAQgAIHKJBAUTFatWiXvvfde2sYmFUzSTa6NYOKSJkkPZFpe3Pdh3PVcCCa2iJTrNmfKJWiHazkIJkl6kLQQgAAEIBAk4CKYpFu+Yl8zZZt5cybLXpK+B2id9jw9aE9cKI4k9ZWdYBJsXFxjo66nEzySlulSB7cpBCAAAQi0HgK2YKJf2mvXrhWNX5LuSCKYxE2sXUmn23o46WQ+nSCR9Hs1nf2ZepiYMpO0WfMUkrVLXWo/gonrCCcdBCAAAQiEEYibU6e7num1TL/b7XzZzOGjykkyQkp+SY6LEpaJeqZ5XDxGgulMXQgmSYYZaSEAAQhUPgFbMOnSpYt8/PHHsn79+pwJJi4TeZ1Yx03Acy0eRJUX5+0Z90uQ60tOrttbaM6u9iOYVP4zhBZCAAIQyCeBJB4ZJq3tQRL07gjzLjH2u3zHx/2w4jIPdykjbv4ex7yogolLp4W5/sR1hKvIkkQwiQIZHAxJOi2uc7gOAQhAAALlQyC4JEd3xVm+fHmLrYTtFiXxMDH5XGJeuKRJQjaT8kpBMEkqDhWDsStbBJMkI5a0EIAABCAQJOAyT7WFElfPDpdyw3rDJV/cvN6ljLIWTDIdxnFg4sCGQYsr03XAJS0nUwbkgwAEIACB0iIQFvR106ZNftDXqF9aMhFMtNUuO6u4pElCMGl5xRZMMhVLCs3XlSuCSZLRSloIQAACEHCdv0YJCmHLcEzaKG+TJNRd5s1x83qXMhBMQnrFZblM2ABwcR2KA56k05IMKNJCAAIQgEBpEwgTTNTiuro6Wbx4cajxmQomUZP6oEgQNhnPtZCQdElOJt+T6fLkuo2FZutqP4JJad//WAcBCECg1AnEff8GPUq0PVFLcuy2ZjqvjrMnbN6daV1almt9wX7My5IcexlNEhHCdZC5NDadaGJ3voFn1+1ic5za5doW0kEAAhCAQGUQiBJMtHU1NTXy+uuvt2hoNoJJ2MQ+TLwITsizEUxc64x6MbHfD4LfxelGQRLBJNv2ubYxV1xdy0EwqYznBK2AAAQgUGgCwe/eqO/f4BzefNa5cVwZSef/mabPdJecpPXZfZQXwaTQgyCsPhdRJdd2FqPOXLeB8iAAAQhAIDMC6QQT/YJ/9913ReOa2Ee2gklwch8lFtiT8lwLCkk9TDKh6yqY5KJthWbq2jcIJpmMHPJAAAIQgEC2BFxWb2RbRynnr1jBRKEXUsAoZF2lPKCwDQIQgEBrJZBOMDFMXnnlFdm2bVsKUS4EE3uCn04wMBPzXIsKpSKY5Kpdhebp2i8IJq31yUK7IQABCBSXAILJBJk9e7ZUeb9+NabrCqOsRK3DLm43RtdeCCGjEHWUKl/sggAEIACBJgIugommW7hwYWpNcK4EEzPJjxMNdHIelyZJf6YrLxv3V2ODSxm5blOhWbrar4JJmzZt5IUXXkjSRaSFAAQgAAEIZE0gbklO1hWUcAEV7WFSwtwxDQIQgAAEKoyAq2DS0NAgr776qh8MNpeCSYXhpDkQgAAEIAABCECg6AQQTIreBRgAAQhAAAKVQMBVMNG26nbD77zzjvTs2VN69epVCc2nDRCAAAQgAAEIQKDiCCCYVFyX0iAIQAACECgGgYsvvljUe+SnP/2pL4TEHcuXL5fOnTtLt27d4pJyHQIQgAAEIAABCECgCAQQTIoAnSohAAEIQAACEIAABCAAAQhAAAIQKG0CCCal3T9YBwEIQAACEIAABCAAAQhAAAIQgEARCCCYFAE6VUIAAhCAAAQgAAEIQAACEIAABCBQ2gQQTEq7f7AOAhCAAAQgAAEIQAACEIAABCAAgSIQSCyYnHbaaUUwkyohAAEIQAACEIAABCAAAQhAAAIQgEBhCcyePVuqGr0jXbVGWSmsadQGAQhAAAIQgAAEIAABCEAAAhCAAASKR8BZMMHDpHidRM0QgAAEIAABCEAAAhCAAAQgAAEIFI5AIg8TFUw0AwcEIAABCEAAAhCAAAQgAAEIQAACEKhUAkb/SORhooLJ4sWLK46JWXZUiW2ruM6qsAYx9iqsQ2kOBCAAAQhAIAMCvA9kAK2IWXb0111FtIKqXQlMmPCg/8M/cz1XYq07nbm/EUysccCXVOu+KYrZesZeMelTNwQgAAEIQKA0CPA+UBr94GoFgokrqdJIh2BSGv1QLlYgmIT0FF9S5TJ8K89Oxl7l9SktggAEIAABCCQlwPtAUmLFTY9gUlz+SWtHMElKrHWnRzBBMGndd0CJtZ4XpBLrEMyBAAQgAAEIFIEA7wNFgJ5FlQgmWcArQlYEkyJAL+MqEUwQTMp4+Fae6bwgVV6f0iIIQAACEIBAUgK8DyQlVtz0CCbF5Z+0dgSTpMRad3oEEwST1n0HlFjreUEqsQ7BHAhAAAIQgEARCPA+UAToWVSJYJIFvCJkRTApAvQyrhLBBMGkjIdv5ZnOC1Ll9SktggAEIAABCCQlwPtAUmLFTY9gUlz+SWtHMElKrHWnRzBBMGndd0CJtZ4XpBLrEMyBAAQgAAEIFIEA7wNFgJ5FlQgmWcArQlYEkyJAL+MqEUwQTFoQePLJJ+X4449vdr6xsdH//M4778hee+2VuvbEE0/IvHnz/M8TJ04s41uhNEznBak0+gErIJAtgaqqqtgi9Lk6btw45+enXaZ5JtuVxF3iKzcDAAAgAElEQVSPNYgEEIBAyRAo9vtAumfYrFmz5KSTTpJu3bqVDK9iG1JowWTRoqUye/YTMmnSHXLuuafK6ad/SQYNOkC6dz9GGhsX+DjGjZu2/ftlVE7x5KvcnBoZU5iLYLJo0SKP8WyP8SSP8bke49M9xoM8xt09xk3zoiTf4Unal69y42wo5H1fyLri2h13HcEkhFCxv6TiOq0Q1/UhcfDBB8vQoUNlzpw5LarUQT5//nw5/PDD8/awKEQ7S60Oxl6p9Qj2QCBzAuvWrfNfrPSwBQ4jSicVTLQc84IRJpi4XM+8NeSEAAQKSaAU3gfCnmFx74eFZFRKdRVSMLn33kfljDPGeu/hv/Leww/0MTz//GIZMuR/t3/fRAsmTz75ohx33OcSoQvmaQ2Cyb333usxPiM112li/LzHeEiz7/QwYUO/44877riEjJvnKZZgokYX8r4vZF2JOiSQGMEkhF4pfEll06m5yjtlyhQZM2aMLFmyRAYMGJAqVr8sX3jhBTn77LNzVRXlbCfA2GMoQKCyCEQJHHo+SvRIRwDBpLLGB62BQBSBUnkfCHvmxD2HWmOvFkowUc+Sgw/+jsyadbUMH35iM9QqbBx//KiUh0mwH9at2ygjRlzh/RB6o3MXZZLHufAiJkznYWJEQfWkGj58eIBxkxd+1Pe3CgAjRowI/bE5qrmZ5Mk3ukLe94WsK1NuCCYIJpFjxzwwZsyY0UwcmTlzppxyyinSu3fvTMcd+SIIlMoLEh0EAQjkhkDwRSBTocRYEzdRibuem1ZRCgQgkG8CpfI+UA6TmXz3hUv5hRJMZs78o4wcebUsW/ag7Lln32amqbhhL8kJ2q2eIbqExyzZcWlXJnlcyi12mnSCic5zRo4c6TFe5jHeM8C4yXM0SjBRzxBdwpPkB5FM8uSbXyHv+0LWlSk3BBMEk7RjZ9iwYTJ37tzUja8q6OTJk1PxSsLWzGuahx9+2Hdl08MotMHYKPowGTVqlNx2221+Ov1sytPYKEnd2TK9CUopX6m8IJUSE2yBQDkTsF8Eli5dKvvtt1/qeZrk+RklmNjPW31umvhTSV7WypkvtkOgUgmUyvtAcDJjfkwz7236DLr99tt9j2Tzzmfim9jPOPN8CsY/iXpn1LLs/B9++KFceeWV0rNnT/8dVO3Qiaa+o5qjmM+9Qgkmw4Zd5LX5mVjRo6pqsMVlgR/PRMUS+1DhREWW22//k9d/N2/vv6u9+DRf8OLTdAnNE8yvn7WMhx/+m79MqGkM7CjDtmPhwnu8Mm/z7de/DzqoyXtdvWbM+R192bSsKF9HOsEkOPeJsiH4HW6Ej+aMGv0lLlH3SFieYP4mxi3nVmH32cKFC1P3hf590EEHbWec7H5xue/D5npx920YS5e6ivGMsW1FMAnpuVL5ksrXQyJJucE1fLp+Tw+NXWKO4EA3Dxq9UfWwY6GY8owgYtYDrl271g8epp9XrVrlx05pjQdjrzX2Om2uZAJhQc3sl/okz0/7RcSUEfa81XTFnDhUcn/SNggUikCpvA+EPcNs0cP88KXvcW+//XaL+Hcmv/5av2bNmhbX070z2s88XR5eU1PjB+FUwcSe1Jp3yWI+9wolmBgBwsVLJJg2LO+oUdd6P1w+IGvXPuX133J/uc/QoUellu2E5QmeMyKOiiBN7/3hZRiRRPPbddgikInF4tK+bO7FdIJJEk/NMC/S4Hew6z2Si3cDI5KoXXYcyqT3S9x9n+l9m04wsa+VwjMGwSTmDiuVL6lsHgS5ymt2xbn88sv9Lyi96a+77rpmkdHjHhZh1zXa9LRp08TESdHAsnpj6+fRo0fnyvyyK4exV3ZdhsEQSEsgnYdJmACSyfPUfjlL8qJH10EAAqVLoFTeB5I8U1auXCl9+vTxoZrJX76eaWYSql7PZ511VtF37ClXwcS+A1au/NjrvxO291+Th4eLYBInzMRdN6LN5MkXen35dd+7Jd9HIQWT5ozj75F8vBskvV/i7vuk93W6/oyrKym/pLa51I+HSUgPlsqXVL4fFq7lm5tMVcuwYK9RAzNYvvnyNGsDVSRZsWKFv1WxrveLKt/VzkpIx9irhF6kDRDYQSDs+ZjuV6SwX3WymXzQFxCAQHkSKJX3AZfJhPEe1l+FzXLspIJJ1DtjVP0qztx6663++6P+4KYu+8WMrVcowcTEMFmy5AFvQ4a90g7uOKHCZDa77uhSGrOsxnh4FEIwUaHm1lt/7y8ZUs+T22+/3OvLXfJ647rEMAluehFmUNzkfAfjpl13XO6RfAgmSe+XuPs+6btKtoJJMZ4xts0IJggmsQ8kO/aIvR7OZIxyKY9yjbS35dKH0ccff5zapius/FgDKyhBqbwgVRBSmgKBohJwfekILrFx3TbY9WWtqBCoHAIQSEygVN4H4p5hGkNE3fPtpQBJRN64eBFx9ZuJlL38IDHsHGQolGDyzjsrZK+9Tg7dJUeboeKH2T3HRTCZO/dZr/9+nIop4pInLk3S60Hhxl6uk4OuCS0inWBivOvDdslpYnxvavccl+/gpPdIPgSToHATd7/E3XfZ3rd2p8TVlZRf0nlpXP1qK4IJgknss8jskR11cwUHmhnYJk5JcBviYHlx5ccaWEEJSuUFqYKQ0hQIFI2AebapASZOU9CYpM/PqBcBnazo+v4hQ4b4VRRzLX/RgFMxBCqIQCm8D7g8w+LiKJln1vz586Vjx44tYpjEvTNGTWb0vJapMfX077gJYL6HRqEEEyOKqCfI/Pm/8tp/oN80Dbx6331/lU98Yndv04TP+eeihAv1TlGhZPToMz2xpCmIrB1/pOk7pPmSHDtPpjFMorxWtDzTlmB8k3z1WzrBpIlxk0eIGWNNjNd5jO/zGH8itTFFlGCiPwjr2NYwA673iJ0n3Xe92mLHh2zq66pm3/1hn13vF5f7PtP7NtifLnW58sv1M8a2FcEk5E4shS+pfD0gMi1XY4vstttuLfYjD7pkmZd0cyNpfWEKrUaFHjhwYKq8qPIztbdc8zH2yrXnsBsCzQnEuavaLzgmZ9zzM+x5a0fOV9FEX6KC5dE3EIBA+REo9vuAyzPMnkTqr/IjRoyQu+++218mY2LTmXL0s058grvkaBlR74xR75jm+akTzJtuuknef/99P86e2RGkGL1dSMFE27d06TJ5+ul/+lsM63Huuaf6/8zOM/buNHpdxQqzG81uu/XyfjE/x1/2YoQW9VwZMeKrXv/9xV8aM2fOTZ4IdWSLPCbGyY7vmaaddlx2yTF2BHfw0c8qyNx00z1eX67y+vLcVDvy1ZdxgkkT46Ue46f9LYabGJ/r/zPjLGx8mt2bdM6kY0KXiRmhJeoeCeYxcYDs73LXXXKaGO/YddT+7HK/uN73md63dn+61hXHL1/PGNtWBJOQO7HYX1L5ejhQbukTYOyVfh9hIQQgAAEIQCDfBCrlfcDF3T3fLAtRfqEFk0K0qZLrcBFMKrn9ldS2QjxjEEwQTCrpnin7tlTKC1LZdwQNgAAEIAABCBSRQKW8DxRiMlPEbkpVjWBSCr3gbgOCiTurUk9ZiGcMggmCSanfB63Kvkp5QWpVnUZjIQABCEAAAjkmUAnvA+mW1OQYV9GLQzApehckMgDBJBGukk1cqGcMggmCScneBK3RsEp4QWqN/UabIQABCEAAArkkwPtALmnmvywEk/wzzmUNCCa5pFn5ZSGYIJhU/igvoxbyglRGnYWpEIAABCAAgTwR4H0gT2DzVCyCSZ7A5qlYBJM8ga3QYhFMEEwqdGiXZ7N4QSrPfsNqCEAAAhCAQC4J8D6QS5r5LwvBJP+Mc1kDgkkuaVZ+WQgmCCaVP8rLqIW8IJVRZ2EqBCAAAQhAIE8EeB/IE9g8FYtgkieweSoWwSRPYCu0WAQTBJMKHdrl2SxekMqz37AaAhCAAAQgkEsCvA/kkmb+y0IwyT/jXNaAYJJLmpVfFoIJgknlj/IyaiEvSGXUWZgKAQhAAAIQyBMB3gfyBDZPxSKY5AlsnopFMMkT2AotNmvB5LTTTqtINLNnz5ZKbVtFdlgFNYqxV0GdSVMgAAEIQAACGRLgfSBDcEXKRn8VCXyG1dJfGYJrpdnMeNH/qxq9Ix2HoMLSSpnRbAhAAAIQgAAEIAABCEAAAhCAAARaAQF1pshIMFm8eHHF4cENMrxL4ZL/oQ7j/DOmBghAAAIQgECpE+B9oNR7qLl9LMkpt/560J/4VuI8trx6ojyszXpJTiUONL6kEEyKdfsy9opFnnohAAEIQAACpUOA94HS6QsXSxBMXCiVThpimJROX5SDJQgmIb3ElxSCSbFuXsZeschTLwQgAAEIQKB0CPA+UDp94WIJgokLpdJJg2BSOn1RDpYgmCCYOI9TvrydUWWcEMYZoyMjBCAAAQhAoGII8D5QXl2JYFJu/cWSnPLqseJai2BSgoJJVVWV86iIidHrXI5LwlL78j7nnHNczHZKM336dKd0+U5Uaozz3V7KhwAEIAABCECgJQHeB8prVCCYlFt/IZiUV48V11oEkxIVTFyEEBVWXNLlaoiV2pe3CiaZCB1Xn782hWTs1O6SaTm54mqXU2qM89FGyoQABCAAAQhAID0B3gfKa4QgmJRbfyGYlFePFddaBJMSEkySepYgmCCYFPfxQe0QgAAEIAABCOSDAIJJPqjmr0wEk/yxzUfJxDDJB9XKLRPBpMQEExePESOUIJggmFTuo4mWQQACEIAABFovAQST8up7BJNy6y88TMqrx4prbckLJuPGjfMJTZo0yf/fRVDIFmmxvqSMAGIvGQm2RZeQIJg0UXFdShNcglMJS3KqqtY0GxqNjT28cbHGuz+a/g8eUefj7pVgPv2c7gir205v57fTxtkfZ6e5HmZfGCtNH3XetS7SQQACEIAABPJFoFjvovlqT67LTfKjYdCDO2wuEVWeS15tW2sXTKqqBnvvoAsiuznuusmo6Xa804WXZ9IE67PzNn/3bFkOHia5viPzX17USox02kDc/Rt33bSq5AWTHTdQUyDU1iCYxA05BJMmQq1VMDHCiD1OzOQ/KEhECQjB81FlhgkcUaJJmA1GmIirz84btCXd57i0QUZxdsTde1yHAAQgAAEIFIIAgkk4ZXuC4zIniBNW0pUXljeqvNYqmMQJHHHXm7+nNRddwkQW+1zU3+nK3DEBxsOkEM+xXNWRTtCMeg7E3b9x123bEUxCerJYX1J4mCS7rVqjYBImbOwQFZs8TKI+pzufrlw7X5NoGe5l4iqYRNVle8ika4ed30XoScon2SgkNQQgAAEIQCD3BIr1Lpr7luSnxDghZMd3v9sGCa6TJwSTKCErew+TJALJjv7NrF48TPJzXxa6VNfnQNjzwPWe17wIJggmzmO71L68owSTuCU45bokJ07UcPW2SCIy/P/2zh9Wspv643dog7QbKVkJCbRdaoIiASWhDtUrEFLKZCnoQCgSbLFakChAKUAij6XYClI8CYlEoqYigpVINEFCAQoWiEQQsItIKAh5v/Wb393xePznHN/rsX3n85pN5h4f259jX9vfsT124wgJGsZG8iwl5IQaokYkssvi85cSW8SdAUMIQAACEIBAQQKtzbkKVjXLtWShJN1uv5k77Asr0s/sBdV6fTurPr0nSh25ST0PzwG3gkhKUHF9xPJEMOm9xfn7bKxWbn/O6d8nJyfD2dnZsHqwreU8lpmrsKzX64MQH196ku13UwtUa5CSvPztl7rUfiqPMX0tLqHyI5jEI5vayWGnlogtElFEKsaEdqOkRI79wVC2q2ZMF6vDXP0EPxCAAAQgAIGpBFqbc02tz9zpc+bAsTSSLf+x9Md6JGc7v8rb6ZFqF6ljNzFRBMEkRbfv55p3wFz9G8HEajO1BimO5Og6LoJJWjAJWfju8nBtY/d9hAQWqWBiCxjmv2OXyaZ2mNjlTl1KuxEcd0UWXavDGgIQgAAEIFCeQK25aPmazZODZrFk5yhZOLkllHxpi2Ayv2DiCh7sMJmn7yzFi/QdELunaLMuSN+TypEcT6upNUhpAm922kjt5+oYtbiEyj8KJtojOEs9krM/wPuFAYmokbIJHW1JpQvFMiWKxO5NGZ9JhRCp3Vz9Bj8QgAAEIAABLYHW5lza8pe2z50DawUT254dJuGopo7cpJ7vz2H3BRiNYJLKjyM5pXtoWf9z9X9t/2aHiRXXWoMUO0x0nQvBJM5rypEcn2eJSJIrmGwUXrnAM5ZPcpRIKiTpWh/WEIAABCAAgXIEas1Fy9VoXs9zLZi28wnuMJkSoZRAkXpu5x2yRTCZEqFlpZ2j/3OHycQ2UWuQkgZ/tJPaT8TxMHktLqHyG8Fkrr/T09O5XE3yk2Ks2YmhESAktj5xwlQ29cs8UlFDUoaU+CHZPSKxmRREEkMAAhCAAAQmEkjNBya67z557hxYs8MkZ0HFpa/+piUVTLR3kmjEFbtk7DDp+xUwR//P6d9N7zC5f//+cPny5YvI3rt3b7h06VLRKNcapKTBRzApGv6qziVtT7qLQyNASHzOaSMRWsZAaEQikyYliKSeV20AZA4BCEAAAhB4QEAyHzhmUNI5s80olka6eAr54A6T6XeYSHaQpC6B3cwD42UxNggm/b49cvr+pl3s7iKT9vlNe7lx8es4zQom9kUtdmhL/lpOrUFKcyRnZFGSg9uVanHpt0vrSy5lbBb9u/3h0Yf/6z4bxQnf56kSmt0jIX+2OCH1Pfpz/fruKEnl65bd3eky1nu0i/lLceA5BCAAAQhA4JAEpPOBQ5aplbzstYE9Dx4/Hz9z1xChOXPI37jIkqw/jlkwMQLFdl1yZ6+ZhJ6Pn5+fb9LYdrvMd3266dwMEUxa6allyiHdJSbp/xIbU4vmBZMyqONeaw1SUsVMajc3u1pc5q5Hy/5g3HJ0KBsEIAABCEDgMASYD+Rxrj9Hvp1X8CNNJRE3SqBhh0kJqsv1iWDiiW2tQSq0m8bX/A65s2TMvxaX5Xa//ZrB+JiiTV0hAAEIQAACfgLMB/Qto5ZYYkp6zDtM9JHapKgllmzi9erFEYv1ep1bfNIdEQEEk4YEk9bbHYN3+QiFGEuPvJQv4XJzCP108XJrTM0gAAEIQKBVAsy5Wo1MSuC63VfBj7S0CCZHGvjMaiOYIJiImw6DtxhVtiGMs9GREAIQgAAEILAYAswH+golO0x6ixc7TPqKWN3SIpggmIhbIIO3GFW2IYyz0ZEQAhCAAAQgsBgCzAf6CiWCSW/xQjDpK2J1S4tggmAiboEM3mJU2YYwzkZHQghAAAIQgMBiCDAf6CuUCCa9xQvBpK+I1S0tggmCibgFMniLUWUbwjgbHQkhAAEIQAACiyHAfKCvUCKY9BYvBJO+Ila3tAgmCCbiFsjgLUaVbQjjbHQkhAAEIAABCCyGAPOBvkKJYNJbvBBM+opY3dIimCCYiFsgg7cYVbYhjLPRkRACEIAABCCwGALMB/oKJYJJb/FCMOkrYnVLO1kwOTk5qVuDQrmb3+Zeat2mIIPLFHqytDCWccIKAhCAAAQgsGQCzAf6ii7xIl59EaC0GgJj/zb/rs4f/MUSuwqLJiNsIQABCEAAAhCAAAQgAAEIQAACEIBATwTMZooswWS9XvdUT1FZ2QbpxwQXUfOZZATjSfhIDAEIQAACEFgEAeYDfYWRIzm9xYsjOX1FrG5pJx/JQTCpG8BD5s7gXZ42jMszJgcIQAACEIBA6wSYD7Qeod3yIZj0Fi8Ek74iVre0CCYe/gxS7DCp1S1pe7XIky8EIAABCECgHQLMB9qJhaQkCCYSSu3Y3LiBYNJONNovCYIJgom4lTJ4i1FlG8I4Gx0JIQABCEAAAoshwHygr1AimPQWLwSTviJWt7QIJg0KJqvVStwqEnf0iv1IDFsbvK9duyYptsjm9PRUZFfaqDXGpeuLfwhAAAIQgAAE9gkwH+irVSCY9BYvBJO+Ila3tAgmjQomEiHECCsSu7maWGuDtxFMcoSOb37p3kMkX/ve5SHXz1xcbT+tMS5RR3xCAAIQgAAEIBAnwHygrxaCYNJbvBBM+opY3dIimDQkmGh3liCYIJjUfX2QOwQgAAEIQAACJQggmJSgWs4ngkk5tiU8c4dJCarL9Ylg0phgItkxMgolCCYIJst9NVEzCEAAAhCAwPESQDDpK/YIJr3Fix0mfUWsbmmbF0zeeuut4cUXXxxeeuml4Qc/+MHw3HPPFSdWa5AaBRD7yIhbWXOEBMFkQ0V6lMY9gtPjkZzV6p/edn9+/ujDz3025rn089GXax/KY/Qdy8MutM+v+cz2b+xtOzuP4h2fDCAAAQhAAAKNEKg1F22k+kWKEfuiMfTM3f0d+mITwWQ/ZKvVU4G5651ofN105+dbe/uZ/fnufHM3X58dO0yKdLHZnE7tj7vtYXM3aKjvjn08tmmhacHk/v37w+XLl3fg//jHPx4+//nPzxYQn6Nag5R0xwiCyfEJJmM7dQWGkODgihCjECH9XOJ3FDZcQUWTx+YFtiv6+AQan8+iLwGcQwACEIAABCoSqDUXrVjlolmHFkW2IOIumHzz8tBcHcFkN3xG2PAJFaHPt/Ncf7rNPHb3mc9Xyv+YD4JJ0e6W7Xyu/rhtT9v7PlP9ObYOb1owefnlly/qawSS1157bfj0pz8dVYiyo+MkrDVIscNEF8Fj2mESEkx8QohP7NAIJhKxZA4Bxy2Ttty61oI1BCAAAQhAoB8Cteai/RCSl1TyRWNqMeVbgNklQDCRxSMlaMSeSwSSlH8EE1mcaltN7Y+bNcb+j6PYn6We+/r3ycnJcHZ2NqweqKvnMUiuwrJer4sxfeedd4YrV6489G8q9swzzww//elPi+VpHNcapBBMdGENCSapIzg9HskpKZhIhIuQmOFGTLIDxk5j20vz0LUSrCEAAQhAAAL9Eag1F+2PVLrECCZpRoewSIkZsaM4ofLZPjXp2WFyiIjn5yEVM7TH7BYpmOwvxlYDR3K2ipn0CE9+c91N2drgjWCyiY9UpIgJEuOzlI3JL3Y8RlqW8MC3uauFIzhz9Vr8QAACEIBAjwRam3P1yHAzR4pvyR/rFbszYfwuWbJlf72+3Suq4uVOCSb7677w8Zxt3ORHeGz/CCbFwz0pg6n90e37vn4uFWVM2qaP5Nik7969O1y9enX461//urPrZFI0AolrDVLsMNFFE8FkXyzZvCD8F8SmhAjpDg/f3SXbF9HuJa5Sn/uDJMKJrjdgDQEIQAACSyJQay66JIbugkj7bbS9yNrMocKb8DmSk245WsFkM6fNE0RSggqCSTpeNS1SfTXVH49WMDH3mTzyyCMXR3JK/9UapKQ7RiRbC0swqsUlVJdRMNEewen9SI7NQ3rB6iikaHaHpNqQ5K6TXMEkJMCkysRzCEAAAhCAwBIItDbn6o2p5tvj0OLK/ZwdJvmtIEcsiQkmUn8hOwST/FgeIiU7TDIom90lt27dGm7evJmRWp+k1iDFDhNdrI5VMEkdV8m9PDVH3Egdwcnx6baCOXzoWhbWEIAABCAAgboEas1F69Z6vtztX9twvfp2ikgFltBCjh0m8dhJBY79OeD+DhONLwST+frUIT1N7Y8hETR1RC/Vv5u89NVU1vy08AsvvDB861vfGi5dunQRKyOePPfcc8XiVmuQYoeJLqRGMJnr7/T0dC5Xk/yk2p5EPCghmEh9Snad2IAkl75K6jwJOokhAAEIQAACjRFIzQcaK24XxUlt8+dnhcuFUSNy7M4T0z8lHCs1gkm5mJb0jGCipHv9+vXhG9/4xk6qX/ziF8OnPvUppSe5ea1BCsFEHqOlWqbankQ8kIobLkPtha8acURi67sbRVLfpbYF6gUBCEAAAsdLIDUfOF4y+TVHMMlnNyVlSbEk944TjuRMiWj5tHMIJqaUmh0lkiN3Te4wMTtJnn/++b2o3Lt37+FukxIhqzVIaY7kjPVO/Ar0rHhqcZm1Eo07CzH2XeTqHs0J2aTSpp5vXjiby1xtWzt/qQ8bv6/8sTwaDx3FgwAEIAABCMxGgDnXbCgfOordixCaV7tHe0Lzbo7khOMVEjXGnwE+P79zkTj1s8Du823MZOntEiKYzN+/5vJo9znfrq/dtcT2IuZU/w713TE/yaXOTQomc4HX+qk1SGl3mGjrNdW+Fpep5e4pPYx7ihZlhQAEIAABCJQhwHygDNdSXhFM8sjm7j7Jy22bCsFkKsHjSt/NzwofMiy1BqnYBVVu/Q+5s2TMuxaXQ8a+dl4wrh0B8ocABCAAAQjUJ8B8oH4MNCVAMNHQ2tjWEktM3ggm+ngdcwoEE0/0GaT8XQIu5V8VmiM55UvTVg6pXwdqq7SUBgIQgAAEIJBPgDlXPrsaKRFMalDPzxPBJJ/dMaZEMEEwEbd7Bm8xqmxDGGejIyEEIAABCEBgMQSYD/QVSgST3uL16nB2djas1+u+Ck5pqxBAMEEwETc8Bm8xqmxDGGejIyEEIAABCEBgMQSYD/QVSgST3uKFYNJXxOqWFsEEwUTcAhm8xaiyDWGcjY6EEIAABCAAgcUQYD7QVygRTHqLF4JJXxGrW1oEEwQTcQtk8BajyjaEcTY6EkIAAhCAAAQWQ4D5QF+hRDDpLV4IJn1FrG5pEUwQTMQtkMFbjCrbEMbZ6EgIAQhAAAIQWAwB5gN9hRLBpLd4IZj0FbG6pUUwQTARt0AGbzGqbEMYZ6MjIQQgAAEIQGAxBJgP9BVKBJPe4oVg0lfE6pZ2smBycnJStwaFcjc3Jy+1blOQwWUKPVlaGMs4YQUBCEAAAhBYMgHmA31Fl3gRr74IUFoNgbF/m39X5w/+YoldhUWTEbYQgAAEIAABCEAAAhCAAAQgAAEIQKAnAmYzRZZgssTfr2YbpL/pwqV8l4ZxecbkAAEIQAACEGidAPOB1iO0Wz6O5PQWL47k9BWxuqWdfL5jTu0AACAASURBVCQHwaRuAA+ZO4N3edowLs+YHCAAAQhAAAKtE2A+0HqEEEz6ipAbLwSTnuN36LIjmHiIM0j5myFcyndPGJdnTA4QgAAEIACB1gkwH2g9QggmfUUIwaTneNUuO4IJgom4DTJ4i1FlG8I4Gx0JIQABCEAAAoshwHygr1ByJKe3eLHDpK+I1S0tgkmDgslqtRK3isQdvWI/EsPWBu9r165Jii2yOT09FdmVNmqNcen64h8CEIAABCAAgX0CzAf6ahUIJr3FC8Gkr4jVLS2CSaOCiUQIMcKKxG6uJtba4G0Ekxyh45tfuvcQyde+d3nI9TMXV9tPa4xL1BGfEIAABCAAAQjECTAf6KuFIJj0Fi8Ek74iVre0CCYNCSbanSUIJggmdV8f5A4BCEAAAhCAQAkCCCYlqJbziWBSjm0JzzduIJiU4LpUnwgmjQkmkh0jo1CCYIJgstQXE/WCAAQgAAEIHDMBBJO+oo9g0lu8EEz6iljd0jYvmLz11lvDiy++OLz00kvDt7/97eHZZ58drly5UpRarUFqFEDsIyNuRc0REgSTDRXpURr3CE6PR3JWq39G2/z5+aMP2sXWxvy//edLn7IZfbq+fQVJ+ZJ0WGk+IRbaMkjsUzY2I0kdsYEABCAAAQhICNSai0rK1qONvYvb/nIy9LmvjrEvKhFMwq1itXpq5+H5+Z2gsW0bshttfM+lebHDpMdePFysgcc/ySaD3bXQ7lUWoZMdPr9NCyZ3794drl69uhNRI5p8+ctfLhrlWoOUdMcIgsnxCSZjgzdigW8Rb3/ms4mlN89Cfs2zlG9tfrl1cNOl/l/DzBWXXMYaRkVfTjiHAAQgAIGjIFBrLrpEuKH5tft5bB4+Lq5CizQEE3/LMQJGTCBxU9n2vrSx5yl7Oy8Ekz57ut1HpevmzRx+I7SM/Vf6ThgpNS2YfOc73xmefPLJ4emnnx7eeOON4eMf//hOZUuFutYgxQ4TXUSPaYdJSvBwF/yu0DGXeCAVVnLz09YzJR7lCB0SQUcisOhaM9YQgAAEIACBLYFac9GlxSAlgrgCiM9e8kUlgsl0wSQleEx9jmDSd++O9c1YzST9d7v+8P+gStOCiVt5U+Fj2GHCkRxZhw4JJqkjOD0eyckREiQL/9juEF8UYj4l+YUEjP2+vr+TRmKjLYPEXstI1nqxggAEIAABCIQJIJjM0zo030Jv5ij7CybJggvBZD9e0uMx2znu/m6UKTtONvH073Bhh8k8/euQXkoLJpIjdycnJ8PZ2dmweqC0nscq7yos6/W6OKv79+8PP/vZz4af//znw/e///3i+dUapKQvdcmLuwSkWlxCdUEwCR+lGXdepI6taMWAlMCQys8nmKR8hkQWSV6StCk/WkYl+h4+IQABCEDguAi0Nufqkb49Xzbll9x5EDumI1lQrde3e0R1kDKnjufMsYMkJbCMFUUwOUjIZ80kRzDRHOGR9O+mBRP7UpZDXPxaa5DiSI6uXx2rYOJSSh1LsRf8KXFgq/LvXjIbEmBSAkjsCI9dj9TlqpuJTvwiW9+9IxLBxLWZykjXirGGAAQgAAEI7BOoNRddUiyk9xZs5z77l0K6F8Ryh8m0FqIRTdzLXVOCyjaOm0tmY3enIJhMi2Ot1K4Asomzf6+H5o6izVrAfxzHPOvmSI65w+T69evDK6+8Mnzxi18sutOk1iDFDhNd9xsFE+0RnCUdydHuzpCKAbZwor30NSbQpASW3HynXjybIyqFyqprxVhDAAIQgAAEEExKtAHNN9KSxZVkQcUOk3gkU4LJZp64FTxSO0Zcfyn7sXQIJiV63GF82kKo5vJW7X1Gdm26EUxMoQ918WttwYQ7TGQdDsHEz0lzz0jquIlEYNHk5xNMfLVIlUsqvITy05Q5VZbUc1lrxgoCEIAABCCwJVBrLrqkGEgFk5BdiEXsZ0cRTKYLJqOHmBjis5HuQDFpEUz67+kpAUTTf1ObFroSTDaLn9Xw9a9/fbh582axSNcapFLB2r4cNluGpPZzgarFJVR+I5jM9Xd6ejqXq0l+UoxDi/PUro5RODD/po7w2BXIFUxy8pPWQXo/y7a/pH+K2badymhSAyAxBCAAAQhA4GJBd+PicsFD3BW4VOASwUQzl2aHyfSWItlhsp2T7V7YmhJEUs/t0iOYTI9lbQ+avjtqCNLjO27dmhZMzBEc8/fss88OTzzxxMUOE/PZD3/4w+HKlSvF4lRrkJIGnktfi4W+uuNU29MewXErJBFc5hJMRtFEItDkCDMSFpoyxASWkJ/Y59UbEwWAAAQgAIFuCaTmA91W7MAFj136KBFUdudE6TsO2GESDrBULHHvLtmNwVZE0e5AQTA5cOcrlJ17N5E0G83xna4EE3Nfya1bty7uLXnmmWeGL3zhC8PTTz9dVCwxgGoNUppLX8dASm78ljaklF0tLqlyLel5iLERB2J/RpTw2UjEClsocPOwd3NIOMfyy62Dna+knql8QnW0OcQukE2ll3DCBgIQgAAEIBAjwJxrvvYRWmDZPyqxO9eQXSK5uwAfdwTdnq/gnXtK/ayw71JXU+XYZa3meUpQ2Y3lHS9Fdpj017hSQklq48FiBZNaoaw1SKUCvV3QhRXuksxqcSlZp9Z8w7i1iFAeCEAAAhCAwOEJMB84PPMpOW7jhWCi4SjddaLxKbFFMJFQwmYk0PSRnFphqjVIhZRuH4dD7ixxGwvnacu1zFptr1yN8AwBCEAAAhCAgJYA8wEtsbr2CCZ6/rXEElNSBBN9vI45BYKJJ/oMUv4uAZfyr4rcIznlS0YOKQKhYzypdDyHAAQgAAEIuASYc/XVJhBMeovXq1yq3FfIqpYWwQTBRNwAGbzFqLINYZyNjoQQgAAEIACBxRBgPtBXKBFMeosXgklfEatbWgQTBBNxC2TwFqPKNoRxNjoSQgACEIAABBZDgPlAX6FEMOktXggmfUWsbmkRTBBMxC2QwVuMKtsQxtnoSAgBCEAAAhBYDAHmA32FEsGkt3ghmPQVsbqlRTBBMBG3QAZvMapsQxhnoyMhBCAAAQhAYDEEmA/0FUoEk97ihWDSV8TqlhbBBMFE3AIZvMWosg1hnI2OhBCAAAQgAIHFEGA+0FcoEUx6ixeCSV8Rq1taBBMEE3ELZPAWo8o2hHE2OhJCAAIQgAAEFkOA+UBfoUQw6S1eCCZ9RaxuaScLJicnJ3VrUCj3s7OzYal1m4IMLlPoydLCWMYJKwhAAAIQgMCSCTAf6Cu6xIt49UWA0moIjP3b/Ls6f/AXS+wqLJqMsIUABCAAAQhAAAIQgAAEIAABCEAAAj0RMJspsgST9XrdUz1FZWUbpB8TXETNZ5IRjCfhIzEEIAABCEBgEQSYD/QVRo7k9BYvjuT0FbG6pZ18JAfBpG4AD5k7g3d52jAuz5gcIAABCEAAAq0TYD7QeoR2y4dg0lu8EEz6iljd0iKYePgzSLHDpFa3pO3VIk++EIAABCAAgXYIMB9oJxaSkiCYSCi1Y3PjBoJJO9FovyQIJggm4lbK4C1GlW0I42x0JIQABCAAAQgshgDzgb5CiWDSW7wQTPqKWN3SIpg0KJisVitxq0jc0Sv2IzFsbfC+du2apNgim9PTU5FdaaPWGJeuL/4hAAEIQAACENgnwHygr1aBYNJbvBBM+opY3dIimDQqmEiEECOsSOzmamKtDd5GMMkROr75pXsPkXzte5eHXD9zcbX9tMa4RB3xCQEIQAACEIBAnADzgb5aCIJJb/FCMOkrYnVLi2DSkGCi3VmCYIJgUvf1Qe4QgAAEIAABCJQggGBSgmo5nwgm5diW8MwdJiWoLtcngkljgolkx8golCCYIJgs99VEzSAAAQhAAALHSwDBpK/YI5j0Fi92mPQVsbql7UowuXv37nD16tXix1BqDVKjAGIfGXGbhzlCgmCyoSI9SuMewenxSM5q9c+HTeH8/NHoWyNla577fNjpcl9Lxm/Ij5unzy5ULml5Y2xcLiEOdt2lady6jBxiPGKM3XQ57KaUKdXGctsH6SAAAQhAQEag1lxUVrr6VtovDWP24w5v35eW9u7v2JeaCCbhNrFaPbXz8Pz8jqgBmXQ+29FfyI8kP3aYiELQtJHkHeCe3rD7cOhkh6+fdyWYfO5znxteeeWVxQsmqdaJYHJ8gsnYJsZFcGhBm3pu/MQEE9uva2f/v89HzF6Tr9v+U8JG6rkv7xxOoTQhFibfGM8QkxRHV9CRiky+8kvimHof8RwCEIAABOYngGDiZyoVMLbzpu0PKYQEkfFz3wLM/iy2QEMwCcXLL3qkekxIFLFFFJ+gEhJZ3PwQTFIRaPt5TOS0+77b51Nr6FAf70YwuXXr1vD8889fMJAcW5kS5lqDFDtMdFE7ph0mcwkm4wJZslDWCiYSoUOSr08QiIkiKcFEKhDlCBGacmnrLom51qdGjNH1RqwhAAEIQGBOArXmonPWoaQvybfLu+P6/g8l5AgkqQXVen27ZLW78y0VMHZjtRFZ3LQSgUSaH4JJd03pYYFToodEMAnVPtW/T05OhrOzs2H1QIw4jyF0FZb1el2c+GuvvTa89957w2c/+1kEE47kPGxvIcEkdQSnxyM59uLZPu6RKy6kRAbjVyMG+F4C0sW8JB+JTfjl5z+CFHtxTeXj4yfl4ZZrisgV8uW2p+IvcTKAAAQgAAEVAQSTOC4EE1VzqmIsORrjnz/mCSaa/BBMqjSJWTItJZhIdpA1K5i88847w3e/+93h5s2bF3d3mL+l7zBJtSZpQ0n50T5vbfBGMNm9yyS2sJYILqnFtU+ciS28pbsZJGKIxCYlgGzeHfH7X9w6xtJIRJUYM/NMwsi2SdlPLZM2vfYdgj0EIAABCMgItDbnkpX6cFYIJodjPVdOkt0fsSM3kh0mu/Ou8HEgBJO5onpYP9Ijctv1yXZnWeqd0bVgcv369eErX/nKcOnSpaMRTLj0Vdb5jlkwiS22pUdQUovjlEjhRil1MWns3hXJPRzSeh1KOEnxkwhQxoeEY+gulJSAkupJkvxTPngOAQhAAALzE0AwiTNNLX72x2D9kZzNXGt3wWU+i10KyZGcVNzCIkbqCI5WMNnEz58fgsn876zSHt0+L30HSDdcdCuYvPzyy8MnPvGJ4YknnriIgbTCUwNWa5DSBN68rKX2U3mM6WtxCZV/FEy0R3CWcCTHFUxiuxBGftrFdUow0VxoqvGlLa9WuHDZSfuHlt/+ZG3/aJDEZ8xGkj5Wv6nppeywgwAEIAABHYHW5ly60pe31s6BU/eVbOcefmFlFEpSdxwgmOQJJhIxRGKzP/dCMCnfG8vnIO2/+/GX7TBJvU+avvR1FEh8YSh5LKfWIMWlr7oOh2CyXYBLBROXcOpneLW7Qmz/0sV4bOeIpLw5gskcook2X5+9xEcsnZRxqGdJ8tf1SqwhAAEIQGAOArXmonOU/RA+Uguc2MIpJY6E1hiSb6ARTPIFk1DK8eeDEUwO0bPazCNHE9CILKn3CYKJp13UGqRSwXJf8FL7uZp+LS6h8hvBZK6/09PTuVxN8pNi7Fsgmww1uz1iosbUZzHhRnOkZk5bja9tH/NfFKsRKCS2krKlBCXfUSip0CXJf1KDJjEEIAABCGQRSM0HspwuKJF2DixdPMX8IphMb0CSe0y2c7Hd3SEIJtP5L8lD6h0g7fOGScpX04KJG1SO5GyIjEFNBXfuTsHgPTfRfX8pxpJdChKblDCwaWfhX5eR5CGxCeWjWcin8jHPzV9KVHLFImmaVP4x1pK02jhomEryL9/qyQECEIAABFwCqfnAsRPTzoFD9vbnMZvNnCD8Q6LbeN0+9tAE668RSzZzmf3jNLFLYd2MY/lxh0n/zTT1DpAKJik/hhSCiae91BqkNEdyxmKXPJrE4H34l0mo7Y2LfrtEowAwLnp9Nm4NXNEg5C+ULpXH+JPHmnxjlGPlTUUnxif1azk+pqnjSz6Wo3iRKquPVyzmo31KTMktU4qPtj7YQwACEICAjkCtuaiulHWs7e359jw49MVqyH47lvp/hVPzRS2CyX5bSP3M7/h8PHIjFTxC6VL52f4RTOr03TlzdYWOkECyOxfeFz0XJ5jMCTnmq9YgJQnYZgG2fyHVIdjU4nKIurWSB4xbiQTlgAAEIAABCNQjwHwgj339OfLtvIIfaSrtrpO5MCGYzEXyOPx0tcPkUCGpNUjZCniqrofcWTKWpRaXFIslPYfxkqJJXSAAAQhAAAJ5BJgP6LnVEktMSdlhkhOv8E8M673pUiCY6HgduzWCiacFMEj5uwVcyr8uNEdyypeGHI6ZAMdyjjn61B0CEKhNgDlX7Qjo8kcw0fGqbY1gUjsCfeWPYIJgIm6xDN5iVNmGMM5GR0IIQAACEIDAYggwH+grlAgmvcXr1eHs7GxYr9d9FZzSViGAYIJgIm54DN5iVNmGMM5GR0IIQAACEIDAYggwH+grlAgmvcULwaSviNUtLYIJgom4BTJ4i1FlG8I4Gx0JIQABCEAAAoshwHygr1AimPQWLwSTviJWt7QIJggm4hbI4C1GlW0I42x0JIQABCAAAQgshgDzgb5CiWDSW7wQTPqKWN3SIpggmIhbIIO3GFW2IYyz0ZEQAhCAAAQgsBgCzAf6CiWCSW/xQjDpK2J1S4tggmAiboEM3mJU2YYwzkZHQghAAAIQgMBiCDAf6CuUCCa9xQvBpK+I1S3tZMHk5OSkbg0K5W5uTl5q3aYgg8sUerK0MJZxwgoCEIAABCCwZALMB/qKLvEiXn0RoLQaAmP/Nv+uzh/8xRK7CosmI2whAAEIQAACEIAABCAAAQhAAAIQgEBPBMxmiizBZIm/X802SH/ThUv5Lg3j8ozJAQIQgAAEINA6AeYDrUdot3wcyektXhzJ6StidUs7+UgOgkndAB4ydwbv8rRhXJ4xOUAAAhCAAARaJ8B8oPUIIZj0FSE3XggmPcfv0GVHMPEQZ5DyN0O4lO+eMC7PmBwgAAEIQAACrRNgPtB6hBBM+ooQgknP8apddgQTBBNxG2TwFqPKNoRxNjoSQgACEIAABBZDgPlAX6HkSE5v8WKHSV8Rq1taBBMEE3ELZPAWo8o2hHE2OhJCAAIQgAAEFkOA+UBfoUQw6S1eCCZ9RaxuaRFMGhRMVquVuFUkftRI7EdiyOAtoTTNBsbT+JEaAhCAAAQgsAQCzAf6iiKCSW/xQjDpK2J1S4tg0qhgIhFCjLAisZuriTF4z0Uy7AfG5RmTAwQgAAEIQKB1AswHWo/QbvkQTHqLF4JJXxGrW1oEk4YEE+3OkmMXTK5duzZb7zk9PZ3N1xRHTJCm0CMtBCAAAQhAYBkEmA/0FUcEk97ihWDSV8TqlhbBpDHBRLJjZBRKEEyuDTlCxze/dO9h1L/2vcuDEV5y/JToupoJ0mr1zwc7jB7dK4b53P1z7SQ2rg9fGtvG5JGy8TELpZOUefTn4zA+s8s05hXiFvNTIt74hAAEIAABCPgIaOYDx0pQOw/22dtfVrpz8NAXmb65+rEKJqvVUzvN7/z8jmdemraxE8V8SvLbzv+eejBP3i+PeX7jBoJJj+8Nt09K182mrinb2PsEwaRBwcRe0LvFMwt8BJMNlVyhY+mCiS0UpASAkOgSe4n60rifSWxMHpJ0blmkvkP+Ny/NjdA0iim2kGJ/1uNgQpkhAAEIQKB/Aggm8RiOC6fUImg7J9rcD2jbuwsk+/9Di6fQ58comBjxwhUk3M98NvE5ZljkkOS3jfdGpEEw6f9daPdhn6gZewdI+vRmPbD/frDJIZh42lGtQUqqlCOYbIJ2zILJKBrEBA+JGCKxcbuIJI1G1LD95/oexQ9bIIrtwIntXkmJTMsZeqgJBCAAAQi0SqDWXLRVHrtzhc0dflPnzaEdJ9IFmG9BtV7f7gFhsTK2IJiMZYiJNewwKdYEijnW9lepvWRdjWDSoGDCDhNZX5MKJu6OkiXsMEEw2T+K5IomEvFlq1pvjzEhmMj6H1YQgAAEIFCOAIJJmK1kgZMrsMREGMmW/WMWTHxiiR2H0G6P7VwsfnRHusMEwaTce6mmZ6kAsm1P+z+OEvMh6d8nJyfD2dnZsHqgqp7HYLgKy3q9rsmuSN61BqkxUAgmsrAimGzuDAkt8CWCgcTGjYbkGI1kh4nExtcSNHVOHa/hSI6sr2EFAQhAAAKHJVBrLnrYWupzk26x9y2aJDtSEEz0MTEpJEdvJDa7Qlf8yE9KQGGHSV4sW06l6f8SgUXqjx0mnlZRa5CSvMg3LyXdVsS5Gn4tLqHyH6tgIhEsNu0kLKZsJxJpG59g4n7mO+IiubRVki4l2OwOrvGLcFOXw7K7ZK63BX4gAAEIQGAKgdbmXFPqMlfa2J0jvjym2u/PP/a/sR5tjvEOk+1ccrszRLKLJGUjEU2MzZT7UziSM1evPLyf1H0j23YZ32GieT8gmDQomLDDRNb5QoJJ6ghO70dyWhBMUneFSHaPSGz8E6D8XTUSEUnW+rCCAAQgAAEIlCOAYLLLVvJt8e5CW7YdP7a4Svmznx+zYJISODTP90Wq3V0m9q6R0H/bQg6XvpZ7R9XwLN0RYsqmPX7DkRxlRGsNUuww0QXqmAUTl1Tuz+TmCAiSNCXEkO0AmC+YbF6g+l01upaJNQQgAAEIQGAagVpz0WmlLpd6/FbZl4PvNgGNvWT+nbJBMNlEJnXsJvU8JpjEjuC4Pzds+/GJJuwwKddXS3meUzTVvB9Mfdhh4olqrUGKO0x0XewYBRPtL7+khBSNP4lgEbOR5DWXTUwYQTDR9TOsIQABCEDg8ARqzUUPX9P8HFMixv7iW7frxE6fygvBpK5g4mtF3GGS37daTDmnYOJvL+kjd1z6apGrNUilXsbbxSh3mBgWo2CiPYLT85EciaCgES1ydoJIBAepX8nxohybUTAx/6aOD7U4KFAmCEAAAhA4bgK15qI9UZfOm935c+j/N3OHPFEFwaTs7pJNbOKXwO4LZPv2ow07THrq6aMYp++bU4/wbNvLjYtfx0EwQTBJ9pzWBu9jEkzGX3MZg+SKAMngWQYmrevPTR/amZKyS/n1lVNanpjv2E4aOx2XumpaCrYQgAAEIFCLQGtzrlocYvn6Lm009qEf/AzZ789tdn8wVCLMHKNg4h6D8V3CarMNPR8/T/kbRZOYT/sZO0xa7LXTyuQepbH7eqifTrkkFsEkEq9ag5TmSM524Rz9FehprdJJXYtLqBJGMJnr7/T0dC5Xk/y0xnhSZUgMAQhAAAIQgEAWAeYDWdi8O0TyPOlSHaNgoiPkt9beaTJHnsYHO0zmInkcfrjDxBPnWoOURME2xZXazd2Ea3GZux4t+4Nxy9GhbBCAAAQgAIHDEGA+oOdca368WYBvtuyv17f1BT/SFLXEEgSTI21wE6qNYNKYYCKNZWi7oTR9jh2Ddw41XZoQ45yjLrqcsXYJcHyHNgEBCEAAArUIMOeqRT4vXwSTPG61UrHDpBb5PvNFMGlIMGm9CTF4l48QjMszJgcIQAACEIBA6wSYD7Qeod3yIZj0Fq9X/39H0LqvglPaKgQQTBBMxA2PwVuMKtsQxtnoSAgBCEAAAhBYDAHmA32FEsGkt3ghmPQVsbqlRTBBMBG3QAZvMapsQxhnoyMhBCAAAQhAYDEEmA/0FUoEk97ihWDSV8TqlhbBBMFE3AIZvMWosg1hnI2OhBCAAAQgAIHFEGA+0FcoEUx6ixeCSV8Rq1taBBMEE3ELZPAWo8o2hHE2OhJCAAIQgAAEFkOA+UBfoUQw6S1eCCZ9RaxuaRFMEEzELZDBW4wq2xDG2ehICAEIQAACEFgMAeYDfYUSwaS3eCGY9BWxuqWdLJicnJzUrUGh3M1vqS+1blOQwWUKPVlaGMs4YQUBCEAAAhBYMgHmA31Fl3gRr74IUFoNgbF/m39X5w/+YoldhUWTEbYQgAAEIAABCEAAAhCAAAQgAAEIQKAnAmYzhVow6amClBUCEIAABCAAAQhAAAIQgAAEIAABCOQQUAkmORmQBgIQgAAEIAABCEAAAhCAAAQgAAEI9EhAfCRnvV73WD/KDAEIQAACEIAABCAAAQhAAAIQgAAExATGq0kQTMTIMIQABCAAAQhAAAIQgAAEIAABCEBg6QQQTJYeYeoHAQhAAAIQgAAEIAABCEAAAhCAgJoAgokaGQkgAAEIQAACEIAABCAAAQhAAAIQWDoBBJOlR5j6QQACEIDAQQh85jOfGf73v/8NP/rRj4aPfvSjyTx///vfD5cvXx4ee+yxpC0GEIAABCAAAQhAAAKHJ4Bgcnjm5AgBCEAAAgsk8MlPfvJCMPnJT34yfOxjH4vW8I9//ONw//794SMf+cjw+OOPL5AGVYIABCAAAQhAAAL9E0Aw6T+G1AACEIAABBogIBVM3n333eEPf/jDhbhidqLMJZj8+te/Hp588skoCYmNBuXc/jR5j7YlyiDxKbGR1Efq56mnnrpwd+fOHYlbbCAAAQhAAAIQmIEAgskMEHEBAQhAAAIQkAgm5+fnwxtvvDGYf83fXIKJWXSbv5hgIrHRRHFuf5q8bdsS5ZD4lNhI6iT1YwST1Wo1/OpXv5K4xQYCEIAABCAAgRkIIJjMABEXEIAABCAAAYlg8vrrrz8US+YSTMYFd0wwkdhoIji3P03erm2Jskh8Smwk9ZL6QTCR0MQGAhCAAAQgMC+BYoKJ+RZk/AZt3iIPF9+wSH1rbceypvzbfjV5zM0CfxCAAAQg0AaBmGBixpQ333xzeP/993cKO3WHib3YDgkmEhsNQak/MzbGxtTxeWy8Tfkw/qXlmbuOc+Ur9YNgookgthCAAAQgMBKwx1KbSmq9W5rgXGtoyVzB1CU3v9kFE2mBcwMgmWDZjUPaEFyAMaC+MuQGIJcD6SAAAQhAoC0CIcHE3FXyl7/8Zfj73/++pdHJQQAABllJREFUV+Apgom70PYJJhIbDUWNP8m4KLFJTXI0ZZLWVeJTYiPJT+oHwURCExsIQAACEAgR0Kx3S1KcUy+Q1GlqfrMLJjlihTQgIxDJBEtiY+crtY+VQepDWl/sIAABCECgHwI+weSDDz4Y3nvvveF3v/udtyK5golvke0KJhIbDV2tP8mYKLHJEUx84tHcddXyCOUv9YNgookgthCAAAQg4BLwjbnScbgEzTny1vjQ2Nr1RTD5fxpSgAgmJboLPiEAAQj0T8AnmPz73/8OiiWmxjmCSWiBbYsEEhsN8Rx/qXE19dwuX8w2p2ypukt8SmxS+ZjnUj8IJhKa2EAAAhCAQIgAgon8Wo8uBRM7wKlJVs5xGhtK6BiPpAypstGFIQABCEBgmQRcweRvf/vb8Oc//zlaWa1gEltcj4KJxEYTgVx/qfEw9XwOwcQWkeaucy4XtxxSPwgmmghiCwEIQAACLgGJYBI7vmI/G32P6+acYy/aeYDJ016nu+VJXcWhya87wcStXKqyoecxwUPrU5IH3RQCEIAABI6HgC2YmEH73r17g7m/JPanEUxSC2sp6dhPD2sX8zFBQjuuxsqfu8Nk9Kmps0lzSNaSvEz5EUykLRw7CEAAAhDwEUitqWPPc5/lju12uilr+JAfTQtp/kiORAnLUc9MGsmOEdduzAvBRNPMsIUABCCwfAK2YPLhD394+Mc//jH861//mk0wkSzkzcI6tQCfWzwI+Uvt9kx9EySd5Mxd30NzlpYfwWT57xBqCAEIQKAkAc2OjNHW3kHi7u7w7S4Zyy8Z41NfrEjW4RIfqfV7inlVwUQSNN/Wn1QgpCKLRjAJgXQbgyZoqeDwHAIQgAAE+iHgHskxv4rz9ttv7/2UsF0jzQ6TMZ3kzguJjYZsjr8WBBOtOFSDsZQtgommxWILAQhAAAIuAck61RZKpDs7JH590ZCkS63rJT66Fkxym3EKTAqsD1rKp7TBaf3kMiAdBCAAAQi0RcB36eu77757celr6JuWHMHE1FryyyoSGw1Brb/agkmuWHJovlKuCCaa1ootBCAAAQhI168hQcF3DGe0De020VCXrJtT63qJDwQTT1Qkx2V8DUCydSgFXBM0TYPCFgIQgAAE2ibgE0xMid9///1hvV57C58rmIQW9a5I4FuMzy0kaI/k5IyTsTRz1/HQbKXlRzBpu/9TOghAAAKtE0iNv+6OElOf0JEcu6656+pUeXzr7ty8jC9pfm4cixzJsY/RaEQIaSOTVDYmmtjBH+HZeUvKnFK7pHXBDgIQgAAElkEgJJiY2v3nP/8Zfvvb3+5VdIpg4lvY+8QLd0E+RTCR5hmamNjzA3csjrUCjWAytX7SOs7FVeoHwWQZ7wlqAQEIQODQBNyxNzT+umv48f/N2jjlQ7v+z7XP/ZUcbX52jIoIJoduBL78JKLK3OWskefcdcAfBCAAAQjkEYgJJmaA/9Of/jSYe03sv6mCibu4D4kF9qJ8bkFBu8Mkh65UMJmjbodmKo0NgklOyyENBCAAAQhMJSA5vTE1j5bTL1YwMdAPKWAcMq+WGxRlgwAEIHCsBGKCycjkzTffHP773/8+RDSHYGIv8GOCwbgwn1tUaEUwmateh+YpjQuCybG+Wag3BCAAgboEEExuDGdnZ8Pqwbdf57FQjMpK6Bx23TCGcz+EkHGIPFrlS7kgAAEIQGBDQCKYGLvXX3/94ZnguQSTcZGfEg3M4jxlo4lnzN+U7a9jGSQ+5q7ToVlKy28Ekw996EPDL3/5S02IsIUABCAAAQhMJpA6kjM5g4YdLHqHScPcKRoEIAABCCyMgFQw+eCDD4bf/OY3F5fBzimYLAwn1YEABCAAAQhAAALVCSCYVA8BBYAABCAAgSUQkAompq7m54bv3r07PPbYY8Pjjz++hOpTBwhAAAIQgAAEILA4AggmiwspFYIABCAAgRoEvvrVrw5m98gLL7xwIYSk/t5+++3hkUceGS5dupQy5TkEIAABCEAAAhCAQAUCCCYVoJMlBCAAAQhAAAIQgAAEIAABCEAAAm0TQDBpOz6UDgIQgAAEIAABCEAAAhCAAAQgAIEKBBBMKkAnSwhAAAIQgAAEIAABCEAAAhCAAATaJoBg0nZ8KB0EIAABCEAAAhCAAAQgAAEIQAACFQiMgsn/AYWg6gaYfg7CAAAAAElFTkSuQmCC"/>
          <p:cNvSpPr>
            <a:spLocks noChangeAspect="1" noChangeArrowheads="1"/>
          </p:cNvSpPr>
          <p:nvPr/>
        </p:nvSpPr>
        <p:spPr bwMode="auto">
          <a:xfrm>
            <a:off x="155575" y="-1935163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4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8" name="Picture 6" descr="C:\Documents and Settings\Administrator\Local Settings\Temp\mx31D8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06050" cy="4238625"/>
          </a:xfrm>
          <a:prstGeom prst="rect">
            <a:avLst/>
          </a:prstGeom>
          <a:noFill/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0" y="2564904"/>
            <a:ext cx="5689600" cy="21748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altLang="zh-CN" sz="3200"/>
          </a:p>
        </p:txBody>
      </p:sp>
      <p:sp>
        <p:nvSpPr>
          <p:cNvPr id="2" name="TextBox 11"/>
          <p:cNvSpPr txBox="1">
            <a:spLocks noChangeArrowheads="1"/>
          </p:cNvSpPr>
          <p:nvPr/>
        </p:nvSpPr>
        <p:spPr bwMode="auto">
          <a:xfrm>
            <a:off x="4932040" y="1412776"/>
            <a:ext cx="1370012" cy="28733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altLang="zh-CN" sz="3200"/>
          </a:p>
        </p:txBody>
      </p:sp>
      <p:pic>
        <p:nvPicPr>
          <p:cNvPr id="49155" name="Picture 3" descr="C:\Documents and Settings\Administrator\Local Settings\Temp\mx31D7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71700"/>
            <a:ext cx="10239375" cy="4686300"/>
          </a:xfrm>
          <a:prstGeom prst="rect">
            <a:avLst/>
          </a:prstGeom>
          <a:noFill/>
        </p:spPr>
      </p:pic>
      <p:sp>
        <p:nvSpPr>
          <p:cNvPr id="3" name="TextBox 11"/>
          <p:cNvSpPr txBox="1">
            <a:spLocks noChangeArrowheads="1"/>
          </p:cNvSpPr>
          <p:nvPr/>
        </p:nvSpPr>
        <p:spPr bwMode="auto">
          <a:xfrm>
            <a:off x="4860032" y="2852936"/>
            <a:ext cx="1370013" cy="28733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altLang="zh-CN" sz="3200"/>
          </a:p>
        </p:txBody>
      </p:sp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34528" y="4005064"/>
            <a:ext cx="5689600" cy="216024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altLang="zh-CN" sz="3200"/>
          </a:p>
        </p:txBody>
      </p:sp>
      <p:sp>
        <p:nvSpPr>
          <p:cNvPr id="49154" name="AutoShape 2" descr="data:image/png;base64,iVBORw0KGgoAAAANSUhEUgAABDMAAAHsCAYAAADPZ+bmAAAgAElEQVR4Xuy9D9hVxX3vO1tiin8I2KSYxkTypw82x6YStY02N6aBNB7TgG2DLdJwbpsGgR58jgnU/BGiFowmF2ry6L2A2ObNyT1C5U3bgGlqGrD5V6naG8nb9DlwetpIm0axDZAmCiq8d83azH5nr3dmzcxaa++1Zu/Pfh4fefeaP7/5/GbNmvnu38xqjSefrVu3Cj4QgAAEIAABCEAAAhCAAAQgAAEIQCAGAi0lZixcuDAGe7ERAhCAAAQgAAEIQAACEIAABCAAgSEnkIoZQ86A5kMAAhCAAAQgAAEIQAACEIAABCAQEQHEjIichakQgAAEIAABCEAAAhCAAAQgAAEICIGYQS+AAAQgAAEIQAACEIAABCAAAQhAICoCiBlRuQtjIQABCEAAAhCAAAQgAAEIQAACEEDMoA9AAAIQgAAEIAABCEAAAhCAAAQgEBUBxIyo3IWxEIAABCAAAQhAAAIQgAAEIAABCCBm0AcgAAEIQAACEIAABCAAAQhAAAIQiIoAYkZU7sJYCEAAAhCAAAQgAAEIQAACEIAABBAz6AMQgAAEIAABCEAAAhCAAAQgAAEIREUAMSMqd2EsBCAAAQhAAAIQgAAEIAABCEAAAogZ9AEIQAACEIAABCAAAQhAAAIQgAAEoiKAmBGVuzAWAhCAAAQgAAEIQAACEIAABCAAAcQM+gAEIAABCEAAAhCAAAQgAAEIQAACURFAzIjKXRgLAQhAAAIQgAAEIAABCEAAAhCAAGIGfQACEIAABCAAAQhAAAIQgAAEIACBqAggZkTlLoyFAAQgAAEIQAACEIAABCAAAQhAADGDPgABCEAAAhCAAAQgAAEIQAACEIBAVAQQM6JyF8ZCAAKDRKDVank356mnnhIzZ87spDflHR8fT6/v2rVLbN26Nf330qVLxRVXXCFmzJgh1PWQer0NLJFQ2tVLm1S7lYl79uwRDz30kFi/fn361Zo1a8Tb3vY2MXfu3E4rDh48KGbNmtXVqhAf6BldbTPVb8Mpy3r88cfFRRdd1JWkqL15brP1lw0bNojVq1d7e7wIt71794ovfOELHR/dc8894q1vfWvaj88999xOX1ZGuPq8t7EVJHT5W1XxxBNPVNLHfFn52iXt8/GZL6qQ+9snrel+qbpt2THDl7EvE9JBAAIQgEA1BBAzquFIKRCAAAQKETh69Gi6QFOfI0eOiOnTp3f+VpP05cuXi02bNhkXsHJRdP7556fX5EJ93rx56b/l97KsD33oQ2Lz5s1dYoa+INYXAmoSv2/fPjFnzpw0j83G7MK6aDmqUWpBrtpTdfmynrVr16YL5IcfflhcdtlladVyoXL55Zenosb111/fJRrJ66E+MHWELEPFefv27eLaa69Ns+zcuVPMnz/f2o+UnVJMWLVqlTVdqL2uPigrWrFihXjnO98p3vSmN3X4uPKF2qEapHy0bds2cdVVV6V9WPaNHTt2dEQUfbHp0+dNsGwLYCmcXHfddZ0sOu88EVGvw+Zv+f29996btkNvQ79YVe2zkHZWkTbvfqm6bUX7Y6EHAZkgAAEIQKAQAcSMQtjIBAEIQKA6AiYRQJWuX5OLLBlpoX/kdX1RtGDBgjQyQ35MwoT8PpvHVr+ezpSmqnJs7am6fH2RvGjRoi6OapEkBY1169ZNYqy+8PGBrWeYGOoLMClkSEHD9pGCghSl5CcremUZhtpr6wOHDh0SN998s7j11lsniTyqL6m6sr9mh/ZdWY7ykU2wUddD+7yNqc7fJCTK/pAVv7KiW4i/ZVpVp0nMkNd9+1gRVr3wma3vuNqpt983ret+qXIsLdofrTcwFyAAAQhAoHICiBmVI6VACEAAAmEEXBNwtaCSpeoRBWphYlsUZaMvsotNZWVe/f1OkxUwbIv00Lbov97v379fzJ49u8tJ+jaN3bt3d205kTaF+CB0cevD/8CBA+LOO+/siBl5URxF7LVF1Xz5y1/2igKRbTaJGSHcVOSJLMvkI/m98lPZPm/qVyb75XYLua1FCk2f/exnO1FTef00756x5Qv1WVFWPmJGiM9s5eW1U/HRtzGZ7uc8kTVbhs841U/GYU8AUkMAAhCAQFECiBlFyZEPAhCAQEUEXGKGXFC9733v60Rc6PvZs4sGGZUhozPUJyt+mEz2WUz3K02vxAz1K7Zp0Z1dCGWjM6RNIT4IETP0X5rltopsxIgqS56BcuWVV4qVK1em/SAviqOIvVn/yjqefPLJSZFA2bZV2Xd1H+VFnmRtKNLnfcUMuchWQlh2u4lNULMtrPWtWyaOIX2sKCsfMSPEDlN5rnbqQkRIWpnPdb80oT9W9FigGAhAAAIQ8CCAmOEBiSQQgAAEeknANQGXiyb5y/wFF1yQmqGfn2Fa/GcXd75nLPgs9HudpldiRhkxRtkU4gNTfzHZoLa35AkZcgEnfSi3v+hnBpgOAlWLy9A+k90SIs+MMG25CRUzQuzw8ZHtPgzt8yFihkybPWslNDJDr88WhdAvVlWPN3p5Pu00+dA3MsN1v1TZtjL9sZfPC8qGAAQgAIEJAogZ9AYIQAACNRPwmYBLE/UFmxIobIsqedbBXXfd1XkbhPwlXx48qL8RRTXbZ9LerzRNFjNCfZC38Nev2bZUqDTS7/KAV/kGE+lXue1Bfmwilc7Qt8/o/pXbbNQhsmWEsFA7fPpY3q0a0udDxQzFXW030d8OZLMp2x61NSRPzPDtY2VYVT3ehLZT8ZIcXExMbPPulyrbVoZxzY8UqocABCAwNAQQM4bG1TQUAhBoKgHfCbi0Xw8vV4vOvHB3Pb3pjSiyTJ9Je7/S9ErM2Lhxo/FNGKZFrWmbic441Ac20Ugd1upz8Kf+JhvXFoMsQx97s/7VzxjJixqpsu/qB5zazsTI3sOmvu/T50PFDJle326SfRuJaWwxsbH171CflWFVpc9s40deO3UxQ+X3iczwuV+qbFsZxk191mAXBCAAgUEjgJgxaB6lPRCAQHQEQibgcsvBkiVLOudnyMZmF376eQO21yGaFnPZsupIIxcstjd6lBFUXAcmug4Azb55Ic8Htg6YtV/ftmJ6g4UsR50pYCvTdBBodiHp6jO2Bam+pcV29kqVfTfvkFY9IkXaq7+OWNoQ2ueLiBkyj8/ZK6rsPDbq3BM9bUgfK8rK5uuidrjKM7VT1ZUVMFxpfe6XJvTH6B5AGAwBCEAgYgKIGRE7D9MhAIHBIBAyAZct1if1WQFClmV6G4dMZzsDoYxIYFoUZm3S0+RFFciF+yOPPGI9dLKsneqXVlOkgVq4m6JXTL8y5/nA1itN9suDPeX5FPJjCp+XESVSOMluD1JlmaI6ithrY6vbZzqjo8q+KxkoH9leT2paCBfp86Z+a3qbSfY7XVQJPQBU1amfgWITEVz3eVFWMl/VPrOVZ2unyYe+aV33S9VtK9IfB+OpRCsgAAEIxEEAMSMOP2ElBCAwoASykRP6L8wqWkD/FVph0M9CMIXkq1/SXREJefXriy95RoD6mN404VNOdoEmz2OQb2mZPn16KtDIV4/eeuutxnM9fMp3pZEL0Ztvvjl9vakeaaAYSbHn+uuv76q/iA9MXTXPNj18/u67707Px5Af+ev7jh07hL7FRJWtR03o4kwRe/Ns069J4UQeQirP7pCfqvuuLFP3kWzXVVddlfaPrB169I5awPr2ed0/erm+917eOQ+2e0a/R+WC/Ac/+EHnlbdFfFaUVdU+y4v8yrazTFrdN7b7peq2FWU8oI8qmgUBCECgkQQQMxrpFoyCAASGgYD+K6JPe7O/BKsoh6yYIcWPY8eOpeKAXLjLaIP3v//9Yvbs2V3V5NWvyqwqjV6xXLw9+OCDnYgEuUiW/1199dXOA0qznELsVHllBMiXv/zlzhkaUlR5+9vf3lmkq3Smtvv4IGuji2E2ysPUF3RBSz//w9VvXPa6bAvtozZ7XHZk80kh56GHHuo6wPatb32rePOb3ywuu+yySf3Yt8/rGUPalrVf+mDVqlXG5vqUq6Knquhjvqx87NIb5PKZT3l57czC80mbfeOLq//X0R+L2kQ+CEAAAhAIJ4CYEc6MHBCAAAQgAAEIQAACEIAABCAAAQjUSAAxo0b4VA0BCEAAAhCAAAQgAAEIQAACEIBAOAHEjHBm5IAABCAAAQhAAAIQgAAEIAABCECgRgKIGTXCp2oIQAACEIAABCAAAQhAAAIQgAAEwgkgZoQzIwcEIAABCEAAAhCAAAQgAAEIQAACNRJAzKgRPlVDAAIQgAAEIAABCEAAAhCAAAQgEE4AMSOcGTkgAAEIQAACEIAABCAAAQhAAAIQqJEAYkaN8KkaAhCAAAQgAAEIQAACEIAABCAAgXACiBnhzMgBAQhAAAIQgAAEIAABCEAAAhCAQI0EEDNqhE/VEIAABCAAAQhAAAIQgAAEIAABCIQTSMWMW2+9NTwnOSAAAQhAAAIQgAAEIAABCEAAAhCAQA0EOmLG6OhoDdVTJQQgAAEIQAACEIAABCAAAQhAAAIQCCPQJWaMjY2E5SY1BCAAAQhAAAIQgAAEIAABCEAAAhDoI4Fbb31AIGb0EThVQQACEIAABCAAAQhAAAIQgAAEIFCOAGJGOX7khgAEIAABCEAAAhCAAAQgAAEIQKDPBBAz+gyc6iAAAQhAAAIQgAAEIAABCEAAAhAoRwAxoxw/ckMAAhCAAAQGjsAtf/TvA9emqhp0y3tfWlVRlAMBCEAAAhCAQAkCiBkl4JEVAhCAAAQgMIgEpJhxy3vfMYhNK9WmW/7oSwmXfDEDIagUYjKfIuDqZ4CCAAQgAAEhEDPoBRCAAAQgAAEIdBFAzDB3CF8xAyGIG6oMAZ9+VqZ88kIAAhAYFAKIGYPiSdoBAQhAAAIQqIgAYgZiRkVdaSiL+d7hE+LpH7TE8WMviOeePymeP9FKOZw8OS5OnDwhTo6fJsbHx099d1ry90nxQnLtDa85XbzuJ18sEDOGstvQaAhAoAABxIwC0MgCAQhAAAIQGGQCiBmIGYPcv3vdtm89cVLMODMRM14QqZhxYrwtZoyfGE8EjVYiXCTCRiJgyM+J5O8TJ06le/64eMfPn42Y0WsHUT4EIDAwBBAzBsaVNAQCEOgHgVbrUmM1y5e/W1x88U+LK6+8XJx//su70qxduyn9e926FaVM1OseH3+sVFm2zFXZ2hPjAgp1taMfLLPm1lFnALKupIgZiBlF+w75hHh0/3NixktOFydPnBTHn2+LFfIjRQwZkfGC/LutZQj5T/n3yZMnk/+eE790yVmIGXQiCEAAAp4EEDM8QZEMAhCAgCJw9OgPxYwZv5j+qUSFAweeELt2fU2sXv1J8fjj94mLLprdAeZaWIeQVQvifooZe/Y8KubO/bkQM2tPa2KebUcvWLpY9aLOPNgue2x5s2JGq9X+ZVl9VIh87Y7uswE+4f8uIUhnmeUor1XBtqpyJF5XWa7rfXZRI6r7xt8dS8UMGZHxwvOnxItTlsnojGekwJFEZOif5JtE0Tgu5l1CZEYjnIgREIBAFAQQM6JwE0ZCAAJNI2BblMpF9Pr1fyieeOKBSREaVbSh34thKdwsWfJRsXPnH1Rhfm1lmNpRNUsfVlXXmQfUxx4fMcO0WB3WBWxZMSPLLY9jCOOQtCE3oW+5vulC6o457V/tOy7OmfaiJPgiETOSrSYyQkP//MexiTMzxsV4kqotbJw2/ixiRsyOx3YIQKDvBBAz+o6cCiEAgUEgYFuUygiNCy54t7jnnpvE0qW/WnlT+7kYlsYrcaZXkSCVA7IUaGpH1Sx9WFVdZx4/H3sQM8J6YBkxw7bgD/3eZHGvxATfcn3ThdGON3VWzFh3xx3ipt+7sdMgJWbcdffHxcqVNyJmxOtqLIcABGomgJhRswOoHgIQiJNA3qJUXps//4o0msF0TsK+fQcSkWBzsi3lq53GS7FAT7t79yYxb94KsW3bbeKqq94spk8/O02brVf++n7vvX+Wbm+RH5Vefj9r1rs65cvy5FaRvHMbstfUYlj3kLRTlv3FL35DXHvtTZ06Fy26sss++YfcbiPbuXjxlUJel+2eM2fxpDbZeOj1yu0Skof6SDtWrLhdbN78ufSrLD89na0dqr3KTpln3brlXVuEdBtsrKVvbHVke7fJfzaWMm9enfK6jZ3NHt8tT/pWCSIzJrzYCzFD7yOKtW0riul723f6dpW88mQ6dT2bx7QNZuLear+NQ30QNCZY7Plmss1k2unpF7d87OOdC2s++EHxg2da6eGfd9/9ic73UtCQnynjx4jMyA6a/A0BCEAghwBiBt0DAhCAQAECLjFDFqmiGbJpFyz4QCpkyOt7946Jyy//7Ulp5TaVw4d/kC7+lTAiy8yWpRb0R478lfjOd/61K70SD3RbDh36vrj55i1i06YPG1udLd/UTmW/FAHkx2Zj9rpssxRbpAiitymPh27k9u0PpnmVMKPYybZLQUH+/fTTR5Ky3zKJk6kdupghzzjRRSgTnDzWJt+YyrD1BRtLV50+fUmPqkHMKHCza1n6JWa0+1P3+Rl5f5e51h4f2sKEXk5I/SZ7y5GOO/eDjz2bbDN5cSfiYt3H7+g0aPUHbhQb/mBCyFhxfRKZkZytkWw8Sf5/nANA43Y91kMAAn0mgJjRZ+BUBwEIDAYBl5jhI0Bs2HCDeN/7fqUTdWFaEPuIC4qoFCrOPfcd6Z9qASsPJV2w4P2piCCjI6Qg8PrXv8YafeBTnyuN7bo6GNUmyJh4ZHuLzCvfHCPFmI0b/980ImXnzjtTAUP+vWrVe04tytpvnbEJSj6s83qqibXPFpJQdroNpjqV2OHTl0LuPCIzzLTqFDMm3wsTYkcZMcMWjeESM/LsCelrg5j2Lx59Rpxz9os7TTuenO2pCxjqghQyOp9ET5py8ph4x6UcADqIfYI2QQACvSGAmNEbrpQKAQgMOIGQMzOyaeWi9K67/jg9KFSKHvfeu0bMnPnjXotwU70qYkFFPeiLePlv9eu9jPa4/fZPW6MyfBf4+nYU3c024cC1gM/jke1GW7f+qbjuuttSAePJJ/9NHDz4ZMpRCiWPPPLtzjklrjp925qtP491GTEjW48eTZFXZ0hfCrklETOaKWbo20Xa9/nkiIp2365e6FDlKjK9ehNLSD9tatov/E07MiP7uWPDxJaTG5IIDfk5/nw7VcrzhePinT+PmNFUv2IXBCDQPAKIGc3zCRZBAAIRELAtXNViW3+biS2tWqTmRXG4FuUq8sIW9SBR6udNPPzwp8Vll73BSthVn8yob20wFeQqI4RHtny1tUR+v3//58T3v/+DdJuO/OivxHXZINP7pNHrd7EuIma4WLrqVPb59KWQ2woxw0yrF5EZNuHBFRnRC8Eir8wsEZd9If1t0NLu3JuIGUlkxpQp3S07mWwn+cSGO8T1qz4ojiWvbNU/4y+Mi9NOPC/e9aYzhU8/GzRmtAcCEIBAEQKIGUWokQcCEBhqAvJQxhkzfjFloH5Bl7+Qf/7zX0mjBvRFtW3RrESF7DkNakEsr59xxo85z8wwnV+h26UcJdPJj+sVq7YFvhQO5MJabuNQC2x1doU8myMkKsJUh41HtqMp9koAyv6t0vu0I1TMcLFW5emsJi8Au7e/uFj61OnqS7o9nJlRbujyWWTqQlCoABAiULTv8/5FZrjECw4AnfB2npghX8V6LHEbYka5e5HcEIAABCQBxAz6AQQgAIEAArYtFvIch7e+9WLxC79wkTj//Jd3SsymV2/dkAvMO++8T3z3u093vUFDpZfbKNRZF+ptJqay5GL+/vv/Mt1usWTJO8VnP/vn6bYLdY6EMkQums86a2r6RhPbx1S+elvGeef9RPLAWNbZDqMW4bIsdR6HLtyoOrJvGbH9beNhslUuyC+88LXpGSDyI8/KkPaZ3qjSXvA91nnrh2qHOlskz85s3S7WNlaqHBNfec3GUl5z1SnLtLEz2VNEzGj7tdWFI7vFIOAWijppWTEjyzJvq4btDSPtPt1+A4kuZqjvVR0hbzOZ6KP27Skhtkft5AqM/5Ovt7eZvEhFZpzWXagUM06cCsx44WSyuySJykhecSKmnHhOzH/TWURmVOADioAABIaDAGLGcPiZVkIAApEQ8NmqUKQp8qDIO+64vuuw0SLlkGc4CORFFwwHAXMrqxAzYuLnG23hmy6mtpexVYoZ085sixlTThsXJ05OiIHjU8bFc8l7TsYT8UJ+pJhxIvnvZPKPFyVixoLLOTOjDHvyQgACw0UAMWO4/E1rIQCBhhOoUsyQv8Lv2/e/xN133yj++q/3dSIXGo4A8xpAADEDMUMS8BUpfNM1oGv3xYTRr/5InH3m6eK0KaeJKcm2Ev1zIomokeLFC6e+lKLGC8l/rfGT6ZkZV//CNCIz+uIlKoEABAaBAGLGIHiRNkAAAgNBwLYNoWjj1GGk8rWd6pWlRcsi33ARQMxAzFAEXEKF6/pw3Tnt1v7DvxwX//DPx0VrSiuJwchs0UrEjefHJ04GlWdoSEFDbgt6/fkvErNfeQZixjB2GtoMAQgUIoCYUQgbmSAAAQhAAAKDSwAxAzFjcHt381vms52p+a3AQghAAAK9J4CY0XvG1AABCEAAAhCIigBiRjkxIypnY2wjCdzy3pc20i6MggAEINAkAogZTfIGtkAAAhCAAAQaQECKGXwsggaLTLoGBCAAAQhAoBEEEDMa4QaMgAAEIAABCEAAAhCAAAQgAAEIQMCXAGKGLynSQQACEIAABCAAAQhAAAIQgAAEINAIAogZjXADRkAAAhCAAAQgAAEIQAACEIAABCDgSwAxw5cU6SAAAQhAAAIQgAAEIAABCEAAAhBoBAHEjEa4ASMgAAEIQAACEIAABCAAAQhAAAIQ8CWAmOFLinQQgAAEIAABCEAAAhCAAAQgAAEINIIAYkYj3IAREIAABCAAAQhAAAIQgAAEIAABCPgSQMzwJUU6CEAAAhCAAAQgAAEIQAACEIAABBpBADGjEW7ACAhAAAIQgEBzCNzyR//eHGOwpLEEbnnvSxtrG4ZBAAIQgMDgE0DMGHwf00IIQAACEIBAEAEpZtzy3ncE5SHxcBG45Y++lPQRs5hxzz1/O1wwSrT2ml+fL86Yeo44/fQpYsqUb5UoiawQgAAEho8AYsbw+ZwWQwACEIAABHIJIGYMfgf53uET4ukftMTxYy+I554/KZ4/0UobffLkuDhx8oQ4OX6aGB8fP/XdacnfJ8ULybU3vOZ08bqffLFwiRm//K4rBh9iyRZ+4YGvirdc8X+Il7/8nFTQmDr12yVLJDsEIACB4SKAmDFc/qa1EIAABCAAAScBxAwnougTfOuJk2LGmYmY8YJIxYwT420xY/zEeCJotBLhIhE2EgFDfk4kf584cSrd88fFO37+bMSMCnqAFDMuueQS8YpXvEycc865iBkVMKUICEBguAggZgyXv2ktBCAAgaEnsGvX18SCBe8X8+dfIZYu/VVxxRVvFDNm/GLyK/RjtbJptS7t1G+yxXW9SuMRM6qk2cyyHt3/nJjxktPFyRMnxfHn22KF/EgRQ0ZkvCD/bmsZQv5T/n3y5Mnkv+fEL11yFmJGBW6VYsaFF14oXvWqV4mZM2ciZlTAlCIgAIHhIoCYMVz+prUQgAAEhpqAEjIef/w+cdFFs8XevWPi8st/O2VShZixZ8+jYu7cnyvMWAkWNltc1wtXnMnoEjNarfav+G1u7a0I6iOvZb8rYldV5RSpu8o8Oiu93CoYlbHzG393LBUzZETGC8+fEi+UT5PojGekwJFEZHT5VsoaJ4+LeZcQmVGGvcqLmFEFRcqAAASGmQBixjB7n7ZDAAIQGDICJjFAChDz5q0oLWYcPfpDsWTJR8XOnX9QmKpLrHBdL1xxJmOemJEVGfJEhxBBIiRtVe3sRzm2dtXd3r/ad1ycM+1FSfBFImYkW01khIb++Y9jE2dmjIvxJFVb2Dht/NnKxIwf/egZcfvHPil++MMfpmV/8lMfS///T//4hPjUp7aIs88+O/37wx+5QZx11pni3q2fFd/5zj+n3/3Mz7xeLLr2V7u+k9+/+tWvEu9bumSSa9fc9DHx67++UPxsImKqj6znD//wf3T+nvf2t4q3ve3Nnb+zeR566BvpNZlGXnvX/CvFZZddkn4nbZs37wrxmtfO8u5WiBneqEgIAQhAwEgAMYOOAQEIQAACQ0NgwYIPiF27viq2bbtNLFp0ZafdUiQoG5mxdu0msX79H5YqxyVWuK5X5UibmBG6MA9ZsIekraqd/SgnlFk/bJJ1ZMWMdXfcIW76vRs71Ssx4667Py5WrryxJ2KGFAe+te/vxO///u2deg/+89+L99+wRnzkIzclQsHPiz/7/P3iSw9+VXz05venAsL73rdM/KcLXys+9MFbxK/8yi+n4sQ5M34y2S42T3z9619PyzmZRI8cPvK9Tpl79/6t2L7tc+Knf/r14r/dsEwcP/6MePJ7PxIf/ejatB55boX8PHvscPr/Z545mkRtTc6zfdufihe/+AzxniW/IX7p7fPFuefOFJ/575vT8pRtF/z0q9K/fT6IGT6USAMBCEDATgAxg94BAQhAAAJDQ0BFYcgGr1nzO+L6638j2av+413tlxEWX/ziN8S1196Ufi+Fj6uuerOYPv1soZ9b8dRTXxI337xFvOxlM9J0UsjQP1IcMZWliyj69d27N6URIvLj2mayc+ed6bkfMo/c1nLw4JNi1qx3dapX32fP2ZCCi/ysW9eux/YJFTP0ctTi3bYVxfS97Tt9K0ZeeTKdum7a9qLsy9vakbXbtxw9n6l8XzGj6va57NrzzWSbybTTUzS3fOzjHReu+eAHxQ+eaaWHf9599yc630tBQ36mjB+rLDLjTz73F+LAgQPi4x+/vSM+fGvfAfHQQw+J22//RPqdFAauW/oB8bnP/e9hBOoAACAASURBVIlYseK6VMyQgsFnRv6HmDbtpeLX3v2f0zRXL3iPeOyxx8R3//V/TurWn/rkFnH11QvFTTfdJP78zz+fliuFCfm54YbVnXr0jLY8Usz4rd96TxKd8Z+Tc3euFO9616+Jl//kWYgZuSMKFyEAAQj0hgBiRm+4UioEIAABCDSUgDwn42Mf+3QaoSE/Dz/86eQX4Dd0rFXRG/JcDfmZM2dxelio2j6iBIL9+z8nnn32uBgd3Z2KA6aoCVdZpuuyTpeYIYWU733v31Lbli9/t9i06cNiX7IIlH/r+Q8d+n4quMjr8tNPMUPW59qSol/PS+u61m5z++wO3zKz3TMrhviWYxNRVPk+YkYv2uey68HHnk22mby4E3Gx7uN3dJCs/sCNYsMfTAgZK65PIjOSszWSjSfJ/49XdgCo3GZy00fWi9e8Zla6NURuJVEiw4oVv9sROGTUw40f/JD4RGKj3Ary0h//iURo2Sw2bNwgXnneTPGD//i3XDFDiiE7dmwTH/zgh8Xv/teV4iUvOS0VH37nd34zOTvnkkRQeUIcOvTdRBz5sc42EVMeFZmhxIxduz4nbrnlY+K2j90kfm/1mo7QQmRGQwd/zIIABAaOAGLGwLmUBkEAAhCAgIuAXOTfddcfd6IpVCRDezHcfquIEhRcf08sWrvzFSnLtY3EZYs64FRto9m+/UHx+te/Jj3sNORTRWSGScwwCQgmESJElHAJAb4HbYaUkyd02ESS7Pc+USImhiEiS14df/HoM+Kcs1/cMet4cranLmCoC1LI6HwSvWjKyWPiHZdWdwCoFDTkeRP/9E9PJKLAGrFr54PpVg4pGEiRQn7UFo57790iXvnKV4kjRw6L2bNni9/93f+aiBD/mkSRPGsVM+R2kb/Z+1ga6bFt+38XTz15SPyfv/Wb4tZb7ki2mv1mGuXx6COPp9EgTz/97+L/2rBefOUrXzPmkdEgemSGjAS58cb3p1Ef0jYVNYKYETLakBYCEIBAcQKIGcXZkRMCEIAABCIjkD0bQy725XYSU+RFlWLG5IVs+zWwLnFi8sI4X2iR6VW0xxNPPJAs4D7dicoIcVUvxQx9O4W0qZdihhIDVNt9BQSVT7dtsg8nR4KYGPueBVKUS1G7vvA37ciM7OeODRNbTm5IIjTk5/jz7VQpjxeOi3f+fHVihqpfbuv42Yt+Jo26+Pu//7a47rqlHTHjhv/2EXHP1v9bfOD9H+wIBgvf/V+SLWCfSYUM+bFtM5Hlfvvb+1MR5Pvffzo5D+NYGqWxadP/I179mvPFW9/6lnSbyv7/+U/ij//4z5KDRz+VnKXxYWuerJjx9a8/KB5MzvT4l3/5Z8SMkEGGtBCAAAQqIICYUQFEioAABCAAgTgISPFAvZZVWSy/65WYoYQF17YRm3CSpeojfujngmS30Ph6KVTMsEUL9GubSfZsDZtokScshERm6BxdYoXruiwrpG7fqBBXvTv3JmJGEpkxZUp3rziZbCf5xIY7xPWrPiiOJa9s1T/jL4yL0048L971pjPFLX/0JXHLe19q7FL33PO34pffdYVvd0vTyeiM1/3Ua5PDOC8Xq1etTiIdNqVChXzjyO23fyrZ5vX5RCz4nY5g8ImP35mcW/G2zttJbGKG2i7yYz92ZlrPokW/IX5/3XrxnX/6h3Sryj1b228fkmd13H//aCJy3CPe/e5fSwWPbJ4//8LnJ0VmyDM6ZOTIoUP/lh4mygGgQW4nMQQgAIFSBBAzSuEjMwQgAAEIxERACRfr1i1Pt16ocybkgZrz578lbYrrnAvbVhD9LA253WPVqvck53J8reugTlnfI498Wyxd+quT6pLnb1x++W+n37vED9t5HsoXsg3yk31NbNkzM2SZVQoU7baaIxyKbqfwzZftt2XOzAiJ+DDdL1mbs1xsnEJEkGy9eWKGfBXrscQtvRYz5AGgMlpCfh555JupgHH22WeJzyfCxde++kiyleTVYs+er3XebKKLGWoryIc/cmP69hGTmKFvMXnyqf+d1iPrfO65Z9OtJn/xF38ptt33ueQQ3bekr3yVr4hdsuTa5PsvpdtSsnlk/mxkhhQzpBCydu3viy1btohZr/4J3mYS00MBWyEAgagJIGZE7T6MhwAEIACBEAJScJCHZ/7d3/1v8clPbkuzSmFBCRnyb9+3mbQXmO3tIvIjhYq1azeL8877CXHrrcs6b0lRgoZMk30lrF6XFCjUAZ7ZslUd6gwMlU5/04rOQdZ51llT0zed6J8qxAxZnr4lwvTWj+z2DNNbSdQbSGxpTQt11Za8SAzffNl+o/LZDs60tdkVAeG6ruzQ6zUJMlXb9Sdfb28zeZGKzDitm4gUM06cCsx44WSyuySJykhCJcSUE8+J+W86q7LIDPmK1GPHjok3vvFn0kgIJSDIszSePvSseO1rX5ncS6/ovHHkpT/+avHDHx1KBQOZ/uyzZop///53UuPPe8VPT3qbiUxz5hnTu17V+pJpL0vTqzM5pA3yc+GFF6b/l+Xb8ihKMq9en6znZS89X/zbvx9EzMjeXPwNAQhAoEcEEDN6BJZiIQABCEAAAnURWLHidnHHHdenr5Mt8rFtMylSVix5fEWHfrenV3ZJMWPamW0xY8pp4+LEyVanaeNTxsVzyXtOxhPxQn6kmHEi+e9k8o8XJWLGgsurPTNDbecwHZwpr/keqFnGN3k2lCk3L+8XHvhqKqC86lWvSgSbmWLq1G/3qirKhQAEIDCQBBAzBtKtNAoCEIAABIaNgIy62LfvfyXnANwo/vqv9yVnA1xZGAFiRmF0lWfslZgx+tUfibPPPF2cNuU0MSXZVqJ/TrRaqXjxwqkvpajxQvJfa/xkembG1b8wrbLIjMqBRVQgYkZEzsJUCECgkQQQMxrpFoyCAAQgAAEIhBHYuvVPkzdA3CY2bLghPa+jzAcxowy9avP2Ssz4h385Lv7hn4+L1pRWEoMxEZUhrZdnZjw/PnEyqPxbChpye8/rz3+RmP3KMxAzKnAzYkYFECkCAhAYagKIGUPtfhoPAQhAAAIQmExgGMUM+kEYgarfZhJW+2CkRswYDD/SCghAoD4CiBn1sadmCEAAAhCAQCMJSDGDDwRcBPJezerKy/U2gUsuuUS84hUvE+eccy5nZtApIAABCAQSQMwIBEZyCEAAAhCAAAQgAAE7gcNHXiGefPKweOZHz6ZvKuFjJjB16lRx5llniJe//BxxxtRzEDPoKBCAAAQCCSBmBAIjOQQgAAEIQAACEICAncCxYxeKZ48dFseefU48/3z3eRxw6yYw7SWnp0LG6adPEVOmfAs8EIAABCAQQAAxIwAWSSEAAQhAAAIQgAAE8gmcOPGziYhxAkyeBKSQIT+IGZ7ASAYBCEDgFAHEDLoCBCAAAQhAAAIQgAAEIAABCEAAAlERQMyIyl0YCwEIQAACEIAABCAAAQhAAAIQgMAkMWPhwoVQgQAEIAABCEAAAhCAAAQgAAEIQAACjSbQGk8+t956qxgdHW20oRgHAQhAAAIQgAAEIAABCEAAAhCAAAQkgS4xY2xsDCoQgAAEIAABCEAAAhCAAAQgAAEIQKCxBGRABmJGY92DYRCAAAQgAAEIQAACEIAABCAAAQhkCSBm0CcgAAEIQAACEIAABCAAAQhAAAIQiIoAYkZU7sJYCEAAAhCAAAQgAAEIQAACEIAABBAz6AMQgAAEIFAZgUsvvTQt67HHHnOW2br0HjH+2HXOdD4JvvnNb4o3vvGNuUl90vjUpdJUaX9IvaSFwCAS6MX95FOmTxof3r7lhIyRPvWSBgIQgMAwE0DMGGbv03YIQAACFRPwnajLib/8VCFmSJFCfvLEDJ80ISiqtD+kXtJCYFAJ9OKe8inTJ40Pc99y5BjZarXEo48+6lMsaSAAAQhAIIdAYTFDDsTJG10nFS2/1z+mNPK6LX9Rb+n15tWZTp4Ndiub8q6bbAtph4+NeWxc+V3X9TaqtkgWIW0o6h/yQQACw0HAR8xQk/50vC0ZmaFEClmWTczwSRPiHR/7XeNxq3U4eRadk1uta2yWZUyM5eXK+vXzNnTZcv93V1ttc9mlZ3S106csvZ3tZ7S5rT5ltZ+Dbm55ZWXtcfnAZVeV7PWy8nwYMg9Tfdk1d/KZX+WmOSVwVjEuKJ943asV1etTl7QLMSNktCUtBJpPILv2nXgmTF4n97M1+c+x9nrdNq6H2Oma73TGY00jyNbrqx+Y7AoWM/IMNkHLfufb4FCIOhSXHUWum+xxTVC6J3Td4o/NBtsNYOJo6gjqO1cbs+0JaUuIb0gLAQgMFwGXmKFP+MsuWnSRQpZlEjN80oR4yNd+u+DvXkjrD377ArJbDCkjGsgFcHbha/rOx67u5167rXmijevZ42pX3nPW/Nx2i0gyX57/TO3JszOvjVWz18vL82FeG0PmOz5zE18f+d5bVd+vVdXrWw5iRogHSQuBeAiEjoe9aplrra3b6XoGu2z0bbNLWCkjqgSLGXmTmZAFdFl4roejy1Eh10Me7Danh7TXl2NoG1w2uK67OjTXIQABCOSJGdnJfrrQLRiZkRUpZFlZMcMnTYjHQux3jac+i/T8h//kRXnRBbWJQVkxQ9niamcVnPLmJd1zBT8hI3Sh305vL7tfYkbVwkjIPMvfB+ao3pShFiGhyis6PnTs8Sizqnp9y0HMCBl1SQuBeAj4rt/61SJfe1zP4Tx7ffK60riuu3gNhJjhEhtcznRdd5Xvghw6MfJ1aoiYoat06QLCskWojDLmw4E0EIDAYBOwiRmmiX46FhUQM0wihSxLFzN80oR4ItR+1zjuWuSHPjfKLKizHKr4Rb8KMcN3e4n/Qro3YobLl7GLGTb7q547hd5jPvevT5k+aaqqS5aDmOFDkzQQiI9AkTGxl630tcc1X+mlmOGzPnUxqlTMyE6+8n9VsqvzLqN9rocu9PO2bGTrc7UrKxaEOsq3U4W00bcNvnX7+IA0EIDA8BEwiRm2xUIRMcMmUuhihk+aEM8Usd81lroWwHWJGS4hw8cuvW2udro46X4qU5YurrSf0eXOGKnKLllOVVtDehWZ4Tsh9usbYZEZinMR0TO1xxCZkS3TJ43PeOFbDmKGD03SQCA+Aj5jpb4mdJ0boa8n8/LZSPnY4zNuqzRF1rfKBmW/60fzkDmBanflYoatwVnQRYz17dbZsl3OdF33tT1PXAhpr09al80+ncZVhi9v0kEAAhBQBLJiRt4EP30wBkRm5IkUsiwZmeGTJsRbRe13jeOuhbnvBEO1xVWeyx5Zju/hkfmCfnVneZj8VHQ7h4ryUCJGFbx6wb7soZ1ZYUTaaCvTp0/Y+qEtr6vM3L6TIzyEjhUd33iUWfQenzQ39KhL5kHMCBmBSQuBeAi41p9514tey6Pju84LGbddbTStmdPx+9SOAFddoXMfmb5yMSNvQa830KcxRbpvEcf55pmYuEz+ZcFVRkh7XWnzJ5ITp9MWKceVp4hPyAMBCAwPAV3McC0SQhYoLpHCl3De61tDFyd59rvGUtdiOuSBXmVZikGRMzNMdrhsc3GaPDEqdjZFqG2+drna5+PHqiIzdN/Jf0sRo4gffeZqdYgZIeNFZ77mEBh8xw0f0dV3vEPM8KVOOgjERUD9kKyszotCyP7o7BIzsiRcEQ62Z49rvTr5mZu/5nU9K0Pr83lmZm2sVMwIMdjVeNUY3WCX40Ieri7RxSUY+GxLcdVhu0VD6zaV48vXpx1xDSVYCwEI1EmAyIw2fdcYXMUiuF2P3zkQLnuyfabIItj2ytJ0EVrydaqdxWnBgzabKmb0amuI5OXaMuTTJ4rOqwrNb3KEh9NOa4kTjywNHtryBAZVpk8an4pdYoYSRBAzfGiSBgLxEfAdU9vPxPGueYJLzHCtgX3XgiFrddtcJmR9G1qfz/wp29ZGixkh3ThUAHA5okx5E5OuCTXLp4Ob8ukMqijDVV5IHSH+IS0EIDAcBDgzo+1n11jqI0JUUYbruWLrlUXEDPNkKl9scbUxW2aZbSZZQaVoWd3PUbeYlNdGxIwJmjYxoKiQkd6HFoFEL9Mnjc/ozZkZPpRIA4HBJeB6nuUJFmreoOjo4oWrXBtRXyGhzJrXZZuvDa71aV6vGQgxwwdUiHhRxDHZyaurw+Y5xac9tsmyzCs/LgUv5NeWwR12aBkEIFA1Ad5m0ibqfo6UWwT3KtJA2l7FL/qqX7lEGxenEOHAVVbVB5O62jbBwH7oZS/EDHX2SdnzN0ImuC72PixMYkAZISO9Dw1iRrZMnzQ+46TvW1GIzPChSRoIxEfANQ5m16L6eq2f461rTZwln5fe1WbX+jivLt8eUEjMUAtm06JZv2ZbVOfl9zW8e4LTXsBnP7ZTYm0LfV8hIG+iairDh4n+oFf/zqpyeW102e5jg0+HLOIf8kAAAsNDwCZm2BYWPnvRTfRMZ2hkz8PwSRPiGdNixWZ//sTkcKfavLdq+Jaht6HIdg794E9ZVtlFcPfzuXhkRtWvZm0/u9vsq3ibSRVihrQlhH9en/AVMfT5hms+ZJqPuOYrefdUbp/OCA9lhQzTmGMqM3tfF63Xd3xAzAgZdUkLgeYTyK6x2s+Y8UmGZ9e/+trNVUbo2tmV3rVuzBpf1frW9QYX14/xpt5QSMxofrfqvYWDuPAfxDb1vidQAwQgoBPIEzNMi4uiYoYsKytWmA739EkT4sHsgqWImOFbX5VjMmX5Um+ng1cYL9/UvmJGUUFh0gRcE0hsZer3dJl6fccGxAzf3kI6CAwHAdu4WOVzaJBJImaU8O4gdbJBaksJl5IVAhAoScAlZmQFjTJiRlbQsL2pRBc0Qt5mYkOhL1oQM8p1mCqfPZQV5osqefnW7CNmlBEUbGJGXpnqfi5br8+4IO1DzPDtLaSDwHAQQMwo52fEjHL8Kv31pqQphbPXMaEpbCwZIQCBRhPwETN0QaOsmKELGnlChRI0qhAzfOyfHE46sbXE5EDTtgf7BKe6srJbHLK2mbac9MOuvDejSBvr4lWlXVWyr7KsXgwwrpBndU+VFRRMYoarTClCuNL4MFFihmtMQ8zwoUkaCAwXAdc2k+GiEdZaxIwwXqSGAAQgAIEcAr5ihlq8uCb+vrClWOESKnzS+NZXtf2meqsUmikrxLNsMwmjVU1qKQZUNR4oi3zK9Enj00LfcuQYedppp4lHHnnEp1jSQAACEIBADgHEDLoHBCAAAQhAAAIQgAAEIAABCEAAAlERQMyIyl0YCwEIQAACEIAABCAAAQhAAAIQgABiBn0AAhCAAAQgAAEIQAACEIAABCAAgagIIGZE5S6MhQAEIAABCEAAAhCAAAQgAAEIQGCSmLFw4UKoQAACEIAABCAAAQhAAAIQgAAEIACBRhNojScfqWqMjo422lCMgwAEIAABCEAAAhCAAAQgAAEIQAACkkCXmEFkBp0CAhCAAAQgAAEIQAACEIAABCAAgaYTmCRmEKHRdJdhHwQgAAEIQAACEIAABCAAAQhAYHgJyEAMo5gxNjY2lFTUdpthbX9TnI4fmuIJ7IAABCAAAQhAwESAuUoc/QI/xeankTgMxspaCdx66wPpERmIGRk3MODV2i87leOHZvgBKyAAAQhAAAIQMBNgrhJHz8BPsfkJMSMOj9VrJWKGhT8DXr0dU9WOH5rhB6yAAAQgAAEIQAAxI+Y+wJwyDu9N+AkxIw6P1WslYgZiRr090FE7D55GuwfjIAABCEAAAkNPgLlKHF0AP8XmJ8SMODxWr5WIGYgZ9fZAxIxG88c4CEAAAhCAAATyCbBIjqOH4KfY/ISYEYfH6rUSMQMxo94eiJjRaP4YBwEIQAACEIAAYsYg9AHEjDi8yDaTOPzUFCsRMxAzmtIXjXbw4Gm0ezAOAhCAAAQgMPQEmKvE0QXwU2x+IjIjDo/VayViBmJGvT2QyIxG88c4CEAAAhCAAASIzBiEPoCYEYcXicyIw09NsRIxo+Fixp49e8S8efO6rBwfH0//PnjwoJg1a1bn2u7du8VDDz2U/r1u3bqm9LFSdvDgKYWPzBBoHIFWq2W0SY1rVRq8du3anoyHvSq3yrZTFgQg0D8Cdc5VbGOqbP22bdvEVVddJaZPn94/GA2uqZ9+2rdvnxgdHRXr168Xy5cvF9dcc4245JJLxIwZM4R63vXqWdKrcvvlWh8xY9++Awnf3QnfP0z4vjvh+/aE7+sTvr+Y8H0sNXXt2k2n5gArKjW9V+W6jGy1LrUm2bbttuRef3Nyr5/tKsbrej/r8jIoJxFihgVOPwc8lxPlgDhnzhwxf/58sXPnzknJ5YPs4YcfFpdddlly4/Zm8u6ysVfXm+SHXrWRciEwbASOHj2aTujk58iRI5VNtKX4O3fu3A5O03iYTePD3qdcn3JIAwEIDCaBuucq+piqFsquueNgeiK/Vf3y0/bt28W1117bmZtLq/bu3Ssuv/zy1MA8MYNnlBAuMWP79gcTvjclfD+drH3ekDLdu3cs4fvbp/jaxYw9ex5N5gk/F9T9s3nqEjOk0UeP/jAVbNr9qN1OKezMmbM4WSdekawT/yCobXmJ+1lXGaMRMyz0+jXg+Tpv48aNYvXq1WL//v1i9uzZnWzyYfXII4+IpUuX+hYVVbqm+SEqeBgLgQYTUL8mVhWRISfzS5YsMQq+CoNPmiyyInkajB3TIACBHhBowlzFNKZWPc72AF1fi+yHn5SIJKNiFi1a1NU+FW1te+4Ved4UydNX6AUqyxMz1MJdRiIsWnRlhu+jSTT7is4if/Lz/IfJPOGjQQt+uaAPzVOgyUFZVNSEEjNkZtN3QYVaEvezrqL2ImZEImaowfGee+7pEi62bt0qrr76ajFz5syifaDR+frx4Gk0AIyDwIASqHqSLaMwZDhvnjjikyaLu0ieAXUZzYIABBo8Z0TMcHfPfswp5bz8uuuuE0888YQ4//zzu4xSETS251SR502RPG5S9abIEzO2bv3ThO9tCd8HEr4vz/BtRy3oi3w9gYyokNtSbNdNrS6Sp9f0+ikw9LOuotwQMxr8YMqatmDBArFr167OZF0Oihs2bOicj6Hvm1QDpUzzxS9+MQ13kx+lFGfP4pDpV6xYITZv3pymk3+r8uRZHHrodtHOViRfPx48RewiDwQgUI5AduKtj1+PP/54umVOjnfy3xdddFFamRR11feqdjlWqcmczSLfNNkx1KdcWadpnFX71H3aVY4kuSEAgboJNGGukh1T1Y9gak4nx6l77703jfJV80HTOCXnfPKstux5G7b5pCxLH+eeeuopcfPNN4uXvexl6fzUNm7X4bN++Ck7V7e10+d5I59deX7r1zOq3z7MEzMWLPhAMjf4qlOQ0M98kOKFEiV0f8jvZeTFvff+WXJffPLUfTFx9oQpTzZ/ew7ww2St9Y1060v73pooQ7fj8cfvS+zYnNov/33RRe1Iexltor6fmNu0t5CYPlmBQUWrtO/1dpuy9qgoFt2ep576UnKvbknu1RnJvWo+V8SnLhs/va7duzelUTPZsz2qsBUxw9JR+jHghQ7k2T14cv+d/MizMtQn+zBTg6pcEMiPfvaGKk+JFWo/n9rDLv9++umn07M66vo00Q91saBeCAwSgbxfEZWAIdPoZwXpk0Q1Xinh1udXySJpfPLkjbPSZ6oMW7sGya+0BQLDSKAJcxXTQaC6IKF+sJJzvO985zuTzmJT+WVEweHDhydd9x3n5HboZ599Nj38UooZeeN2v/tKP/wUEnVoE/X1yA1fv+l5QtYCPs+ofvswT8wI2U6RTWvKu2LF7ckPuZ9Lzu/6q+S++NdJZ0/4RCYogUUKFO21Vvf5FaoMJWDIv/XzLXSBRp39kRc9YjqcUxcJfO3Zv/9zyb16PD1I1SVm6PeqXpcvPxlJc/jwDyaxqcJWxIyIxAz19pI1a9akDwg5wN1xxx1dh+e5BkbTdXnK8qZNm4Q6l0MeMioXEPLvVatW9ftZ01VfPx48tTaQyiEwpAR8RIJsGjWpkxFp73vf+3LHPn2CVkbwKGJn6Dg8pF2AZkNgYAg0Ya4Ssog+dOiQOPfcc1P+tvExdByz1Z83bve7A/TDTyF+cDHO8vHxm8+zz1VvyLO3Fz7sp5ih23/o0PeT++Idp+6LdmSEj5jhEk1c15UgsGHDDcnc5lecbyRxCTqu+lz5dSYhaX34hdrmUz9iRkRihjRVPRTkL3ymgz/zQrf1pqqHl9rbJwWMJ598Mn3dq9x3biu/F4NWXpn9ePD0u03UBwEITEQr5P2alB3P5ETurrvuSscoKbjKkGl1XlAR0aHIpK9IHtfEkf4AAQjETaAJcxWfRbSKyJURG2r7caiYkfVUnlgs0+aN2/32ej/8pObV2QP7TW31fTaE+K0Xz6h++9DnzAwZVTB79qzcLuRaOKvM6u0oMuJAbRVRkRH9EDOkCHDXXX+cnuchIzbuvXdNMrf5cWvbXAt822tV89pkq8xVl8wXws/mk8njil1MyqZFzIhMzNDPutD3kqtm2ELLbIcN6a+KkgPv97///c6ro0zlD+KDp99toj4IQKCYmDEx8Wi/9k7fgoKYQa+CAATqItCPRbKrbS4xQ55BJLcL6NvdZJm+YobrLAhX/WpBro/brjZVfb0fflJR1Ka3mbQXfts7bznxETNC/dYLMSPv2Vu1j2R5eWLGwYNPilmz3pWevZB9m4laWGfPh8hbxO/a9bXkvnh/5wwLHwHElSb0elZUcb1i1SUwuM4VceXXfepKG8ovW14VtiJmRCZmqJOQbQ+D7MCoBkF1Lkb2Va7Z8lzl92LQyiuzHw+efreJ+iAw7ATUOCM5qDN6fCdgDz/8cHpOkBzrTGKGFGXluCe3yNkminoafYKePTBPtymvXN+95K5fMIe9X9B+CMRKoO65im1M1XmaximTmCHH2DPOOGPSmRmu+aRND+XMEwAAIABJREFUzJDf28btfvu7X37KnnEn2yl9dP/994vXve51nUP1Q55R+tl3Jr/18hnVbx/miRlKsJARFA8//OlkPvCGtBvJgyTvv/8vE76vTPj+XPqdTVSQUR1yEb5q1XsSIaN9oKh+3kWbb3dkgJ7HtiB3nZlhE1Vkeaot2fM0sveIbKd8Y0t7/vRXxi0pSmCQh25KFvKA0Ece+XbyNsxfNXKx3Yc+dfnyk+0744wfm3RmRhW2ImZYPNivAa/IQC7PsjjvvPMmvb9aDYqqTDVxVg8g+b1JKZanIV944YWd8mzlF7G1bJ4m+6Fs28gPgWEkkB2nbAz0NyqpiZvMKydsd955p/jud7+bnh2UfdOJHBvluKH2g+vjoTqRXaWRW1TUdzLdDTfckJ7in5fHVK7v20z0dmTH6WHsC7QZAoNCoM65im1MzUbkqsW0jBxYsmSJ+OxnP5tu2VPnpKly5N9S+Mi+zUT6yjaftM0/ZZ68cbvf/u+nnw4cOCC+8pWvpK9plR95Pp38Tz2zTMxMzyiX37J5evGM6rcPXWKG5HngwBMJ3/8vfU1rm++70//UG0KyWy2kkKDeGnLeeT+RzBOWpVs5lAgiIz6WLHlncl/8ebrdY+fOO5MfTN4yKY86U2PiGW5+e8hVV705FRpMdujfSbvk31IsufPO+5K5zdPJ3Eb2k/abTvSPa/uInlaJBPI7PYrFZI/pPvSty8VPlSN5ygiY7NtM2uNKOzqmqK2IGZaRtJ8DXr8H85jqww8xeQtbIQABCEAAAsNHYBDmKq5tIoPg1UHw0yD4wdUGHzHDVQbXm0HAtU2lCisRMxAzquhHPSuDB0/P0FIwBCAAAQhAAAIVEBiEuQpiRgUdgSIqIYCYUQnGRhSCmFGjGwbhwVQjvsqqxg+VoaQgCEAAAhCAAAR6QCD2uUreNpEe4KqtyNj9VBu4PleMmNFn4D2qzndLS9nqicywEGTAK9u1qsmPH6rhSCkQgAAEIAABCPSGAHOV3nCtulT8VDXR3pSHmNEbroNaKmIGYkaj+zYPnka7B+MgAAEIQAACQ0+AuUocXQA/xeankTgMxspaCSBmIGbU2gFdlfPgcRHiOgQgAAEIQAACdRJgrlInff+68ZM/qzpTEplRJ/346kbMQMxodK/lwdNo92AcBCAAAQhAYOgJMFeJowvgp9j8NBKHwVhZKwHEDMSMWjugq3IePC5CXIcABCAAAQhAoE4CzFXqpO9fN37yZ1VnSiIz6qQfX92IGYgZje61PHga7R6MgwAEIAABCAw9AeYqcXQB/BSbn0biMBgrayXgFDMWLlxYq4F1Vj46OiqGuf11stfrxg9N8QR2QAACEIAABCBgIsBcJY5+gZ/wUxwEsDKEgLqvW+PJR6mWchEvL/CBAAQgAAEIQAACEIAABCAAAQhAAAJNJCC1C6OYMTY21kR7e25TTKFoMdka6rhBblsoC9JDAAIQgAAEINA8AsxVmucTk0X4KTY/jcRhMFbWSsC5zQQxo/liziAPzoPctlrvfCqHAAQgAAEIQKASAsxVKsHY80LwU88RV1IBB4BWgnFoCkHMsLg6pgEvJltD76xBblsoC9JDAAIQgAAEINA8AsxVmucTk0X4KTY/jcRhMFbWSgAxAzGj1g7oqpwHj4sQ1yEAAQhAAAIQqJMAc5U66fvXjZ/8WdWZksiMOunHVzdiRo/FjFar5d0rkvNXvdPqCascnJctW1bIBlOmLVu2lC6ryraVNoYCIAABCEAAAhCAQIYAc5U4ugR+is1PI3EYjJW1EkDM6IOY4SNSSNHDJ53J3CoHZylmFBEhblt5pGPaTXfPEEXLybavyrbVeqdROQQgAAEIQAACA0mAuUocbsVPsfkJMSMOj9VrJWJGj8SM0IgMxAyzI3jw1DtAUDsEIAABCEAAAvkEmKvE0UPwU2x+QsyIw2P1WomY0UMxwyfSQokYiBmIGfUOBdQOAQhAAAIQgEARAiySi1Drfx781H/mRWrkzIwi1IY3T9/FjLVr16a0169fn/4/u+Dfs2eP2LFjh9i8ebOYP3++WLx4sVi0aFHHQ678Vbmy7ICnxAl9+0XWNrkdI1YxI7utpM5tJq3W4Q7a8fFzEqaHk37V/r/rI9Ppn2ye7PVseab0efWb7FJ1mOy1tSPUblvZtraHtNtlS/s+d/vDpxyXP1VdKl2oP33KJw0EIAABCEBAJ1B2zjjsNLPRzNm1geu65KfS5P2QiJ+6e5oPV1PftP0A61OeTxrEjDhHhFbrUm099phXI/Q87Tl8dz51Pft99/j7gBgdHRULFy4UrWQAGFcdSH4hL4yNjXkZE5rINOjs2rVLLFiwQOzfv1/Mnj1bSGFj3rx5YsOGDWLVqlWZRWf7YE2f6IdQ22T6sgOeb6QFYka+d1x+UMJBdvGqixr6NX3BbMprWlDbFvbZ/O2HaVtAyavHZk+V35tsU/b5ChV57c620fywa4tK2Y+NWyhnX1/ZWBQZF8gDAQhAAAIQyBJwzVUgZidgmi/r37mut+c2E+fO5c2/8dOEH3y4Tp6/TbzUwCQ4ub7zXRshZsQ5YkjhQYkO+r9trXGl8S2v75EZEwu2yWKESeCwKa0+CmyZrlB2wCMyo9hBoiETBNeC3SVW6NfzFrxlF99l8+eJHFXardeTJ1aYBJsqxAxbnb78XP2hzHhAXghAAAIQgICNQNk5I2S7CbgWvS7xwpYfP+X3NBd3fQ3n82Nytjzf8hEz4hsRTMJEiFgxWTibEEYm+t3k7+S1RokZK1asSLeXbNu2rbO1RHb8mCMzBmWbiWtbSR3bTEJ/cS+z2PUVPtq/EHRHJLj+nnwD+0U0+LQ/tG7d/jwRoUjdPqJMGeGijH/je2xgMQQgAAEINIUAi+TqPOFa8PoskBEzwv3h4q6X6JPW5Ce9DL/tQCPhDSFHLQRCxQyf7SWmLSem7SaNEjMOHDggLrjggtQJy5cvFxdffLGYNm1a15kZuioo/+2jDBbxatkHk8+N3l44tkPjfNOb2lLWVr1M2ytVmyhmqIV3ux9M3s5QVCQwMQ4RM/LqrVIEKFJWSJ46xAzlU9c2HV/hwqe9RcYH8kAAAhCAAAQUgSrnYcNM1TUX9t0agZgR1otc3CfPaye29ZjnzPnX9fVP/rpmJKwhpK6NQKiYMblPdUddhJTXKDFDNmzfvn1CHvIpz8+QnzVr1oh169ZNcg7bTCaQVPkQjU3MUBR8tj74LoB7IWaoMn1FF9to5Frk5wkpJqEgtK2KoY9IEMI7L4LEN1rD1D4fO2sb+akYAhCAAAQGgkCV87CBAFKgEWpeL7Oafqi0XfcVOGS5+GmyY1zczfNEu1gRUp5bdBop0JPIUheB7BkX7XvZ7yDQ9hw+/8wN27aVxokZGzduTN9iMnXqVLFy5cpU1NC3nUwsXjkAVLGocnBWYkZoJEYd20xcC3HXwn6iL5m3dej5hzEyIysOhDJAzKjrcUK9EIAABCDQTwJVzsP6aXdT63JFCnBmRm885+Kur8F8IuNd5SFm9MaPdZaqv33EdWbG5HXaAIgZUshYvXp1R5E9ePCgmDVrVtpW22uafG6mIk4t+2BSN2isZ2bEKmZkF+A2QcLn+16IGXn2ucSVMudfuMr2aWs/xQydU0hkhitfkbGAPBCAAAQgAIE8AmXnjNDtJhCyCCYyo7re4+KOmFEd60EvKVTIaM/fB0DMMG0dkd/JSI2dO3d2+T2WbSauztrEMzNcNvte37Jli29Sa7q8CULIL/8uESFvO0LRxXSegBBan83+0HJ8mJlEE1l/2S0uRXjYtg/5tJstJqVvPwqAAAQgAAEPAogZHpACkrgW1URmBMAMSOrijpgRAHPIkw68mHH06FExY8aM1M1HjhwR06dPT/+tIjN2794t5s6dm56fMWfOnFTIkIKG+tjyV9lvyj6YQgcE3/SmNpa1tUpuVZflEjNCFtmuxW1Z0SJUcPARFnSeIenLpPXh4GJpEy5C7Coifug+8LWx6j5LeRCAAAQgMFwEBnke1m9PuubDrkiMvPz4ye5NF/fu+Wi5Az7bczV7Gbyatd93XXX16dtMQkp1HfiZJ470/cwM/WAYvZFqu8j27dvFfffdl56VId9ocs0116TCxsTCpn1WRvZT9XaTsgNeyDYT1ZaibShra0hn63dal5ghowXUr/fSNtMBm/r1Cdbmt59k07oO7MxLn1evKZ8tvY/9LrtNZXTff90cs5yUMOBjS7aP5PnHpzxdlPBJ335Ius9B6Xdfpj4IQAACEBhMAoM8D+u1x7LrAtu2ctdc2SdiGz9NeNOXe54/9Gu+5bn8KK8jZvT6rqu+fJeIkRUjXK9mVRa6ym33lwfE6OioWLhwoWglnXJcdSD5hbwwNjZWfYsjKLHsgOercPqmy0NW1tYmu2OQ29Zk7tgGAQhAAAIQgIAfAeYqfpzqToWfwjxQxRolrMZ2asSMItSGNw9ihsX3ZQc8WwSKqbqiERmqrLK2Nrn7D3Lbmswd2yAAAQhAAAIQ8CPAXMWPU92p8JO/B+oSMhAz/H1ESiV+EZlh7AsxDXgx2Rp649na5to2EVoP6YeDgGvb0HBQoJUQgAAEIFAlgUGeh1XJqe6y8FPdHvCrn8gMP06kQszI7QMxDXgx2Rp64w1y20JZkB4CEIAABCAAgeYRYK7SPJ+YLMJPsflpJA6DsbJWAmwzseCPacCLydbQ3j7IbQtlQXoIQAACEIAABJpHgLlK83yCmBGHT/L9hJgRrxf7ZzliBmJG/3pbgZqYIBSARhYIQAACEIAABPpGgLlK31CXqgg/lcLXt8xsM+kb6oGoCDEDMaPRHZkHT6Pdg3EQgAAEIACBoSfAXCWOLoCfYvPTSBwGY2WtBBAzEDNq7YCuynnwuAhxHQIQgAAEIACBOgkwV6mTvn/d+MmfVZ0picyok358dSNmIGY0utfy4Gm0ezAOAhCAAAQgMPQEmKvE0QXwU2x+GonDYKyslYBTzFi4cGGtBtZZ+ejoqIil/THZGurTQW5bKAvSQwACEIAABCDQPALMVZrnE5NF+Ak/xUEAK0MIqPu6NZ58lGopF/HyAh8IQAACEIAABCAAAQhAAAIQgAAEINBEAlK7MIoZY2NjTbS35zbFFIoWk62hjhvktoWyID0EIAABCEAAAs0jwFyleT4xWYSfYvPTSBwGY2WtBJzbTBAzmi/mDPLgPMhtq/XOp3IIQAACEIAABCohwFylEow9LwQ/9RxxJRVwAGglGIemEMQMi6tjGvBisjX0zhrktoWyID0EIAABCEAAAs0jwFyleT4xWYSfYvPTSBwGY2WtBBAzEDNq7YCuynnwuAhxHQIQgAAEIACBOgkwV6mTvn/d+MmfVZ0picyok358dSNm9FjMaLVa3r0iOX/VO62esMrBedmyZYVsMGXasmVL6bKqbFtpYygAAhCAAAQgAAEIZAgwV4mjS+Cn2Pw0EofBWFkrAcSMPogZPiKFFD180pnMrXJwlmJGERHitpVHOqbddPcMUbScbPuqbFutdxqVQwACEIAABCAwkASYq8ThVvwUm58QM+LwWL1WImb0SMwIjchAzDA7ggdPvQMEtUMAAhCAAAQgkE+AuUocPQQ/xeYnxIw4PFavlYgZPRQzfCItlIiBmIGYUe9QQO0QgAAEIAABCBQhwCK5CLX+58FP/WdepEbOzChCbXjz9F3MWLt2bUp7/fr16f+zC/49e/aIHTt2iM2bN4v58+eLxYsXi0WLFnU8dODAAXHnnXem1++55x6xdOnSnniv7ICnxAl9+0XWULkdI1YxI7utpN/bTFqtw1a/j4+fk9snsnmz6fXreddUJa408rosU/0/a5zte1Mj8srIpld1um4QE0sfm1ztdtVr4ufyjW+ZpIMABCAAAQj0i0DZOWO/7Gx6PXpUs74+sH1vak/ej4P4aTKxbCR53g+xPn5QaUzl+NaFmNH0O9VsX6t1aefC+PhjQY2QefU8ell6QaZy+y5mKINMnX3Xrl1iwYIFYv/+/WL27NlCChvz5s0TGzZsEKtWrRJHjx4VM2bM6IKzbdu2LrEjiFxO4rIDnm+kBWJGvsdcfjAt2PMW8SHpQ8uRLbGVL6/pi39b2VXZZ7Mlj3YVNuUxMIkfJuHJV4Sp6l6nHAhAAAIQgEAZAq65SpmyhyWvbd6c/T5vfp23kJYc8VN3b/Jdq+hrNyVSmPLq3/n4zVY/Ykacd70uSGTFifz1R1sEUUKFLa/t+0aJGaZBSP9u+/btaWNlpMbevXvF5Zdffqrxxd4Ckge27IBHZEaxg0SzPnH5odcL8KwIMTGgtyMt9E+I+FGF3T71hQgDoTaVZRNSX5zDOlZDAAIQgMAwEHDNVYaBQZk2ugSK7K/8eQtpIjP8PREiZoSKF9KKPHEje123GjHD34dNSWkSGnwEDZUmJO3kteIDYnR0VCxcuFC0ksFiXHUg+YW8MDY21hNOJuFixYoV6fYRPdpCplORGYcOHRIzZ87s2COvya0oO3furNzGsg+mQRMzXNtK+r3NJE9UMF3zWdRn0+hbQ1zChU/5PsJHVZEZebbbbpYQcSGETfuB5S/+hLKs/OanQAhAAAIQgEAAgbJzxoCqBjJpyKLatgj2iXTGTxPdx3fLx8ScevJbF0PECpcYgpgR963dazEjT+xoVGSGPA/jggsuSL25fPlycfHFF4tp06ZZt5HIG4NtJtWGzdleqTrMYoZpMW4TPnyHoiLCQbbsuiMzlMDjw8K3vQgZvj2IdBCAAAQg0BQCLJKLe0IXIWQpIYfnmxbaRGYU84VLUHKJEa7rWRHKz08jxRpDrr4TKCJmhGxLiUbMkOT37dsn5CGh8vwM+VmzZo1Yt27dJKccPHhQzJo1Szz11FNd0RpVea/sg4nIjHq3mWQFCJ9FsmtRrl93pZ14wHYfVKoLALa+6ooC0cv2OXPCp+0mwSavnrz2l4nC8LW1qvucciAAAQhAAAJlCZSdM5atP+b82Ujt0EW1z9kMig9+yu8pIex9/GYTOKQVeaIV20zivKOz4kTbz+aDQE0HfuYdGhqVmLFx48Z068jUqVPFypUrU1HDFH0hz88466yz0rS9+JQd8FwDwsRCsR225Zve1NaytuplqsiM0EiMQd5mYlrU+4oZNkHAN1IhVGQwpfcVCMrYlCf0hLTB19Ze3POUCQEIQAACEChCoMp5WJH6Y87j84t+ds5s+7s935i8HQIxw6+H+KxFdBEjZJtJ1jd+fhrxM5xUjSGg3kIihYmQgzzzxArXeRqN2mYihYzVq1d31DoVfSE9pCt48vutW7caIzaq8mbZB1PskRmIGfnnPDRdzMjeB67X1YYIDra0oedoZIUehIyqRi/KgQAEIACBfhIoO2fsp61Nq8tXzMj7ld/UJtMv//gp3/s+YkZRYcnXz7J8IjOadpeG2+MSJ2wlmqIzohIzsiFLSsXTD/mUr2f90Ic+JO644w4xffr0lIUUNpYuXRpOOidH2QHPd0DQ9wr67BM0mVzWVr1MGZlR1WfLli2li3K1rUw0gW5c6NYImdd3O0i7H3cfgFmF3aE2uwSNqmwqygYxo/TtQgEQgAAEIFADAddcpQaToqnSZ5HrO6dW6wbbfBo/5XeLMpxdfnRd1y1DzIjm9rUa6hIgshld4kfeFpRaIjOkIDFjxoy0HUeOHOmIEioyY/fu3WLu3Lnp+Rlz5sxJ31aitpPI8zTWr1/fxeDhhx8Wl112WaWeLzvg+Q4ITRMzKoVYQWEuP4Qs6E2igu27vO+L5CkjZpQVQ1xt0d1U1s5Qxnp6xIwKbhiKgAAEIACBvhNwzVX6blBkFeZtVwhZBCNmFHd8yLpF1mISjKryI2JGcT/WnVPfZhJiS8iWlGy5fRczVPRF1hB1U8izMO677770rAz5RpNrrrkmFTbkR0ZgXHfddZPY6IJICLi8tGUfTCHbTJQdTYjMqIpfVeXY/CAXvraPTwSCntcUYTG5f57T9VXewttkW97Bn/JaXh5VsZ7GZbN+PVt2CB9XPe0Hmp2NT7vak4/Jr26tqg9RDgQgAAEIQKCXBMrOGXtpWyxlm6Kz2/ODlrEJtjmz31kMY7Fg6ZmdWa5Znll/2PyTNTAvnatOVRZiRs/c3rOCXSKGK1IjKjGjZxQrLrjsgylE4SwqYky+6QdvcC7rh4q7BcVBAAIQgAAEIACBLgLMVeLoEPgpzE++a5mwUt2pETPcjEgxQaDvkRmxwC874NmUZFP7ETPsvaKsH2Lpb9gJAQhAAAIQgECcBJirxOE3/OTvp7qEDGkhYoa/n0gp+8sDYnR0VCxcuFC0kkX1uOpA8gt5YWxs8H7t93F8TANeTLb6sNfTFNlmEloH6ZtLwLUlprmWYxkEIAABCAwLgUGehw2SD/FTHN5EzIjDT02xEjHD4omYBryYbA3t+IPctlAWpIcABCAAAQhAoHkEmKs0zycmi/BTbH4aicNgrKyVAGIGYkatHdBVOQ8eFyGuQwACEIAABCBQJwHmKnXS968bP/mzqjMlkRl10o+vbsQMxIxG91oePI12D8ZBAAIQgAAEhp4Ac5U4ugB+is1PI3EYjJW1EkDMQMyotQO6KufB4yLEdQhAAAIQgAAE6iTAXKVO+v514yd/VnWmJDKjTvrx1Y2YgZjR6F7Lg6fR7sE4CEAAAhCAwNATYK4SRxfAT7H5aSQOg7GyVgKIGYgZtXZAV+U8eFyEuA4BCEAAAhCAQJ0EmKvUSd+/bvzkz6rOlERm1Ek/vrqdYoZ8ReuwftQ7a2Nof0y2hvIc5LaFsiA9BCAAAQhAAALNI8BcpXk+MVmEn/BTHASwMoSAuq9b48lHqWFSxJAX+EAAAhCAAAQgAAEIQAACEIAABCAAgSYSkNqFUcwYGxtror09tymmULSYbA113CC3LZQF6SEAAQhAAAIQaB4B5irN84nJIvwUm59G4jAYK2sl4NxmgpjRfDFnkAfnQW5brXc+lUMAAhCAAAQgUAkB5iqVYOx5Ifip54grqYAzMyrBODSFIGZYXB3TgBeTraF31iC3LZQF6SEAAQhAAAIQaB4B5irN84nJIvwUm59G4jAYK2slgJiBmFFrB3RVzoPHRYjrEIAABCAAAQjUSYC5Sp30/evGT/6s6kxJZEad9OOrGzGjx2JGq9Xy7hXJ+aveafWEVQ7Oy5YtK2SDKdOWLVtKl1Vl20obQwEQgAAEIAABCEAgQ4C5ShxdAj/F5qeROAzGyloJIGb0QczwESmk6OGTzmRulYOzFDOKiBC3rTzSMe2mu2eIouVk21dl22q906gcAhCAAAQgAIGBJMBcJQ634qfY/ISYEYfH6rUSMaNHYkZoRAZihtkRPHjqHSCoHQIQgAAEIACBfALMVeLoIfgpNj8hZsThsXqtRMzooZjhE2mhRAzEDMSMeocCaocABCAAAQhAoAgBFslFqPU/D37qP/MiNXJmRhFqw5un72LG2rVrU9rr169P/59d8O/Zs0fs2LFDbN68WcyfP18sXrxYLFq0qOOhAwcOiDvvvDO9vmHDBrFkyRIxc+bMyj1YdsBT4oS+/SJrpNyOEauYkd1W0u9tJq3W4Vyfj4+fk7CdnEZ+n/fJ5smmt9Xrm85Wt8sumU/W7ZNOr0O3VzGxscnaZqrLZoPLHz43qK0+k12u+sr6Q9Wpl+PqGz5tJA0EIAABCAwegbJzxsEj4t8iWySzvj7Q02TXDT75lTX4acIvIdy655XdZwHa/GRa4+X5Ua8DMcP//mlSylbr0o454+OPBZkm89ryuMrtu5ihWqY6tH4T7Nq1SyxYsEDs379fzJ49W0hhY968ealosWrVKnHw4EExa9asLjjqWhAxj8RlBzzfSAvEjHxnuPxgWlxnv/MVAXzKmui/3cJC3iLftLD2+S5LxrcdeTa2Hy5toSe7UM/721amLw+9vhDOofXK9HmcfOsO8afHcEISCEAAAhAYYAKuucoAN71U02xz5ez3+t+2f2cX3KboaPzUpuTLffI81H6+n6lMXz9m60HMKHVb1ZZZFyTyxInJ/aotgpjEDJ9yGiVmmAQO/buNGzeKN77xjWLu3Lli3759Ys6cOacaX+wtIHneLjvgEZlR7CBR+4A2ZnSXzwK/bJoyC2DfvL6LcJ+25JWl8hcRM2x5TfXlle/bhu6JiTkqxca3PShOjsLx9QdiRm3PQiqGAAQgEB2BsnPG6BrcY4NdgoXrB0PbdfyU77iiXG2lFvUjYkaPb7AeFG8SHXyECJWmaH7ZlEaJGStWrEi3j2zbtq2ztUTeCLboi7xrZf1UdsAbNDHDta2k39tMlH99FsauNK7rPot1m4Dgu3h2tSdPSDD1dZ82+YgFpjQ+ZYdGR7ju1xBxIUR0CfGbS3BytYHrEIAABCAwmATKzhkHk0qxVuX9mj8xVwqLEFD58JPdJz5Chp7bdS5gGT8iZhS7d+rMVVSMGDgxQ56HccEFF6S+WL58ubj44ovFtGnTus7MkNeOHj0qvvjFL4qvfOUrYtOmTT3xXdkBzzUoZAdk3/Smxpa1VS/T9krVWMSMUPHAd4FaJJIhdKGcZ0uomKHKkv/3OWcjRKAISWvqry6WPnkm7p/JERt6+T51+QolPu3uyWBEoRCAAAQg0GgCVc7DGt3QPhhXZhHcnvvYhQ78ZHdg6DokL73PlpM8XyFm9OFGq7iKImJG3rYUXeRor2XsZ3A0KjJDGiu3j8hDQuX5GfKzZs0asW7dui7k+gEyvToEtOyAR2RG/7aZZO/H0PMofBappkWxXq9NMAgVV3zS+9ir2ybTu0QNV5k+okC2zjwmLp9lr/sKDu2Ho/08EB++qu7QNlf8XKA4CEAAAhCIhEDZOWMkzeyLma6FsGlLevf8AzGjiKNCxYz2fGsya32NZjqsVX2X50fEjCIerD9PVpxorz3MIkRW/DD9refP27LSODFDnosh32IydepUsXLlylTX9qG+AAAgAElEQVTU0LedKFfpooeM4qg6QqPsg8l3UFDpfNObumpZW/UyVWRGaCRGU7aZhCxWbYtWE+PQBXJe2aFbMKpaVIfWmydOhIofZcoyCRQhfPMiNULKdrW5/scIFkAAAhCAQB0EqpyH1WF/U+p0/drfXtyMFz7AEj+ZPV10DeLKlyd25PkRMaMpd2S4HerNI1LEsAkQPlEcPmmUdY0SM6SQsXr16s7rWvW3l5j2ZvXyENCyA17skRmxihk+QkQ2jc8i1SUolIkcyFvoq8V21mafrSMhLFwMVHSHXmaeDWWEk7J25wlaoWKXSu/iEz7ckwMCEIAABAaFQNk546BwKNsO1+K4PScqdl6GzIuf6hczlAV+24FGynYp8tdEwPdVq5PXN+1IjmjFDFPIkfxORmrs3LnT6A553bQVpazvyg54PgOyPij7pje1q6ytepkyMqOqz5YtW0oX5WqbzyLTR2gIXXy7xI2JwTr/TAcdUMhC29Vunza76s5rQ7vvmt8wUvRakfJCmUnbQrYhIWaUvoUpAAIQgMDAE3DNVQYeQEUN9JkLI2ZUBFsrxoe7qVZXvqK+IjKjeh/3u0SfN5l0r0Mu7dqS0ngxQx7gOWPGjLQNR44cEdOnT0//rSIzdu/e3fX6VSlkSEFDnqUhP0uWLBGzZ8/unK9x7733ipkzZ1bqp7IPJtcNPrFQbCvMvulNjSxra6XgKi7M1TbXot62sPZdBIeIAmXKDKnHJRao6/L/+sK9iFiQV1eV5RXxYyizkL4wcX+2BRsf+yru+hQHAQhAAAKREHDNVSJpRq1muubBZc7KUA3DT5Nd7OJu6xSufLbrLj/K+hAzar0VS1WubzMJKcglXjTqzAz9YBi9kWobyfbt28V9992XnpUhz8K45pprUmFDfuR3W7duTf8vxY3Fixen16oWMrpvpLEQX3TShmwzUZlcrzmyGTLIg7OtbT7bHkxpuvvcOZOQZvOYfsXPZsoKBkU6jKuevDpM2z30iIKJ/uVur0yrystjYbuW55ci/siy1MtwMdPbosrRRQmfPiTzIWQU6dHkgQAEIDA8BAZ5HtYvL5ZZ/Laf1fbtJ6oN+GmyN325Z9dvpsM9Teu6iflXK/2nz1oHMaNfd1119bhEDFekRt75Gu1+08C3mVSHrzcllR3wfAZV38HX1cKytrrKr/P6ILetTq7UDQEIQAACEIBANQSYq1TDsdel4Kcwwr5rmbBS3akRM9yMSDFBoLYDQJvuhLIDni0CxdRuH5Uyj1dZW5vsi0FuW5O5YxsEIAABCEAAAn4EmKv4cao7FX7y90BdQoa0EDHD30+klP3lATE6OioWLlwoWsmielx1IPmFvDA2VmybRexwYxrwYrI1tF+EbDMJLZv0EChDoOgbZcrUSV4IQAACEGgegUGehzWPdnGL8FNxdv3MiZjRT9rx14WYYfFhTANeTLaG3jKD3LZQFqSHAAQgAAEIQKB5BJirNM8nJovwU2x+GonDYKyslQBiBmJGrR3QVTkPHhchrkMAAhCAAAQgUCcB5ip10vevGz/5s6ozJZEZddKPr27EDMSMRvdaHjyNdg/GQQACEIAABIaeAHOVOLoAforNTyNxGIyVtRJAzEDMqLUDuirnweMixHUIQAACEIAABOokwFylTvr+deMnf1Z1piQyo0768dWNmIGY0ehey4On0e7BOAhAAAIQgMDQE2CuEkcXwE+x+WkkDoOxslYCiBmIGbV2QFflPHhchLgOAQhAAAIQgECdBJir1Enfv2785M+qzpREZtRJP766nWKGfEXrsH7UO2tjaH9MtobyHOS2hbIgPQQgAAEIQAACzSPAXKV5PjFZhJ/wUxwEsDKEgLqvW+PJR6lhUsSQF/hAAAIQgAAEIAABCEAAAhCAAAQgAIEmEpDahVHMGBsba6K9PbcpplC0mGwNddwgty2UBekhAAEIQAACEGgeAeYqzfOJySL8FJufRuIwGCtrJeDcZoKY0XwxZ5AH50FuW613PpVDAAIQgAAEIFAJAeYqlWDseSH4qeeIK6mAMzMqwTg0hSBmWFwd04AXk62hd9Ygty2UBekhAAEIQAACEGgeAeYqzfOJySL8FJufRuIwGCtrJYCYgZhRawd0Vc6Dx0WI6xCAAAQgAAEI1EmAuUqd9P3rxk/+rOpMSWRGnfTjqxsxo8diRqvV8u4Vyfmr3mn1hFUOzsuWLStkgynTli1bSpdVZdtKG0MBEIAABCAAAQhAIEOAuUocXQI/xeankTgMxspaCSBm9EHM8BEppOjhk85kbpWDsxQziogQt6080jHtprtniKLlZNtXZdtqvdOoHAIQgAAEIACBgSTAXCUOt+Kn2PyEmBGHx+q1EjGjR2JGaEQGYobZETx46h0gqB0CEIAABCAAgXwCzFXi6CH4KTY/IWbE4bF6rUTM6KGY4RNpoUQMxAzEjHqHAmqHAAQgAAEIQKAIARbJRaj1Pw9+6j/zIjVyZkYRasObp+9ixtq1a1Pa69evT/+fXfDv2bNH7NixQ2zevFnMnz9fLF68WCxatMjooYMHD4pZs2YV3p6R5/ayA54SJ/TtF9n65HaMWMWM7LaSfm8zabUOT3Lf+Pg5Cc/J3+sJZRr940pv6yN6OdkyfOvIK6PKIclWj+KVx82nLT7c83yQbauJp/zOVk/e91VypCwIQAACEICAiUDZOeOgUg39oc6VXo96zq4f1LW8HxKH1U95XH24qf6Zx797bj1xXqDJH65yEDPiHBFarUs7ho+PPxbUCJnXlEcvs60bTC6372JG9obQO/muXbvEggULxP79+8Xs2bOFFDbmzZsnNmzYIFatWjUJikwr8/hEQAQRTRKXHfBcA7LOQdrvm77XD1Hfsy7qFjMm+LUXuaYFsWkhbkor86rFclbo8C3DlN9lk6vO7HXT3+0be6L9eXnK5nex8eWYx8rGxNVOV38Ivf9JDwEIQAACEPAlUHbO6FtPLOlci9XJ86P8xW97fmE/W06/lpdu2Pzk8oMvt+yaJc8frvWM67osGzEjlju9205dkLCJE6aWKcEiK1T4ltEoMcOkDtoUw61bt4rrrrsuZdJkMYPIjHI3pOvBY1sY+y6K8xbBLrHBZ3HvShMqPpiiLHzEDF9Ovm32Lc9X4LCls/knpP5yPZDcEIAABCAAgXwCrrnKsPLzWbh2z5PMgoWvkGFadOvlD6ufTPx8v8tjmi3D5W/XdVUXYkZ8I4ZJePARI1Saovnb4tcDYnR0VCxcuFC0ElFgXHUg+YW8MDY21hOiJpFixYoV6faSbdu2dbaWyHTZyIy9e/eKZ555Jo3aQMwoH0WiO9gWmeGKxOj3NpM8EcK1gC6zYC+ziPapNzRqIXtzlrHPxc0lzJTJ7xPZUrT+ngxgFAoBCEAAAhA4RWBYF8muDuC7eHWJEIgZLtL5132Fi7KcXf52XUfMKOfnOnMXFSNsYobP9pKJ/tIgMePAgQPiggsuSG1bvny5uPjii8W0adO6zsw4dOiQuOuuu8S6devSkLOmixmujqVubN8b3FRelQ/RYRAzTItuH6HBJqD4LsR96uiVmKHa3L5fJm/LCW1biGji2i5jE0Hy7p2Q+l33INchAAEIQAACZQhUOQ8rY0fT8obObfMW3bY5v+9CXbIZVj/5MiojZujrGdPazHVd77tEZjTtTnbbU0TMCNmWkhfl0ajIDIlq3759Qh4SKs/CkJ81a9akwoX6yGurV68W06dPj0LMGJRtJoMUmWFauPsIDaEL/uytX3ZR7yOa+KaxiRoyf/bjeyaJTZTIlhlanm6PymuyU6XLE2vcwzEpIAABCEAAAmEEhnWR7KJUlZihL459tjbY6h1WP1UhZrTneBPbgLLikulv/RgA13XEDNfd1PzrWXGifd+aDwLNihMhW1KyJBonZmzcuDF9i8nUqVPFypUrU1FDbTvZvn17Gq0hDwdVN5U+wFXp5rIDnu8A3tTIjFDxIqZtJnWKGaaFuf5dLyMzXOJKnhhR5iBUvU1FIyp8hCCb/VWOC5QFAQhAAAIQmDyZvrWnW7NjJe47F56Yl00+M8O1EHddNy+Se7OFvql+8mXk4y9dlMiKG6Y3zKjvfG2QDInMaGpPctulH+aZ94aSIod92sprlJghhQwZdaE6vnr1qhIs1A1kQln1IaBViRmxRmYMg5ihL35DIjNc+Wy3um/URMgbV3wEiryhp6hIECJK+NThYuNTBmKG+yFDCghAAAIQqJ5A2Tlj9RY1o0SfxbFuqe+CN2QRjZhhfhOML2v7nLZbeHKV57pu9tNIMzoyVgQTyIu0yJ6HoRee90rXKMQM0344+Z2M1Ni5c2dnW0lMYobL+02MzHDZ7Ht9y5Ytvkmt6VwThDKLalWp2rLgG30Qo5jhy6nqdCaBwbeO7glO9yt4i5RRujNSAAQgAAEIQMBAwDVXGVZoiBnN8LyvkBDir9DtPr42SGJEZjSj35SxwmfbSPc8/1LrlpSJ9Zo5TS2RGUePHhUzZsxIbTty5Eh6/oX8qMiM3bt3i7lz56bnZ8yZMycVMqSgkf2YxI8y4PW8ZR9MvgNC08SMqvhVVY6PH6r41X7QIzNMgo1vm32FA990JoFjYqDqFi1s34fUVVVfpBwIQAACEICAiYDPXGUYyfnOhSee9e5Xs7oWxXl1DqufbExcES6mPpu39nKV57qu6kPMiHe00LeZhLTCJX406gBQ21YRtU1Enotx3333pWdlyDeaXHPNNamwEXpDhQDsxYNJ3bA+20xU/UW3ygzy4OzbNv1ASFOERdbHeVEYZQ/BnCy6uQ/VzKvTxx5XGrX4t3EqeqBmGe55ETE2f9na6Wp/2fGA/BCAAAQgAAEbAd+5yjAR1Of7eQdB6kJG3nzY9QOm67osexj9ZPNDlrvpvAuZRj/zQv/b1pddfnBd7/bTyDDdMlG31SVihIoVUbyatekeKzvg+arRvunyeJW1tcm+GOS2NZk7tkEAAhCAAAQg4EeAuYofJ30BXfQHvLCaulPjpzB6VaxRwmpspyYyowi14c1TyzaTGHCXHfBsESimtpcd0Mva2mR/DHLbmswd2yAAAQhAAAIQ8CPAXMWPk0xV1wK5e5E8XG8z8ffORMpm+GmkiOnkGTICiBkWh8f0YIrJ1tD7y9a2vG0RoXWQfjAJ2N4KM5itpVUQgAAEIFAXgUGeh9XFtBf14qdeUK2+TCIzqmc6yCUiZiBmNLp/8+BptHswDgIQgAAEIDD0BJirxNEF8FNsfhqJw2CsrJUAYgZiRq0d0FU5Dx4XIa5DAAIQgAAEIFAnAeYqddL3rxs/+bOqMyWRGXXSj69uxAzEjEb3Wh48jXYPxkEAAhCAAASGngBzlTi6AH6KzU8jcRiMlbUSQMxAzKi1A7oq58HjIsR1CEAAAhCAAATqJMBcpU76/nXjJ39WdaYkMqNO+vHVjZiBmNHoXsuDp9HuwTgIQAACEIDA0BNgrhJHF8BPsflpJA6DsbJWAogZiBm1dkBX5Tx4XIS4DgEIQAACEIBAnQSYq9RJ379u/OTPqs6URGbUST++up1ixsKFC+NrVUUWj46OiljaH5Otoe4Z5LaFsiA9BCAAAQhAAALNI8BcpXk+MVmEn/BTHASwMoSAuq9b48lHqWFyES8v8IEABCAAAQhAAAIQgAAEIAABCEAAAk0kILULo5gxNjbWRHt7blNMoWgx2RrquEFuWygL0kMAAhCAAAQg0DwCzFWa5xOTRfgpNj+NxGEwVtZKwLnNBDGj+WLOIA/Og9y2Wu98KocABCAAAQhAoBICzFUqwdjzQvBTzxFXUgFnZlSCcWgKQcywuDqmAS8mW0PvrEFuWygL0kMAAhCAAAQg0DwCzFWa5xOTRfgpNj+NxGEwVtZKADEDMaPWDuiqnAePixDXIQABCEAAAhCokwBzlTrp+9eNn/xZ1ZmSyIw66cdXN2JGj8WMVqvl3SuS81e90+oJqxycly1bVsgGU6YtW7aULqvKtpU2hgIgAAEIQAACEIBAhgBzlTi6BH6KzU8jcRiMlbUSQMzog5jhI1JI0cMnncncKgdnKWYUESFuW3mkY9pNd88QRcvJtq/KttV6p1E5BCAAAQhAAAIDSYC5ShxuxU+x+QkxIw6P1WslYkaPxIzQiAzEDLMjePDUO0BQOwQgAAEIQAAC+QSYq8TRQ/BTbH5CzIjDY/VaiZjRQzHDJ9JCiRiIGYgZ9Q4F1A4BCEAAAhCAQBECLJKLUOt/HvzUf+ZFauTMjCLUhjdP38WMtWvXprTXr1+f/j+74N+zZ4/YsWOH2Lx5s5g/f75YvHixWLRoUcdDhw4dEueee26XxzZs2CBWrVpVqRfLDnhKnNC3X2QNlNsxYhUzsttK+r3NpNU6PMnf4+PnJDwnf68nlGn0jyu9rVPp5WTLyKsjey1bvsueXrbRxUbVbbMh7/tKb04KgwAEIAABCDSIQNk5Y4OaUosp2Wjm7NpAv573Q6ErHX7qdq+Le/d82XwGoO4P3/L8/TRSS3+k0mIEWq1LOxnHxx8LKkTmzebRy2trBuYy+y5mqJapjqzfBLt27RILFiwQ+/fvF7NnzxZS2Jg3b57QxYrt27eLa6+9tgvQE088Ic4///wgaK7EZQc830gLxIx8T7j8IBf/JoHA9L0trbTAN31IfTahwiZoKCHDJCr0s415PNqDyYQgVIaH6x7kOgQgAAEIQCAGAq65SgxtqMtG03w5+53+t21+7TPvxk8TXvbhrq/ZTCKSyy8hdej9j8iMuu7GcvXqgoRJnLCVrkQLXaywiRsmQaNRYoZJ4Mh+t2LFCrFp06ZytD1ylx3wiMwodpBo1jUuP4Qspm1iwaCJGVnBYeJhNFn48RVxbGWE8Pe47UgCAQhAAAIQiI6Aa64SXYNqNjh0kewjZMgm4ad8x/pydIkctuu+5SNm1HwDFqg+RHzQi1f5fMQPW5pGiRlSqJDbS7Zt29bZWiI7vorM2Ldvn5gzZ07KQH735je/WVx22WUFkLuzlB3wBk3McG0r6fc2k7wFukuc8F3A+6az1ZftZaq8vHLL1ulTR/cg0i1w5EWvmNqJmOEeS0gBAQhAAAKDTaDsnHGw6YS1Li8qo7pF8liYUUOQ2ldoKCpktOeQfm9uRMyIr8P1WszIEzsaJWYcOHBAXHDBBakHly9fLi6++GIxbdq0jrAhz9tQZ20oN69Zs0asW7eucq+XfTD53rCxbDMZJDHDd1Huu1B3CQBZ4aUfYkbRNvq2pYiYVPlNSoEQgAAEIACBBhAoO2dsQBMaYYLvtgRT5IYpujvbKPxkdrPvmkXPnZcnz49hfhppRL/ECDeBImKG77YUV9RGo8QMiUpGX0jRQp6fIT8msUIeAvqP//iP4jOf+UwayXHPPfeIpUuXukkHpCg74BGZ0cxtJrbzHspERPgKAHq6bJ7QiAqTWOESMHza6NsWXcyw3Vauw04DbkeSQgACEIAABBpLoOycsbEN66NhapErqzQdAKq+yy6GTX/bDgnFT5Mdmsc9z/15Z5eofKbDQXU/uv2EmNHHW7B0VVlxon0vmw/tzAoUNsHC51DRxokZGzduTN9iMnXqVLFy5cpU1NC3nWRJq2gNn9eghnip7IDnq3I2NTIjNBIjpm0m+kJcLbh9FvqmfDZRwdTXbGJGnsiRV76PzaFlFxEzfA8nDbn/SAsBCEAAAhCIhUDZOWMs7eyXnbZf9pXQEXqmhrIbP+V7MHTt4uoP5f2EmOFi3LTr+mGeeQKF6c0lrjegRHFmhhQyVq9e3VFkDx48KGbNmpX6ySZWHD16VMyYMcN6vaiTyw54sUdmDIOYoQsFPsKA3pfyIilsfa4OMSO0jYgZRUcM8kEAAhCAwLASKDtnHFZu9vmS/WyFImdqIGb49TDEDD9OpHITyNsakn3lql5anqARhZhh2kclv5ORGjt37rSSkyLIqlWr3GQDUpR9MIUOCL7pTU0oa6te5rJlywIo5SfdsmVL6bJcbfM910Jf1GeNkmXIj+8rUV0CgY+YocrI1hsiqoSm9W1jnqBh2x5jYso2k9LdnwIgAAEIQCACAq65SgRNaJSJIecx+J6zIRuIn/Ld7LsWKZKumJ9GGtUvMcafgOuci8nrhkutW1JU2kaJGSqaQhp35MgRMX369NROFZmxe/duMXfu3PT8DPn2EilkSEFDbimR391www3ikksuSfPt2bNH/NRP/ZQ4//zz/Ql7pCw74IXe6L7pTaaXtdUDR21JfNpWxQI7RBhQQoRcrIdEMvjU4SvO+KbTHedT/8SAUe41riFcautcVAwBCEAAAhCogIDPXKWCaoaiCNdZDKZIbdd2BgUOP9m7kO86pEy6cD8hZsR20+vbTEJsd4kfjXqbiX7QjN5INTht375d3HfffelZGfKNJtdcc00qbMiPFC527NiRHvopP/Lgz6uvvlrMnDkzhJdX2rIDXsg2E2VQ0XM/ytrqBaSmRL5tU9EV0kxThEXW/LwoDL2sCd+cM4mA74I9rzx9u4qPjTZ7fGzObnMJqS/L1Vafjx01dSWqhQAEIAABCPSEgO9cpSeVR15odl1gOvyzPQcZz22pKbo7mwE/TRApyt0lNrnWNGF+Gom8dw+P+S4RI1SsyG5Fydt+UtsBoE13b9kBr4xyGcqmrK2h9fUz/SC3rZ8cqQsCEIAABCAAgd4QYK7SG65Vl4qfwoj6rmXCSnWnnvATYoabFikQMyx9oOyAZ4tAMVXnUptd3bSsra7y67w+yG2rkyt1QwACEIAABCBQDQHmKtVw7HUp+MmfcF1ChrQQMcPfT6SU/eUBMTo6KhYuXChayaJ6XHUg+YW8MDY2NpScYhrwYrI1tDPZ2mbazhBaNun7Q4CDQPvDmVogAAEIQKAeAoM8D6uHaG9qxU+94Vp1qYgZVRMd7PIQMyz+jWnAi8nW0NtpkNsWyoL0EIAABCAAAQg0jwBzleb5xGQRforNTyNxGIyVtRJAzEDMqLUDuirnweMixHUIQAACEIAABOokwFylTvr+deMnf1Z1piQyo0768dWNmIGY0ehey4On0e7BOAhAAAIQgMDQE2CuEkcXwE+x+WkkDoOxslYCiBmIGbV2QFflPHhchLgOAQhAAAIQgECdBJir1Enfv2785M+qzpREZtRJP766ETMQMxrda3nwNNo9GAcBCEAAAhAYegLMVeLoAvgpNj+NxGEwVtZKADEDMaPWDuiqnAePixDXIQABCEAAAhCokwBzlTrp+9eNn/xZ1ZmSyIw66cdXt1PMkK9oHdaPemdtDO2PydZQnoPctlAWpIcABCAAAQhAoHkEmKs0zycmi/ATfoqDAFaGEFD3dWs8+Sg1TIoY8gIfCEAAAhCAAAQgAAEIQAACEIAABCDQRAJSuzCKGWNjY020t+c2xRSKFpOtoY4b5LaFsiA9BCAAAQhAAALNI8BcpXk+MVmEn2Lz00gcBmNlrQSc20wQM5ov5gzy4DzIbav1zqdyCEAAAhCAAAQqIcBcpRKMPS8EP/UccSUVcGZGJRiHphDEDIurYxrwYrI19M4a5LaFsiA9BCAAAQhAAALNI8BcpXk+MVmEn2Lz00gcBmNlrQQQMxAzau2Arsp58LgIcR0CEIAABCAAgToJMFepk75/3fjJn1WdKYnMqJN+fHUjZvRYzGi1Wt69Ijl/1TutnrDKwXnZsmWFbDBl2rJlS+myqmxbaWMoAAIQgAAEIAABCGQIMFeJo0vgp9j8NBKHwVhZKwHEjD6IGT4ihRQ9fNKZzK1ycJZiRhER4raVRzqm3XT3DFG0nGz7qmxbrXcalUMAAhCAAAQgMJAEmKv8/+2dsY8cN5aHazInhuREoXyRHUrwLRz6gNGmUiQDkvM92YAUWdlKwcHaTI68wHqwyUSWACuSNvQI2OSixcHCBAc7s0Mnlv6CObH7OM1mk3yPxeomWf1NYrmLRT5+7xWL79ckuw+34qfe/ISY0YfH6lqJmLElMSN3RQZiRtgRvHjqDhC0DgEIQAACEIBAmgBzlT4iBD/15ifEjD48VtdKxIwtihmalRZWxEDMQMyoOxTQOgQgAAEIQAACYwiQJI+htvt78NPumY9pkTMzxlDb33t2LmY8fPhwQfvRo0eL//oJ/8uXL4fvv/9++Pbbb4fr168Pn3322XDr1q0ND/3666/Df//3fw///Oc/F2U1wkGOm0sHPCtOuNsv/PbNdoxexQx/W8mut5kcHPy+4c6zs/fe8tz8XPK7uc/8pe61Zdy6prYhVl+szZBNkn3u9Rgvv17fLun68rleMrV/Gr9I/pP6G/KhrVOqWxsjsXJS//z2x/LJ4RmzVeKY4+/cfuS0ra1bW87ySJV340WKCa5DAAIQsARK54yQXBJIfbHnr3h25/3utVQ+gJ/CkTbmC9XQPZIfpOubz9Mxj0ZHBA4O/nBu7dnZv7IsN/f697j1LXOLcJ07FzNWk/HlwZjuoPPixYvhxo0bw08//TR88MEHgxE2rl27Njx+/Hj48ssvz6HYcubzP/7xj8O//du/DRcuXMiCJhUuHfC0AwNiRtoTkh9M4hUTGkJJS+qzUF2x+l2rp7Rh+TIP98lvc/n8rIsGq+drKepoGKTazGGSstu/Fvv/nPb8yIndazlobQjx0PgkxlFqV4qlXcZXDv8cf1s2Y2JW8nMJn5BvUjZK7w2uQwAC+0lAmqvsJxV9r6UkV5pTu9dTZfHTuk8k7jEP2vt84Ujyg3TdtsfKDP2z01JJV5AIiRPxeFqKIK5YERM3QoJGU2JG6OHwP3v69Olw+/bt4ccffxyuXLmyNR+WDniszBh3kKjvUMkPJYmMlCSlknwpAdUmtqEA1iTO9tvzbYoZY5LVlD3utanFDI2tkqjgXs9J6jWx4JeJJcw57WrLlpSzdktCkfZZ2oaYMfZZyxk7tvaioWIIQGAWBKS5yiw6uYNOxIQIacVGKql2zcZPYSdKYtH6HGb5gw/FYJEAACAASURBVAX+PbGVGtY30vWwn453EHU0MQWBHPFhPZ6WKzI04kesTFNixhdffLHYMvLkyZPzrSUm+O3KDLO15P3331+7PoUDQnWUDnhzEzOkbSW73maSSrLGJjeahCxHfNAmkWPatXWn2shpX0r0Nf3WiDCS30pYxMaCMUlrDrv1QVm3qia2nSGnXW1ZTTmN70oFqLExq4kJTR819WzrfUK9EIDAvAmUzhnnTUffO2nrgqlJI1zEknP8hJihj0ZK5hDYtpiREjuaEjN+/vnn4cMPP1yw+/zzz4ePPvpoePfdd8+Fjb///e/Df/7nfy7Ejfv37w8nJyfD4eFhDmt12dIBT6ty9rLNZI5ihubbfE3A5CTLGtEgJ7Gcs5ih4RATrkr8FqpzrC1Skq2Jhxx7pPZivDT9S9mq6ce2xAzt85e7ukQTQ5SBAAQgYAiUzhmhuCSgmTvnrghw2eKnMjEjtU1EWnkhXQ/76ZhHoxMCY8QM7bYUadVGU2KG8derV68Gc0ioORfD/D148GD46quvFv8252mYz40qa8pdvXp1cf3evXvDpUuXJnV36YDHyow2t5n4QaLdFpEKLpMkxf40hxNqz7Vw23ATs9xvzDW2lia30sM4pv5YnZq6QvdKYpZ7j3RwpS0bigXJvylfuvWmtunEyi0nh+vxqT1jxmcmCRZSP8bGbMgOjW80vvD9pvWzFN9chwAE9otA6Zxxv2jFe6sRM5bvteVWh9UYvvr/2HkOpix+CrPXcM8VkWJHB7jbTow1oQNbOTOjzxHBFyeW/g0f2ukLFDHBQnOoaHNixtdff734FZN33nlnuHv37kK8sNtO/AfDChqxh6EkFEoHPM3A4A7I2vKhPpXa6tZ5585ShMhdidHjNhPtN7pSHOXUIyWENvmUkqpYYpiTULr90tiVm9ymuEkChHQ9ZbvkLzeB1YhZJbbkrpTQxpK2nB9POffl+jsn9jTxG/Oj1E7Mvxo/aspo44tyEIDA/hCYch62P9Q2e6qdC6e2o4TOc7At4adxYkbOqgo3Vyv30/E+Pw5d9t2KD6lzMMas4ljOZzd/8cR83pSYYYQMs33EqnT2jAxjqB2c7L9XE9bNX0WZwvulA17vKzP2QcwIxcmYZCYnQdTUn1smJzHU2pprg580S89gqn5N27sUM3L6prE9JXBouGjKpPhoBBbNs5HbD02cjuGnjWkpJmMiiPY+ykEAAvtLoHTOuL/k1nteIma4eUHs51nx03gxIxajMdaSL1PXWZnR/4iQ2hri/+Sq29vUT7p2IWbEliSZlRrPnz9fLCszf/aXTFiZsXT/lIOzWZkx1Z9Z4VH6J/UtJ5GREqXcJFFKfnKSRs23zaky5pr5k7YiTMVrbN/GMJPuMdfH+C7nHil2JBu1/vV96D4/to4cu0NscmIg1a9UPaF++OW1MeuPIaF6crbOSBy1vi4d27gfAhCYDwFprjKfnm63J1ICvHonrW8zWX9Xxq/hp7D/tNy1nJdzj7gfpOuIGdt9znZRu3TOxebcLrzqYj3mGlqZ8ebNm+HixYsL+16/fj1cuHBh8W+7MsMe7GnFCiNkGEHjt99+G7755pvh0aNHi60n5idaWz8zQwqY1g4Alezd9XXNi6c0uUklbKFkUEquUvVpRIBdlhnT95xkOKdsirUmwdRwWx8U4788kltXjs9zxQi/7tz7c/pSWjaHQ8jfU/pZ6stYMWXXYyDtQQAC7RPQzFXa70V9C6UEOJUEp87KsD3DT2Efa7hvzn3DYoXkB+m6aQcxo/6zONYCd5tJTh2S+NHUr5nYIPY7aJcpPX36dPjuu+8WZ2WYXzT59NNPN36x5OXLl8O1a9e6+DUTd7uG3+c///Xi+WoTcy22VEsKhjkPztq+2cRkyfG9NWTuNXtBU8atJPbN72Ycv7dx4KLkP2tzyE7fhlRf3G+cS9qU2EjXQ0zsZ5L9Kbulc0SWkxzdYZcxG6VYCSXAoXa1cSEdDro5eQgLMFLshOJe2xeNv1P9kHxuf6Y2FTcxxv5KJG3c2/r8tjUxpmmDMhCAwH4R0M5V9otKXm/d/MA/3HN9LrQ6+HM5luu3m+OnTZ9I3LXbSCQ/SNddyxAz8p6dFkpLIkauWOFvRUltP6l2ZkYL4FM2lA54WpVTW26btrbsi1I/tNw3bIMABCAAAQhAoH8CzFX68CF+yvPTFDlKXovL0ogZY6jt7z2IGRHflw54sRUooebGrsiwdZXa2nL4z7lvLXPHNghAAAIQgAAEdASYq+g41S6Fn/QeqCVkIGbofURJK379Y3j27Nlw8+bN4eBtUn1mH3Tzgblwenq6l6x6GvB6sjU3mGJ90y6rz22P8hCAAAQMAbacEAcQgICWwJznYVoGPZTDTz14iZUZfXipHStZmRHxRU8DXk+25ob+nPuWy4LyEIAABCAAAQi0R4C5Sns+CVmEn3rz03EfBmNlVQKIGYgZVQNQapwXj0SI6xCAAAQgAAEI1CTAXKUmfX3b+EnPqmZJzsyoSb+/thEzEDOajlpePE27B+MgAAEIQAACe0+AuUofIYCfevPTcR8GY2VVAogZiBlVA1BqnBePRIjrEIAABCAAAQjUJMBcpSZ9fdv4Sc+qZklWZtSk31/biBmIGU1HLS+ept2DcRCAAAQgAIG9J8BcpY8QwE+9+em4D4OxsioBxAzEjKoBKDXOi0cixHUIQAACEIAABGoSYK5Sk76+bfykZ1WzJCszatLvr21RzDA/0bqvf/Y3a3vof0+25vKcc99yWVAeAhCAAAQgAIH2CDBXac8nIYvwE37qgwBW5hCwz/XB2ds/q4YZEcNc4A8CEIAABCAAAQhAAAIQgAAEIAABCLRIwGgXQTHj9PS0RXu3blNPS9F6sjXXcXPuWy4LykMAAhCAAAQg0B4B5irt+SRkEX7qzU/HfRiMlVUJiNtMEDPaF3PmPDjPuW9Vn3wahwAEIAABCEBgEgLMVSbBuPVK8NPWEU/SAGdmTIJxbypBzIi4uqcBrydbc5+sOfctlwXlIQABCEAAAhBojwBzlfZ8ErIIP/Xmp+M+DMbKqgQQMxAzqgag1DgvHokQ1yEAAQhAAAIQqEmAuUpN+vq28ZOeVc2SrMyoSb+/thEztixmHBwcqKPi7fmr6rJuwSkH5zt37oyyIXTT0dFRcV1T9q3YGCqAAAQgAAEIQAACHgHmKn2EBH7qzU/HfRiMlVUJIGbsQMzQiBRG9NCUC5k75eBsxIwxIsRf7r4+N+3Pf704jK3H79+Ufav6pNE4BCAAAQhAAAKzJMBcpQ+34qfe/ISY0YfH6lqJmLElMSN3RQZiRtgRvHjqDhC0DgEIQAACEIBAmgBzlT4iBD/15ifEjD48VtdKxIwtihmalRZWxEDMQMyoOxTQOgQgAAEIQAACYwiQJI+htvt78NPumY9pkTMzxlDb33t2LmY8fPhwQfvRo0eL//oJ/8uXL4fvv/9++Pbbb4fr168Pn3322XDr1q1zD7169Wq4evXqhseeP3++KD/VX+mAZ8UJd/uFb5vZjtGrmOFvK6m5zeTg4PdztGdn771l+vvbuHovGAqxa34d7s3uNU18+W2H7g/Zl7I7Zs/UbeX21doV422vaxn4fDX+cu+R7ND4jzIQgAAEIACBHAKlc8actnoo665O1nyxt5orhLdc+6udQ3XaMqn29s1PGj9ouK3PQZdnAfqcYyvSY/5IfYmLmNHDU75p48HBH5x87F9ZnTD3np2t36Otb+dihjtg+Q/Dixcvhhs3bgw//fTT8MEHHwxG2Lh27drw+PHj4csvv1zc+vTp0+H27dsbgH755Zfh8uXLWeBShUsHPO1KC8SMtMskP/jJrk2ac8UMN+nOuTeUbKcS8FSyrRUzxtq6/jIKCz4hnq7N7vVce037ufdI5SV7JxsQqAgCEIAABCAQISDNVfYJnD//1cyHU0l36P5UG7ok+XT2LtH4wS2j9ZMVJzT3xuqUBBTEjD7D0xUkQuJErFdWtHDFDP/+VH1NiRmh4PY/MwLHv//7vw8XLlw4Z2IEELMyY8q/0hcTKzPGHSTq+zDlh1zRwJaXVm4sRbbNlR2lwoXUrrSqxGeTEm7GtiWJA7sUM7T+Cq1OYYXGlKMhdUEAAhCAwDa/AJsTXY34EE9qdIfhS4l0LIkundv35CfJD9L1zTnnpm8kASTVhk50Ou4J+V7bGltZ4a+22Iyr5YoMjXgREzSaEjO++OKLxfaSJ0+enG8tMcHurszwIZhtJ//7v/+7thVlimgqHfDmJmZI20pqbDORvrUPJf+SYJBKoHPEDNO2JAy49mkS95z+jBUzYm2Enqlc/iEmqWdVwyTXJ1OMDdQBAQhAAAIQcAmUzhnnTlNKem3/NeVyVxzgpxWBsSLQcv6WJ2akVmWY1R2IGfN66qcWM8J5x+ZWFFOuKTHj559/Hj788MOF/Z9//vnw0UcfDe+++25SqPj73/8+/Md//MdiW8qUf6UvJs2A7A4O2vKhPpba6tYZ+0nVFsUMmxyb/2q+ic9NjjVihEY0WL2k5bM8cgSC1CoJjV2atjT15Dx3mjZ9Xjk25NSfYzdlIQABCEAAAjECU87D5khZO8eVymkTalZmhKOotpghtW+tZptJf6PAGDEjd1tKFyszjOvMSgtzSKg5P8P8PXjwYPjqq6+iXjWrOf72t79N7vXSFxMrM7a/zcR1emrLhRU9Ymc/+PXknBExRaKtEU1CAZ66L2ZXbls5/dM8hFqxQWun9bvbtkbY0thKGQhAAAIQgICGQOmcUdNGr2UkgWJ9DhbfZmK3nZvy7qGSWoHD3LfPfipZ0bKcR5etzNC0j5jR61O+tNsXJ5bPavggUM22kvWxIbwqY/lc/2N49uzZcPPmzeHg7eBwZh9084G5cHq6nUNy7KDkn3L79ddfL36V5J133hnu3r27EDXcbSdux8xKjv/5n/+ZfIvJFAOedvC25bTlQ2E+5eBsV2bkrsSosc0kxKI0ic8VCHKS/VLb/P7m2rocaNZXh0jiQk7/NEOw1J6tQ2sn20w01CkDAQhAAALbJDDlPGybdu667ty5rba89A0/KzPWPa0VIlL8tXWEhI+ce9dzsONdhyztFRJwD/OMraTIXcUhHSbalJhhhIz79++fK66//vrr8P777y+whn7ax/yyidmKMvUWkynFjF5/mrVXMSOUsNvP/Ocz95DP3MQ5JyHX2CaJGW7fU8JJTls1xQyNnVqBqHBs5nYIQAACEIBAlABixiYarTDh3qm9BzFD/zBKZ1do+ecIEqFVGDGLQ/kd20z0/m21ZEqAcH9ydXOuv/nzrNIhok2JGaHVGuYzs1Ij9Gsl29piMqWYIQVZiyszJJu114+OjrRFR00QtImstlxMCHHFEO0vZ2iFjxzbNGLGVLbatsaIGaX35DDJKVscjFQAAQhAAAIQCBBAzFiHohUlNuc1/JrJlA/YVCstlnNL/TYTjf9TZRAzpoyCOnVJqyk2n/3NbSTaOqqIGW/evBkuXry46Mfr16/Pf2bVrsw4OTkZDg8PF+dnXL16dSFkGEHD/TNbTP75z38Of/rTn7bipdIXk+ZBdgcHbflQZ0tt3QrAiSqVfprVNCOdhZGT8OYm4lrRwooMJWKIVsyYsq0peLh2a3iV+ku7lWWiEKUaCEAAAhDYcwJznoflujYn6R0jZkj165Lk7Wyhz2W1zfISJ1+g0OQh0ooYv85U/3R+Ot4mIureAgF3m0lO9ZozNJo5ANSuvvA7aJcZma0j33333eKsDPOLJp9++ulC2PD/zPXLly8PV65cyWGlLlv6YrIPqWabiTUqtNRKY3CprZo2apWRxAz7U6srhu+dm+ofDumLHlKfUsKDX7dbV+i+nLZSdi9fFL9vVJdja4qDvZZqI9V3Y1hs+06Kge9Hvx6pzRR/iT3XIQABCEAAAiUE5jwPy+UizfNDq7CXc5uD86b8Az7X3/FnQZNi9bqF98lPkh8sF8kffm4icdaIItbfsbyHlRm5T1398pKIIa2yCIkZoV6FtpxUWZlRH7lsQemAN8XDLFu5LFFqq7adGuXm3LcaPGkTAhCAAAQgAIFpCTBXyeOpnSPn1SqXxk8yI7dEfT8d5xlM6b0kgJgRcXvpgBdTRMMqU1hl1kZkqa3admqUm3PfavCkTQhAAAIQgAAEpiXAXEXPs1aCbCzET735CTFD77H9LYmYsSUxY5chNefBOda3nG0Hu/QFbbVFILTlpS0LsQYCEIAABHonMOd5WO++ce3HT314k20mffipFSsRMxAzWonFoB28eJp2D8ZBAAIQgAAE9p4Ac5U+QgA/9ean4z4MxsqqBBAzEDOqBqDUOC8eiRDXIQABCEAAAhCoSYC5Sk36+rbxk55VzZKszKhJv7+2ETMQM5qOWl48TbsH4yAAAQhAAAJ7T4C5Sh8hgJ9689NxHwZjZVUCiBmIGVUDUGqcF49EiOsQgAAEIAABCNQkwFylJn192/hJz6pmSVZm1KTfX9uIGYgZTUctL56m3YNxEIAABCAAgb0nwFyljxDAT7356bgPg7GyKgHEDMSMqgEoNc6LRyLEdQhAAAIQgAAEahJgrlKTvr5t/KRnVbMkKzNq0u+vbVHMuHnzZn+9msjiZ8+eDb30vydbc90z577lsqA8BCAAAQhAAALtEWCu0p5PQhbhJ/zUBwGszCFgn+uDs7d/Vg0zSby5wB8EIAABCEAAAhCAAAQgAAEIQAACEGiRgNEugmLG6elpi/Zu3aaelqL1ZGuu4+bct1wWlIcABCAAAQhAoD0CzFXa80nIIvzUm5+O+zAYK6sSELeZIGa0L+bMeXCec9+qPvk0DgEIQAACEIDAJASYq0yCceuV4KetI56kAc7MmATj3lSCmBFxdU8DXk+25j5Zc+5bLgvKQwACEIAABCDQHgHmKu35JGQRfurNT8d9GIyVVQkgZiBmVA1AqXFePBIhrkMAAhCAAAQgUJMAc5Wa9PVt4yc9q5olWZlRk35/bSNmbFnMODg4UEfF2/NX1WXdglMOznfu3BllQ+imo6Oj4rqm7FuxMVQAAQhAAAIQgAAEPALMVfoICfzUm5+O+zAYK6sSQMzYgZihESmM6KEpFzJ3ysHZiBljRIi/3H19btqf/3pxGFuP378p+1b1SaNxCEAAAhCAAARmSYC5Sh9uxU+9+Qkxow+P1bUSMWNLYkbuigzEjLAjePHUHSBoHQIQgAAEIACBNAHmKn1ECH7qzU+IGX14rK6ViBlbFDM0Ky2siIGYgZhRdyigdQhAAAIQgAAExhAgSR5Dbff34KfdMx/TImdmjKG2v/fsXMx4+PDhgvajR48W//UT/pcvXw7ff//98O233w7Xr18fPvvss+HWrVvnHpKuT+XK0gHPihPu9gvfNrMdo1cxw99WsuttJgcHv2+4+uzsvbc8Nz93C5oy7p9UPhZPbj1+Hak2pmg/1M/YZ8b+HPuWz+SSo2+rZZG65pax/3brm4J3qE++n0K2j42ZVPykYqk0DsbESk4cTP1cxOJlqjGZeiAAAQi0SqB0zthqv3Zpl7+i2eYHsZXOoS8M3bKh6/hp06Mx7pLvQ1/CSvy1bSFmSPTbvH5w8Idzw87O/pVlpLk3dk/qmmlk52LGKtlZHozpDjYvXrwYbty4Mfz000/DBx98MBjh4tq1a8Pjx4+HL7/8cpCuZ1ETCpcOeNqVFogZaUdIfogl1qHPcxP0nDq0CX6OQKBpX1PGJv+xBD+WNOfY6if1IbEnJJL49rv/P5apdF9JzJTc6wo9Y9imWIV8XBobsbjR1jvleExdEIAABFomIM1VWra9Bdtic+aczzXzbvy07m0Ns1B8WFHCzeH8uqT/X84xwucFIma08FTm2+CKDpIAsZ43LEUQX8zQiiNNiRmxh8OKHtL1fOzxO0oHPFZmjDtI1PeI5Ifc5HIZS+urM6ZI2qQE2rZR2r7PR5tYastJCbetJ4e7yzcnIdcyzV0RkGO7htsYkSwnDmI+yWEZi/FtxeWUYzF1QQACEGidgDRXad3+2vblJtWaRDnUJ/y0TiWX+3LOsBQgND6Q6kfMqP3kTdd+SLzQCBq2zGxWZnzxxReL7SVPnjw531piAt2uzJCuT+cSs2Tlv4Znz54Np6eno6qdm5ghbSvZ9TYTbdLtOi+ViGuSVikhlJLqKdoPBaOU1IbsloQCKeGXrmsfmlwhQCPmSG3n2C7FhcQxxV6qe2w/QjGviV2tPZo+S7ZzHQIQgMCcCJTOGefEIrcv2q0Hq3nf5rf5UtJs78VPK+/kcvf5a5inyqSusTIj9ymqXx4x4/998PPPPw8ffvjh4v8+//zz4aOPPhrefffdc2FDuj6lK0sHPM1DvkwwwgpnTl9KbXXbiv2k6pzEDG1yr016tcmdW25KAUJKQqXrObEmrcywbM1/JXEnlWBL11Yv1fWzPTS+0Po1ZkPKjyGWKV9r4iDmn5y+akUjjT2aMjkxRVkIQAACvROYch7WO4tS+6X5c2xFQGj1tm8Lfop7R+Lu5iz+v+PzlPA2EqktxIzSp2j3948RM7TbUqQVHk1tMzHoX716NZhDQs35GObvwYMHw1dffXXuFen6VO4rHfBYmdHmNhP/LAf7/zkJ/9hkLiepdUUBN6Y1W2RMO+ZvTN9Sz09uv307NIm+W0abrPv1SiJKiZiRy8D6MRZ3/nVNn21/tWWlctuKy6nGYuqBAAQg0DqB0jlj6/3btX053+j7IobuG/9xq653zWHX7eVyT/1qY6wud0VI7H7EjF17fpr2fHFimYuEDwL1BYrZbDMxnf76668Xv2LyzjvvDHfv3l2IGu62E+n6NO6YbpuJZE+rKzNyV2L0tM0klAy2KmakkuBQ4h9aOZHTtynFDE3SrV0xELNrCnEhZacVZGyZ0GGpueJJrnig7fvYcrn2jGEujYNchwAEINAzAcSMab2XSoT9BDhUVj6LATEj5LFS7qv5VHhFht+m7KfjaQOL2rZOwB7aaUSMmECRu4qjq5UZRqi4f//++S+c/Prrr8P777+/AG8GL+n6lB4qfTH1vjJjH8QMEy+pbROaRFv61jskOKRECKm8lLCGtkBMKWb47UuJvCRoaBinnusc/mNskeqXrrsxlmo/FYeSz6VxT7IxFR9TxY5kI9chAAEI9EygdM7Yc9+3YXtpUi0nyYgZIb9pVlNszgPP1j6StpCsz3P5NZNtPD8t1CmttIjZGFrJ0ZWYEdrvZj4zKzWeP3++OF/C/Pk/BWSvT+m80heT9mFucWXGVByPjo6Kq5L8ULJlwE0ul3G1/isnmkRbShTXB+318x3Gtq9NPqUEWdO/XAEgxx+hRF/LK7WFZop6pX5r7IzZkWIUisPYQ6SNPalcrj25Pi4eBKgAAhCAQOMEpLlK4+Y3Zx5iRh2XaHOX5fxm/EGsqzkWYkYdT2+/VUmA8C2QxI/YdhVTT5UzM968eTNcvHhx0Y/Xr18PFy5cWPzbrrw4OTkZDg8PF+dnXL16dSFkGMFCuj6la0pfTNoBoTUxY0qGU9Sl8YN22XtO8q5NiKVEceqkd8o+5CTb2gTWlPMT8lybVy+5TfFH42uNTzT1SDEg+VbLTKon9hxp+qnpQ65/WK0xxchGHRCAwJwIaOYqc+rvNvuSI2Ss5gurpJgzM8Z5R5u3hJgv5xp54obOT8fjOsNd1Qi420xyjOhKzHAPfnE7aVdbPH36dPjuu+8WZ2WYXzT59NNPF8KG/ZOu54BLlS19MeVsM7F2pA7S2aatUzHbRj1aP9gk2tgQWmHh25ZaheHWtfLN+qoNTZK4GvCXCf56vMdXgYTaT93rtpOzuiRmn39OR6xt305zn7saRGIXY6Lpv6aMFI+lMePXH+LhltHElUag0NRj4zMVd5p6XHumYC75hOsQgAAEeiSgnav02Ldt2+znBbG5sJRsh1Zv+7bjpxURibvE0/eHlN9J7bm+4gDQbT9109cviRjSSo3U+RqrfCJ8mGiVlRnTI5y+xtIBTxp0V4mk7pCcVA9LbZ2e3nQ1zrlv01GiJghAAAIQgAAEahFgrlKLfF67+CmPlzaXyatVLo2YITOixIoAYkYkGkoHvJhCGWpu7IoMW1eprS0/EHPuW8vcsQ0CEIAABCAAAR0B5io6TrVL4Se9B2oJGcZCxAy9nyhZ6cyMHsD3NOD1ZGuu72N9k5a857ZDeQhAoJyA9tdtyluiBghAAALtEJjzPKwdyuWW4KdyhruoATFjF5Tn0wYrMyK+7GnA68nW3Ednzn3LZUF5CEAAAhCAAATaI8BcpT2fhCzCT7356bgPg7GyKgHEDMSMqgEoNc6LRyLEdQhAAAIQgAAEahJgrlKTvr5t/KRnVbMkKzNq0u+vbcQMxIymo5YXT9PuwTgIQAACEIDA3hNgrtJHCOCn3vx03IfBWFmVAGIGYkbVAJQa58UjEeI6BCAAAQhAAAI1CTBXqUlf3zZ+0rOqWZKVGTXp99c2YgZiRtNRy4unafdgHAQgAAEIQGDvCTBX6SME8FNvfjruw2CsrEoAMQMxo2oASo3z4pEIcR0CEIAABCAAgZoEmKvUpK9vGz/pWdUsycqMmvT7a1sUM27evNlfryay+NmzZ0Mv/e/J1lz3zLlvuSwoDwEIQAACEIBAewSYq7Tnk5BF+Ak/9UEAK3MI2Of64Oztn1XDTBJvLvAHAQhAAAIQgAAEIAABCEAAAhCAAARaJGC0i6CYcXp62qK9W7epp6VoPdma67g59y2XBeUhAAEIQAACEGiPAHOV9nwSsgg/9ean4z4MxsqqBMRtJogZ7Ys5cx6c59y3qk8+jUMAAhCAAAQgMAkB5iqTYNx6Jfhp64gnaYAzMybBuDeVIGZEXN3TgNeTrblP1pz7lsuC8hCAAAQgAAEItEeAuUp7PglZhJ9689NxHwZjZVUCiBmIGVUDUGqcF49EiOsQgAAEIAABCNQkwFylJn19iJDm6gAAIABJREFU2/hJz6pmSVZm1KTfX9uIGVsWMw4ODtRR8fb8VXVZt+CUg/OdO3dG2RC66ejoqLiuKftWbAwVQAACEIAABCAAAY8Ac5U+QgI/9ean4z4MxsqqBBAzdiBmaEQKI3poyoXMnXJwNmLGGBHiL3dfn5v2579eHMbW4/dvyr5VfdJoHAIQgAAEIACBWRJgrtKHW/FTb35CzOjDY3WtRMzYkpiRuyIDMSPsCF48dQcIWocABCAAAQhAIE2AuUofEYKfevMTYkYfHqtrJWLGFsUMzUoLK2IgZiBm1B0KaB0CEIAABCAAgTEESJLHUNv9Pfhp98zHtMiZGWOo7e89OxczHj58uKD96NGjxX/9hP/ly5fD999/P3z77bfD9evXh88++2y4devWmodMmWvXrg0nJyfD4eHhVrxXOuBZccLdfuEbarZj9Cpm+NtKdr3N5ODg9w2/n52995bn5uduQVPG/ZPKx4LLrcevY6o2Unaba6F2zWc+B409mjK+PRI7yR9TtqmpSypj7fXLxVhrBx6XU6oN247UvtQPrV2xdkKf+3X6fUq1KZW1MZtqI/cZLumblh/lIAABCFgCpXPGfSfprmYOfRGYcz2UW+CncIRJXGNxqfkCNlRG2x5iRp8jwsHBH84NPzv7l9gJt/zyuV2/R1vfzsUM2zMb0O6g9eLFi+HGjRvDTz/9NHzwwQeDFS0eP348fPnll8Nvv/02fPPNNwsh5MmTJ8Pt27eHBw8eDPfu3RsuXbokQsspUPpi0jzoy+RleVaGtnyoD6W2unVqz7qoLWas4miZvIcSoVDSF0vUQgmV9rNUEhq65tfr/r+2zVi55WCw4hFLFCWbU3xT9sfu0/YrZpfUZiohzokPn5/WnvgLfz0+bWKfE4du3Vp/Ts0r1b8QMzcOUtc1cSj1RRoLtNdz3g+UhQAEIOASmHIetm9k/flv6f8v3yvhc+jw0yq6JM6hONSKEaEcL6c9xIw+RwEjPlhBwv13OJZWZVfztPXPtPU1JWbEgn85GV4m/Obvxx9/HK5cuTK8evVquHr16uIzzZaOnNAoHfBYmTHuIFHfR5IfcpLYVCKpTbZz2oslUblihs9Em9DaRDGWTKbqyUkAS+rRctcw0NaVy29q4UGKIck+jT8lASDFSuNPNz5i9kjxZ6+PWa2i9bUfxzl9y3lfUBYCENhvAtJcZb/ppHsf+wbfzutLr7ut46cVDYlrymupL2BjX9LmtIeY0d+IERIvJEFjc26fFkNi9TUlZnzxxReL7SVm1YXdWmKC367MkMSOKV1fOuDNTcyQVmLsepuJlGznJmva5EhKRDUxKCWrqWX+UjIWS2K1/dOIBlOXkRLvEFNtf3LrdstLrN1kXGtjenKw2iIkCSja/kvPiWuPrVPTb41IoKkvp0zIVukzjZ2aZ5YyEIAABFIESueM0F0nIK1Wdq+PS5JPQR4gIHFfvVPjv8CYs+JcXkFzjJ86IVAqZvj359TXlJjx888/Dx9++OHCbZ9//vnw0UcfDe++++6asGGu2ZUZy2RiuVqj1ZUZUgzmPPSxuqZ8ica2mcxJzFjGzebyf+22FM29Kb/niBlTtjWmLs09Y8qkktAx9WlFpjGJ+lhf2jhbjk+bW6H8enMTew2n1cQjvB0r5IcxjHLFQ9+ukmdC00cNW2ms5joEIACBXczDoBzfJrIa79eTaUncsPdNOV+eo59KxQytH2J+3PTT8Rwxz7JPOeLD5vxX3nKynFNvljOfNyVmGIPM1hFzSKg5P8P8mTMxvvrqq8W/3TMzrKBhHhxzUOjz588nDY7SAY+VGW1uM4mdJ5HzTXdOEhkKSilx8+/RnoGhaWvMyoOUPcvBJXwYq3uf1OfUgaqmHunQS2klw+rFKSf1OWW1ib9lVGpnKvZyGG++SGRxT4qvmG2lQpMfX1qGMT9qfTbpC4XKIACBWRMonTPOGk5m56SEOnZd8+Umfoo7Q+K+PqfbXJmRcybGcu4YX93BNpPMh6aR4v4ZF8v5e/og0NQhn9r6mhMzvv7664U48c477wx3795diBruthMDxj0Y9P79+xvXp/Bp6YCnHRRaXZmRuxKjp20moSSnJTEjJV7kJmJjk9+cRFAj7uQk2rn1ldSdGis0rDVlNKKOps9WOMoR5LTCjLb9lAgSE8qmEDNsn3N8nRPDU7wzqAMCENhfAqVzxv0lt95zae6cEjJSZ2zYVvBTONIk7pvv/vjKmNW7V96KEot7xIx+RwQrThgRo+TMjFUcLX8hJVVfU2KGETKMOGEHpF9//XV4//33/78TZxuetb9+8ssvvwyXL1+e1POlA17vKzP2Qcxwk8McMUO6TwrEMQmZNilNJZt+HZpEfBdlxiTS2nu05UI+m6rvWp/45XJ+hWXMIZpue5rVNRKjMWLGmD5rxRE33jXtSM8t1yEAAQjIyRdnMYyNEimh1ggZUiJdOrcf27eW75O4h9/9m2JGrI/+MQCa9hAzWo4YnW25QsYytwpvI5GuNSVmxA74DG0jsb9kYraXmOtT/5UOeJqHdemc9n6adSqWR0dHxVVJfshJbFJljaHaMzOWfpMPa4x1foyYEUsU/Ta0ybtNXqWzHEoSeo3NOSJSqr4p4sD1q5sI525rkO7N8ZE2JiV/lsacNpZDdoz1cYzjFL7WxHXx4EUFEIDA3hCQ5ip7A2JkR6U5c+o6B4COhO7kILk1SP5y8xu3bs19pjxiRq5H2is/ezHjzZs3w8WLFxfkX79+PVy4cGHxb7sy4+TkZDg8PDz/6VVXsDAixg8//LBYwWHLbcOFpS8m7QPbmpixDZYldWr8UJIcphJPTQI4JinS1Ls++G+e86BNEHPb8n2l6Z/GFk2ZHF9o69tW4qvlYvoknXkyhY3LiUP8PJAx17R9lAQXra9ifdDery0nsSoZr7gXAhDYTwKaucp+kpF7LYkRpdddC/DTiobENeU5TY6jOUMjVg9ihvzctFrC3WaSY2NM/NDUt/OVGXb1hd9Buwzp6dOnw3fffbc4K8P8osmnn366EDaWE9CDxYGgH3/88fDJJ5+ciyA5sLRlSwe8nG0m1qaxv8hSaquWSY1y2r7Zb4T95NEmLpvxtv7rEv63/lL5MQmRa+PK50s7QtdcG2JbDmJlUm3Ze6QEV2KgsTlVRjrUM9S+1K+S9qSfxJX84dtr+cZi07dVOgRV4w8NU/f8CW385NZrt71IY0ZJn6X4G9s3yWauQwACEPAJaOcqkNskIOUF0vXlHGr5y4arudXm1nRzDT+tGElcQ6vlfdapvCUkZoTiP1QHYkZ/I4UkOoR+enX9mV0/KFSqz71352JGL+4pHfA0qqUdFMaKGJZlqa0t+2TOfWuZO7ZBAAIQgAAEIKAjwFxFx6l2KfyU5wFtLpNXq1waMUNmRIkVAcSMSDSUDngxxVOrSuYEaamtOW3tuuyc+7ZrlrQHAQhAAAIQgMD0BJirTM90GzXiJz3VWkKGsRAxQ+8nSpp4+cfw7Nmz4ebNm8PB2xUCZzaAzAfmwunpfp7M3NOA15OtuQ9drG85S8xz26Q8BCCwPwSkQ3D3hwQ9hQAExhKY8zxsLJMW78NPLXpl0ybEjD781IqViBkRT/Q04PVka27gz7lvuSwoDwEIQAACEIBAewSYq7Tnk5BF+Kk3Px33YTBWViWAmIGYUTUApcZ58UiEuA4BCEAAAhCAQE0CzFVq0te3jZ/0rGqWZGVGTfr9tY2YgZjRdNTy4mnaPRgHAQhAAAIQ2HsCzFX6CAH81JufjvswGCurEkDMQMyoGoBS47x4JEJchwAEIAABCECgJgHmKjXp69vGT3pWNUuyMqMm/f7aRsxAzGg6annxNO0ejIMABCAAAQjsPQHmKn2EAH7qzU/HfRiMlVUJIGYgZlQNQKlxXjwSIa5DAAIQgAAEIFCTAHOVmvT1beMnPauaJVmZUZN+f22LYob5idZ9/bO/WdtD/3uyNZfnnPuWy4LyEIAABCAAAQi0R4C5Sns+CVmEn/BTHwSwMoeAfa4Pzt7+WTXMiBjmAn8QgAAEIAABCEAAAhCAAAQgAAEIQKBFAka7CIoZp6enLdq7dZt6WorWk625jptz33JZUB4CEIAABCAAgfYIMFdpzychi/BTb3467sNgrKxKQNxmgpjRvpgz58F5zn2r+uTTOAQgAAEIQAACkxBgrjIJxq1Xgp+2jniSBjgzYxKMe1MJYkbE1T0NeD3ZmvtkzblvuSwoDwEIQAACEIBAewSYq7Tnk5BF+Kk3Px33YTBWViWAmIGYUTUApcZ58UiEuA4BCEAAAhCAQE0CzFVq0te3jZ/0rGqWZGVGTfr9tY2YsWUx4+DgQB0Vb89fVZd1C045ON+5c2eUDaGbjo6Oiuuasm/FxlABBCAAAQhAAAIQ8AgwV+kjJPBTb3467sNgrKxKADFjB2KGRqQwooemXMjcKQdnI2aMESH+cvf1uWl//uvFYWw9fv+m7FvVJ43GIQABCEAAAhCYJQHmKn24FT/15ifEjD48VtdKxIwtiRm5KzIQM8KO4MVTd4CgdQhAAAIQgAAE0gSYq/QRIfipNz8hZvThsbpWImZsUczQrLSwIgZiBmJG3aGA1iEAAQhAAAIQGEOAJHkMtd3fg592z3xMi5yZMYba/t6zczHj4cOHC9qPHj1a/DeU8L98+XK4du3acHJyMhweHm54R7o+hTtLBzwrTrjbL3y7zHaMXsUMf1vJrreZHBz8vuHms7P33vLc/NwtaMq4f1L5WCy59fh1aNuYutyYuI/1w7KMMU19nrIjxMp85rMwdYzhqmE6Jk78PmniRmtLqO4QjzH+5R4IQAACENg+gdI54/Yt3G0L7upkzRd71rrYff5q51CdmjL75ieNHzTcNucp6a3xGj+m4gIxY7fP61StHRz84byqs7N/idW65ZeawOoe/5qtLFTvzsUMf8Byg/m3334bvvnmm4XQ8eTJk+H27dvDgwcPhnv37g2XLl0apOsitYwCpQOedqUFYkbaKZIfUolwKJmMJYmherSf2cRbSkD9+rS2a8pJdbvXNf2yybovdsREB6nvMUahdlJlx7avYbgam5aCWCpWQtclH7j1p3jFbM0YvigKAQhAAAI7JCDNVXZoSvWm/Plv7nxYkziPbWOf/KRhpPWNJDa5PovVqbHH1oOYUf0xHmWAESCs2OD+O1RZ6Lr9LHZv7POmxAyr5P3444/DlStXhlevXg1Xr179/8TibLGKwfzFro8iH7mpdMBjZca4g0R9d0h+mCpJ1ST4KdFCk4CWtCHdKyXSKTFDy1BbLjxohVdfhJimWEocYmNAju0xgcUVIzRiRixeNP3TxNOU4x11QQACEIDAeALSXGV8zf3dGUpmpaQ5dV1Tn1T/ZpJ82h/YTIun5OY3rRUsJJEjVg9iRqazGyieEie05o0RQEzdTYoZ7moNK2CYz9x/rxKLpcCRs4xNA7X0xTQ3MUPaVrLrbSZuYqn9tt4miNqEWFsuJXKsD+SbCb22DW05iUvIVm3inCMISP2OXdfYIgk3oec7x3ZNnGj9oS3n+03DQTOOUQYCEIAABLZPoHTOuH0L67YgiQ0lYkbONol995PLOYfbFGJGeG4W3q6CmFH3eR3TeqmYMVbIaFbMsCsvlonXSqzoUcyQAqKXbSZzEjO0Cb02AdYmntokfGw5rYAQS7CXouD6mSKaOqX+S9c1baTKaOrX+tKNjZQQoREpctpEzJBGSq5DAAIQaJfAvifJkmc0YkVojr96N66S3hJhZN/9pPGD5Eubm/lfIrv5zHI+eSZWxcoMEVE3BUrEDEnIWMbcaguLD6WplRnumRhW0DCBfv369eH58+eszIiE9JSD85074e0hcxMzfEFDk5z6CWfs/2Mjj92+4F4fc/Clpl3NVoaQnaktFiH7bR1jRJBY+9L5G1qxRyOSSH6PtZUShDT+1awm0og03bzlMBQCEIDAjAlMOQ+bGyaN+OAmv6ktDNMlyfPfZuLHkeSHmEgRnqttrqjwxSipvdR1Vmb0OQr4Z2Ysn9f0QaDaQ0O7ETOs6+yvlTx+/Hi4f//+4jDQW7dudSlmSOHY6sqMXPGip20mITFASmpTibE26dS24ZYrESVyDjvdfOnptsT4otBYgUIj0MTKaPjnrJKI8Zf8Msa/U8SVNMZwHQIQgAAEtksAMSPMV0poYwm0f5+/PUL61l/+xn+/xAyNH6YQM2KrNXKFFcSM7Y5X26zdihNGxNCsuFifB4dXX0j1NLUyw4f74sWL4caNG8Mvv/wyXL58uUsxo9efZt0HMcNNxLWJqJ9QaxJpKVGXVhrkJOJSWxrxIVc0kBhI11MJvUYc0dSfw3BKMSPEO2WL319plco2X0jUDQEIQAACOgKIGZucShJoSbyQ6kbMWPlDYrU+B0v/5OpqfhhemaERMzT2IGboxp2WS0kCRHh+PzMxw/6SidleYraZWMXQ/LenXzORAq3FlRmSzdrrR0dH2qLRctIEYWyS6ifQ5v/H/JSrJpGOiQNa0SCnj1Jbucn1VD/NmrPCJKdsqD8hBjkMQ+KSHx854pckVmn7UPwwUQEEIAABCGyFgDRX2UqjDVeqSVhX7+p0YhyqS6ofMWNJV+Lkh5C2vNYnqRU2qfBFzGj44VaaNnsx482bN8PFixcXOF6/fj1cuHDhHI0RMX744YfF9pKTk5Ph8PDw/Jp7pobZenL79u3hwYMHw71794ZLly4p8eqKlb6YcgcEbfmQ9aW26ojUKaXpmyZZTCWMsWuapLpUzNAmxdpyq8lB3k+hmvsk4SJHEAhFS04ftlG2JE4092pt1paTYrbOE0mrEIAABCDgE9DMVfaFmjbRdXmkVmLk1qc7i2H+20ym5KYVPabyI2JGv6OFu80kpxcx8UMjiux8m4k9IMbvoP3pVSNOfPzxx8Mnn3yyJnK45e2ZGr7YkQNNKlv6YrIPtGabibVF2gMYs7nUVolFzevavpkEccVx/Rc53GupMjaZ15TPSTRD9YXskNrV1JOqI3bNJtcxhqn7Np/j+K+hWGbuPdLBoamyKR7mPulw1dBKnFh/Qow0z4UvEEn3pMqz5USix3UIQAACdQho5yp1rNttq6l5/nIesPqVQtey2OfuPaH5st9eai69T37S+iGWg0h+Ws6zNn+xRHPf+txusw7EjN0+s1O0JokYvijhHvy5jKXwQaFNihlTANtFHaUDnnalhbZcqs+ltu6C59g25ty3sUy4DwIQgAAEIACBdggwV8nzxRRz37wWl6XxUx61+n46zjOY0ntJYOcrM3qhXDrgxRTRUP/HrsiwdZXa2rJP5ty3lrljGwQgAAEIQAACOgLMVXScTKlaCTJiht5H7fgJMSPPa/tZGjEj4veeXkw92Zr7mMX6Jm0xyG2H8hBonQDbTFr3EPZBAAL7SmDO87A5+RQ/9eFNtpn04adWrETMQMxoJRaDdvDiado9GAcBCEAAAhDYewLMVfoIAfzUm59YmdGHx+paiZiBmFE3AoXWefE07R6MgwAEIAABCOw9AeYqfYQAfurNT4gZfXisrpWIGYgZdSMQMaNp/hgHAQhAAAIQgECaAElyHxGCn3rzE2JGHx6rayViBmJG3QhEzGiaP8ZBAAIQgAAEIICYMYcYQMzow4ucmdGHn1qxEjEDMaOVWAzawYunafdgHAQgAAEIQGDvCTBX6SME8FNvfmJlRh8eq2slYgZiRt0IZGVG0/wxDgIQgAAEIAABVmbMIQYQM/rwIisz+vBTK1aKYsbNmzdbsXXndjx79mzopf892ZrryDn3LZcF5SEAAQhAAAIQaI8Ac5X2fBKyCD/hpz4IYGUOAftcH5y9/bNqmEnizQX+IAABCEAAAhCAAAQgAAEIQAACEIBAiwSMdhEUM05PT1u0d+s29bQUrSdbcx03577lsqA8BCAAAQhAAALtEWCu0p5PQhbhp978dNyHwVhZlYC4zQQxo30xZ86D85z7VvXJp3EIQAACEIAABCYhwFxlEoxbrwQ/bR3xJA1wZsYkGPemEsSMiKt7GvB6sjX3yZpz33JZUB4CEIAABCAAgfYIMFdpzychi/BTb3467sNgrKxKADEDMaNqAEqN8+KRCHEdAhCAAAQgAIGaBJir1KSvbxs/6VnVLMnKjJr0+2sbMWPLYsbBwYE6Kt6ev6ou6xaccnC+c+fOKBtCNx0dHRXXNWXfio2hAghAAAIQgAAEIOARYK7SR0jgp978dNyHwVhZlQBixg7EDI1IYUQPTbmQuVMOzkbMGCNC/OXu63PT/vzXi8PYevz+Tdm3qk8ajUMAAhCAAAQgMEsCzFX6cCt+6s1PiBl9eKyulYgZWxIzcldkIGaEHcGLp+4AQesQgAAEIAABCKQJMFfpI0LwU29+Qszow2N1rUTM2KKYoVlpYUUMxAzEjLpDAa1DAAIQgAAEIDCGAEnyGGq7vwc/7Z75mBY5M2MMtf29Z+dixsOHDxe0Hz16tPhvKOF/+fLlcO3ateHk5GQ4PDxc847m/incWTrgWXHC3X7h22W2Y/QqZvjbSmpvMzk4+H0N79nZe2/Z/v42vt4LhkPqmr3BrdOtz2/LbyDUZsw+9157n1S/1N5YuzXPjeUQKuv327fDvSfUx9T9IU4hP42xy8aCxH1s35fj3CoOpXYk/5rrMX5S3VrGUiyk+hN75qQ6uQ4BCECgVwKlc8Ze+z2V3f5q5tiXgbEv/rT346eVx2IryLVfxNqaQuWn89PxVCFGPTsgcHDwh/NWzs7+Jbboll/OlcP3SPXuXMxYJSDLgzHdh+C3334bvvnmm4XQ8eTJk+H27dvDgwcPhnv37g2XLl1ag2IfQs1DJ9IMFCgd8LQrLRAz0t7R+CEkTNikbqyY4dcZqi/WbiqZ094ztlzK7tA1Pyl1BZVQ4hsrbxPsmJAz1g+hemNClIbZVH6VWK7GubCgprE1xXSq+lP1aG3U2DlmDOYeCEAAAr0Q0MxVeunLru0MzZf9z9zE25/3a+63fcJPSxIpsUHKq1L5zfR+Ot51ONJeAQEjOlhBwv13qMrQde1nfn1NiRn2Ifjxxx+HK1euDK9evRquXr26sDk0eIU+L/DB2q2lAx4rM8YdJLoZoP81PHv2bDg9PQ26dszqC/eb+JzkW5vApmJQmyBqy7ltSUm+ZL97PcV1TAK8fFY3V8lM3U6ukLR8qa8LDruwaYx/wy+DPLEkxw85NmqYTTU2Uw8EIACB1giUzhlb688u7ckRI3K/KMydU+6y3y22JfGVrq/mh7ofNYjVxzaTFqMjbdNYIWI9j1mJIcv5+fr/xyxoUsxwhYvYCoxeVmbMZZuJtK2kxjYTKYHKTe5TSXpOIikNQZrkOSeRzLVbU15iGxIBpM/G9Emqc30QjG8ritUz1q/avkgxmGN/jq0p+0psz+mP9BxwHQIQgMBcCCBmjPfk1GJGKuHGT3E/aYQKTZnlfEsWM3R+Oh4fWNy5UwKlYkbJ/U2KGXZlhn0gzH97XZkhRVIv20x6FDNi7KWVGTbxXcZd+MyNUHKsEQA0ybk2YYwlpZLdlkvOqhZNAqyxWyPk+H7T3qMpZ8pIfLT1pLbcpEQKDadYnEhsUr5NrbzR+DdWtzbupbGQ6xCAAAR6JUCSXOY5N7GVtjGktkFISTR+ivtJYufmK6G8bH3ekxYzpLZYmVH2PNW4u0SMSN1rz8tIncHRlJjhnplhBQ0T8NevXx+eP3++5htWZqxwTDk437kT3h4yFzFDk6j6iWgs+bWJsVtec/hhyAa3jVSy6w9QqbMocpP2UL9TffP7rz0XI5VUhwbgnHam4KPxq9amkCgxhX9TokVMCEnFPmJGjVc/bUIAAnMhMOU8bC5McvuhmddLQodtMyZ44KcyMcMVMSRfpA5x1fvpODeMKF+RgH9mxjJe0geBxg739EWM1JaTpsQMy9/+msnjx4+H+/fvLw4DvXXr1pp7NINeiT9LBzxJdVwlI0v1Uls+1KdSW906rZiRK160uM0klhhrv1H3k/vcAzFT8eevDtEk+LlCTCyplRJhbQKusVmqS/Ot/hTtxHyhSeKlMlIftH7TlpPiMuZ3xIySNwL3QgACEIgTmHIeto+cp1qZ4c+tfZb4KRxdmhxk6u1Ay7lKeAUHKzP6HQVcEUJ75sXquU0fIBqrr0kxw3bqxYsXw40bN4ZffvlluHz5cpdiRq9nZsxZzPCHCM1qCikpzx12fDHDrV+7DUHb5pj6pAQ9h0dKDNh2OxpGU4gIUj9C/vZtk+oI9SXHt7l+SNmj6Y+GPWUgAAEIzIEASfJ4L9ZJksOHyo/vRd93Imb07b8Wrc8VMpZ5xczEDPtLJmZ7idlmsjnx3/xp1ymdWfpi0gwMriqpLR/qY6mtbp1mZcZUf0dHR8VVSX3TJFzWCG3iN3W5VBIaWnWgbd/v19j7xibJWhEgZZdpWxKTpmjHtKHloymntUnro+VYoP9lktyYluoP+UHzbI0RYIoHBSqAAAQg0BgBaa7SmLlNmYOYUd8dmhykjp+O68PBglEEZi9mvHnzZrh48eICzuvXr4cLFy6cgzIixg8//LDYXnJycjIcHh5uQEzdP4p44KbSF5NmYFgmGG1tM5mK31T1aPyQ+sbZtUObLJpyfnJX2kaIh7bOVOLqiyEau1P1adtaxu5m8q39TGNDji0ae6b069h+agQCTcymymjjXGpHYytixlQjHfVAAAI9E9DMVXru3zZtnzpJ1v1KBiszVnMs+ZdHQmXHnpmhaZdtJtt84rZbt+bAznBOtPkzrNJKDVvPzreZ2LMu/I7YcyMePHgwfPzxx8Mnn3yyJnK4wR+CkDrdeIzbSl9M9iHXbDOx9o3tQ6mtY/js6h5t32yiumK5+hWS3GvuEnpNfZuxHP8FlDEJpG9/rD3JblccSNWR8q1d4ZDqc8pe6dwRn8/Ydtz7bJsSHw3nUBn/DBbTdmi1ibRCJcYLJGy7AAACV0lEQVRdWrli7nPtCjGWYjQkioUYSvG7q3GBdiAAAQi0REA7V2nJ5pZs8XOD0HzYLeNe19xr+4qfNr0eEyViZxNKZxZO66fjlsIUWxIEJBHDX6nhHvy5nDeHDwqV6jX37lzM6CUSSge83JUZJVxKbS1pe9v3zrlv22ZH/RCAAAQgAAEIbJ8Ac5XtM56iBfyUR1Gby+TVKpdmZYbMiBIrAogZkWgoHfBiK1BCzY1dkWHrKrW15Qdizn1rmTu2QQACEIAABCCgI8BcRcepdin8pPdALSHDWIiYofcTJVmZEY2Bnga8nmzNfehifZO2BOS2Q3kIQGAaApptMdO0RC0QgAAE2iAw53lYG4SnsQI/TcNx27UgZmyb8LzqZ2VGxJ89DXg92Zr7+My5b7ksKA8BCEAAAhCAQHsEmKu055OQRfipNz8d92EwVlYlgJiBmFE1AKXGefFIhLgOAQhAAAIQgEBNAsxVatLXt42f9KxqlmRlRk36/bWNmIGY0XTU8uJp2j0YBwEIQAACENh7AsxV+ggB/NSbn477MBgrqxJAzEDMqBqAUuO8eCRCXIcABCAAAQhAoCYB5io16evbxk96VjVLsjKjJv3+2kbMQMxoOmp58TTtHoyDAAQgAAEI7D0B5ip9hAB+6s1Px30YjJVVCSBmIGZUDUCpcV48EiGuQwACEIAABCBQkwBzlZr09W3jJz2rmiVZmVGTfn9ti2LGzZs3++vVRBY/e/Zs6KX/Pdma65459y2XBeUhAAEIQAACEGiPAHOV9nwSsgg/4ac+CGBlDgH7XP8fvIGx0Zs52VEAAAAASUVORK5CYII="/>
          <p:cNvSpPr>
            <a:spLocks noChangeAspect="1" noChangeArrowheads="1"/>
          </p:cNvSpPr>
          <p:nvPr/>
        </p:nvSpPr>
        <p:spPr bwMode="auto">
          <a:xfrm>
            <a:off x="155575" y="-22479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157" name="AutoShape 5" descr="data:image/png;base64,iVBORw0KGgoAAAANSUhEUgAABDoAAAG9CAYAAAD0oBZ+AAAgAElEQVR4Xuy9CbxVVfn//1yQGQQcmJytUCPTxHIo59IswUotLPnVtxTFr/4zIU0RBXH+gsNXCwE1yxJz6FugOeSshSmWOKRgqZgDgso8XODe+9/PPqzDuvvuYe1z9jn3DO/9evHinrPX+H7WHtbnPOtZDS3eIRwQgAAEIAABCEAAAhCAAAQgAAEIQKAGCDQgdNSAFekCBCAAAQhAAAIQgAAEIAABCEAAAj4BhA4GAgQgAAEIQAACEIAABCAAAQhAAAI1QwCho2ZMSUcgAAEIQAACEIAABCAAAQhAAAIQQOhgDEAAAhCAAAQgAAEIQAACEIAABCBQMwQQOmrGlHQEAhCAAAQgAAEIQAACEIAABCAAAYQOxgAEIAABCEAAAhCAAAQgAAEIQAACNUMAoaNmTElHIFA6AivXr5Qpf50i7618Tw7d+VD57p7f9T/P/2i+TB823a949oLZMnv+bBl74FgZvPXg0jWGkiEAAQhAAAIQgAAEIAABCMQQQOhgeEAAAokEbn/pdlnw0QKZcOgEX+wY1GuQjJo9Kv+dL37c813/3JQjp8jQQUMTyyQBBCAAAQhAAAIQgAAEIACBUhBA6Eigan6l1mSF/lKtE8K/v/93v6a5o+Y621Enje+vfN9PP3ibwdKrcy/nvCah+dVdP5tf3lMXUqcZwuymk/3Jf53sExm22zAZNnhYXdDR62D63Okyat9R+T4rHxU89Bg1dJScOvtUGdhroJw69FSEjroYFXQSAhCAAAQgAAEIQAAClUkgtdDx/HvPy6n3nhrbmzST+UrDoi76tqAw/fnpov/0mHbMtIImcGmFDmU8Zc4U/9dy+xjYc6DM/u7sVMjS1p2q8HZMbI9DnWTrv6yPMHblqDfYj+CYzLqfruU9/tbj/nIVFd3Ua0P56BKWCY9P8PmrKKdLWRA6XImSDgIQgAAEIAABCEAAAhAoBQGEDo+qCgrqmu9P5AJu9+X26IgTkjTuwe3H3Z5qHNSqR0c5BIf29ujQMXnvgnulZ+eeFeONo6LLYbce5nsmKR8VNW5/2VvW8uECmXLUFN/bBaEj1SVKYghAAAIQgAAEIAABCEAgYwJFCR3HDD4m1HW/2tbnZ+G1EWeXNF4VYx4aI0+89YRf3NkHnO3/Yq6HLmNRQUZjIXCItJfQUU72+07f169un4H7tLvQobynPT9NVq1f5Y9B34tmk9DhByT1vJ4e/8Hj+e+q7R5QTrtSFwQgAAEIQAACEIAABCBQWgJFCR0uSwb0F2CdJJllGOqVoP/M2n7tnksaM9l//v3nfRd5jQUwdODQVuVoGq1nZaO3/KRLL78eFQjUU0MnaJpHJ2lmaYqJgaFeG/rLuREXdtt6Nz+ttjEuToYRH+y+6QQvGEsjjdBhJrdpvDeUn/bRxPOw+2l4aN+Ck0+bu3oN7Dto3za7ZWga/bVeDxMnROsyfVaeUTts2Oz9/J49gkKNjg21qd8+z56uE+QooUO/18PYT9up7Y2q31xedjrTjjC72TxMHfYlmtRnk9/0OWwcmz6YJWLKbcwBY3KMAkE+tT5zTUTZMOy6MNxVrDTXojKY+95c/1rRsvQ6cLVHaW9TlA4BCEAAAhCAAAQgAAEIQMCdQEmFDp1g6vp9nTjZh/0LtUsazatixMTHJ7bpWVBsMZNTrUMnajNfntkqj04aJx852Z/c2Z4cwYJNuVHeHtovI47YeXWCOObAMa08XQoROjQex+3H354YgFS56PKUIGMTTySqbp3U6rlgvkN2PsTfWcOINbagoB4mM1+aKe+vygVINYfteWK+0zYF2es5E79FJ/wavDIYh0Tto/UnbU8aJXQYoejEz5zox4swQWBNu7R/ujzJPsJsaeo37TPtjvMkSepz1BjWtmh7ddzoYfoQdhnb/DQ4aBhjHfvK0BYT7etCxaar51ztF6/jRAUsZWA8iex6C41L434LIiUEIAABCEAAAhCAAAQgAIFsCRQldIQtXTG/cutEdtjtw/K/DuvuFOplkd+a0nN9d0mj3VUxZOxDY/2e6yROPQ90EmsmZipcGE8Be2Jvp7e9ELTdOhE08TfUE8JM3nWCq2KF2VEjSujQSa3m13p1QqleJPrZ/BquQUONWJBG6LCXrqjYobtc2F4otvltLn6bNzFWNmYyH1a32kC3AvW9XLw6tK/afjNptifdwZghph5thz3JnnXirPzE2p7wm/I1vdZhJvNav4oIdrs1JoW2ycWbJUnoMJyMx4IpW7+/6NCL8kKUbV/TVuUTFLGShA6XPht7qdiiIpwes+fPzo89W5zSc0akUUZGeDE759jjxFwTdrs1/bRh09qMQe2jGev6t14H6hFiAu6asrR+9e4ICibZ3n4oDQIQgAAEIAABCEAAAhCAQPYEihI6wppjPCFcYii4pNE6zKQ4GKvATPbsibE9sbcn7LaoEty9JC5GR9Q5bXtwy1e7P1HiS9KONGGeFjrR1VgdwZ1FVEgyk1YNUhrmBREmdJhJuZZrCzIqBphf+h/7wWP+JNnuk6bXeoyngM3GiAc62R4+c7g/NKK8UmyBxvYY0L6rrfWw+YWNMxehwy7DTm+ELi330FsPzYtTdt9sFv6kf9O2wGH1uvRZyzDCTnDZlhEE7fGq6aNidNhtCHqo2O22vZ3scWB7NWk9aYS47G9BlAgBCEAAAhCAAAQgAAEIQCBbAiUTOuzJn06QddJlvB9MF1zSmF0ewia/9oTZTETtSZvtZRA3oStE6DB9sGM26HcmrkLUJDNJ6NAytEwVI4JeBfav9Da7sOUYpn1hk1gjHAUn1jZrI0BECQRaftik316eEbakRfMZoSXMc8O0LSn+S5LQEbYVb1A4sBna4odhZ0QQ/RwndLj0OXjZmjgcPo9NWwkHhbwoocP2HgmOcS3PCGBRAmBQRLKX7uhYUs8ggt5me6OlNAhAAAIQgAAEIAABCECgfASKEjqSJqNhsQ+C8QOS0sRtt2pjSopJoWmjfrkuROjQya3GSAjGq8gLDLorhfcvrt4kM6vwoDEx7GUXRjxw9YYJ63NcDIhg++PqCTvnsoNNcHlRGIeknUaShI6w/EHhIIlhGLtC+6x9VI8OHe/BuCSm/65CR5IHRtj5uDxRXkQ6fs2uP0ljlfMQgAAEIAABCEAAAhCAAAQqhUBJhQ7tpE4MVRQwO5/od8Ff2+PS2BNLEz8jDN7YA8f6SzfiJnRZCR3BmCEa42JQz0F+s7Lw6Aj2z17SYSbDSZP0vGDhBRw1sR6MV4KZ8KsdNKZK2GFilJRS6LBjTwTboDEsTDyPsPZVm9ARjIty4p4n5uN0pPXoyFroUL4qqmm8EPUisoUYO55Jpdy0aAcEIAABCEAAAhCAAAQgAIE4AiUXOuzK7QCKUbs5BNNoHIzDbj3ML8Zl0lUOocO0MSjY2Eshilm6EjSYvaTECB32d3HBO+OWroQt1wjWnVbosEWg4NIYU7ZZehG2vMT1cs1C6Ajjauq3z+l3cUtXXPpsx84ILjcxS01cPTrspSvBZShRfUoSR2zuYcKaq11IBwEIQAACEIAABCAAAQhAoL0JFCV0hO26oh0aOmio3y+djJq/9bMtYpjgmS5pzCRNPQB01wk76Kbm18ld2K4rwXgYUZM9exIaFFPClmKYcuxgm9oGe4vOQoUOnTSb/mgwUBVP9Bd/s8OMHffC7k+w3VqG5g/rc1gQUTMQtT5tg1mykFboCO6kY9vLtCku7odZrhMMvOoqwETFtdD8YedMTBA9b4tvwSVVcUKHS59t5nbgWPv7oNBhYoTECWrB3VXsdttjImnpinr2mF2CbKEjLv5Le9+8qB8CEIAABCAAAQhAAAIQgEAYgaKEjiik9hIJszwiuIWrTvbM5DMpTTCGgE4I9dDvdTtSV1EharIXDIqqk0fdCle3aA0TOuzgk6btxt1fJ4sat8O1TUGGcfErgrukBLnYbdFtQVX8CeuzTsxPnX1qfomCWRJkbGRPuNMKHdofm49+NuXrEhqzm4s9ITftVlsajklBW7Pw6NC22d4Y+ln7bo9VY5+k7WWT+qxb65rdaMySHVOP8tF+B4UOm5ER98YcMMYXD+1xGSzP9MNsRauf44QOU5a5rsxSJ82XtPsNt1UIQAACEIAABCAAAQhAAAKVRqBkQof9K7fdafUC0dgLKgi4pDF5dSI4+a+T8/EmzPc6SdZJvfEcKWTpStjk3Ew6o4Jr2t9rfm3HlKOm5NtoL9tIs2zAXpZgc9Nf1nWSa29NquejuBihJaruqJ1dzA45hXp0mDargKB9CQZrtb0mlKEdaNXkLWZJTVqPDmN7basKLeZQ+83/aH6b+CZxwk9Sn/W8ihemHmWt14IKHsoiuAQpKEhp22x+YfVFbUXsInTY403Hs7aN3Vcq7ZZNeyAAAQhAAAIQgAAEIACBJAKphY6kAoPn1VtCJ3J62MtY7HQuaUx6eztXjd9h3O3TtissvV12VFuD+XTiq94f9nKaLNqiAoZ6AcRxi2KYlovZ6lSXLwSFlGL74tIPk6YUHNO033BwtX1U2Ul9Nudd6zHpo+xjrp9i+ZVyHKSxA2khAAEIQAACEIAABCAAAQgUQ6DkQkcxjSMvBCAAAQhAAAIQgAAEIAABCEAAAhBIQwChIw0t0kIAAhCAAAQgAAEIQAACEIAABCBQ0QQQOiraPDQOAhCAAAQgAAEIQAACEIAABCAAgTQEEDrS0CItBCAAAQhAAAIQgAAEIAABCEAAAhVNAKGjos1D4yAAAQhAAAIQgAAEIAABCEAAAhBIQwChIw0t0kIAAhCAAAQgAAEIQAACEIAABCBQ0QQQOiraPDQOAhCAAAQgAAEIQAACEIAABCAAgTQEEDrS0CItBCAAAQhAAAIQgAAEIAABCEAAAhVNAKGjos1D4yAAAQhAAAIQgAAEIAABCEAAAhBIQwChIw0t0kIAAhCAAAQgAAEIQAACEIAABCBQ0QQShY7p06dXdAcqoXEnnHCcdOvWQzp16ig33/zLSmhSUW349neGS9cufWqmP0XByDjzN781XHr1hG0hWL/znW9Ily5b+lm7du1aSBHkgQAEIAABCEAAAhCAAATqgICT0PH1Yw6uAxSFdfG+e5+Ugw7+kgzo398XO379619LNfPS/hxyyCHSf0BvX+yo9v4UZtXS5MqxPVi22rqPL3bA1p2zsvvSlw6U7bbr54sdCB3u7EgJAQhAAAIQgAAEIACBeiOA0FGkxXUCNnToUBk4cKBstdVWVT95rbX+FGneTLPDtnCcQXYIHYWzJCcEIAABCEAAAhCAAARqnQBCR5EW1gnYkCFDvF+a+8uAAdvXhNCh/dlhx+2k37YDqr4/RZo30+xmrGy//UDp339QItutlrwh9182Spa9/6507t5dDh13mzR84tOZtqlaCguyQ+ioFsvRTghAAAIQgAAEIAABCJSfQOZCx9Kly6Rz587So0f38vemHWpE6GgNvecffi/r9v2CbNx++3awRvtXuXr1Gln8wRLZZded2jQmrdCxXcNqmXfL5bJuzSpp3rhB9jxqhCzf/aD272Q7tAChox2gUyUEIAABCEAAAhCAAASqlECmQseSJR/JB/P/IktWd5Ld9vycDBo0oEqxuDe7GKGjY8dOfkVNTRvcKyxxStOfQj06VOiQVatl9QknyEWX/I9zaydMGt8q7YvzFsj48Rf733X3vBlOPuUkOeKIg8X+Xs9NmnShn8akNYX8cdZvZObM38v8f74ipuxjh5/kp//sXoNlwvhJ8o958/3kn9trN/npz8b44px+P//1/8hNN1/rf7bzmLK13Du8f+bQ/FqHfj/rjw943hrbypo167y6xnuxTvrk0yUJHQ8syo0Hc3Rft7wNvzVdezsx/eqAyhlTTg1OSITQkQVFyoAABCAAAQhAAAIQgEB9EMhM6Fi48B1547WX5Is75iZnryzuIf0/9fmaFzvSCB0qbPTorjtu5HZoMceGDU2yYYMnDqxZ1u6iRxZCR8c335SNffvKmhO/K4N2aZLp05+XUaOGRv5/yo+uzosRhokRNObOnSu33367zJgxQ37/f7fLM3Oe80UN/d4cH370tv/nuPMv9eOljBo1yv88ecpl8vqChXLdddfJRx+/5YsW06ZNk5123lbOO+c82WffA+Wkk/6fjBgxQr73ve/JIYfu4wsd/3rjPRk79v+TvT+3R6s8jY1r8nX27TNQDj74CL88rXPhwjfkuOO+7fXxBtlrr6Fe/rHSs2cvOf30U6S5Za2fL0no2P6KJ3Plr/VECi/LkY33yQ7NS/N1/qdDX3moi3p05HYeCT22yokl7/ystgIII3REm5wzEIAABCAAAQhAAAIQgEBrApkIHW++sVBWvzdP9hm4Ujp3bPFr+HjtFvLCop7Se+AQ+dTgnaRDhw41yd5V6OjRo09+y9Y4ECtXfSSrVy9rN1aFCB0NjeukkydudHp7oXR+711p9pYv6aFix9qvHi2z575elNAx9cZr5d7Zf5ZZs/4gDz10f17oePe911pxUpFCxYvvf/8kWbrsfd/DIkno+MY3jpGTTz7dEyROlgO/uL+cM2asDBi0i/z732/Iz38xRb7y5WF5ccQWOrRiWzi5667fy6OPPCV33XWPqPDyxBNPyQ3X3yT33fcHvy16JAodV//FTzf6gE/LkbsMkKaff0s6vPGCNHTt7H/fNOjT0vD/pkqHXv1Dx8dzS5bKtU++LGsaN8g7Z3+x3cZQKSpG6CgFVcqEAAQgAAEIQAACEIBAbRIoWujQX96bls2XfQetlG6dmttQemphb+ne/zOy2+671CRBF6Fjy17bessvNv8Kv+qdd6Tpt7dLx0/vIR0WLZL1a9dKj8MPk06f2dNntGbNClmxckm78EordHRctkx6P/6otCzLeR60rF4tLes3SJPXJ3Os+eGPZOA+uf4b7w7zt/7/3N+eiPToMGUYTwkjdJjvzVIU/ZxW6DBLV/bbb6j87//e4DH/0Bc6VCxZsGCBnHbaaM/TY7MXSJzQceutv/GXydw4/VZZ9MG/80ts/va3Of5nPVyFjt+MPFy+t9cu8vCYw+Wdvz8mnXv09mN0DBiynxx+4W+lQ++BoWPjmXeWyFenPyTLvWUzCB3tcvlQKQQgAAEIQAACEIAABCBQAQSKEjr+8fcXpUfjG54nx6rIrqxvapCXvWUsa7p9Unbf/ZNSa7slJAkd6snRq+fWrfh8NGGCbNG4Xnpffpn//fIrr5Kua9bIFiO+Ix332MP/rr08O9IIHUbkkNWrpGVDLiaEETr0bxU7Gtatk+aOW0jjj06WC6b9MnKcRMXo0CUqp556qr885FvHfVWee/aF0KUrKkKkFTpU0PjCF/b3l5nceddMWb9+Wb6MnXfeQf7612fl/vsfcPboeOrJZ+WWW27xl8k888zzct210+TJJ58U43niKnTcOOJQOXXfT8gDPzlcFr2wWejYauc95KCzb5BeO+wuzevXSou31KnjwNx40ePP/14kJ/zqkZIKHSsa18rbC96Sfv23kX79ti36FvbyS686lYVHR9GoKQACEIAABCAAAQhAAAJ1Q6AgoWOdN3l99Z8LfJHjM/1W55erxFHTmB1LOuwi++zz2ZpaxpIkdGy91c6t4nE0rlkt6yZdKl29nWm6TJzgI1v2v/8r3T76WLrs6nm9fP/7eYzGE6Cco9FV6Oj6zn+kx0sveoFHV3oeHOtjhQ5fBBnyGel9zrdCu5IUo0OXrqiIcNNNU70lIU84L1155JEn5Xd3/FHuuece+ec/X/CWz5zhLX+ZJZ27bMzH6NBlLl/96jC5+OKJ3hKrga3Eku9//4fy5psLnYSOtxe+55f/29/+RrzQHHLZpddI7969vYCkl6b26AgTOhRc96a1cuTUZ6X7znvJ+lceko0L50rHAXtIp52HSoetdnQSOlRYGDfuUtFgrXro8pvPfnaITLrkPAmeCxrrscf+ItdeM9VPv3jxh17A1v+VeS+8mC8vGKTVlDv+gsvlxRdf8Ysz3y1evETGX3CFdOvW1f9+woTzpE/fnpFDHaGjnHcB6oIABCAAAQhAAAIQgEB1E0gtdKjI8cILr8iuXd6SXftuXp7ggkHFjjdWbSuf//ze3mQwelLjUlZcGo0ZsnJlo7+7hn3o9/28HTGy3Po2TugI8+bQ9qx9603ZwvNy6LTDDtJK+Bj8KfHWSuSbHPTq0GCbn9lzDznxxG/58Sd0YnrpZePyE1STcYR3XtPY6c05ndjqMWDAAPmvH54o++8/tBUjF6HDiBwtjY3SsMETOZKEjn32kd6nHxVpsiSh4+9/f8YXEe65505PsHi51Q4rpq/+ZDkQo0O3elUGnTp1keXLl8uQIYPlqquukfffXygXXnB+Pp7HBM/DpkuXHvLjs0a1EkB+MfXn/u4qJoBp3NIVPac2ue/eP8s222zl77ryi19cL9tuu3XqGB1xQscRN8yRXp/YJ89y7bw/iSx6Rbrsc5w8sqJ7okeHETPUU0Y9TXQ89OzZU371q1vktdfm+aKFOWcbTIWJU07+iVx77aXypS8dJXofaPS8O5555vFWeXr22MrbHedr+SCtmu7000/1rvkvyOjR/+0Xqd/d8POr5W+e18tdd96er2bRYm9JV8QORAgdxd4VyQ8BCEAAAhCAAAQgAIH6IZBK6FjqBZl84R8vy3bdPnT25LBRrt3QQeZ90FM+2ri9txRhsKxd1ygn/+jH/q/LujWt/n3IIYfI2WNO8SeN77/3kf+3mZxrWXvu+Wm55NLz/fOvvPya/7c5chPbS7xJZqPnVr+150TwWW/Cf4xf9rjzL/PiZHTx/z5m2FG+EKCHKfumm6/zJ6W65ODyy65pVY+9lagdE0LzxwkdujNHly7dY0fTqqefloY/P+wFKu0iHQ89ROTAA/PpdfJsAlnqlzpp32+//b2dQkbItOnT8oE2n3ji/vxk02ReufIjOfPMs/LpTcwPE0Bz/vz5/m4mt/7qF96EdfNuIklCR9dF70uPf/zdr8ZF6JBPf1rGPp/7NT/uCC5d0bTKbputd8wv/dhu0O6+SNGpc4P/vTnWrFme56QeNM3Nja24eU4n3pKpzrL99p6wZDG106qt9FDewe+7d+/tBxgNCh2aXttkn+vQ0E1WrFgrn/zkJ/zyFi9+z33XlU3BSH2hY+j28uBZX5b3X3zaj9Ghh3p0BIUO/b7p/VdFdyr+8/K+BQkdX//616TXllt6u8XsJuf9bGKo0KHeHH/8w5/ywVYNi1demS/nnzepVR47SKumU48OFTq++90TvJ2HP/b7YrxDzj77bH+3m6QDoSOJEOchAAEIQAACEIAABCAAAUMgldChIsHHH63wJoMfy6d7vCGDejWmIvneyi6yoPFT0rlTdxm8245+vI4TR4ySa665xpsQvis33DDNd/fXJQo//ek5/jadJ530nVbbeGqF5hdhFTqmTp3ux0TQ4+opM+Tjj5d4+W/2P69YscL//5JLLvPyrPIDTi54/XUZ6W0pettvfi1bbtlh0y/aPeTcc8fI5/YZIj+/4Rb5+99f8CbF2/vbkuovz1rPL3/563xf7YltnNAxoH9usht1aFDShhk3SRdvkrnFAfu3EjlMHnv5iovQYe9EYqcPCh0ffvi2XHb5td5OIQ/nl1ZonXFCh8bk2OrVV6Tjjp+Shu129pu48fE/yZounWTtLrv6n/s+9YRsfOdd/+91Q/eVbUbsG8tAT4Z5dCRmSpnACE5hYkXKopySa33BulxjdEwb+TUZ1eXv8sAlp8mHH34sHbbIbRkbJXSYBrnE6Ajz6FCPlYsuulDOO++n8uMfj/VFi1ff/Icfi0MP9SJSYfHVf74uP//51Pz1pueC5el3YUJHcOmKprv11jvl/34/yxeFLrr8Z7Jll26RbBE6nIYdiSAAAQhAAAIQgAAEIAABj0AqocMQ051Wdu4wr43Q8dIby1tB3XPX3C/R5lCh4/1O+7bageWCcZfJt799vLzixfzQ446Zd4juVDF8+Dfk/PPPl08P2TV0i0/j0WELHaNOGSNnnHGqHHbYka0mYyqmnHfe2Pz3Z/34fPnmN4+Xw4/YT475+nfk6KNzyyrOHnOGnPS9k704Inv7MQhsocOux+5ToUKHv2Tl+p9Lj8MOlZbPDW0Vx8MuPyh0vPzyq/nTGqBT22g8OsyJSy8d509Oo4SOwYMHe14S78q3vjnM4/VjZ6Gj1/xXpedO3k4xu+6eb8P6e26WZb22lA2bdozp+YffS0dvq9k1XzlSxv3uDzLj5rMTL7RyCB2JjShDAleh48bj9pdTNz4g9147SRYtWyddO3X0W9dNGuXInz/baumK3exihI4HHpjtBWNt9rbD/ZMvdDz99INeYNXcspKr/meSPPDAn70tfh/yxIlfFSR0BJeuGHFy0furZcyYMd7SpFH+9cjSlTIMRKqAAAQgAAEIQAACEIBAjRPIVOiY+9qHsvtOvWXjxhb517srZN/dt2mFL0zoUMFCDw3mePTRR3qxAn4rF024yPe6UMFDlxJ89ajNQSxNTIYwoSP4S7KpPPi9iisHHPAlOeHbw3wRRZejXHnlFG9iN93z7DhPvvKVr8rzz3u7Zmzy6LCXrpggjqbsOKEjGIjUhqFLVjp4gVntbWfDxlqYR4fGOpg+fXq+jWFLV9TrZOyYcaFLV3S5wJcOOtBbdrFdm61s4zw6tp3zF+k8zIvx0blLrNCxfvc95Pzf3p3q0onadaV///4yfcYUv6wbp/7G3wXFHgNhtlF7f85bhqFlqig3fvzFrYJvmuVHOoZ0S9iwZTOpGu+Y2EXo6Ni1u/zv/r3l9ObHZM79f5Slq9blS+/RslY+f8nDfjDSsKMYoaNr1xb57/8eK6tWrcovQ1GvlJ49+vlVvfrac36MDvX+GDCwR756V4+O4NIV3b3FeHCc9eNxnvB4nHz961/OL20J9g+PDsdBRjIIQJHwEOAAACAASURBVAACEIAABCAAAQhAIFuPDhU6VNzQLWVffH2Jk9ChMTHunf2g50HxkecWf51cffW1/vKV11571YsH8Pt8wESdYKkHgx5Ll34kN98yzV9SEvTo+OlPf+p5M+zaatmAenRcfPHF+e+NR4d6cnzlK0f5k7f/+Z+rZN/Pf14avSUu2247SObMedovO2zpir08pNAYHau9/nXeuFE6bfKECBuLhcTocF268olPbuct51nd5hf0RKHjuB+1amrQo6Oz16+WTp2k30ED/SUphXp0GIGiV69e3k4mv5UWWSE6IdYgn8cee6y/pEmDhb6+ILcrijlMgE3Nd+utN+eDl9rBN01w0Vtv/U0+zonxMCjlPSGV0LH2AVnz4ULp2Dm3K4keG5cvlq4n/qLVlrJ2e4sROnbaeVs556eeMOTtjhIWjFTrCe66Mm36lNRLV7QcFQtNzA/9vHbtOn+3Gj1Wrf4g1AQIHaUcmZQNAQhAAAIQgAAEIACB2iKQuUdHWqFD436o8KDHI168iGuu/R9f+DjooC95W05O8JdVhHlqhHl0aIwO/UVadyKx4yPo93qcd/6P5bVXX5Wzzhond999h/Tu0yO/LEZd9//858dkypSrfZFDPTpsoaOQpStRu66s+ve/pLO3B2lnz1sh7gjbdSUuGKkpy951xSx1+cxn9vC5RHm9mLyuQkfLyuXS0Ku3BIUO3fnEiBtZCB1HH/1Vf2eYgQMHep4Zk/zYKXvv/VlvF96T8kKHet7YQoX2UfP17tOnTYBNu/+VKHSoHW78xufl1LX3yfIXH5aGbpuXfzWvXCy9/t+MooQOLT8syKuJO6NeSBo7xxbMgmNUl5tss01f2WnH7eTd999sU56mDwZpNeWasrR83cmlS+e+suuun/S/Xrb8XZau1Nbzhd5AAAIQgAAEIAABCECgXQgUJXRs0319q0Y/73l09Oy2hf/dqrUbZWhg6co7K7rK0m77tIrRoWnV42KPPfbwtuO8QR566H5/qYEur/jGN77uL12J2nUluGxBd125cPyV3tayqzbturK7v7uK2XWll7el7XvvvS/Djx3uLesY64soGqNDf+Ff7v1afvHFV2wSW67zvEVezAsdhe66on0LLl9Z6cU/aL7n99K1c2dpOH10rNhhL1sxoLW8DRtWiwYX3bLXtl5sjx7+JN9MXk063XVF09gTTA3iqmmDk1DbiC5Cx8a/PCQbX3tJOh97kmx84t5WMTpU6CjkiFq6MnHiOHn44ce9XTv2kzffXCBvv/1+K6EjaumK2vTCCy/04rxsDrBpvD0q2aND2fnBSBsflOVP3eYudHz4qjzw72Uy4r43ZLnn9fLO2V8sxAzOeXS8bdy4IVKYcC3INUgsHh2uREkHAQhAAAIQgAAEIAABCBQkdNz29/vlo4+WSkOHhlYEV6/avE2pnujRs+3WqoMGDZAT9jisDXmzQ4lO7s2kXUUO3TpUD52cm8NM2Lt321b69t06/735FXrFimZZs3qtDBkyxHOLXy1r1i6Rjt7+m0uXNsoAz4tiS2+XE92RRb83Zesv2nroNqPaBi27W7eciBCsx3XXFS1P+2K2LtXPGpujk7ed7BbedrLyg+9Lx0GDQkeh9r1cO4TYDUgSOhr6bC1rO7TIhh49pcdLL0qHftvJsi4d88FIs/boeOyxx7zAtMPlS1/6ou/ZMWvWA208OsKWruh36qWzbt1GP65HtSxdUVv428sO2VpWzZooTe+8mBc7ojw6mpe8IR1euU8e6vd1+fYdc8oidJT71onQUW7i1AcBCEAAAhCAAAQgAIHqJZBa6Hhs8bxMentYv/CAipkUvklg0LKCYkFWv0SbdsbF6DBp7CUs2p6O816WjltsIQ377BPa3eCSlayYuJSTJHSs22orWbnbHn5RnT78UHo9/aSs/OSnSiZ0qEBxwgnH+bE57rrrdvnxmafLPvsemLh0RYUODbB5xhk/9Tx8VuaFDt2Z5/TTT5b9PNHkqiuvkS28rVsvvPDiVktfXDgVksYlRkde6Nj3E7Jx4fOy9pHrpXnpf6ShS09pXv2RbPnDX0uHbXNb+erR9P6rsv7Fe6XbwafIn99bJyf86hGEjkKMQx4IQAACEIAABCAAAQhAoGYIpBY6aqbnGXXERejQqswOFp02bRUaVX17eXKY9sQJHbq9rBE5TPqOy5ZJl3+/Lus88aO5Z0/JeumKCh2Tp1wm777zgUyePFlOG/WDVkJH2LIiOw7HeeecJ/+YNz8vdDzyyJPyy1tmyid3HSTzX/+Ptzzpatlll0/5S6RKfTgLHbq97AFD/Oao2NE4905p+uB1afI8N7oPu0g6bNlPNq5eLlt4QV83/ucF6bL/SdKh90BxCUZa6j6Wqnw8OkpFlnIhAAEIQAACEIAABCBQewQQOoq0qavQYapR747Onbr5woc51Mtj/Ya1snr1siJbU3z2OKGj+NLTlWAHzTTLf1SQ0Lgjzc2Nvjih33fvvjlgp1lWZMchCQuwqQE1dWmTCk/lEpdchY7fjDxcvrfXLq1hvfmEiC6v6rmVyAZvy9kVi0V2/YLIwNxORHrM+c8SOXrGQ3h0pBtmpIYABCAAAQhAAAIQgAAEaowAQkeRBk0rdBRZXcmzV5LQUerOqpBSzjgorkLH0UN2lM8N2hx7Rjk0dOrq/fPiulhHy4ZGaVHRY9Px1tKVcs+Lb0nj+o0lD0ZaatsEy8ejo9zEqQ8CEIAABCAAAQhAAALVSwCho0jbIXQUCbCOsrsKHXkk65vc6XTu2CptqXddcW9YNikROrLhSCkQgAAEIAABCEAAAhCoBwIIHUVaGaGjSIB1lD1J6KgjFKm7itCRGhkZIAABCEAAAhCAAAQgULcEEDqKND1CR5EA6yg7QkfhxkboKJwdOSEAAQhAAAIQgAAEIFBvBJyEjnqDkra/Q4cOlYEDB8pW3tarv/71r9Nmr7j0tdafSgIM28KtYbPr2rVr4QWREwIQgAAEIAABCEAAAhCoaQKJQsfSpR/Jog8+kDWr18q6dZsDH9Y0lRSd0wlX9x7dZED//tKtWw9Z17hMPli0XFatWlWVvLQ/Pb1tYvsP6C1du/SRlauWyccfLfP6s7oq+5PClCVPmmPbQ7bauo/06tnHC4S6Qt59d7GsXdsI2wT6yq5bty6y3Xb9vB2LthSEjpIPVyqAAAQgAAEIQAACEIBA1RJIFDpU3Fi7drU/GVu/fk3VdrRUDe/cubs/AVORQ7cq3bChyRc71qxulo1N60tVbcnK3aJjZ79s9U4x/VGxY8P6Zq9vCF3FgO/k7ZzSqXMHX+QwbFXsWL16I2wTwCo7My71f4SOYkYieSEAAQhAAAIQgAAEIFDbBBKFjqamDf7knSOegE5czVELvGqtP5U0fg3bWhgn7cEVkaM9qFMnBCAAAQhAAAIQgAAEqodAotBRPV2hpRCAAAQgAAEIQAACEIAABCAAAQjUOwGEjnofAfQfAhCAAAQgAAEIQAACEIAABCBQQwQQOmrImHQFAhCAAAQgAAEIQAACEIAABCBQ7wQQOup9BNB/CEAAAhCAAAQgAAEIQAACEIBADRFA6KghY9IVCEAAAhCAAAQgAAEIQAACEIBAvRNA6Kj3EUD/IQABCEAAAhCAAAQgAAEIQAACNUQAoaOGjElXIAABCEAAAhCAAAQgAAEIQAAC9U4AoaPeRwD9hwAEIAABCEAAAhCAAAQgAAEI1BCBRKFjxowZNdRdugIBCEAAAhCAAAQgAAEIQAACEIBALRNwEjqOP/74WmZA3yAAAQhAAAIQgAAEIAABCEAAAhCoEQKJQkeN9JNuQAACEIAABCAAAQhAAAIQgAAEIFAHBBA66sDIdBECEIAABCAAAQhAAAIQgAAEIFAvBBA66sXS9BMCEIAABCAAAQhAAAIQgAAEIFAHBBA66sDIdBECEIAABCAAAQhAAAIQgAAEIFAvBBA66sXS9BMCEIAABCAAAQhAAAIQgAAEIFAHBBA66sDIdBECEIAABCAAAQhAAAIQgAAEIFAvBBA66sXS9BMCEIAABCAAAQhAAAIQgAAEIFAHBBA66sDIdBECEIAABCAAAQhAAAIQgAAEIFAvBBA66sXS9BMCEIAABCAAAQhAAAIQgAAEIFAHBBA66sDIdBECEIAABCAAAQhAAAIQgAAEIFAvBBA66sXS9BMCEIAABCAAAQhAAAIQgAAEIFAHBBA66sDIdBECEIAABCAAAQhAAAIQgAAEIFAvBBA66sXS9BMCEIAABCAAAQhAAAIQgAAEIFAHBBA66sDIdBECEIAABCAAAQhAAAIQgAAEIFAvBBA66sXS9BMCEIAABCAAAQhAAAIQgAAEIFAHBBA66sDIdBECEIAABCAAAQhAAAIQgAAEIFAvBBA66sXS9BMCEIAABCAAAQhAAAIQgAAEIFAHBBA66sDIdBECEKg+Ag0NDc6N/uCDD6Rfv3759GF5W1pa/POzZ8+WGTNm+H+fcsopcvDBB0ufPn3EnE9Tr3MDi0io7Splm0y/TRMfffRReeyxx+SSSy7xv7rgggvksMMOk8MPPzzfi7ffflt22mmnVr1KYwM7Y1LfwuqPwqllvfDCC7LXXnu1SlJoe+PMFjVeJk+eLGPHjnW2eCHcnnnmGbnvvvvyNpo+fboccsgh/jju379/fiybRiSNeefGZpAwyd6mioULF2YyxlxZubZL2+diM1dUaa5vl7Rh10vWfQveM1wZuzIhHQQgAAEIZEMAoSMbjpQCAQhAIHMCy5cv9ydv5li2bJn07t07/9m8wJ922mkyderU0MmtTph23HFH/5xO4o844gj/b/1ey/rZz34mN954Yyuhw54s25ME84I/b9482Xvvvf08UW0MTroLLcd0ykzWTX+yLl/rGT9+vD95njNnjuy///5+1TqJOeCAA3zB48wzz2wlKOn5tDYIGyRBhobzHXfcISeeeKKfZdasWTJs2LDIMWbaqULDmDFjItOlbW/SGNSKRo8eLV/72tdkv/32y/NJype2HaZDxkYzZ86Uo48+2h/DOjbuuuuuvMBiT0RdxnwYrKjJsYoqo0aNymexeccJjHYdUfbW72+66Sa/H3YfysUqa5ul6WcWaeOul6z7Vuh4zPwhQYEQgAAEIBD9zuM9THM/83FAAAIQgEDFEQgTCEwj7XM6AVMPDfvQ8/Ytfvjw4b5Hhx5hooV+H8wTVb+dLixNVuVE9Sfr8u0J9IgRI1pxNBMoFTsmTZrUhrH5wsUGUQMsjKE9OVORQ8WOqEPFBhWs9AgKYkGGadsbNQYWL14sF110kUycOLGNAGTGkqkr+KqRduxqOcZGUWKOOZ92zEcxtfmHiYw6HoLCWFCQS2NvTWvqDBM69LzrGCuEVSlsFjV2kvpp9981bdL1kuW9tNDxGHkBcwICEIAABDIngEdH5kgpEAIQgEB2BJJezs1kS2u0PRHMpCVqwhT02ojSvOPqN70sV5qguBE1gU/bF/tX//nz58vgwYNbGdBe+vHII4+0WsaibUpjg7QTXxe2CxYskGuuuSYvdMR5fxTS3ihvnIcfftjJe0T7HCZ0pOFmPFa0rDAb6ffGTsWO+bBxFdZ+XcKhS2VUhLrtttvy3lZx4zTumonKl9ZmhbJyETrS2CyqvLh+Gj720qiw6zlOgA2W4XKfKifj7J4OlAQBCEAAAnEEEDoYHxCAAAQqmECS0KGTrZNPPjnvqWGvnw9OKNSbQ706zBEURsIwuEy0y5WmVEKH+fU7bEIenCQFvTq0TWlskEbosH+h1qUaQU8TU5bGXDnqqKPkjDPO8MdBnPdHIe0N2lfrWLRoURsPomDfshy7to3iPFaCbShkzLsKHToBNyJZcAlLkrNskI29HCyMY5oxVigrF6EjTTvCykvqpy1SpEmr+ZKul0oYjxX8qKFpEIAABGqOAEJHzZmUDkEAArVEIOnlXCdU+ov+brvt5nfbjtcRJgwEJ36uMR1cRIBSpymV0FGMUGPalMYGroKSWTITJ3Lo5E5tqEtq7BgFYUFJzcQz7Zix+ZgYFWHLeNIKHWna4WKjqOs+7ZhPI3Ro2mBsl7QeHXZ9Ud4L5WKV9f3GLs+ln2E2dPXoSLpesuxbMeOxlp5P9AUCEIBAJRNA6Khk69A2CECg7gm4vJwrJHsyZ8SLqAmXxla4/vrr87tWqAeABkG0d24x4F1e6MuVppKFjrQ2iBMF7HNRyzRMGrW7BpvVnVbUrrqUQo8oActm6DpmbPvq0h0T0LYYkSxtO1zGWNzNIs2YTyt0GO5mCYu9i1FUm4L9MctN4oQO1zFWDKus7zdp+2l4KYckJmFs466XLPtWDOO6f6gBAAIQgECZCCB0lAk01UAAAhAohIDry7mWbbusmwlpnAu9nT5s5xYt0+WFvlxpSiV0TJkyJXTHjrAJb9jSFZtxWhtECUomcKxLEFJ7x52kZQtBhi7tDdrXjmkS522S5di1g61GxeAIXl9hY99lzKcVOjS9vYQluGtK2HUfxiZqfKe1WTGssrRZ1P0jrp+20GHyu3h0uFwvWfatGMaFPAfIAwEIQAAC6QkgdKRnRg4IQAACZSOQ5uVclzGMHDkyH69DGxmcFNrxDaK2dAyb6AXLao80OpmJ2nmkGLElKXhjUjDS4A4RcTaIGjjB9ttLYcJ22tByTAyDqDLDgpIGJ5lJYyZqsmovk4mK9ZLl2I0LGGt7smh77S2VtQ1px3whQofmcYn1YsqOY2PirNhp04yxQllF2brQdiSVF9ZPU1dQ3EhK63K9VMJ4LNuDg4ogAAEIQEAQOhgEEIAABCqYQJqXc+2G/cIfFCe0rLBdQzRdVMyFYgSEsAljsE12mjhvBJ3UP/vss5EBMIttp/mFNsxDwUzqw7xewn6djrNB1FALa78GGR01apSfJcwlXz1RVFQJLjkyZYV5gxTS3ii2dvvCYoJkOXaVgbFR1BarYZPkQsZ82LgN23Ul+J0tuKQNRmrqtGOuRAkMSdd5oaw0X9Y2iyovqp9hNnRNm3S9ZN23QsZjBT9qaBoEIACBmiOA0FFzJqVDEIBArRAIelzYv0wbLwP712vTbzv2Qpibv/kFPsmTIa5+e2KmMQnMEbYjhks5wcmbxn/Q3WR69+7tize6ferEiRND44i4lJ+URiepF110kb9Fq+2hYBipEHTmmWe2qr8QG4SNzbi22S75N9xwgx+PQw/91f6uu+4Se9mKKdv2trCFm0LaG9c2+5yKKhoQVWOF6JH12NUybRtpv44++mh/fATbYXv9mMmt65i37WOX63rtxcWViLpm7GtUJ+srVqzIb9tbiM0KZZW1zeI8xoL9LCatbZuo6yXrvhXKuFaeTfQDAhCAQDUQQOioBivRRghAoO4I2L8+unQ++Auy8Y4ICh0qjKxbt84XDnRSr14KP/nJT2Tw4MGtqomr35SZVRq7Yp3YPfjgg3lPBp1A679jjz02MVhqkFOadpq86jny8MMP52N2qODy5S9/OT+BN+nC+u5ig2AbkxgGvUPCxoItdtnxRpLGTVJ7k9qWdoxGtSepHcF8KvI89thjrYLpHnLIIfLFL35R9t9//zbj2HXM2xnT9C3YfrXBmDFjQrvrUq7xuspijLmycmmX3aEkm7mUF9fPIDyXtMGdaZLGf3uMx0LbRD4IQAACEEhPAKEjPTNyQAACEIAABCAAAQhAAAIQgAAEIFChBBA6KtQwNAsCEIAABCAAAQhAAAIQgAAEIACB9AQQOtIzIwcEIAABCEAAAhCAAAQgAAEIQAACFUoAoaNCDUOzIAABCEAAAhCAAAQgAAEIQAACEEhPAKEjPTNyQAACEIAABCAAAQhAAAIQgAAEIFChBBA6KtQwNAsCEIAABCAAAQhAAAIQgAAEIACB9AQQOtIzIwcEIAABCEAAAhCAAAQgAAEIQAACFUoAoaNCDUOzIAABCEAAAhCAAAQgAAEIQAACEEhPAKEjPTNyQAACEIAABCAAAQhAAAIQgAAEIFChBBA6KtQwNAsCEIAABCAAAQhAAAIQgAAEIACB9AQShY6JEyemL5UcEIAABCAAAQhAAAIQgAAEIAABCECgHQg4CR133313OzSNKiEAAQhAAAIQgAAEIAABCEAAAhCAQDoCzkLHSy/dmq5kUkMAAhCAAAQgAAEIQAACEIAABCAAgTISmDjxXkHoKCNwqoIABCAAAQhAAAIQgAAEIAABCECgdAQQOkrHlpIhAAEIQAACEIAABCAAAQhAAAIQKDMBhI4yA6c6CEAAAhCAAAQgAAEIQAACEIAABEpHAKGjdGwpGQIQgAAEIFBzBCbc8lHN9SmrDk344dZZFUU5EIAABCAAAQgUQQChowh4ZIUABCAAAQjUGwEVOib88Mh663Zifyfc8pDHJV7oQCRKxEgCBwJJ48yhCJJAAAIQqHkCCB01b2I6CAEIQAACEMiOAEJHOEtXoQORKLuxWI8luYyzeuRCnyEAAQgECSB0MCYgAAEIQAACEHAmgNCB0OE8WEjYhsD7S5tkyYoGaVy3UdZvaJYNTQ1+mubmFmlqbpLmlg7S0tKy6bsO3udm2eid23OXTvKJgZ0FoYNBBQEIQMCNAEKHGydSQQACEIAABCDgEUDoQOjgQiicwIsLm6VPd0/o2Ci+0NHUkhM6WppaPLGjwRM1PNHDEzf0aPI+NzVtSrehUY78Qk+EjsLRkxMCEKgzAggddWZwugsBCJSOQEPDvqGFn3bacbLPPrvLUUcdIDvuOKBVmvHjp/qfJ00aXVTD7LpbWuYWVVZU5qzaWpLGpSg0qR/lYBlsbnvUmQJZq6QIHQgdhY4d8ok8N3+99NmykzQ3NUvjhpyQoYcKHOrJsVE/53QO0T/1c3Nzs/dvvXxlaA+EDgYRBCAAAUcCCB2OoEgGAQhAwIXA8uWrpE+fQ/2kRnBYsGChzJ79lIwde6288MLtstdeg/NFJU26Xeo0acxkuZxCx6OPPieHH/75NM1s97RhzIP9KAXLJFalqDMOdlJ7ovIGhY6Ghtwv0uYwbvftbugyN8BlSUGSSGSzDHLUc1mwzaocxZtUVtL5MpuoIqr7y8vrfKFDPTk2btgkbGxqmXp1rFHxw/PksA/vG0/taJQjhuLRURFGpBEQgEBVEEDoqAoz0UgIQKCaCERNWHWCfcklN8vChfe28ezIon/lniirqDNy5IUya9bVWTS/3coI60fWLF1YZV1nHFCX9rgIHWET2Xqd3BYrdAS5xXFMwzhN2jQXoWu5runS1F3NaR+f1yh9e23hOW14Qoe3fEU9O+xj5brNMTpapMVLlRM9OrSsReioZsPTdghAoOwEEDrKjpwKIQCBWicQNWFVz47ddjtOpk8fJ6ec8s3MMZRzoqyNN8JNqTxIMgcUUWBYP7Jm6cIq6zrj+Lm0B6Ej3QgsRuiIEgPSfh/W4lIJDa7luqZLR7t6UweFjklXXCHjfnpOvkNG6Lj+hivljDPOQeioXlPTcghAoJ0JIHS0swGoHgIQqD0CcRNWPTds2MG+F0RYXIZ58xZ4AsKN3lKXJ/NgVEiw0z7yyFQ54ojRMnPmpXL00V+U3r17+mmD9eqv9jfd9Ad/yYweJr1+v9NOx+TL1/J0+UlcnIjgOTNRtq2n7dSy77//L3LiiePydY4YcVSr9ukHXcKj/fzud48SPa/93nvv77bpUxQPu15dgqE8zKHtGD36crnxxnv8r4L87HRR/TD9Ne3UPJMmndZq2ZHdhijWapuoOoIjP8x+USw1b1ydej6KXVR7XJdR2csv8OjYbMVSCB32GDGso5a3hH0f9Z29BCauPE1nzgfzhC2t2Xxt5XYNMQdix2YWj/7DW7rSq5P/xYTLrsyfuODcc2XFmgY/EOkNN1yV/17FDj06tqzDoyN40+QzBCAAgRgCCB0MDwhAAAIZE0gSOrQ64wURTDt8+Nm+yKHnn3nmJTnggP9qk1aXvixdusIXBoxoomUGyzKT/WXLHpe33nqvVXojLNhtWbz4Y7noomkydep5oUSC5Yf107RfBQI9otoYPK99ViFGBRK7T3E87EbecceDfl4j2hh22ncVG/TzkiXLvLIPasMprB+20KExVWyBKgxOHOsw24SVETUWolgm1ekylmxvHISO4m4E5RI6cuOpdbyOuM/FnMvdH3KihV1OmvrD2lsc6erO/eDctd7Slc55T41JV16R79DYs8+RyVdvFjlGn+l5dHixPLzFLN7/jQQjrW7T03oIQKDMBBA6ygyc6iAAgdonkCR0uIgTkyefJSef/I28t0bYZNlFeDC0VcTo3/9I/6OZ3GqA1OHDf+ILDOpVoWLBHnvsEum14FJfUpqo8yZIa5RYE8YjOJI0r+5wo0LNlCm/8T1ZZs26xhc39POYMSdtmrDldseJEptcWMeN4jDWLstS0rKz2xBWpxFCXMZSmqsSj45wWu0pdLS9FjYLIcUIHVFeHElCR1x70oy1Wkz7wHNrpG/PzvmuNXpxRm1xw5xQkSN/eFpTx+Z1cuS+BCOtxTFBnyAAgdIQQOgoDVdKhQAE6phAmhgdwbQ6Yb3++t/5QUtVELnppgukX7+tnCboYfUaTwfjLWFP8PVv86u/eolcfvkvI705XCf/9hIXewhEiQpJk/s4HsEhNmPG/8moUZf64saiRR/K228v8jmqiPLss6/k46Ik1ena12D9cayLETqC9dheGHF1phlLaS5XhI7KFDrsJSi567ytJ0ZubGcvgphyDZlS7RiTZpxWatr7/pbz6AgeV0zevIzlLM+zQ4/GDblUPs+NjfK1LyB0VKpdaRcEIFB5BBA6Ks8mtAgCEKhyAlGTWjMRt3ddiUprJrBx3h9JE3bjsRHlLaGY7fgWc+b8Uvbff89I+kn1aUZ7uURYQUllpOERLN8sV9Hv58+/Rz7+eIW/9EcPe1vfpDZoepc0dv1JrAsROpJYJtVp2ucyltJccggd4bRK4dERpjp1aQAAIABJREFUJUokeVSUQsyIKzNIJKl9acZbraWd9YwndHgeHR07tu5Zs7dE5arJV8iZY86Vdd62s/bRsrFFOjRtkGP26y4u46zWmNEfCEAAAoUQQOgohBp5IAABCEQQ0ACRffoc6p81v7zrL+t//OMTvreBPeGOmlAbwSEYF8JMlvV8t25dEmN0hMXLsNtluqDp9EjaJjZq8q+igk66dWmImXybWBkaCySNN0VYHVE8giYw7I04FPxs0rv0I63QkcTalGezajs5bL2kJomlS51JY8luDzE6irutuUxAbZEorTiQRrzIXefl8+hIEjYIRrrZ2nFCh24nu84zG0JHcdciuSEAAQgoAYQOxgEEIACBjAhELdvQuBGHHLKPHHjgXrLjjgPytQXTm91BdPJ5zTW3y7vvLmm104dJr0szTGwNs+tKWFk60b/zzj/7SzhGjvya3Hbbn/ylHCZuhWmITqh79Ojq77wSdYSVb3b12G67bb2Hyan5JTZmgq5lmfgftqhj6gjuhhL1OYpHWFt1sj5kyK5+zBE9NDaHti9s55fcZHBufncS0w8TyySuncG6k1hHsTLlhPHVc1Es9VxSnVpmFLuw9hQidOTs2tAKR3DZQkaXV8UXU6zQEWQZt/wjaieU3JjO7ZRiCx3me1NHml1XNo/R6CUvadpe8YYscQN//3Ru6coWxqOjQ+sKVeho2uTQsbHZW7HieXN4W7FIx6b1Mmy/Hnh0lNg+FA8BCNQOAYSO2rElPYEABGqcgMvyh0IQaNDKK644s1Xg00LKIU99EIjzSqgPAuG9zELoqCZ+rl4arumqqe/FtFWFjl7dc0JHxw4t0tS8WShs6dgi6739WFo8YUMPFTqavH/N3h9beELH8AOI0VEMe/JCAAL1RQCho77sTW8hAIEqJpCl0KG/3s+b97rccMM58te/zst7PFQxHppeJgIIHQgdSsBVwHBNV6bh2+7V3P3kaunZvZN06NhBOnpLVeyjyfPEUWFj46YvVfDY6P1raGn2Y3Qce2AvPDra3YI0AAIQqBYCCB3VYinaCQEI1DWBqKUNhUIxgVF161Gz7WqhZZGvvgggdCB0GAJJIkbS+fq6cnK9/dc7jfKv/zRKQ8cGz3cjsOzLEz42tGyOUqoxO1Ts0KVGe+y4hQzevhtCRz0OGvoMAQgURAChoyBsZIIABCAAAQjUJwGEDoSO+hz5ldFrlyVSldFSWgEBCECgfQkgdLQvf2qHAAQgAAEIVBUBhI7ihI6qMjaNrUgCE364dUW2i0ZBAAIQqCQCCB2VZA3aAgEIQAACEKhwAip0cESIHUxAGRoQgAAEIACBiiCA0FERZqAREIAABCAAAQhAAAIQgAAEIAABCGRBAKEjC4qUAQEIQAACEIAABCAAAQhAAAIQgEBFEEDoqAgz0AgIQAACEIAABCAAAQhAAAIQgAAEsiCA0JEFRcqAAAQgAAEIQAACEIAABCAAAQhAoCIIIHRUhBloBAQgAAEIQAACEIAABCAAAQhAAAJZEEDoyIIiZUAAAhCAAAQgAAEIQAACEIAABCBQEQQQOirCDDQCAhCAAAQgAAEIQAACEIAABCAAgSwIIHRkQZEyIAABCEAAAhCAAAQgAAEIQAACEKgIAggdFWEGGgEBCEAAAhCoDgITbvmoOhpKK9uVwIQfbt2u9VM5BCAAAQjUNwGEjvq2P72HAAQgAAEIpCKgQseEHx6ZKg+J64vAhFse8sZIuNAxffrz9QWjiN6e8O1h0q1rX+nUqaN07PhiESWRFQIQgED9EUDoqD+b02MIQAACEIBAwQQQOgpGVzUZ31/aJEtWNEjjuo2yfkOzbGhq8Nve3NwiTc1N0tzSQVpaWjZ918H73CwbvXN77tJJPjGwsyQJHV8/5uCqYdFeDb3v3ifloIO/JAMG9PXFjq5dX2mvplAvBCAAgaokgNBRlWaj0RCAAAQgAIH2IYDQ0T7cy1nriwubpU93T+jYKL7Q0dSSEzpamlo8saPBEzU80cMTN/Ro8j43NW1Kt6FRjvxCT4SODIylQsfQoUNl0KBtpG/f/ggdGTClCAhAoL4IIHTUl73pLQQgAAEIxBCYPfspGT78JzJs2MFyyinflIMP/pz06XOo9+v13Hbl1tCwb77+sLYknc+y8QgdWdKszLKem79e+mzZSZqbmqVxQ07I0EMFDvXk2KifczqH6J/6ubm52fu3Xr4ytAdCRwZmVaFjyJAhssMOO0i/fv0QOjJgShEQgEB9EUDoqC9701sIQAACEIggYESOF164Xfbaa7A888xLcsAB/+WnzkLoePTR5+Twwz9fMH8jZkS1Jel8wRUHMiYJHQ0NuV//c9xyyxvMoeeC3xXSrqzKKaTuesjzl5fX+UKHenJs3LBJ2DA29bw61qj44XlytLKtSh7NjXLEUDw6shgjCB1ZUKQMCECgngkgdNSz9ek7BCAAAQhYk/Cc14QtJKg4ccQRo4sWOpYvXyUjR14os2ZdXTDxJCEj6XzBFQcyxgkdQQEiTpBII1akSZtVP+u5nMfnNUrfXlt4Thue0OEtX1HPDvtYuW5zjI4WafFS5USPDi1rMxM6Vq9eI5dfdq2sWrXKL/va6y7z/3/zjYVy3XXTpGfPnv7n884/S3r06C43zbhN3nrrP/53n/nMHjLixG+2+k6/33nnHeTkU0a2Me0F4y6Tb3/7ePmsJ3CaQ+u5+ebf5j8f8eVD5LDDvpj/HMzz2GN/8c9pGj13zLCjZP/9h/rfaduOOOJg2WXXnZyHFUKHMyoSQgACEAglgNDBwIAABCAAAQh4BIYPP1tmz35SZs68VEaMOCrPRAWEYj06xo+fKpdccnNR5SQJGUnnszJylNARJUak/T6snQgdWVnPrZyg0DHpiitk3E/PyWc2Qsf1N1wpZ5xxTkmEDhUOXpz3slx88eX5et/+zz/lJ2ddIOefP84TEb4gf/jjnfLQg0/KhRf9xBcXTj75VPn0kF3lZ+dOkG984+u+cNG3z0BvCdoR8vTTT/vlNHteJ0uXvZ8v85lnnpc7Zt4ju+++h/z4rFOlsXGNLHp/tVx44Xi/Ho2TocfadUv9/9esWe55e7XNc8fM/5POnbvJSSO/I1/58jDp37+f/OrXN/rlmbbttvsO/meXA6HDhRJpIAABCEQTQOhgdEAAAhCAAAQ8AsZ7Q2FccMGP5Mwzv+Otjd+qFRv1zLj//r/IiSeO879XUeToo78ovXv3FDtOxgcfPCQXXTRNttmmj59ORQ77UOEkrCxbYLHPP/LIVN+zRI+kpSuzZl3jxxnRPLpU5u23F8lOOx2Tr958H4zroWKMHpMm5eqJOtIKHXY5RrCIWt4S9n3Ud/YSmLjyNJ05H7aUxrQviyU1tXIhPfoPb+lKr05+dyZcdmW+Wxece66sWNPgByK94Yar8t+r2KFHx5Z1mXl0/P6eB2TBggVy5ZWX54WJF+ctkMcee0wuv/wq/zsVDUadcrbcc8/vZfToUb7QoWLCr279rfTqtbV867iv+mmOHX6SzJ07V95977U2Jrru2mly7LHHy7hx4+RPf/qjX66KFnqcddbYfD12xqg8KnT84AcneV4dX/Xi/BwlxxzzLRkwsAdCR61cGPQDAhCoKgIIHVVlLhoLAQhAAAKlJKBxOS677Je+Z4cec+b80vvleM98lcbrQ+N46LH33t/1A5eaJSlGPJg//x5Zu7ZR7r77EV84CPO2SCor7LzWmSR0qMjy/vsf+m077bTjZOrU82SeN0HUz3b+xYs/9sUYPa9HOYUOrS9pmYt9Pi5t0rlcn3OxQlzLLOUYq4ayH5y71lu60jnvqTHpyivyzR579jky+erNIsfoMz2PDi+Wh7eYxfu/MbNgpLp0Zdz5l8guu+zkLzfR5SlGgBg9+vS8+KHeEuec+zO5ymujLi/ZeqttPRHmRpk8ZbJsv10/WbHyw1ihQ4WSu+6aKeeee56c/t9nyJZbdvCFiR/96HterJ6hntiyUBYvftcTTrrkl56E5TEeHUbomD37Hpkw4TK59LJx8tOxF+RFGDw6quEKoI0QgEAtEEDoqAUr0gcIQAACEMiMgAoA11//u7wXhvGAyE2UW8fxSPpsGhUmdCTlTTof7HBSehNs1SzNueOOB2WPPXbxA6+mObLw6AgTOtr2Z3Pg0iQxI+jdESZsJAkdaRjUetoHnlsjfXt2znez0Yszaosb5oSKHPnD05I6Nq+TI/fNLhipih0a3+LNNxd6gsEFMnvWg/7yEBUTVMDQwywLuemmabL99jvIsmVLZfDgwXL66f/tCRTved4nayOFDl2C8rdn5voeIjPv+LV8sGixfP8H35OJE67wlq99z/cOee7ZF3wvkiVLPpL/mXyJPPHEU6F51IvE9uhQD5JzzvmJ7y2ibTPeJggdtX710D8IQKBSCCB0VIolaAcEIAABCLQrgWAsDhUCdIlKmMeG8apIEhdchI5gp9OWHVVHnBfJwoX3epO7X+a9OdKAL6XQYS9B0TYVIlik8dqI2yEmDZNaS3vf33IeHcHjismbl7Gc5Xl26NG4IZfKt9XGRvnaF7ITOkz9ulTks3t9xvfW+Oc/X5FRo07JCx1n/fh8mT7j53L2T87NiwnHH/f/vGVlv/JFDj2ilq5oua+8Mt8XSD7+eIkXf2Od790xdeovZOdddpRDDjnIX/oy/7U35Xe/+4MXBPU6L3bHeZF5gkLH008/KA96MUTeeec/CB21dpHQHwhAoOIJIHRUvIloIAQgAAEIlIOACgNma1lbPCiV0GGWpiQtRYkSPoJMXEQXOw5JcFmOK+O0QkeU8FCupStR3h5t+WWz9a0rx0pON+sZT+jwPDo6dmzdymZvicpVk6+QM8ecK+u8bWfto2Vji3Ro2iDH7NddJtzykEz44dahXZw+/Xn5+jEHp+q+enV84pO7eoFBD5CxY8Z6HhJTfRFDd0a5/PLrvKVjf/SEhB/lxYSrrrzGi5NxWH4XlSihwyxB6dKlu9+eESO+IxdPukTeevNf/vKX6TNyuyRpbJA777zbE0Cmy3HHfcsXQ4J5/nTfH9t4dGhMEPU4Wbz4Qz+wKcFIU5mdxBCAAASKIoDQURQ+MkMAAhCAQK0QUKFARY1Jk07zl3OYuBYa3HPYsIP8bibF1Yja+cSO3aFLSMaMOcmLA/JUq6ChWt+zz74ip5zyzTZ1abyPAw74L//7JGEkKn6IsZP2QY/gVrfFxujQMrMUL3J9bRtbI1hPKZa11MqYLrQfcUKHbie7zjNLqYUODUaqXhZ6PPvsP3xxo2fPHvJHT9R46slnveUpO3sBhJ/K78BiCx1mecl555/j75ISJnTYy1YWffBvvx6tc/36tf7ylQce+LPMvP0eL6DvQf62tbrN7ciRJ3rfP+QvdQnm0fxBjw4VOlQkGT/+Ypk2bZrstPO27LpS6KAkHwQgAIGUBBA6UgIjOQQgAAEI1CYBFSM0kOfLL/9brr12pt9JFR2MyKGfXXddyU3S5+ZBqYgxfvyNst1228rEiafmd3MxYocmDG5ra9el4oUJJhos21RiYm6YdPaOMLbFtM4ePbr6O7LYRxZCh5YXtxwk6N2R68tmzwB7d5S4tGHihulLnAeHa77aHOHuvfr907mlK1sYj44OrfOq0NG0yWwbm70VK543h+diIR2b1suw/Xpk5tGh27yuW7dOPve5z/geFEZc0NgdSxavlV133d67lgbld0bZequdZdXqxb6YoOl79ugnH338lt/47Qbt3mbXFU3TvVvvVtvNbtlrGz+9iQGibdBjyJAh/v9aflQeQ0nz2vVpPdtsvaN8+NHbCB3uw5CUEIAABIoigNBRFD4yQwACEIAABKqLwOjRl8sVV5zpb4lbyBG1dKWQsshTmQRU6OjVPSd0dOzQIk3NDfmGtnRskfXefiwtnrChhwodTd6/Zu+PLTyhY/gB2cboMEtEwoJ46jnX4J7FkI5rQzHlxuW9794nfXFlhx128MScftK16yulqopyIQABCNQkAYSOmjQrnYIABCAAAQhsJqDeGvPmve7FHThH/vrXeV4sgqMKxoPQUTC6qsl495OrpWf3TtKhYwfp6C1VsY+mhgZf2Ni46UsVPDZ6/xpamv0YHcce2Cszj46qAVaChiJ0lAAqRUIAAnVFAKGjrsxNZyEAAQhAoB4JzJjxf95OFZfK5Mln+fFBijkQOoqhVx15//VOo/zrP43S0LHB893Y7M2hrdcYHRtaNkcp1c8qduiSoT123EIGb98NoSMDMyN0ZACRIiAAgbomgNBR1+an8xCAAAQgAIF0BBA60vGqx9RZ77pSjwwROurR6vQZAhDIkgBCR5Y0KQsCEIAABCBQ4wRU6OCAQBKBuO1lk/JyPkdg6NChMmjQNtK3b39idDAoIAABCKQkgNCREhjJIQABCEAAAhCAAAQKI7B02SBZtGiprFm91t9RhSOcQNeuXaV7j24yYEBf6da1L0IHAwUCEIBASgIIHSmBkRwCEIAABCAAAQhAoDAC69YNkbXrlsq6tetlw4bW8T8KK7F2c/XaspMvcnTq1FE6dnyxdjtKzyAAAQiUgABCRwmgUiQEIAABCEAAAhCAQFsCTU2f9QSOJtA4ElCRQw+EDkdgJIMABCCwiQBCB0MBAhCAAAQgAAEIQAACEIAABCAAgZohgNBRM6akIxCAAAQgAAEIQAACEIAABCAAAQikEjqOP/54iEEAAhCAAAQgAAEIQAACEIAABCAAgYom0NDiHXEtnDhxotx9990V3QkaBwEIQAACEIAABCAAAQhAAAIQgAAElICz0PHSSy9BDAIQgAAEIAABCEAAAhCAAAQgAAEIVCwBddZA6KhY89AwCEAAAhCAAAQgAAEIQAACEIAABNIQQOhIQ4u0EIAABCAAAQhAAAIQgAAEIAABCFQ0AYSOijYPjYMABCAAAQhAAAIQgAAEIAABCEAgDQGEjjS0SAsBCECgQgnsu+++fsvmzp2b2MKGfadLy9xRielcEriU5ZLGpS6TJuvy0tRNWghAoL4JlOL+41KmSxoXy7iWk+aZ4lIvaSAAAQiUmwBCR7mJUx8EIACBEhBwfSnVl1w9shA6XMpySZMGR9blpambtBCAAARKcQ9yKdMljYt1XMvRZ0pDQ4M899xzLsWSBgIQgEDFEchU6NAbon0Ed621z8ftaKvpEna8TQUyqV12YVF1mzLStCtNP4plk5Q/6bwyCOOUpg+pjEJiCEAgUwIuQod5wc1C6HApyyVNGggu5SXd67693WS5892xkdUmnTf3SpdnQUPDUu9Z1rdNXfq9OcLOuzyTgoW61OXbPaQ9pizX+31UXa3bHd73LOuyOcb1Lat+udjNva7c+1Lce1Lc+1TYAHavO3lclnqsuLB0HSsuZZk0Ltfb5muzJfQ+4XIfSnNf8+8pmwTouHuzSxqXel3LQehwoUkaCMQTCM6tku4v5eIZ9rwoRVuT3sns+3wUmzTz+CC/zISOKGDmIR48nwTY5SXSZTAktSv4Qhn14hHVj6g2uL5w+A+4gLCTlo1r/rg+xLU3TV9cbEIaCEAgewJJQof9chv3Mu3SMpeyXNK41JV/CFoTgdjJQIRQrgKGOcKEjqTzwWdFvFgfLWQERYIk0SDp/hs3yQsrO66+YupqzSfX/2JElaTJaxK3rOy1+SUsXrixX9Zc31/SPruTrpdi7FfusWLXl2TL+PeT1nZJ6kdSXS52zPre5r8HOtzfXNIkjRHXujQdQocLTdJAwI2Ay/3eraTiUkUJD1H32aTnSlxrXPtcyjloZkJHWEfthqcVHFxfFAoxd1xbXIySZPSk88E2p0nvyjEt+6Q2JJ0vxA7kgQAEsiMQJ3QEX5D9SWiBMTpcynJJk6bnacpLulcleWwknfcnCo5eh0mTLpdJdDF1hT+XoyfsWdRl+pw0oSy2rqTy7b5XYl2u48i17a7l5dK1HQOu320es26et67lFirAJZWfdD7qPhT74h0QJYq5n+Z5OpSZ5j4YO/lwqEvzI3SkeUqRFgLxBFznb+Xi6PpscU2XpAMUcq9N81yLKr9kQocLmFKoR0kDJKnOahQ6kgZX0sVlq3v+A7ulrbumiz2T2HMeAhAoHYEooSPs5bjQF3OXslzSpKGQtryke1WSkJF0Ps2D13UyXugkz+boUldSmiR2mye5cWJJ7lwp63JdspLFpDxnbzdvjnRjI1kocLVHFv1MKwi4ts213CyugbDx6Vp/8J6UVugo9J6ab3OI+BAsM+29MHJi4VCX5kXoSPOkIi0E4gkkzcXKzc/lHu6SJq7dLvlj77UJITFcmJVE6HDpWNwLgWt+lw62fhEMf7Gw6ytW6HAxmC0kuIgMLn2Ie0invbiSxKC03EkPAQiUnkCY0BH1YlzIS7lLWS5p0pAopLyk50eSkJF0Pt1k1m2CnMUkL2kynnQ+i35ltRyh9TMvmWFS35LGRNgEOfidEVdcYjy4eKS6tMklTWHvB9ExOkz/ysHU1c7pOWzuXzmFjkLuq0lCh11mIffDsPutazkIHWmeVqSFQPFChz0ndInfZIckMLW7PH9cn/eu917T7rTzW1N+WP7Qe5ejN62dN3OhI85Irg9kV7BpLqqodiUJG6UQCZLqjOuXC5ukNrsMqKQy0rAnLQQgUHoCQaEj7mU27Qu5S1kuadJQKLS8pHtkkpCRdN71BSGXrn0n6fZkffNLUNvgqJvTJXsZRPUr2NekvifZKSg0JI2dUolFQYEju37Fs3bl4/pe1TpdvEeOf3+ICVqbxTUQFMXi6kzDwmUcJtkwqX+F3pti3+0ivCzy16231DCrel3LQehIuutwHgLuBJLmfnHnCz1XivlksEy7bUl9DMubu/fnVhK43Otd0tj1ZC50uDx0kxqZdN59WIWntBWkMMUsqEglpUnqc5JokKa/SWnjztsCRyHlJOUp1i7khwAECidgCx1JL7L+g8UxRodLWS6tdq3Pf9glvPTHtT/pPpUkZCSdd30Y59Il7TziIoQULj6E2aUUgkAhv5on2cm0PYmhS7pi6krbN5e6skoT98IZ/4Lbvh4dts1yL7nxS51ceEVdb2ntt7lt0dddMfenKLu4lJnVfdalLr1fI3S4ECcNBNwImDmYSZ20+2ju3hguAATFhWALXLw6ku6rSeej3oXihA+XZ1ZSvUnng3WUXehwaaBrGrszLkYNPsCCgy6svCSRolCjpRkIdh1JQoYLB1e+aQQet8ucVBCAQKkI4NGRI5t0f0sSMpLOu9Sx+VmTHMsiaTwk9celrtbPkOyDkQZjZrR+loZ7kFRDv3K2dgvcGXy/iLNrUt+TzkeV7ZrPtU+lEMXC2p4kZrn0K6oM1766vMvlbRwjxHbo0CBNz56SdFm3OR8nPpgyXdK4VJwkdBhRGqHDhSZpIOBGwO0+tnnb8bh5YqFzSNf5pOt7TtIcOanPSfnDnxduP/6YvGUVOpI6nOZFwW1YhadKIxakNYJr+kIHaVTbXdlmNXiL4U9eCEAgewLE6MgxTboXJgkZSedd6tj8LEv+5TxpJCT1J6muthO47IWOUk1ec6yTvV6S0hXDMO1E2aWuNO8gSeMjzYtr3FgpRT+T7OI6dpOYxgsy6YQql/fQKKGgUJHD5xQhnthluqRxGS/E6HChRBoIZEsg+T7WegIfTK+fzZG08sCl5WnbE/6cbys6pJnfus6ZC3nOmTwlEzrCDOTqIZAE38WAUWmSyk6CXkj+4IuxC5s07U9qs/3g1r+TvD6yEFOKsRF5IQCB9ATYdSXHLOkenSRkJJ13qSNuAlfNE8q4fgVHbJJAkWSnSqorGE8iLn5FUr+KPR93Z0gqu9LGZRYBXl2upzT2s9+Xot6VwoSCYkQO/54SInQEy3RJ4/LkcN29BY8OF5qkgYAbgaT7c1AgsOdracTxpHqc7nEpgn7GCRsubSlWGEmin5nQYStNYZPp4HnTsLioskkT8qTOmRdSO11SmXGT/LB+hbUhTRlJ3Ozy49S8sHYEo/FGPrQdtu9xGawu9iANBCBQGgJRQkfUS3SamBmt7kMhL+TBssJepAutL2374+5VKmKY4853x7YxRNJ5lxeEzWmW5su3J8ZRyzyiJs8u9167zLi6sggwGVVXEGYWQkcl9SubSfnmX+Si3pOS3lHi7h7FjJXc+9LmMZtrX3GBa5PslzQeXa431+vJ1X5OdQbugcWKHGH3uLAyg/fVQut1vT8jdJTmWU2p9UUgbP4bdp8PzvHMZ02bVEbU/DCKdFJ6l2dJ2Pw07a4r9v026plo11PI8zEzoaO+hm18b9MOkGpgV4t9qgbutBECrgTihI6wF+kshYewsoIv08XUl6b95bhXlaMOlwmX69hwTUe/XElFpysnw7biUrq1y8X0tpz9LGddLtedfW8rVGxoYztLPIkqM6t6Xe/NCB3FXCHkhUA2BOJ+PC9k4p9Nq6qnFISOEtmqPR7MJepKoit4qeqlXAhAwJ1AktARFAuyFB6iyrJfqIutz7X95bj3lqMOlwmX++hwS0m/3DjFpSonQ4SO4u0VVUKcHc19LSuRw763xZWZVb2u92WEjtKNL0qGgCsBhA5XUuHpEDqK4xebuz1feLLqVi30ISsWlAOBSibgInTYL9RZCg9xZZmX6izqc2l/0CXTXo5SiP3ClrhEv3i0dv1PW1+YKz91paNYqQzT9aKw1IyVdNyixoopJS5GR5Yih7mvJZWp99KkNC4EXO/JCB0uNEkDgdITSFq6UvoWVG8NCB3VaztaDgEIQCBPwFXoMC/VWQoPSWXpi3VSmjSmzLq8NHX7/FIE6kpbdjA9dRVLsHbtxVgpfmwUUkIp7j8uZbqkcemPazn6TOnQoYM8++yzLsWSBgIQgEDFEUDoqDiT0CAIQAACEIAABCAAAQhAAAIQgAAECiWA0FEoOfJBAAIQgAAEIAABCEAAAhCAAAQgUHEEEDoqziQ0CALiFYQpAAAgAElEQVQQgAAEIAABCEAAAhCAAAQgAIFCCSB0FEqOfBCAAAQgAAEIQAACEIAABCAAAQhUHIFUQsfxxx9fcR2gQRCAAAQgAAEIQAACEIAABCAAAQhAwCbQ4G2h1RKHRNWQu+++G2oQgAAEIAABCEAAAhCAAAQgAAEIQKDiCTgLHXh0VLwtaSAEIAABCEAAAhCAAAQgAAEIQKDuCaQSOvDsqPvxAgAIQAACEIAABCAAAQhAAAIQgEDFElAnjdRCx0svvVSxHaqUhpnlPrCqFIsU3g5sWTg7ckIAAhCAAATqkQDvDtVh9c12urU6GlynrZw48V4/jALzqjodACm7ba5rhI6U4FyT84BzJVX56bBl5duIFkIAAhCAAAQqiQDvDpVkjei2IHRUi50QOqrDUpXRSoSOEtuBB1yJAZexeGxZRthUBQEIQAACEKgBArw7VIcRETqqxU4IHdVhqcpoJUJHie3AA67EgMtYPLYsI2yqggAEIAABCNQAAd4dqsOICB3VYieEjuqwVGW0EqGjxHbgAVdiwGUsHluWETZVQQACEIAABGqAAO8O1WFEhI5qsRNCR3VYqjJaidBRYjvwgCsx4DIWjy3LCJuqIAABCEAAAjVAgHeH6jAiQke12AmhozosVRmtROgosR14wJUYcBmLx5ZlhE1VEIAABCAAgRogwLtDdRgRoaNa7ITQUR2WqoxWInSU2A484EoMuIzFY8sywqYqCEAAAhCAQA0Q4N2hOoyI0FEtdkLoqA5LVUYrETpKbIdqecA9+uijcsQRR7Si0dLS4n9+++23Zaeddsqfe+SRR+Sxxx7zP0+aNKnEBCun+GqxZeUQoyUQKA+BhoaG0IrMPSzLVowfP74k975SlZtl3ykLAhBIT6A93x2i7o3ai5kzZ8rRRx8tvXv3Tt+pGsxRTqFj3rwFcvfdj8gll9wsp512nJxwwpdl6NA9pE+fQ6WlZa5Pd/z4qZueNaMzpV2qcjNtZExhEycmCx3z5s3z+N7t8b3E43uax/cEj+9Qj28fj29ublOqZ26pyk3iW85rvZx1JfU76TxCRxKhIs+35wMubdP1xrD33nvLsGHDZNasWW2y68CeM2eO7L///iW7QaRtcznTV5Mty8mFuiBQCQSWL1/uv8TosWzZssxe3lUEPvzww/NdDHuJCaZx4eFSrks5pIEABCqbQHu/O9j3RjPJS3rfq2yipWlduYSOO+54UE48cZz3Pv1L7316T78zzzzzkhxwwH/5f8cJHY8++pz3PPp8KgDBPLUudNxxxx0e3xPz85Uc32c8vgds4hstdFT7s7yc13o560o14AOJETqKoeeQt70fcA5NbJVkypQpMnbsWJk/f74MHjw4f04fis8++6yccsopaYusmfTVZsuaAU9HIOBIwPzKkJUnhz7IR44cGSr8mia5pAk2v5A8jghIBgEIVBiBSnh3CLs3Zn2/rDDsqZtTDqFDPTn23vu7njfNpTJixFGt2qiCxBFHjM4LHW2fG6u859GF3vPoaue+LV+ePo9z4e2UMM6jwwh46q00YsSIAN+c53rU+0Ehz+VC8pQaWzmv9XLWVSg3hI5CyTnmq4QHnGNT/WTmJjF9+vRWosaMGTPk2GOPlX79+qUprqbSVpstawo+nYGAA4GsX9zVe0NdX+OEE5c0waYXkseh+ySBAAQqkEAlvDtUw4SkvU1XDqFjxoz/k1GjLpWFC++VHXcc0KrLKkrYS1faPjem+ktdjMeHCy/13kibx6Xc9kwTJ3ToXGXUqFEe34Ue3x0DfHNen1HP80Key4XkKTW7cl7r5ayrUG4IHYWSc8xXCQ84x6bmkw0fPlxmz56dvxmoYjl58uR8PA57bZa5YWia+++/33cX08OoqcHYH5p+9OjRcuONN/rp9LMpT2N/2C7iadtd6vTVaMtSM6F8CFQSgeBD175XvfDCC/6SO7236d977bWX33QVd833pi96XzIvMFH9c00TvF+6lKt1ht1TzXp6l35Vkl1oCwTqmUAlvDsE743mRy3zHqb3m5tuusn36DXvcGH3G31P01/Fg/E9ot4BtSz7fvXBBx/IRRddJNtss43/Thl1/22P8VIOoWP48LO9Z9CTiWJFQ8O+eQQqbBjBwuai36s4ctNNf/Dsdu0mu13qxV35ord0s2donmD+3LNmlff+/hd/OU3O9pvLsNvxwgu3e2Xe6Ldf/95rr5zXt3qpmO83P0NzcUZKccQJHcH5S1T9Ls9lfcbHXRflepanvUZcrvWw+VrStRrG0qWu9riv2G1F6CjFVWiVWQkPuLRdDK5v07VtemhsDnMEB7e5uegEQg871ocpzwgZZq2cWUevn5csWeLHBqnkoxptWck8aRsEsiYQ9+uCETc0jR2HyH4xMvcmI+C6/FpRSBqXPHH3VPuFJKpfWbOlPAhAoDAClfDuEBY80BYrzA9Q+l721ltvtYnXZvLrL+VLly5tc971fqXLoteuXesHilShI+7+WxjtwnOVQ+gwwoGLV0YwbVje0aMv9344vMeLS/W4Z7f3/GUxw4YdnF/eEpYn+J0RX1S8yL2/h5dhxA3Nb9dhizcm1ohL/wq1VJzQkcarM+qHEdvjw/W6sPOkmR+5PMvTXiNJ13qh12qc0GGfq4T7it0ehI5CrzTHfJXwgHNsaj6Z2WXlggsu8B9EeqFfccUVrYL7Jd0gws5r5OOpU6eKiQOiAU91wqGfx4wZk7aZZU9fjbYsOyQqhEA7EnAREIJpzIuMeq2dfPLJsfc5+6WkGDGkkHamvee2oxmoGgIQsAhUwrtDmgng4sWLpX///n4Pou5zae9HUfXH3X/LPYiqUeiwGS1e/LFntyM32S3nUeEidCQJKknnjdgyefJZ3jP0G743SSmPcgodrfkmXxcu7whpr52010jStZ62/jhbJtWVll/atrnUj9BRyqvRK7sSHnCFdNFcWPprYVgQ0qjBGKzLPCTNujkVNxYtWuRvWatr36PKL6TNpc5TrbYsNRfKh0ClEChEQNCX+uuvv96/H6nwqm6WJhZRIeUV8qJTSJ6kF4JKsQntgEC9E6iEdweXCYHxvtVfZM0y5LRCR9Q7YFT9cfffco+bcggdJkbH/Pn3eAH/d4rtYpLAYDKbXVx0yYlZfmI8KsohdKjAcv31v/Njgainx003XeA9Q7cqmflcYnQEN1QIa4zrMzTNdVGKZ3naayTpWg/z+NB2x/14E2XMpLo0Xxp+aeeWLvUjdJTsUswVXAkPuEK6aMfWsNezm7KiXLOigvzYWzvpDejjjz/Ob/UUVn4hbS51nmq1Zam5UD4EKoVAocKE/TC2l7UUWl7SC1Qh5RZSZqXYhXZAoJ4JVMK7Q9KEQGMXqUu7vRQubvKT9h0wqX4zGbLvv+UeM+UQOt5+e5HstNMxobuu5J5DD+Z3Y3EROmbPfsqz20/yMTNc8iSlSXs+KLjYy1pKYcM4ocN4pIftumKe82Y3lqRnqqZPe11onqRy057fzDe3bW7SNZJ0rSXFMUnKb9s0KW1aflnfV+x5+PHHHy8N3iQ1t7lwxGGrIrq+7qWXXirFGK6pMivhAVcIULM/ctQFFRyMZjCbOBzB7WiD5SWVX0ibS52nWm1Zai6UD4FKIGDv6W7i/7i+dMyZM8ePQaT3tTChQ8VZvcfpEruolxQ7jf0iEQz6Z7cprlzXdbSF/ApTCfaiDRCoFwLt/e4QdW+0+Yfdb/R88P6i98pu3bq1idGR9A4YNSHS76Puv+UeH+UQOrRPxgNjzpxfes+dPf1uakDQO+/8s3ziE9t7Qfk/738XJTioN4gKHGPGnOSJHLngpnZ8jZzdWi9dsfMUGqMjyktEyzN9CcbvKIUN44SOHN+cIGDGVY7vco/vnR7fT+Q3PUjzLLfjD4ZdF6V8lqe5Rlyu9UKv1aAtXepqr/uK3VY8OkpxFVpltvcDrpjuaeyM7bbbrs1e1EG3J/MgNBeP1hmmpmqE4iFDhuTLiyq/mDaXMm8127KUXCgbAu1NIMoVM9gue5cn87KiefUl5ZprrpF3333Xj0sU3JFF74N6/Zt166ZcLc9ERDdpdNmL+U7TnXXWWf4uBXF5wsp13XXF7oddR3vbhPohAIEcgfZ8d0hyUzc2MhNB/UV85MiRctttt/nL+UwsNVOOftbJS3DXFS0n6h0w6p1R88Tdf8s9fsoldGi/FixYKE888Xd/q1k9TjvtOP+f2cnE3u0kd4+fm9/dZLvttvXG1Kn+8hAjkKinyMiRX/Ps9id/CcmsWdd4ov1BbfKYGB6bnxW5nVtcdl0x7QjuCKOfVUi55prbvWfoEu8Zelq+H6WwYZLQkeO7wOP7hL/VbI7vaf4/82wPG5Nhz/Kk6yKYpxTPctdrxPVaL/RatW3pWlcSv1LdV+y2InSU4iq0ymzPB1yJu1Z3xWPLujM5HYYABCAAAQgURaAW3h2SXNSLAlQhmcspdFRIl6uyGS5CR1V2rA4bXY77CkJHiQdWLTzgSoyoaorHllVjKhoKAQhAAAIQqAgCtfDuUI4JSXsbC6GjvS3gVj9ChxunakhVjvsKQkeJR0ItPOBKjKhqiseWVWMqGgoBCEAAAhCoCALV/u4Qt/SkIgBn1AiEjoxAlrgYhI4SAy5T8eW6ryB0lNig1f6AKzGeqioeW1aVuWgsBCAAAQhAoN0J8O7Q7iZwagBChxOmdk+E0NHuJqiqBiB0lNhcPOBKDLiMxWPLMsKmKghAAAIQgEANEODdoTqMiNBRLXa6V9j5szpsVQmtROgosRV4wJUYcBmLx5ZlhE1VEIAABCAAgRogwLtDdRgRoaNa7ITQUR2WqoxWInSU2A484EoMuIzFY8sywqYqCEAAAhCAQA0Q4N2hOoyI0FEtdkLoqA5LVUYrETpKbAcecCUGXMbisWUZYVMVBCAAAQhAoAYI8O5QHUZE6KgWOyF0VIelKqOVCB0ltgMPuBIDLmPx2LKMsKkKAhCAAAQgUAMEeHeoDiMidFSLnRA6qsNSldHKooSO448/vjJ6UeGt0KA5sKpwIzk2D1s6giIZBCAAAQhAAAI+Ad4dqmMgYCfsVB0EaGUaAua6bmjxjriMtiqimTggAAEIQAACEIAABCAAAQhAAAIQgEAlElCHg9RCx0svvVSJfamoNtWSy2It9aWQQVLv/S+EGXkgAAEIQAAC9UyAd4fqsD5LV6rFTixdqQ5LVUYri1q6gtCRbMRaesDVUl+SLdc2Rb33vxBm5IEABCAAAQjUMwHeHarD+ggd1WInhI7qsFRltBKho8R2qKUHXC31pRCz13v/C2FGHghAAAIQgEA9E+DdoTqsj9BRLXZC6KgOS1VGKxE6SmyHWnrA1VJfCjF7vfe/EGbkgQAEIAABCNQzAd4dqsP6CB3VYieEjuqwVGW0EqGjxHYo1QOuoaHBueUJMWadyylVX0wDTj31VOe2JCWcNm1aUpLU50vd/9QNIgMEIAABCEAAAhVNgHeHijZPvnEIHdViJ4SO6rBUZbQSoaPEdijVA06FDhcBwzWdC4ZS9cUWOgoRKC49Y1m++eNu6CMqmBRSThKDUvc/qX7OQwACEIAABCBQXQR4d6gOeyF0VIudEDqqw1KV0UqEjhLbIesHXFpPDoSO7AyctS2zaxklQQACEIAABCBQiQR4d6hEq7RtE0JHtdgJoaM6LFUZrUToKLEdsn7AuQoXJp1rehcMWfclWGehnhh4dLhYjzQQgAAEIAABCJSbQKnfncrdn1qtD6GjOiw7cSJCR3VYqjJaWRVCx4IFC+Saa66RG2+8USZPniwjR46Ufv365Qna56dPny6nnHJKK7rjx4/3P19yySX+/y5LPrIyT9YPOCNc2JP7YFt1+UYtCx1BYaO9hY6GhqV5E7S09I0dOnbasITB/MH0el6/M/+7lBFME1ZmVKODfTN1py3Tpd9JaXLXbjq+Nq+s2pxkI1NPUluzusdQDgQgAAEIVC6BrN8DK7enpW9Z8Me7KC/nsPf8pB/+EDra2q+hYd9WX7a0zI00sp02LJ1rWZourh6EjtJfZ8XUEHWd2deq6zw8eH3b+VzLq3ih4+2335addtqpFXMVO8aMGeN/t3z5cunTp0+r8zNnzpQRI0a0sZOB4gq4GEObvFk/4JJu1KZehI7yByM1E/WoCW7U+TjxIGpSbX8fzB9Vno6NsHOu9adpv2uZdpuS+hHXr7i+hQkkxXIIs/H/3975w0iV43ncFRPQk3DZcMGJdGF3AtAFJ/VeylzSAYPUYQMr7UknsQHSQIBgJQIQwY4EDQRzEUjXEYxEdCORLASj1aEOTiI4ackgWUgu7cNV96ree/Vs/+yyq2y/TyUz1POf3+/zs5/tb9sul/0x3ieUAQEIQAACZRGIPQ8sy/t41vbn8LYF1SoLosPDH+MZXXBJLsGh71o7fT/vUFlDaZoyETrKazg24WFIoHStxV3r3fZzW9rshY579+6pM2fOqO3tbfX27Vt1+vTpafQbQM+ePZv+Wwsbb968UefOnes8bzeVmoQOdnTMIqt3r2x6R0fTxmIKHT5ihXTRvmqZQ2KCT5kmMaLNL6aAIy23+46Y7ZZJ+V15wxcWQwACEIBAKAGEjlByi3w+f7yTCiB9q9jR0SXiI3RIhIw+b1P5rnrZ0bF6f0pZwlD/k37XX7ObxBCf8rIXOpY7xmR6fKXZ0fHx48fOMRbt/Pnz59Xz58+X4ojQsVrTTj1Ym+7ocB1VyUnoMB2VaB83cS2kfXcuSIQOV5l9EcI3vallrbLLQWKDSzyJ4ZeEr8kOqQ+r9UxyQwACEIBArgRSz51y9TumXVKhw/aXXddfiBE62sKS/MjKbP6zfNzEJliEPtN1IXTE7Fnxy3L1s6ZGV19tW9YXPKoUOvQRlZcvX6pXr16pBw8eGCOjnefoin7pzH5+VtrgJE099WCN0DGLgu/iWCImSMocKkfbYzuK47qHwmWb746QoXYq8W3xYl3esdEvM9RmqSAi6WukgQAEIACBOgiknjvVQcnshXSL+mz+NJv7Ds8VzM9mC+ib6uDgQHF0ZZmea5eFj9ARUlbbIoSOvHu8dN0pTTfUr6sUOtpnf4YuJNUgmvs8Pnz40NnlsVjkTKb/6zoXFLMJxR7gmuCO6ehKaTs6Zp2yu6COuaNjaGHe/k5yf8TwJGBYBPC5m0MiGvTTrCKkDLG29V+JKGISfJpypfZK6or5rqEsCEAAAhDIj0DseWB+HqazyPdsP0JHyljYLwnt39ExW291Ly91XVg6m9NxGWm6KKYvWSJgSNIsrye6QmVfADWt74s6uqLv6NC/oPLixQt15cqVpZ0d+r6OY8eOTY+uDC/k6hE6XE215B0dvsJGbkdX+ovv9oJX8ld/3wWyq3ypGOCq17XTQSKe+JThsqepT5oulIOEb1N2m4Frt4urD/McAhCAAATKJ4DQERZDn7/azsZg+44N13N2dNjj5BIgGpGiEThc6bmjI6xf5J7L1c9cz03+md4HjcBhKrcooUM7M3Qhqf5e7+Z4/PixunXrlrENcEfHat0j9WDdHF1B6HAfr2hHUiIeSMQA3zS+6aVCg6+AIbHDp0wXT1N9Pnas1hPJDQEIQAACpRBIPXcqhYOvne2d3P28IT8f61pgIXSsLnQs5lr2XRmNKGL6GVp+dcW3t+STfpVdVTYvQsstTuiYdY6Jun79+lzU0Pd3XLt2Td25c0cdP358ykmLHnt7ex1mNQkdriZd6o4Ol1/S5/v7m/l52f6vhmh7bb8kYlr8+9xd4VqYSxb5oWX42JlK6HCVK/VNGguEDmkvJB0EIAABCCB0xGsDoYudZu1gO7qO0IHQEa+ljrckUx91CY0uYqF9P3uhQx9V0Z/d3V116tSp6Y4O/d2TJ0/m93Dof9++fbvD6PXr1+rs2bPz77QYsrW1Nf33p0+f5oKIC+yqz2MPcNKGUqLQsSrr1PldsQw9luKzcJbUYVv4++SXiDRScUAitvTj57tDQupbDJt96krdLikfAhCAAATyJeCaO+RreX6WrbKIcs2fETrM8XYdQ1nM8Wa/1mLbkTGbg5l3fLjq4jLS/Ppl2yLpkTNXf3SVOWtH7ispshc69H0ceneG/q++e+PixYtqe3t7LnLoZ5cuXVqKelvMMG1/W8elpLEHuKZhSC4jbaDE8jO2L3l31WXrTP7rRW//0+ziaBbEQ2mG/B/66dl2uqEdI67nPmUuBqvZ8Zm23bY7J/r+ueqcDYRfDTYBG09Xm3HZ0X1xduPma7MtptzP4YoUzyEAAQiMg8DY504xoxwqdLTXAaY5MULHIlLtS0OHhIvmeSNo9P/dj7mrvMXcc/GztiaxBKEjZo+KW5apn7nW4f1+3U8/9POys3Y5/AtLba+yFzrihmD9pcUe4KQKmDSdD5HYvvjUnUPasfufQwywAQIQgAAEIFASAeYOZUQLocMvTq6dF36lyVMjdMhZkXLxs9E7Oztq8kUZsUojbVVk9lvThzB0EIg9wNkuZ+qbIlG6fAIY2xefunNIO3b/c4gBNkAAAhCAAARKIsDcoYxoIXTI47QpkUNbiNAhjxMpETqSt4GaBriafAkJvM/RlZDyyVMvAY6y1BtbPIMABCBgIzD2uVMprQOho4xIIXSUEadcrOToSuJI1DTA1eRLSNjH7n8IM/JAAAIQgAAExkyAuUMZ0UfoKCVOPylOFZQRqxysROhIHIWaBriafAkJ+9j9D2FGHghAAAIQgMCYCTB3KCP6CB2lxAmho4xI5WElQkfiONQ0wNXkS0jYx+5/CDPyQAACEIAABMZMgLlDGdFH6CglTggdZUQqDysROhLHoaYBriZfQsI+dv9DmJEHAhCAAAQgMGYCzB3KiD5CRylxQugoI1J5WInQkTgONQ1wNfkSEvax+x/CjDwQgAAEIACBMRNg7lBG9BE6SokTQkcZkcrDSoSOxHGoaYCryZeQsI/d/xBm5IEABCAAAQiMmQBzhzKij9BRSpwQOsqIVB5WriR07Ozs5OFF5lbo24FrYVWTLyHNZuz+hzAjDwQgAAEIQGDMBJg7lBF94kScyiCAlT4Emn49OfrysWVsqyI6Ex8IQAACEIAABCAAAQhAAAIQgAAEIJAjAb3hwFvoODw8zNGXrGyqactiTb6ENJKx+x/CjDwQgAAEIACBMRNg7lBG9Dm6UkqcOLpSRqTysHKloysIHe4g1jTA1eSLO3LLKcbufwgz8kAAAhCAAATGTIC5QxnRR+goJU4IHWVEKg8rEToSx6GmAa4mX0LCPnb/Q5iRBwIQgAAEIDBmAswdyog+QkcpcULoKCNSeViJ0JE4DjUNcDX5EhL2sfsfwow8EIAABCAAgTETYO5QRvQROkqJE0JHGZHKw0qEjsRxSDXATSYTseWOO2bF5aTypTHg8uXLYltcCff3911JvJ+n9t/bIDJAAAIQgAAEIJA1AeYOWYdnbhxCRylxQugoI1J5WInQkTgOqQY4LXRIBAxpOgmGVL60hY4QgeKPv/80N//7H7aUFkxCynExSO2/q36eQwACEIAABCBQFgHmDmXEC6GjlDghdJQRqTysROhIHIfYA5zvTg6EjngBjh3LeJZREgQgAAEIQAACORJg7pBjVJZtQugoJU4IHWVEKg8rEToSxyH2ACcVLpp00vQSDLF96dcZuhODHR2S6JEGAhCAAAQgAIF1E0g9d1q3P7XWh9BRRmRv3kToKCNSeVhZhNDx7t07df/+ffXw4UN19+5dtbu7q06cODEn2H7+6NEjtbe316Hrep4yFLEHuEa4aC/u+/br4xs1Cx19YWPTQsdk8jdjEzo6+sravPp5++nbz23PmkpcafRzXWbz375xpu+HnLCV0U/f1Onqa0MsJTa5/HbVO8TPFRtpmaSDAAQgAIHxEog9DxwryfaO5vbRbdP3Q5xsf/xD6FgmNpl80/ny6OgXY/NrpzWla9IMPZfWhdBR5hvAp58uryG61zWYTjcMXemQvdDx/v17dfLkyY7PWuy4evXq9LvPnz+rra2tzvOnT5+qCxcuiJ6nbi6xBzjpDg2EjvVfRjq0mLct8H3S+5aj27WpfP2sLQyYyo5ln8kWW9+LYZONwZAwMiRKSQWa1O8RyocABCAAgTIJxJ4HlklhNatNc9/+97Y5crM4Mt1vh9DRjZEWHmzCxvJidJF+KG/7u/5zV/p2XQgdq/WlTeVu903pWnY2j5/9+EbTb6XvgsbP7IWOe/fuqTNnzqjt7W319u1bdfr06Y7Dz549m/5bCxtv3rxR586d83qeOuCxBzh2dCiV246Opg2lXpz3BQpbvT7CSAy7JfX5iAa+Nq3Kxqe+1O8MyocABCAAgXoIxJ4H1kNG5olLvOgLF0PpJX/8Q+gIFzpcQsWqzxE6ZH0l11S2PmmzWdJvF2uh4R/pyF7o6APQTrd3dHz8+LFzjEU/P3/+vHr+/Pk0q+t56kYRe4Abo9DhEjY2fXTFJXTo5+2FtGTB30/TPm7i2o0gKb/d7n0W+T5p+1x87PKpx4dNPxau2PnYnPpdQvkQgAAEIFAegdjzwPIIrGaxz19/Z2P88oJHsmBC6FjESXqMZDGHWt79YdvBMYuTfAcIQsdqfWjTuVMLHZIjaTs7O2ryRRU9ssFoqyIHBwfq8PBwbez0EZWXL1+qV69eqQcPHhjr1c62j670E7qex3Yo9gAnfeFLXuq+vsb2pV+/6TJShA67UGISRaTxDREVlvvV7N6PoY9NiDDZGGqThIW0bEQOaQsiHQQgAAEImAiknjvVTL49l9V+OpYpUxS24yySBdHh4Y81Iw3yzXWMJcaODZfw0RjO0ZWgEG40U4jQ4XPURdKvsxc6mjM6OlJDF5Lq75v7PD58+NDZ5dFE1/U8RSuIPcCxo2OruKMrs4F3IQRIFtCuBbutPNtCvt3GG2FCpzd9XLtHmnyxxQNpeX22EtbSsiVxSvHOoEwIQAACEKiHQO0i/VEAACAASURBVOx5YD1k3J5Iz+cv5iLLlxb2Ly7ljg4396EUPmJH/9JRlxCyiN/s8lPb3SAIHWHx23SuvnAxi/Pw/gqbWDncNoePrei0RR1d0Xd03LhxQ7148UJduXJlaWeHvq/j2LFj06MrQx/X8xSNIPYAN4YdHb47OMZ0dGVIWHCJIv12LU0/tNCXigQmAUQqHvjUY/NnFR+ktqZ4b1AmBCAAAQjUQSD2PLAOKjIvfP4SLFkcSf7yy46O4di4hA6dqy1wuHZo2C4ktdWF0CHrOzmmaguXpr7o0+dnbc4schQndGiDhy4k1d/r3RqPHz9Wt27dGoyt63mqBhF7gBvDjg6EjuVfTLEt2KXCha/4sIpI0K6r37dcP7k7e3ENH4WR2mQ7LmMTMEKO2aR6d1AuBCAAAQiUTyD2PLB8InIPpIseUzpTTbafoUToCBc6FnO/7p0drh0drudtixA65P0n15Q2caJ9gmN5/bC8A6Q6oaNRb65fvz4XNfT9HdeuXVN37txRx48fn3LRosfe3t70/13PUzaE2AOcK6CLl8xM4ZKmlzCI7Uu/Tn1HR6zP/n4ePy9rWrRLFtttFq7jKNIjJkP2rCoq+Poo2SkRyyZtWwgbiY2x2irlQAACEIBAvQRSz53qJWe/WLQ/35VwYEeHhNJwGsmOjkVMEDrCSdef03dt6hJGbHf3ZH90RR9V0Z/d3V116tSp6Y4O/d2TJ0/m93Dof9++fbvTMl6/fq3Onj07/c71PGWTij3ASRtHiZeRpoxDjLJdsZTuNlgMBMu7FnwW+LZyTOLDqkJHivym2Eh3qsQSjdq+IXTE6DGUAQEIQAACrrkDhOwEbJcSSnd8SEQRfnXFHAepyNG/m6Ndou0oCzs6xvEW6N+5I/Xa55hLv8zshQ59H4fenaH/q+/euHjxotre3p6LHPrZpUuXllh9+vRpurvD9VwKOTRd7AHO5+hKY7PklmqJf7F9kdSZUxqT/3pRbPq4jmn08w7tPuiX7btDwZR/yG5dtun77oC18Nllc/u5y9++re30rnp0XhsbiV9DQk5ObRBbIAABCECgLAJjnzvFiJZpgWTa5i695LBtG0LHgobr52WHLhudzcF+sYbbJYS0M5vK4uhKjB613jJcAofrj/hVCx3rDUX82mIPcK7G0HggTefjcWxffOrOIe3Y/c8hBtgAAQhAAAIQKIkAc4cyooXQ4Rcn6S4Pv1LdqRE63IxIsSCQ/Y6O0oMVe4CzXdLSZxVrJ0dTbmxfSovt2P0vLV7YCwEIQAACENg0AeYOm46ArH6EDhknnWpTIoeuG6FDHidSFvbzsiUGrKYBriZfQtpSyNGVkHrIkycB1zGkPK3GKghAAAIQ2CSBsc+dNsnep26EDh9am0uL0LE59iXWzI6OxFGraYCryZeQsI/d/xBm5IEABCAAAQiMmQBzhzKij9BRSpx+UgcHB+rw8LAMg7FyowQQOhLjr2mAq8mXkLCP3f8QZuSBAAQgAAEIjJkAc4cyoo/QUUqcEDrKiFQeViJ0JI5DTQNcTb6EhH3s/ocwIw8EIAABCEBgzASYO5QRfYSOUuKE0FFGpPKwEqEjcRxqGuBq8iUk7GP3P4QZeSAAAQhAAAJjJsDcoYzoI3SUEieEjjIilYeVCB2J41DTAFeTLyFhH7v/IczIAwEIQAACEBgzAeYOZUQfoaOUOCF0lBGpPKxE6Egch5oGuJp8CQn72P0PYUYeCEAAAhCAwJgJMHcoI/oIHaXECaGjjEjlYeVKQsfOzk4eXmRuhb4duBZWNfkS0mzG7n8IM/JAAAIQgAAExkyAuUMZ0SdOxKkMAljpQ6Dp15OjLx9bxrYqojPxgQAEIAABCEAAAhCAAAQgAAEIQAACORLQGw68hQ5+w9gdypq2LNbkiztyyynG7n8IM/JAAAIQgAAExkyAuUMZ0efoSilx4uhKGZHKw8qVjq4gdLiDWNMAV5Mv7sghdIQwIg8EIAABCEAAAgsCY587ldIWEDrKiNTNmwgdZUQqDysROhLHoaYBriZfQsI+dv9DmJEHAhCAAAQgMGYCzB3KiD5CRylxQugoI1J5WInQkTgONQ1wNfkSEvax+x/CjDwQgAAEIACBMRNg7lBG9BE6SokTQkcZkcrDSoSOxHFINcBNJhOx5Y47ZsXlpPKlMeDy5ctiW1wJ9/f3XUm8n6f239sgMkAAAhCAAAQgkDUB5g5Zh2duHEJHKXFC6CgjUnlYidCROA6pBjgtdEgEDGk6CYZUvrSFjhCB4o+//zQ3//sftpQWTELKcTFI7b+rfp5DAAIQgAAEIFAWAeYOZcQLoaOUOCF0lBGpPKxE6Egch9gDnO9ODoSOeAGOHct4llESBCAAAQhAAAI5EmDukGNUlm1C6CglTggdZUQqDysROhLHIfYAJxUumnTS9BIMsX3p1xm6E4MdHZLokQYCEIAABCAAgXUTSD13Wrc/tdaH0FFGZPnVlTLilIuVRQgd7969U/fv31cPHz5Ud+/eVbu7u+rEiRNzhu3njx49Unt7ex2+rvwpgxF7gGuEi/bivm+/Pr5Rs9DRFzZyEzomk791QnJ09FXn3/3n+qFOM/S9q21K8vXTSO1p6m7b1ZTVL0OnDfVLYo+LQ8NwyOb+M5OtPumaekz8fX0a4tnYaXrmio+kPbnKlnAnDQQgAAEImAnEngfWwtrnD3HNbuahI9v9nc7tNKZd0EPlIHQst6zJ5JvefPYXY/Nrpz06Gk7XpDE9X8xrvvkyLx4uA6Gj3DeAra/avBp6V0jLyl7oeP/+vTp58mTHfy12XL16dfrd58+f1dbWVuf506dP1YULF6bfufKnbi6xBzjpwIDQsZnLSPXicmiRaxIGpN9Lyg1N014wu2xvFs+2BfKQHaZFuymtT3qf+vr9vZ/Xpyxp3nadkhi50tuet+Pjss/GPvV7kfIhAAEIjIVA7Hlg6dzaCxTfu+b6c2DTAkiXa5ovm75H6Oi2LC1KuASJ7nxkkX4ob/s7W9kuMQSho8w3gHT9ujxPn/34Rl/A7L87XP16Z2dHTb5kOrLha6siBwcH6vDwMDnte/fuqTNnzqjt7W319u1bdfr06Y7Dz549m/5bCxtv3rxR586d6zx35U/tQOwBjh0dSuW6oyPGot1nge9atA+1bZtQ4VoY2wQRyeLctMifvcC6u158OPiIExJmvmKElIvJJ9M7qLHD1z9TPml8U78TKR8CEIDAmAjEngfWwk6y8LEJGbMxdflifle5rgXR4eGPtSBeyQ8foSNE2LDlsdWN0LFSWDeW2dUvh9css/4tyevq19kKHcsLk8n0+Eqzo+Pjx4+dYyza0fPnz6vnz58PBlM/b+dPHfHYA9wYhQ6XsJHD0RXJX8elC811LLQldUh8MokpvsKFxB4f8UMqKqxSr0Q0CUnTF058hQ6XcJL6nUf5EIAABCCwIBB7HlgL29DFSzufr9Bhq5MdHYuW5XNkZTbfWt794drBgdBRS092+yE9ZjK05pcIHZJ+nb3QoY+ovHz5Ur169Uo9ePDASFU72z660iSU5neHyy9F7AFOMjDMXjpyFUzqUWxf+vWaLiNF6Jjdf9EWDyQLdFcaaZk6Tj53OfgszNtppfZIRBSpSCOpc0g0cbGVig2SXUCuNNL4SJlI3wekgwAEIAABN4HUcye3BXmmkMxnJUKGS/hoey9ZELGjY7m9uHZ3xBA6XMJIYxU7OvLszz5W+fZ9W3pXWdnf0dGAa6tBQxeS6nTNfRwfPnzo7PJoFv5NWab8PkGSpo09wLGjYyvLoyuSRWToorpZaPfbnOTCS8mdG02a1AtqiThgEz6GBIfF+8EtBA31WV2fi6sPf5cg5FOfS9jqTt5mfoTcnSJ9l5EOAhCAAAT8CcSeB/pbkGcO1wKlmbtLzuI3awTXnR8IHeFtwUfs6N+z4SuEcHQlPE6l5PQRL0xp29qAqe8XI3TowOk7Om7cuKFevHihrly5srSzQ9/XcezYsenRlaGPK3+KxhF7gJMMDO3BQZpe4ntsX/p1Njs6fHdwjPHoiq9oIBEEQsQak3gg2XXRCAimBb3ER4lftrYtrUMiUoXwk+5+kZQ9xLMvhriEGMl7gDQQgAAEICAnkHruJLckr5SS+WnMHR2u+ji6Ym8fLqFjNgeZ/UqLvsTUtUOjee4SQfpWsaMjr34cao1NvJCIm/16TeUVJXRop4YuJNXf690cjx8/Vrdu3bIyN+UPDZQrX+wBbgw7OhA65L/c4ruQtS3sYyymbYttX1FBmr4vdkj98LFVUmasNI1d/XeLVKSQiieudxfPIQABCEBgdQKx54GrW5RHCS7hYTYW2i8bdT3vzpGWy2o/R+iwtwuJ0LGYj3Xv7HDdx2GqeehXXxA68ui/q1oh2aWxPA82/2ZKNUJH8+K7fv36XNTQ929cu3ZN3blzRx0/fnzKRYsee3t7g3HQMNr5Vw2WLX/sAU4yMLQHB2l6CYPYvvTr1Ds6Yn3299f/87Kuox+uYySLAUIudLiOeszawqI82yJYp5Ucl3At6H0W2j729H3pt5WmLJd93YnPMuuheiQ+rZImlU2ScmP1OcqBAAQgAIFlAqnnTqUyl8xPXUKG63l3DEToWKWtpBI6hmzi6MoqkSojr6T/L9ZF9r7bXvf2vc9+R4c+qqI/u7u76tSpU/PjK0+ePJnfw6HT3L59u+Pb69ev1dmzZ6dHXVz5UzaJ2AOctGE06aTpJQxi+yKpM6c0Ev9DdyEsOrNs4S1djEuOXJjqbu6TkIgf/ThJ640lDrV5rCp0SGMo8VGSxsUuVnx8uOTU77AFAhCAQMkEJHOHkv0LtV06P22n6+eRCh2SutjRYY6kVOTo383RLtF1lMWUdnnh+pM6ODhQh4eHoU2PfBsmIOmP3fZgFzps5WUvdOj7OPTuDP1ffffGxYsX1fb29lzk0M8uXbq0FLJPnz5Nd3e48qeOdewBzufoSuOb63ImKYPYvkjrzSWd1P9GIFjw/8rqQju95ILRdmE6fb++fmWmNK4dJu0dElJfui+mxUWfEr9s9gz5KL0HZAi+jVlf2LEFLzb/fmzbIsdQ3Pv1m5gMtYlc+hV2QAACEKiZgHTuUDODvm+mSwSb74fO6Osyhuaz7bJsaVxzYYSORZRcPy87dNnojP0vjvnu4g4PW0J2dNT1NnD1UZfwMSRwdufE5iMt2QsdpYc69gDnagyLhZF7m48v29i++Na/6fS+/vMX9E1HjPohAAEIQAACmyXgO3fYrLWbr106z41tKUKHH1HpLg+/Ut2puaPDzYgUCwIIHYlbQ+wBrq+K2cx3qde+rsf2xbf+TacP8X/o+Mem/aB+CEAAAhCAAATWQyBk7rAey/KrZVMihyaB0CFvD5sSOWZx4uiKPFKkROhI3AZqGuBq8iUk7Cb/XUdHQuoiDwTWQUD6Sy7rsIU6IAABCNRIYOxzp1JiitBRRqQQOsqIUy5WInQkjkRNA1xNvoSEfez+hzAjDwQgAAEIQGDMBJg7lBF9hI5S4sSOjjIilYeVCB2J41DTAFeTLyFhH7v/IczIAwEIQAACEBgzAeYOZUQfoaOUOCF0lBGpPKxE6Egch5oGuJp8CQn72P0PYUYeCEAAAhCAwJgJMHcoI/oIHaXECaGjjEjlYSVCR+I41DTA1eRLSNjH7n8IM/JAAAIQgAAExkyAuUMZ0UfoKCVOCB1lRCoPKxE6EsehpgGuJl9Cwj52/0OYkQcCEIAABCAwZgLMHcqIPkJHKXFC6CgjUnlYidCROA41DXA1+RIS9rH7H8KMPBCAAAQgAIExE2DuUEb0ETpKiRNCRxmRysPKlYSOnZ2dPLzI3IqDgwNVC6uafAlpNmP3P4QZeSAAAQhAAAJjJsDcoYzoEyfiVAYBrPQh0PTrydGXjy1jWxXRmfhAAAIQgAAEIAABCEAAAhCAAAQgAIEcCegNB95Cx+HhYY6+ZGVTTVsWa/IlpJGM3f8QZuSBAAQgAAEIjJkAc4cyos/RlVLixNGVMiKVh5UrHV1B6HAHsaYBriZf3JFbTjF2/0OYkQcCEIAABCAwZgLMHcqIPkJHKXFC6CgjUnlYidCROA41DXA1+RIS9rH7H8KMPBCAAAQgAIExE2DuUEb0ETpKiRNCRxmRysNKhI7EcahpgKvJl5Cwj93/EGbkgQAEIAABCIyZAHOHMqKP0FFKnBA6yohUHlYidCSOQ6oBbjKZiC133DErLieVL40Bly9fFtviSri/v+9K4v08tf/eBpEBAhCAAAQgAIGsCTB3yDo8c+MQOkqJE0JHGZHKw0qEjsRxSDXAaaFDImBI00kwpPKlLXSECBR//P2nufnf/7CltGASUo6LQWr/XfXzHAIQgAAEIACBsggwdygjXggdpcQJoaOMSOVhJUJH4jjEHuB8d3IgdMQLcOxYxrOMkiAAAQhAAAIQyJEAc4cco7JsE0JHKXFC6CgjUnlYidCROA6xBzipcNGkk6aXYIjtS7/O0J0Y7OiQRI80EIAABCAAAQism0DqudO6/am1PoSOMiJ78yZCRxmRysPKIoSOd+/eqfv376uHDx+qu3fvqt3dXXXixIk5wfbzR48eqb29PSPd9+/fq5MnT4qOfcQIUewBrhEu2ov7vp36+EbNQkdf2Ni00DGZ/G2pqRwdffUlBsvftxPqNO2PK72pPbbL6ZfhU0c/bb++0LJ9bBjy0deufhnriIXLxhjvEsqAAAQgAIHyCMSeB5ZHYDWL+zuZh45tm9KYdkEPlYHQsRynyeSbzpdHR78Yg+lK237eL6eft6lkqD6EjtX6U+rcrj+wt/uk6woGW9+XlpO90NEIE+3AaLHj6tWr068+f/6stra2OnF7+vSpunDhwmAsv/32W/XixYvihQ5XQ0XoWP9lpFoIGFrwDn1vSqvjKk3vU9+QaDEkQJgW7FKbhuzv5/X5dyOu2OzSdUp98fEjRixc/ZTnEIAABCBQNwGEjvD4Di2a+t+ZFla+3yN0dOOkxQebsNFOPZS2/13736b/d5WpnyN0hPenlDklwoNLBOnG33wXpfQdMGsvN9XBwYHa2dlRky/KypENQjuxznR4eJiS2bTse/fuqTNnzqjt7W319u1bdfr06en3janPnj2b/lsLG2/evFHnzp3rPG8b+PjxY3Xp0iXj8xTOxB7g2NGhVG47Opp24yM82Bbw0sW4T339tu2TN7Yok6PQMXundHfY6O+ksTClTfFOoUwIQAACECiHQOx5YDmep7HUZ5EzZIFpsYXQ0aUVU+iQCCHL89RhoQWhI02/ilWqr8BoqtcmikgE0Kbc7IWO5YY/mR5faXZ0fPz4sXOMRTt//vx59fz5805WLYL87//+r/rtb3+L0BHYmlMP1qY7OlzCxqaProQKHc2RCsluhNgLbql4YUtn8tvHVpdA0JRlK9OnvhjlSNkFdjOyQQACEIBARQRSz50qQuV0ZUjkaGeSbIU3pUHoWJB0HUORiBKuXRs2IcX2DKHD2U02miCG0CE5rjakD9iOpGW7o6NxRB9RefnypXr16pV68OCBMYgaTv/oihZD/vSnP6lbt25N767QH9fLMFYriT3ASbf91HR0pWahY2ihv8rCXSJMSMUFVzqp0OGySSIcxBAoTP60y3btNnExcfka671CORCAAAQgUAaB2PPAMryOb6Vk/utKY3uO0GGOmWR3h03Y8N3RgdARv/+sq0TbbovQNbirX8/m5sNHXYrZ0dFWd4YuJNVONvd5fPjwobPL48aNG+oPf/iDOn78eDVCx5guI61d6OgvnmsQOtovVNdFnRKhwyYIrcLLJTT5lO0SQdY1yFAPBCAAAQjkQwChY/VYSM7/L/74Ij/b37YMocMeJ6nYoUsZutujL4SY0s3mUub7QdjRsXp/SlmCSeiYxXt2Q4ZEuOjb6HuUpclfjNChDdZ3dGjRQl8meuXKlaWdHfq+jmPHjk2PrjQf/d2vf/1rderUqTncNuyUwdZlxx7gpI2j5B0dvsJGyUdXFgPz4iJTn8W1ZAfCUBsPFRckZdl2SEjyt9OYynLVscodJKFlz17ewxfSpn7PUD4EIAABCORJIPY8ME8v12eVax4cunUeocMeQ5fQ4TqqMpsjzX7FRQshpvJc9SB0rK+vhdQkvT/D1Y/7da/ar7M/utI4PHQhqX6md3Poy0b18ZTuQml2VGXos47jK7EHuCbQNe/oGKPQ0V4k+wgdrnymtr8uoaNtX0xbQsUIKVvJ3SBD/iB0hAyL5IEABCBQL4HY88B6Sck8cy2QVl0QHR7+KDNkZKl879TwTd/gROgou2GtU+hwvQs0yaJ2dCw6wURdv359Lmro+zuuXbum7ty5Mz2eoj9a9Njb25sfValN6HB1g1J3dLj8kj7f3y/z52X1Qll/JBeULvrDbBeBzyJ7lR0P7RhIhAOXXVLRpRFN+nwkNvRZuXww1dV8L/2FFml7JR0EIAABCNRJAKEjblxdixuEjri8JQJEzDs4EDrSxG9dpa5L6HC9Bxp/sxc69FEV/dnd3Z0eP2mOrzx58mR+D4dOc/v27U4MX79+rc6ePbsU19CLUEIbSOwBThrYEoWOUMbryieJpfQoic/i3ra4bj9zCQquxX0sm3yEB6lvNtuloo00XQgnH/braq/UAwEIQAACmycgmTts3soyLHDNgUNFDu09R1fMbcAlPkiFjvbRlaHaXPXM4vSTOjg4UIeHh2U02pFZKemDrn7cR9ZPLxVT2v0626Mr+j4OvTtD/1ffvXHx4kW1vb09Fzn0s0uXLi01o0+fPs13d3QXLnX86ork6Erjd6wjOmMfrKX+N7syNP+hnRn9xmrbvdEuaxHPr5bau3ShPVSerdz+or/9b1/f+rtVbL65njU7WCQsTf5J2PaPyJjGK9eFqyMb53AXAhCAAAT+n4B07gCwZQLtS0hnc6rZZYbNx/W8nc41F0boaHOd3aWxmD/90uO+uGtjwdicxyVwtMsYusi0XTlCR75vCtelwabNBkNCRrf92fv9op120+nvs9/RkW84ZZbFHuCkKpg0ncyLWarYvvjUnUPasfufQwywAQIQgAAEIFASAeYOZUQLocMvTpLdF34lylIjdMg4kaq7ds12R0fpgYo9wPXVaxsfl3rtyza2L771bzr92P3fNH/qhwAEIAABCJRGgLlDGRFD6JDHaVMih7YQoUMeJ1KyoyN5G6hpgKvJl5DAm/y3HQcJqYc85RPgKEv5McQDCEAAAjEIjH3uFIPhOspA6FgH5dXrQOhYneGYSuDoSuJo1zTA1eRLSNjH7n8IM/JAAAIQgAAExkyAuUMZ0UfoKCVOXEZaRqTysBKhI3EcahrgavIlJOxj9z+EGXkgAAEIQAACYybA3KGM6CN0lBInhI4yIpWHlQgdieNQ0wBXky8hYR+7/yHMyAMBCEAAAhAYMwHmDmVEH6GjlDghdJQRqTysROhIHIeaBriafAkJ+9j9D2FGHghAAAIQgMCYCTB3KCP6CB2lxAmho4xI5WElQkfiONQ0wNXkS0jYx+5/CDPyQAACEIAABMZMgLlDGdFH6CglTggdZUQqDysROhLHoaYBriZfQsI+dv9DmJEHAhCAAAQgMGYCzB3KiD5CRylxQugoI1J5WLmS0LGzs5OHF5lbcXBwoGphVZMvIc1m7P6HMCMPBCAAAQhAYMwEmDuUEX3iRJzKIICVPgSafj05+vKxZWyrIjoTHwhAAAIQgAAEIAABCEAAAhCAAAQgkCMBveHAW+g4PDzM0ZesbKppy2JNvoQ0krH7H8KMPBCAAAQgAIExE2DuUEb0ObpSSpw4ulJGpPKwcqWjKwgd7iDWNMDV5Is7csspxu5/CDPyQAACEIAABMZMgLlDGdFH6CglTggdZUQqDysROhLHoaYBriZfQsI+dv9DmJEHAhCAAAQgMGYCzB3KiD5CRylxQugoI1J5WInQkTgONQ1wNfkSEvax+x/CjDwQgAAEIACBMRNg7lBG9BE6SokTQkcZkcrDSoSOxHFINcBNJhOx5Y47ZsXlpPKlMeDy5ctiW1wJ9/f3XUm8n6f239sgMkAAAhCAAAQgkDUB5g5Zh2duHEJHKXFC6CgjUnlYidCROA6pBjgtdEgEDGk6CYZUvrSFjhCB4o+//zQ3//sftpQWTELKcTFI7b+rfp5DAAIQgAAEIFAWAeYOZcQLoaOUOCF0lBGpPKxE6Egch9gDnO9ODoSOeAGOHct4llESBCAAAQhAAAI5EmDukGNUlm1C6CglTggdZUQqDysROhLHIfYAJxUumnTS9BIMsX3p1xm6E4MdHZLokQYCEIAABCAAgXUTSD13Wrc/tdaH0FFGZG/eROgoI1J5WFmE0PHu3Tt1//599fDhQ3X37l21u7urTpw4MSfYfv7o0SO1t7fXofvx40f1d3/3d53vdDlXr15NHoXYA1wjXLQX930n9PGNmoWOvrCxaaFjMvnbUjs6OvrqSwyWv28n1GnaH1d6U2Ntl9Mvo19Hv4yh9Pq7oXyusl32+9oy5K+UmasuXbbJz+QvBSqAAAQgAIHREIg9D6wFnM8f4prdzENHtts7nfvPTbugh8pB6FhuWZPJN50vj45+MTY/adp2OlN5Oo3pGUJHuW+Afn+0XcEgSStJk73Q8f79e3Xy5EmjSPH582e1tbXVef706VN14cKF+XfPnj1T3333XSfNX//6V/X1118nby2xBzjpwIDQsf7LSG0CwdAC3bQYHypH+p3PAt5Upi5DYq+vv0PlNh2wEUlc9UrrlIgYkjTJXxBUAAEIQAACVROIPQ8sHZZNmBjyrT3vHZoDm56b5sum7xE6uvRtYkM/TkNppd8NlTWbLw6LKggdZb4BpOvX2Tpm+R7K/nfS8rIXOu7du6fOnDmjtre31du3b9Xp06enEW5UIC1i6I8WNt68eaPOnTvXea7/8bvf/U49ePBgIy0j9gDHjg6lctvR0V6sLrUIWAAAHzlJREFUm3ZCmHYi+KR3iQAuO9odwLbI7z/zSTt7QS3vCDEJGW2bZ/16eZdLzO/6jBA7NvJapFIIQAACoyEQex5YCzjJQsW14HE9H2KF0CFrQbGFDkl5TRp2dMhiVFIqSX+3+VOt0NF3WjvaPnaij6W0j7Ho5+fPn1fPnz+fZm2LIzrfP/7jP6qzZ8+urW3EHuDGKHS4hI1NH11xCQy23RjSnRrSdCahQSpy9PNLhACJMNKkWScLiUAj8W9tLwsqggAEIACB6gjEngfWAkiy8HEJGa7nQ2sI03Z5dnQsaEmPoSzmv8tHTfpiBUJHLT3X3w/JERNfkaOd3nYEJvsdHY0j+ojKy5cv1atXr6y7MzTM9tGVGzduqNu3b3f4Xb9+Xd26dcs/UgE5Yg9wkoFhtlidbfuRppe4FtuXfp2my0hrFjqGhIlVRA3Jwl2SxiXe2ISTUDFD4nesoys24UXSF0gDAQhAAAIQkBBIPXeS2JBjGsn81CVkuJ4jdMSJvI9IMZvXdoWP9k4N/XzoWEo7Dzs64sQt11IkfX+xDlk+xhLSr3d2dtTky8L4yAalrYocHByow8PDtTFsq0FDF5JqQ5r7PD58+NDZ5aGf6Z0f//M//6P+/d//fXqp6dClpSmciT3AsaNjq5qjK/1LRJt/Sxb8JiFCImJI0qQSOmzCju3IS7tvhlyU6ivMpHgXUCYEIAABCIyPQOx5YC0EJYsdiZDRTtOsFUzLGVud7Oiwtyyp2DEkZDQ7RBqBw7XbA6Gjll5u9kPa/5sSHBKF8Q/7xezo0I7qYyh6h8aLFy/UlStXlnZ26Ps6jh07Nj26Yvs0uzxc0GI0s9gDnKRhzBaT5e7o8N3BUfLRlSFBYUxCR9tXqd+udC4hR3LUJkbfpwwIQAACEIBA7HlgLUQl81mJ0NHMeWcLbPNOZld9CB2rCR22HRm2i0l9Ly3lMtI63gCu/tj30pXe9LwooaMRO/oXkurv9W6Ox48fi46kNL/UUrLQUfPPy45R6JgN1LNLPF0L+eXOb8439Dp0CQHtPJK0EuHAJGiECB1tVkNC0dDzvk99LpKfo61jaMELCEAAAhBYJwGEjmHaroVLI2AM/WRsyI4NV30IHeFCh0uscAkdppqHjrggdKzz7ZWuLld/HK3Q0bz42vdsaOHi2rVr6s6dO+r48eNTNlr02NvbM0ZI/5rL1atX00Xw/0uOPcBJG0apOzpiBWR/v8yfl9ULf/2R/NJIf5EvESVMwkBfCDAdq1l+8Qz/worL/iE/fQQel7givctDwiNWm6QcCEAAAhAYH4HY88BaCErms9IdHYux3Hye31UfQsdmhI6hWjm6UksvN/vh6o+jETr0MRP92d3dVadOnZofX3ny5Mn8Ho6hC0dfv349/XUV/Uwfefm3f/s39Zvf/GYqhPz888/qH/7hH9TXX3+dvCXFHuCkDaNEoSN5MFasQBJL1wJcsrD2WfDr8kIv1vSpJ0VaCStpvaukazNcsYmQHQIQgAAEINAhIJk7jBGZ73x2NlYPCxmr3M3RsEfosC1Kl39VpZ3ataNjFrtFGa77PhA66n4jSPv+Ys1kv5BUcvdOtpeR6vs49O4M/V9998bFixfV9vb2XOTQzy5durTUIj59+jQXNf7jP/5jegGp/uhLSP/lX/5l6bLSVE0q9gDncxlp41OsIzqxfUnFPFW5Uv+b3QrajqGdDX37bLsf2mUt4vnVkos+uzm6g9NsB4mt7MWLxp52yNahWPQvXZXmG7LRxcdUdn/HipRBqrZFuRCAAAQgUCcB6dyhTu+HvWqEidk8afE7CCbBwvf7fq2ShRVCx4Ka6+dl+5eL6pyuPO00Q0dSunNTs7DC0ZXy3hTt/t7v87N20RUyJOm783bzb6kUd0dHaeGNPcBJXtZDjSYGt9i+xLBpnWWM3f91sqYuCEAAAhCAQA0EmDv4RVE6z/Ur1Z0aocPNSCpG+JXklxqhw4/X2FMjdCRuAbEHuL7KZTM/1k6Opo7YviRGH734sfsfHSgFQgACEIAABConwNxBHuBNiRzaQoQOnzjZj7LIS/JPidDhz2zMORA6Eke/pgGuJl9Cwm7y3/foRUjd5FkfAX6BZX2sqQkCEIBA7QTGPncqJb4IHWVECqGjjDjlYiVCR+JI1DTA1eRLSNjH7n8IM/JAAAIQgAAExkyAuUMZ0UfoKCVOP6mDgwN1eHhYhsFYuVECCB2J8dc0wNXkS0jYx+5/CDPyQAACEIAABMZMgLlDGdFH6CglTggdZUQqDysROhLHoaYBriZfQsI+dv9DmJEHAhCAAAQgMGYCzB3KiD5CRylxQugoI1J5WInQkTgONQ1wNfkSEvax+x/CjDwQgAAEIACBMRNg7lBG9BE6SokTQkcZkcrDSoSOxHGoaYCryZeQsI/d/xBm5IEABCAAAQiMmQBzhzKij9BRSpwQOsqIVB5WInQkjkNNA1xNvoSEfez+hzAjDwQgAAEIQGDMBJg7lBF9hI5S4oTQUUak8rByJaFjZ2cnDy8yt0LfDlwLq5p8CWk2Y/c/hBl5IAABCEAAAmMmwNyhjOgTJ+JUBgGs9CHQ9OvJ0ZePLWNbFdGZ+EAAAhCAAAQgAAEIQAACEIAABCAAgRwJ6A0H3kIHv2HsDmVNWxZr8sUdueUUY/c/hBl5IAABCEAAAmMmwNyhjOhzdKWUOHF0pYxI5WHlSkdXEDrcQaxpgKvJF3fkEDpCGJEHAhCAAAQgAIEFgbHPnUppCwgdZUTq5k2EjjIilYeVCB2J41DTAFeTLyFhH7v/IczIAwEIQAACEBgzAeYOZUQfoaOUOCF0lBGpPKxE6Egch5oGuJp8CQn72P0PYUYeCEAAAhCAwJgJMHcoI/oIHaXECaGjjEjlYSVCR+I4pBrgJpOJ2HLHHbPiclL50hhw+fJlsS2uhPv7+64k3s9T++9tEBkgAAEIQAACEMiaAHOHrMMzNw6ho5Q4IXSUEak8rEToSByHVAOcFjokAoY0nQRDKl/aQkeIQPHH33+am//9D1tKCyYh5bgYpPbfVT/PIQABCEAAAhAoiwBzhzLihdBRSpwQOsqIVB5WInQkjkPsAc53JwdCR7wAx45lPMsoCQIQgAAEIACBHAkwd8gxKss2IXSUEieEjjIilYeVCB2J4xB7gJMKF006aXoJhti+9OsM3YnBjg5J9EgDAQhAAAIQgMC6CaSeO63bn1rrQ+goI7L86koZccrFyiKEjnfv3qn79++rhw8fqrt376rd3V114sSJOcP280ePHqm9vb1Bvu/fv1d//vOf1atXr6ZlSY5+rBqo2ANcI1y0F/d9G/XxjZqFjr6wsWmhYzL521IzOTr66ksMlr9vJ9Rp2h9XelNbbJfTL8NWR/9Zv/x2WUNp9XPT901ZsXwc8t1Vtuu5ycahuky+rvp+ID8EIAABCNRNIPY8sBZaPn+Ia3YzD83b+zud+2naz23zfoSO5ZY1mXzT+fLo6Bdj85OmbadrlyfNj9BR7hvA1VdNng29K3z79c7Ojpp8eQEc2fC1VZGDgwN1eHiYnLYWJ06ePNmpR4sdV69enX73+fNntbW11Xn+9OlTdeHChc53L168UN9+++1UKPnnf/5n9fd///fq+PHjye2PPcBJBwaEjvVfRmpb+A8tuk1Cw1A50u90g5YsyhsRw2aDLssmhrjqsT13+dN/7vtvGwdXWQgdyV+LVAABCEBgNARizwNLByddoDR+tue9/TmwaQHULGck6Zt6EDq6LUsLDzZho516KK30u9l8bbkuU/0IHWW+AaTr1753QyJnSL/OVui4d++eOnPmjNre3lZv375Vp0+fnjJoXmLPnj2b/lsLG2/evFHnzp3rPNf/0Gm+++479V//9V/qV7/61VpbSOwBjh0dSuW2o2MxGJt3OJh2F0h3SriEge6AM2xHP41NyJAIIc2ulRCxxOWPS4xoP19FUHHFri2YuISdtb5YqAwCEIAABIogEHseWITTAiMlCx9fIWM2Zi8u63flb5uJ0NENWmyhw6e8WRyHhRaEDkHnyjCJpL/3zTb90T6kX2crdAw53d7R8fHjx84xFu38+fPn1fPnz6dZmx0hQ7s81tEOYg9wYxQ6XMLGpo+uuBbLtkW9a8FvK9tnB8lyP5qJIb629e2RiAyr+BjC1uRrCEuEjnW8JakDAhCAQL0EYs8DayElWfi4FjSu50OsTPUidCxoSY+RLOZV7h0ZPkKHLS1CR3lvgFWPrIS+KzSpIu7o0IbqIyovX76c3q/x4MEDY5Q1jLao8fjxY3Xp0qXpkZU//OEP6j//8z+nu0PW9Yk9wEmCPVuczRRtaXoJj9i+9Os0XUZas9DRXkiHLMRdOx9McW3yrUPoWNXHofwuAaTtt4uRa6eGjZWk35AGAhCAAATGSyD13KlUspL5qUTIcO3g6PNB6PBvMRKRop2mn775dyOguO76sD1H6PCPX245fPu+b/q2v8UIHW01aOhCUu1Us3vjw4cP810e+l4OfT+HXvQ3R1+uX7+u/vVf/7WzEyRVI4g9wLGjY6uaoyv9S0Sbf0t3QEgFhKG2bTv64VrYu4QDkwjhOm4i2R2yPGGRHdOxXdiqy5Tel+ISRVK9RygXAhCAAATKJBB7HlgmhWWrQxcvJvFjNpZbrxq0/vGPHR32liUVO2Zx6F5a2hc4TGWZLirtLlz5edka3gG2/u9zB8dsLbQ4rtZnU4zQoQ3XQsWNGzemwsWVK1eWdnbouziOHTs2PbqyWGxNpv/bvPyG7vlI2WBiD3CSgaEddGl6CYPYvvTrbHZ0+O7gKPnoyqKdLhbsmxQ6XGLErG11xQXpERpX2esUOqSXw0p9lfQf0kAAAhCAwPgIpJ47lUpUMj+NuaPDVR9Cx2pCh2RHR7sGl3DCHR2l9myZ3ab+KOnz3XZkFjl0uqKEjkbs6F9Iqr/Xuzn0MZVbt251CDc7Qdoq79B3srD4p4o9wI1hR8cYhY62gOAjdLjymVqsSXRwiRFNff1yfS9VDfWxX69kh4VUrDDZJPHV/81ADghAAAIQGAOB2PPAWpi5hIfZfGN5EeM6quLKY+KH0BEudLh+NcX1fKhmhI5aevqwHzahw+T50E9Hu3ZxFSd0NC8+ffykETX0/R3Xrl1Td+7cmf9krBY99vb2pi9J/Wl+cYUdHeEdJ/VgrXd0xPrs75f587J6sa0/0h0HMYSOtnhhOk7TxEW6e6Nt15A4Eerj8GBoPr7iI6isIojEareUAwEIQAACdRFIPXcqlda6hA5JPZohQgdCR6l9qUS7pf2yWfeHiBztfp3tr67ooyr6s7u7q06dOjU/vvLkyZP5HRs6ze3btztxfv36tTp79qzSv8rypz/9afpcX1Kqf2a2hjs6XI26aUA+DclV5tgHa4n/MRbLPovzWELHkDDhY4dPWpMIEnJ0xSbArCrK+OR39R2eQwACEIDAOAlI5g5jJCOdn9p2cLh2b7iet7kjdJhbYcgxE9OFpLM54PBPxy7mdObnXEZa/ttC2vcX7aG7syukX2crdOj7OPTuDP1ffffGxYsXp7+acuLEian/za+q9MP+6dOn+e4O/eznn39Wv/3tb6v51ZX28Y6+79//sDXfyaKfubb1SLvM2Adrqf/NrowZ+686eNvPmge23RuS9CbhYCiutvKahf1Qmn5Zrss9ben79rpscpW1eBHOdsPYuJraus0f6TNpPyIdBCAAAQiMh4B07jAeIrMjKYuxenGBqOloue3Iebus/py3/2yozuY7hI5FC3T9vOzQr6e48szmft9MKzFdVrqIT/cy03bfQOgo701h66OzdmG/Z6P/PKRfZyt0lBfOrsWxBzhXY2hql6bz4RvbF5+6c0g7dv9ziAE2QAACEIAABEoiwNzBL1op5q8SCxA6JJS6YojtZ2D9SpOnRuiQsyJlgZeRlha02AOcScUa4hJrJ0dTdmxfxh7L0vzHXghAAAIQgAAE/AiMfe7kQ2tTIoe2EaFDHinX0RN5Sf4pETr8mY05R5GXkZYUsJoGuJp8CWlDJv8lRz1C6iNP/gSGfm0mf6uxEAIQgAAE1kVg7HOndXFetR6EjlUJric/Qsd6ONdSC0JH4kjWNMDV5EtI2Mfufwgz8kAAAhCAAATGTIC5QxnRR+goJU4/qYODA3V4eFiGwVi5UQIIHYnx1zTA1eRLSNjH7n8IM/JAAAIQgAAExkyAuUMZ0UfoKCVOCB1lRCoPKxE6EsehpgGuJl9Cwj52/0OYkQcCEIAABCAwZgLMHcqIPkJHKXFC6CgjUnlYidCROA41DXA1+RIS9rH7H8KMPBCAAAQgAIExE2DuUEb0ETpKiRNCRxmRysNKhI7EcahpgKvJl5Cwj93/EGbkgQAEIAABCIyZAHOHMqKP0FFKnBA6yohUHlYidCSOQ00DXE2+hIR97P6HMCMPBCAAAQhAYMwEmDuUEX2EjlLihNBRRqTysHIloWNnZycPLzK3Qt8OXAurmnwJaTZj9z+EGXkgAAEIQAACYybA3KGM6BMn4lQGAaz0IdD068nRl48tY1sV0Zn4QAACEIAABCAAAQhAAAIQgAAEIACBHAnoDQfeQge/YewOZU1bFmvyxR255RRj9z+EGXkgAAEIQAACYybA3KGM6HN0pZQ4cXSljEjlYeVKR1cQOtxBrGmAq8kXd+QQOkIYkQcCEIAABCAAgQWBsc+dSmkLCB1lROrmTYSOMiKVh5UIHYnjUNMAV5MvIWEfu/8hzMgDAQhAAAIQGDMB5g5lRB+ho5Q4IXSUEak8rEToSByHmga4mnwJCfvY/Q9hRh4IQAACEIDAmAkwdygj+ggdpcQJoaOMSOVhJUJH4jikGuAmk4nYcscds+JyUvnSGHD58mWxLa6E+/v7riTez1P7720QGSAAAQhAAAIQyJoAc4eswzM3DqGjlDghdJQRqTysROhIHIdUA5wWOiQChjSdBEMqX9pCR4hA8cfff5qb//0PW0oLJiHluBik9t9VP88hAAEIQAACECiLAHOHMuKF0FFKnBA6yohUHlYidCSOQ+wBzncnB0JHvADHjmU8yygJAhCAAAQgAIEcCTB3yDEqyzYhdJQSJ4SOMiKVh5UIHYnjEHuAkwoXTTppegmG2L706wzdicGODkn0SAMBCEAAAhCAwLoJpJ47rdufWutD6CgjsvzqShlxysXKIoSOd+/eqfv376uHDx+qu3fvqt3dXXXixIk5w/bzR48eqb29vQ7ft2/fqtOnTy8xf/78uTp//nzSWMQe4Brhor247zugj2/ULHT0hY1NCx2Tyd8G29DR0Ved703pmkQ6fTuNJH8/Td+Qfp1NHf26TDa4OkeIjUM2tetZlcEQZ5O/7Xolvrh46OftcmL76qp/qD34toE+E5sPLv9c9vIcAhCAQO0EYs8Da+El/UNceydz/8i2aZfz0NFuWzmaKULHcsuaTL7pfHl09Iux+UnTttMNlaef2+pB6Cj/DRDS92fz66O5867+3CTMXuh4//69OnnyZCeqWuy4evXq9LvPnz+rra2tzvOnT5+qCxcuzL979uyZ+u6775Zaxl//+lf19ddfJ20xsQc4n8ahG4Q0vQRCbF/6dUp3dOQmdDR+6EVff5FrWngOLaoleXVd/XpMsRtK1yxMJXWZ8ofmNdlu8sfmp4SBT7m+dUnYmNrFULxS1b9KG1ilPUveJ6SBAAQgMAYCqedOpTGULlBmc4bufXTtf5vmt0PfS+bCCB3dluQSHNqph9JKv1vMlRaiCkJHab1abm/T/133TLr6rORdoK3KXui4d++eOnPmjNre3lbtnRkNIC1i6I8WNt68eaPOnTs3/Xcb4M8//6x+85vfqOPHj88j8e233yq9oyP1J/YAx44OpUoROnwX9t1BY7ZLRCqU9Nuxz8J5VUFAuuj3salhl4KBdPG/GHy7ApZvXKWijI+v0jJNO36kIka/TYa2x9TvWcqHAAQgkCuB2PPAXP30tcu1kJmNtcsX77vy2cQRm40IHV06sYUOaXmudOzo8O1p+aT3OW1g6+c+74XshY7lBdxkenyl2dHx8ePHzjEW7bw+jmITMbRg8t///d+dXR+pmkHsAW6MQodL2Nj00ZVYC+KhRaVURJAsSE1tfB1CR8jCvMkTwsAkRrhECmld0nQ2O1aJt4un67mPMGZr31L/Ur1fKRcCEIBA7gRizwNz91dqn0uwMM9ZzL866LMA6peP0LEgIj2GspgfLB836QsWLgHDVlY7Vggd0h6WXzqp0NE/kjZ0ZE3ynSZQjNChj6i8fPlSvXr1Sj148MAYPQ2nf3Sln/jx48fqn/7pn9SpU6eSt4LYA5x0YJA2Jh8AsX3p1206ulKq0CEVEFyLZt+/vsda5Lrs8hETJDbZ/PRl4GNbP62krlViO9Tn2uWF1C/JY+vr0vzSdD7vFdJCAAIQqJlA6rlTqeyk89m+fz5/6W3PhXU5tu3yCB3mliQRKdppTCJHI6C47vrg6EqpvdrWhhYCpW/fl+zSMpVZjNDRVneGLiTVaJv7PD58+NDZ5dHH/rvf/c4qlsRsXrEHOHZ0bGV9dKXfdiSXQ84G3+WLS013YbhEA9sivG1fU7500d4IAkNlLE9EZPeVtPO5FtE2McAlHtjqGRJFXHVJmbli1djlI/IMxaHfhkLagLTtSu5oifkOpSwIQAACJROIPQ8smUV3LDbvzDD56FogDS2IZuPj7BJDW36EDnvLkoodM97dS0v7AoetLFc97Ogo7w0gESpcXtnKaDSCISGzGKFDA9BHTm7cuKFevHihrly5siRW6Ps6jh07Zv0lFf0LLX/5y1/WcmxF2xx7gHO95BcLp9kAIk3vamApfOnX2ezo8N3BUfrRFd+dE67Fs+9z6aK9LwjY6nGJFkPtzZXHJT70ywz1S+KntGxXLBb91SwM+baPvv2rsu5OTP0FLMm7hTQQgAAEaiUQex5YCyff+akrvfTYiusvv4eHP9aCOKofLgFCsqOjO58Y/nUVVz0IHVHDmrwwab90GWIqR+ezrXeLEjoasaP5qdi2cqN3c+gjKbdu3bKy0mLIr3/967UcW0khDoxhR0dNQsfQolOy+LUtbl35fZ9LF+0+vrhEi5DFd7t+l4+2xb5EOHDVJRF5JDaahI5V6o8hdNheoo1fPv65BjCeQwACEKiVAELHcGRdwkV3Ueze/SFdUCF0hPU0310YNuFjNk9B6AiLRFm5+vdttK13/fKK9B0g2am1s7OjJl8qXPxA7QDHtipycHCgDg8PN0JbO3T9+vW5qKHv77h27Zq6c+fO/JdVtOixt7e3ZN86j62kFDpc4Eu9o8Pll/T5/v6+NKk4nWuyIhUMJOlcRw9Mv6ZhWzibnknsSZG3+wKT/bJJs4jX/w1lIBU6bHWtQ+gIqV+660UqRK0iuIk7FgkhAAEIVEzANXeo2HWra1KhY5V0UvGjO1//cawhccRrWJiYzVXsl5G6nnfng+Z6ZnH6SW1yDUrjWJ2AtE9324XfJcRN3ux3dOijKvqzu7s73YXRHF958uTJ/B4Oneb27dsd8q9fv1Znz57tfKePrejLTIcEkNXDNlxC7AFO2jhKFDpSxSBWua5YShfQknSShbTLr00KGKvU3fiVgoGPXTY7JLb57HiQlNd94cuEIam/kjbZ5+Hjn6ut8hwCEIBArQRcc4da/Xb5JZnPSoUKW1ntZ5K//HJ0ZTlyruMkEiHDtcNjMcdA6HD1ndKfS/q+ROSw3c1RjNCh7+PQuzP0f/XPxl68eFFtb2/PRQ797NKlS0sx//Tp03x3R/NQl/H111+rX/3qV2trI7EHOJ+jK42TPluDbGBi+7K2IESqyOS/XvCZPv2LG22m6LRDZbkuKrWVKSmvvYBdtJnly1H79Uh9G7K/XZbruU4bi8GqdUl5SkUASXn9XRquNtR/bqvD1naHuLfbimtHTaRuRzEQgAAEiiYw9rnTUPDa29nbc9T+wsW07V3605KLMWsy/V9+dUXWlVw/Lzv06ymuPLpm16+utMsw/fIKOzpkMcw5VV/oGPp3d53QPXAiETia/Nnv6Mg5UBLbYg9wUhVMmk7iQ7+xbOrIko+tKdLGjmUKGykTAhCAAAQgAIF8CDB38ItFivmrxAJ+dUVCaZHGtcvDrzR5aoQOOStSLn4UpKg7OkoKXOwBznapS59LrJ0cCB0zArFjWVI7xlYIQAACEIAABPwJMHeQM9uUyNGd4/0oN3ikKTclcszixB0dI212QW6zoyMImzxTTQNcTb7II7hIGXJ0JaQe8kCgVAIcZyk1ctgNAQikIjD2uVMqrrHLZUdHbKJpykPoSMO11lIROhJHtqYBriZfQsI+dv9DmJEHAhCAAAQgMGYCzB3KiD5CRylxYkdHGZHKw0qEjsRxqGmAq8mXkLCP3f8QZuSBAAQgAAEIjJkAc4cyoo/QUUqcEDrKiFQeViJ0JI5DTQNcTb6EhH3s/ocwIw8EIAABCEBgzASYO5QRfYSOUuKE0FFGpPKwEqEjcRxqGuBq8iUk7GP3P4QZeSAAAQhAAAJjJsDcoYzoI3SUEieEjjIilYeVCB2J41DTAFeTLyFhH7v/IczIAwEIQAACEBgzAeYOZUQfoaOUOCF0lBGpPKxE6Egch5oGuJp8CQn72P0PYUYeCEAAAhCAwJgJMHcoI/oIHaXECaGjjEjlYWVb6Pg/5GHgk+AVaKEAAAAASUVORK5CYII="/>
          <p:cNvSpPr>
            <a:spLocks noChangeAspect="1" noChangeArrowheads="1"/>
          </p:cNvSpPr>
          <p:nvPr/>
        </p:nvSpPr>
        <p:spPr bwMode="auto">
          <a:xfrm>
            <a:off x="155575" y="-203358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  <p:bldP spid="3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4" name="Picture 6" descr="C:\Documents and Settings\Administrator\Local Settings\Temp\mx31D9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836712"/>
            <a:ext cx="8964488" cy="3884883"/>
          </a:xfrm>
          <a:prstGeom prst="rect">
            <a:avLst/>
          </a:prstGeom>
          <a:noFill/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211960" y="1988840"/>
            <a:ext cx="1295722" cy="28803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altLang="zh-CN" sz="3200"/>
          </a:p>
        </p:txBody>
      </p:sp>
      <p:sp>
        <p:nvSpPr>
          <p:cNvPr id="2" name="TextBox 11"/>
          <p:cNvSpPr txBox="1">
            <a:spLocks noChangeArrowheads="1"/>
          </p:cNvSpPr>
          <p:nvPr/>
        </p:nvSpPr>
        <p:spPr bwMode="auto">
          <a:xfrm>
            <a:off x="179512" y="4221088"/>
            <a:ext cx="8855968" cy="28803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altLang="zh-CN" sz="3200"/>
          </a:p>
        </p:txBody>
      </p:sp>
      <p:sp>
        <p:nvSpPr>
          <p:cNvPr id="3" name="TextBox 11"/>
          <p:cNvSpPr txBox="1">
            <a:spLocks noChangeArrowheads="1"/>
          </p:cNvSpPr>
          <p:nvPr/>
        </p:nvSpPr>
        <p:spPr bwMode="auto">
          <a:xfrm>
            <a:off x="0" y="5229200"/>
            <a:ext cx="9144000" cy="86518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2000" dirty="0">
                <a:solidFill>
                  <a:srgbClr val="0000FF"/>
                </a:solidFill>
              </a:rPr>
              <a:t>不同的排序结果大不相同。就工程学科而言，</a:t>
            </a:r>
            <a:r>
              <a:rPr lang="zh-CN" altLang="en-US" sz="2000" dirty="0" smtClean="0">
                <a:solidFill>
                  <a:srgbClr val="0000FF"/>
                </a:solidFill>
              </a:rPr>
              <a:t>在</a:t>
            </a:r>
            <a:r>
              <a:rPr lang="en-US" altLang="zh-CN" sz="2000" dirty="0" smtClean="0">
                <a:solidFill>
                  <a:srgbClr val="0000FF"/>
                </a:solidFill>
              </a:rPr>
              <a:t>1295</a:t>
            </a:r>
            <a:r>
              <a:rPr lang="zh-CN" altLang="en-US" sz="2000" dirty="0" smtClean="0">
                <a:solidFill>
                  <a:srgbClr val="0000FF"/>
                </a:solidFill>
              </a:rPr>
              <a:t>个</a:t>
            </a:r>
            <a:r>
              <a:rPr lang="zh-CN" altLang="en-US" sz="2000" dirty="0">
                <a:solidFill>
                  <a:srgbClr val="0000FF"/>
                </a:solidFill>
              </a:rPr>
              <a:t>进入全球前</a:t>
            </a:r>
            <a:r>
              <a:rPr lang="en-US" altLang="zh-CN" sz="2000" dirty="0">
                <a:solidFill>
                  <a:srgbClr val="0000FF"/>
                </a:solidFill>
              </a:rPr>
              <a:t>1%</a:t>
            </a:r>
            <a:r>
              <a:rPr lang="zh-CN" altLang="en-US" sz="2000" dirty="0">
                <a:solidFill>
                  <a:srgbClr val="0000FF"/>
                </a:solidFill>
              </a:rPr>
              <a:t>的机构中，以篇均被引频次排序的东华大学排名最高，</a:t>
            </a:r>
            <a:r>
              <a:rPr lang="zh-CN" altLang="en-US" sz="2000" dirty="0" smtClean="0">
                <a:solidFill>
                  <a:srgbClr val="0000FF"/>
                </a:solidFill>
              </a:rPr>
              <a:t>为</a:t>
            </a:r>
            <a:r>
              <a:rPr lang="en-US" altLang="zh-CN" sz="2000" dirty="0" smtClean="0">
                <a:solidFill>
                  <a:srgbClr val="0000FF"/>
                </a:solidFill>
              </a:rPr>
              <a:t>182</a:t>
            </a:r>
            <a:r>
              <a:rPr lang="zh-CN" altLang="en-US" sz="2000" dirty="0" smtClean="0">
                <a:solidFill>
                  <a:srgbClr val="0000FF"/>
                </a:solidFill>
              </a:rPr>
              <a:t>位</a:t>
            </a:r>
            <a:r>
              <a:rPr lang="zh-CN" altLang="en-US" sz="2000" dirty="0">
                <a:solidFill>
                  <a:srgbClr val="0000FF"/>
                </a:solidFill>
              </a:rPr>
              <a:t>；而论文数量排序</a:t>
            </a:r>
            <a:r>
              <a:rPr lang="zh-CN" altLang="en-US" sz="2000" dirty="0" smtClean="0">
                <a:solidFill>
                  <a:srgbClr val="0000FF"/>
                </a:solidFill>
              </a:rPr>
              <a:t>居</a:t>
            </a:r>
            <a:r>
              <a:rPr lang="en-US" altLang="zh-CN" sz="2000" dirty="0" smtClean="0">
                <a:solidFill>
                  <a:srgbClr val="0000FF"/>
                </a:solidFill>
              </a:rPr>
              <a:t>507</a:t>
            </a:r>
            <a:r>
              <a:rPr lang="zh-CN" altLang="en-US" sz="2000" dirty="0" smtClean="0">
                <a:solidFill>
                  <a:srgbClr val="0000FF"/>
                </a:solidFill>
              </a:rPr>
              <a:t>位</a:t>
            </a:r>
            <a:r>
              <a:rPr lang="zh-CN" altLang="en-US" sz="2000" dirty="0">
                <a:solidFill>
                  <a:srgbClr val="0000FF"/>
                </a:solidFill>
              </a:rPr>
              <a:t>。</a:t>
            </a:r>
          </a:p>
        </p:txBody>
      </p:sp>
      <p:pic>
        <p:nvPicPr>
          <p:cNvPr id="48131" name="Picture 3" descr="C:\Documents and Settings\Administrator\Local Settings\Temp\mx31D9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2921" y="0"/>
            <a:ext cx="6131079" cy="836712"/>
          </a:xfrm>
          <a:prstGeom prst="rect">
            <a:avLst/>
          </a:prstGeom>
          <a:noFill/>
        </p:spPr>
      </p:pic>
      <p:sp>
        <p:nvSpPr>
          <p:cNvPr id="48130" name="AutoShape 2" descr="data:image/png;base64,iVBORw0KGgoAAAANSUhEUgAAAakAAAA6CAYAAAAKqaYCAAAW10lEQVR4Xu1dC3QUVZr+kyYIeUgQBOUN7kFYVFQYFV1gNCOMDgkqroKSXUcBiQNnwsNkIDwNkMBEgQO74eWwjjsGGVAJPsA5gPJQBOZIGPAMDLMQUMGAvISkO0l37/1vcSvVlXp2Vyed7v+ewyHV9/Xf7976v/r/+1fdOL//gB8oEQKEACFACBACEYhAHJFUBM4KiUQIEAKEACHAESCSooVACBAChAAhELEIEElF7NSQYOFGYM4ffgx3F022/TkvtmmyspPg0YUAkVR0zSeNxgYCSFJzXhxio0ZsFJ3zh08ZLsYkRQQfG2sh3KM0W2fk7gv3DFD7EY0AkZT29FglKSL4iF7eES+clXVGJBXx00gChhMBIikiqXCur2hv+8xFL5y7Egcedy1U1/igxhvHh+zz+cHr84LPHw9+vxQ87vPFs2sf1LK8O7snwG23NgciqWhfITS+kBEgkiKSCnkRxXADh8p9kJrISKoWOEl5/RJJ+b1+RkpxjJAYOTFiwuRl117v9XI1HhhyX3JoJBUX118T+vHjR8C99/aCoUMHQJcutwSUmTmzmF/n52eFNG3Kvll4fEht6VV2StawCGejUbNxNASWanEbo08bkAUUJZIikgp27VA9gP1HqyH1xgTweX3gqZFICBOSE1pQtXgtcRTgn3jt8/nYv2p4tF9SaCSFjV6+fBVSU3/OOxBkcexYOWzevAumTl0CBw++A3379pTnykxh2plUoegakqS2b98PjzzyMztiNnpZLczV4wgHlmZYhaNPI7DN5NGrqyapuDjpSVAk4arAa6M8ZR0sp6zX6IskCAGsuGH0CF6NkxaWQYgUdBWz+TDLD7rjGKi457CbkxRaULU110np+rjRmqpE4mIWVMD9gXTl80BavxAtKdGonrJB5Thv3ptQXv5hPYvKiblpaCWHhJyZOQtKS99wQvxGa0NrHE5jaQUrp/s0AtSKPFZISktZid+M8tQEhdexTlJa428MMrDap9VyjXZjR2jHn5V5oHVKM2YsMZJiLj+0qJTpJ3fdnpQf/KyURFjx/qrwkxRaVLffPgJWrcqDsWOfdBzChlRyKLwg3XBZbo4DpNOg1jicxtIKVk73aYSfFXmCJSmjfvWIi0hK25JsDCKw2qfVcg11HzeVftQklV9YCHmv5sjiC5JatnwhTJiQ07AkhVKgIkpPH8StD619iLKyY0z5r2DuwZ2y0EgCyrLbthVDWloWlJTMh8ceewhatUrmZdVKDp+W16z5gLsZMYny+HvXrsPk9rE9dNkZ7Yuo84SSUy4MlBPb/uSTPTBqVJ7c58iRQwPkwwt0e+I4n3tuKGA+jvvuu5+rNyY9PJT9otsK8RAJ5cjKKoAVKzbyn9T4KcvpjUOMV8iJdfLzxwe4apUy6GGNc6PXh/qm0po/PSyxrlGfmK+HnZ48Vl3PSpeVXUWlLm9kdTUVpSPkDNXdZ8WSUroF1W5VvBb56ras1BP1rdaVdE7Td9M29Drb/jVz96Uk8G7nLFgodz8jNxeuVMbxoInlyxfJvyNRYXL53eG3pKRJlYIrhPWhvs7ImMwJCvP37v0bDBjw63pl0V148eIVrtQF4Wm1LRT1pUufwcmT3weUF6SglKWi4gLMnr0Siounac6bmexYSciPyh2TnozqfBwzkiiSm3JMRngohVy3biuvKwhXYIdjR6LA63PnLrG2B5rOgRJLsYeofLjQAscIa6250WpDby3oYWnWp5W1pLSCQyEpPSWoHieRlPaL0HrKXvm7HnaCLKR7WQpddqKeuh0r15qKg34MQGDrgSrm7msuW0j5Cwvl/KmTc6DojTqCyprILCm2d8UcgOx/jzOBE2YKSa3s1IpJKJ6iomwYM+YJ2UqyQnBG7iIkoPbtpa8ECMWEwRwZGZM4OaA1g4q+d+/uutaCFZIyK6OXryQDpYxGeNRXgP0BIymRZF9//X+5BVlaupgTE15PmTL6+g1s/KBgBWuj+04LayuuPLvYKWXQ6tPOWrKjR9SWlFI5aiky0baZko31PSmtOTDCxA4RaVldVkjHzFIyy7ezrmKl7Jb9ldA6ubk8XA+LiVASk8hAgpITe/Zw+dwwpH+YAye09qTUigmVzbJl7/IAC7Qo1qyZAe3a3WRJuWopQmFhCCtFSQD4t3jaRuusoGCtrhVlVXEr3YLKRadnOZopZiM81It69er3Ydy4+ZyYzp49D6dOneU4IgHu23dE3gc069PqWNX9G2EdCkmp+1FaP0Z92llLdhSEmbvPTsCE1pO/HVkiqWw43H31H8S0IynNHgDqr6H6FpfeA4aRlUwkZX8FfvSVZEmpU2FRnesvm1lUmDw1Uil+n9R64PFQ35MSneopJKFEldF9emWF8jFy55kpW2Ep6VkpKK9yP+fLL9fCAw/cqYu6WX9K0tMLpjBrww4eakGFiw9/P3p0I1y4cIW7SzEpQ//NZAiGpMywDoaklO46rUkx61PUsbKW7NxqdknKKFhCT3nakSdSyoabpMyIyKq1pMTLqE0tXO2Wj5S5iSQ5SvcykmKWlMsVKJWPufUWFRXCxCm54Gah6crkr/VDvLcGht2fGJ73pPCJdtOmz/lTvvo9KS2FKchCzzWI+S1b3mC6J6W1PySxcuDLvlgOk1kouZ5yR0JAhYnuNKE4xd4Q7n3ZsWLs4KFeeOIdNUHs6mu9hwjRp3IcVohM2b8Z1lp9qOVX92mGpZU+zdaScsyh7EnpKT6rT9pWy0WSslHL0pAkpQ6Q0LrWs1Ktugmlh7XAwAiz60ien0iRzYikMOTczfgpbCSl5+rCfZLBg++FBx/sG/B+lLq8iEJDxbF48Tvw3XfnAiLKRHl0Z4m9JBHdp9UWKun16//C3V6ZmY/D229/zN1fYp9GTBoqw6SkFoYv5Wq1L6LHOna8GebOfVl2Swrliu2L/S5pwQd+kUMddad3rYeH1qJDRdunTw++x4YJ96JQPq0IQ0HY6nGIvTvRvpZcWgRphLUeVmriVPaJf+thiXlm84t462GnJU8wJCUUmRIPpXLUmiMrUWyRolDsyBFuklJirY7EU0ZJSus68EncLLqvbh3Wj9Yjd5+dVWBe9r3dkruvmbCk4gPrIEmxd3p5wq9Q1DIrioX8gctbDen3O/DFCXMRgy9hxWUUTOu4wV5YODEgSCOYdqhObCBAn0XSnudQSCrUleOkJWq1LavlQh1btNVHkkpJlEjKFY8fla3bZ/S7/FDN4v78jJQESeG7vj7GVs0YSWUMcChwIlygOklS+NRcVvYPFo+fA198USZbGuGSndqNHgSIpIikhFXX1CMyG+Ou3LDzGiQnJkC8Kx5czL2nTF7mXkVSYh+i4AnJCr+AHsfencI9qeEPpoS+JxWuQWu5ykLpSwRxYKi7CM0OpT2qGzsIEElFN0lZISCyooK/349/64Hjpz0Q58IPHqmiNRlp1fjrIipwjwqJCh8GendpBj07tYxckgoeEqpJCDiLAJFU5JGUszNMrUUyAlbcyvxBg22mB9ppkTwqko0QcBABIqnQSMrBqaCmYhQBOj4+Rieehm0NASQpSjpE9WIbgoYQiAgEyJKKiGkgIQgBQoAQIAS0ECCSonVBCBAChAAhELEIEElF7NSQYIQAIUAIEAJEUrQGCAFCgBAgBCIWASKpiJ0aEowQIAQIAUKASIrWACFACBAChEDEIkAkFbFTQ4IRAoQAIUAIEEnRGiAECAFCgBCIWASIpCJ2akiwcCNAL/OGG+HoaN/KVxGiY6SROQoiqcicF5KqARCgzyI1AMhNvAuj78utWvXXJj66hhP/359Jh5YtWkNCgoud5HvIVsdEUrbgosLRhACRVDTNpvZYzlz0wrkrceBx10J1jQ9qvNLXun3si9xen5edwRcvH6zo88Wzax8/UuLO7glw263NDb/UjST1q2GDoh/EEEf40Yc7YeCgf4NbbmnNiapFiyO2WiSSsgUXFY4mBIikomk2tcdyqNwHqYmMpNjBRkhSXr9EUn52ZKyPHdKHJ8YiMWHCQ/u83uvlajww5D7jg/mIpKytHySpfv36QYcObaF16/ZEUtZgi/5S4rj29PRBMHbskzBo0D2Qmvpz9tR4oFEHrzxPTEsWs3wnhSeSchLNyGxr/9FqSL0xAXzsBD5PjURCmJCc8GyjWryWOArwT7z2+XzsXzU82s/4iHMiKWtzjiTVp08f6Ny5M7Rr145Iyhps0V1KENTBg+9A3749Ye/ev8GAAb+WniAdIKnt2/fDI4/8LGgQzU5mNssPumNVRT2SwoPwtBKd3uoU8g3Xzp7Dbk5SaEHV1lwnpevdozVVicSlOPYcs9gvjKk8kNaPLCknZopIygkUo6wNLSWPxJKWlhUySV2+fBUyM2dBaekbQaNmRkJm+UF3bIOktAiJTnF1CvmGa+ezMg+0TmnGjCVGUszlhxaVMv3krtuTwtNjxQmz8f4qx0jq2rVKKFiwBK5evcq7XrJ0Af//xP+Vw9KlKyE5OZlfT5ueDUlJibBm9dtw8uRp/tsdd/SGkaOeDPgNf+/WrTOMGZtZD8gZeQvgmWeehrvYw6lI2M+bb/5Jvk77xWB4+OGH5Gt1nR079vA8LIN5w9KHwgMP9OO/oWxpaYOge4+ulieRSMoyVLFTMCNjMmzevBNKSubDyJFD5YGj8g/Vkpo5sxjmzXszpHbMSMgs36mZNLKkiKScQrlx21GTVH5hIeS9miMLJUhq2fKFMGFCTlhICpX+obLD8NprBXK/p05/A5OyZ8D06XmMAO6DDzath0+37oRZsydxYhgz5mX41z494He5c+CJJ37FSad16q3MbZ8Gu3fv5u34mLV38dIZuc29e/8K60o2Qq9eveG32S+Dx1MJZ89cg1mzZvJ+cF8IU5X7Iv+/svIy87LUr7Ou5H1o3rwljM58Fh79RTq0b98O3vrjCt6ekO32Xp35tZVEJGUFpRgrI6wmHPaMGS/BxInPMl/wTQEooEX0ySd7YNSoPP47Etpjjz0ErVolg3Jf6IcfPoXZs1dC27apvBwSlDIh6Wm1pSRHZf62bcXcosOkR5ii/9LSxZCRMQmwDroXT506C127DpO7F7+r97GQSDHl50v96KVQSUrpFlSSmrC4RL6a8KzUE3X0ysbYkg56uNu/Zu6+lARef86ChXI7M3Jz4UplHA+aWL58kfw7EhUml9/tmCX13sYtcOzYMVi4sEAmlUNlx2DHjh1QULCI/4YKf9zYybBx43uQlTWOkxQSwVv/8ydISWkDT434JS8zPGM0HDhwAL77/u/1MFm6ZCUMH/405OXlwccfb+LtIuFgys6eKvejrKhXB0nqhRdGM2vql5DOLKlhw56CW25NIpIKeiVSxXoI4D7UggVruUWF6csv17IntjvlcsLawn0rTHff/RxbjINkN55Q/EePboSqKg9s2LCNK30tK8esLa187NOMpJAgz5w5z2UbP34EFBdPgzJ2c+O1sn5FxQVOpJiPqSFISu36U16ryUmdp0VoKLdRPZFP+2L2bvatB6qYu6+5bCHlLyyUG5g6OQeK3qgjqKyJzJJie1fMAcj+9zgWOIHuvrzp86B7967cRYcuPUEeWVmvyMSFVkpO7u9gEZMRXXJtbrqZEegKKHq9CDp1bAdXfjpvSFJIcn/+cwnk5k6DV34zAW68MZ6TyksvPc/2pvsxoiyHiorvGOndILvrtOoIS0qQ1ObNG2HOnAUwf0EevDp1hkygZEnZW4tUWgMBVN7Llr0rWz/C8pAUXv8ARW92LZrXIimzumb5atHNyovAEOHOXLduK/Tu3Z0HidhJTgZO2CEiI5LSy7MzLipbh8CW/ZXQOrm5/IOHxUQoiUlkIEHJyc8sKZ8bhvR3LnACiQr3c06cKGfKfgZsLt3KXWpIBEg+mIQrbc2aldCpU2e4dOki9OzZE1555TeMXL5nVl+VLkmh2+6rvQe4ZVay7o/ww9kK+M8Xnoe5cwqZy/95bpXt33eQW2/nzv0Ivy+aB59/vkuzDlpvSksKLbecnEncSkPZhJVHJEV3WtAIqPeeUImjW0/LUhLWjBkxWCEptcB229brw8h6Ky//kN2Ya2Uryg5odt199ck0MApQ6aIzs5aUbenVE9aTKEtWlJ3Zlcp+9JVkSalTYVGd6y+bWVSYPDVSKY5zrQceD8N7Uuheu6vvHdxK+uabIzBu3FiZpLJ/Ox1Wrf4vmDwpVyaCp0f8B3PFv8UJCpOeuw/bPXLkKCe3CxfOsf0mN7eqiov/G7p17wKDBw/k7sKjfz8B7777AQvYWMr2qqbp1lGT1O7dW2Er2zP79tvTRFL2lyHVqK88+4MIP1cq/nCRlHDnmbnv9EhLS35JWUjvdBlFK2K+2pVpdUWEQlJm7j6r1pJSVrPoQbN8q+OOpXKlexlJMUvK5QoctY+59RYVFcLEKbngZqHpyuSv9UO8twaG3Z/o+Bcn0Jq67V96sCCGATB1ylRmmRRzAsIIvIKCpczdvomRwEsyESxauJjtCz0sR+vpkZRw291wQyIfysiRz8Jr+fPg5Inj3GW4arUUjYt7YevXb2DktQpGjHiKE5m6zscfbapnSeEeGFp6FRXneRAGBU7E0l0UhrGiUkdCys8fz11gYh8HAxHS0wfyHs32kfQi7JR7Veh2mzJlNNv32hUQ4ID97dt3hL9ErO4L97fM3tkSfejtlwnIcAyY1OHw4dqT0iMUrb0kiWQl5eeEK1DdThiWTVQ2aURSGHLuZlMUbpLCwAm0bjDt2/c1J6bk5CTYxAhp1859zKXXDbZv3yVH+ilJSrjkpk3P4dF4WiSldPWd/eGfvB/ss7q6irv8tmz5C5S8s5EFHw3koe0YCp+ZOYr9/il3D6rrYH21JYUkhQQ3c+ZrsHLlSuja7WaK7ovKO6aBBoVKHoMODh/+JyxZUsJ7RcIQBIXXVqP7JGVb95UKJKCZM1dAx443w9y5L8tRg4KosLw69F3ZFxKPCHxQty3gEXtMopwy8lAJIfaZlNSi3ovFDUFSgjQEGWkRUbDRfcoxUnRfaDfNe7sld18zYUnFB7aHJMXe6eUJv0JRy6woZtqAy1sN6fc798UJDAV3u91wzz13cMtFEAPuVZ2rqIIePTqxe6mDHIHX5qZucPVaBScCLJ+c1A5+vHCSy9mxQ6960X1YJrFlq4CQ9BtT2vLyYs8LZcCEX3/AhO3r1REoYV1lf9hP2zZd4PyPp4ikQluaVDsWEMjKKoDCwok8bD6YFK7PIpFbLpjZCE8dJKmURImkXPH4Udm6fUS/yw/VLO7Pz0hJkBS+6+tjbNWMkVTGAOcCJ7B94VbTCjjAPKuBCKEgZSRDKO0a1aX3pMKFLLUbkQiglVRW9g/mZ8+BL74oC3hZ2a7ARFJ2EWt65TfsvAbJiQkQ74oHF3PvKZOXff4KSYl9iIInJCv8Anoce3cK96SGP5ji+J5U00MwdImJpELHkFpoQgisXv0+i4iaD0VF2Xw/LJREJBUKek2j7vFvPXD8tAfiXPjBI1U0JiOtGn9dRAXuUSFR4V5i7y7NoGenlkRSDkwzkZQDIFITsYlAuEgqNtGMzlGbHXpI50mZzzuRlDlGVIIQ0ESAjo+nhWEFAb3j4+lkXivoSWXoPCnrWFFJQoAQIAQcQeDipQ5w9uxFqLxWxSP3KGkj0KJFC0hMakkn89ICIQQIAUKgIRFwu/vwL4q7q6qhhp1LRUkfgRR2phceHZ+Q4GIvVh+yBRUdH28LLipMCBAChICEgNd7FyOn60f9EiimCCBBYSKSMoWKChAChAAhQAg0FQTIkmoqM0VyEgKEACEQgwj8P0HSAMQyqhXlAAAAAElFTkSuQmCC"/>
          <p:cNvSpPr>
            <a:spLocks noChangeAspect="1" noChangeArrowheads="1"/>
          </p:cNvSpPr>
          <p:nvPr/>
        </p:nvSpPr>
        <p:spPr bwMode="auto">
          <a:xfrm>
            <a:off x="155575" y="-2587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33" name="AutoShape 5" descr="data:image/png;base64,iVBORw0KGgoAAAANSUhEUgAABE8AAAHeCAYAAABqoCVWAAAgAElEQVR4XuydCbxVVdn/n8uVGQQcmJytUCNzgHIo59IswUotKHnrLUXx1X8mpCkiIM6Bw6uFgJpliTn0FmgOiXNhigWiKVgq5oAgMg8XuPf+97Mv69x99t3D2vvsc+4593z358OHe/Ze61lrfdfa++z1O896Vk2jcwgHBCAAAQhAAAIQgAAEIAABCEAAAhCAQCCBGsQTRgYEIAABCEAAAhCAAAQgAAEIQAACEAgngHjC6IAABCAAAQhAAAIQgAAEIAABCEAAAhEEEE8YHhCAAAQgAAEIQAACEIAABCAAAQhAAPGEMQABCEAAAhCAAAQgAAEIQAACEIAABNIRwPMkHTdyQQACEIAABCAAAQhAAAIQgAAEIFAlBBBPqqSjaSYEIAABCEAAAhCAAAQgAAEIQAAC6QggnqTjRi4IVA2BtZvXypS/TpH3174vR+95tHxn/++4nxetWCTTh0x3OcxePFtmL5otYw4fIwN2HFA1bGgoBCAAAQhAAAIQgAAEIFAdBBBPqqOfaSUEUhO4e+HdsnjFYplw9ARXQOnfvb+MnD0yd84VVB74jnttyvFTZFD/QanLIiMEIAABCEAAAhCAAAQgAIFyJIB4EtEr5td0TZL2F3WdZP79g7+7pcwbOc96DOhE9IO1H7jpB+w0QLp36G6d1yQ03gH62XgIJDZSpRmC+k0FhMl/newSGbLPEBkyYEhV0NH7YPq86TJy8Mhcm5WPiih6jBw0Us6afZb0695Pzhp0FuJJVYwKGgkBCEAAAhCAAAQgAIHqIpBIPHnp/ZfkrAfPiiSURCAoN9S6PMErUkx/abroPz2mnTQt1aQwqXiijKfMneL+qu89+nXrJ7O/MzsRsqRlJzLeiom941An7vov6yOIXSnK9bfDPyazbqetvafefspdqqNCnnqXKB9dvjPhqQkufxX6dBkP4oktUdJBAAIQgAAEIAABCEAAApVEoOrFExUpdFmCOzn0LTkotedJlDilcSTuPuXuRGOrrXqelELEaG3PEx2TDy5+ULp16FY2XkMq5Bxz5zGuB5XyUaHk7lecJT0fLZYpJ0xxvXIQTxLdoiSGAAQgAAEIQAACEIAABCqEQGrx5KQBJwUuW6i0eAdZeJdE9XUS74/Rj42Wp99+2jV3wWEXuL/s66FLeFTk0dgSHCKtJZ6Ukv3g6YPd4g7ud3CriyfKe9pL02Td5nXuGHS9fbaJJ27QWMc766nvP5U7V2nPgFL2K2VBAAIQgAAEIAABCEAAApVJILV4YrNcQn+p1omXWYKi3hP6z8RKUGQ2aYyA8NIHL7nLAzS2wqB+g/LsaBotZ22ds/SmY3e3HBUd1KNEJ32aRyd+ZlmOiSmi3iX6C78RLPbZcR83rdYxKu6IETS8bdNJoz82SRLxxEyYk3iZKD9to4mP4m2n4aFt809ovdzVu2Fw/8EtdknRNOpVoIeJu6JlmTYrz7CdVbzs3fxOf/jFHx0b2qdu/Zz+tJ10h4knel4P039aT61vWPnmlvWmM/UI6jcvD1OG97aPa7PJb9ocNI5NG8zyOOU2+rDRTYx8gVi1PHNPhPVh0H1huKsAau5FZTDv/XnuvaK29D6w7Y/KfPRRawhAAAIQgAAEIAABCEAAAvYEiiae6KRV4yHoZMx7eH9Jt0mjeVXgmPjUxBat8gs4ZsKrZejkb+YrM/Py6ER08vGT3Qmj1+PEb9jYDfNK0XYZwcWbVyedow8fneeRk0Y80fgmd596d2yQWOWiS3P8jE18lrCydaKs1/z5jtrzKHdHFSMAeUUK9YSZuXCmfLCuKYitObweMuac1snPXq+ZeDgqImiAUX9cF+0fLT9uq9sw8cSIT8M/M9yNv2EC9Zp6aft0aZb3COpLU76pn6l3lMdLXJvDxrDWReur40YP04agW9jLTwO4BjHWsa8MvQKl975QAev6ude75nWcqCimDIzHk7fctHF+7B8/pIQABCAAAQhAAAIQgAAEIFAZBFKLJ0HLdsyv8To5HnL3kNyv2LoriXqD5LY5ddz+bdIoQhVYxjw2xqWpE0P1kNCJsZnsqRhiPBq8YoE3vddbQuutk0sTz0Q9NowgoJNmFUDMTiph4olOlDW/lquTVPV20c/mV3sN7GoEiCTiiXfZjgoouruJ11vGO6S8XNw6b2OsbIxAEFS29oFuK+t64zhlaFu1/mYi7p3I+2OwmHK0Ht6J+6zhs3KTda+IYOxrei3DCARavgoT3nprjA+tk43XTZx4YjgZzwpjW8+PP3p8Ttzy9q+pq/LxC2Nx4olNm01/qYCjwp4esxfNzo09r+Cl14zwo4yMmGN2TPKOE3NPeOut6acNmdZiDGobzVjXv/U+UM8VExTZ2NLy1QvFL8JUxiONWkIAAhCAAAQgAAEIQAACEMieQGrxJKgqxmPDJiaFTRotw0y0/bEfzATSO9n2igVeEcAr1Ph3rYmKeRJ2Tevu3z7Y254wQSduJ6IgjxCdPGvsE/+OMipOmYmwBpIN8tYIEk/MRF/tekUeFRiMR8KT33/SnXh726TptRzj0eBlYwQJncAPnTnUHRph3jNe0cfr2aBt177Ww8svaJzZiCdeG970RjxTu0ffeXRO8PK2zcvCFRK2bTEdVK5Nm9WGEYv8S9aMyOgdr5o+LOaJtw5+Txpvvb1eWd5x4PW+0nKSiHvZP36wCAEIQAACEIAABCAAAQhAoDIIFEU88U4oddKtEznjpWGw2KQxu3sETai9k3AzufVOBL3eEFGTxDTiiWmDNwaGnjNxKsImrnHiidpQmypw+L0fvN4EXnZBS1FM/YImxkaM8k/WvayNqBEmOqj9ICHBuzQlaDmP5jPiTZCHialbXDydOPEkaFtnvxjhZegVVAw7I6zo5yjxxKbN/keBiWvi8ti2LbVfHAwTT7xeLv4xrvaMqBYmKvqFKe+yJR1L6sFEYOLKeHhTSwhAAAIQgAAEIAABCECgdARSiydxE9ygWBL+eAxxaaK27vUiiovxoWnDfmFPI57ohFljTvjjf+REC92NxPkXVW5cF6uYoTFGvEtOjCBh67UT1OaomBr++keVE3TNZuci/9KqIA5xO8zEiSdB+f1iRBzDIHZp26xtVM8THe/+OC+m/bbiSZynSND1qDxh3k46fs1uT3FjlesQgAAEIAABCEAAAhCAAATaOoGiiScKTiebKjSYHW/0nN8rICqNd7Jq4pEEdciYw8e4y1aiJolZiSf+GCwaM6R/t/5utbLwPPG3z7ucxUyw4yb+ORHECQprYmcY7wkjImg/aIyaoMPEfCmmeOKN5eGvg8YEMfFRgupXaeKJP87M8P2H5+KeJPU8yVo8Ub4q1Gn8FfV28oo73vgwbf1BSPsgAAEIQAACEIAABCAAAQhEESiqeOIt2BvkMmwXD38ajStyzJ3HuGZsJnKlEE9MHf0ikHcZSCHLdvyd5V1OY8QT77moAKtRy3aClqr4y04qnniFJf+yIGPbLDsJWlpje6tmIZ4EcTXle6/puahlOzZt9sYi8S+1MctsbD1PvMt2/EtwwtoUJ7h4uQeJdbb9QjoIQAACEIAABCAAAQhAAAJtlUBq8SRotx2FNKj/IJeVTnDN3/rZK4yYAKc2aczETz0VdLcRb2BUza8TxqDddvzxRcImkN6JrV+gCVqGYux4A6JqHbzbvaYVT3QibtqjAVtVkFHPBLOzkDeOiLc9/nqrDc0f1OagQK9mcGt5WgezXCOpeOLfQcnbX6ZOUXFUzFIlf3BcW1EnLE6I5g+6ZmKs6HWvoOdfThYlnti02cvcG9zXe94vnpiYK1EinX9XHW+9vWMibtmOeiCZ3aG84klUPJ22+kCkXRCAAAQgAAEIQAACEIAABIIIpBZPwnB6l4eYpSH+7YB1AmkmtHFp/DEZdJKph57XrW1thYqwCaQ/cK1OSHVbZd3uN0g88QYINXU3Sx10AqpxUGzr5GcYFQ/EvzuOn4u3LrrFrApKQW3Wyf5Zs8/KLc8wy6FMH3kn8UnFE22Pl49+NvZ1+ZDZxcc7yTf11r40HOMC62bheaJ183qN6Gdtu3esmv6J26o4rs26TbPZhcgsVzLlKB9tt1888TIyguHow0a7gqR3XPrtmXaYbY31c5R4YmyZ+8os89J8cbse8UiFAAQgAAEIQAACEIAABCBQLQSKIp54f433glRvFY1loSKDTRqTVyeXk/86ORe/w5zXibcKBcbDJc2ynaAJv5nIhgVA9Z7X/FqPKSdMydXRu2QlyZIJ75IMLzf1ANCJs3ebW70exsWIN2Flh+3oY3ZGSut5YuqsooS2xR9Q1+vdoQy9wXBN3kKWEyX1PDF9r3VV8cYc2n+LVixqES8mSkyKa7NeV0HElKOs9V5QEUVZ+Jdf+UUurZuXX1B5Ydta24gn3vGm41nrxq471fI1QDshAAEIQAACEIAABCAAgTgCicSTOGP+6+rVoZNDPbxLeLzpbNKY9N6tgTUeillqkLReQem9tsPq6s+nk2n1UvEuJcqiLiqKqLdCFLcwhkm5mG1zdemGX5wptC027TBpisExSf0NB9u+D7Md12Zz3bYckz6sf8z9Uyi/Yo6DJP1AWghAAAIQgAAEIAABCEAAAuVIoKjiSTk2mDpBAAIQgAAEIAABCEAAAhCAAAQgAIEkBBBPktAiLQQgAAEIQAACEIAABCAAAQhAAAJVRwDxpOq6nAZDAAIQgAAEIAABCEAAAhCAAAQgkIQA4kkSWqSFAAQgAAEIQAACEIAABCAAAQhAoOoIIJ5UXZfTYAhAAAIQgAAEIAABCEAAAhCAAASSEEA8SUKLtBCAAAQgAAEIQAACEIAABCAAAQhUHQHEk6rrchoMAQhAAAIQgAAEIAABCEAAAhCAQBICiCdJaJEWAhCAAAQgAAEIQAACEIAABCAAgaojgHhSdV1OgyEAAQhAAAIQgAAEIAABCEAAAhBIQgDxJAkt0kIAAhCAAAQgAAEIQAACEIAABCBQdQQixZPp06dXHZCkDT7ttFOkc+eu0r59rdx++y+TZi+79N/69lDp1LFnm2lPOQH+xjeHSvdusE3TJ9/+9telY8ft3aydOnVKY4I8EIAABCAAAQhAAAIQgAAEUhOIFU++dtKRqY239YwPPfiMHHHkF6Vvnz6ugPLrX/9aKpmXtueoo46SPn17uAJKpbennMZfE9sjZYcde7oCCmzte0fZffGLh8suu/R2BRTEE3t2pIQABCAAAQhAAAIQgAAEsiGAeFIAR53UDRo0SPr16yc77LBDxU+I21p7CujazLPCNj1SPzvEk/QsyQkBCEAAAhCAAAQgAAEIpCOAeJKOm5tLJ3UDBw50fhHvI3377tomxBNtz2677yK9d+5b8e0poGszz2rGyq679pM+ffrHst1h+Zvy8FUjZdUH70mHLl3k6LF3Sc0nPp15vSrBoJ8d4kkl9Bp1hAAEIAABCEAAAhCAQNsikKl4snLlKunQoYN07dqlbVEKaQ3iST6Ybn/4vWwa/HnZuuuuVdH//kauX79Bln24XPbae48W7U8qnuxSs14W3HG1bNqwThq2bpH9Txgmq/c9oiq5Ip5UZbfTaAhAAAIQgAAEIAABCJQVgczEk+XLV8iHi/4iy9e3l332P0j69+9bVg0tRmUKEU9qa9u7Vaqv31KMqqWyadqT1vNExRNZt17Wn3aajL/iZ9Z1mDBpXF7alxcslnHjLnfPdXG8Ls4483Q57rgjxXter02adJmbxqQ1Rv446zcyc+bvZdE/XxVj++Shp7vpP3vAAJkwbpL8Y8EiN/lBB+wjP/npaFfw0/OL3viP3Hb7je5nbx5jW+3e4/wzh+bXMvT8rD8+4niV7CwbNmxyyhrnxI7pmUsXJ548srRpPJijy6bVLfht6NTDiulX+pbPmLKqcEwixJMsKGIDAhCAAAQgAAEIQAACECiEQCbiyZIl78qbry+UL+zeNOF7dVlX6fOpz7V5ASWJeKJiSdcuutNK08485tiypV62bHEEhw2rWl1IyUI8qX3rLdnaq5dsGP4d6b9XvUyf/pKMHDko9P8zf3h9TuAwTIxIMm/ePLn77rtlxowZ8vv/u1uen/uiK5ToeXN8tOId98+xl1zpxp8ZOXKk+3nylKvkjcVL5KabbpIVH7/tCiHTpk2TPfbcWS6+8GI5ePDhcvrp/yXDhg2T7373u3LU0Qe74sm/3nxfxoz5f3LgQfvl5amr25Ars1fPfnLkkce59rTMJUvelFNO+ZbTxlvkgAMGOfnHSLdu3eWcc86UhsaNbr448WTXa55psr/RET6cLMfXPSS7NazMlfmfdr3ksY7qedK040zgsUOTAPPuT9tWkGfEk/Au5woEIAABCEAAAhCAAAQgUBoCBYsnb725RNa/v0AO7rdWOtQ2urX+eON2Mn9pN+nRb6B8asAe0q5du9K0psSl2IonXbv2zG3/G1XFtetWyPr1q0rciubi0ognNXWbpL0jmLR/Z4l0eP89aXCWbumhAsrGr5wos+e9UZB4MvXWG+XB2X+WWbP+II899nBOPHnv/dfzOKnwoYLI9753uqxc9YHrCRInnnz96yfJGWec44gcZ8jhXzhULhw9Rvr230v+/e835ee/mCJf/tKQnODiFU+0YK8Yc999v5cn5jwr9933gKiY8/TTz8otN98mDz30B7cuesSKJ9f/xU036rBPy/F79ZX6n39T2r05X2o6dXDP1/f/tNT811Rp171P4Ph4cflKufGZV2RD3RZ594IvtNoYKkbBiCfFoIpNCEAAAhCAAAQgAAEIQCAJgYLEE/UQqF+1SAb3Xyud2ze0KPfZJT2kS5/PyD777pWkThWT1kY82b77zs7Sk2ZvgXXvviv1v71baj+9n7RbulQ2b9woXY89Rtp/Zn+33Rs2rJE1a5e3CoOk4kntqlXS46knpHFVk4dE4/r10rh5i9Q7bTLHhh/8UPod3NR+44Vi/tb/X/zb06GeJ8aG8egw4ok5b5bh6Oek4olZtnPIIYPkf//3Fof5R654ogLM4sWL5eyzRzkeKc3eKlHiyZ13/sZdInTr9Dtl6Yf/zi0v+tvf5rqf9bAVT34z4lj57gF7yeOjj5V3//6kdOjaw4150nfgIXLsZb+Vdj36BY6N599dLl+Z/pisdpYMIZ60yu1DoRCAAAQgAAEIQAACEIBAGyaQWjz5x99flq51bzoeJ+tC8Wyur5FXnCU8Gzp/Uvbd95PS1nbJiBNP1OOke7cd8/ismDBBtqvbLD2uvso9v/ra66TThg2y3bBvS+1++7nnWssDJYl4YoQTWb9OGrc0xdgw4on+rQJKzaZN0lC7ndT98Ay5dNovQ8dJWMwTXZ5z1llnuUtjvnnKV+TFF+YHLttRYSOpeKIiyec/f6i7xObe+2bK5s2rcjb23HM3+etfX5CHH37E2vPk2WdekDvuuMNdIvT88y/JTTdOk2eeeUaMh4yteHLrsKPlrMGfkEd+fKwsnd8snuyw535yxAW3SPfd9pWGzRul0VnmVduvabzo8ed/L5XTfjWnqOLJmrqN8s7it6V3n52kd++dC34svrLwNStbeJ4UjBoDEIAABCAAAQhAAAIQgECBBBKLJ5ucCfFr/1zsCief6b0+t1Qnqh4aA2V5u73k4IM/26aW8MSJJzvusGdefJO6Detl06QrpZOzI1HHiRNcZKv+93+l84qPpePejnfO976Xw2g8Fgrs30TZbcWTTu/+R7oufNkJDrvW8TTZHCmeuMLKwM9Ijwu/GViXuJgnumxHhYnbbpvqLId52nrZzpw5z8jv7vmjPPDAA/LPf853lg6d6yz9mSUdOm7NxTzRJT5f+coQufzyic7ysn55Asz3vvcDeeutJVbiyTtL3nft//a3vxEn1IlcdeUN0qNHDydo7JWJPU+CxBMF16V+oxw/9QXpsucBsvnVx2TrknlS23c/ab/nIGm3w+5W4omKFWPHXikaUFcPXXr02c8OlElXXCz+a/7OevLJv8iNN0x10y9b9pETVPd/ZcH8l3P2/IF0jd1xl14tL7/8qmvOnFu2bLmMu/Qa6dy5k3t+woSLpWevbqFjFfEk0W1MYghAAAIQgAAEIAABCECgCAQSiScqnMyf/6rs3fFt2btX89IMm3qpgPLmup3lc5870Jlghk+UbGxFpdEYLGvX1rm7qngPPd/b2Qkly22Uo8STIK8Trc/Gt9+S7RxvjPa77SZ5YsqAT4mzTiRXZb/3iQZE/cz++8nw4d9043noZPfKq8bmJr0m4zDnuqbxpjfXdLKsR9++feW/fzBcDj10UB4jG/HECCeNdXVSs8URTuLEk4MPlh7nnBDaZXHiyd///rwrTDzwwL2OCPJK3s46pq3uBNwX80S3DVYG7dt3lNWrV8vAgQPkuutukA8+WCKXXXpJLj7KBMcTqGPHrvKj80fmiSq/mPpzd1cdE2Q2atmOXtM+eejBP8tOO+3g7rbzi1/cLDvvvGPimCdR4slxt8yV7p84OMdy44I/iSx9VToefIrMWdMl1vPECCTq0aMeMToeunXrJr/61R3y+usLXCHEXPN2mIodZ57xY7nxxivli188QfQ5UOd4oTz//FN5ebp13cHZFemruUC6mu6cc85y7vnPy6hR/+Oa1HO3/Px6+ZvjnXPfvXfnilm6zFnOFrLzFOJJoU9F8kMAAhCAAAQgAAEIQAAChRKwFk9WOoFA5//jFdml80fWHifeym3c0k4WfNhNVmzd1VmGMUA2bqqTM374I/dXcN3mWP8+6qij5ILRZ7oT0Q/eX+H+bSb8amv//T8tV1x5iXv91Vded/82R9Nk+Qpn4lrnLCnY0XF2+KwjIpzk2h57yVVO3JGO7t8nDTnBFRf0MLZvu/0md6Kryy2uvuqGvHK829J6Y2xo/ijxRHdk6dixS2T/rHvuOan58+NOMNmOUnv0USKHH55LrxNyE2xUT6oQcMghhzo7xAyTadOn5YKhPv30w7kJrMm8du0KOe+883PpTQwVE+R00aJF7i42d/7qF84kuHkXmTjxpNPSD6TrP/7uFmMjnsinPy1jXmryOog6/Mt2NK2y22nH3XPLXnbpv68rfLTvUOOeN8eGDatznNTTp6GhLo+b4xzjLBfrILvu6ohVHqbetNpXeihv//kuXXq4QWD94omm1zp5r7Wr6Sxr1myUT37yE669Zcvet99tZ1vAWFc8GbSrPHr+l+SDl59zY57ooZ4nfvFEz9d/8Jrortd/Xt0rlXjyta99Vbpvv72zS9A+cvFPJwaKJ+p18sc//CkXENewePXVRXLJxZPy8ngD6Wo69TxR8eQ73znN2cX6Y7ctxovlggsucHc5ijsQT+IIcR0CEIAABCAAAQhAAAIQKDYBa/FEhYePV6xxJpgfy6e7vin9u9clqtv7azvK4rpPSYf2XWTAPru78U+GDxspN9xwgzPJfE9uuWWau9RBl2f85CcXulu+nn76t/O2hNUCzS/XKp5MnTrdjTGhx/VTZsjHHy938t/ufl6zZo37/xVXXOXkWecGBV38xhsywtme9q7f/Fq2377dtl/eu8pFF42Wgw4eKD+/5Q75+9/nOxPtXd0tbvUXci3nl7/8da6t3slylHjSt0/TBDrs0MCxNTNuk47OxHW7ww7NE05MHu/SHRvxxLsDjTe9Xzz56KN35Kqrb3R2iHk8t6xEy4wSTzTGyQ6vvSq1u39KanbZ063i1qf+JBs6tpeNe+3tfu717NOy9d333L83DRosOw0bHMlALwZ5nsRmSpjAiFhBAkhCU1bJtTx/WbYxT6aN+KqM7Ph3eeSKs+Wjjz6Wdts1bT8cJp6YCtnEPAnyPFHPmvHjL5OLL/6J/OhHY1wh5LW3/uHGNtFDvZ1UrHztn2/Iz38+NXe/6TW/PT0XJJ74l+1oujvvvFf+7/ezXKFp/NU/le07dg5li3hiNexIBAEIQAACEIAABCAAAQgUkYC1eGLqoDvs7NluQQvxZOGbq/Oquf/eTb+Ym0PFkw/aD87beefSsVfJt751qrzqxFDR456Z94juUDJ06NflkksukU8P3Dtwu1jjeeIVT0aeOVrOPfcsOeaY4/MmeCrQXHzxmNz58390iXzjG6fKsccdIid97dty4olNS0ouGH2unP7dM5y4LAe6MR284om3HG+b0oon7nKdm38uXY85WhoPGpQXF8Vr3y+evPLKa7nLGkRV62g8T8yFK68c6054w8STAQMGON4c78k3vzHE4fUja/Gk+6LXpNsezg5Be++bq8PmB26XVd23ly3bdgrq9offS62zbfGGLx8vY3/3B5lx+wWxQ7cU4klsJUqQwFY8ufWUQ+WsrY/IgzdOkqWrNkmn9rVu7TpLnRz/8xfylu14q12IePLII7OdgLkNztbKf3LFk+eee9QJftu0pOa6n02SRx75s7Nd9GOO4PGrVOKJf9mOETyXfrBeRo8e7SzLGunejyzbKcFApAgIQAACEIAABCAAAQhAIBWBzMSTea9/JPvu0UO2bm2Uf723Rgbvu1NehYLEExVB9NCAmyeeeLwTe+G3Mn7CeNc7REUUXUbxlROaA42aGBdB4on/F29TuP+8CjaHHfZFOe1bQ1xhRpfiXHvtFGeyON3xQLlYvvzlr8hLLzm7pWzzPPEu2zGBNo3tKPHEHyzWC0OX67Rzgud6tzAO6r0gzxONHTF9+vRcHYOW7ah3zJjRYwOX7ehSiS8ecbiz5GSXFtsiR3me7Dz3L9JhiBMzpUPHSPFk8777ySW/vT/RYAzbbadPnz4yfcYU19atU3/j7n7jHQNBfaP9fZCzBEVtqtA3btzleQFSzdIrHUO6vXDQkqFElbdMbCOe1HbqIv97aA85p+FJmfvwH2Xluk05610bN8rnrnjcDRgbdBQinnTq1Cj/8z9jZN26dbklOOo9061rb7eo115/0Y15ol4qfft1zRVv63niX7aju/YYT5PzfzTWEbkthN0AACAASURBVDNPka997Uu5ZT3+9uF5YjnISAYBCEAAAhCAAAQgAAEIFI1ApuKJCia6PfHLbyy3Ek80xsiDsx91PD1WOEsCbpLrr7/RXbrz+uuvOfEVfp8LaqmTNvW00GPlyhVy+x3T3OU0fs+Tn/zkJ47Xxd55SybU8+Tyyy/PnTeeJ+px8uUvn+BOCH/2s+tk8Oc+J3XO8p6dd+4vc+c+59oOWrbjXRqTNubJeqd9HbZulfbbPDaCejdNzBPbZTuf+OQuzlKm9S1+6Y8VT075YV5V/Z4nHZx2NbZvL72P6Ocux0nreWJEj+7duzs72PxWGmWN6CRbA7GefPLJ7nIuDej6xuKm3XDMYYKgar4777w9F2DWGyDVBIC9887f5OLGGE+Iot1ljuFE4snGR2TDR0uktkPTbjR6bF29TDoN/0Xe9sTe+hYinuyx585y4U8cscnZFScoYKyW499tZ9r0KYmX7agdFSBNDBX9vHHjJneXIj3Wrf8wsAsQT4o5MrENAQhAAAIQgAAEIAABCNgQaFXxROOoqJihxxwn/sYNN/7MFVOOOOKLzvalE9wlJUEeJUGeJxrzRH851x1ovPEm9LweF1/yI3n9tdfk/PPHyv333yM9enbNLQnSZQt//vOTMmXK9a5wop4nXvEkzbKdsN121v37X9LB2c+2g+NVEXUE7bYTFTDW2PLutmOW+XzmM/u5XMK8c0xeW/Gkce1qqeneQ/ziie54YwSTLMSTE0/8irsjUL9+/RwPkkluLJoDD/yss6Pz6TnxRD2EvOKHtlHz9ejZs0UQVG/7y1E80X649eufk7M2PiSrX35cajo3L31rWLtMuv/XjILEE7UfFIjXxPFRbymNReQV4fxjVJfa7LRTL9lj913kvQ/eamFP0/sD6Rq7xpba1x18OnboJXvv/Un39KrV77Fsx+aJTRoIQAACEIAABCAAAQhAoFUIpBZPduqyOa/CLznLdrp13s49t27jVhnkW7bz7ppOsrLzwXkxTzSteobst99+ztaut8hjjz3sLrPQpSVf//rX3GU7Ybvt+Jds6G47l4271tmmeN223Xb2dXfVMbvtdHe2R37//Q9k6MlDnSUtY1xhRmOeqCfCaudX/csvv2abgHOT49Xyck48SbvbjrbNv3RnrRNPouGB30unDh2k5pxRkQKKd8mOAa32tmxZLxoAdvvuOzuxUrq6woGZEJt0utuOpvFOWjXQrqb1T2y9nWgjnmz9y2Oy9fWF0uHk02Xr0w/mxTxR8STNEbZsZ+LEsfL44085u7UcIm+9tVjeeeeDPPEkbNmO9ulll13mxM1pDoJqvFLK2fNE2bkBY+seldXP3mUvnnz0mjzy71Uy7KE3ZbXjnfPuBV9I0w3WeXS8bd26JVTssDVkG8gXzxNboqSDAAQgAAEIQAACEIAABIpFILF4ctffH5YVK1ZKTbuavDqtX9e85a1e6Nqt5Ta9/fv3ldP2O6ZFW8zONCoYGCFAhRPdhlYPnfCbw4gAXTrvLL167Zg7b34tX7OmQTas3ygDBw50lgSslw0bl0uts5frypV10tfx9tje2d1Gd+LR88a2/vKuh25Zq3VQ2507NwkT/nJsd9tRe9oWsw2uftZYJ+2drYm3c7Ymlu9/T2r79w/sV217qXaG8VYgTjyp6bmjbGzXKFu6dpOuC1+Wdr13kVUda3MBY7P2PHnyySed4MFD5Ytf/ILrgTJr1iMtPE+Clu3oOfUm2rRpqxsnpVKW7WhfuFsVD9xR1s2aKPXvvpwTUMI8TxqWvyntXn1IHuv9NfnWPXNLIp4U62EUZhfxpNTEKQ8CEIAABCAAAQhAAAIQ8BNIJJ48uWxBJgSP6R0c9DIT49tEC7XlFyCy+sXc1DMq5olJ412+o/WpXfCK1G63ndQcfHBgc/3LdbJiYmMnTjzZtMMOsnaf/VxT7T/6SLo/94ys/eSniiaeqOhx2mmnuLFO7rvvbvnReefIwYMPj122o+KJBkE999yfOJ5Ia3Piie7IdM45Z8ghjhBz3bU3yHbONsCXXXZ53rIfG05p0tjEPMmJJ4M/IVuXvCQb59wsDSv/IzUdu0nD+hWy/Q9+Le12btoWWo/6D16TzS8/KJ2PPFP+/P4mOe1XcxBP0nQOeSAAAQhAAAIQgAAEIAABCMQQSCSeQDOfgI14ojnMziXtt207G8axtTxOTH2ixBPdqtgIJyZ97apV0vHfb8gmR1Bp6NZNsl62o+LJ5ClXyXvvfiiTJ0+Ws0d+P088CVpS5Y1rcvGFF8s/FizKiSdz5jwjv7xjpnxy7/6y6I3/OEuzrpe99vqUuzys2Ie1eKJbFR820K2OCih18+6V+g/fkHrHw6TLkPHSbvvesnX9atnOCcy79T/zpeOhp0u7Hv3EJmBssdtYLPt4nhSLLHYhAAEIQAACEIAABCAAAVsCiCe2pALS2YonJqt6oXRo39kVU8yh3iibt2yU9etXFVCTbLJGiSfZlGBvxRvY1Cx9UpFD47g0NNS5goee79KlOaiqWVLljesSFARVg57qsi4Vs0olWNmKJ78Zcax894C98kG99bSILi3rtoPIFmf74jXLRPb+vEi/ph2o9Jj7n+Vy4ozH8DyxH2KkhAAEIAABCEAAAhCAAAQgYE0A8cQaVcuEScWTAooqSdZyEk+K3WAVZ0oZV8ZWPDlx4O5yUP/mWD7KoaZ9J+efEyfHczRuqZNGFVK2HW+vXCsPvPy21G3eWvSAscXuG799PE9KTZzyIAABCEAAAhCAAAQgAAE/AcSTAsYE4kkB8Kosq614ksOyud6eUIfavLTF3m3HvmLZpEQ8yYYjViAAAQhAAAIQgAAEIACB9AQQT9KzE8STAuBVWdY48aTKcCRqLuJJIlwkhgAEIAABCEAAAhCAAASKQADxpACoiCcFwKuyrIgn6Tsc8SQ9O3JCAAIQgAAEIAABCEAAAtkQiBVPsimm7VoZNGiQ9OvXT3ZwtvH99a9/XfENbWvtKacOgW363vCy69SpU3pD5IQABCAAAQhAAAIQgAAEIJCCQKR4snLlCln64YeyYf1G2bSpOThlinLaZBadxHXp2ln69ukjnTt3lU11q+TDpatl3bp1FclL29PN2XK4T98e0qljT1m7bpV8vGKV0571Fdmechp0TWy7yg479pTu3Xo6wWrXyHvvLZONG+tgG9NRyq5z546yyy69nZ2qthfEk3Ia2dQFAhCAAAQgAAEIQAAC1UEgUjxRwWTjxvXuBG/z5g3VQSRBKzt06OJO6lQ40W1vt2ypdwWUDesbZGv95gSWyiPpdrUd3IqoF41pjwooWzY3OG1DPCukl9o7O+a079DOFU4MWxVQ1q/fCtsYsMrOjEv9H/GkkJFIXghAAAIQgAAEIAABCEAgDYFI8aS+fosrCHBEE9DJsDnaAq+21p5yGr+GbVsYJ63BFeGkNahTJgQgAAEIQAACEIAABCAQKZ6ABwIQgAAEIAABCEAAAhCAAAQgAAEIVDsBxJNqHwG0HwIQgAAEIAABCEAAAhCAAAQgAIFIAognDBAIQAACEIAABCAAAQhAAAIQgAAEIBBBAPGE4QEBCEAAAhCAAAQgAAEIQAACEIAABBBPGAMQgAAEIAABCEAAAhCAAAQgAAEIQCAdATxP0nEjFwQgAAEIQAACEIAABCAAAQhAAAJVQgDxpEo6mmZCAAIQgAAEIAABCEAAAhCAAAQgkI4A4kk6buSCAAQgAAEIQAACEIAABCAAAQhAoEoIRIonM2bMqBIMNBMCEIAABCAAAQhAAAIQgAAEIAABCDQROPPMM/NQxIonp556KuwgAAEIQAACEIAABCAAAQhAAAIQgEDVEOjVq5e9eFI1VGgoBCAAAQhAAAIQgAAEIAABCEAAAhAIIUDME4YGBCAAAQhAAAIQgAAEIAABCEAAAhCIIIB4wvCAAAQgAAEIQAACEIAABCAAAQhAAAKIJ4wBCEAAAhCAAAQgAAEIQAACEIAABCCQjgCeJ+m4kQsCEIAABCAAAQhAAAIQgAAEIACBKiGAeFIlHU0zIQABCEAAAhCAAAQgAAEIQAACEEhHAPEkHTdyQQACEIAABCAAAQhAAAIQgAAEIFAlBBBPqqSjaSYEIAABCEAAAhCAAAQgAAEIQAAC6QggnqTjRi4IQAACEIAABCAAAQhAAAIQgAAEqoQA4kmVdDTNhAAEIAABCEAAAhCAAAQgAAEIQCAdAcSTdNzIBQEIQAACEIAABCAAAQhAAAIQgECVEEA8qZKOppkQgAAEIAABCEAAAhCAAAQgAAEIpCOAeJKOG7kgAAEIQAACEIAABCAAAQhAAAIQqBICiCdV0tE0EwIQgAAEIAABCEAAAhCAAAQgAIF0BBBP0nEjFwQgAAEIQAACEIAABCAAAQhAAAJVQgDxpEo6mmZCAAIQgAAEIAABCEAAAhCAAAQgkI4A4kk6buSCAAQgAAEIQAACEIAABCAAAQhAoEoIIJ5USUfTTAhAoG0RqKmpsW7Qhx9+KL17986lD8rb2NjoXp89e7bMmDHD/fvMM8+UI488Unr27CnmepJyrStYQEKtVzHrZNptqvjEE0/Ik08+KVdccYV76tJLL5VjjjlGjj322Fwr3nnnHdljjz3yWpWkD7wZ49oWVH4YTrU1f/58OeCAA/KSpK1vVLeFjZfJkyfLmDFjrHs8Dbfnn39eHnrooVwfTZ8+XY466ih3HPfp0yc3lk0l4sa8dWUzSBjX36aIJUuWZDLGbFnZ1kvrZ9NntqiS3N82aYPul6zb5n9m2DK2ZUI6CEAAAhBoPQKIJ63HnpIhAAEIFERg9erV7oTQHKtWrZIePXrkPptJwdlnny1Tp04NnDDrJGz33Xd3r6kwcNxxx7l/63m19dOf/lRuvfXWPPHEOwH3TjzMpGHBggVy4IEHunnC6uifyKe1YxplBADTnqztaznjxo1zJ+Rz586VQw891C1aJ0aHHXaYK6Kcd955eSKVXk/aB0EDws/QcL7nnntk+PDhbpZZs2bJkCFDQseTqaeKF6NHjw5Nl7S+cWNQCxo1apR89atflUMOOSTHJy5f0nqYBpk+mjlzppx44onuGNaxcd999+VEG+/k1mbMB8EKm3CrUDNy5MhcFi/vKNHSW0ZYf+v52267zW2Htw2lYpV1nyVpZxZpo+6XrNuWdjwW9IVAZghAAAIQKDoBxJOiI6YACEAAAsUjECQ6mNK813RSp54k3kOveydhQ4cOdT1P9AgSQvS8P09Y+d50QWmyshPWnqzteyflw4YNy+NoJmUqoEyaNKkFY3PCpg/CRkoQQ++ET4UTFVDCDhUwVATTwy+y+RkmrW/YGFi2bJmMHz9eJk6c2EJUMmPJlOX/tT7p2FU7po/CBCJzPemYD2Pq5R8kXOp48IttfpEvSX9rWlNmkHii123HWBpWxeizsLET105v+23Txt0vWT5L047H0BuYCxCAAAQgUBYEEE/KohuoBAQgAIF0BOJe+M0ETq17PSbMRChsEub3LvFPbk1to8ovdRq/YBImCiRti9c7YdGiRTJgwIC8zvIue5kzZ07eEh6tU5I+SDqZtuG/ePFiueGGG3LiSZSXSpr6hnkNPf7441ZeLtrmIPEkCTfjWaO2gvpIz5t+KnTMB42roPrr8hVdJqTC1l133ZXzCosap1H3TFi+pH2WlpWNeJKkz8LsRbXT8PEuCwu6n6NEXb8Nm+dUKRmn+yYgFwQgAAEIlIIA4kkpKFMGBCAAgSIRiBNPdAJ3xhln5DxKvPEI/JMU9TpR7xNz+MWWoCbYTN5LlaZY4on5lT5oku+fePm9T7ROSfogiXji/SVdl6n4PWKMLY1hc8IJJ8i5557rjoMoL5U09fX3r5axdOnSFp5O/rZlOXa9fRTlWeOvQ5oxbyue6KTeCG/+5TthAl7YRN67FC6IY5IxlpaVjXiSpB5B9uLa6RU+kqTVfHH3SzmMxyJ9TWAWAhCAAAQyIoB4khFIzEAAAhBoDQJxL/w6SVPPg3322cetnjf+SZDY4J9M2sbIsBEWip2mWOJJIeKPqVOSPggaR0F1MMuFooQTnTBqH+pyIm/Mh6DAsWYym3TM+JfYaMyPoCVMScWTJPWw6aOw+zPpmE8inmhaf6ycpJ4n3vLCvCxKxSrr543Xnk07g/rQ1vMk7n7Jsm2FjMfW+B6hTAhAAAIQsCOAeGLHiVQQgAAEypKAzQu/Vtw7QTSCSNgkTmNV3HzzzbndStRTQQNVenfsMTBsJgmlSlPO4knSPogSGrzXwpaomDTa7xoQWHfY0X7VZSR6hIliXoa2Y8bbv7psyQQdLkR4S1oPmzEWdQMnGfNJxRPD3Szf8e5eFVYnf3vMUpso8cR2jBXCKuvnTdJ2Gl7KIY5JENuo+yXLthXCuCy/aKgUBCAAAQi4BBBPGAgQgAAEKpiA7Qu/NtHrrm8muVHLB7zpg3bscb9EPFsmJ40lEjQJ1XNp7RRLPJkyZUrgTi1B9Q9atuNtT9I+MGX4OZvgvjaBYr07LcUt2fAztKmvv27eGDFRXjFZjl1vQNywmCb+2zxonNmM+aTiiab3Lt/x75YT9PgJYhM2vpP2WSGssuyzsOdHVDu94onJb+N5YnO/ZNm2QhhX8NcRVYcABCDQ5gkgnrT5LqaBEIBAWyaQ5IVfl3CMGDEiF//EL1SoLW+8iLDtQbMWPbISYXSCFLbjTCEiT1yAzbiAsf6dQaL6IGys+uvvXQYUtMOK2jExIcJsBgWO9U9c48ZMWN95lwiFxc7JcuxGBfX1etxofb3bc6cZ82nEE81jEzvH2I5iY+LWeNMmGWNpWcXdp1mNHdOuoHb6xRPbtDb3SzmMx7b8XUXbIAABCLQFAognbaEXaQMEIFC1BJK88Csk7yQiSDwJ2i1G04XFsChElAiahPrr5E0T5TWhQsELL7wQGqS00HqaX5KDPCmMUBDknRP0K3pUH4QN5KD6ayBYjS+iR9ByBPWYUaHGv9zK2AryWklT3zC23voFxVjJcuwqA9NHYdv1Bk28tQ5Jx3zQuA3abcd/ziviJA0Ya8r0xrAx59L0WRpWWl7WfRZmL6ydQX1omzbufsm6bWkZV+2XGQ2HAAQgUAEEEE8qoJOoIgQgAIEgAn7PEK/XiPGG8P7Kbmx4Y1kELXEwngJxHhdR5XsnexrjwRxBO6HY2NH8XtFB42noLkI9evRwz+tWvBMnTgyMy2JjPy6NTnzHjx/vbvfr9aQwjFRcOu+88/LKT9MHSfvZuxzhlltuceOb6KHeBffdd594l+wY216vEK8YlKa+Udy811So0aC1GntFj6zHrtr09pG268QTT3THh78eXu8kM2G2HfPe/vHatb33ouJ0hN0z3ntUBYA1a9bktoBO02dpWWXdZ1Gebf52FpLW2zdh90vWbUvLmG86CEAAAhAobwKIJ+XdP9QOAhCAQCAB76+kNoj8v3QbLw6/eKJiy6ZNm1wxQoUC9ab48Y9/LAMGDMgrJqp8YzOrNN6CdbL46KOP5jwudFKu/04++eTYgLZ+TknqafKqh8vjjz+ei4GiIs6XvvSlnChg0gW13aYP/HWMY+j3YgkaC14BzRu/JW7cxNU3rm5Jx2hYfeLq4c+nwtGTTz6ZF/D4qKOOki984Qty6KGHthjHtmPemzFJ2/z11z4YPXp06vvaeMpkMcZsWSVprzYsrs9s7EW10w/PJq1/R6K48d8a4zFtncgHAQhAAAKlIYB4UhrOlAIBCEAAAhCAAAQgAAEIQAACEIBAhRJAPKnQjqPaEIAABCAAAQhAAAIQgAAEIAABCJSGAOJJaThTCgQgAAEIQAACEIAABCAAAQhAAAIVSgDxpEI7jmpDAAIQgAAEIAABCEAAAhCAAAQgUBoCiCel4UwpEIAABCAAAQhAAAIQgAAEIAABCFQoAcSTCu04qg0BCEAAAhCAAAQgAAEIQAACEIBAaQggnpSGM6VAAAIQgAAEIAABCEAAAhCAAAQgUKEEEE8qtOOoNgQgAAEIQAACEIAABCAAAQhAAAKlIYB4UhrOlAIBCEAAAhCAAAQgAAEIQAACEIBAhRJAPKnQjqPaEIAABCAAAQhAAAIQgAAEIAABCJSGQKR4MnHixNLUglIgAAEIQAACEIAABCAAAQhAAAIQgECZEBg/fnxeTWLFk/vvv79Mqk41IAABCEAAAhCAAAQgAAEIQAACEIBA8QksXLgwuXiycOGdxa8ZJUAAAhCAAAQgAAEIQAACEIAABCAAgVYkMHHig6JOJIgnrdgJFA0BCEAAAhCAAAQgAAEIQAACEIBA+RJAPCnfvqFmEIAABCAAAQhAAAIQgAAEIAABCJQBAcSTMugEqgABCEAAAhCAAAQgAAEIQAACEIBA+RJAPCnfvqFmEIAABCAAgTZFYMIdK9pUe7JszIQf7JilOWxBAAIQgAAEIJAxAcSTjIFiDgIQgAAEIACBYAIqnkz4wfHg8RGYcMdjDpdo8QThiWFjQyBuHNnYIA0EIAABCAQTQDxhZEAAAhCAAAQgUBICiCdhopKdeILwVJJhWrGF2IhwFds4Kg4BCECgDAggnpRBJ1AFCEAAAhCAQDUQQDxBPKmGcZ62jR+srJfla2qkbtNW2bylQbbU17imGhoapb6hXhoa20ljY+O2c+2czw2y1bm2/17t5RP9OgjiSVry5IMABCBgRwDxxI4TqSAAAQhAAAIQKJAA4gniSYFDqE1nf3lJg/Ts4ognW8UVT+obm8STxvpGR0CpcYQSR0hxBBM96p3P9fXb0m2pk+M/3w3xpE2PDhoHAQiUAwHEk3LoBeoAAQhUPYGamsGBDM4++xQ5+OB95YQTDpPdd++bl2bcuKnu50mTRhXEz1t2Y+O8gmyFZc6qrkWpXAKjce0oBUt/dVujzATI8pIiniCepB071ZDvxUWbpef27aWhvkHqtjSJI3qoaKIeJ1v1c5N2Ivqnfm5oaHD+bZYvD+qKeFINg4Q2QgACrUoA8aRV8VM4BCAAgWYCq1evk549j3ZPGBFj8eIlMnv2szJmzI0yf/7dcsABA3IZ4ibySdiaCXgpxZMnnnhRjj32c0mq2eppg5j721EMlnGsilFmFOy4+oTl9YsnNTVNv6ybwyxJ0M9R17x5NJ03X6sPkhQVsFluESY8+TkFsUxRJbK0AoG/vLLJFU/U42Trlm1iybZ6qPfJBhVUHI+TvPGvMkpDnRw3CM+TVugyioQABKqMAOJJlXU4zYUABMqbQNgkWCftV1xxuyxZ8mALD5QsWlTqybcKRSNGXCazZl2fRfVbzUZQO7JmacMq6zKjgNrUJyy/VwAIEj3MuahrfuFEP1e7eBLU/rYgKrXajd1KBT+1oE56dd/OcS5xxBNn6Y56oHiPtZuaY540SqOTqklIade4EfGklfqMYiEAgeoigHhSXf1NayEAgTInEDYJVg+UffY5RaZPHytnnvmNzFtRysm3Vt6IQcXydMkcUIjBoHZkzdKGVdZlRvGzqU9a8SSq3DBBBfEk2PMG8aRUT4HsyvGLJ5OuuUbG/uTCXAFGPLn5lmvl3HMvRDzJDj2WIAABCFgRQDyxwkQiCEAAAqUhEDUJ1mtDhhzpemsExblYsGCxI0rc6izzeSZXWRUnvGnnzJkqxx03SmbOvFJOPPEL0qNHNzetv1z1Lrjttj+4y4X0MOn1/B57nJSzr/Z06U1U3A3/NTP59hLVeqrthx/+iwwfPjZX5rBhJ+TVTz/o8iVt53e+c4LodW33gQd+p0Wbwnh4y9XlJ8rDHFqPUaOulltvfcA95efnTRfWDtNeU0/NM2nS2XlLrrx1CGOtfRNWhn80BvVfGEvNG1WmXg9jF1Yf2yVkcZ4nUXeZXwyI8lIpzd2aXSmFLtux8TzxLu/xL4/Sz+a635ZNPpMnLG12pNq2pSf+4Szb6d7ebeSEq67NNfbSiy6SNRtq3GCxt9xyXe68Cih61DZuwvOkbQ8NWgcBCJQJAcSTMukIqgEBCEBACcSJJ5rGeGv40w4deoErnOj1559fKIcd9t8t0uqyn5Ur17higxFigso1AsKqVU/J22+/n5feiBXeuixb9rGMHz9Npk69OLAj/XUNaqepv4oOeoTV0X9d26zijoou3jZF8fBW8p57HnXzGiHIsNO2q4Chn5cvX+XYPqJF/wS1wyueaIwar+gVBCeKddyYMPbCxkIYy7gybcaS12uoEPHEdsKNeLJCJvzg+BZDKMzDxHs+jF3T+Nq2o8u2LXCzyGfsVvpyqlJ/Kz06b6OzbKdDzqNk0rXX5Kow5oILZfL1zcLJqPMczxMnNoqzkMf5v46AsaXuLMqDAASqkgDiSVV2O42GAATKlUCceGIjeEyefL6cccbXc14lQRNwGzHDMFJhpE+fpkmbmTBrENuhQ3/sihbq/aECxH777RXqXWFTXlyasOsmkK7/uhEIgnj4+1/z6s5GKv5MmfIb1+Nm1qwbXMFEP48efbqbJa6OtmnCxl8Qa5slOXH1irIRVGYUO5v6hLXP73nSNKYac8lthAD/xLwtLE8p1PMkiHeUcJFEIAnrnyhBplyfr+Ver0de3CC9unXIVbPOiQXrFUzMBRVOcodz+9Q2bJLjBxMwttz7l/pBAAKVTwDxpPL7kBZAAAJtiEDYxDQo5ok/rU6Cb775d25gWRVZbrvtUundewerSX9QucYjw3h1eMUT/dt4J6g3y9VX/zLU68RWUPAu7/F2aZinTZxgEMXDP2RmzPg/GTnySlcwWbr0I3nnnaUuRxVmXnjh1VycmbgybdvqLz+KtY1YEVYvfzleb5GoMpOMpSS3X9yynSSBYr1LRSrdw6FQ8cSm/WG7F9l4peTfj01iV1QMmqZnRbMolmSMVHPah/7W5HniP66Z3LyE53zHA0WPui1NqVzOW+vkq59HPKnmsUPbIQCB0hBAPCkNZ0qBAAQgYEUgbKJsJvfe3XbC0ppJtNJ2xAAAIABJREFUcZSXSpwIYDxLwrw6tDHeeCFz5/5SDj10/9A2xpWnGb1LRYIMxdlIwsNv3yzV0fOLFj0gH3+8xl32pId3i+i4Omh6mzTe8uNYpxFP4ljGlWnqZzOWrAb2tkRJxZO4Cbq37EqerBdbPIkTSGy9S7y84zx+4q4nGTfVknbW84544nie1Nbmt7jBWZ5z3eRr5LzRF8kmZwvjvHG/tVHa1W+Rkw7pIjbjqFpY0k4IQAACxSCAeFIMqtiEAAQgkIKABvHs2fNoN6fxEFAPgD/+8WnXK8I7iQ+bpBsRwx9nw0zA9Xrnzh1jY54ExR/x1ss0T9PpEbflcJigoEKFTuR1WYyZ0JvYIxpbJYnXR1AZYTz83WPYG8HJ/9mkt2lHUvEkjrWx52Xlr7+/zDiWNmXGjSVvfQqJeRI2IbedfNumS3FLliyLzaTXKzyFMQursH+ZTtO93OxB4v8c5tVju9yn6fkUvAtQyaBWYEFR4oluTbzJ6TLEkwrsWKoMAQi0GQKIJ22mK2kIBCBQyQTClqxoHI6jjjpYDj/8ANl99765JvrTm11hdEJ7ww13y3vvLc/b4cWk12UpJlaJ2W0nyJaKB/fe+2d3+cqIEV+Vu+76k7uMxcQBMRXRSXrXrp3cHXfCJ26D8y5pXc1uLrvssrNMnHhWbnmRmfRrBhNPpWki1tKG95x/V5w4HkF1VQFg4MC93RguemisE61f0I4/TZPNlu0wsWGM/aB6+cuOYx3GytgJYqPXwljqtbgy1WbYWAqqTxrxpKlfm4KVNvPKn9D7WdnsKlOJz4Fiiyde1mZnHb9Akna3HS9v2+C/ldhHpajz759rWraznfE8aZdfqoon9dscT7Y2OKt1HK8TZwseqa3fLEMO6YrnSSk6iTIgAIGqJoB4UtXdT+MhAIFqIWCz9CMNCw0ses015+UFp01jhzzVQSDMe6I6Wh/eykLEk0LZ4SFSKMHs8qt40r1Lk3hS265R6huaxcXG2kbZ7OzD0+iIJXqoeFLv/Gtw/tjOEU+GHkbMk+x6AksQgAAEggkgnjAyIAABCFQBgSzFE/UyWLDgDbnllgvlr39dkPPMqAKMNLFAAognwQARTwocWG0k+/3PrJduXdpLu9p2Uuss0/Ee9Y6XloolW7edVBFlq/OvprHBjXly8uHd8TxpI+OAZkAAAuVLAPGkfPuGmkEAAhDIhEDYso60xk3wWt0C2Gzhm9YW+aqLAOIJ4kl1jfhkrf3Xu3Xyr//USU1tjeNj4lvS5ogpWxqbI8lqDBQVUHT51X67bycDdu2MeJIMN6khAAEIJCaAeJIYGRkgAAEIQAACEEhDAPGk/MSTNP1InvIkYOPBVJ41p1YQgAAEKoMA4kll9BO1hAAEIAABCFQ8AcSTwsSTih8ANKDoBCb8YMeil0EBEIAABKqVAOJJtfY87YYABCAAAQiUmICKJxwhAgqTXoYGBCAAAQhAoKwJIJ6UdfdQOQhAAAIQgAAEIAABCEAAAhCAAARamwDiSWv3AOVDAAIQgAAEIAABCEAAAhCAAAQgUNYEEE/KunuoHAQgAAEIQAACEIAABCAAAQhAAAKtTQDxpLV7gPIhAAEIQAACEIAABCAAAQhAAAIQKGsCiCdl3T1UDgIQgAAEIAABCEAAAhCAAAQgAIHWJoB40to9QPkQgAAEIAABCEAAAhCAAAQgAAEIlDUBxJOy7h4qBwEIQAACEIAABCAAAQhAAAIQgEBrE0A8ae0eoHwIQAACEIAABCAAAQhAAAIQgAAEypoA4klZdw+VgwAEIAABCLQdAhPuWNF2GkNLikZgwg92LJptDEMAAhCAAATSEkA8SUuOfBCAAAQgAAEIJCKg4smEHxyfKA+Jq4vAhDsec8ZIsHgyffpL1QWjgNae9q0h0rlTL2nfvlZqa18uwBJZIQABCEDAEEA8YSxAAAIQgAAEIFASAognJcHcqoV8sLJelq+pkbpNW2XzlgbZUl/j1qehoVHqG+qlobGdNDY2bjvXzvncIFuda/vv1V4+0a+DxIknXzvpyFZtXyUU/tCDz8gRR35R+vbt5QoonTq9WgnVpo4QgAAEyp4A4knZdxEVhAAEIAABCLQNAognbaMfo1rx8pIG6dnFEU+2iiue1Dc2iSeN9Y2OgFLjCCWOkOIIJnrUO5/r67el21Inx3++G+JJBkNExZNBgwZJ//47Sa9efRBPMmCKCQhAAAJKAPGEcQABCEAAAhDIgMDs2c/K0KE/liFDjpQzz/yGHHnkQdKz59HOr+zzMrCe3kRNzeBc5qC6xF1PX3LLnIgnWdIsT1svLtosPbdvLw31DVK3pUkc0UNFE/U42aqfm7QT0T/1c0NDg/Nvs3x5UFfEkwy6VcWTgQMHym677Sa9e/dGPMmAKSYgAAEIIJ4wBiAAAQhAAAIZEDDCyfz5d8sBBwyQ559fKIcd9t+u5SzEkyeeeFGOPfZzqWtqBJKwusRdT12wL2OYeFJT0+Sd4D/M8o6sysdO8Qn85ZVNrniiHidbt2wTS7YVq94nG1RQcTxOvIdzxlFQ6uS4QXieZNFDiCdZUMQGBCAAgZYE8DxhVEAAAhCAAAQKJBAkPqjgcdxxowoWT1avXicjRlwms2Zdn7qWceJI3PXUBScQT4KEEhVVEFCyol8aO08tqJNe3bdznEsc8cRZuqMeKN5j7abmmCeN0uikahJS2jVuzEw8Wb9+g1x91Y2ybt061/aNN13l/v/Wm0vkppumSbdu3dzPF19yvnTt2kVum3GXvP32f9xzn/nMfjJs+Dfyzun5PffcTc44c0QLiJeOvUq+9a1T5bOOaGoOLef223+b+3zcl46SY475Qu6zP8+TT/7FvaZp9NpJQ06QQw8d5J7Tuh133JGy1957WHcg4ok1KhJCAAIQSEQA8SQRLhJDAAIQgAAEWhIYOvQCmT37GZk580oZNuyEXAIVJQr1PBk3bqpcccXtBdmJE0firmfV51GeJ4gnWVFuXTt+8WTSNdfI2J9cmKuUEU9uvuVaOffcC4sinqgY8fKCV+Tyy6/OlfvOf/4pPz7/UrnkkrGOMPF5+cMf75XHHn1GLhv/Y1ewOOOMs+TTA/eWn140Qb7+9a+5Ykivnv2c5XfHyXPPPefaaXC8Y1au+iBn8/nnX5J7Zj4g++67n/zo/LOkrm6DLP1gvVx22Ti3HI07osfGTSvd/zdsWO14pbXMc8/M/5MOHTrL6SO+LV/+0hDp06e3/OrXt7r2TN322Xc397PNgXhiQ4k0EIAABJITQDxJzowcEIAABCAAgTwCxstET1566Q/lvPO+7cQa2CEvjXqQPPzwX2T48LHueRVaTjzxC9KjRzfxxh358MPHZPz4abLTTj3ddCqceA8VY4JseUUb7/U5c6a6HjB6xC3bmTXrBjdui+bRZULvvLNU9tjjpFzx5rw/TooKPHpMmtRUTthRqHjiXd7jFVuMh4q57hdibPKZPGFpGfJ2BJ74h7Nsp3t7N/GEq67NZbr0ootkzYYaN1jsLbdclzuvAooetY2bMvM8+f0Dj8jixYvl2muvzokdLy9YLE8++aRcffV17jkVIkaeeYE88MDvZdSoka54ogLFr+78rXTvvqN885SvuGlOHnq6zJs3T957//UWAG66cZqcfPKpMnbsWPnTn/7o2lUhRI/zzx+TK8ebMSyPiiff//7pjvfJV5y4SSfISSd9U/r264p4YjfsSAUBCECgJAQQT0qCmUIgAAEIQKCtE9A4J1dd9UvXA0WPuXN/6fzCvX+u2cY7ReOi6HHggd9xg8ua5ThGkFi06AHZuLFO7r9/jitGBHmFxNkKuq5lxoknKtx88MFHbt3OPvsUmTr1YlngTDr1szf/smUfuwKPXtejFOKJfwmP97NfNPFfCxJatN5R+cx1lg0lu3MfnbfRWbbTIedRMunaa3IGxlxwoUy+vlk4GXWe43nixEZxFvI4/9dlFjBWl+2MveQK2WuvPdylNro0x4gao0adkxNU1Kvjwot+Ktc5ddSlNTvusLMj7Nwqk6dMll136S1r1n4UKZ6o+HLffTPloosulnP+51zZfvt2rtjxwx9+14l9NMgRcJbIsmXvOWJMx9yym6A8xvPEiCezZz8gEyZcJVdeNVZ+MubSnLCD50mysUhqCEAAAlkTQDzJmij2IAABCECgagmoqHDzzb/LeYsYT42miXjTrjdGwIj7bCAGiSdxeeOu+zsoLr0JiGuWJd1zz6Oy3357ucFxkxxZBoxNIpBEiSdh15K0i7TNBB55cYP06tYhd6LOiQXrFUzMBRVOckej43nSsEmOH5xdwFgVUDReyFtvLXFEiEtl9qxH3aUxKlCoKKKHWRJz223TZNddd5NVq1bKgAED5Jxz/scRPd53vGQ2hoonuvzmb8/Pcz1ZZt7za/lw6TL53ve/KxMnXOMs3fuu68Xy4gvzXW+X5ctXyM8mXyFPP/1sYB71dvF6nqiny4UX/tj1atG6Ga8YxBPuNAhAAAKtSwDxpHX5UzoEIAABCLQBAv7YJiou6PKcIM+SLMUTP7qktsMEmihvlyVLHnQmjL/MeZ0k6b6ky3Zaijz5u7R4l9rEeZd4bYXl0zQs20nSoy3TPvS3Js8T/3HN5OYlPOc7Hih61G1pSuX2x9Y6+ernsxNPTPm6TOazB3zG9Sr55z9flZEjz8yJJ+f/6BKZPuPncsGPL8oJFKee8l/OkrpfucKJHmHLdtTuq68uckWXjz9e7sQz2eR6oUyd+gvZc6/d5aijjnCX/Sx6/S353e/+4ASqvcmJhXJxaB6/ePLcc4/Ko05Mlnff/Q/iSWFDktwQgAAEMiOAeJIZSgxBAAIQgEC1ElCxwWxTbBjouWKJJ2ZZTtwynDAxxd9PcZ4nmt4b18W/JMm23wsRT+KW7dh6l3jrGrebT9x123ZXU7pZzzviieN5Ulub3+oGZ3nOdZOvkfNGXySbnC2MvUfj1kZpV79FTjqki0y44zGZ8IMdA5FNn/6SfO2kIxPhVO+TT3xybyd462EyZvQYx5NjqiuM6I44V199k7Ns7o+OOPHDnEBx3bU3OHFHjsntnhMmnpjlNx07dnHrM2zYt+XySVfI22/9y136M31G0+5YGmvl3nvvd0SV6XLKKd90BRZ/nj899McWnicaY0U9Y5Yt+8gNPkvA2ETdTmIIQAACRSGAeFIUrBiFAAQgAIFqImCEkkmTznaXspg4IRqAdciQI1wUcXFKwna88cZC0eUzo0ef7sRVeTYvsKuW98ILr8qZZ36jRVkaP+Www/7bPR8ntoTFYzF9qW3Qw79tcrFinnjHUFyMk6b2NU3Ks1jS47dTTeO5kLZGiSe6NfEmp4uKLZ5owFj1BtHjhRf+4Qom3bp1lT86Qsmzz7zgLM3Z0xEDn83tvOMVT8zSmosvudDdHSdIPPEu2Vn64b/dcrTMzZs3ukt3HnnkzzLz7gecoMtHuFsg65bJI0YMd84/5i7z8efR/H7PExVPVHgZN+5ymTZtmuyx587stlPIwCQvBCAAgQwIIJ5kABETEIAABCBQ3QRU4NBgq6+88m+58caZLgwVMoxwop9td9vRtF6RQ4WRceNulV122VkmTjwrt4uPEVA0vX+LZG9ZKoiYgK9+26bXTAwTk867E5C3Z7XMrl07uTvxeI9SiCdanjfAa5BAkna3HW9bWLZT2L38++ealu1sZzxP2uXbU/GkfpvjydYGZ7WO43XiuIJIbf1mGXJI18w8T3TL4E2bNslBB33G9fQwgoXGQlm+bKPsvfeuzr3UP7cjzo477Cnr1i9zBQpN361rb1nx8dtu5Xfpv2+L3XY0TZfOPfK2Lt6++05uehNTReugx8CBA93/1X5YHkNJ83rL03J22nF3+WjFO4gnhQ1NckMAAhAomADiScEIMQABCEAAAhCoDgKjRl0t11xznru9cpojbNlOGlvePCyvKZRgdvlVPOnepUk8qW3XKPUNzXFqGmsbZbOzD0+jI5booeJJvfOvwfljO0c8GXpYtjFPzPKYoECres02AGshdKLqUIjdqLwPPfiMK9jstttujkDUWzp1erVYRWEXAhCAQFURQDypqu6msRCAAAQgAIFkBNSrZMGCN5w4DhfKX/+6wIntcEIyA57UiCep0VVMxvufWS/durSXdrXtpNZZpuM96mtqXLFk67aTKqJsdf7VNDa4MU9OPrx7Zp4nFQOsCBVFPCkCVExCAAIQcAggnjAMIAABCEAAAhAIJTBjxv85O5RcKZMnn+/GWynkQDwphF5l5P3Xu3Xyr//USU1tjeNj4tsdyRFTtjQ2R5LVGCgqoGismv12304G7NoZ8SSDbkY8yQAiJiAAAQgEEEA8YVhAAAIQgAAEIFASAsUST0pSeQopCYGsd9spSaXLrBDEkzLrEKoDAQi0GQKIJ22mK2kIBCAAAQhAoLwJqHjCAYE4AlFbFcfl5XoTgUGDBkn//jtJr159iHnCoIAABCCQEQHEk4xAYgYCEIAABCAAAQhAoHgEVq7qL0uXrpQN6ze6O+lwBBPo1KmTdOnaWfr27SWdO/VCPGGgQAACEMiIAOJJRiAxAwEIQAACEIAABCBQPAKbNg2UjZtWyqaNm2XLlvx4KsUrtTItd9++vSuctG9fK7W1L1dmI6g1BCAAgTIjgHhSZh1CdSAAAQhAAAIQgAAEWhKor/+sI5rUg8aSgAoneiCeWAIjGQQgAIEYAognDBEIQAACEIAABCAAAQhAAAIQgAAEIBBBAPGE4QEBCEAAAhCAAAQgAAEIQAACEIAABIolnpx66qnAhQAEIAABCEAAAhCAAAQgAAEIQAACbZ7A/fffLwsXLsxrZ02jc4S1fOLEiaKZOCAAAQhAAAIQgAAEIAABCEAAAhCAQLUQSCWe+DNVCyzaCQEIQAACEIAABCAAAQhAAAIQgED1EDBOJIgn1dPntBQCEIAABCAAAQhAAAIQgAAEIACBBAQQTxLAIikEIAABCEAAAhCAAAQgAAEIQAAC1UcA8aT6+pwWQwACEIAABCAAAQhAAAIQgAAEIJCAAOJJAlgkhQAEIACB8iYwePBgt4Lz5s2LrWjN4OnSOG9kbDqbBDa2bNLYlGXSZG0vSdmkhUChBP7xj3/IQQcdVKiZvPw2Nm3S2FTK1k6SZ5JNuaSBAAQgAIHWI4B40nrsKRkCEIAABDImYDtRUeFBjyzEExtbNmmSoMjaXpKySQuBLAio+KBHlgKKjU2bNDbts7Wjz6Samhp58cUXbcySBgIQgAAEyphA0cUT/cLwHv4dkM31iJ2R3S+dqOtp+Katlz+fKdumfkna4S0nzHYx2pCkjmm4kwcCEIBAMQnYiCdGeMhCPLGxZZMmCRMbe2HfITU1K3NFNTb2Ci1W00Vd14xx3xdxZcVd91Yuy7Lcfo9se/Q7R7J6R3MstF1N/dDcp1FtiyvL9Knte03U+5vNO4wRH7S8rAQUG5s2aWzuR1s7iCc2NEkDAQjYEihkLmpbRpJ0Ns/7pN8vUeXHlRd33di2TeevS1HFk7gvau/1oLRpGxXX4WnrFZYvzp7NS2bUS2IYG1vBKY6zv3427YljzHUIQAACrUEgTjzxCg/uRLOAZTs2tmzSJOFkay/4eyN/Ih8kkCQTBsJFBr/tpJ/9TKK+l9LYjhKHCikr/7u8SdRIK9TEtavpuzte5PK+KNq+N0S9t0SJJkn6zSs+aL4sBBQbmzZpbO5JWzuIJzY0SQMBCCQl4P+uao35m20dsqpbXHlx122/D6P6otXEkySCQFbAbYAlqZeNvagXkLCOsWlv9MtdyxfaOJu2gy3pjU16CEAAAqUkECWe+IUHd2KbUjyxsWWTJgmbJPZsxJOoybfNpDyJyOAvK0y4CRMaCikriHFW4kkYQ2M/jmOh7Yqz72173HuAjfCRhQ1Tjl98yEJAsbFpk8bmvrS1g3hiQ5M0EIBAUgJp5qxJy4hLb1OHpN8bUWXG2SpFfYomnphfJgyAoOU6NufSiA9x0L3XbeqQVKiweQGJq2Pcr0PFbkPc4Iy7mbgOAQhAoDUIhIknQcKD1i+NeGJjyyZNEj5J7dk+w8Mm3zaTctsyTDvjbKYVNJKLI4UtpWn5Hd/SXhbiSVy7bJfrNPNPtgQ66EeVqHeP4PqGlxkkPqiNQjxQbGzapLG5N23tIJ7Y0CQNBCCQlICNUJDUZhbpi/mDfNL3jiAdIY0NL5eiiSdxAkKSDi+0kUmEiiT1CuqQuHZ7rxuBySuUxIlONi8nWbWhmNyzuDmxAQEIQMBPIEg8CRMeNG9S8cTGlk2aJD2Xxp7t87vaxJM4Acfme73l93z4cqi48mz7qVkACRd+sizL5j3Cpu5RacLEh0IEFBubNmls7k9bO4gnNjRJAwEIJCVg+5w2dsPijnrLNWm881GbuJ7++a3Xjv4dNOeNm5+772hO3ubvv+g4qmH2vJzM30nr47VdMvHE/0Ji0+FeWEk7LskADIIaNghavjTFBZYLvh5Vps0LSVQ9krCNelFMU48k3EkLAQhAIGsCfvEkSnhwv5gTLNuxsWWTJkmb09qzeX5He3rEx9KwKaP5ezzO2yPuur3XRJQg1PwSGRUsN31ZNnFKbN8vWn7P2/RJlLiSpF35acN+7Il7N0srnmjb03igRAkaxqZNGpt71NYO4okNTdJAAAJJCcR5eERdT3stro5Bdt13rW0iiM17Q5Zz5Czq428z4olDJK14knQANL9ERscksbGblXgSVVaaesTdVFyHAAQgUEwCXvEkTnhIIp7Y2LJpV5ZiTVT9457f8V4KNhN1u8l4OZVlI+bEsQuzkTSOi9pJW1bYWMti6ZPtDzA2dS9EPEkjoMQJGjb3qG25NmWpAIR4YkuddBCAQBICRtQ2eWxCPoSJGP65sL8ecUJ52PeZ7fdJMebItmXbfJd5ebQZ8STJACqF8GA7CILSJe1E/4C1HSxxL25p6pHkpictBCAAgawJ4HnSRDRaGLcRRmzSxIsnWQgnce1p/h6Nr7NNWpvvvridilq+eAZ7uqQtK+y+KVQ8CatPkvcKb90KEU/wPMn66Yg9CECgLRGw+/5oWupils7Yiic2YonNsz7pd0dceps2R70zxNm3GR9tRjyxaWz4y0bzC2ASqDYdaGvPr/gVMmhty4x7IbVpXyHcyQsBCEAgawLEPIkWT+LEDBtxoTlN3LLVuKU4ScSOwsryj7NCRAZbhk3fsXEMyqldUVtPt1zGY/OeklY8SSOcKG+bOCQ2aWyeS7Z28DyxoUkaCEAgKYG4eZr/etBnU6Y/tojN893mXSDJnDRsXpp0jhz941HyHWn9/VIy8SQOXtKGJh1gNsJJ0CBI8itMUBk2+eMGd1xb07JNetPF1YPrEIAABFqbALvthIsnSZaVxE36w15yosQXr80kdSm0rCTCSfWWFS2OpH1PSSOepBVOosQTr03bXXLinmW2dhBP4khyHQIQSEMgyTxO0+phE3skyfM+bg7q/06Nq3Nc+rj8xahPycQT00mmwDAFy9+ZLV9ymiPrJlHBosQS77VC6mVbnygBxTuQzYCJq1+WbKPab9u+NDc8eSAAAQgUg0CYeOI+XwdPb1Fkkhgk3sw2tmzSJGGQxF7wC8TKwOIaG/OXlHi3wPVfy2PgvIyFf4dEl+XfZrf5XSH58pY4W1lu6RtXVst3mPSeJ3FlZdUu/zuF/73EtMmbzvb9IKl4UohwovUMEjT8Nm3S2NyXtnYQT2xokgYCELAlkPaZ7Z1zx9mwfd4H2Qn6Domb74fN/5PutlOs+njrVzLPE9sB0RbTxalk5djmSqxzOXKkThCAQGkJRIknQQJKWvHE1pZf8CikPNsy3XQRwkZWPVKKMrwTd9sJe6Hto12FEmzOn0Q8KVQ4CRJPgmz6RY+05draQTzJbjxhCQIQKJxA1I/6pfqeLbwVrWcB8aRE7Ev5MlZokyqproW2lfwQgEDbIhAnnvgFiCzFjDBbXgGl0PJs61+K53gpykA8ye7+LGV/2fSbV3xIK2D46djYtEljQ93WDuKJDU3SQAACpSKAeFIYacSTwvglyt0aLy6JKugkroQ6Jm0T6SEAgeohYCOeeAWILMWMKFtGQMmiPJv6+11uw5aA2I6MoOU74S9gwUt2KKvlkqRyYGjbL0nS2bh8G/EhK+FE62dj0yaNTVtt7SCe2NAkDQQgUEoCcct2SlmXSisL8aTSeoz6QgACEIBAKAFb8cQIEFmKGXG2VECJS5Oka7O2l6Rsl18JlgaZOlFW0t5pmb6UDG1qq+JDlsKJEU/ibGZVrq0dfSa1a9dOXnjhBRsspIEABCAAgTImgHhSxp1D1SAAAQhAAAIQgAAEIAABCEAAAhBofQKIJ63fB9QAAhCAAAQgAAEIQAACEIAABCAAgTImgHhSxp1D1SAAAQhAAAIQgAAEIAABCEAAAhBofQKIJ63fB9QAAhCAAAQgAAEIQAACEIAABCAAgTImUJB4cuqpp5Zx06gaBCAAAQhAAAIQgAAEIAABCEAAAhDIhsD9998vCxcuzDNW0+gcYeaN4pJN8ViBAAQgAAEIQAACEIAABCAAAQhAAALlTyCVeILnSfl3LDWEAAQgAAEIQAACEIAABCAAAQhAoHACqT1PVDzRzBwQgAAEIAABCEAAAhCAAAQgAAEIQKCtEjD6R2rPkyDlpa3Csm1XWCAZ2/ykKx0B+qp0rCkJAhCAAAQgAAF7As3vKHfaZyJlqxGYOPFB90dl/6Sq1SpEwZEEmAMwQJIQMOMF8SQJNcu03IyWoMogGX1VBp1AFSAAAQhAAAIQaEEA8aSyBgXiSaX110TErsrqslatLeJJEfEzIS8i3IxN01cZA8UcBCAAAQhAAAKZEEA8yQRjyYwgnpQMdSYFMQfIBGPVGEE8KWJXczMWEW7GpumrjIFiDgIQgAAEIACBTAggnmSCsWRGEE9KhjqTgpgDZIKxaoyO3a/jAAAgAElEQVQgnhSxq7kZiwg3Y9P0VcZAMQcBCEAAAhCAQCYEEE8ywVgyI4gnJUOdSUHMATLBWDVGEE+K2NXcjEWEm7Fp+ipjoJiDAAQgAAEIQCATAognmWAsmRHEk5KhzqQg5gCZYKwaI4gnRexqbsYiws3YNH2VMVDMQQACEIAABCCQCQHEk0wwlswI4knJUGdSEHOATDBWjRHEkyJ2NTdjEeFmbJq+yhgo5iAAAQhAAAIQyIQA4kkmGEtmBPGkZKgzKYg5QCYYq8YI4kkRu7pcb8YnnnhCjjvuuLyWNzY2up/feecd2WOPPXLX5syZI08++aT7edKkSUWk1bqmy7WvWpcKpUOgMgnU1NQEVtw857Js1bhx44ryfCyW3Szbji0IQKA0BFpbPKmpGRza0Jkzr5QTT/yC9OjRrTQwKqCUUosnCxYscLfaveKKK+Tss8+W0047TQYNGiQ9e/YU871XrO+UYtktZTfbzAGqkXHYu5T2zcyZM537/kTnvu+RSVeVsqxCK4x4UijBiPw2N2MRi480rQ+BAw88UIYMGSKzZs1qkVYH8dy5c+XQQw+VtvBgjONczn0VV3euQwACLQmsXr3afXHUY9WqVZl9wav4fOyxx+YKDHo++tPY9I+NXRs7pIEABNoegdYWT5To6tXrnGfq0S7cxsZ57v8LFix23iW/47xLHum8S17f9sCnbFEpxZN77rlHhg8fnntn1yo///zzcthhh23rq6YfR/muCu/MuDlANTP2vksZIS5uDpnytnGeMc3vbcUuK20dNR/iSSH0YvLG3YxFLNrK9JQpU2TMmDGyaNEiGTBgQC6P3hQvvPCCnHnmmVZ22kKicu+rtsCYNkCg1ATMLxlZeZzoF/uIESMCBWfTNps0fg5p8pSaJeVBAAKtR6AcxBNtvfFAMeJJ2LnWI1UeJZdKPDGTWPUCGDZsWF7jjZd52Pdfmu+dNHnKo0eiaxE1B4Cx3vdN3rzesZT1+5XpoVKWlXZsIp6kJWeRr9wn5OaBMH369DyhZMaMGXLyySdL7969LVrZNpKUe1+1Dcq0AgKlJZD1l7v+cqdu0VFijE0aP4U0eUpLktIgAIHWJIB40pr0k5ddKvFE39dHjhwpS5Yskd133z2vouZX/LDvqzTfO2nyJKdX+hxRcwAYI574RyTiSRHv0UqYkA8dOlRmz56dmwzow3by5Mm5+CbeNWjmAaxpHn74YddNUA+jePtjqWj6UaNGya233ppTLI09jaXidX0vYjdYma6EvrJqCIkgAIEcAb944n2ezZ8/33Vj1uef/n3AAQe4+VRUNueNIX2WmZfGMLy2afzPVBu7WmbQc9esN7ZpF8MCAhCoXALlKp6YZTtKVr1RdGnPbbf9wfFqvnHb+2FzPBRv3JQ5c6Y6sfdGOe+P+fFSNP/DD//Feb8cm8s/bNgJ7t/e/B9++JiMHz9Ndtqpp/O+OspdPjRu3K3O8/yZXCd7vWNK3fOlEk/87/Bh7bT53tHvMP2eue2221yvdPN+b75nSvVdFfYdXMw+jJoDwLileGJ+fG+675vGTdC8sOm+bY5B9+GHHzr37Xjnvt0pNI6m/70tqKywMeotS+eZGt/TH5sli7oinhTxbqyECbl/HZ+uk9RDY52Ywz+QzYNEJxx6eGOnGHtGHDHrLk3MAf28fPlyN9ZKOR2V0FflxIu6QKASCES5fxrBRNN4Yz95X5TM88sIxzbupGnS2OSJeu56X1DC2lUJ/UUdIQCBYALlJp54a+kVQEaNutr5wewBJ87UU/L22++3iIdiBJAlSx6UlSvXtLg+dOgFrgAyf/7d294v8+OpmPyLFj0gGzfWOUFS57jiicmngsnzzy904n38dy4uS2uMqVKJJ0m8K8N+TPB6ppgfPPWd/e23324RG7EU31VR38HF6suoOQCM8wUQ0wdeUcL2/UTDRGzcuNENbhy2CUlQ4FhvWbZjVL2xVq5c2WIMZ1FXxJNi3YmO3UqYkJvddS699FJ3IOugvOaaa/KCK8Y9cIOua7TvqVOniomrokFpdYKin0ePHl1E6ulMV0JfpWsZuSBQvQRsXvT8acwXs3rgnXHGGZHPQq9oUYjAkqaeSZ/L1TsKaDkEKp9AuYknNl4dy5Z9LH36HO/CN+n9MVMK/Wx61og2kyef7zy3v97qO/9UqnjivVOWLVvm9F+fbf3XFHS2FN9VUd/BxbqTSymeVCLjOAEpy/eRuLKS8ktaN5vyEU+KdSdWiHiizTcPKv3FMihQbJTruxefmTyY9YEqmCxdutTd/ljjBITZL2IXWJtGPLFGRUIIVAyBNC96+sJ48803u88sFXzVPdTEf0pjz0ZgSWM36QtBxXQaFYUABFoQqCTx5J57HnWX3ahHill+k1Q88QMIy2/SqVBz882/c57bt7s7/9x226XOc3uHVhtJpRJPzPu2f+OHoIbHfWeYPMaDXH/tN8vzs/xxIK4eUd/BxepQm5gn1cw4TlAI8hbRvooaN2F9GVeW5ksyRpPOYW3KRzwp1p1YQeKJN1aJd+2/QeMfSHHr/7xbpOnD5uOPP85tmRZkv4hdYG0a8cQaFQkhUDEE0ogS/hdI75KetPbiXhbT2E1js2I6jopCAAJ5BCpFPJk9+1lnCc2P3WU3BxwwoMXuPHGeJt7lN8ECwGD3dJjnixFuWnvr5FKJJ8Z7PGi3HTPJNLvwxH1naHqNAabv+N7ln3GT4Di7Sa9HfQcX67EQNQeAcbDHkbcv4uaFNoJE2JzT3+dJx2jSOaxNXRFPinUnVpB4YiJyeycJXiz+gWQGrolr4t/a2G8vzn4Ru8DaNOKJNSoSQqAiCJjnjlbWxFzSv21e5ObOnevGfdK0QeKJisL6HNQliGH2vGm8Lxb+4GfeOkXZtV2nm+aXnoroUCoJgSomUA7iiQZz7dnzaLcXNKZJjx7dWvRIUMySpsn3PDetEU/mzv2ldO7csUXMEyO+aEDZY4/9nBsI9oUXXnV2hPxGXn6/eKJ21eahh+7vllEt4olC8ccu1HP6/XfvvffKJz7xidzmDEm+q7wxDZv6L3/ZTjG/q7SeYd/BxXoExM0Bqplx2LuUty/i5oU2goQZtz179tz2jFmVt2zalBf0LhQ0RnUMde7cuUXMkyzqinhSrDvRsRt3Mxax6MSmNRbJLrvs0mKfeL8rlnmAmsGnBQUp3hqVe+DAgTl7YfYTV7RIGSqpr4qEALMQaDMEwlxI/Q3U55k3rfmsL4Y33HCDvPfee24sKP9OPPqs1GeGWQ9u7Gp+s1OASaNLfsw5TXf++ee7EeCj8gTZtd1tx7xE+NvVZjqXhkCgCgm0tnji3enGi98vYqjAcu+9f3aWay+VESO+Knfd9Sd3Kc2sWTc4gsYROfFEP6uHin+3HbVtBJSm98srnffIlrvtND3nmgQZPbR+GkT2hhvudp7by53n9tmu50trHaXyPDHtW7x4sTz99NPutsV6aNxB/We+u4Le5YO+q4zoot4WI0aMcPrvLncJq4lb6M9TjO8qrWvYd3Cx+tNmDlCNjOOW43j7I2xeGDaP9PelbVlxY9TY0TGrQot/t52mZ0yTh1XTM2Zmbq5qW1fEk2LdiY5dm5uxiMVjOgEB+ioBLJJCAAIQgAAEIFAyAq0tnmTVUP+ynazslpudUosn5db+SqsPc4BK67Hw+tp6uRTSYsSTQujF5OVmLCLcjE3TVxkDxRwEIAABCEAAApkQQDzJBGPJjCCelAx1JgUxB8gEY1kYQTwpi25IXwluxvTsSp2Tvio1ccqDAAQgAAEIQMCGQFsQT/xLf2y2O7ZhU45pEE/KsVfC68QcoLL6K6y2tstuCm0tnieFEozIz81YRLgZm6avMgaKOQhAAAIQgAAEMiHQFsSTTEBUiBHEkwrpqG3VZA5QWf3V2rVFPCliD3AzFhFuxqbpq4yBYg4CEIAABCAAgUwIIJ5kgrFkRhBPSoY6k4KYA2SCsWqMIJ4Usau5GYsIN2PT9FXGQDEHAQhAAAIQgEAmBBBPMsFYMiOIJyVDnUlBzAEywVg1RhBPitjV3IxFhJuxafoqY6CYgwAEIAABCEAgEwKIJ5lgLJkRxJOSoc6kIOYAmWCsGiOIJ0Xsam7GIsLN2DR9lTFQzEEAAhCAAAQgkAkBxJNMMJbMCOJJyVBnUhBzgEwwVo0RxJMidjU3YxHhZmyavsoYKOYgAAEIQAACEMiEAOJJJhhLZgTxpGSoMymIOUAmGKvGSKbiyamnnlo14Gwbev/99wtcbGm1bjr6qnX5UzoEIAABCEAAAsEEeEeprJFBf9FflUWA2iYhYO5v/X/hwoV5WWsanSPMmF95SVIoaSEAAQhAAAIQgAAEIAABCEAAAhCAQCURUOeIgsUTv/JSSQCKUddKdgOr5Lqn6ctqa28aRuSBAAQgAAEIQKD0BFi2U3rmhZTIsp1C6JU+L3OA0jOv5BIzXbaDeJI/FCr5Zqzkuqe5IautvWkYkQcCEIAABCAAgdITQDwpPfNCSkQ8KYRe6fMyByg980ouEfGkiL1XyTdjJdc9TZdWW3vTMCIPBCAAAQhAAAKlJ4B4UnrmhZSIeFIIvdLnZQ5QeuaVXCLiSRF7r5Jvxkque5ourbb2pmFEHghAAAIQgAAESk8A8aT0zAspEfGkEHqlz8scoPTMK7lExJMi9l7WN2NNTY11bSPi/FrZyLruptCzzjrLqnybRNOmTbNJZpWmWO21KpxEEIAABCAAAQhAIIQA4kllDQ3Ek0rrr4mBgT8rqxXUtlQEEE+KSDrrCbmKJzaiiG26qKZnXXeveJJG9Ljy3FW56o69paeoCJPGTlibi9XeIg4vTEMAAhCAAAQgUAUEEE8qq5MRTyqtvxBPKqvHWre2iCdF5J/VhDypxwniSfJOzaqvkpdMDghAAAIQgAAEIBBOAPGkskYH4kml9RfiSWX1WOvWFvGkiPyzmpDbiiEmnW36qKZnVXd/GWk9RvA8KeJAxTQEIAABCEAAAmVLAPGkbLsmsGKIJ5XWX4gnldVjrVvbihFPli1bJn369MmjNXnyZBk9enTu3BNPPCHHHXeczJkzR4499ti8tOPGjXM/X3HFFe7/NstfCu2arAQII4Z4BQR/3XQpS1sST/xiSTmIJzU1K3PYGxt7ObxXOuOo6f+oIyyNno86/HbjyrSpiykvKG1YfYLaZ1OW314cpzAWXjtBTAq9T8kPAQhAAAIQKGcCiCfZ9k5NzWDP+9y83N/e801zheZrJpFJE3TNpEE8ie4vr0e97XzM/8NwmFe+355JF1VOVvO1bEcp1prvufCwFTb967XTPA9qzANsO540U8WIJ/fcc48MHz48r6FLliyR3XffXVRYufnmm11hZObMmW66Sy+9VM477zzp3bt3IBzbm7WQoZvVzWjrSYJ4kr634vrKCCXNN2CTYOKf2AcJBnFpgmrtL0/TGOHAxl5Y/iCBJCitbZ1MveLa7bVnW7ewetnWN/1oICcEIAABCECgfAggnmTXFyp+hIki/vP+tN7PYXaaJlcPEoA0pMts5zT5741NG2aYuVuYjSCBJS6PdzK8cOHC7AYalgomECeyefs7blylGRthNitGPBk1apRMnTo1sCMM3Pnz58sBBxwgCxYskAMPPDDvRmue9ObfgAX3bISBuAm5bdl4nvSU1vQ8sZ3E20zqC00TJOLYCiK2okXYuLTlECb0NN+DTR47aQQVYzvOa8f23iIdBCAAAQhAoNwJIJ5k00NRgkdQCXFiSZg9xJPg/vr/7b0/bJzHdr//Mm0KyQ3V0SkEt9K9cqFARQAyra2GhRnglrIi4BIQwFsEuFJhSBdIIeEWvIBEOcVPFQVI1fUXSEUCbpKLxEgksAjgQoDcRY2tJi1/ml283HffnZlz5s87u8P3YWN735lzzjxnZnfPxzOzUoFrz8F014Gmr1RMS8Uw4kmedZbbii1v2te69b9tV5JvM4U0X7a3t60i6dpHo/P7WjpEJOUlF7yuGGKO6ty4caO5fv36mXnblh3XNp6Q7T2p8SOeLBJ03XkiHdNZRfGkP7pUYUQjDOQUTzTxSgKHK+bukaZYoSRErEldq/SHAAQgAAEIrCoBxJM8mQkRT3y7TmYFmX0XC+JJefHEt7PAV0CbZ7nqtTyzFCuL9dXisZ1Q8cQnzIU+k/SPlRBPzH0l7V0l7QDNsZwHDx5M/nMs4om0nGo+trPK4kkrEJh/+nY8aIQNSbCQnmsFG2mXSagfn7AT6ktq7xNsYuKW1g3PIQABCEAAAqtMAPEkPTutGKK5s8QmsmhfmxbjHNtxFcAh/xNb2kky/31xvsAOKa4RT9LX15AWtLnU7E7yzRntsyrEk3Yw5m6Tt2/fNs+fP2+ePn3aPHv2rLl169ZoxJPzfGHsqosn7Ry03TvSf9ZdfJpdFz6xQHozCtmd0b1sNebYS6gv190siCdSVnkOAQhAAAIQmBFAPEmfDX3RxHf3SeutewcK4klaDvqiiVToanaSIJ6k5aSW3kOIJ6Hzr8uqKvGkG3i7G6U9B2eedU8YncdjO9Ikr2nnSahYssxjOzbuGgFA02ZRmV+8D8SX91hBI2YHR6wvE3+3bwgXzW4eaV3wHAIQgAAEIFAzAcST9OyFiB+tN+48Sec+Y6k7ejH9zqhvG9JeusOCO0/y5TunJe18kAQR31z0CXH9sVQrnnz48KG5ePHi2SVCYxBPztPOk9rFk74gYPtvregyv2DLiCfaeDWxacWQ0HtQZm9ys5+Ejtkxk/MNHFsQgAAEIACB0gQQT9KJI56kM0yxoC2AWzHE5ct2FafWNuJJSgaX1zc1vyHCiEuM69qoVjwxg3j8+HGzt7d3dmznvP/ajjRta9l5Io1D+/zg4EDbVGznO++o3XGhaZfSJkSwCRU0REAfG2hi7wsefbuuY0++nTA+0UUTN20gAAEIQAACNRNAPEnPHuJJOsMUC9oC2OXDt6tAaxvxJCWDy+ubmt9ZbbK4o8k2KmkHSxXiiTmiY35x5+7du821a9eaCxcuNMfHx83ly5ebjY2NxtyFsr+/P7lU9vDwsNnZ2WnMhbK7u7vN+vr6GZd2t4p54ZdffpnYGfIv1wVEUhL7k0Lb3jf2XLEPyTenbUk8Mb5cd3j4BAPNsZNUoUPjw8QYIn64P7zmd8bE2NSOt8815qhRzjmCLQhAAAIQgMAyCCCe5KEuHcPpepHEFt8v93BhrD1fIRfA9i24ahutqOJrN7aaJ89qKmdFk3up9s0lwJhRVyGeGKHk5cuXk0tizZ+5KPbmzZtzwoh53bTb2tpqjo6Oms3Nzbmstneg9FPt+33n1GmRazG2Cdcc22ljTh1XrthTGZbqL4knRjhxXbjafd0Wb7+vq83iB8XPcy9Jv/Qzy/0nvbk/b8c8bG31Y9cci/FdPGtj4bs0V9PexItwUmol4AcCEIAABFaNAOJJvoy4fm2nfX32XeoHq1PNr/UgnrjzFXsnpaaAtnl1+eu2HVvNk281DW+pW7+7jmxN65rTXu2z+OtL9vrL38/WpwrxZPjUDOMh12KU1LQ2em07zWhzxa7xtQptxjbeVWBODBCAAAQgAAEIyAQQT2RGq9QC8SQuGznrmJAIqAFCaNEW8WTAOZBrMbp2zWgUtNjh5Yo91n/pfmMbb2m++IMABCAAAQhAII4A4kkct2X1QjwJJ78s4cRESg0Qnq8x90A8GTD7NS/GmmOPSalrvNKRnBhf9MlHQHPMKJ83LEEAAhCAAATKE0A8Kc88xSPiSQq98n3HVvOUJ3y+PCKeDJjPmhdjzbHHpHRs441hRB8IQAACEIAABMoTQDwpzzzFI+JJCr3yfakByjOv2SPiyYDZq3kx1hx7TErHNt4YRvSBAAQgAAEIQKA8AcST8sxTPCKepNAr35caoDzzmj0ingyYvZoXY82xx6R0bOONYUQfCEAAAhCAAATKE0A8Kc88xSPiSQq98n2pAcozr9kj4smA2at5MdYce0xKxzbeGEb0gQAEIAABCECgPAHEk/LMUzwinqTQK9+XGqA885o9Ip4MmL2aF2PNscekdGzjjWFEHwhAAAIQgAAEyhNAPCnPPMUj4kkKvfJ9qQHKM6/ZI+LJgNmreTHWHHtMSsc23hhG9IEABCAAAQhAoDwBxJPyzFM8Ip6k0CvflxqgPPOaPWYVT7a3t2tmMUjsr169amrlUnPsMckc23hjGNEHAhCAAAQgAIHyBPiOUp55ikfylUKvfF/yVZ55zR7b+WL+eXJyMjeUtdOPf67B9ZWXmiEQOwQgAAEIQAACEIAABCAAAQhAAAIQ8BEwmyOSxZO+8jJ25DVvA6s59ph5N7bxxjCiDwQgAAEIQAAC5QlwbKc88xSPHNtJoVe+LzVAeeY1e8x6bAfxZH4q1LwYa449ZkGObbwxjOgDAQhAAAIQgEB5Aogn5ZmneEQ8SaFXvi81QHnmNXtEPBkwezUvxppjj0np2MYbw4g+EIAABCAAAQiUJ4B4Up55ikfEkxR65ftSA5RnXrNHxJMBs1fzYqw59piUjm28MYzoAwEIQAACEIBAeQKIJ+WZp3hEPEmhV74vNUB55jV7RDwZMHu5F+Pa2po6Ws89vyobuWNvnd6+fVvlX9Po4OBA00zVZqjxqpzTCAIQgAAEIAABCDgIIJ7UNTUQT2rL1zfWiz/rGgXRliKAeDIg6dwFuRFPNKKItp1v6Llj74onMaLHH377y1m4v//TxcaIMDF2XGMearwDTi9MQwACEIAABCAwAgKIJ3UlGfGktnwhntSVseVGi3gyIP9cBXnojhPEk/Ck5spVuGd6QAACEIAABCAAATcBxJO6ZgfiSW35QjypK2PLjRbxZED+uQpyrRjSttO29w09V+x9H7E7Rth5MuBExTQEIAABCEAAAitLAPFkZVNjDQzxpLZ8IZ7UlbHlRluNePL+/fvm0qVLc7QePXrU7O3tnb12fHzcbG1tNUdHR83m5uZc2x9//LH54x//2Dx9+rR59uxZc+vWrcHJ5xIgWjGkKyD0gzdHWc6TeNIXS5Ylnqyt/bwwT05PP/nIevH1bkPTpvsntXdNxq6dvg2tj9zt2lj7HPp++mMKYSDZduVl8EWNAwhAAAIQgEBhAogneYGvrX1+ZvD09Iezf+++bl7sPmsbtW1sz9o2iCf2fPV30ktXEWjat21ctjQ2ctVreWcp1jQENPmdrd3Z3aE55sv29rb1rpy1j8ZPXcFLyotm0No2L168aHZ2duaav3v3rtnY2GiMsLK/v988fPiwOTw8nLS7d+9es7u726yvrzcfPnxoLl68ONfXtPvqq6+07qPa5VqM2p0kiCdRaZp0knJlinWbOGB73dXW+NG2D/HXH3W/r9aWtp1tHK2Y4RJQXM81PEJ5xs8CekIAAhCAAARWjwDiSb6cGPHDJYr0X++37f63y870O+X/4wLSXspstYyvvtG077bRtJfq2ZOTk3wTDUuDE9DWx9O6Zf7e0BzzZeXFkzt37jRPnjyxJqJVnV6/ft1cuXKlefPmTXP16tVJW6P9GOHF/Bmx5C9/+Uvzt3/7t2fPhsysVJBrfbPz5GKzrJ0nbY5ChYXp3JvffWITHUJec7XtzyONIBHi1ydedPm4xtz6sj1Pta3pr11ntIMABCAAAQisIgHEkzxZ8QkeNg+SWOKyh3iiy1dI8Tv9LjkrgDXFr9Z+rnpNN2pa5SKgzW9/7sxqF1lQscUqbR5ZiZ0nXTHEHNW5ceNGc/369bPx2LZsdV8zO1PMDpQurC+++KL585//nCt/Vju5FuMYxBPpmE5t4kl77MR2ZCb2tVUXT6Qxa0UdlxgU23/QRY5xCEAAAhCAwMAEEE/yAA4RT3y7Tmb1hH0XC+KJnK+QwtdW/EriSchxjlz1mjxqWuQiEJJfl8++GNdt5ztSVoV4cv/+/cmRnO6fOZbz4MGDyUuSeLJYjK1NjvdwbMc9hYd6I3FdGHsexROb2BEiAGiP37jEhtmHu+7IkXZ3jW8Msc98sXZtxjLJ9WaNHQhAAAIQgEBpAogn6cRbMURzZ4lNZNG+ZiJFPPHnK1U4sYkprtdm3y/ndxl0Ixyq5kmftVjQEgidUznmy8of2zGDNDtI3r592zx//nzu4tcQ8eSnn35qPv300+Z///d/53ajaJMT0i7XYmTnSX3HdvoXvbb/XUo86c9T1xGibjvpvhJfW43A4Rq7FKtPMOHYTsg7Em0hAAEIQKBGAogn6Vnriya+u09ab/3LZKU7Udp+iCfufHV3DEgXxrYF7iwfs2s4pZ0ntghcBXauei19lmIhhUCIgKJpK82XKsSTLtB2N4pZeCHiibn/5K//+q8bc2xn6L9ci1GT4K6Cpm3vG3+u2Ps+2p0noTtNajy2047dJyxM85a2M6TPWCvQSHHZ4nfF67Il+dDsJEE8GfqdCvsQgAAEILDKBBBP0rMTsnNk9v1ndiwnpD/iiS5fofVK6J0ni9+P7btPhqp5dBRolYuAdj6ltqvi2I4NavsLOiHiidl18u23354d98mVLJedXIvxPO48GZN40hUctMJGX7gI2WERK8Zo+9nmey7xRLKdwmXo9Y59CEAAAhCAwBAEEE/SqYaIH4gn6bw1FrRF7CwfYRfGIp5osnB+2mjmk6aNbb51KVUrnphBPH78uNnb2zvbeeL6tR3T1ogt//RP/9T88z//c3PhwoUJAyOk3Lp1a7BZk1s8kQJtJ0TIxHDZzBV7377ZeZLr7+DgIJepIj9VbAQG86e5MHa2cKe7UlZRPJGO6vTHGiIcSTtWjG0Xz2yTAkMQgAAEIACBFSCAeJKeBMSTdIa5LYTWK+w8yZ2B82VPmk/S8z6Nqo/tmCM65hd37t6921y7dm0ifhwfHzeXL19uNjY2Jneh7O/vTy6VNRfB7uzsNOZC2d3d3bN7TWyXzv77v//73K/25J5CuQQIbbJrEE9yM85lT5MrzRGTtgeZPF4AACAASURBVKj33R+yDPFEK1zEttP007Sx8fMJRyGiUq65gh0IQAACEIBASQKIJ3loSz893PUiiS2+X+7h2I6cL21t01qS7jiR7Pmea2oAeUS0WCaBmPz7+mjmy0rfeWKEkpcvX04uiTV/z549a27evLlw4atpt7W11RwdHTWbm5tnOTQ7TL7++uuFnP7yyy9nu1CGSHiuxRhybKcdh+YSJt+Yc8U+BNchbGrH2+52MDHYRJB+bD6hpGtrlrdPFoanFQhs9mx2Jb8+O93g2h0xrjG3cWvthdiefZja74sZYo5gEwIQgAAEILAMAogn+ai7fm2nfX32vekHq1PNr/Ugniyia++ndNUp/fsrpfaz74Frk3/t1z3a/qavtgbINwuxlEpAym9f/Oi3789DyV433qqP7aSCH7p/rsUoqWndN5BU0aS1lSv2oRnnsj+28ebihh0IQAACEIAABIYlgHgyLN/c1hFP4ohq65046+5e1AC5iZ5ve4gnA+Y312J0qWW20BFP4hKaK1dx3ukFAQhAAAIQgAAE7AQQT+qaGYgn4flalnBiIqUGCM/XmHsgngyY/ZoXY82xx6TUNd6YIycx/umTTsB1z0y6ZSxAAAIQgAAElkcA8WR57GM8I57EUFten7HVPMsjfT48I54MmMeaF2PNscekdGzjjWFEHwhAAAIQgAAEyhNAPCnPPMUj4kkKvfJ9qQHKM6/ZI+LJgNmreTHWHHtMSsc23hhG9IEABCAAAQhAoDwBxJPyzFM8Ip6k0CvflxqgPPOaPSKeDJi9mhdjzbHHpHRs441hRB8IQAACEIAABMoTQDwpzzzFI+JJCr3yfakByjOv2SPiyYDZq3kx1hx7TErHNt4YRvSBAAQgAAEIQKA8AcST8sxTPCKepNAr35caoDzzmj0ingyYvZoXY82xx6R0bOONYUQfCEAAAhCAAATKE0A8Kc88xSPiSQq98n2pAcozr9kj4smA2at5MdYce0xKxzbeGEb0gQAEIAABCECgPAHEk/LMUzwinqTQK9+XGqA885o9ZhVPtre3a2YxSOyvXr1qauVSc+wxyRzbeGMY0QcCEIAABCAAgfIE+I5SnnmKR/KVQq98X/JVnnnNHtv5Yv55cnIyN5S1049/rsH1lZeaIRA7BCAAAQhAAAIQgAAEIAABCEAAAhDwETCbI5LFk77yMnbkNW8Dqzn2mHk3tvHGMKIPBCAAAQhAAALlCXBspzzzFI8c20mhV74vNUB55jV7zHpsB/FkfirUvBhrjj1mQY5tvDGM6AMBCEAAAhCAQHkCiCflmad4RDxJoVe+LzVAeeY1e0Q8GTB7NS/GmmOPSenYxhvDiD4QgAAEIAABCJQngHhSnnmKR8STFHrl+1IDlGdes0fEkwGzV/NirDn2mJSObbwxjOgDAQhAAAIQgEB5Aogn5ZmneEQ8SaFXvi81QHnmNXtEPBkwe7kX49ramjpazz2/Khu5Y2+d3r59W+Vf0+jg4EDTTNVmqPGqnNMIAhCAAAQgAAEIOAggntQ1NRBPasvXN9aLP+saBdGWIoB4MiDp3AW5EU80ooi2nW/ouWPviicxoscffvvLWbi//9PFxogwMXZcYx5qvANOL0xDAAIQgAAEIDACAogndSUZ8aS2fCGe1JWx5UaLeDIg/1wFeeiOE8ST8KTmylW4Z3pAAAIQgAAEIAABNwHEk7pmB+JJbflCPKkrY8uNFvFkQP65CnKtGNK207b3DT1X7H0fsTtG2Hky4ETFNAQgAAEIQAACK0sA8WRlU2MNDPGktnwhntSVseVGW4148v79++bSpUtztB49etTs7e2dvXZ8fNxsbW01R0dHzebm5lzbH3/8sfnjH//YPH36tDH9fvOb3zTr6+uD0s8lQLRiSFdA6AdujrKcJ/GkL5YsSzxZW/t5YY6cnn7ykfXi692Gpk33T2rvmohdO30bWh+527Wx+uy2jPptTF/bOMxrLq4uG7bXB13QGIcABCAAAQgsgQDiSV7oa2ufnxk8Pf3h7N+7r5sXu8/aRm0b27O2DeKJPV/9nfTSVQTd9ra2PnuuXfs2O7nqtbyzFGtaAtI8ma3d+btD+3NBOz+rEU9evHjR7OzszHF89+5ds7Gx0RhhZX9/v3n48GFzeHg4aXfv3r1md3d3IpD89NNPzaeffjrXty+8aBMU0i7XYtTuJEE8CcnOfFspV21x3/dge93VthUObKKD5jVXfykmbezadrY4+n1bgUQzLltbH0Mth/jZQE8IQAACEIDA6hBAPMmXCyN+uESR/uv9tt3/dtkxkSKeLObLVstI9U33eb+tz57Lrut1qQbIN/uwlJuANIe6wolNLGlfC5mf1Ygnd+7caZ48eWJl3ipFr1+/bq5cudK8efOmuXr16qStgfL48ePmV7/61WQ3Sv9Z7iR27eVajOw8udgsa+fJbNFNd0ZIQkVb2E/nnr69RmTQigZaQSelXZeDVnQJEZU0bSWBZci1jW0IQAACEIBAKQKIJ3lI+wQPmwdJLHHZQzzR5ctX+ErFrPTcnk/7D2/kqtd0o6ZVLgJa4cTlT+oviW3b29vWX2la+yg+nLqcSspLLjhdwcPsGLlx40Zz/fr1M/OteNIN1fbarBBemxzd6R75yRUr4omfpOvOE+mYTm3iievYSqpgoREMUnxo+2rEk5A2tp0rrmM53SM+HN0Z4p0LmxCAAAQgsEoEEE/yZCNEPPHtOpnVE/ZdLIgncr5iClffThTjMVSMaaNEPJHztYotpDnki1nq63su6R8rIZ7cv39/ciSn+2eO5Tx48GDyklY8+fDhQ/Ov//qvzffff+/cxZJzcuRajFKCu6KQEZC07X1jzRV738eYxJPp3JzfsRIiTmj62nKo7ZezneuYzmxu2nfuuOYgO09yvhNhCwIQgAAEaiaAeJKevVYM0dxZYhNZtK+ZSBFP/PnS1CmanSWSmNKNQlMMn5ycpE80LBQh0ObTt1nCXWPYdyD162lX/yrEkzZ4c7fJ27dvm+fPn08ufn327Flz69YttXjSAjb2Slwam0uAGMOxnfO488QmHJQST/oLXntxq0uM0dhrxSLzT+0xpFDxRCv4FHnnxgkEIAABCECgAAHEk3TIfdHEd/dJ661/max0J0rbD/HEna9uLaa5MLZ7J8X0++X8gQht8Yx4kr6GVslCP+8aQW5ap8wujZUuIXbNz6rEk27S2t0o7U6L/oJyLSZzBMj0/e6775p//Md/HHQHSm7xRJq0XRVOekOSbOWKve+n3XkSKpbUeGxnmeKJRrzoChGanR628WjFD81xo66tHPeoSHOc5xCAAAQgAIEaCCCepGcpZOfI7PvO7FhOSH/EE12+NAVvt57rt9fuPJH8DFXz6CjQKoaAZmeSZFeaF67n1Yon5gjOxYsXJwqk9thOC7HUpbG5FuN53HkyJvFkqnTOfopXI2z0hYoQ8SFWeND2k96MtKKRz44vln4/7j3RZoR2EIAABCBQIwHEk/SshYgfiCfpvDUWpOK1a8MnnMzyZT+OIfnJVa9pxkybPAQQTyI5ml/RMZe+tuKJ69d2bOZNn+69KZEheLvlWozSou+/aWjb+4LPFXvfh9l5kuvv4OAgl6mP51O/sd6YbBMC5t/MF+/ykAr/8yKeSBe3hhyx0bTNLe5kmzwYggAEIAABCAxIAPEkHS7iSTrD3BZC6hXEk9z067aHeCLkzxyzMbtF7t6921y7dq25cOFCc3x83Fy+fLnZ2NhozF0o+/v7k0tlDw8Pm52dnYkwsru726yvr0+O6Zi/3/zmN81nn302sWVe+5d/+ZfJ86H+pIJc61f75lLDsR3tmEu30+RKU+CbuEOOwGjbp+480d61EtPOdllsiNAR41MSsErPH/xBAAIQgAAEhiKAeJKHrPTTw/PfLRZ/SUfbn2M7cr5CahtjzXbXSexr/eg0NYA8IlqUJqA9tmWLS5p/mjtyVvqnio1Q8vLly8klsebPXBR78+bNBeHDtNva2mqOjo6azc3NM1bmfpNvv/12cs/JF1980fzDP/zD5PmQwolxnmsxhhzbaQe9qneelF5YWn/aXLVCwfSN/JM5891nszwstmn7adobO1rhxGbPFofk12enO+DuONqfZnaNe/4Lyc9z3LocNb597TnCo53xtIMABCAAgVoIIJ7ky5Tr13ba12ffY36wOtX8Wg/iySK67kWd0+/Q/otfXXdXzn+fnF3+abM5/Q7t/2UV00ZbA+SbhVjKRcA1T2w7leZrGPv8m63/+efdvtXeeZIL+pB2ci1GzcLXvkFox5srdq2/Zbcb23iXzRv/EIAABCAAAQjoCCCe6DitSivEk7hMaOudOOvuXtQAuYmeb3uIJwPmN9di7Ku1vpBTd5y0tnPFPiDerKbHNt6s8DAGAQhAAAIQgMBgBBBPBkM7iGHEk3CsyxJOTKTUAOH5GnMPxJMBs1/zYqw59piUusarOUYS448+wxDg2M4wXLEKAQhAAALLI4B4sjz2MZ4RT2KoLa/P2Gqe5ZE+H54RTwbMY82LsebYY1I6tvHGMKIPBCAAAQhAAALlCSCelGee4hHxJIVe+b7UAOWZ1+wR8WTA7NW8GGuOPSalYxtvDCP6QAACEIAABCBQngDiSXnmKR4RT1Lole9LDVCeec0eEU8GzF7Ni7Hm2GNSOrbxxjCiDwQgAAEIQAAC5QkgnpRnnuIR8SSFXvm+1ADlmdfsEfFkwOzVvBhrjj0mpWMbbwwj+kAAAhCAAAQgUJ4A4kl55ikeEU9S6JXvSw1QnnnNHhFPBsxezYux5thjUjq28cYwog8EIAABCEAAAuUJIJ6UZ57iEfEkhV75vtQA5ZnX7BHxZMDs1bwYa449JqVjG28MI/pAAAIQgAAEIFCeAOJJeeYpHhFPUuiV70sNUJ55zR6ziifb29s1sxgk9levXjW1cqk59phkjm28MYzoAwEIQAACEIBAeQJ8RynPPMUj+UqhV74v+SrPvGaP7Xwx/zw5OZkbytrpxz/X4PrKS80QiB0CEIAABCAAAQhAAAIQgAAEIAABCPgImM0RyeJJX3kZO/Kat4HVHHvMvBvbeGMY0QcCEIAABCAAgfIEOLZTnnmKR47tpNAr35caoDzzmj1mPbaDeDI/FWpejDXHHrMgxzbeGEb0gQAEIAABCECgPAHEk/LMUzwinqTQK9+XGqA885o9Ip4MmL2aF2PNscekdGzjjWFEHwhAAAIQgAAEyhNAPCnPPMUj4kkKvfJ9qQHKM6/ZI+LJgNmreTHWHHtMSsc23hhG9IEABCAAAQhAoDwBxJPyzFM8Ip6k0CvflxqgPPOaPSKeDJi93ItxbW1NHa3nnl+Vjdyxt05v376t8q9pdHBwoGmmajPUeFXOaQQBCEAAAhCAAAQcBBBP6poaiCe15esb68WfdY2CaEsRQDwZkHTugtyIJxpRRNvON/TcsXfFkxjR4w+//eUs3N//6WJjRJgYO64xDzXeAacXpiEAAQhAAAIQGAEBxJO6kox4Ulu+EE/qythyo0U8GZB/roI8dMcJ4kl4UnPlKtwzPSAAAQhAAAIQgICbAOJJXbMD8aS2fCGe1JWx5UaLeDIg/1wFuVYMadtp2/uGniv2vo/YHSPsPBlwomIaAhCAAAQgAIGVJYB4srKpsQaGeFJbvhBP6srYcqOtRjx5//59c+nSpTlajx49avb29s5eOz4+bra2tpqjo6Nmc3PTSfann35qPv30U9URmJT05BIgWjGkKyD04zJHWc6TeNIXS5Ylnqyt/bwwBU5PP/nIevH1bkPTpvsntXfNs66dvo1cPvpxa8fc+u+218QktZGem3j7bfr8fDGFtjW2bP5cnKT3DJc908+VY1/u+2Nt7Wvj88UjjYXnEIAABCAwPAHEk7yM19Y+PzN4evrD2b93X59+15g9axu1bWzP2jaIJ/Z8dXfSa64hmDF3X1vQ2nTZk54bH7nqtbyzFGsSgf7JDGlOSe2l57P1PRXbtre3rXflrH0M5NQVvKS8SIMOef7ixYtmZ2dnrsu7d++ajY2Nxggr+/v7zcOHD5vDw8NJu3v37jW7u7vN+vr6gpsvv/yy+e6776oTTyReiCcSIfdz6Y3TV0Dbin1XcW+zo32tLa61tvt2u/+t8Rky5tDYZh+Ii8JEqF9f1lsBwcds+gVpXuzq2pTEBel5Pz5Ne01+bMxt45X8Sc/jVxU9IQABCEAgBwHEkxwUpzaM+OESRfqv99t2/9tlx/hAPFnMV39XvGaXvCS2dG3Y7EnP2yilGiDf7MNSLgJSvhe/ey8KcNL8cM1RSf9YGfHkzp07zZMnT6zM28X1+vXr5sqVK82bN2+aq1evTtr2tZ9vv/22+frrr63PciU092Jk58nFZlk7T9pchhT0voI9tiiW4nAV0v2dK93dIprdG6HC0HTNLQoR2nH7xhlT5KeKJ91dHFrRyvc+orGnyaWtjYudtNOl3UklzYfc74/YgwAEIAABHQHEEx0nqZVP8LD1lcQSlz3Ek0WaocVu14K2b2oxfHJyIk0hnq8wAY0gJ80rzfMqxJOuGGKO6ty4caO5fv362fhsW7Jsr/3lL39p/u///m9ytGda5Dk31WSZGrmUzDGIJ9IxndrEE1dBqhURQsQa12TVFM2aQt8naMy/yUx3kWjGqBFCfDtntAvUJ1ZohIyQNpqYNPZsvDVMU+aBJh+a8dEGAhCAAATyE0A8ycM0RDzx7TqZfU7bd7EgnujypS12EU90PMfcSjuXZmvX/wu2PntViCf379+fHMnp/pljOQ8ePJi8pBFP2qM9po/m/FuOCZhbPJFiqvnYznkUT6Zzc/5YSkgRrOkbIn7YhA6fMNL1rymufe1jxhLTp8/jPIgnkghmxhx77ChEzJHef3gOAQhAAALDEEA8SefaiiGaO0tsIov2NRMp4okuX9qCF/FEx3OsrbTzKIdwMl3fldx5YoI1Asjbt2+b58+fN0+fPm2ePXvW3Lp1SyWeGAHmd7/7XXPhwoVqxZPzfGHseRVP+gLKKokn/TdZ30WtmiMdPrEjRgiJ6eMST3xClnaXj7ad68MrZjwa0aodm0tE0cat9TXWD2fGDQEIQGBZBBBP0sn3RRPf3Sett/5lstKdKG0/xBM5XyEFL+KJzHOsLaR7cRbrgrWzl2wnUDT2qhJPugDa3Shm4NLOE3PZ7K9//evms88+m5hg54m8xHLtmul7an+qOFQsqfHYzkzhnO0+WSXxxHUfijZun1AhiUaaQj1GbNCKJ5pdNVr/mrH4xBvfatTatuXM91psPPI7By0gAAEIQCA3AcSTdKIhO0dmn5+zYzkh/RFP/PkKEU7auq1f6EqCivS8G+FQNU/6rMVCCIEc86rrr/oLY/vwPnz40Fy8eHFyb4kknnRVpL6dIe89ybUYz+OdJ2MST7qFaoh4IvWT3lCk4x7SbhKteKAp3ENt5SruXSKJVjxZfL/QXYZry43xqbE3/8Zt/5nkEMHFt/MkNB5pzvEcAhCAAATyE0A8SWcaIn4gnqTzdlkILXART4bLxXmzHDq3pPbnTjwxCX/8+HGzt7d3Jp64fm3nvIgn0iSv5c4TaRza5wcHB9qmYjtJ6NIefbAV/V1xwfx76C/YxP4aSox4IokKsTZjx60REkJiagWMkF03UgyauaFpY5ukIWPrzrOc4xMXDw0gAAEIQGBQAogn6XgRT9IZplqQitUQwUXaWSI97/qSaoDUcdO/DIHQ+SW1r1o8MUd0zC/u3L17t7l27drk3pLj4+Pm8uXLzcbGxuQulP39/cmlsoeHh83Ozk5jLpTd3d1t1tfXFzLGsR15Eo/tjUQzXu3uidCCV9M+9PiGT8RxPUsdn2Yc/ZkXshMnpK1LSLCNPcSutm0qS1/8PjEuNj6NP/ldgxYQgAAEIDAEAcSTPFSlnx7uepHEFt8v93BsZzFfIWLG4ndF+y+jdG1K9n2FsqYGyDMDsTIUAUkI0c6p2fdh96/xVHHniRFKXr58Obkk1vyZi2Jv3ry5IIyYduZniI+OjprNzU1nfmoVTzQXxraDTj2ONLY3Eu14u0cvfBeszvIwf8yjv7OjP0ltR2lChRPf8RDbs24M7S4XV1z9/lJ7TVFuszn/BWbxuEs/5sU3RfcRmZanxMLY7O/gCHnTt7Hx2ZN8uXYsueZk6vikY10hLGgLAQhAAALxBBBP4tktfj/4fPKS7fLX+e8WP1idan6tB/FkEZ3rFEBbr7hqM+kCT6mmk56bSLU1QL5ZiKVUAv35JN2Jo2k/v/5PnSFWIZ6kAl5W/1yLUaumadtpeOSKXeNrFdqMbbyrwJwYIAABCEAAAhCQCSCeyIxWqQXiSVw2ctYxIRFQA4TQoi3iyYBzINdi9N3Z0g8/dcdJay9X7APizWp6bOPNCg9jEIAABCAAAQgMRgDxZDC0gxhGPAnHuizhxERKDRCerzH3QDwZMPs1L8aaY49JqWu8mqMPMf7oA4FVJ8CxnVXPEPFBAAJjIYB4UlemEU9qy9c3zatXr5qTk5O6AifapRBAPBkQe80CRM2xx6R0bOONYUQfCEAAAhCAAATKE0A8Kc88xSPiSQq98n2pAcozr9kj4smA2at5MdYce0xKxzbeGEb0gQAEIAABCECgPAHEk/LMUzwinqTQK9+XGqA885o9Ip4MmL2aF2PNscekdGzjjWFEHwhAAAIQgAAEyhNAPCnPPMUj4kkKvfJ9qQHKM6/ZI+LJgNmreTHWHHtMSsc23hhG9IEABCAAAQhAoDwBxJPyzFM8Ip6k0CvflxqgPPOaPSKeDJi9mhdjzbHHpHRs441hRB8IQAACEIAABMoTQDwpzzzFI+JJCr3yfakByjOv2SPiyYDZq3kx1hx7TErHNt4YRvSBAAQgAAEIQKA8AcST8sxTPCKepNAr35caoDzzmj1mFU+2t7drZjFI7Oanr2rlUnPsMckc23hjGNEHAhCAAAQgAIHyBPiOUp55ikfylUKvfF/yVZ55zR7b+WL7ieu1049/rsH1lZeaIRA7BCAAAQhAAAIQgAAEIAABCEAAAhDwETCbI5LFk5OTEyh3CNS8Dazm2GMm4djGG8OIPhCAAAQgAAEIlCfAsZ3yzFM8cmwnhV75vtQA5ZnX7DHrsR3Ek/mpUPNirDn2mAU5tvHGMKIPBCAAAQhAAALlCSCelGee4hHxJIVe+b7UAOWZ1+wR8WTA7NW8GGuOPSalYxtvDCP6QAACEIAABCBQngDiSXnmKR4RT1Lole9LDVCeec0eEU8GzF7Ni7Hm2GNSOrbxxjCiDwQgAAEIQAAC5QkgnpRnnuIR8SSFXvm+1ADlmdfsEfFkwOzlXoxra2vqaD33/Kps5I69dXr79m2Vf02jg4MDTTNVm6HGq3JOIwhAAAIQgAAEIOAggHhS19RAPKktX99YL/6saxREW4oA4smApHMX5EY80Ygi2na+oeeOvSuexIgef/jtL2fh/v5PFxsjwsTYcY15qPEOOL0wDQEIQAACEIDACAggntSVZMST2vKFeFJXxpYbLeLJgPxzFeShO04QT8KTmitX4Z7pAQEIQAACEIAABNwEEE/qmh2IJ7XlC/GkrowtN1rEkwH55yrItWJI207b3jf0XLH3fcTuGGHnyYATFdMQgAAEIAABCKwsAcSTlU2NNTDEk9ryhXhSV8aWG2014sn79++bS5cuzdF69OhRs7e3d/ba8fFxs7W11RwdHTWbm5tzbTX9c6cilwDRiiFdAaEfqznKcp7Ek75YsizxZG3t54VpcXr6yUfWi693G5o23T+pvWvude30bfR9uPy18braG7u2Z11/ucZjG6fLt298rR0bE814TH/Jvi9noTwkXyaenGPx5a6fA83c1M41iWs/rjZXmhik92fXutSy17STYuA5BCAAgSEIIJ7kpbq29vmZwdPTH87+3fX67DvHrN/0827Wtxsh4omcr5D/0Su11TxvI7Jdf5CrXpNHTYshCHRPaEjXW/RPc/TbS89N/NWIJy9evGh2dnbmmL97967Z2NhojDCyv7/fPHz4sDk8PJy0u3fvXrO7u9usr69P+vj6D5HILtyTk5MkF9KbwuxNfXonira9L6ih3ki0O09WRTyZsXULDLZCOkSosBX7PgFAKvL6fdvCNCSm7txwxWLadJ/Z/PbFn/a/fTb7dl3z1MVt+oVmUbzSvGbzlZofaayu8bryFhqPjUd3Xmt4hcxHbdvu+FLnjtRfegPW5EiywXMIQAACQxFAPMlH1ggkNtGj/7r039PPbrstxBN/vtoCNaTQtbXVFM2ammiomiffrMWSuxbQ3Qc6Xa/+ttLzNoZqxJM7d+40T548sbJrF8/r16+bK1euNG/evGmuXr06adsuNl//oaZkrsXIzpOLzbJ2nnSLTO0OCZ9YoS18tQVof+6G9uv+n3+fuOIqwIcQT7QxacUgrfjjfmPOI5yF2reJKqFj0QhnGvEkNRZpXkrih2+e2biGiCGa+TbUZwR2IQABCGgIIJ5oKMltXGKHSwjptrf1RTyRmS9+Tw3/H71SUet6LvXrF8Op/7M7nAY9Ugho8zur5UYknnTFEHNU58aNG83169fPeNsUzO5rUv+UxPn6Ip4s0nHtPJF2mtQmnriOyixLPJEKd01Rro1dEpxshXg3PqmYjSmMfetUsqdhoxlzTJGfKhr4WGqe2fIi5c/GQmK8+OXKLljF+Jbe36X5JvXnOQQgAIGhCSCe5CHsE0/sn9GznSWIJ7lygHiShyRWQsQT6TiO9LxLu4qdJ/fv358cyen+mWM5Dx48mLwkiSdS/6GmX27xRIqz5jtPzqN4Yiv0QgQI6f/Gu+aDtNsgRKjojyEkphDRISSmkEJc01ZqEzKOED5aIcAmRvhybzsq5Zt32jmZQ8gxcUvHziQuGsZSTkPmm/S+y3MIQAACQxNAPEkn3Iof7b0mrvtK5j8f5o/lSDtR2r4c27HnyCBIBgAAIABJREFUq1vshha+viM+Nlvdmmj63ePUOYly1WvpsxQLWgIh+bXZlOaf73kV4kk7aHO3ydu3b5vnz583T58+bZ49e9bcunVLFE+k/tpEhbbLtRjHcGznvIonkvjgKxQ1RaJvTkoiita+r12IsGArWPvxa2Jy+WzH29qULspt20mFdsgY+zFIYoHkW8PM18YneITsPNHkRcpll3cKFw1jLdeYcYV+DtAeAhCAQCoBxJNUgtP7SaafPdNLXqVdKL67Ubp2bJEhnixS6RejUvE6/90m/LhF/3+sa4phju2kr7NSFkLy64pJmoOu51WJJ93Bt7tJ2gtSp29kM1XRthvF1X+oROcWT6Q4a9p5EiqW1Hhsp1ss+i5K9YkBrgtXpbngK6htcU2/SOju9tDuQAgRHUJikgpjbXwun322IeMILcalsWjy6GvjYiExsglRqbGkcNWOUZvTkPkWstZoCwEIQGAIAogn6VRDjt1oLpX1iS+IJ/P58u0M0WQ2psgN8ZmrXtOMhTZ5CITk1+UxZl4ZW9WKJx8+fGguXrx49usyZjAh4km3f540LlrJtRjP486TMYknXWHCVixrivOQIts2n11++21DLsWVdnZoxmUrqKWYJBaSMBBSxHdzp+EqxRbq2ycahMajEVK04oNmnCltYuZOKKs2t9J8G+rzAbsQgAAEtAQQT7Sk3O204olGOJl9VvJrO5rM9O+T6PaRfnFn+lkdt/PE9jO0/FSxJmOr3wbxJDJHjx8/bvb29s6O7fh+bcfmou0f6V7slls8kRzWsvNEGof2+cHBgbap2E7KlXZXRluQuUQI8zzkJ3N9Rys0xbOrGB5yPC6f3XhDRKSQtjb+QxXiIXHFxhCyk0UTT7ujRNrRlCJ8hOQgZB5K80ojmoW2Ed84aAABCECgAAHEk3TIGvEk5dd4uhGy80TOlySIzH9nRDyRiY6rBeKJkG9zRMf8Ys7du3eba9euNRcuXGiOj4+by5cvNxsbG425C2V/f39yqezh4WGzs7PTmAtld3d3m/X19UbqP9R0kwpyrV/tG0wN4ol2zKXbaXKlLWRDC2VNe00x2xatfYFGU1T7ClNNfCFCjktgCi2kQ9qHMOiPJaRvSNsSYpImHk0b13rU9tWKNpJAop07mrhC5k/p9yP8QQACEJgvxr9pXr161Zyc/H+ASSDgu/BVElek54gnYYnR1jbTz/1w8aTfjztPwvJTQ+tuTqU5svjdPm5OGTtVHNsxQsnLly8nl8SaP3NR7M2bNyfCSPfPtNva2mqOjo6azc3Ns0fa/rkniqYg1/gMObbT2tNsg/P5zhW7Znyr0EY73rYINDHbdpD0x+LbZdK1NcvbJws4tMLJ9INiem+JK86+z/4OBCkXml0zvnHZnvmY+eJtxysxb59LthbfWH924tDkvttZ+wsz2j7SWKQc9OeIL+9S7FIsmnnpylF3nUlzRzMmWxvfGpDGLq0XnkMAAhDIQYCdJzkoTm24fm2nfX3xO8X0gtlu3/a/Xb/Yw84TOV+2C2Snn/nzv4rTPfJjq220z/m1HTknNbZw3XHqml+zteueZ7Z52GVThXhSYzJNzNqCXBqfVk3TtpP85Yxd42sV2uTK1SqMhRggAAEIQAACEDg/BBBP6sol4klcvnLWMSERUAOE0KIt4smAcyDXYvRdtNQPP3XHSWsvV+wD4s1qemzjzQoPYxCAAAQgAAEIDEYA8WQwtIMYRjwJx7os4cRESg0Qnq8x90A8GTD7NS/GmmOPSalrvNJRgRhf9IEABOogwLGdOvJElBA47wQQT+rKMOJJbflq7xQ6qStwol0KAcSTAbHXLEDUHHtMSsc23hhG9IEABCAAAQhAoDwBxJPyzFM8Ip6k0CvflxqgPPOaPSKeDJi9mhdjzbHHpHRs441hRB8IQAACEIAABMoTQDwpzzzFI+JJCr3yfakByjOv2SPiyYDZq3kx1hx7TErHNt4YRvSBAAQgAAEIQKA8AcST8sxTPCKepNAr35caoDzzmj0ingyYvZoXY82xx6R0bOONYUQfCEAAAhCAAATKE0A8Kc88xSPiSQq98n2pAcozr9kj4smA2at5MdYce0xKxzbeGEb0gQAEIAABCECgPAHEk/LMUzwinqTQK9+XGqA885o9Ip4MmL2aF2PNscekdGzjjWFEHwhAAAIQgAAEyhNAPCnPPMUj4kkKvfJ9qQHKM6/ZY1bxZHt7u2YWg8T+6tWrplYuNccek8yxjTeGEX0gAAEIQAACEChPgO8o5ZmneCRfKfTK9yVf5ZnX7LGdL+afJyfzP3G9dvrxzzW4vvJSMwRihwAEIAABCEAAAhCAAAQgAAEIQAACPgJmc0SyeNJXXsaOvOZtYDXHHjPvxjbeGEb0gQAEIAABCECgPAGO7ZRnnuKRYzsp9Mr3pQYoz7xmj1mP7SCezE+FmhdjzbHHLMixjTeGEX0gAAEIQAACEChPAPGkPPMUj4gnKfTK96UGKM+8Zo+IJwNmr+bFWHPsMSkd23hjGNEHAhCAAAQgAIHyBBBPyjNP8Yh4kkKvfF9qgPLMa/aIeDJg9mpejDXHHpPSsY03hhF9IAABCEAAAhAoTwDxpDzzFI+IJyn0yvelBijPvGaPiCcDZi/3YlxbW1NH67nnV2Ujd+yt09u3b6v8axodHBxomqnaDDVelXMaQQACEIAABCAAAQcBxJO6pgbiSW35+sZ68WddoyDaUgQQTwYknbsgN+KJRhTRtvMNPXfsXfEkRvT4w29/OQv393+62BgRJsaOa8xDjXfA6YVpCEAAAhCAAARGQADxpK4kI57Uli/Ek7oyttxoEU8G5J+rIA/dcYJ4Ep7UXLkK90wPCEAAAhCAAAQg4CaAeFLX7EA8qS1fiCd1ZWy50SKeDMg/V0GuFUPadtr2vqHnir3vI3bHCDtPBpyomIYABCAAAQhAYGUJIJ6sbGqsgSGe1JYvxJO6MrbcaKsRT96/f99cunRpjtajR4+avb29s9eOj4+bra2t5ujoqNnc3LSS/emnn5p/+7d/a77//vvm6dOnqmMwsSnKJUC0YkhXQOjHZI6ynCfxpC+WLEs8WVv72Zr+09NPvNOi3y+mvbHh6ic9cwVn7NnG1Pdji7/1GdPfxOPy3Y1VikO7Frt2QnOh9UE7CEAAAhCAQAkCiCd5Ka+tfX5m8PT0h7N/d73e9y61Qzyx56u/k166iqDbvt/WtSvfZtNnx0Saq17LO0uxpiEQMqekeaC1VY148uLFi2ZnZ2eO47t375qNjY3GCCv7+/vNw4cPm8PDw0m7e/fuNbu7u836+vpZn++++6758ssvGyO6/P3f/33zN3/zN82FCxc0uYlqk2sxaneSIJ5EpWnSScpVX6yQxAubCBAihLQFf0ifdvS22LSvGRuutuZZX5TQiEK2NiHx+GLScvblK37W0BMCEIAABCAwPAHEk3yMjfDRFUxm353mX9e2s0WGeLJIxVbL+Oqb/rPuf7v6hfpoo5RqgHyzD0s5CWjr42kdMX9vqPTftj79+bK9vW29aHjto4J36hqopLzkBHTnzp3myZMnVpOtUvT69evmypUrzZs3b5qrV69O2rbht+JL2yZnbBKfk5OTJHfsPLnYLGvnyexDdXEXyFACgM9nV0hwCQLauLTtXPFoBInQGKdrdnFXjzbWEH9Ji5LOEIAABCAAgUIEEE/ygHYJItPvVouiSv81X/9uhIgnunyFiCe+Ynb2PdVfIA9dr+lGTatcBFLEk5j51MYt6R8rIZ50xRCza+TGjRvN9evXz9i34klX5+m+Zo7qfPrpp5NdKV999VWunIl2cimZYxBPpGM6NYgnoWKCpr1tknWPz0g7P7piS99WyG4amx1N/CFihm9ciCfi2w0NIAABCEDgnBJAPMmTWK34MSvGdbtR+tEhnsj5Cil8XeJI10vsrhNjI1e9Jo+aFrkIaI/Y+PyFindViSf379+fHMnp/pljOQ8ePJi8JIkn3377bfP1119Pjuv87ne/896JkiupORej9g2m5mM7tYkn2mLeJ1hoxIdU8STkeFFoPJr2MeKJVqjR2tbEmXPdYwsCEIAABCCQkwDiSTrNVjhp7yuxHd1Z/M42E09C+iOe+POlrWsW8zG/s8QnnnRrItPOd78K4kn6+lq2hZg5FXL8qzu+KnaetAGbu03evn3bPH/+fHLZ67Nnz5pbt26J4om558Tcd2IWTruLxXYnSu7E51qM7DxZjWM7/fmhvW9j/s19dvzHV/x3+/juGZGEgVrFk76AEiJWhe6oyb3usQcBCEAAAhDISQDxJJ1mXzSRdqHYjuxMi/DpBbO+/ogn7nxJl3a6ekrFse0Oi65o4uufq15Ln6VYSCEgzRGf2NY+08zPqsST7qDb3ShGEJF2nvSf2+5ESUmWq2+uxaidDDXtPAndaTLGYzsawSBEHOnP01SRQRJu+gKIS0SavWHN3yvTta9hobEzxDrHJgQgAAEIQGBIAogn6XQ1d5rMvkfI95/4BBTEE12+QuubEGEl5BhPrnpNN2paDUUg13zqCim2HUvViicfPnxoLl68ONlNEiqeTN/w1iZspJ/JSklwrsV4HneenAfxpC8OhIoJUnuXYNCfk9oLVmsTT7p8Q8QTqV/KmqYvBCAAAQhAoDQBxJN04lrxJORXdlxtEU90+dIUu7FtEE90OThPrWLnSogoZ9pWK56Y4B8/ftzs7e2dCSGuX9tphRLfr/EMMXlyiydSjLXsPJHGoX1+cHCgbSq2k3KV436NWAGgDT53DEPF04WtjbkvRPVtmP8OOSblu3xWnAw0gAAEIAABCKwQAcST9GRoxJPUX+Npo0Q80eVLKnal57Pvx4t3oSCe6HJwnlpJ80V63mfhal+FeGKO6JijNnfv3m2uXbvWXLhwoTk+Pm4uX77cbGxsNOYulP39/cmlsuYXdXZ2dprunSbS86EmjlSQa/1qk12DeKIdc+l2Uq5ChIaQtpJo4LvvxCWqaAULbTtXjNLOmdT4JBFGc2RJG2Pp+YY/CEAAAhCAgJYA4omWlL9dVxzR/Ayxrw13nqTlRKpttOKHz073GXeepOVr1Xvnmk8+QW4mjn7TvHr1qtne3p788+TkZA7PSvxUsRFKXr58Obkk1vyZi2Jv3rzZrK+vzwVr2m1tbTl/TUd6nntiSAW51l/IsZ3WZupxpFyxa8e47Hau8Zri2/Xn+5ngfj/pJ4Vtfto+Plu++GxxG5s+X13Bo9u/L+L0bYeMz7aDRLLXv/9Eam+eI5wse1XhHwIQgAAEchBAPMlBcWrD9Ws77euL3y+mF8TOvh99PvlX36/1sPNkMV/dizin/E57XOevU+i3bxvb+vlqHs01DWOrefKtpuVZ0syn7ryQ5pNkrzvSKnaeLC81aZ5zLUZJTZu9obt/wit0JLliD/W7rPZjG++yOOMXAhCAAAQgAIEwAognYbyW3RrxJC4D2nonzrq7FzVAbqLn2x7iyYD5zbUYXWqZLfTUHSetzVyxD4g3q+mxjTcrPIxBAAIQgAAEIDAYAcSTwdAOYhjxJBzrsoQTEyk1QHi+xtwD8WTA7Ne8GGuOPSalMcd2YvzQZ/kEpCNGy4+QCCAAAQhAAAIzAogndc0GxJPa8jW9w6J/d0VdoyDaUgQQTwYkXbMAUXPsMSkd23hjGNEHAhCAAAQgAIHyBBBPyjNP8Yh4kkKvfF9qgPLMa/aIeDJg9mpejDXHHpPSsY03hhF9IAABCEAAAhAoTwDxpDzzFI+IJyn0yvelBijPvGaPiCcDZq/mxVhz7DEpHdt4YxjRBwIQgAAEIACB8gQQT8ozT/GIeJJCr3xfaoDyzGv2iHgyYPZqXow1xx6T0rGNN4YRfSAAAQhAAAIQKE8A8aQ88xSPiCcp9Mr3pQYoz7xmj4gnA2av5sVYc+wxKR3beGMY0QcCEIAABCAAgfIEEE/KM0/xiHiSQq98X2qA8sxr9oh4MmD2al6MNccek9KxjTeGEX0gAAEIQAACEChPAPGkPPMUj4gnKfTK96UGKM+8Zo9ZxZPt7e2aWQwSu/npq1q51Bx7TDLHNt4YRvSBAAQgAAEIQKA8Ab6jlGee4pF8pdAr35d8lWdes8d2vth+4nrt9OOfa3B95aVmCMQOAQhAAAIQgAAEIAABCEAAAhCAAAR8BMzmiGTx5OTkBModAjVvA6s59phJOLbxxjCiDwQgAAEIQAAC5QlwbKc88xSPHNtJoVe+LzVAeeY1e8x6bAfxZH4q1LwYa449ZkGObbwxjOgDAQhAAAIQgEB5Aogn5ZmneEQ8SaFXvi81QHnmNXtEPBkwezUvxppjj0np2MYbw4g+EIAABCAAAQiUJ4B4Up55ikfEkxR65ftSA5RnXrNHxJMBs1fzYqw59piUjm28MYzoAwEIQAACEIBAeQKIJ+WZp3hEPEmhV74vNUB55jV7RDwZMHu5F+Pa2po6Ws89vyobuWNvnd6+fVvlX9Po4OBA00zVZqjxqpzTCAIQgAAEIAABCDgIIJ7UNTUQT2rL1zfWiz/rGgXRliKAeDIg6dwFuRFPNKKItp1v6Llj74onMaLHH377y1m4v//TxcaIMDF2XGMearwDTi9MQwACEIAABCAwAgKIJ3UlGfGktnwhntSVseVGi3gyIP9cBXnojhPEk/Ck5spVuGd6QAACEIAABCAAATcBxJO6ZgfiSW35QjypK2PLjRbxZED+uQpyrRjSttO29w09V+x9H7E7Rth5MuBExTQEIAABCEAAAitLAPFkZVNjDQzxpLZ8IZ7UlbHlRluNePL+/fvm0qVLc7QePXrU7O3tnb12fHzcbG1tNUdHR83m5uZc2zdv3jRXr15doP3nP/+5+eKLLwbJQi4BohVDugJCP2BzlOU8iSd9sWRZ4sna2s/OuXF6+ol33vT79tt3n/uetU6kNua5sdn+sx+c63XbIHw2+u1bn9IisrHUxCSNW/Jr4yflRmuTdhCAAAQgAIGhCSCe5CW8tvb5mcHT0x/O/t31us27advt222DeOLOV383ve86gm5bV7u2je251leuei3vLMWaREAzP1w2+hsNXKc8bPOqGvHkxYsXzc7OzhyDd+/eNRsbG40RVvb395uHDx82h4eHk3b37t1rdnd3m/X19UkfW3/zemtDSlDM81yLUbuTBPEkJkvTPlKubAKBTzQIaR9qx8Trsm+edcUGl+1c8bli8WUiR0w+BjaxxSZ0aUWf+FlFTwhAAAIQgEA6AcSTdIatBZfo0X/dJ460IgviSVhetPXMLFezux5tfbuv2YrhfuHr8i/VAGGjpHUpAr78++uQ6Q+wtPPDNS+k+bK9vW29aHjto+FTVwCS8pIT3p07d5onT55YTbZq0evXr5srV6403V0mbfhmV8q1a9eaCxcunNn48ssvG7PzZKi/XIuRnScXm2XtPJm9gU93dPT/QkQIX8E/XcT57ecQKjTiTogQERpTKpsQf0O9F2AXAhCAAAQgEEsA8SSW3Hw/SRDpiyG29u1r7DwJz0mIeBIqlky/Y+vFlm70ueq1cCL0iCUgzQ+X3ZCNBlWLJ10xxBzVuXHjRnP9+vUzLrYtW75tXKajsfk///M/zVdffRWbN7FfrsU4BvFEOqazquJJXxDRiAj9Nt2jNtKuCY397sQMEQ5C2vZFpZC4QvyEsPGJU1phSlzUNIAABCAAAQgUJoB4kge4T/CweUA8ycO9FTa61qRfD5WK49TniCf5crsMS1L+U8UTn9AnbR5ZiZ0n9+/fnxzJ6f6ZYzkPHjyYvBQjnnz77bfN3/3d3zWfffbZYDnPLZ5IgYaoaZKtXLH3/bgujEU8me46cQkrfbFCyp/UPmTHzLJ3nrTCh8TGxs/FIUTs0bKmHQQgAAEIQGAIAogn6VS7O0aMNdeRm64n31Eedp6k5UTahSIVx9Lztj6UjmaYdkPVPGmE6O0joMl/v7+0M2l+7c92MfXtVCGetEGbu03evn3bPH/+vHn69Gnz7Nmz5tatW1Hiie8YUK7pmmsxsvNkdY/t9At2TVEuiQDd51LbrjjQnbddwcE1n6VdLqECjGbsIQKHra2PTYhtbay53guwAwEIQAACEIglgHgSS27Wr39PibQLRboDBfEkR07cBapN/DCv+cQQV0Hd7WeLOle9lk4ECyEE+mKIL8+aO3HOpXjSHVS7G8UsotCdJz/++GPzX//1X4Me2TGx5lqMkjo7K3Knb0La9r4Jmiv2vo9250noTpMxHNuxiRVa8cQldMQckennTGtDK0ho7SGehHyE0BYCEIAABM4rAcST9Mz6juAsfu+Z/yWdkL7T7///z3qRZPoozpcFTb3SrfGknQO+AllzDOPk5OR8AR7BaFzzQxJCfPNBmpdV7Tzpgvjw4UNz8eLFM7Ggrzb57jwxv7zz61//etAjO0OIJ+fpp4oRT2aXw/qO0Ky6eNJ/X5Z+vtkmiLiEH1fb0HtQ+va1Is8IPnMYIgQgAAEIVEAA8SQ9SVoBxNXOFYHt+A/iiS5fUpHqK4ClYxvS867tof6HsY4CrXIQkMQQ9/pd/F0caV5WK54YCI8fP2729vbOdp74fm2nC63EkZ0hxBNpctVy54k0Du3zg4MDbVOxnfTGmbJbYv7Nf/FXe3y2TV/t8Rqb2JAj7lz3o/hEEkko6SfQxBTLBvFEXA40gAAEIACBFSKAeJKeDI14Ih3lmf8+N787Zb4YZ+eJJmNSkTrPe/6IjySOSM/n8/UNO4U0CVvhNiFzaVpzuI+MSbaqEE/MER3z6zh37949+7lh89PDly9fbjY2NhpzF8r+/v7kUtnDw8NmZ2enMRfK7u7uNuvr63OpNkd2vv/++8ldKUP/SQW51r+UxFlRuvrHdrRjLt1OylWIgBAjBLh2bISIH6niyRD9XXnU7qjRXFY7/+Fq/0np7tgQT0qvLvxBAAIQgEAKAcSTFHqzvl1xRLrTZPq9wS2QcOdJWk5CahvjyfbrPL5jPIgnafmppbfvpIlvDK75p5mXVYgnRih5+fLl5JJY82cuir158+aCMGLabW1tNUdHR83m5qaV2XfffTcRXK5cuTL4vJAKcm0AbSI1x3Zam9JPgEm+c8Uu+VmV567xtjscbHFKR1T6fW07SPp2Q3eZuPrb4ja2Xa/3BYjZPJodL5p+kZju+LA9l8bbj7XbPpWNZlxt/FLeVmVOEgcEIAABCEDAEEA8yTcP+hfHtpbb1xe/V/1gdY54EpaTtsidfX+cPy7RL4K1RbGvneSzjWVsNU9Y5laztTQ/JBHk3Isnq5k2Oapci1GaALM3fv+t1XLEsxa5Yg/xucy2YxvvMlnjGwIQgAAEIAABPQHEEz2rVWjJnSdxWdDWO3HW3b2oAXITPd/2qth5UmsKci3GvnLq45G642SsKmyuXNU6V4kbAhCAAAQgAIHVJIB4spp5cUWFeBKer2UJJyZSaoDwfI25B+LJgNmveTHWHHtMSmOO7cT4oc9qEuAoz2rmhaggAAEIQIBjO7XNAcSTujI2tpqnruysXrSIJwPmpObFWHPsMSkd23hjGNEHAhCAAAQgAIHyBNh5Up55ikfEkxR65ftSA5RnXrNHxJMBs1fzYqw59piUjm28MYzoAwEIQAACEIBAeQKIJ+WZp3hEPEmhV74vNUB55jV7RDwZMHs1L8aaY49J6djGG8OIPhCAAAQgAAEIlCeAeFKeeYpHxJMUeuX7UgOUZ16zR8STAbNX82KsOfaYlI5tvDGM6AMBCEAAAhCAQHkCiCflmad4RDxJoVe+LzVAeeY1e0Q8GTB7NS/GmmOPSenYxhvDiD4QgAAEIAABCJQngHhSnnmKR8STFHrl+1IDlGdes0fEkwGzV/NirDn2mJSObbwxjOgDAQhAAAIQgEB5Aogn5ZmneEQ8SaFXvi81QHnmNXvMKp5sb2/XzGKQ2F+9etXUyqXm2GOSObbxxjCiDwQgAAEIQAAC5QnwHaU88xSP5CuFXvm+5Ks885o9tvPF/PPk5GRuKGunH/9cg+srLzVDIHYIQAACEIAABCAAAQhAAAIQgAAEIOAjYDZHJIkn4IUABCAAAQhAAAIQgAAEIAABCEAAAuedQLR4ct7BMD4IQAACEIAABCAAAQhAAAIQgAAEINASiDq20+8ETghAAAIQgAAEIAABCEAAAhCAAAQgcN4IuC4aVt15gnhy3qYD44EABCAAAQhAAAIQgAAEIAABCECgTwDxhDkBAQhAAAIQgAAEIAABCEAAAhCAAAQ8BBBPmB4QgAAEIAABCEAAAhCAAAQgAAEIQADxhDkAAQhAAAJjIPD5559PhvnDDz+Iw137/Flz+sPXYjtNA40tTRuNr7ZNbnshvmkLgVQC//3f/9386le/SjUz119jU9NGE5TWTsh7ksYvbSAAAQhAYHkE2HmyPPZ4hgAEIACBzAS0hYoRHsxfDvFEY0vTJgRFbnshvmkLgRwEjPhg/nIKKBqbmjaa8WntmPektbW15j//8z81ZmkDAQhAAAIrTGBw8cR8YHT/Tk9P5/67fd5/vdvItPE9j+EbG1e/X+tbE1/IOLp+XLaHGENIjDHc6QMBCEBgSAIa8aQVHnKIJxpbmjYhTDT2XJ8ha2s/n7k6Pf3E6da08z03HaXPC8mX9Dzke4Bkq/t8knfv2P3fOSRf83H7OaYynOZhllPf2CRfbU6132t8398032Fa8cH4yyWgaGxq2mjWo9YO4omGJm0gAAEtgZRaVOsjpJ3m/T7088XnX/InPW9ta9v1YxlUPJE+qLvPbW1jByUlPDYuVz/JnuZLpu9LoouNVnCSOPfj04xHYsxzCEAAAssgIIknXeFhUmgmHNvR2NK0CeGktWf/3Jgv5G0CSZgw4BYZ+rZD/7vPxPe5FGPbJw6l+Jr/LJ+KGrFCjTSu6We3LHJ1vyhqvzf4vrdo/qeXxmdXfDDtcwgoGpuaNpo1qbWDeKKhSRsIQCCUQP98XpykAAAIDUlEQVSzahn1mzaGXLFJ/qTnms8mKQ9LE09CBIFcwDXAQuLS2PN9AXElRzNe/5e7xS+0kk3tZJMmFM8hAAEILJOATzzpCw+TwjZSPNHY0rQJYRViTyOe+IpvTVEeIjL0fbmEG5fQkOLLxjiXeOJi2NqXOKaOS7LfHbv0PaDPKeb7kMZG26YvPuQQUDQ2NW0061JrB/FEQ5M2EIBAKIEc79GhPjXv8UPWlNLnmIaJZENiMph40v6fiTYA23EdzWsx4oNv0Dnj0sYWmiSpfYkxSDFIE4vnEIAABJZBwCWe2ISHWPFEY0vTJoRPqD3te7ir+NYU5Vof7Tglm7GCRrg4knaUZvHL46K9HOKJNC7tcZ0Z/7Aj0LYvwN2YUo8r28SHVAFFY1PTRrM2tXYQTzQ0aQMBCIQS0AgFoTZztF+meGL/3Jz/7Av97tK3OZh4IilTIQlPHaQkpnS/AITEpRFPpB0iky/vnXtgJGEkdlJIcdi+BA3JPcfixAYEIACBPgGbeOISHmLEE40tTZuQzMXY075/j008kQQczee6JJ50fUj+tHmaCSBu4SenL813IU3svjYu8SFFQNHY1LTRrE+tHcQTDU3aQAACoQS079OtXde9o12/bZtuPaoRyrs2unG1/97a09qytY+pkfuf6bHxdMdXTDxxBe+CrXk9dJK52tuSrPUvfXlwPff5lGxKAopmMWnGFxNHrpxgBwIQgEAMgb544hMeQsUTjS1Nm5BxxdrTvH/7d3rId2lofGiK/un3g3y7QXyC0OxLpO+yXP0ODelekhLjmv8894krIeNa/D91k/XS+5890hfhWPHE+Iq5A8UnaLQ2NW00a1RrB/FEQ5M2EIBAKAFph4fveewzKUab3e5nh+Z7Q84aOUc8/TEjnky+tM2+JIQID6ETYPYl0n8nicZuP5FDjCEmDmlR8RwCEIDAkAS64okkPISIJxpbmnGF3LGi8emyJ71/y0V9PvFklXxpxByJnctG6D0uU9FIJ2hIDPOOS3dvmib2FPEkRkCRBA3NGtX61fgyAhDiiZY67SAAgRACITsx+js5JPGkH4cklLs+z0Lqao0NzeeOtt72tfPl4dyIJyETqITwkJK4kIlh8xMyUX2+YuIIWfS0hQAEIJCbADtPpkT97+0aYUTTRi78paJfeh7y5UZra8onbYeGSyhxzeeYi3A1gsji95nUcdlzGvK9ohtTinjCzpPc747YgwAEzhMBTZ3WFU20Ozo0dn21tPQZEFp7ShsEbDl1+Yj9LOv6ODfiScpikJISkgDNZJISlzppJfvSpA75sprCnb4QgAAEchPgzhO/eKIVGDTtpM8qyYb0XPtZJYkh9i9W8SJDWNxpx5FCfEkc5Hz5fno67sK9WPEkRjgx49fcQ6Jpo3lf0tph54mGJm0gAIFQAqHv6bbdJq3P0COZ2s/nkJp0+hmWfjojRZzR5KCYeJICQ5ocmoG62sTGpY1JI7zYJrNme5RP5JAEIdcE1S6GFOb0hQAEIDAUAX5txy2ehBwr0RTtobtbpItUY3eDhIxLEhikz8bz68svjsR+T4kRT2KFE5940rWp/ZUc6T1KawfxRCLJcwhAIIaAVIv2a0Hjo3shrKvWDHm/l+ro/meqFLPUXuo/RDz93Awmnpjgu3++BHWT2Q+waydEUPCJJbni0sbjE1D6Y9dw07RpJ5/EVrtwYhY1fSAAAQiUJuASTybviZ8/Wwgn5A6SbmeNLU2bED4h9uxfIH62uusfKen+BK7ruEn/C87iZ7ffV9fH/Gey/SJXSaixDayNve/LN6bUcdk4lGIYO67+dwrX94aY72Oh4kmKcGLitgkafZuaNpp1qbWDeKKhSRsIQEBLIPY9u+1naj/Jhvb93mbH9hnS9a0Zp629pv4dKp5uzIOJJxowY2kjqWSryKHGmFeRIzFBAAJlCfjEE5uAEiueaG31BY8Uf1qfkgCQKyMlPyfwlZ61kgzbaEPEk1ThxCae2Gz2RY9Yv1o7iCfpcxcLEIBAPgK+/6mv3RiQL5r6LCGeFMrZMr60xA6tplhjx0g/CEDgfBKQxJO+AJFTzHD+8k1nx0uqP238Jd7HS/jQFOG5ZzLjykdUK57EChj9SLuChsumpo2GgNYO4omGJm0gAIFSBBBP0kgjnqTxC+pd8gtZUGCdxjXEGDs2+kEAAuefgEY86QoQOcUMn612B0oOf5r4+1tuXcdktDPCdiTE/QXMfmQHX4tHklaBoTYvIe00W75b8SGXcGLi09jUtNGMVWsH8URDkzYQgEBJAtKxnZKx1OYL8aS2jBEvBCAAAQg4CWjFk1aAyClmSLaMgCK1CUltbnshvif8LLfih9rQtseXlpS7XUmGmmiN+JBTOGnFE8lmLr9aO+Y96a/+6q+a//iP/9BgoQ0EIAABCKwwAcSTFU4OoUEAAhCAAAQgAAEIQAACEIAABCCwfAKIJ8vPARFAAAIQgAAEIAABCEAAAhCAAAQgsMIEEE9WODmEBgEIQAACEIAABCAAAQhAAAIQgMDyCSCeLD8HRAABCEAAAhCAAAQgAAEIQAACEIDAChNIEk+2t7dXeGiEBgEIQAACEIAABCAAAQhAAAIQgAAE8hB49epVc3JyMmds7fTjn8t8q7jkcY8VCEAAAhCAAAQgAAEIQAACEIAABCCw+gSCxJPVHw4RQgACEIAABCAAAQhAAAIQgAAEIACBYQl4d54M6xrrEIAABCAAAQhAAAIQgAAEIAABCEBg9Qn8/0KVT3qz19aYAAAAAElFTkSuQmCC"/>
          <p:cNvSpPr>
            <a:spLocks noChangeAspect="1" noChangeArrowheads="1"/>
          </p:cNvSpPr>
          <p:nvPr/>
        </p:nvSpPr>
        <p:spPr bwMode="auto">
          <a:xfrm>
            <a:off x="155575" y="-21796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89090" name="Picture 4" descr="Essential Science Indicators Version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1075"/>
            <a:ext cx="914400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643438" y="1557338"/>
            <a:ext cx="1368425" cy="36512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5292080" y="112242"/>
            <a:ext cx="3600400" cy="6524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dirty="0" smtClean="0"/>
              <a:t>关注某学科的优势机构</a:t>
            </a:r>
            <a:endParaRPr lang="en-US" altLang="zh-CN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TextBox 11"/>
          <p:cNvSpPr txBox="1">
            <a:spLocks noChangeArrowheads="1"/>
          </p:cNvSpPr>
          <p:nvPr/>
        </p:nvSpPr>
        <p:spPr bwMode="auto">
          <a:xfrm>
            <a:off x="468313" y="1773238"/>
            <a:ext cx="8229600" cy="29511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2000" dirty="0"/>
              <a:t>注意事项：</a:t>
            </a:r>
            <a:r>
              <a:rPr lang="en-US" altLang="zh-CN" sz="2000" dirty="0"/>
              <a:t>ESI</a:t>
            </a:r>
            <a:r>
              <a:rPr lang="zh-CN" altLang="en-US" sz="2000" dirty="0"/>
              <a:t>对所有研究机构名称进行了整理和简化，请在检索式利用索引或通配符“*”查找。如上海**机构、华东**机构，只需输入</a:t>
            </a:r>
            <a:r>
              <a:rPr lang="zh-CN" altLang="en-US" sz="2000" b="1" dirty="0">
                <a:solidFill>
                  <a:srgbClr val="FF0000"/>
                </a:solidFill>
              </a:rPr>
              <a:t>“</a:t>
            </a:r>
            <a:r>
              <a:rPr lang="en-US" altLang="zh-CN" sz="2000" b="1" dirty="0">
                <a:solidFill>
                  <a:srgbClr val="FF0000"/>
                </a:solidFill>
              </a:rPr>
              <a:t>shanghai*”</a:t>
            </a:r>
            <a:r>
              <a:rPr lang="zh-CN" altLang="en-US" sz="2000" b="1" dirty="0">
                <a:solidFill>
                  <a:srgbClr val="FF0000"/>
                </a:solidFill>
              </a:rPr>
              <a:t>或“</a:t>
            </a:r>
            <a:r>
              <a:rPr lang="en-US" altLang="zh-CN" sz="2000" b="1" dirty="0">
                <a:solidFill>
                  <a:srgbClr val="FF0000"/>
                </a:solidFill>
              </a:rPr>
              <a:t>E China*”</a:t>
            </a:r>
            <a:r>
              <a:rPr lang="zh-CN" altLang="en-US" sz="2000" dirty="0"/>
              <a:t>在结果中筛选即可。</a:t>
            </a:r>
            <a:r>
              <a:rPr lang="zh-CN" altLang="en-US" sz="2000" b="1" dirty="0">
                <a:solidFill>
                  <a:srgbClr val="FF0000"/>
                </a:solidFill>
              </a:rPr>
              <a:t>不能完全确认的名称请尽可能在后面加*，否者系统检索不出结果。</a:t>
            </a:r>
            <a:r>
              <a:rPr lang="zh-CN" altLang="en-US" sz="2000" dirty="0"/>
              <a:t>检索大连海事大学应输入“</a:t>
            </a:r>
            <a:r>
              <a:rPr lang="en-US" altLang="zh-CN" sz="2000" dirty="0" err="1"/>
              <a:t>dalian</a:t>
            </a:r>
            <a:r>
              <a:rPr lang="zh-CN" altLang="en-US" sz="2000" dirty="0"/>
              <a:t> </a:t>
            </a:r>
            <a:r>
              <a:rPr lang="en-US" altLang="zh-CN" sz="2000" dirty="0"/>
              <a:t>maritime</a:t>
            </a:r>
            <a:r>
              <a:rPr lang="zh-CN" altLang="en-US" sz="2000" dirty="0"/>
              <a:t>*” 或者“</a:t>
            </a:r>
            <a:r>
              <a:rPr lang="en-US" altLang="zh-CN" sz="2000" dirty="0" err="1"/>
              <a:t>dalian</a:t>
            </a:r>
            <a:r>
              <a:rPr lang="zh-CN" altLang="en-US" sz="2000" dirty="0"/>
              <a:t> </a:t>
            </a:r>
            <a:r>
              <a:rPr lang="en-US" altLang="zh-CN" sz="2000" dirty="0"/>
              <a:t>maritime</a:t>
            </a:r>
            <a:r>
              <a:rPr lang="zh-CN" altLang="en-US" sz="2000" dirty="0"/>
              <a:t> </a:t>
            </a:r>
            <a:r>
              <a:rPr lang="en-US" altLang="zh-CN" sz="2000" dirty="0" err="1"/>
              <a:t>univ</a:t>
            </a:r>
            <a:r>
              <a:rPr lang="zh-CN" altLang="en-US" sz="2000" dirty="0"/>
              <a:t>”，不可缺省“*”或“</a:t>
            </a:r>
            <a:r>
              <a:rPr lang="en-US" altLang="zh-CN" sz="2000" dirty="0" err="1"/>
              <a:t>univ</a:t>
            </a:r>
            <a:r>
              <a:rPr lang="zh-CN" altLang="en-US" sz="2000" dirty="0"/>
              <a:t>”。</a:t>
            </a:r>
            <a:endParaRPr lang="en-US" altLang="zh-CN" sz="2000" dirty="0"/>
          </a:p>
          <a:p>
            <a:endParaRPr lang="en-US" altLang="zh-CN" sz="2000" dirty="0"/>
          </a:p>
          <a:p>
            <a:r>
              <a:rPr lang="zh-CN" altLang="en-US" sz="2000" dirty="0">
                <a:solidFill>
                  <a:srgbClr val="0000FF"/>
                </a:solidFill>
              </a:rPr>
              <a:t>不足：未能提供机构全称与简化名称的对应列表，给查找工作带来不便。</a:t>
            </a:r>
          </a:p>
        </p:txBody>
      </p:sp>
      <p:sp>
        <p:nvSpPr>
          <p:cNvPr id="46082" name="AutoShape 2" descr="data:image/png;base64,iVBORw0KGgoAAAANSUhEUgAAAroAAAElCAYAAAALJUESAAAgAElEQVR4Xu2dCbgcRbmwv5OQPSEhZCesYthEhETZFAgoy9WACigoXvwVgnLxR0ngZ5F98aoEUNkSQBE1cAVcWBRZZHGBCwESkkgSNgNZICFkPdmXv78+1FCn091V3dMzZ2bO28/DA8xUV331Vs2Zt2u+rm7aFBzCAQEIQAACEIAABCAAgQYj0IToNtiI0h0IQAACEIAABCAAgZAAostEgAAEIAABCEAAAhBoSAKIbkMOK52CAAQgAAEIQAACEEB0mQMQgAAEIAABCEAAAg1JANFtyGGlUxCAAAQgAAEIQAACiC5zAAIQgAAEIAABCECgIQkgug05rHQKAsUQWL52uYz75ziZt3yeHLLDIfKVPb8S/v/MRTNlwqgJYSP3z7pf7p95v4w9YKwM23pYMQ1TCwQgAAEIQKAAAohuARCpAgKNSmDi1Ikya9EsueSQS0LZHdJriIy+f3TptVB+7/1K+N64w8fJ8CHDGxUF/YIABCAAgTokgOgmDJpZpdK3865UqRC8MP+FsIVJoyd5Tw+VhvnL54flh/UbJr069/I+1xQ0q276/2blLXMl7fSEuHFT2bv6n1eHREbtMkpGDRvVLujo52DCpAkyesToUp+VjwqvHqOHj5bT7j9NBvcaLKcNPw3RbRezgk5CAAIQqB8C3qL7/Lzn5bQHTkvtWRaZqzVE+hOtLZQTnp8g+o8e4z83PtcXeFbRVcbjnh4XrpbZx+Ceg+X+r9yfCVnWtjNV3oaF7XmokqX/FH3EsatGu9F+ROdk0f30re+Jfz8RpivoRZeu2iofTWG45IlLQv56UaapDIiuL1HKQQACEIBAtQi0a9FVodSfZsMv8sjPrtVe0U27kNC8x4nHTsw0Jxp1RbcawtnWK7o6Jx+Y9YD07NyzZlbjVbpH3j4y/GVC+ajUTpwWpDW8O0vGHTEuXO1GdDN9RCkMAQhAAAJVIJBLdD837HOxP93WW35eEau2aWOUZVV1zMNj5Ml/PxlWd9b+Z4UrZnpoGoMKueZCcoi0lehWk/2ICSPC5vYZvE+bi67yHv/8eFmxdkU4B8NV9PdFN7whLfjV44mvP1F6rd7+BlRzXGkLAhCAAASqTyCX6Pr8ZKwrQPolaX6G11VJ/cfk9mlXfcoY2Xt+/vPhT6SaCzh88PBW9WgZbWf5miD9oEuvsB0VRF2p1S9oPUe/pE1qgsmB1VVbXTkzcrnL1ruEZTXGtDxZI5923/QLPppLm0V0jdxkWb1VftpHk89r99Pw0L5F5cPmrquGI4aM2OxueS2jq3V6mDxhbcv0WXkm3WFvsw/PD8YjKuo6N3RMw/iC8fQVpCTR1df1MOOncWq8Se2bj5pdzsQRN242D9OG/XF19dmcb/ocN49NH0yKkHIbs/+YFkaRm7y0PfOZSBrDuM+F4a4Xq+azqAwmzZsUfla0Lv0c+I5H9f9k0SIEIAABCEDAn0BFRFcFQ/P39IvTPuwVKp8yeq7K6KVPXLpZj6KybeRE29Av6jun3dnqHJWGqw+/Ovxyt1dyoxWbepNWe7VfRo7tc1UQxhwwptVKdx7R1XzcicdNdN6Aplw0PSHK2OQTJ7WtUqPvRc87eIeDwzvrjazbQqkrzHdOvVPmr2i5Qc4c9sqzeU1jirLX90z+tgqf3rwUzUPW8dH2XdtTJYmuuVA48SMnhvmi5iZAE5f2T9NT7CNuLE37Jj4Td9pKsqvPSXNYY9F4dd7oYfoQ9/G1+enNYXGMde4rQ/ti0v5c6MXGNU9fE1av80QvYJSB+SXBbjdvXrr/nx5KQgACEIAABCpPIJfoxqUumFUuFZlRE0eVVof07nRdZS1tTRT89OlTRruuMjz24bEhBf0S15VHlRjzxazialYKbbGzy9urkBq3ioDJv9WVUCNvKjgqq+aO+iTRVanR87VdFQpdRdb/N6thetOYkcUsomunLqjs6l3u9iq0PRVsLmHM7zNWNkbm4trWMdCtoMJV7qAN7avGb6TJlq5ozrBpR+OwJeu+E+8riZUtfKZ+La9tGJnT9lUi7bg1J1Vj8lnNdomu4WRWLE3d+vrFh1xcuhCxx9fEqnyiFzEu0fXpsxkvlW29CNND9501c8++ONH3jKQrIyPeZucMe56Yz4Qdt5YfP2r8ZnNQ+2ja0//Wz4GuCJsbLk1d2r6u7kaFufJ/imgBAhCAAAQgUDyBXKIbF4ZZCfXJofQpo20YKYrmKpove1uMbLGzhc2W6ujuBWk5uknvaezRLb/s/iTJt2tHiriVVhUdzdWN7iygFxJGWvQmtbhV0DjRNVKm9dpCrjJoVvoe//rjoSTZfdLy2o5ZKbTZGHlU2Tr6zqPDqZG0Km0Lur1iqH3XsdbD5hc3z3xE167DLm8udLTeQ24/pHRxYvfNZhFK3/vbwsW169NnrcOIfTRtx1wQ2vNVyyfl6NoxRFeo7bjtXzvseWD/qqHtZLkQK/5PDzVCAAIQgAAEKk+gcNG1v/xVkPRL16x+mu74lDF3ecfJjy1MRkTsL217lTHtCz2P6Jo+2Dmb+prJq0ySDJfoah3mKVTRVUV7lc5mF/dzvIkvTmLMhUNUrGzWRkCTBFHrj5M+++f5uJQGPc+IdtzKrYnNlf/tEt24rdii4mgztOXXsDMS7BJdnz5HP8ImDzfk8f5WctELuSTRtVePo3Nc6zMXQEkXgNGLCDt1Q+eS/jLATY+V/6NLCxCAAAQgUD0CuUTXJSNxuY/R/EFXGZ99exWTKye1aNE1G+hH81VLgmnt7Zp3xUzFU3Ni7Z/djTz6robHtZ2WAxqNP62duPd8drCIppfETXPXTgMu0Y07PyqOLoa+++j69Fn7GD5ZLMiFjeYlm/77iq5rPsW9n3ZO0q8I+vk2u35U708RLUEAAhCAAASKJ1AR0dUwVSZUCs3OB/padLUtrYwtIyZ/Nq775qllaV/oSe9lXdGN5gxrjuuQni1PiCpiRTfaP/snfSNDLkkrCWvMU9mM8Ok4aE513GFylCspunbuaTQGzWE1+bxx8dWb6Ebzok/c88RSnm7WFd2iRVf56kWV5gvrrwi2iNv5zMX/2aFGCEAAAhCAQHUIVEx07fDtG2iS7uaOltE8WN2gXg+fL91qiK6JMSrs9k/h5aQuRIfcTikwomu/lnbzVlrqQtzP9dG2s4qufREQTY0wdZuf3vM86c3UUYToxnE19dvv6WtpObo+fbZzZ6PpBibVwHdF105diKYhJPXJJcf2uMddWFXnzxCtQAACEIAABCpDIJfouh4YoTJi78NpS6y5ecqnjPmSNk+Ism+60vP1yz1u14VoPmzSl70tIVGZjlvtNfXYN1tpDPYWTXlFV6XJ9EdvBlN51hW/uIdI2P2Jxm0eGxvX57ibyMy0MvvAmp+ss4pudCcN3SXAjJeJKS3v16RruB7pW4Toap9NTrD+t33xFU2pSRNdnz7bzO0bB+3Xo6JrcoTTLqiiuyvYcdtzwpW6oCv7ZpcQW3TT8r8r86eIWiEAAQhAAALFE8gluklhGCnQn8jNz+PRLbzMo2x9ykRzCFUI9NDXdTsqX6lM+rKP3hSn8qBboekWXXGia998ZPpnfu5VWdC8Xd+YogzT8lejuyREudix6LZQ4ROsYlIXonvYmpQQM0a2cGUVXe1PdL9YU79ul2V2c7CFzMStYxndtzZpjhUluvZqrLalfbfnqmnftb2Yq8+6tZrZjcKkbJh2lI/2Oyq6NiNzsaAPjtCLR3teRusz/TBbken/p4muqct8ruy9h127XxT/p4gaIQABCEAAAsUTKFx07VUuO1xdBdbcSxVCnzLmXBWBq/959WYPADB7gZqV4zypC3FyZqQjKX83+rAJjWPcEeNKMdo/22f52TjpoQO6sqaSY29NZWQ/josR7aS2k3Z2MDtk5F3RNeOlAql9id6sZ6+aKkP7RjtzbjkpFWmPzU16L+6hG9EHTrhEV2N39Tn6cBTzcBEVXmURTUGJe6iGzS+uvaSt6HxE1/6c6nzWzym7LxT/x5YaIQABCECg+gS8RTdraPYjdJMeJ+pTxrQb90jarDEllbfr9n30qa4smscNFxWHEVhdBdTDJ5a0RxW74jJbXcU90tZ1ruv9tEcQ2xcx9mObXXVW6n3DwYd3WgyuPpv3fdsx5ZPGx4x9ufOwkvOgUmNGvRCAAAQgAAEfAhUTXZ/GKQMBCEAAAhCAAAQgAIFKEUB0K0WWeiEAAQhAAAIQgAAE2pQAotum+GkcAhCAAAQgAAEIQKBSBBDdSpGlXghAAAIQgAAEIACBNiWA6LYpfhqHAAQgAAEIQAACEKgUAUS3UmSpFwIQgAAEIAABCECgTQkgum2Kn8YhAAEIQAACEIAABCpFANGtFFnqhQAEIAABCEAAAhBoUwKIbpvip3EIQAACEIAABCAAgUoRQHQrRZZ6IQABCEAAAhCAAATalECi6E6YMKFNA6uHxo8//ljp1q2HdOrUUW677Rf1EHJqjF/68tHStUufhulPLQ3IF754tPTqCds8Y/LlL39eunTZMjy1a9eueargHAhAAAIQaKcEUkX3s587qJ1icXf7wQeekk8d9EkZNHBgKLt33HGH1DMv7c/BBx8sAwf1DmW33vvjHsHqlWhhe5D03bpPKLuw9Wev7D75yQNkm20GhLKL6PqzoyQEIAABCIggujlngX4BDx8+XAYPHix9+/ate3lptP7kHNaKnAbb/Fij7BDd/Cw5EwIQgEB7JIDo5hx1/QLeY489gpWmgTJo0NCGEF3tz7bbbSMD+g+q+/7kHNaKnGbmytChg2XgwCFOtn0Xvi5/vmq0LJk/Vzp37y6HXPArafrQ7hWJrdYrjbJDdGt9xIgPAhCAQG0RKEx0Fy9eIp07d5YePbrXVg8rFA2i2xpszz/8TlaP+ISsHzq0QsRru9rm5pWy4J2FsuNO228WaFbR3aapWab8/AeyeuUK2bh+nex5xAmydNdP1TaACkWH6FYILNVCAAIQaCcEChHdhQsXyTsz/yELmzvJLnvuLUOGDGp4fOWIbseOnUI+GzasqxlOpj95V3RVdGVFszQff7xcfMWPvft1yeUXtir70pRZcuGFl4WvdQ9WM0859SQ57LCDxH5d37v88ovCMqasqeSP9/1a7rzzdzLzX9PF1H3M0SeF5T+61zC55MLL5cUpM8Pie++1i5x97pjw4kxfn/nKW3LrbdeF/2+fY+rWeu8K/jGHnq9t6Ov3/fGhYLW2v6xcuTpo68Ig17lPqZxLdB96u2U+mKP76qWb8VvZtbcX0yMH1c6c8grYUQjRLYIidUAAAhBovwTKFt3Zs+fI6zOmyoHbtXw5T1/QQwZ++OMNL7tZRFfFtkd3veO+ZYcGc6xbt0HWrQvkcOWSNpfeIkS34xtvyPqttpKVJ35Fhuy4QSZMeF5Gjx6e+O9Tv3lNSUYNEyO0kyZNkokTJ8ott9wiv/v9RHnm6edCqdXXzfHuojfD/7zg/CvDfOnRo0eH/3/1uKvklVmz5Sc/+Ykseu/fobSOHz9ett+hv5x3znmyz4gD5KST/lNOOOEE+epXvyoHH7JPKLqvvj5Pxo79v/KxvXdrdc6aNStLbW7VZ7AcdNBhYX3a5uzZr8uxx34p6OP1stdew4Pzx0rPnr3k9NNPlY2bVoXnuUR36H8/1VL/qkBSg1MOX/OgbLtxcanNtzpsJQ930RXdlp0HYo++LbI859zGuoEU0U0ect6BAAQgAAE3gbJE943XZ0vzvCmyz+Dl0rnjprC191ZtIZPf7im9B+8hHx62vXTo0MEdRR2W8BXdHj36lLbsSuvm8hWLpLl5SZuRyCO6TWtWS6dAbju9OVs6z5srG4P0FT1UdlcdeZTcP+mVskT3ppuvkwfuf0Tuu+8P8vDDfy6J7tx5M1pxUklVeT355JNk8ZL54QqrS3Q///nPySmnnB4I6SlywIH7yTljxsqgITvKa6+9LjfcOE4+8+lRJTm2RVcbtsX57rt/J3997G9y9933ior3k0/+Ta7/2a3y4IN/CGPRwym61/wjLPft/XeXw3ccJBtu+KJ0eH2yNHXtHL6+Ycju0vSfN0mHXgNj58dzCxfLdU9Nk5Vr1smcsw5sszlUiYYR3UpQpU4IQAAC7YdAbtHVlbcNS2bKiCHLpVunjZsR+9vs3tJ94Edkl113bEiaPqK7Za/+wc/vH6zCrZgzRzb8ZqJ03H036fD227J21SrpcehI6fSRPUNGK1cuk2XLF7YJr6yi23HJEun9xF9l05KWlcdNzc2yae062RD0yRwrv/FNGbxPS//N6q75b/33c//7ZOKKrqnDrJQa0TWvm1QE/f+somtSF/bdd7j89KfXB8zfDUVXZXnWrFnyrW99O1jp/WAVOE10b7/912GaxM0Tbpe333mtlGLxv//7dPj/eviK7q+/dqh8da8d5dExh8qcFx6Xzj16hzm6g/bYVw696DfSoffg2LnxzJyFcuSEh2VpkDaB6LbJx4dGIQABCECgRgnkEt0XX3hJeqx5PVjJXZHYrbUbmmRakMawstvOsuuuOzfc/pcu0dWV3F49t27FZ9Ell8gWa9ZK7x9cFb6+9Ic/kq4rV8oWJ3xZOu62W/haW63sZhFdI7nSvEI2rWvJCTWiq/+tstu0erVs7LiFrPnmKfL98ckP00jK0dUUhdNOOy1MD/jisUfKc89Ojk1dUAnNKroqtJ/4xH5hmsFv775T1q5dUqpjhx22lX/+81n5858f8l7R/dtTz8rPf/7zME3imWeel59cN16eeuopMSvPvqJ78wmHyGkjPiQPfe9QeXvyB6Lbd4fd5FNnXS+9tt1VNq5dJZuCVJeOg1vmix6PvPa2HP/LxyoqusvWrJI3Z/1bBgzsJwMG9C/7z9m0qS971cWKbtmoqQACEIBAuyaQSXRXB/Ly8r9mhZL7kQHNpXSFNIKas7uww46yzz4fbag0Bpfobt13h1b5uGtWNsvqy6+UrsHOFF0uvSREtuSnP5Vui96TLjsFq94nn1zCaFYCqzkzfUW365y3pMfUl4Ibz5YHK7hrU0U3lOA9PiK9z/libFdcObqauqASeeutNwUpAU96py489thT8j93/VHuvfde+de/JgfpE2cE6Q/3Secu60s5uprmcOSRo+Syyy4NUmwGt5Llk0/+hrzxxmwv0X1z9ryw/t/85tcSpObKVVdeK7179w5uSLsy84punOgquO4bVsnhNz0r3XfYS9ZOf1jWz54kHQftJp12GC4d+m7nJboqlhdccKXozXp6aPrFRz+6h1x+xXkSfS86WI8//g+57tqbwvILFrwb3LD3U5ky+aVSfdGb9Ey9F37/B/LSS9PD6sxrCxYslAu//9/BQ1ZannB2ySXnSZ+teiZOdUS3mn8FaAsCEIBA4xHwFl2V3MmTp8tOXf4tO231wc/TPkhUdl9f0V8+/vGPBTKQ/KXmU1daGc0ZXr58TXh3vX3o6wOCO+KL3PosTXTjVnM1nlX/fkO2CFY5O227rbQS32EfluC38lLI0VVdvdnqI3vuJiee+MUw/1TF5MqrLigJijnxhOB9LWOXN++p2OgxaNAg+T/fOFH22294K0Y+omskd9OaNdK0LpBcl+jus4/0Pv2IxCFzie4LLzwTSuS99/42ENZprXZYMH0NZSmSo6tbfSmDTp26yNKlS4P9jofJj350rcyfP1su+v75pXzeS4IV9i5desiZ3x3dSoBvvOmGcHcFcwNbWuqCvqdj8uADj0i/fn3DXRduvPFn0r//1plzdNNE97Drn5ZeH9qnxHLVlD+JvD1duuxzrDy2rLtzRdfIrK6U60qzzoeePXvKL3/5c5kxY0ooreY9e8BUTE895Xty3XVXBk8oO0L078CaYHX3mWeeaHVOzx59g90x/qN0k56WO/3004LP/Cfk29/+r7BKfe36G66R/w1Wve/+7cRSM28vCFJ6EnYgQXTL/avI+RCAAATaNwEv0dU9cie/OE226fau90qujXXVug4y5Z2esmj90OCn6GGyavUaOeWbZ4arS7o1mf63Pn72rDGnhtIwf96i8L+NnGlde+65u1xx5fnh+9OnzQj/2xwtYnNFIBlrgp9Vtw4WET8aCN/nwrovOP+qIE+2S/jfnxt1RCiCepi6b73tJ6GU6E/OP7jq2lbt2FtJ2Tmhen6a6Oqd+V26pO8nvOLvf5emRx4NblTrIh0POVjkgANK/VF5Mjcy6Ysqbfvuu1+wU8AJMn7C+NKNVk8++eeSbJiTly9fJN/5zndL5U3Or7mBaubMmeFuBrf/8sZAWD7YTcAlul3fni89XnwhbMZHdGX33WXs8y2reWlHNHVByyq7fltvV/rpf5shu4aS2qlzU/i6OVauXFripCvoGzeuacUtWHQOUmY6y9ChwYWFxdQuq2Olh/KOvt69e+/wBrOo6Gp5jcl+r0NTN1m2bJXsvPOHwvoWLJjnv+vC+zejhaI7fKj85buflvkv/T3M0dVDV3Sjoquvb5j/suhOdY8s3SqX6H72s/8hvbbcMtgtYhc579xLY0VXV3P/+Ic/lW62MyymT58p5593eatz7Jv0tJyu6KrofuUrxwc7z70X9sWsDp911lnhbheuA9F1EeJ9CEAAAhBII+AluiqJ7y1aFsjAe7J7j9dlSK81majOW95FZq35sHTu1F2G7bJdmK974gmj5dprrw2EYK5cf/348Ode/Yn67LPPCbdpOumkL7faxkkbNCtCKro33TQhzInU45pxt8h77y0Mzr8t/P9ly5aF/77iiquCc1aENxzNeuUV+VqwpdSvfn2HbLllh/dXtHrI//t/Y2TvffaQG67/ubzwwuRAioaG21LpypO284tf3FHqqy02aaI7aGCL7CQdelNa0y23SpdAMrbYf79WkmvOsdMXfETX3onALh8V3XfffVOu+sF1wU4Bj5Z+Wtc200RXc3L7vjxdOm73YWnaZocwxPVP/ElWdukkq3bcKfz/rf72pKyfMzf879XDR0i/E0akMtA341Z0nSdlLGAuOOJkNWNVXsW1vWhbvjm647/2HzK6ywvy0BXfknfffU86bNGyZViS6JqAfHJ041Z0dcX64osvkvPOO1vOPHNsKK0vv/FimIurh/6KoBeWL//rFbnhhptKnzd9L1qfvhYnutHUBS13++2/ld//7r7wouDiH5wrW3bplsgW0fWadhSCAAQgAIEEAl6ia87VnRZ26DBlM9Gd+nrrDe733Kn15vYquvM7jWi1A8P3L7hKvvSl42R6kPOrx1133iV6p/rRR39ezj//fNl9j51it3gyK7q26I4+dYycccZpMnLk4a2+jFWmzztvbOn17555vnzhC8fJoYftK5/77JflqKNaflY/a8wZctJXTwnyiD8W5iDaomu3YzPMK7physLPbpAeIw+RTXsPb5XHa9cfFd1p014uva03aGmMZkXXvHHllReEcpIkusOGDQtWSefKF78wKuB1prfo9pr5svTcPtgpYqddSzGsvfc2WdJrS1n3/o4R+sAI3Ud35WcOlwv+5w9yy21nOT901RBdZxBVKOArujcfu5+ctv4heeC6y+XtJaul6/t7LneTNXL4Dc+2Sl2wwy5HdB966P7gZryNwXZofwpF9+9//0twY11LWsGPfny5PPTQI8EWbw8HcvrLXKIbTV0wF6dvz2+WMWPGhHsf6+eR1IUqTESagAAEINAOCRQiupNmvCu7bt9b1q/fJK/OXSYjdu3XCmWc6Kqw6qE38xx11OFBruBv5OJLLg5XXVV49afkI4/44CYmk5MZJ7rRlSTTePR1lev99/+kHP+lUaFEazrCD384LvhinxCs7J4nn/nMkfL888Fd8++v6NqpC+YmHlN3muhGb0SzYWjKQofgxjx727G4eRe3oqu5jhMmTCjFGJe6oKvOY8dcEJu6oD8Xf/JTBwQ/u2+z2VZmaSu6/Z/+h3QeFeT4du6SKrprd91Nzv/NPZk+Rkm7LgwcOFAm3DIurOvmm34d7oJgz4G4sdHxNk8rMw+esG++Mukn0SenZQo4R2Ef0e3Ytbv8dL/ecvrGx+XpP/9RFq9YXWqpR/DgiY9f8Wh4M1rcUY7odu26Sf7rv8bKihUrSmkIuirds8eAsKmXZzwX5ujq6u+gwT1Kzfuu6EZTF3T3BrOC+90zLwguPI+Vz37206XUhmj/WNHNMeE4BQIQgAAESgQKE12VW91S7KVXFnqJrubEPnD/X4IV1EXBz6I/kWuuuS5MX5gx4+UgH/B3pRtmzBOoNOLFixfJbT8fH6YURFd0zz777GA1c6dWPxvriu5ll11Wet2s6OpK7mc+c0T45f3jH/9IRnz847ImSHHo33+IPP3038O641IX7PSAvDm6zUH/Oq9fX9o7N24u5snR9U1d+NDO2wTpHM2braA5RffYb7YKNbqi2zno16ZOnWTApwaHKQl5V3SNoPbq1SvYyeA3skmWiQqR3uR1zDHHhCkterOYPhBCx88c5gYrPe/2228r3bxm33xlbi7TvW/tB0pU+u9BJtFd9ZCsfHe2dOzcsiuBHuuXLpCuJ97YaksxO+ZyRFefFnfO2ReGuyPE3Yym7UR3XRg/YVzm1AWtRy86TM6v/v+qVavD3Sr0WNH8TuwwILqVnp3UDwEIQKCxCbSZ6Grer4qnHo8F+aLXXvfjUHw/9alPBlsOXRL+rB63Uhu3oqs5uroipTsR2PmR+roe551/psx4+WX57ncvkHvuuUt69+lRSovQn24feeRxGTfumlBydUXXFt08qQtJuy6seO1V6RzsQdU5WK1MO+J2XUi7Gc3UZe+6YFIdPvKR3UIuSave5lxf0d20fKk09eotUdHVnQ+M3BYhukcddWS4M8TgwYOD3RYuD3OnP/axj4ZPPzOiax7xa/qgfdTzevfps9kNVnb/a1F0tQ83f/7jctqqB2XpS49KU7cP0n82Ll8gvf7zlrJEV+uPu8nP5J3rr6/Q+/YAACAASURBVBCaOx996pw9TzXdoF+/rWT77baRufPf2Kw+LRu9Sc/Ua+rR+nUnhy6dt5Kddto5fHnJ0rmkLjT29wy9gwAEINBmBHKJbr/ua1sF/HyQutCz2xbhaytWrZfhkdSFOcu6yuJu+2z2lDRdcd0teFDCjTdeX3rEq/68/vnPfzZMXUjadSH6s7XuunDRhT8MthZb8f6uC7uGuyuYXRd6BVuazZs3X44+5ujgZ/2xoURrjq6u8C0NVssuu+y/35ftnwSrxS+VRDfvrgvKIZq+sDzIf9x47+/CfXSbTv92quzG7aOr9a1b1xw+OU2fuNapU48wZ9LIixkQ3XVBy9iCoTfxadmohNiD6CO66/8R7OE6Y6p0PuYkWf/kA61ydFV08xxJqQuXXnqBPProE8Fd+/sGe9rOkjffnN9KdJNSF3RML7rooiDP+4MbrMxqby2v6Cq78Ga0NX+RpX/7lb/ovvuyPPTaEjnhwdcr+sAIM7Y639YHT2tLyqn1nQO+NwmyoutLlHIQgAAEIBBHIJPo/uqFP8uiRYulqUNTq7qaV3ywTZW+0aPn5ltrDRkySI7fbeRmMZgdClTujLSp5OrWUXqonJnDCFv3bv1lq60+eOqYWYVatmyjrGxeFeybukfws2izrFy1UDoG+y8tXrxGBgWrqFsGuxzojgz6uqlbV7T00G2mNAatu1u3FomMtuO764LWp30xW1fp/2tubqdgO7Etgu3E5OsnS8chQ2JnpPa9WjsE2AG4RLepz9ayqsMmWdejZ/jAiA4DtpElXTqWbkYrekX38ccfD25MPDrYu/XAcGX3vvse2mxFNy51QV/TVfrVq9eHeb31krqgYxFuL7bH1rLivktlw5yXSrKbtKK7ceHr0mH6g/LwgM/Kl+56uiqiW+0/o4hutYnTHgQgAIHGIuAtuo8vmFJIz0cOiL+hppDK3xdMrSsqi0WtRJk4XU9G03J2CoPG03HKNOm4xRbSFDxIIe5oq8f/aiwu0V3dt68s36XlsbOd3n1Xev39KVm+84crJroqqMcff2yYm3v33RPlzO+cXnrQQ1rqgoqu3mB1xhlnByv8y0uiqztznH76KbJvIM0/+uG1skWwdddFF13WaieBouZgtB6fHN2S6AaPAF4/+3lZ9djPZOPit6SpS0/Z2LxItvzGHdKhf8tWbnroHrprX3pAuh10qjwyb7VzH91K9a3S9SK6lSZM/RCAAAQam4C36DY2huy98xFdrdXcwd7p/a2iklpqq5VcE0+a6Or2YkZyTXndW7fLa6/I6kB+NwZP2Co6dUFF9+pxV8ncOe/I1VdfLd8a/fVWohuXVmLn4Z53znny4pSZJdHVxwL/4ud3ys47DZGZr7wVpKdcIzvu+OFWD5jIPgv8zvAWXd1ebP89wkpVdtdM+q1seOcV2RCs3HYfdbF02HKArG9eKlsEN/2tf2uydNnvJOnQe7DXI4D9Iq29Uohu7Y0JEUEAAhCoJwKIbs7R8hVdU72u7nbu1K3VE9N0lXftulXS3LwkZxTFneZ6MlpxLblrsm+acj25zNRm0krsPOS4G6z0hipNbdELj2pdXPiK7q+/dqh8da8dWwN640kRTa/p2VdkXbDl2LIFIjt9QmTwB49wfvqthXLULQ+TuuCeWpSAAAQgAIF2RgDRzTngWUU3ZzNVO62WRLfSnY57elkl2/QV3aP22E72HvJB7rnG1NSpa/DPB/sX62ub1q0J/vlgn91/L14u9770b1mzdr3MOevASnal6nWzolt15DQIAQhAoKEIILo5hxPRzQmuHZ7mK7olNGs3+FPq3LFVWUTXHx0lIQABCECg8QkgujnHGNHNCa4dnuYS3XaIxLvLrOh6o6IgBCAAAQjEEEB0c04LRDcnuHZ4GqKbf9AR3fzsOBMCEIAABIIUwE3BEQdiwoQJ8HEQGD685cldfYOtt+64446659Vo/amlAYFt/tGw2enT2zggAAEIQAACvgQSRXfx4kXBAxTeCR/AoA9q4GhNQL9wu/foFj6IQh8wsXrNEnnn7aXho4jrkZf2p2ewTdjAQb2la5c+snzFEnlv0ZKgP8112Z9amq8tbHtI3637SK+efYI9npfJ3LkLgoearIGtY6CUXbduXWSbbQYEO5ZsGT6mmAMCEIAABCDgSyBRdFXW9Oli+mW8dm3rJ5/5Vt7I5Tp37h5+Aavk6lZV69ZtCGV3ZfNGWb+h9SOS64HDFh07h2Hq6rTpj8ruurUbg75xoVPOGHYKdk7o1LlDKLmGrcpuc/N62DrAKjszL/XfiG45M5FzIQABCLQ/Aomiq8+yV3njSCdgPwiiEXg1Wn9qaf4ato0wT9qCK5LbFtRpEwIQgEB9E0gU3fruFtFDAAIQgAAEIAABCLR3Aohue58B9B8CEIAABCAAAQg0KAFEt0EHlm5BAAIQgAAEIACB9k4A0W3vM4D+QwACEIAABCAAgQYlgOg26MDSLQhAAAIQgAAEINDeCSC67X0G0H8IQAACEIAABCDQoAQQ3QYdWLoFAQhAAAIQgAAE2jsBRLe9zwD6DwEIQAACEIAABBqUQKLo3nLLLQ3aZboFAQhAAAIQgAAEINAeCKSK7nHHHdceGNBHCEAAAhCAAAQgAIEGJEDqQgMOKl2CAAQgAAEIQAACEBBBdJkFEIAABCAAAQhAAAINSQDRbchhpVMQgAAEIAABCEAAAogucwACEIAABCAAAQhAoCEJILoNOax0CgIQgAAEIAABCEAA0WUOQAACEIAABCAAAQg0JAFEtyGHlU5BAAIQgAAEIAABCCC6zAEIQAACEIAABCAAgYYkgOg25LDSKQhAAAIQgAAEIAABRJc5AAEIQAACEIAABCDQkAQQ3YYcVjoFAQhAAAIQgAAEIIDoMgcgAAEIQAACEIAABBqSAKLbkMNKpyAAAQhAAAIQgAAEEF3mAAQgAAEIQAACEIBAQxJAdBtyWOkUBCAAAQhAAAIQgACiyxyAAAQgAAEIQAACEGhIAohuQw4rnYIABCAAAQhAAAIQQHSZAxCAAAQgULMEmpqavGN75513ZMCAAaXycedu2rQpfP/++++XW265JfzvU089VQ466CDp06ePmPeztOsdYBkFNa5KxmT6bUL861//Ko8//rhcccUV4Uvf//73ZeTIkXLooYeWevHmm2/K9ttv36pXWcbAF8ddd90lJ554otx5551ywgknlMbv6KOPbvVaOePqGvcoHxO7jsnkyZNlr732atWdotg888wz8uCDD5bGYcKECXLwwQeHc3XgwIHO+Vp0v7STafPQ5jRu3DgZO3asXH311TJmzJhWfLKMqe88SSqH6JZLkPMhAAEIQKCiBJYuXRp+sZtjyZIl0rt379L/my/eb33rW3LTTTfFCsfs2bNlu+22C99TiTvssMPC/9bXta5zzz1Xbr755lbiYAuM/eVuvsynTJkiH/vYx8JzkmKMilDeekynjECZ/hRdv7Zz4YUXhmL19NNPy3777Rc2rcK1//77h8L7ne98p9UFhS0/vmOQZcLEMYt7zWdctd3oWEUl1q47OtfsuA2TOJGzy2Wdn+ZcMw4q+EcddVQ4T3X877777lAg9bBjr2a/XJ9JjU0vJEePHh0rur5jmmWeJJVFdIugSB0QgAAEIFBRAnFfjKZB+z1d8dIV2qho2EKgK4G6omuLgi2tRtzsc5La19fjVs3s14qoJ6k/dvu2cEYlyBVnnFyZ1VPznlmFU9m9/PLLN2NsXvAZgyyTJU6Y4lYLfcY1bs6kiW7SSq7W8+1vfzu8ONIjTYizzk+tz0hukkSb97PEnvYZsscjT7/sODQ2Pb72ta/JLrvsEl5MqpwrIzNvfMc0yzxJKovoFkGROiAAAQhAoKIEXKKr8mV+ZrdXIl3SGl21TfuJ2nSwrctE5TYqwXnjtFdEZ86cKcOGDWs1pvbP8Y899lirNAaNKcsYZJksZuU0boXZfs2eI65xdc0nF8NZs2bJtddeWxLd++67T0aNGhXbraxsTH+1srhx0NfNWBQtuln7FcfJSHgUhn2B5DumWeYJolsELeqAAAQgAIE2IeASE80NPeWUU0ortXauaFQMdTVXV//MERXjuA76rIZVq0ylRNcWFJfMR1d1NaYsY5BlEpmfye0xXbBgQZijar+WZVxd88kluroiecQRR8gZZ5wRzjmVXJXdpLmThY09DmkrxVnnqc/8zNqvNE564aQruSeffHIpBcaU9x3TLPME0S2CFnVAAAIQgECbEHCJiYqZrkbpT6V62LmicWIYlSLfPEut2yWBlS5TKdH1ESFXCkeWMcgykTRVIXpDU9xrvuNq9yMtjrixVknT+aI/w5t0Dq0j7qY0fd2Mly8bn3FIlDrPmzeL6leS6JrUEnMTZdzny3dMs8yTWPkPgmi5BZUDAhCAAAQgUKMEfERXQ7dFx3y5Jomhrgr+7Gc/K6U86KrcrbfeutmNVkZWkr7Uzes+glJEmVoW3axjUInp5jOurvmUNtY6x/TGRt1pwawsa/mkiyV7vHzmp88c8RHdLGkNZtyy9iuJk65K77HHHuEuGbpKrKkW0bzuSow9olstqrQDAQhAAAKFEnCJSfRmGJOvq7mkusNC2pqO/VNx3K4B7UV0zSqc9te1ah2XulDOGBQ6Wd6vLG1cXfMpTXT1Zi17dw9XqkH0wsQuHzc/7ZvBkm5kjPJKuyHS90IsT79cF3+VGNesdXIzWlZilIcABCAAgaoTcIlJdJslvePb7KwQFTety859dG3LVGuiq/nFafmgLvlIYum6Ccp1M5rvGMSlDRTx43KWcXXNpySGZneOpA9A3E1pUdHV+ZY2P9NuCrRXkDUGe9s81zxN63PefrnmWtX/UMQ0iOjWwigQAwQgAAEIpBJwiUlUlOx8yDjRjds1QMvFbZ3lEggTuM9Pzj5l0lYIVUieffbZzbZQKyoGs5poP5zB1G3yUeNWvePSKdLGoBLTXWPwHVfXfEoSOF31Vkm1H0xiz4+4m9LysDHjkLRVW1J81e4XoluJmUydEIAABCDQrgikbU4ffYCCDcbOh4z7CdjstuBayfTZHL+oMhq/LYia96m7SejDAszWT5deemlsHnERMeiK4cUXXxxum+X7wIg8Y1CJCWwkzzWurhV8WxbtlX+zi0D0oSTaF/umNPsiIS8bexzsB0bYsUelupr98plrlRjjPHWyopuHGudAAAIQgEBVCPjeHZ+0shS3sb7WqT/5rl69urQXqq5Sfu9739ts79i09uPyIqNQspSxz1VB+stf/hI+WUoPlRr955hjjnHeLFdEDLpy/Oijj5aewKXC/elPf3qzR936pCEkPdyg6AnkM65J4+kzTna8dsqAndvs6lP0lwcXm+ijmHUO6COADzzwwFZbdrV1v5I+fy4e1Xgf0a0GZdqAAAQgAAEIQAACEKg6AUS36shpEAIQgAAEIAABCECgGgQQ3WpQpg0IQAACEIAABCAAgaoTQHSrjpwGIQABCEAAAhCAAASqQQDRrQZl2oAABCAAAQhAAAIQqDoBRLfqyGkQAhCAAAQgAAEIQKAaBBDdalCmDQhAAAIQgAAEIACBqhNAdKuOnAYhAAEIQAACEIAABKpBANGtBmXagAAEIAABCEAAAhCoOgFEt+rIaRACEIAABCAAAQhAoBoEEkVXn6XNAQEIQAACEIAABCAAgXolkCq699xzT732i7ghAAEIQAACEIAABNo5AafoTp06tZ0jovsQgAAEIAABCEAAAvVIANGtx1EjZghAAAIQgAAEIAABJwFE14mIAhCAAAQgAAEIQAAC9UgA0a3HUSNmCEAAAhCAAAQgAAEnAUTXiYgCEIAABCAAAQhAAAL1SADRrcdRI2YIQAACEIAABCAAAScBRNeJiAIQgAAEIAABCEAAAvVIANGtx1EjZghAAAIQgAAEIAABJwFE14mIAhCAAAQgAAEIQAAC9UgA0a3HUSNmCEAAAhBocwIjR46UDRs2yMSJE2Xo0KHOeF599VXp06eP9OvXz1mWAhCAQDEEEN1iOFILBCAAAQi0MwL77rtvKLq///3vZdttt03t/ezZs2Xp0qUyePBg6d+/fzsjRXch0HYEEN22Y0/LEIAABCBQxwR8Rbe5uVlee+21UIp15bco0X3xxRdl7733TiXoUybLEBRdX5a2TdlKxOBTp08Zn/741jNixIiwukmTJvlUS5kEAoguUwMCEIAABCCQg4CP6G7atEmmTJki+m89ihJdlSU90kTXp0yWbhddX5a27bKViMOnTp8yPn3yrUdFt6mpSZ577jmfaimD6DIHIAABCEAAAsUR8BHdyZMnlyS3KNE1opQmuj5lspAour4sbUfLViIWnzp9yvj0y7ceRNeHprtMRVd09UrEXMW6Q8lWIkvdWcuaSFyx2/VmaSNbTykNAQhAAAK1SCBNdPX7Y9q0abJ+/fpWoZe7omtLUpLo+pTJwtO3Pv0eTPv+NO+nfbe66tD6feMpuo9FtetbD6KbZQSTy1ZEdH0majnh+3xYTP1ZBDRaNu3cuBiytFVO/zkXAhCAAATankCS6Gou7ty5c2XRokWbBVmO6EYFKU50fcpkIZelPp/vQJ8yGl9auSwx+fbVp06fMj7t+daD6PrQdJepiOjmkUx3qC0lzOT3+bD4lLHb9S2fFoNvHb79pRwEIAABCNQmgTjR3bhxo6xcuVJeeeWV2KDzim6cHEVF16dMFpJZ6/P5/vMpk0d046S/6L5m5ZHUvm89iG6WEUwui+habLJ+AOPK+9ZRzPBRCwQgAAEItBWBONFdsWJFouRqnHlEN0mMbLnzKZOFU576XN9/rvd9F57yxObqu0+dPmVc7ej7vvUguj403WXqSnSz5MTmSTuwcSXlEPnEkOXD7B4iSkAAAhCAQC0SiIruwoULZc6cOamhZhXdNCkyoutTJgu/vPW5vvtc7xchurb8F93nvFyicfjWg+hmGcHksnUjulnyZ7W7SR+oNFF1fQh9Y3DVU8zQUQsEIAABCLQlAVt0dXFkyZIl4V65aUcW0XUJkW/fXXvt2vX4tJlUn+u7z/V+UaKbR3Z9+u3D24e1T1taD6LrQ9xdpi5EN0+KgO85Piu0SeLsI9PuIaAEBCAAAQjUIwFbdHv27CnvvfeeLFu2rDDR1YpcUqRC5FMmC9+89bl+SXXtZFSU6PrIZpSHT599yvhw9q0H0fWh6S7T5qKrHwz7iPsgRMu4ymcR0yyim4QzGnOWq1b3EFECAhCAAARqkUA0dUF3WZg3b95mW4rZsWdZ0TXn+eR0+pTJwjBPfbUgunkk13VBYerMwySOuW89iG6WGZtcts1FN283XDJZ9IpuXJys6OYdPc6DAAQgUP8E4m5G08f96o4LSauXeUQ3TcRssfO9m9+XfNb62lp080putfn6ckV0fWdqerl2JbrRlV7fnNskhIhuMZOQWiAAAQjUI4GkfXT1IRFTp06N7VJe0U2SsajcxUlU0QKYNUfXtTCVZSHJl0PW+eTDzaeMT7u+9SC6PjTdZSomuna6QZa8HHfILSV8PjhpIqp12HH5pFBEY/NdNfbtE+UgAAEIQKB+CKQ9GW3VqlUyY8aMzTpTjujGSV6cdEZFqhzR9W0z6Xs5z3er6zu+6P759rGodn3rQXSL+VtQMdEtJrzyavGR4fJa2Pzstmiz6D5QHwQgAAEIuAm4HgH81ltvbfZ0tHJFNyplSRJry1S5ouvbZpHff2l1Fd033/4V1a5vPYiu+zPoU6KhRdd1VegDKEuZIj/kWdqlLAQgAAEIVJ9AmuiaaKZNmybr1q0rBVeE6NpiliaxRqiKEF2fNov8DvQR3aL65dM33zI+s9B3XBBdH5ruMg0vutWS3SI/4O5howQEIAABCLQ1AR/R1RgnT55cSpUrSnSNeLlkT6XKVSYLx7T6ikhZ9Kmj6D5Vm6Vv/Cq6HTp0kGeffTbLEFE2QqBdiC6jDgEIQAACECiagK/obty4UaZPnx5uO1ak6BbdH+qDQCMSQHQbcVTpEwQgAAEIVJyAr+hqILrt2Jtvvin9+vWT/v37Vzw2GoAABFoIILrMBAhAAAIQgEAOAuecc47oau25554bCqzr0IdJ9OjRQ3r37u0qyvsQgEBBBBDdgkBSDQQgAAEIQAACEIBAbRFAdGtrPIgGAhCAAAQgAAEIQKAgAohuQSCpBgIQgAAEIAABCECgtgggurU1HkQDAQhAAAIQgAAEIFAQAUS3IJBUAwEIQAACEIAABCBQWwQQ3doaD6KBAAQgAAEIQAACECiIAKJbEEiqgQAEIAABCEAAAhCoLQKIbm2NB9FAAAIQgAAEIAABCBREANEtCCTVQAACEIAABCAAAQjUFgGn6B533HG1FTHRQAACEIAABCAAAQhAwIOAU3Q96qAIBCAAAQhAAAIQgAAEao6AU3SnTp1ac0ETEAQgAAEIQAACEIAABFwEEF0XId6HAAQgAAEIQAACEKhLAohuXQ4bQUMAAhCAAAQgAAEIuAggui5CvA8BCEAAAhCAAAQgUJcEEN26HDaChgAEIAABCEAAAhBwEUB0XYR4HwIQgAAEIAABCECgLgkgunU5bAQNAQhAAAIQgAAEIOAigOi6CPE+BCAAAQhAAAIQgEBdEkB063LYCBoCEIAABCAAAQhAwEWgbNH90jZXl9r47dyxov9v/h1tPO31aFlTT9zr5jWtzz7sWHzLVDvmpLjS+qnv5Y3TNQHSGLrajBtfn/HIO05JfckyBw1LFxfehwAEIAABCECg/gmUJbpRGTXCYctTmrBGJSsqSXnfz9JmrcTs6nu5ccYxiRu/6NhFJdvE6TrX1R99P+s4xc2HPHMwqd36/zjTAwhAAAIQgAAEbAK5RddXUnzLxYlRmpDEiV+ShKVJVdx7lYw5Td4rGadL7lx9domta6x8JLVS/feRfP4sQAACEIAABCDQeAQKF90oIpdAxSG10x+SxDCtjEvKXMNY6ZiT2s8qo1nizFp3XkZp4+maG64YoyLsUz5Jnn3PdXHgfQhAAAIQgAAEapdAbtE1AqH/zpNi4LMC6FPGZ0U2q9RkEUgztFnkPK/oukQxGotd3kf+01bJfduupuiWMwezzona/QgTGQQgAAEIQAACSQTKEl1brJKE18hTXAA+P2f7SqddzkfqbEkysZl4qhVzOfIYF79dX54b9XzGM02m0wQ+6T2ffO40YfeJ2Xc+8GcCAhCAAAQgAIHGIlCI6KbJj6+oJtXhe34e0S23zaLOzyOPRnR9LhbiyvqsaPquqLs+EnnGME2as/6CEL1wceVJu/rD+xCAAAQgAAEI1AeBQkU3i1ClyU8UXVaZy7qC51u+EjH7rFZmlb64OH3ENq4dX0lNm+6+dfjEmKeMzzn18XElSghAAAIQgAAEshDILbrlyksWGctaVgHE/XTvurHNtbKaNY4sMbjaLvciwjVervejkyqLPGapO8sqsm+9WWLN8uGhLAQgAAEIQAACtU2gLNGNCmWlRDBLvXFC6JLIclZ0fWUrLS4ficzCwLesXc78vO+bM5tFHrMwSuKU1Kdy5mBtfzSJDgIQgAAEIACBcgmUJbrRJ53FPWzADjDpyWjRTrjqSSvvEkojdNG4zHlxdcedU3TMcbIbF2O5cSbFbUTS7mtSyoiLv31h4cvTdfNcWvpKUsxpY13uB4fzIQABCEAAAhCofQK5Rbf2u0aEEIAABCAAAQhAAALtmQCi255Hn75DAAIQgAAEIACBBiaQS3R9fspvYGZ0rYEIsNVYAw0mXYEABCAAAQhECOQSXShCAAIQgAAEIAABCECg1gkgurU+QsQHAQhAAAIQgAAEIJCLAKKbCxsnQQACEIAABCAAAQjUOgFEt9ZHiPggAAEIQAACEIAABHIRQHRzYeMkCEAAAhCAAAQgAIFaJ4Do1voIER8EIAABCEAAAhCAQC4CZYtuU9PiUsObNm0l+v/m39GI0l6PljX1xL1uXtP67MOOxbdMtWNOiktfj4s/blSj/Tbnxr2exk/fc53jE5NrHNLed50bF2M0JnsMXf019bn65ROXzyfOricubp86KAMBCEAAAhCAQD4CZYluVEbNF3n0yz2PmCWJrulm2vtpkpwkMG0dc1TY4+JMk1IXryQZdp0XN8ZprOLqyzIervFNqt8l7VliyDq3iupzvo8wZ0EAAhCAAAQgkEQgt+j6ioNvuTjRcwlHktxkEY84AaxkzK4V1DxCaq+iJ9XvYul7Xpr4Zm0j7sIoTXSz1u+6eEhjXe7cyjOH+DMFAQhAAAIQgECxBAoX3Wh4eb7ws4ibj9S6Vi2rHbNrCH36lOXCwKf/PmWSxDDt9TTZTBtn10qyi2E5Y5olrqwXJr6cs/aP8hCAAAQgAAEIbE4gt+iaL/iklS/TVKVFN040ypWkasScNhnbm+hWYgyLEF2fuLLIP5LLn2AIQAACEIBAdQmUJbq2zCYJr/l5Oq5bPrm7vtJpl/MV3WhsJp5qxZw01FlE16evPoLlUyaL1MX1zRVrkWNYlOhG+1z02FT3405rEIAABCAAgfZFoBDRTVu99RXVpDp8z88jSeW2WdT5PlKWh0PauPi06SOr5bSRJr4uKc4avy+/OJlPm1tZ5N/3YqJ9/QmitxCAAAQgAIHKEShUdF2SYHcjTTyi3fVZ+bXbLleSskiRaTdvzL4yWQ4vH8HyKZNF6nz6lbY6Wu4Y+oqw7wqtKedbPnoB4Mu3ch91aoYABCAAAQi0PwK5RddXBn3LZZUol/hl2Z7LV6qySE6Wsj5SlqW+LGXTuPvIqs/FS1IblRxDH6bVjAvRbX9/XOkxBCAAAQi0PYGyRFfDd+0/W23RzSrMceXbOmZfUc0SZ1apS5qaLmHzjd0l2EX0zSW7WdvIwzBtJbjtP/5EAAEIQAACEGhsAmWJbvRJZ2lPgTJSrF/8rsNVT/T8rKu3SefHxZb0NLe0GLL20QiULsmGsAAAD+9JREFUqbOc/kfbdj3hy2df32h8cXHaPLLGEL1g8pFg1xxIE/Wk+JPGP9q3tJsWfdNsXJ8B3ocABCAAAQhAoHwCuUW3/KapAQIQgAAEIAABCEAAApUjgOhWji01QwACEIAABCAAAQi0IYFcouvz03wb9ommIVAXBHzTRuqiMwQJAQhAAAIQqEECuUS3BvtBSBCAAAQgAAEIQAACEGhFANFlQkAAAhCAAAQgAAEINCQBRLchh5VOQQACEIAABCAAAQgguswBCEAAAhCAAAQgAIGGJIDoNuSw0ikIQAACEIAABCAAAUSXOQABCEAAAhCAAAQg0JAEyhZde6sx8xSxpKeJpb0epZv2eFZT1vXULy3nKlPtmH1id8Xs2y+badKWcGltuba/io59njFM4hFXV/Q1n6fW+bD0+WSnPa3OxcmnfspAAAIQgAAEIFA8gbJENyqjRnyiUpDnsahJomsQpL2fJslJ4tPWMVeiXz7cXRcUSRIXN9a+ouvT16SpnnVs0+L3eXR0lvaK/3hSIwQgAAEIQAAC5RDILbq+AuBbLrr6aK+0xnUwTbTi2swixpWM2bX6V8l+KUdfNi6R9XnfZwxdPHzlOalfer6P8Gdhk1S2nA8i50IAAhCAAAQgUDyBwkW3HDGJrvT5yKmPuLlWh6sdc9owmliL6lfcqnuWlcy0OPKOT3Scs0zrLBchWVgiullGgbIQgAAEIACB+iCQW3SNGCStmLlkpkhJcslcPYpunHi5+hk35VznuMSxEUTXh2XaKq2LYX181IkSAhCAAAQg0P4IlCW6tswmCa/5iTsOrc9Pyi4RixNqXzGJxmbiqVbMWcXUt192vXHn2O/75LAmtZtnbNJi8/n4+bbpklufFfOki7WsF04+/aIMBCAAAQhAAALFEyhEdJOEIMsqWVapSJO+rELoW95XsnzLtZXo2kKfVXTtvvn207ecz/TOUleWOZJlriK6PiNFGQhAAAIQgEDbEyhUdF2raD6reXGrqT4rv3bbvuJarlzb50eH0jfm6HlZUgV8hMvFwkcck+Q27dyiePjwSZLULCzTRDdtbrX9R5gIIAABCEAAAhBIIpBbdH0EKcsqWZFltS6fG66KEF1fDi6RSoolKtPl9KucCxFzAeLahq0IHmkCX1T9eeeIz8UFf24gAAEIQAACEKgNAmWJblQWysl7LEp0s9ZTjvxlbctHkqoheT6y7DOWPmXSBD7L+fbHxbVK7bpoSBo3H/Y+Y1gbH22igAAEIAABCECgLNGNPpkq7elRRorjUhOiw+CqJ618mnya95LOT0qbqFbMRfbL54lgvpyjOb2V4GH33WdvXTuGrH2NzpFy0mX4EwIBCEAAAhCAQO0SyC26tdslIoMABCAAAQhAAAIQgEDwoKxNwREH4tJLL5V77rlHpk6dCicIQAACEIAABCAAAQjUHYFcouvz03XdkSBgCOQk4JNqkbNqToMABCAAAQhAoAwCuUS3jPY4FQIQgAAEIAABCEAAAlUhgOhWBTONQAACEIAABCAAAQhUmwCiW23itAcBCEAAAhCAAAQgUBUCiG5VMNMIBCAAAQhAAAIQgEC1CSC61SZOexCAAAQgAAEIQAACVSGA6FYFM41AAAIQgAAEIAABCFSbQNmiG31ClXlEapanjMVtz5T0qNUinohlQzZPd4s+5c2USXs9Olg+Mdv12udn4RWN31WPz6RKe0oa22f5EKQMBCAAAQhAAAK1RqAs0Y2KnZG1qDRlEVkDKEkafd5PE86kx8W2dcyufsX1KY2Rb/ksrGpt8hIPBCAAAQhAAAIQSCOQW3R9Bcm3XHRV0l5pjetAnFSnyWIWKaxkzK7V0SxtF8EgS3t8lCAAAQhAAAIQgEA9EShcdKOdzyNSdvpDkhimlYlbaXYJZpxo+/ZFy2WJOfXKo2mx+K6AZ2Fgx1huX+tpghMrBCAAAQhAAALtl0Bu0TXipP9Ok8hKi26cwLU30fVhkCS6vue2348IPYcABCAAAQhAoF4JlCW6ptOun9CT4PisXPqKsl3OV3SjN4CZeOJuDDN9KDLmOC6+/XUJqm+Orqueep3YxA0BCEAAAhCAAAQKEV1beONu9vKRw6Q6fMUvj+iW22ZR59vT0Le/LkFFdPlwQwACEIAABCDQ3gkUKrou+fIVuuig+IpyUs5q2o1obR1ztK/liK7dlyyi6zqvvX9I6D8EIAABCEAAAvVJILfo+gqZb7k44cy7Uqzn+a4slyu6RfTP9wLAt09JqSRpwu9zM119TnGihgAEIAABCECgvRIoS3SjQpllFbFSZbMKc62Jbrnx5Lk4YEW3vX786TcEIAABCECgsQmUJbrRp4alPV3LSHHajV4Gtaue6JD4rnQaoUs6Py62pCejpcWQtY9xU8yuI+khF/Z5aQyS+hVt15Xi0dgfBXoHAQhAAAIQgECjEcgtuo0Ggv5AAAIQgAAEIAABCDQWAUS3scaT3kAAAhCAAAQgAAEIvE8gl+j6/DQP4cYhkOWpco3Ta3oCAQhAAAIQgEC9E8gluvXeaeKHAAQgAAEIQAACEGh8Aohu448xPYQABCAAAQhAAALtkgCi2y6HnU5DAAIQgAAEIACBxieA6Db+GNNDCEAAAhCAAAQg0C4JILrtctjpNAQgAAEIQAACEGh8Aohu448xPYQABCAAAQhAAALtkgCi2y6HnU5DAAIQgAAEIACBxifgFN3jjjuu8SnQQwhAAAIQgAAEIACBhiPgFN2G6zEdggAEIAABCEAAAhBoFwScojt16tR2AYJOQgACEIAABCAAAQg0FgFEt7HGk95AAAIQgAAEIAABCLxPANFlKkAAAhCAAAQgAAEINCQBRLchh5VOQQACEIAABCAAAQgguswBCEAAAhCAAAQgAIGGJIDoNuSw0ikIQAACEIAABCAAAUSXOQABCEAAAhCAAAQg0JAEEN2GHFY6BQEIQAACEIAABCCA6DIHIAABCEAAAhCAAAQakgCi25DDSqcgAAEIQKDSBEaOHCkbNmyQiRMnytChQ53Nvfrqq9KnTx/p16+fsywFIACBYgggusVwpBYIQAACEGhnBPbdd99QdH//+9/Ltttum9r72bNny9KlS2Xw4MHSv3//dkaK7kKg7Qggum3HnpYhAAEIQKCOCfiKbnNzs7z22muhFOvKb1Gi++KLL8ree++dStCnTJYhKLq+LG2bspWIwadOnzI+/fGtZ8SIEWF1kyZN8qmWMgkEEF2mBgQgAAEIQCAHAR/R3bRpk0yZMkX033oUJboqS3qkia5PmSzdLrq+LG3bZSsRh0+dPmV8+uRbj4puU1OTPPfccz7VUgbRZQ5AAAIQgAAEiiPgI7qTJ08uSW5RomtEKU10fcpkIVF0fVnajpatRCw+dfqU8emXbz2Irg9Nd5mKrujqlYi5inWHkq1ElrqzljWRuGK3683SRraeUhoCEIAABGqRQJro6vfHtGnTZP369a1CL3dF15akJNH1KZOFp299+j2Y9v1p3k/7bnXVofX7xlN0H4tq17ceRDfLCCaXrYjo+kzUcsL3+bCY+rMIaLRs2rlxMWRpq5z+cy4EIAABCLQ9gSTR1VzcuXPnyqJFizYLshzRjQpSnOj6lMlCLkt9Pt+BPmU0vrRyWWLy7atPnT5lfNrzrQfR9aHpLlMR0c0jme5QW0qYye/zYfEpY7frWz4tBt86fPtLOQhAAAIQqE0CcaK7ceNGWblypbzyyiuxQecV3Tg5ioquT5ksJLPW5/P951Mmj+jGSX/Rfc3KI6l933oQ3SwjmFwW0bXYZP0AxpX3raOY4aMWCEAAAhBoKwJxortixYpEydU484hukhjZcudTJgunPPW5vv9c7/suPOWJzdV3nzp9yrja0fd960F0fWi6y9SV6GbJic2TdmDjSsoh8okhy4fZPUSUgAAEIACBWiQQFd2FCxfKnDlzUkPNKrppUmRE16dMFn5563N997neL0J0bfkvus95uUTj8K0H0c0ygsll60Z0s+TPaneTPlBpour6EPrG4KqnmKGjFghAAAIQaEsCtujq4siSJUvCvXLTjiyi6xIi37679tq16/FpM6k+13ef6/2iRDeP7Pr024e3D2uftrQeRNeHuLtMXYhunhQB33N8VmiTxNlHpt1DQAkIQAACEKhHArbo9uzZU9577z1ZtmxZYaKrFbmkSIXIp0wWvnnrc/2S6trJqCjR9ZHNKA+fPvuU8eHsWw+i60PTXabNRVc/GPYR90GIlnGVzyKmWUQ3CWc05ixXre4hogQEIAABCNQigWjqgu6yMG/evM22FLNjz7Kia87zyen0KZOFYZ76akF080iu64LC1JmHSRxz33oQ3SwzNrlsm4tu3m64ZLLoFd24OFnRzTt6nAcBCECg/gnE3Yymj/vVHReSVi/ziG6aiNli53s3vy/5rPW1tejmldxq8/Xliuj6ztT0cu1KdKMrvb45t0kIEd1iJiG1QAACEKhHAkn76OpDIqZOnRrbpbyimyRjUbmLk6iiBTBrjq5rYSrLQpIvh6zzyYebTxmfdn3rQXR9aLrLVEx07XSDLHk57pBbSvh8cNJEVOuw4/JJoYjG5rtq7NsnykEAAhCAQP0QSHsy2qpVq2TGjBmbdaYc0Y2TvDjpjIpUOaLr22bS93Ke71bXd3zR/fPtY1Ht+taD6Bbzt6BioltMeOXV4iPD5bWw+dlt0WbRfaA+CEAAAhBwE3A9Avitt97a7Olo5YpuVMqSJNaWqXJF17fNIr//0uoqum++/SuqXd96EF33Z9CnREOLruuq0AdQljJFfsiztEtZCEAAAhCoPoE00TXRTJs2TdatW1cKrgjRtcUsTWKNUBUhuj5tFvkd6CO6RfXLp2++ZXxmoe+4ILo+NN1lGl50qyW7RX7A3cNGCQhAAAIQaGsCPqKrMU6ePLmUKleU6BrxcsmeSpWrTBaOafUVkbLoU0fRfao2S9/4VXQ7dOggzz77bJYhomyEQLsQXUYdAhCAAAQgUDQBX9HduHGjTJ8+Pdx2rEjRLbo/1AeBRiSA6DbiqNInCEAAAhCoOAFf0dVAdNuxN998U/r16yf9+/eveGw0AAEItBBAdJkJEIAABCAAgRwEzjnnHNHV2nPPPTcUWNehD5Po0aOH9O7d21WU9yEAgYIIILoFgaQaCEAAAhCAAAQgAIHaIoDo1tZ4EA0EIAABCEAAAhCAQEEEEN2CQFINBCAAAQhAAAIQgEBtEUB0a2s8iAYCEIAABCAAAQhAoCACiG5BIKkGAhCAAAQgAAEIQKC2CCC6tTUeRAMBCEAAAhCAAAQgUBABRLcgkFQDAQhAAAIQgAAEIFBbBBDd2hoPooEABCAAAQhAAAIQKIgAolsQSKqBAAQgAAEIQAACEKgtAk7RPe6442orYqKBAAQgAAEIQAACEICABwGn6HrUQREIQAACEIAABCAAAQjUHIH/D+UYeSeDF6/jAAAAAElFTkSuQmCC"/>
          <p:cNvSpPr>
            <a:spLocks noChangeAspect="1" noChangeArrowheads="1"/>
          </p:cNvSpPr>
          <p:nvPr/>
        </p:nvSpPr>
        <p:spPr bwMode="auto">
          <a:xfrm>
            <a:off x="155575" y="-1333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35CB7-6CBA-4C9D-9EA0-67EC9D0F9A83}" type="datetime1">
              <a:rPr lang="zh-CN" altLang="en-US" smtClean="0"/>
              <a:pPr>
                <a:defRPr/>
              </a:pPr>
              <a:t>2013/11/6</a:t>
            </a:fld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4A0875-2163-4069-9874-C3B69B5E5723}" type="slidenum">
              <a:rPr lang="zh-CN" altLang="en-US" smtClean="0"/>
              <a:pPr>
                <a:defRPr/>
              </a:pPr>
              <a:t>31</a:t>
            </a:fld>
            <a:endParaRPr lang="zh-CN" altLang="en-US"/>
          </a:p>
        </p:txBody>
      </p:sp>
      <p:pic>
        <p:nvPicPr>
          <p:cNvPr id="4" name="Picture 3" descr="C:\Documents and Settings\Administrator\Local Settings\Temp\mx31F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052736"/>
            <a:ext cx="6648450" cy="2790825"/>
          </a:xfrm>
          <a:prstGeom prst="rect">
            <a:avLst/>
          </a:prstGeom>
          <a:noFill/>
        </p:spPr>
      </p:pic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5724128" y="1772816"/>
            <a:ext cx="1225550" cy="36512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444" y="3716337"/>
            <a:ext cx="7762875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11"/>
          <p:cNvSpPr txBox="1">
            <a:spLocks noChangeArrowheads="1"/>
          </p:cNvSpPr>
          <p:nvPr/>
        </p:nvSpPr>
        <p:spPr bwMode="auto">
          <a:xfrm>
            <a:off x="6948264" y="4509120"/>
            <a:ext cx="1225550" cy="36512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5"/>
          <p:cNvSpPr txBox="1">
            <a:spLocks noChangeArrowheads="1"/>
          </p:cNvSpPr>
          <p:nvPr/>
        </p:nvSpPr>
        <p:spPr bwMode="auto">
          <a:xfrm>
            <a:off x="395288" y="1196975"/>
            <a:ext cx="85693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3200" b="1" dirty="0" smtClean="0">
                <a:solidFill>
                  <a:srgbClr val="C00000"/>
                </a:solidFill>
              </a:rPr>
              <a:t>ESI</a:t>
            </a:r>
            <a:r>
              <a:rPr lang="zh-CN" altLang="en-US" sz="3200" b="1" dirty="0">
                <a:solidFill>
                  <a:srgbClr val="C00000"/>
                </a:solidFill>
              </a:rPr>
              <a:t>主要功能介绍</a:t>
            </a:r>
            <a:r>
              <a:rPr lang="en-US" altLang="zh-CN" sz="3200" b="1" dirty="0">
                <a:solidFill>
                  <a:srgbClr val="C00000"/>
                </a:solidFill>
              </a:rPr>
              <a:t>——</a:t>
            </a:r>
            <a:r>
              <a:rPr lang="en-US" altLang="en-US" sz="3200" b="1" dirty="0">
                <a:solidFill>
                  <a:srgbClr val="C00000"/>
                </a:solidFill>
              </a:rPr>
              <a:t>COUNTRIES/TERRITORIES </a:t>
            </a:r>
          </a:p>
          <a:p>
            <a:pPr algn="ctr"/>
            <a:endParaRPr lang="zh-CN" altLang="en-US" sz="3200" b="1" dirty="0">
              <a:solidFill>
                <a:srgbClr val="C00000"/>
              </a:solidFill>
            </a:endParaRPr>
          </a:p>
        </p:txBody>
      </p:sp>
      <p:pic>
        <p:nvPicPr>
          <p:cNvPr id="9113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225" y="2420938"/>
            <a:ext cx="886777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1" name="Picture 4" descr="Essential Science Indicators Version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260350"/>
            <a:ext cx="7629525" cy="601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5"/>
          <p:cNvSpPr txBox="1">
            <a:spLocks noChangeArrowheads="1"/>
          </p:cNvSpPr>
          <p:nvPr/>
        </p:nvSpPr>
        <p:spPr bwMode="auto">
          <a:xfrm>
            <a:off x="684213" y="1196975"/>
            <a:ext cx="80645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3200" b="1" dirty="0" smtClean="0">
                <a:solidFill>
                  <a:srgbClr val="C00000"/>
                </a:solidFill>
              </a:rPr>
              <a:t>ESI</a:t>
            </a:r>
            <a:r>
              <a:rPr lang="zh-CN" altLang="en-US" sz="3200" b="1" dirty="0">
                <a:solidFill>
                  <a:srgbClr val="C00000"/>
                </a:solidFill>
              </a:rPr>
              <a:t>主要功能介绍</a:t>
            </a:r>
            <a:r>
              <a:rPr lang="en-US" altLang="zh-CN" sz="3200" b="1" dirty="0">
                <a:solidFill>
                  <a:srgbClr val="C00000"/>
                </a:solidFill>
              </a:rPr>
              <a:t>——</a:t>
            </a:r>
            <a:r>
              <a:rPr lang="en-US" altLang="en-US" sz="3200" b="1" dirty="0">
                <a:solidFill>
                  <a:srgbClr val="C00000"/>
                </a:solidFill>
              </a:rPr>
              <a:t>JOURNALS</a:t>
            </a:r>
          </a:p>
          <a:p>
            <a:pPr algn="ctr"/>
            <a:endParaRPr lang="zh-CN" altLang="en-US" sz="3200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图示 2"/>
          <p:cNvGraphicFramePr/>
          <p:nvPr/>
        </p:nvGraphicFramePr>
        <p:xfrm>
          <a:off x="1475656" y="1916832"/>
          <a:ext cx="712879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5538"/>
            <a:ext cx="9144000" cy="274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670" name="Oval 6"/>
          <p:cNvSpPr>
            <a:spLocks noChangeArrowheads="1"/>
          </p:cNvSpPr>
          <p:nvPr/>
        </p:nvSpPr>
        <p:spPr bwMode="auto">
          <a:xfrm>
            <a:off x="1547813" y="2132013"/>
            <a:ext cx="7200900" cy="504825"/>
          </a:xfrm>
          <a:prstGeom prst="ellipse">
            <a:avLst/>
          </a:prstGeom>
          <a:solidFill>
            <a:schemeClr val="accent1">
              <a:alpha val="0"/>
            </a:schemeClr>
          </a:solidFill>
          <a:ln w="317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724525" y="3933825"/>
            <a:ext cx="3419475" cy="65246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2000"/>
              <a:t>可以按照期刊名称索引查找</a:t>
            </a:r>
          </a:p>
        </p:txBody>
      </p:sp>
      <p:sp>
        <p:nvSpPr>
          <p:cNvPr id="113672" name="Line 8"/>
          <p:cNvSpPr>
            <a:spLocks noChangeShapeType="1"/>
          </p:cNvSpPr>
          <p:nvPr/>
        </p:nvSpPr>
        <p:spPr bwMode="auto">
          <a:xfrm flipH="1" flipV="1">
            <a:off x="7380288" y="2636838"/>
            <a:ext cx="360362" cy="12969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TextBox 11"/>
          <p:cNvSpPr txBox="1">
            <a:spLocks noChangeArrowheads="1"/>
          </p:cNvSpPr>
          <p:nvPr/>
        </p:nvSpPr>
        <p:spPr bwMode="auto">
          <a:xfrm>
            <a:off x="2195513" y="3933825"/>
            <a:ext cx="3419475" cy="65246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2000"/>
              <a:t>提供缩略期刊名与期刊全名对照表</a:t>
            </a:r>
          </a:p>
        </p:txBody>
      </p:sp>
      <p:sp>
        <p:nvSpPr>
          <p:cNvPr id="113674" name="Line 10"/>
          <p:cNvSpPr>
            <a:spLocks noChangeShapeType="1"/>
          </p:cNvSpPr>
          <p:nvPr/>
        </p:nvSpPr>
        <p:spPr bwMode="auto">
          <a:xfrm flipV="1">
            <a:off x="4211638" y="3284538"/>
            <a:ext cx="1296987" cy="6492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" name="TextBox 11"/>
          <p:cNvSpPr txBox="1">
            <a:spLocks noChangeArrowheads="1"/>
          </p:cNvSpPr>
          <p:nvPr/>
        </p:nvSpPr>
        <p:spPr bwMode="auto">
          <a:xfrm>
            <a:off x="179388" y="4797425"/>
            <a:ext cx="4464050" cy="65246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2000"/>
              <a:t>此处必须输入</a:t>
            </a:r>
            <a:r>
              <a:rPr lang="en-US" altLang="zh-CN" sz="2000"/>
              <a:t>ESI</a:t>
            </a:r>
            <a:r>
              <a:rPr lang="zh-CN" altLang="en-US" sz="2000"/>
              <a:t>定义的期刊缩略名称</a:t>
            </a:r>
          </a:p>
        </p:txBody>
      </p:sp>
      <p:sp>
        <p:nvSpPr>
          <p:cNvPr id="113676" name="Line 12"/>
          <p:cNvSpPr>
            <a:spLocks noChangeShapeType="1"/>
          </p:cNvSpPr>
          <p:nvPr/>
        </p:nvSpPr>
        <p:spPr bwMode="auto">
          <a:xfrm flipV="1">
            <a:off x="1655763" y="2709863"/>
            <a:ext cx="71437" cy="20161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4679950" y="0"/>
            <a:ext cx="4464050" cy="65246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2000"/>
              <a:t>按照学科查询相应期刊排名</a:t>
            </a:r>
          </a:p>
        </p:txBody>
      </p:sp>
      <p:sp>
        <p:nvSpPr>
          <p:cNvPr id="113678" name="Line 14"/>
          <p:cNvSpPr>
            <a:spLocks noChangeShapeType="1"/>
          </p:cNvSpPr>
          <p:nvPr/>
        </p:nvSpPr>
        <p:spPr bwMode="auto">
          <a:xfrm flipH="1">
            <a:off x="2843213" y="692150"/>
            <a:ext cx="1944687" cy="11525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3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3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13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13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13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0" grpId="0" animBg="1"/>
      <p:bldP spid="12" grpId="0" animBg="1"/>
      <p:bldP spid="113672" grpId="0" animBg="1"/>
      <p:bldP spid="2" grpId="0" animBg="1"/>
      <p:bldP spid="113674" grpId="0" animBg="1"/>
      <p:bldP spid="3" grpId="0" animBg="1"/>
      <p:bldP spid="113676" grpId="0" animBg="1"/>
      <p:bldP spid="4" grpId="0" animBg="1"/>
      <p:bldP spid="11367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71888"/>
            <a:ext cx="9096375" cy="318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5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775"/>
            <a:ext cx="91440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547813" y="2708275"/>
            <a:ext cx="1439862" cy="36036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  <p:sp>
        <p:nvSpPr>
          <p:cNvPr id="2" name="TextBox 11"/>
          <p:cNvSpPr txBox="1">
            <a:spLocks noChangeArrowheads="1"/>
          </p:cNvSpPr>
          <p:nvPr/>
        </p:nvSpPr>
        <p:spPr bwMode="auto">
          <a:xfrm>
            <a:off x="1619250" y="6669088"/>
            <a:ext cx="1439863" cy="18891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908050"/>
            <a:ext cx="8229600" cy="655638"/>
          </a:xfrm>
        </p:spPr>
        <p:txBody>
          <a:bodyPr/>
          <a:lstStyle/>
          <a:p>
            <a:r>
              <a:rPr lang="en-US" altLang="en-US" sz="3600" dirty="0" smtClean="0">
                <a:solidFill>
                  <a:schemeClr val="accent1"/>
                </a:solidFill>
                <a:latin typeface="Arial" charset="0"/>
              </a:rPr>
              <a:t>ESI Master Journal List</a:t>
            </a:r>
            <a:r>
              <a:rPr lang="en-US" altLang="zh-CN" sz="4000" dirty="0" smtClean="0">
                <a:solidFill>
                  <a:schemeClr val="accent1"/>
                </a:solidFill>
              </a:rPr>
              <a:t> </a:t>
            </a:r>
            <a:r>
              <a:rPr lang="en-US" altLang="en-US" sz="1800" dirty="0" smtClean="0">
                <a:solidFill>
                  <a:schemeClr val="accent1"/>
                </a:solidFill>
              </a:rPr>
              <a:t>http://sciencewatch.com/sciencewatch/about/met/journallist/</a:t>
            </a:r>
            <a:endParaRPr lang="zh-CN" altLang="en-US" sz="1800" dirty="0" smtClean="0">
              <a:solidFill>
                <a:schemeClr val="accent1"/>
              </a:solidFill>
            </a:endParaRPr>
          </a:p>
        </p:txBody>
      </p:sp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628800"/>
            <a:ext cx="7488832" cy="4260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3275856" y="5085184"/>
            <a:ext cx="4535488" cy="504825"/>
            <a:chOff x="2700338" y="6021388"/>
            <a:chExt cx="4535487" cy="504825"/>
          </a:xfrm>
        </p:grpSpPr>
        <p:sp>
          <p:nvSpPr>
            <p:cNvPr id="97285" name="TextBox 11"/>
            <p:cNvSpPr txBox="1">
              <a:spLocks noChangeArrowheads="1"/>
            </p:cNvSpPr>
            <p:nvPr/>
          </p:nvSpPr>
          <p:spPr bwMode="auto">
            <a:xfrm>
              <a:off x="3708400" y="6165850"/>
              <a:ext cx="3527425" cy="360363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zh-CN" altLang="en-US" sz="2000" dirty="0">
                  <a:solidFill>
                    <a:srgbClr val="FF3300"/>
                  </a:solidFill>
                </a:rPr>
                <a:t>点击即可下载全部期刊列表</a:t>
              </a:r>
            </a:p>
          </p:txBody>
        </p:sp>
        <p:sp>
          <p:nvSpPr>
            <p:cNvPr id="97286" name="Line 7"/>
            <p:cNvSpPr>
              <a:spLocks noChangeShapeType="1"/>
            </p:cNvSpPr>
            <p:nvPr/>
          </p:nvSpPr>
          <p:spPr bwMode="auto">
            <a:xfrm flipH="1" flipV="1">
              <a:off x="2700338" y="6021388"/>
              <a:ext cx="935037" cy="28733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1469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700808"/>
            <a:ext cx="8683625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125538"/>
            <a:ext cx="73152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 descr="C:\Documents and Settings\Administrator\Local Settings\Temp\mx31F6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628799"/>
            <a:ext cx="8496944" cy="4268123"/>
          </a:xfrm>
          <a:prstGeom prst="rect">
            <a:avLst/>
          </a:prstGeom>
          <a:noFill/>
        </p:spPr>
      </p:pic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427538" y="765175"/>
            <a:ext cx="4716462" cy="1295400"/>
            <a:chOff x="4427538" y="765175"/>
            <a:chExt cx="4716462" cy="1295400"/>
          </a:xfrm>
        </p:grpSpPr>
        <p:sp>
          <p:nvSpPr>
            <p:cNvPr id="98313" name="TextBox 11"/>
            <p:cNvSpPr txBox="1">
              <a:spLocks noChangeArrowheads="1"/>
            </p:cNvSpPr>
            <p:nvPr/>
          </p:nvSpPr>
          <p:spPr bwMode="auto">
            <a:xfrm>
              <a:off x="5003800" y="765175"/>
              <a:ext cx="4140200" cy="647700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zh-CN" altLang="en-US" sz="2000"/>
                <a:t>可以按照</a:t>
              </a:r>
              <a:r>
                <a:rPr lang="en-US" altLang="zh-CN" sz="2000"/>
                <a:t>22</a:t>
              </a:r>
              <a:r>
                <a:rPr lang="zh-CN" altLang="en-US" sz="2000"/>
                <a:t>个大类学科检索期刊及排名信息</a:t>
              </a:r>
            </a:p>
          </p:txBody>
        </p:sp>
        <p:sp>
          <p:nvSpPr>
            <p:cNvPr id="98314" name="Line 6"/>
            <p:cNvSpPr>
              <a:spLocks noChangeShapeType="1"/>
            </p:cNvSpPr>
            <p:nvPr/>
          </p:nvSpPr>
          <p:spPr bwMode="auto">
            <a:xfrm flipH="1">
              <a:off x="4427538" y="1268413"/>
              <a:ext cx="576262" cy="79216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" name="TextBox 11"/>
          <p:cNvSpPr txBox="1">
            <a:spLocks noChangeArrowheads="1"/>
          </p:cNvSpPr>
          <p:nvPr/>
        </p:nvSpPr>
        <p:spPr bwMode="auto">
          <a:xfrm>
            <a:off x="5003800" y="1628800"/>
            <a:ext cx="4140200" cy="4318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2000" dirty="0"/>
              <a:t>工程学科全球前</a:t>
            </a:r>
            <a:r>
              <a:rPr lang="en-US" altLang="zh-CN" sz="2000" dirty="0"/>
              <a:t>50%</a:t>
            </a:r>
            <a:r>
              <a:rPr lang="zh-CN" altLang="en-US" sz="2000" dirty="0"/>
              <a:t>期刊有</a:t>
            </a:r>
            <a:r>
              <a:rPr lang="en-US" altLang="zh-CN" sz="2000" dirty="0" smtClean="0"/>
              <a:t>516</a:t>
            </a:r>
            <a:r>
              <a:rPr lang="zh-CN" altLang="en-US" sz="2000" dirty="0" smtClean="0"/>
              <a:t>种</a:t>
            </a:r>
            <a:endParaRPr lang="zh-CN" altLang="en-US" sz="2000" dirty="0"/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4283968" y="2780928"/>
            <a:ext cx="2087563" cy="2016125"/>
            <a:chOff x="4140200" y="3644900"/>
            <a:chExt cx="2087563" cy="2016125"/>
          </a:xfrm>
        </p:grpSpPr>
        <p:sp>
          <p:nvSpPr>
            <p:cNvPr id="98311" name="TextBox 11"/>
            <p:cNvSpPr txBox="1">
              <a:spLocks noChangeArrowheads="1"/>
            </p:cNvSpPr>
            <p:nvPr/>
          </p:nvSpPr>
          <p:spPr bwMode="auto">
            <a:xfrm>
              <a:off x="4140200" y="4076700"/>
              <a:ext cx="2087563" cy="1584325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zh-CN" altLang="en-US"/>
                <a:t>可按照期刊论文总被引频次、论文量、</a:t>
              </a:r>
              <a:r>
                <a:rPr lang="zh-CN" altLang="en-US" b="1">
                  <a:solidFill>
                    <a:srgbClr val="FF3300"/>
                  </a:solidFill>
                </a:rPr>
                <a:t>篇均被引频次</a:t>
              </a:r>
              <a:r>
                <a:rPr lang="zh-CN" altLang="en-US"/>
                <a:t>、期刊名称进行重新排序。</a:t>
              </a:r>
            </a:p>
          </p:txBody>
        </p:sp>
        <p:sp>
          <p:nvSpPr>
            <p:cNvPr id="98312" name="Line 10"/>
            <p:cNvSpPr>
              <a:spLocks noChangeShapeType="1"/>
            </p:cNvSpPr>
            <p:nvPr/>
          </p:nvSpPr>
          <p:spPr bwMode="auto">
            <a:xfrm flipH="1" flipV="1">
              <a:off x="4859338" y="3644900"/>
              <a:ext cx="144462" cy="43180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0" y="6237312"/>
            <a:ext cx="7956550" cy="4318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/>
              <a:t>可用于评价或选择期刊，或者对科研人员论文质量进行相对客观的评价</a:t>
            </a:r>
          </a:p>
        </p:txBody>
      </p:sp>
      <p:sp>
        <p:nvSpPr>
          <p:cNvPr id="37890" name="AutoShape 2" descr="data:image/png;base64,iVBORw0KGgoAAAANSUhEUgAABDkAAAIfCAYAAAB6qwcFAAAgAElEQVR4XuydCbxVVdn/nwsyg4DK6GyFGpkDlkPlWJolWKmFJW+9pSi++s+ENEUUxPkFh1cLATXLUnNoAM0hZy1NsUA0BUvFEUFkkOnCHf772Yd1WHffPax9zj7nnnPud38+fLhn7zU867vW3mev33nWs+qavUM4IAABCEAAAhCAAAQgAAEIQAACEIBAlROoQ+So8h7EfAhAAAIQgAAEIAABCEAAAhCAAAR8AogcDAQIQAACEIAABCAAAQhAAAIQgAAEaoIAIkdNdCONgAAEIAABCEAAAhCAAAQgAAEIQACRgzEAAQhAAAIQgAAEIAABCEAAAhCAQE0QQOSoiW6kERCAAAQgAAEIQAACEIAABCAAAQggcjAGIAABCEAAAhCAAAQgAAEIQAACEKgJAogcNdGNNAICpSPw8YaPZerfpsp7H78nh+x0iHx3j+/6nxcsWyAzhs/wK569cLbMXjBbxh04ToZsPaR0xlAyBCAAAQhAAAIQgAAEIACBGAKIHAwPCEAglsBt82+ThcsWysRDJvpCx+Beg2X07NH5c77wcc93/WtTj5gqwwYPgygEIAABCEAAAhCAAAQgAIE2IYDIEYPd/DqtSQr9hVong/94/x9+LXNGz3HuZJ0wvv/x+376IdsMkV6deznnNQnNr+362fzinrqQdpohrN90oj/lb1N8IsN3HS7DhwxvF3T0PpgxZ4aM3nd0vs3KR8UOPUYPGy2nzD5FBvUaJKcMOwWRo12MChoJAQhAAAIQgAAEIACByiSQSuR44b0X5JR7T4ltSZqJfKUhUbd8W0yY8cIM0X96TD96ekGTt7QihzKe+sxU/1dy+xjUc5DM/u7sVMjS1p2q8DZMbI9DnWDrv6yPMHblqDfYjuCYzLqdruU9/ubj/hIVFdzUW0P56LKViY9P9PmrIKfLVxA5XImSDgIQgAAEIAABCEAAAhAoBYF2L3KomKDu+P4kLuBqX25PjjgRSeMc3HbsbanGQK16cpRDbGhrTw4dk/cuvFd6du5ZMV44KrgcesuhvkeS8lFB47aXvKUsHy6UqUdO9b1cEDlS3aIkhgAEIAABCEAAAhCAAAQyJlCwyHH0kKND3fWrbT1+Ft4acX2Sxpti7ENj5Yk3n/CLO+uAs/xfyvXQpSsqxmjsAw6RthI5ysl+3xn7+tXtM2ifNhc5lPf0F6bL6g2r/THoe89sEjn84KOet9PjP3g8f67angHl7FfqggAEIAABCEAAAhCAAARKS6BgkcNlmYD+8qsTJLP0Qr0R9J9Zy69Nc0ljJvovvP+C7xava/+HDRrWohxNo/V8XO8tOenSy69HxQH10NDJmebRCZpZjmJiXqi3hv5iboSFXbfe1U+rNsbFxTDCg902ndwFY2ekETnMxDaN14by0zaa+B12Ow0PbVtw4mlzV2+BfQfv22pXDE2jv9LrYeKCaF2mzcozaicNm72f3+uPoEijY0P71LfP60/XyXGUyKHn9TD9p3aqvVH1m1vLTmfsCOs3m4epw749k9ps8ps2h41j0wazLEy5jT1gbI5RIKCn1mfuiag+DLsvDHcVKs29qAzmvDfHv1e0LL0PXPujtI8oSocABCAAAQhAAAIQgAAEIOBOoGQih04udb2+Tprsw/5l2iWN5lUhYtLjk1q1Kii0mImp1qGTtNtfur1FHp0wTjliij+xsz04ggWbcqO8PLRdRhix8+rkcOyBY1t4uBQicmj8jduOuy0x2Khy0SUpQcYmfkhU3Tqh1WvBfAfvdLC/g4YRamwxQT1Lbp9/u7y/OhcM1Ry2x4k5pzYF2es1E69FJ/saqDIYd0T7R+tP2oI0SuQwItEJnznBjw9hAr4au7R9uiTJPsL60tRv7DN2x3mQJLU5agyrLWqvjhs9TBvCbmGbnwYCDWOsY18Z2kKifV+o0HTVM1f5xes4UfFKGRgPIrveQuPQuD9+SAkBCEAAAhCAAAQgAAEIQCBbAgWLHGHLVcyv2zqJHX7b8PyvwroLhXpX5Lef9NzdXdJoU1UIGffQOL/VOoFTjwOdwJpJmYoWxkPAntTb6W3vA7VbJ4Em3oZ6QJiJu05uVagwO2dEiRw6odX8Wq9OJtV7RD+bX8E1QKgRCtKIHPZyFRU6dDcL2/vE7nqbi2/zJsbKxkzkw+rWPtDtPn3vFq8ObavabybM9oQ7GCPE1KN22BPsWSfMyk+q7cm+KV/Tax1mIq/1q4Bg260xKNQmFy+WJJHDcDKeCqZsPX/hIRfmRSi7f42tyicoYCWJHC5tNv2lQosKcHrMXjA7P/ZsYUqvGYFGGRnRxeyQY48Tc0/Ydmv66cOntxqD2kYz1vVvvQ/UE8QE1zVlaf3q1REUS7J99FAaBCAAAQhAAAIQgAAEIACB7AkULHKEmWI8IFxiJrik0TrMhDgYm8BM9OxJsT2ptyfrtqAS3KUkLiZH1DW1Pbitq92eKOElaeeZMA8LneRqbI7gDiIqIpkJqwYkDfN+CBM5zIRcy7XFGBUCzC/8j/3gMX+CbLdJ02s9xkPAZmOEA51oj7h9hD80orxRbHHG9hTQtmtf62HzCxtnLiKHXYad3ohcWu4htxySF6bsttks/An/pq1/w+p1abOWYUSd4FItIwba41XTR8XksG0IeqbYdtteTvY4sL2ZtJ40Ilz2jx9KhAAEIAABCEAAAhCAAAQgkC2Bkogc9sRPJ8c64TJeD8Z8lzRmN4ewia89WTaTUHvCZnsXxE3mChE5TBvsGA16zsRRiJpgJokcWoaWqUJE0JvA/nXeZhe2BMPYFzaBNaJRcFJtszbiQ5Q4oOWHTfjtJRlhy1g0nxFZwjw2jG1J8V6SRI6w7XaDooHN0BY+DDsjgOjnOJHDpc3BW9bE3fB5bNouOCjiRYkcttdIcIxreUb8ihL/ggKSvVxHx5J6BBHgNtuHLKVBAAIQgAAEIAABCEAAAuUjULDIkTQRDYt1EIwXkJQmbktVG1FSDApNG/WLdSEih05sNSZCMD5FXlzQ3Se8f3H1JnWxig4aA8NeamGEA1cvmLA2x8V8CNofV0/YNZedaoJLisI4JO0okiRyhOUPigZJDMPYFdpmbaN6cuh4D8YhMe13FTmSPC/CrsflifIe0vFrdvdJGqtchwAEIAABCEAAAhCAAAQgUCkESiZyaAN1UqiCgNnhRM8Ff2WPS2NPKk28jDBw4w4c5y/XiJvMZSVyBGOEaEyLwT0H+2Zl4ckRbJ+9jMNMhJMm6HmxwgsuamI7GG8EM9nXftAYKmGHiUlSSpHDjjURtEFjVpj4HWH2VZvIEYyDcsIeJ+TjcqT15Mha5FC+KqhpfBD1HrJFGDt+SaU8sLADAhCAAAQgAAEIQAACEIBAHIGSihx2xXawxKhdG4JpNO7Fobcc6hfjMuEqh8hhbAyKNfbyh2KWqwQ7y15GYkQO+1xcoM645SphSzSCdacVOWwBKLgcxpRtlluELSlxvVWzEDnCuJr67Wt6Lm65ikub7VgZwSUmZnmJqyeHvVwluPQkqk1JwojNPUxUc+0X0kEAAhCAAAQgAAEIQAACEGhrAgWLHGG7q2hjhg0e5rdJJ6Lmb/1sCxgmUKZLGjNB01/+dXcJO8Cm5teJXdjuKsH4F1ETPXsCGhRSwpZfmHLswJpqg70NZ6Eih06YTXs08KcKJ/pLv9lJxo5zYbcnaLeWofnD2hwWMNQMQq1PbTDLFNKKHMEdc+z+MjbFxfkwS3SCQVZdxZeoOBaaP+yaiQGi123hLbiMKk7kcGmzzdwOEmufD4ocJiZInJgW3EXFttseE0nLVdSjx+wGZIsccfFe2vrBRf0QgAAEIAABCEAAAhCAAATCCBQsckThtJdFmCURwW1adaJnJp5JaYIxA3QyqIee1y1HXQWFqIleMACqThx1u1vdhjVM5LADTRrbjYu/ThQ1ToerTUGGcfEqgruhBLnYtujWnyr8hLVZJ+WnzD4lvyzBLAMyfWRPttOKHNoem49+NuXrshmza4s9GTd2a18ajkkBWrPw5FDbbC8M/axtt8eq6Z+kLWST2qzb55pdZ8wyHVOP8tF2B0UOm5ER9sYeMNYXDu1xGSzPtMNsN6uf40QOU5a5r8zyJs2XtMsNj1QIQAACEIAABCAAAQhAAAKVRqAkIof967bdYPX+0FgLKga4pDF5dRI45W9T8vElzHmdIOuE3niMFLJcJWxibiacUYE07fOaX+2YeuTUvI32Uo00SwXspQg2N/1FXSe49vajej2KixFZouqO2sHF7IRTqCeHsVnFA21LMDCr7S2hDO2gqiZvMcto0npymL5XW1VkMYf234JlC1rFM4kTfZLarNdVuDD1KGu9F1TsUBbBZUdBMUpts/mF1Re13bCLyGGPNx3Pahu7rFTa4xp7IAABCEAAAhCAAAQgAIEkAqlEjqTCgtfVS0IncXrYS1fsdC5pTHp7y1aN12Fc7NPaFZbeLjvK1mA+nfSq14e9hCYLW1S80F//47hFMUzLxWxnqksWgiJKsW1xaYdJUwqOaew3HFz7PqrspDab6671mPRR/WPun2L5lXIcpOkH0kIAAhCAAAQgAAEIQAACECiGQElFjmIMIy8EIAABCEAAAhCAAAQgAAEIQAACEEhDAJEjDS3SQgACEIAABCAAAQhAAAIQgAAEIFCxBBA5KrZrMAwCEIAABCAAAQhAAAIQgAAEIACBNAQQOdLQIi0EIAABCEAAAhCAAAQgAAEIQAACFUsAkaNiuwbDIAABCEAAAhCAAAQgAAEIQAACEEhDAJEjDS3SQgACEIAABCAAAQhAAAIQgAAEIFCxBBA5KrZrMAwCEIAABCAAAQhAAAIQgAAEIACBNAQQOdLQIi0EIAABCEAAAhCAAAQgAAEIQAACFUsAkaNiuwbDIAABCEAAAhCAAAQgAAEIQAACEEhDAJEjDS3SQgACEIAABCAAAQhAAAIQgAAEIFCxBGJFjhkzZlSs4ZVi2PHHHyvduvWQTp06yk03/bJSzCrYjm9/Z4R07dKnZtpTMIgSZPzmt0ZIr56wLQTtd77zDenSZUs/a9euXQspgjwQgAAEIAABCEAAAhCAQDsgkChyfP3og9oBhsKaeN+9T8qXDvqiDBwwwBc6fv3rX0s189L2HHzwwTJgYG9f6Kj29hTWq6XJlWN7kGy1dR9f6ICtO2dl98UvHijbbtvfFzoQOdzZkRICEIAABCAAAQhAAALtjQAiRxE9rpOvYcOGyaBBg2Srrbaq+olrrbWniK7NPCtsC0caZIfIUThLckIAAhCAAAQgAAEIQKDWCSByFNHDOvkaOnSo9wvzABk4cLuaEDm0PdvvsK307zew6ttTRNdmntWMle22GyQDBgxOZLvV0tfl/ktHy4r335XO3bvLIeNvlbpPfDpzu6qhwCA7RI5q6DVshAAEIAABCEAAAhCAQNsQyFTkWL58hXTu3Fl69OjeNq0pc62IHC2B9/zj72X9vp+Xhu22K3NPVEZ1a9aslSUfLJWdd9mxlUFpRY5t69bIvJsvk/VrV0tTw0bZ48iRsnK3L1VGQ8tsBSJHmYFTHQQgAAEIQAACEIAABKqYQGYix9Kly+SDBX+VpWs6ya577C2DBw+sYixuphcjcnTs2MmvpLFxo1tlZUhl2lOoJ4eKHLJ6jaw5/ni58OL/dbZ44uQJLdK+OG+hTJhwkX+uu+fFcNLJJ8rhhx8k9nm9NnnyBX4ak9YU8qdZv5Hbb/+9LPjXy2LKPmbEiX76z+45RCZOmCz/nLfAT773nrvKT3821hfm9PyC196WG2+6xv9s5zFla7l3eP/Mofm1Dj0/608PeF4a/WTt2vVeXRO82CZ98umSRI4HFufGgzm6r1/Zit/arr2dmH51YOWMKSeDExIhcmRBkTIgAAEIQAACEIAABCDQPghkInIsWvSOvP7qfPnCDrmJ2ctLesiAT32u5oWONCKHiho9uuvOGrmdWMyxcWOjbNzoCQNrV7S54JGFyNHxjTekoW9fWXvCd2Xwzo0yY8YLMnr0sMj/T/7RVXkhwjAxYsacOXPktttuk5kzZ8rv/3CbPPvM876goefN8eGyt/w/x593iR8fZfTo0f7nKVMvldcWLpJrr71Wln30pi9YTJ8+XXbcqZ+ce/a5ss++B8qJJ/6XjBw5Ur73ve/JwYfs44sc/379PRk37v/JXnvv3iJPff3afJ19+wySgw463C9P61y06HU59thve228Xvbcc5iXf5z07NlLTjvtZGlqXufnSxI5trv8yVz56zyBwstyRP19sn3T8nydb3foKw91UU+O3A4jocdWOaHknZ/VVrBgRI7oLucKBCAAAQhAAAIQgAAEINCSQNEixxuvL5I1782TfQZ9LJ07Nvulf7RuC5m7uKf0HjRUPjVkR+nQoUNNcncVOXr06JPfljUOxMerl8maNSvajFUhIkdd/Xrp5Akbnd5aJJ3fe1eavCVLeqjQse6rR8nsOa8VJXJMu+EauXf2X2TWrD/KQw/dnxc53n3v1RacVKBQ4eL73z9Rlq943/esSBI5vvGNo+Wkk07zxIiT5MAv7C9njx0nAwfvLP/5z+vy819Mla98eXheGLFFDq3YFk3uuuv38ugjT8ldd90jKro88cRTcv11N8p99/3Rt0WPRJHjqr/66cYc8Gk5YueB0vjzb0mH1+dKXdfO/vnGwZ+Wuv+aJh16DQgdH88vXS7XPPmSrK3fKO+c9YU2G0OlqBiRoxRUKRMCEIAABCAAAQhAAAK1SaAokUN/cW9csUD2HfyxdOvU1IrQU4t6S/cBn5Fdd9u5Jum5iBxb9urnLbnY/Ov76nfekcbf3iYdP727dFi8WDasWyc9DjtUOn1mD5/R2rWrZNXHS9uEV1qRo+OKFdL78UeleUXO46B5zRpp3rBRGr02mWPtD38kg/bJtd94dZi/9f/n//5EpCeHKcN4SBiRw5w3y0/0c1qRwyxX2W+/YfJ//3e9x/xDX+RQoWThwoVy6qljPA+Pzd4fcSLHLbf8xl8ac8OMW2TxB//JL6v5+9+f8T/r4Spy/GbUYfK9PXeWh8ceJu/84zHp3KO3H5Nj4ND95LALfisdeg8KHRvPvrNUvjrjIVnpLZVB5GiT24dKIQABCEAAAhCAAAQgAIEKIFCwyPHPf7woPepf9zw4Vkc2Y0NjnbzkLV1Z2+2Tsttun5Ra2xUhSeRQD45ePbduwWfZxImyRf0G6X3Zpf75lVdcKV3XrpUtRn5HOu6+u3+urTw60ogcRuCQNauleWMuBoQROfRvFTrq1q+Xpo5bSP2PTpLzp/8ycpxExeTQZSmnnHKKvyTkW8d+VZ5/bm7ochUVINKKHCpmfP7z+/tLS+6863bZsGFFvoyddtpe/va35+T++x9w9uR46snn5Oabb/aXxjz77Aty7TXT5cknnxTjceIqctww8hA5Zd9PyAM/OUwWz90scmy10+7ypbOul17b7yZNG9ZJs7e8qeOg3HjR4y//WSzH/+qRkoocq+rXyVsL35T+A7aR/v37Ff34emn+K05l4clRNGoKgAAEIAABCEAAAhCAQLshkFrkWO9NXF/510Jf4PhM/zX5JSpxxDRGx9IOO8s++3y2ppauJIkcW2+1U4v4G/Vr18j6yZdIV28Hmi6TJvrIVvzf/0m3ZR9Jl108b5fvfz+P0XgAlHMkuoocXd95W3rMf9ELMvqx57mxIVbk8AWQoZ+R3md/K7QpSTE5dLmKCgg33jjNWwbyhPNylUceeVJ+d8ef5J577pF//Wuut2TmdG/Jyyzp3KUhH5NDl7Z89avD5aKLJnnLqga1EEq+//0fyhtvLHISOd5a9J5f/m9/+xvxQnHIpZdcLb179/aCj16S2pMjTORQcN0b18kR056T7jvtKRtefkgaFs2RjgN3l047DZMOW+3gJHKoqDB+/CWigVn10CU3n/3sUJl88bkSvBbsrMce+6tcc/U0P/2SJR96wVn/T+bNfTFfXjAgqyl3wvmXyYsvvuwXZ84tWbJUJpx/uXTr1tU/P3HiudKnb8/IoY7IUc6nAHVBAAIQgAAEIAABCECgugmkEjlU4Jg792XZpcubskvfzUsSXBCo0PH66n7yuc/t5U0Eoyc0LmXFpdEYIR9/XO/vomEfer6/t/NFltvbxokcYV4cas+6N9+QLTzvhk7bby8tRI8hnxJvfUTe5KA3hwbW/Mweu8sJJ3zLjzehk9JLLh2fn5yajCO965rGTm+u6aRWj4EDB8p///AE2X//YS0YuYgcRuBorq+Xuo2ewJEkcuyzj/Q+7cjILksSOf7xj2d9AeGee+70xIqXWuykYtrqT5QDMTl0O1dl0KlTF1m5cqUMHTpErrzyann//UVywfnn5eN3TPQ8a7p06SE/PnN0C/HjF9N+7u+iYoKVxi1X0WvaJ/fd+xfZZput/N1VfvGL66Rfv61Tx+SIEzkOv/4Z6fWJffIs1837s8jil6XLPsfKI6u6J3pyGCFDPWTUw0THQ8+ePeVXv7pZXn11ni9YmGt2h6kocfJJP5FrrrlEvvjFI0WfA/WeV8ezzz7eIk/PHlt5u+B8LR+QVdOddtop3j3/eRkz5n/8IvXc9T+/Sv7uebvcdedt+WoWL/GWcUXsNITIUexTkfwQgAAEIAABCEAAAhBoPwScRY7lXkDJuf98Sbbt9qGzB4eNcd3GDjLvg56yrGE7b/nBEFm3vl5O+tGP/V+VdftZ/fvggw+Ws8ae7E8Y339vmf+3mZhrWXvs8Wm5+JLz/Osvv/Sq/7c5cpPai70JZr3nSr+15zzwWW+yf7Rf9vjzLvXiYnTx/z56+JG+CKCHKfvGm671J6S6zOCyS69uUY+9XagdA0Lzx4kcugNHly7dY0fS6qeflrq/POwFJe0iHQ85WOTAA/PpdeJsglbqSZ2w77ff/t6OICNl+ozp+aCaTzxxf36iaTJ//PEyOeOMM/PpTYwPEyxzwYIF/q4lt/zqF95kdfOuIUkiR9fF70uPf/7Dr8ZF5JBPf1rGvZD7FT/uCC5X0bTKbputd8gv99h28G6+QNGpc51/3hxr167Mc1LPmaam+hbcPGcTb5lUZ9luO09UspjaabWv9FDewfPdu/f2g4kGRQ5NrzbZ1zrUdZNVq9bJJz/5Cb+8JUvec99dZVPgUV/kGLadPHjml+X9F5/2Y3LooZ4cQZFDzze+/4robsR/Wdm3IJHj61//mvTacktvV5hd5dyfTQoVOdSL409//HM+sKph8fLLC+S8cye3yGMHZNV06smhIsd3v3u8t7vwR35bjFfIWWed5e9qk3QgciQR4joEIAABCEAAAhCAAAQgYAg4ixwqEHy0bJU3EfxIPt3jdRncqz4Vxfc+7iIL6z8lnTt1lyG77uDH5zhh5Gi5+uqrvcngu3L99dN9F39dlvDTn57tb8V54onfabFVp1ZofglWkWPatBl+DAQ9rpo6Uz76aKmX/yb/86pVq/z/L774Ui/Paj+45MLXXpNR3raht/7m17Lllh02/ZLdQ845Z6zsvc9Q+fn1N8s//jHXmxBv5289qr84az2//OWv8221J7VxIsfAAbmJbtShAUjrZt4oXbwJ5hYH7N9C4DB57CUrLiKHveOInT4ocnz44Vty6WXXeDuCPJxfTqF1xokcGoNjq1delo47fErqtt3JN7Hh8T/L2i6dZN3Ou/if+z71hDS8867/9/ph+8o2I/eNZaAXwzw5EjOlTGDEpjChImVRTsm1vmBdrjE5po/6mozu8g954OJT5cMPP5IOW+S2hY0SOYxBLjE5wjw51FPlwgsvkHPP/an8+MfjfMHilTf+6cfe0EO9h1RUfOVfr8nPfz4tf7/ptWB5ei5M5AguV9F0t9xyp/zh97N8QejCy34mW3bpFskWkcNp2JEIAhCAAAQgAAEIQAACEPAIOIschpbuqLJTh3mtRI75r69sAXSPXXK/QJtDRY73O+3bYqeV88dfKt/+9nHyshfjQ487br9DdEeKESO+Ieedd558euguodt4Gk8OW+QYffJYOf30U+TQQ49oMRFTIeXcc8flz5/54/Pkm988Tg47fD85+uvfkaOOyi2lOGvs6XLi907y4obs5cccsEUOux67TYWKHP4ylet+Lj0OPUSa9x7WIm6HXX5Q5HjppVfylzUYp9poPDnMhUsuGe9PTKNEjiFDhnjeEe/Kt7453OP1Y2eRo9eCV6Tnjt6OMLvslrdhwz03yYpeW8rGTTvD9Pzj76Wjt53s2q8cIeN/90eZedNZiTdZOUSORCPKkMBV5Ljh2P3llIYH5N5rJsviFeula6eOvnXdpF6O+PlzLZar2GYXI3I88MBsL/Bqk7fl7Z99kePppx/0gqjmlpJc+b+T5YEH/uJt4/uQJ0z8qiCRI7hcxQiTi99fI2PHjvWWI43270eWq5RhIFIFBCAAAQhAAAIQgAAEapxAZiLHnFc/lN127C0NDc3y73dXyb67bdMCXZjIoWKFHhq48aijjvBiA/xWLpx4oe9toWKHLh/46pGbA1aaGAxhIkfwF2RTefC8CisHHPBFOf7bw30BRZegXHHFVG9SN8Pz6DhXvvKVr8oLL3i7Y2zy5LCXq5iAjabsOJEjGHTUhqHLVDp4QVjtrWXDxlmYJ4fGNpgxY0bexrDlKuptMm7s+NDlKrpE4ItfOtBbarFtq+1q4zw5+j3zV+k83Ivp0blLrMixYbfd5bzf3p3qtonaXWXAgAEyY+ZUv6wbpv3G3+3EHgNhfaP9vbe39ELLVEFuwoSLWgTaNEuOdAzptq9hS2VSGe+Y2EXk6Ni1u/zf/r3ltKbH5Jn7/yTLV6/Pl96jeZ187uKH/cCjYUcxIkfXrs3yP/8zTlavXp1feqLeKD179PereuXV5/2YHOr1MXBQj3z1rp4cweUqukuL8dw488fjPdHxWPn617+cX84SbB+eHI6DjGQQgAAEIAABCEAAAhCAQBp9RM0AACAASURBVHaeHCpyqLCh28a++NpSJ5FDY2DcO/tBz3NimecKf61cddU1/pKVV199xVv///t8cESdXKnngh7Lly+Tm26e7i8jCXpy/PSnP/W8GHZpsVRAPTkuuuii/HnjyaEeHF/5ypH+xO1///dK2fdzn5N6b1lLv36D5ZlnnvbLDluuYi8JKTQmxxqvfZ0bGqTTJg+IsHFYSEwO1+Uqn/jktt4SnjWtfjlPFDmO/VELU4OeHJ29djV36iT9vzTIX4ZSqCeHESd69erl7VjyW2mWVaKTYQ3oecwxx/jLmDQw6GsLc7ufmMME09R8t9xyUz5QqR1o0wQSveWW3+TjmhjPglI+D1KJHOsekLUfLpKOnXO7j+jRsHKJdD3hFy22jbXtLUbk2HGnfnL2Tz1RyNsFJSzwqNYT3F1l+oypqZeraDkqFJoYH/p53br1/q40eqxe80FoFyBylHJkUjYEIAABCEAAAhCAAARqi0CmnhxpRQ6N86Gigx6PePEhrr7mf33R40tf+qK3reREfylFmIdGmCeHxuTQX6J1xxE7HoKe1+Pc834sr77yipx55ni5++47pHefHvmlMOqu/5e/PCZTp17lCxzqyWGLHIUsV4naXWX1f/4tnb19Rjt7XgpxR9juKnGBR01Z9u4qZnnLZz6zu88lytvF5HUVOZo/Xil1vXpLUOTQHU6MsJGFyHHUUV/1d4AZNGiQ55Ex2Y+Vstden/V22j0xL3Kox40tUmgbNV/vPn1aBdO021+JIof2ww3f+Jycsu4+Wfniw1LXbfOSr6aPl0iv/5pZlMih5YcFdDVxZtT7SGPl2GJZcIzqEpNttukrO+6wrbz7/hutytP0wYCsplxTlpavO7Z06dxXdtnlk/7pFSvfZblKbX230BoIQAACEIAABCAAAQi0CYGCRY5tum9oYfALnidHz25b+OdWr2uQYYHlKu+s6irLu+3TIiaHplVPi913393bcvN6eeih+/3lBbqk4hvf+Lq/XCVqd5XgUgXdXeWCCVd428eu3rS7ym7+Lipmd5Ve3ra17733vow4ZoS3lGOcL6BoTA79ZX+l9yv5RRddvkloudbzEnkxL3IUuruKti24ZOVjL95B0z2/l66dO0vdaWNihQ57qYoBreVt3LhGNJDolr36ebE8evgTfDNxNel0dxVNY08uNWCrpg1OQO1OdBE5Gv76kDS8Ol86H3OiNDxxb4uYHCpyFHJELVeZNGm8PPzw497uHPvJG28slLfeer+FyBG1XEX79IILLvDiumwOpmm8PCrZk0PZ+YFH6x+UlU/d6i5yfPiKPPCfFTLyvtdlpeft8s5ZXyikG5zz6HhraNgYKUq4FuQaEBZPDleipIMABCAAAQhAAAIQgAAEUosct/7jflm2bLnUdahrQW/N6s1bkeqFHj1bb586ePBAOX73Q1tRNzuR6MTeTNhV4NDtQfXQibk5zGS9e7d+0rfv1vnz5tfnVauaZO2adTJ06FDPFX6NrF23VDp6e2wuX14vAz3viS293Ux05xU9b8rWX7L10K1E1QYtu1u3nIAQrMd1dxUtT9titifVzxqLo5O3ZewW3pax8oPvS8fBg0NHoLa9XDuB2AYkiRx1fbaWdR2aZWOPntJj/ovSof+2sqJLx3zg0aw9OR577DEvCO0I+eIXv+B7dMya9UArT46w5Sp6Tr1z1q9v8ON4VMtyFe0LfwvZoVvL6lmTpPGdF/NCR5QnR9PS16XDy/fJQ/2/Lt++45myiBzlfmwicpSbOPVBAAIQgAAEIAABCECgegmkEjkeWzIvk5Ye2j88eGImhW8SF7SsoFCQ1S/Qxs64mBwmjb1sRe3pOO8l6bjFFlK3zz6hzQ0uU8mKiUs5SSLH+q22ko933d0vqtOHH0qvp5+Ujz/5qZKJHCpOHH/8sX4sjrvuuk1+fMZpss++ByYuV1GRQ4Npnn76Tz3Pno/zIofuwHPaaSfJfp5gcuUVV8sW3vasF1xwUYvlLi6cCknjEpMjL3Ls+wlpWPSCrHvkOmla/rbUdekpTWuWyZY//LV06JfbrlePxvdfkQ0v3ivdDjpZ/vLeejn+V48gchTSOeSBAAQgAAEIQAACEIAABGqGQCqRo2ZanVFDXEQOrcrsVNFp03agUdW3lQeHsSdO5NAtZI3AYdJ3XLFCuvznNVnvCR9NPXtK1stVVOSYMvVSefedD2TKlCly6ugftBA5wpYS2XE3zj37XPnnvAV5keORR56UX958u3xyl8Gy4LW3vSVJV8nOO3/KXxZV6sNZ5NAtZA8Y6pujQkf9nDul8YPXpNHz2Og+/ELpsGV/aVizUrbwArw2vD1Xuux/onToPUhcAo+Wuo2lKh9PjlKRpVwIQAACEIAABCAAAQjUHgFEjiL61FXkMFWoV0fnTt180cMc6t2xYeM6WbNmRRGWZJM1TuTIpgb3UuwAmWbJj4oRGmekqaneFyb0fPfum4NzmqVEdtyRsGCaGjxTlzOp6FQuYclV5PjNqMPke3vu3BLUG0+I6JKqnluJbPS2lV21RGSXz4sMyu04pMczby+Vo2Y+hCeH+xAjJQQgAAEIQAACEIAABCBQgwQQOYro1LQiRxFVlSVrJYkcpW6wiijljHviKnIcNXQH2Xvw5lgzyqGuU1fvnxfHxTqaN9ZLswoem443l38s97z4ptRvaCh54NFS902wfDw5yk2c+iAAAQhAAAIQgAAEIFC9BBA5iug7RI4i4LWzrK4iRx7LhkZ3Qp07tkhb6t1V3A3LJiUiRzYcKQUCEIAABCAAAQhAAALtgQAiRxG9jMhRBLx2ljVJ5GhnOFI1F5EjFS4SQwACEIAABCAAAQhAoF0TQOQoovsROYqA186yInIU3uGIHIWzIycEIAABCEAAAhCAAATaG4FEkaO9AUnb3mHDhsmgQYNkK2971V//+tdps1dc+lprTyUBhm3hvWGz69q1a+EFkRMCEIAABCAAAQhAAAIQqGkCsSLH8uXLZPEHH8jaNetk/frNQQ5rmkiKxulkq3uPbjJwwADp1q2HrK9fIR8sXimrV6+uSl7anp7eVrADBvaWrl36yMerV8hHy1Z47VlTle1J0ZUlT5pj20O22rqP9OrZxwt6ukrefXeJrFtXD9sE+squW7cusu22/b2dibYURI6SD1cqgAAEIAABCEAAAhCAQNUSiBU5VNhYt26NPxHbsGFt1TayVIZ37tzdn3ypwKHbkW7c2OgLHWvXNElD44ZSVVuycrfo2NkvW71STHtU6Ni4oclrGyJXMeA7eTukdOrcwRc4DFsVOtasaYBtAlhlZ8al/o/IUcxIJC8EIAABCEAAAhCAAARqm0CsyNHYuNGfuHPEE9BJqzlqgVettaeSxq9hWwvjpC24InC0BXXqhAAEIAABCEAAAhCAQPUQiBU5qqcZWAoBCEAAAhCAAAQgAAEIQAACEIBAeyeAyNHeRwDthwAEIAABCEAAAhCAAAQgAAEI1AgBRI4a6UiaAQEIQAACEIAABCAAAQhAAAIQaO8EEDna+wig/RCAAAQgAAEIQAACEIAABCAAgRohgMhRIx1JMyAAAQhAAAIQgAAEIAABCEAAAu2dACJHex8BtB8CEIAABCAAAQhAAAIQgAAEIFAjBBA5aqQjaQYEIAABCEAAAhCAAAQgAAEIQKC9E0DkaO8jgPZDAAIQgAAEIAABCEAAAhCAAARqhECsyDFz5swaaSbNgAAEIAABCEAAAhCAAAQgAAEIQKDWCSSKHMcdd1ytM6B9EIAABCAAAQhAAAIQgAAEIAABCNQAAZar1EAn0gQIQAACEIAABCAAAQhAAAIQgAAERBA5GAUQgAAEIAABCEAAAhCAAAQgAAEI1AQBRI6a6EYaAQEIQAACEIAABCAAAQhAAAIQgAAiB2MAAhCAAAQgAAEIQAACEIAABCAAgZoggMhRE91IIyAAAQhAAAIQgAAEIAABCEAAAhBA5GAMQAACEIAABCAAAQhAAAIQgAAEIFATBBA5aqIbaQQEIAABCEAAAhCAAAQgAAEIQAACiByMAQhAAAIQgAAEIAABCEAAAhCAAARqggAiR010I42AAAQgAAEIQAACEIAABCAAAQhAAJGDMQABCEAAAhCAAAQgAAEIQAACEIBATRBA5KiJbqQREIAABCAAAQhAAAIQgAAEIAABCCByMAYgAAEIQAACEIAABCAAAQhAAAIQqAkCiBw10Y00AgIQgAAEIAABCEAAAhCAAAQgAAFEDsYABCAAAQhAAAIQgAAEIAABCEAAAjVBAJGjJrqRRkAAAhCAAAQgAAEIQAACEIAABCCAyMEYgAAEIAABCEAAAhCAAAQgAAEIQKAmCCBy1EQ30ggIQAACEIAABCAAAQhAAAIQgAAEEDkYAxCAAARqlEBdXV1ky5qbm/PXHn30UXnsscfk4osv9s+df/75cuihh8phhx3WIn9SeXHXowwJ1vXWW2/Jjjvu2CL5Bx98IP3798+fC6vHbo+dWdPOnTtX9txzz1YmJLXHZVgktTmKZVjZUbYWyiTOfsMraP+UKVNk3LhxLk330xTSN88++6zcd999+fE2Y8YMOfjgg6VPnz4yYMAACfbl7NmzZebMmX59J598shx00EF+2qg+dza+gIRJ/W2KXLRoUSbj2JWVq12ufeaKRvvAtW6XtGH3i2v5rm0LjhtXxq5MSAcBCEAAAm1PAJGj7fsACyAAAQiUjMDKlSv9CaE5VqxYIb17985/njBhgj/ZfOaZZ2T//ff3z+tL/wEHHOCLHWeccUYLgSGpPDMh10neDjvs4JcXzGMmGXfccYeccMIJfppZs2bJ8OHDW3Awk5tTTz1Vpk2b1uJaWD1BiKYdOnEfO3ZsKOOk9rh0TKHts8t2sVXTp2Xi0r4xY8bI1772Ndlvv/3yfZ2UL60dpq1mvN1+++1y1FFH+WNR+/Kuu+7KiytBAe7www/3s+uY0vQ/+9nP5IYbbogVOaImxiqojB49Oo/eHhuu4llUf+v5G2+80W+H3YZyscq6z9K0M4u0cc+DrNtW6Hh0eR6QBgIQgAAE2p4AIkfb9wEWQAACECgpAXvyZk++7AnnyJEjW9hgJhwqdEyePDlUfNCTYb+ma33B82E22BMXFThU6LAPO49OTvVX/OD1uF/zdfKuk2E9guJOVD2FegcU0j7bhkJsdWUS1f9LliyRCy+8UCZNmtRCyDJ2ReXT64X0jRlvUaKTuW73wYgRI0Q9OeyxNm/ePNlrr70SPTns8RXsf7Vfx3ZQ4HMRz4Ltt+01dYaJHJrPtc8KYRVnV6F9FjUGktqZholJm+Z5EPd8KTXjkj6sKRwCEIAABDIhgMiRCUYKgQAEIFC5BMImKrpExfxCvmDBAhkyZEiLBthLJB555JEWS1fiJr9mMuUicrhMysxEVNPa3iZR9ZhGLFy4UK6++uq8yBHmKeIymXft1SgmSay0/LS2pmUSZoMKBQ8//HCkh0vWfWM8VbTcsPGm582YixII7GVHYUJaWF+ZtoeNR11qo8tjVGC79dZb8x5OLmWHMY3KZwsqLuO4UFZZ91lUeXHtNH1gL4eKEkKDaV3sD8tj8qW5L4ph7PpMIB0EIAABCLQdAUSOtmNPzRCAAATKQiBsQmZ+KVYD4uJZ6PWgN0fSxL0QTw5dvhD0JtFydCJ60kkn5X/Nt2NAxE1GNYbDkUceKaeffrqfN8xTxMBPao9LJyV5coS1z5Sb1ta0TIK2KY/Fixe38owJtjPJkyONHfZ4i/OqCdqgtqo3hzmCQldS38SJHDrujdgXXLaS5NETZBPnXZJ2HBfKykUkSNNnYeUltdMWIdKk1Xy2J0fU8yBO5EjTtmIYJ405rkMAAhCAQNsTQORo+z7AAghAAAIlJRD1q3PUhCFp8p8kCriKHGZJTJQAYMpRT4ddd93VN8uOzxElcuhkSSetuszGXufvEoA0aXIb1VFhTJLaZyZ2aW1VG9MwsW0zMSnCliGlFTnS2JE0ZuJugKDQERdjJaoNYZ4c5lwwLk1aTw67zrjlW659VgyrJGEqTZ8FRQ6Xdob1o6snR9L9kmXbimFc0oc1hUMAAhCAQCYEEDkywUghEIAABCqXQKWJHDapqKULZoJlJkj2RNdMcqMmo5pWg57qjioad0KXJOgRNTnOYsJjl+HaPk1XiK1pmdi26dIjs0wpSSxwmVSaNhhvi6i+KZax9uN1112X35FFPXM0yKe9607YHZjkyaF5zBgxy1Zcdm4Jtscsf0iKUeMyjothlWWfBUUObVtSO00fpEnrer9k2bZiGFfukx7LIAABCEDAEEDkYCxAAAIQqHECYS/0U6dODd3NwkZh8pViuYoJKJm0jCQsUKraaCbrYZNKDeJp78aS5JqeNOFJ+8u+2uTSPm1HIbamZRJsnx2PJW4ZjeukUtthMw7rGzuwalTMjeBtGNa3dj1hu+4Ey3AROTSPvWwluDtKnHii11ziT6Tps2JYZdlnYSKHOefqnRF17wTtdLlfsmxbMYxr/OuC5kEAAhCoCQKIHDXRjTQCAhCAQI6Acfm2dxgImxwkBd4rJvCoTljidkoJusyH7YYQNpnSZSijRo3Kx+ewJ5im/00cgKjxELdVbVh5YcEwXSa99tKEqPYVaqs9wXRhEtb/9jKeqDgXaSaVSXbEBbq1vW2Urb39sNpgx/CI2qo0qr9dRQ7N7xKnxtQTx8bEgLHTpumzQllFiRKF2pFUXlg7TV1BESQprcv9Ugnjke8ZCEAAAhCoDgKIHNXRT1gJAQhAwIlAmPdFlEeG+TUz7Nd8MwkO+7U8zjNCJ+7PPfdc6HavwQmQBtwcPXq0fzps2UrYr8D2ZChMlFAPFRVCgssYDIOkrWqDk7M493y7Q8ImYEntK9TWoI1JTKImh7Z9YfFK0kwqlUWSHWa8RW3xGTZBVhuidvdJE1ckLiaHqdcWW5Jis0SxsePBRIkLpWKVJEoUcj+lbWdYH0YxKeR5ECWiFNK2Qsaj00OYRBCAAAQg0OYEEDnavAswAAIQgEB2BMyaf7MLiT3xDE5kdVJ34YUX+tus2r/mm4m9TiLPOOOMVoKBXabGYNDdT3r37p3fCnXSpEkt8gR/fbd/mbfd1K+//no/loYexoPC/lXfULLjGtiTUf0F/K677mqxVMXksT0XbFEnyTPALOuJm/QW0r5CbC2ESZxt9jUVfzRQq8Yx0SMuXyF2aJn2eNM+OOqoo/xxE7TD9gIyk2wzPpM8kOw7yS7XHnNx9ruIWnFjRoWjVatW5bfmLSerrPssTTuLSevyPMi6bYWOx+ye1JQEAQhAAAKlJIDIUUq6lA0BCECgDQiYCbSKF3qoEKGT2CFDhoRao94XDz/8cD5Gh6b/8pe/nJ/whmXSyduDDz6Y98TQ8vXfMccc00LgsH8JDpYTXLYShyooMhhvEjsegp3fFkfs+COFdkeUyJFF+wq1NS0Tu+2aN872NJyS7AiWpePzscceaxFE9OCDD5YvfOELsv/++7dIrjYqn/Xr18vVV1/tC3LqXfSTn/wkcjxrAWnaFrRfx8vYsWNDEbiUazxPwtKWipWLXcH+tz8n3U9hMOLaGUzvkjbN86CYZ0Ux4zHNfUFaCEAAAhBoOwKIHG3HnpohAAEIQAACEIAABCAAAQhAAAIQyJAAIkeGMCkKAhCAAAQgAAEIQAACEIAABCAAgbYjgMjRduypGQIQgAAEIAABCEAAAhCAAAQgAIEMCSByZAiToiAAAQhAAAIQgAAEIAABCEAAAhBoOwKIHG3HnpohAAEIQAACEIAABCAAAQhAAAIQyJAAIkeGMCkKAhCAAAQgAAEIQAACEIAABCAAgbYjgMjRduypGQIQgAAEIAABCEAAAhCAAAQgAIEMCSByZAiToiAAAQhAAAIQgAAEIAABCEAAAhBoOwKIHG3HnpohAAEIQAACEIAABCAAAQhAAAIQyJAAIkeGMCkKAhCAAAQgAAEIQAACEIAABCAAgbYjECtyTJo0qe0so2YIQAACEIAABCAAAQhAAAIQgAAEIJCCQKLIcffdd6cojqQQgAAEIAABCEAAAhCAAAQgAAEIQKBtCDiJHPPn39I21lErBCAAAQhAAAIQgAAEIAABCEAAAhBwIDBp0r2CyOEAiiQQgAAEIAABCEAAAhCAAAQgAAEIVDYBRI7K7h+sgwAEIAABCEAAAhCAAAQgAAEIQMCRACKHIyiSQQACEIAABCAAAQhAAAIQgAAEIFDZBBA5Krt/sA4CEIAABCBQMQQm3rysYmypNEMm/nDrSjMJeyAAAQhAAALtkgAiR7vsdhoNAQhAAAIQSE9ARY6JPzwifcYazzHx5oc8LvEiBwJRjQ+CMjUvaZyVyQyqgQAEIFDRBBA5Krp7MA4CEIAABCBQOQQQOcL7wlXkQCCqnLFcjZa4jLNqbBc2QwACEMiaACJH1kQpDwIQgAAEIFCjBBA5EDlqdGiXpVnvL2+UpavqpH59g2zY2CQbG+v8epuamqWxqVGamjtIc3PzpnMdvM9N0uBd22PnTvKJQZ0FkaMs3UQlEIBADRBA5KiBTqQJEIAABCAAgXIQQORA5CjHOKvVOl5c1CR9unsiR4P4Ikdjc07kaG5s9oSOOk/Q8AQPT9jQo9H73Ni4Kd3Gejni8z0ROWp1YNAuCEAgcwKIHJkjpUAIQKA9Eqir2ze02aeeeqzss89ucuSRB8gOOwxskWbChGn+58mTxxSFzK67uXlOUWVFZc7K1pIYl6LQpHaUg2XQ3LaoMwWyFkkRORA5Ch075BN5fsEG6bNlJ2lqbJL6jTkRQw8VN9SDo0E/5zQO0T/1c1NTk/dvg3xlWA9EDgYRBCAAAUcCiByOoEgGAQhAIInAypWrpU+fQ/xkRmxYuHCRzJ79lIwbd43MnXub7LnnkHwxSRPupPrs62aiXE6R49FHn5fDDvtcGjPbPG0Y82A7SsEyiVUp6oyDnWRPVN6gyFFXl/sl2hzG1b7NO7rMBrgsI0gSiGyWQY56LQu2WZWjeJPKSrpe5i6qiOr++tJ6X+RQD46GjZtEjU2WqTfHWhU+PA+OFs92lTua6uXwYXhyVEQnYgQEIFAVBBA5qqKbMBICEKgWAlGTVZ1cX3zxTbJo0b2tPDqyaFu5J8kq6IwadYHMmnVVFua3WRlh7ciapQurrOuMA+pij4vIETaJba8T22JFjiC3OI5pGKdJm+YmdC3XNV2auqs57ePz6qVvry08Zw1P5PCWrKhHh318vH5zTI5mafZS5QSPDs3rEDmqueOxHQIQKDsBRI6yI6dCCECglglETVbVo2PXXY+VGTPGy8knfzNzBOWcJKvxRrQpledI5oAiCgxrR9YsXVhlXWccPxd7EDnSjcBiRI4oISDt+TCLSyUyuJbrmi4d7epNHRQ5Jl9+uYz/6dn5BhmR47rrr5DTTz8bkaN6uxrLIQCBNiaAyNHGHUD1EIBAbRGIm6zqteHDD/K9H8LiMMybt9ATD27wlrc8mYeiIoKd9pFHpsnhh4+R22+/RI466gvSu3dPP22wXv21/sYb/+gvk9HDpNfzO+54dL58LU+XnMTFhQheM5Nku+fUTi37/vv/KiecMD5f58iRR7awTz/osh1t53e/e6TodW33Xnt9t1WbonjY9eqyC+VhDrVjzJjL5IYb7vFPBfnZ6aLaYdpr7NQ8kyef2mKpkW1DFGvtm6g6gqM+rP+iWGreuDr1ehS7KHtcl07ZSy7w5Njci6UQOewxYlhHLWkJOx91zl72EleepjPXg3nCltNsvrdyu4OYA6FjM4tH/+ktV+nVyT8x8dIr8hfOP+ccWbW2zg86ev31V+bPq9ChR8fm9XhyBB+afIYABCAQQwCRg+EBAQhAIEMCSSKHVmW8H4JpR4w4yxc49Pqzz86XAw7471ZpdbnL8uWrfFHACCZaZrAsM9FfseJxefPN91qkN6KCbcuSJR/JhRdOl2nTzg2lESw/rJ3GfhUH9IiyMXhd26wijIojdpvieNhG3nHHg35eI9gYdtp2FRr089KlK7yyv9SKU1g7bJFDY6jY4lQYnDjWYX0TVkbUWIhimVSny1iyvXAQOYp7CJRL5MiNp5bxOeI+F3Mt93zICRZ2OWnqD7O3ONLVnfvBOeu85Sqd8x4ak6+4PN+gcWedLVOu2ixwjDnD8+TwYnd4C1i8/+sJPFrdXY/1EIBAmQkgcpQZONVBAAK1TSBJ5HARJqZMOVNOOukbeS+NsImyi+hgSKuAMWDAEf5HM7HVYKgjRvzEFxfUm0KFgt133znSW8GlvqQ0UddNQNYooSaMR3AUaV7dyUZFmqlTf+N7sMyadbUvbOjnsWNP3DRZy+2CEyU0ubCOG8FhrF2WoqRlZ9sQVqcRQVzGUpo7Ek+OcFptKXK0vhc2iyDFiBxR3htJIkecPWnGWi2mfeD5tdK3Z+d80+q9mKK2sGEuqMCRPzydqWPTejliXwKP1uKYoE0QgEBpCCBylIYrpUIAAu2UQJqYHMG0Olm97rrf+QFKVQy58cbzpX//rZwm52H1Gg8H4yVhT+71b/Nrv3qHXHbZLyO9OFwn/vayFrv7owSFpIl9HI/g8Jo58w8yevQlvrCxePGH8tZbi32OKqA899zL+TgoSXW6tjVYfxzrYkSOYD2290VcnWnGUppbFZGjMkUOe9lJ7j5v7YGRG9vZCyCmXEOmVDvDpBmnlZr2vr/nPDmCx+VTNi9dOdPz6NCjfmMulc+zoV6+9nlEjkrtV+yCAAQqjwAiR+X1CRZBAAJVTCBqQmsm4fbuKlFpzeQ1zusjabJuPDWivCQUsR3P4plnfin7779HJPmk+jSjvUQirKCkMtLwCJZvlqjo+QUL7pGPPlrlL/fRw966N8kGTe+Sxq4/iXUhIkcSy6Q6jX0uYynN7YbIEU6rFJ4cUYJEkidFKYSMuDKDRJLsSzPeai3trGc9kcPz5OjYsWXLmrxl2UHTjAAAIABJREFUKVdOuVzOGHuOrPe2lrWP5oZm6dC4UY7er7u4jLNaY0Z7IAABCBRCAJGjEGrkgQAEIBBCQINB9ulziH/F/OKuv6j/6U9P+F4G9mQ7ajJtxIZgHAgzUdbr3bp1SYzJERYfw7bLmK/p9EjaCjZq4q+Cgk64dTmImXib2Bga+yONF0VYHVE8gvgNeyMMBT+b9C7tSCtyJLE25dmsWk8MWy6jSWLpUmfSWLLtISZHcY80l8mnLRClFQbSCBe5+7x8nhxJogaBRzf3dpzIoVvGrve6DZGjuHuR3BCAAASUACIH4wACEIBABgSilmponIiDD95HDjxwT9lhh4H5moLpzS4gOvG8+urb5N13l7bY0cOk1+UYJpaG2V0lrCyd5N9551/8ZRujRn1Nbr31z/7yDROnwhiik+kePbr6O6xEHWHlm907tt22n/dFckp+WY2ZnGtZJt6HLeiYOoK7nkR9juIRZqtO1IcO3cWPMaKHxuJQ+8J2eMlNBOfkdyEx7TCxS+LsDNadxDqKlSknjK9ei2Kp15Lq1DKj2IXZU4jIkevXuhY4gksVMri1qqKIYkWOIMu4JR9RO57kxnRuRxRb5DDnTR1pdlfZPEajl7mksb0qOrOERv7+6dxylS2MJ0eHlpWpyNG4yZGjoclbpeJ5cXhbrkjHxg0yfL8eeHKUsG8oGgIQqC0CiBy11Z+0BgIQqFECLkseCmm6Bqi8/PIzWgQ5LaQc8rQPAnHeCO2DQHgrsxA5qomfq3eGa7pqansxtqrI0at7TuTo2KFZGps2i4TNHZtlg7fvSrMnauihIkej96/J+2MLT+QYcQAxOYphT14IQKB9EUDkaF/9TWshAIEqJZClyKG/2s+b95pcf/3Z8re/zct7OlQpGswuIwFEDkQOJeAqXrimK+MQbtOq7n5yjfTs3kk6dOwgHb3lKfbR6HngqKjRsOmkih0N3r+65iY/JscxB/bCk6NNe4/KIQCBaiKAyFFNvYWtEIBAuyQQtZyhUBgmCKpuL2q2Vi20LPK1LwKIHIgchkCSgJF0vX3dObnW/vudevn32/VS17HO89kILPXyRI+NzZsjkmqMDhU6dHnR7jtsIUO264bI0R4HDW2GAAQKIoDIURA2MkEAAhCAAATaHwFEDkSO9jfqK6fFLsuiKsdaLIEABCDQdgQQOdqOPTVDAAIQgAAEqooAIkdxIkdVdTbGViSBiT/cuiLtwigIQAAClUQAkaOSegNbIAABCEAAAhVMQEUOjgihg8knQwMCEIAABCBQEQQQOSqiGzACAhCAAAQgAAEIQAACEIAABCAAgWIJIHIUS5D8EIAABCAAAQhAAAIQgAAEIAABCFQEAUSOiugGjIAABCAAAQhAAAIQgAAEIAABCECgWAKIHMUSJD8EIAABCEAAAhCAAAQgAAEIQAACFUEAkaMiugEjIAABCEAAAhCAAAQgAAEIQAACECiWACJHsQTJDwEIQAACEIAABCAAAQhAAAIQgEBFEEDkqIhuwAgIQAACEIAABCAAAQhAAAIQgAAEiiWAyFEsQfJDAAIQgAAEIAABCEAAAhCAAAQgUBEEEDkqohswAgIQgAAEIFD5BCbevKzyjcTCNicw8Ydbt7kNGAABCEAAAu2XACJH++17Wg4BCEAAAhBIRUBFjok/PCJVHhK3LwITb37IGyPhIseMGS+0LxhFtPb4bw+Xbl37SqdOHaVjxxeLKImsEIAABNofAUSO9tfntBgCEIAABCBQEAFEjoKwVVWm95c3ytJVdVK/vkE2bGySjY11vv1NTc3S2NQoTc0dpLm5edO5Dt7nJmnwru2xcyf5xKDOkiRyfP3og6qKR1sYe9+9T8qXDvqiDBzY1xc6unZ9uS3MoE4IQAACVUsAkaNquw7DIQABCEAAAuUlgMhRXt5tUduLi5qkT3dP5GgQX+RobM6JHM2NzZ7QUecJGp7g4QkbejR6nxsbN6XbWC9HfL4nIkcGnaYix7Bhw2Tw4G2kb98BiBwZMKUICECgfRFA5Ghf/U1rIQABCEAggsDs2U/JiBE/keHDD5KTT/6mHHTQ3tKnzyHer9Zz2pRZXd2++frDbEm6nqXxiBxZ0qzMsp5fsEH6bNlJmhqbpH5jTsTQQ8UN9eBo0M85jUP0T/3c1NTk/dsgXxnWA5Ejg25VkWPo0KGy/fbbS//+/RE5MmBKERCAQPsigMjRvvqb1kIAAhCAQAgBI3DMnXub7LnnEHn22flywAH/7afMQuR49NHn5bDDPlcweyNkRNmSdL3gigMZk0SOurrcr/45brklDebQa8FzhdiVVTmF1N0e8vz1pfW+yKEeHA0bN4kapk89b461Knx4Hhwt+lbljqZ6OXwYnhxZjBFEjiwoUgYEINCeCSBytOfep+0QgAAEIOATCBMJVJg4/PAxRYscK1eullGjLpBZs64qmHaSiJF0veCKAxnjRI6g+BAnRqQRKtKkzaqd7bmcx+fVS99eW3jOGp7I4S1ZUY8O+/h4/eaYHM3S7KXKCR4dmtdlJnKsWbNWLrv0Glm9erVf9jXXXur//8bri+Taa6dLz549/c/nnnem9OjRXW6ceau8+ebb/rnPfGZ3GXnCN1uc0/M77bS9nHTyqFZde/74S+Xb3z5OPuuJm+bQem666bf5z4d/+WA59NAv5D8H8zz22F/9a5pGrx09/EjZf/9h/jm17fDDD5Kdd9nReVghcjijIiEEIACBUAKIHAwMCEAAAhBo9wRGjDhLZs9+Um6//RIZOfLIPA8VD4r15JgwYZpcfPFNRZWTJGIkXc+qg6NEjighIu35MDsRObLqPbdygiLH5Msvl/E/PTuf2Ygc111/hZx++tklETlUNHhx3kty0UWX5et96+1/yU/OPF/OO2+8JyB8Xv74pzvloQeflAsu/IkvLJx00iny6aG7yM/OmSjf+MbXfdGib59B3rKzw+Xpp5/2y2nyvE2Wr3g/X+azz74gd9x+j+y22+7y4zNPkfr6tbL4/TVywQUT/Ho0LoYe69Yv9/9fu3al5+XVOs8dt/9BOnfuJieO+o585cvDZcCA/vKrX9/gl2ds23W37f3PLgcihwsl0kAAAhCIJoDIweiAAAQgAIF2T8B4bSiI88//kZxxxne8tfBbteCiHhn33/9XOeGE8f55FUSOOuoL0rt3z7wniJ7/4IOH5MILp8s22/Tx06nAYR8qmoSVZYsr9vVHHpnme5TokbRcZdasq/24IppHl8e89dZi2XHHo/PVm/PBOB4qxOgxeXKunqgjrchhl2PEiqglLWHno87Zy17iytN05nrY8hljXxbLaGrlJnr0n95ylV6d/OZMvPSKfLPOP+ccWbW2zg86ev31V+bPq9ChR8fm9Zl5cvz+ngdk4cKFcsUVl+VFiRfnLZTHHntMLrvsSv+cCgajTz5L7rnn9zJmzGhf5FAh4Ve3/FZ69dpavnXsV/00x4w4UebMmSPvvvdqqy669prpcswxx8n48ePlz3/+k1+uChZ6nHnmuHw9dsaoPCpy/OAHJ3reHF/14vocKUcf/S0ZOKgHIket3Bi0AwIQqCoCiBxV1V0YCwEIQAACpSKgcTguvfSXvkeHHs8880vvF+M98tUZbw+N26HHXnt91w9SapahGOFgwYJ7ZN26ern77kd80SDMyyKprLDrWmeSyKECy/vvf+jbduqpx8q0aefKPG9yqJ/t/EuWfOQLMXpdj3KKHFpf0tIW+3pc2qRruTbnYoO4llmq8VUt5T44Z523XKVz3kNj8hWX500fd9bZMuWqzQLHmDM8Tw4vdoe3gMX7vz6zwKO6XGX8eRfLzjvv6C8x0SUpRnwYM+a0vPChXhJnn/MzudKzUZeUbL1VP0+AuUGmTJ0i223bX1Z9/GGsyKEiyV133S7nnHOunPY/p8uWW3bwRYkf/eh7XmyeYZ7QskiWLHnXE0265JebhOUxnhxG5Jg9+x6ZOPFSueTS8fLTcefnBRg8OarlLsBOCECg2gkgclR7D2I/BCAAAQhkRkAn/9dd97u894XxfMhNknO7nBihIemzMSpM5EjKm3Q92OCk9CawqlmOc8cdD8ruu+/sB1lNc2ThyREmcrRuz+YgpUlCRtCrI0zUSBI50jCo9bQPPL9W+vbsnG9mvRdT1BY2zAUVOPKHpyN1bFovR+ybXeBRFTo0nsUbbyzyxILzZfasB/0lISokqHihh1kKcuON02W77baXFSuWy5AhQ+S00/7HEyfe87xO1kWKHLrs5O/PzvE9Q26/49fyweIl8v0ffE8mTbzcW7L2Pd8r5Pnn5vreI0uXLpP/nXKxPPHEU6F51HvE9uRQz5Gzz/6J7yWithkvE0SOWr97aB8EIFApBBA5KqUnsAMCEIAABNqMQDD2hooAuiwlzFMjS5Ej2OC0ZUcJKXHeI4sW3etN7H6Z9+JIA72UIoe97ERtKkSsSOOtEbcTTBomtZb2vr/nPDmCx+VTNi9dOdPz6NCjfmMuld9XDfXytc9nJ3KY+nV5yGf3/IzvpfGvf70so0efnBc5zvzxeTJj5s/lrJ+ckxcSjjv2v7ylZL/yBQ49oparaLkvv7zAF0c++mipF29jve/VMW3aL2SnnXeQgw/+kr/cZcGrb8jvfvdHL+DptV6sjnMj8wRFjqefflAe9GKGvPPO24gctXaT0B4IQKDiCSByVHwXYSAEIAABCJSagIoCZvtYWzgolchhlqMkLT+JEj2CPJI8OTS9HXckuBTHlW9akSNKdCjXcpUoL4/W/LLZ3taVYyWnm/WsJ3J4nhwdO7a0sslblnLllMvljLHnyHpva1n7aG5olg6NG+Xo/brLxJsfkok/3Dq0iTNmvCBfP/qgVM1Xb45PfHIXLwjoATJu7DjPM2KaL2DoDiiXXXatt1zsT56I8KO8kHDlFVd7cTEOze+WEiVymGUnXbp09+0ZOfI7ctHki+XNN/7tL3mZMTO3G5LGArnzzrs98WOGHHvst3whJJjnz/f9qZUnh8YAUU+TJUs+9IOYEng0VbeTGAIQgEBRBBA5isJHZghAAAIQqAUCKhKooDF58qn+Eg4Tx0IDeQ4f/iW/iUlxNKJ2OLFjdeiykbFjT/TifjzVIkCo1vfccy/LySd/s1VdGt/jgAP+2z+fJIpExQsxfaRt0CO4nW2xMTm0zCyFi1xbW8fSCNZTiqUstTCei2lDnMihW8au97ql1CKHBh5V7wo9nnvun76w0bNnD/mTJ2g89eRz3pKUnTzR7qn8Tiu2yGGWlJx73tn+bihhIoe9VGXxB//x69E6N2xY5y9ZeeCBv8jtt93jBe/9kr81rW5lO2rUCd75h/zlLcE8mj/oyaEihwokEyZcJNOnT5cdd+rH7irFDEzyQgACEEhBAJEjBSySQgACEIBAbRJQIUKDdr700n/kmmtu9xupgoMROPSz6+4quQn6nDwoFTAmTLhBtt22n0yadEp+1xYjdGjC4Na1dl0qXJjAocGyTSUmxoZJZ+/8YveY1tmjR1d/5xX7yELk0PLiloAEvTpybdnsEWDvghKXNkzYMG2J89xwzVebI9y9Vb9/OrdcZQvjydGhZV4VORo3dVtDk7dKxfPi8FwrpGPjBhm+X4/MPDl0K9f169fL3nt/xvecMMKCxupYumSd7LLLdt69NDi/A8rWW+0kq9cs8YUETd+zR39Z9tGbvvHbDt6t1e4qmqZ7t94ttpTdstc2fnoT80Nt0GPo0KH+/1p+VB5DSfPa9Wk922y9g3y47C1EDvdhSEoIQAACRRFA5CgKH5khAAEIQAAC1UNgzJjL5PLLz/C3vS3kiFquUkhZ5KlMAipy9OqeEzk6dmiWxqa6vKHNHZtlg7fvSrMnauihIkej96/J+2MLT+QYcUC2MTnMspCwgJ16zTWQZzGk42wopty4vPfd+6QvrGy//faekNNfunZ9uVRVUS4EIACBmiSAyFGT3UqjIAABCEAAAjkC6qUxb95rXpyBs+Vvf5vnxR44smA0iBwFo6uajHc/uUZ6du8kHTp2kI7e8hT7aKyr80WNhk0nVexo8P7VNTf5MTmOObBXZp4cVQOsBIYicpQAKkVCAALtigAiR7vqbhoLAQhAAALtjcDMmX/wdqS4RKZMOdOPB1LMgchRDL3qyPvvd+rl32/XS13HOs9nY7MXh1qvMTk2Nm+OSKqfVejQZUK777CFDNmuGyJHBt2MyJEBRIqAAATaNQFEjnbd/TQeAhCAAAQg4E4AkcOdVXtNmfXuKu2RIyJHe+x12gwBCGRJAJEjS5qUBQEIQAACEKhhAipycEAgiUDcFrJJebmeIzBs2DAZPHgb6dt3ADE5GBQQgAAEUhJA5EgJjOQQgAAEIAABCEAAAukJLF8xWBYvXi5r16zzd07hCCfQtWtX6d6jmwwc2Fe6de2LyMFAgQAEIJCSACJHSmAkhwAEIAABCEAAAhBIT2D9+qGybv1yWb9ug2zc2DLeR/rSajtHry07+QJHp04dpWPHF2u7sbQOAhCAQMYEEDkyBkpxEIAABCAAAQhAAAKtCTQ2ftYTNxpB40hABQ49EDkcgZEMAhCAwCYCiBwMBQhAAAIQgAAEIAABCEAAAhCAAARqggAiR010I42AAAQgAAEIQAACEIAABCAAAQhAwFnkOO6446AFAQhAAAIQgAAEIAABCEAAAhCAAAQqmkBds3dEWThp0iS5++67K7oBGAcBCEAAAhCAAAQgAAEIQAACEIAABJSAk8gxf/58aEEAAhCAAAQgAAEIQAACEIAABCAAgYoloI4aiBwV2z0YBgEIQAACEIAABCAAAQhAAAIQgIArAUQOV1KkgwAEIAABCEAAAhCAAAQgAAEIQKCiCSByVHT3YBwEIAABCEAAAhCAAAQgAAEIQAACrgQQOVxJkQ4CEIBAjRI49NBDpbGxUW677TbZbrvtElv573//W/r06SPbbLNNYloSQAACEIAABCAAAQhAoJwEEDnKSZu6IAABCFQggf32288XOf7whz/I9ttvH2vhokWLZOXKlTJo0CDp169fBbYGkyAAAQhAAAIQgAAE2jMBRI723Pu0HQIQgIBHwFXkWLNmjfznP//xBRH1+MhK5PjnP/8pe++9d2xfuKRJ05lZl5embtJCoNYJ1O07Q5rnjM60mS5luqRxMcq1nH333dcvbs6cOS7FkgYCEIAABMpEAJGjTKCpBgIQgEClEnAROZqbm2XevHmi/+uRlcihYoMecSKHS5o0bLMuL03dpIVAeyCgIoEeWQodLmW6pHHh71qOihx1dXXy/PPPuxRLGghAAAIQKBMBRI4ygaYaCEAAApVKwEXkmDt3bl7gyErkMGJDnMjhkiYN16zLS1M3aSHQXggYkSBLocOlTJc0Ln3gWg4ihwtN0kAAAhAoP4HMRQ5VtM0vfVk0R8szR1S5Jk2aetPYmcaGOFuT6gzWk5Q+C76UAQEIQCBO5NDn6ksvvSQNDQ0tQBXryWGLDVEih0uaNL3nWl7SM78U3zl1dcut77q+sc1K+m6wy/Inmc3R5SWVZRui5RZblqttrna5cIsrK2jP5u/wcGZJdrm2T+tJU1Ycd5eyTLvi+tDY7lJX4nvZJk+OfLoMlq7YwkOUeOKSxuWZ4VoOIocLTdJAAAJhBOx3Dft6mvlsKcgmfTe51un6LpV7T8l5CSdxSsMmM5EjqSGuQFq+ULUUTMKg2+dcO8U1XdiLQ5INhXZOlE1pbC2EMXkgAAEIRIkcGnvj3XfflWXLlrWCVIzIERQbtPDgchWXNGl6Lk15Ls9dlzRx32ctr7UUD4oRE8Lyxk9s3X6YcJkAJzFJapcrL5POtbzo79dw0aZQXlmzt8tLaqsLe8MtTMRIU9dm/tFjJygS+C+xRQodLmW6pHF5briWg8jhQpM0EIBAHIHg8zvpeV4qmlnO5ZPalHTd5XsmiUNmIkcWxgSNTRIUkq5HCQ5pVCCXgeaSJkwwcWXmWn5SZ3MdAhCAQBiBMJGjqalJ1q5dK6+99lootEJFjjCxIShyuKRJ05Npy3N55rqkcZ20Zz05bv1dGu2B4dIOY18WE+0kLwH378V4rxJX9uHvCYXxyrIfsyyrJYvWbUtbl0sfhYkExQodLmW6pHF5driWg8jhQpM0EIBAGpEjbs5YDpIu7wVJdiSV4TKHTyojyYaKFjmSRAoXQC7CSdqBF3x5sj8nuduEXU/qxKTrSZ3MdQhAAAJxBMJEjtWrV0cKHFpWISJHlNig5RlPDpc0aXqzkPKSnrlJ15O+u1zsL9SboPV3XjZLTFScKEbkSLOMw+UFL8mW4Pe0648bSeXG9X1asaBcZbVk0bYih9pSqEdHlPBgl+mSxun+Cyy3afGeZ3mkIHK40CQNBCCQdq5ZyHtGVpSzqLuQMly9O1zb2a5EjvgXilzsD/tFyHbbCV6LApxUR/BFy6Q3dcXFHXF9SXPtfNJBAAIQUAJBkWPp0qXyzjvvxMJJK3LEiQ1akYocLmnS9Fih5SV9OSddD7MxbZ4sRI6kCXtaMSGpvDRtLKYs27Mk991cXAwTu7+KsSvHc7OIUExZWQomSe1LW5cpL/Z9J0Yk8PusgKUrcQKGKdMljcszxLUcRA4XmqSBAATiCLj8aG/PScPmksHyTZq4fIXMZYN5wuavhcyfg+8jrvPjOK5VJXK4KDxpRYYoqC5f4mkHR9Qgzr2k5QKuRNmf5uWRRwkEIACBNARskUOfRStWrBCNxxF3pBE5ksQGV1vjtpkNluFSZ1R5Sc/bpOth7UmTp5jJ8ebvLrdApmm8CbKwy2ZTqJBjvEKMuJGlXVmUFbQv7buC3Yd2G3PvCoUFRA0rM+25sJfbyB9mEkQOvy0phY4k4cH1OeJSr0tdWg4ihyt10kEAAq7fBUnzXft6XNqkclztcUlXaF2bv4dax+HMfefFz4/jRlXViBwuKpc2NK3IkVRumhfTqI6KO59Uf1KZPDIgAAEIFEvAFjl69uwpH330kaxatSq22DQihxaUJDpUiydHId8JSd9NNuikSXaasuImsUnfLYX8up+WTTEiR3CyX2hZWbPPypPD7rvci178ciFX9q79Wuw4jBMJOnSok8bnTk792HIp0yWNS8VJIocRShA5XGiSBgIQiCOQxvMh6DmRJHIE63VZFeDyfZI0f3UpI4v5ccWJHGk6M+6FLglwsOGu6eMUMpfbNI03RiE2udhAGghAAAKuBILLVXQ3lffee6/VtrF2eWlFjiSho1picqT54m45gU7excRlYllOkSNq/BTrTVCM+JJrv1tciSQhp/U7QnIw0zSeL1G2prUrqZw0Y8KVnctYjGUR4clRqMDht9GhTJc0Ls9F19geiBwuNEkDAQjEEXB5r7DFjUI9OVx7wdWeqBAM6b6Twt+NXOfHcW2qeE+OLDwz4l4okiC6dHTrF6XiOizJJtdBSjoIQAACLgTCAo+uWbPGDzwapfoXInLECR320pG0u6EktTFteWm/d5Lqd/nCd5lUFjI5Tpogp/mOS7IxTVnF2OU6UU/LK6l9Sf1YKruSWCXZZY9PVxuLZhEiSBQjcESJHMEyw8SJQupldxWXpxppIACBLAgkfXfGeWuY57+xIxhb0sVzw3Ue2/K7pPVcN62TQNp3rSROwXZUtMjhMtlPA9TFwyJpICUN5rQdFnw5cbExyQauQwACEEhDIEzk0PwNDQ0yf/780KIKFTm0sDDRIRgfwyVNmjamKa8Uz+Fq9wDIcqKdRVmlWBaSFMA0SUxwFRDMuHV5YcsqvsfmOsO9VdLwdLE/KBIUIjS0evEOCCdhZWZVb5jIERbLA0+ONE9h0kIAAmEEkr4LgnNdLcMlVkWhc9oke8K+A9LWlfUcP4xrpiKHcaWx4RcznO3y7HKiosq6qFVxL69Bu4P1R23/GmebPRDM33HlFLLFbDGMyQsBCEAgSuRQMuvWrZNXX321FaRiRA4tLCg6hAUBdUmTpvdcy4v68nV51kfZkyRyhOUrZFmImRRv/r6pjJ1HSmFXlgKAi+eCMk16+UvTTpcx4SK8uNiVSxMfjNaVZ9gLbnD82iJBFgKHb78lckSV6ZLG5ZkRFDmigpUicrjQJA0EIBBGIGyemzTX1Osmn/131PtJ2rl5oenT7k5aijl+kHGmIkc1DOGkF5RKbEM12lyJHLEJAhAIJxAncugX19tvvy0ap8M+ihU5tCxbdIja6cQlTZp+dSmvFM/cLMukrDQ9nixMpCmtPbB35REr0mwSJLISOGyRI65MI04UW68tcsTtxoLI4TpaSAcBCGRNoBRep1nb2JbltTuRw/+irEsOANeWnWLXXU22Vgoz7IAABNIRiBM5TEkvvfSSbNy4MV9wFiKHLXTEbQ9rhIk0W8jGEUgqrxTP3SzLpKx04xte6Xi5pk4SOYoVGoJ2qPCQVKZLGpf2GZEjabtZRA4XmqSBAARKQQCRI55quxQ5qkXoyPLFrBQ3F2VCAAK1QcBF5NCWzp07N78ONCuRwwgdSQKGChNJadL0Rlx5ad01XeqNfhnZvIQgrJyw5QqUFU0cXi3ZBJfPuIxVO00UT5MmapmwigRJAkFaW1zKdEnjUq9rOSpydOjQQZ577jmXYkkDAQhAIFMCrkteMq20SgprtyJHlfQPZkIAAhAoOQFXkaOpqUlefvllPyBpliJHyRtYARVkKVpTVroOhVc6XqSGAAQgAAEIVDsBRI5q70HshwAEIFAkAVeRQ6vRrWXfeust2WabbaRfv35F1kx2CEAAAhCAAAQgAAEIZEsAkSNbnpQGAQhAoOoInH322aJeGj/72c988SLpeO+996RHjx7Su3fvpKRchwAEIAABCEAAAhCAQFkJIHKUFTeVQQACEIAABCAAAQhAAAIQgAAEIFAqAogcpSJLuRCAAAQgAAEIQAACEIAABCAAAQiUlQAiR1lxUxkEIAABCEAAAhCAAAQgAAEIQAACpSKAyFEqspT11rStAAAgAElEQVQLAQhAAAIQgAAEIAABCEAAAhCAQFkJOIscxx13XFkNozIIQAACEIAABCAAAQhAAAIQgAAEIJCWQF2zd0RlUhXk7rvvTlsm6SEAAQhAAAIQgAAEIAABCEAAAhCAQNkJOIkceHKUvV+oEAIQgAAEIAABCEAAAhCAAAQgAIGUBJxFDjw6UpIlOQQgAAEIQAACEIAABCAAAQhAAAJlI6AOGqlEjvnz55fNuFJWZJbh1Ep7Ssmqrcqmj9qKPPVCAAIQgAAEIFAoAd5fCiVX3nyb++mW8lZMbakITJp0rx86gTlbKmztNrG5rxE5akS0qcWRzEtCLfYqbYIABCAAAQjUNgHeX6qjfxE5qqWfEDmqo6cqw0pEjk0BVVEFK2NAhlnBS0Ll9g2WQQACEIAABCAQToD3l+oYGYgc1dJPiBzV0VOVYSUiByJHZYzEGCt4Saj4LsJACEAAAhCAAAQCBHh/qY4hgchRLf2EyFEdPVUZViJyIHJUxkhE5Kj4fsBACEAAAhCAAATcCSByuLNqy5SIHG1J371uYnK4syKlCCIHIkfF3we8JFR8F2EgBCAAAQhAAAJ4clTlGEDkqI5uQ+Sojn6qFCsRORA5KmUsRtqByFHxXYSBEIAABCAAAQggclTlGEDkqI5uQ+Sojn6qFCsRORA5KmUsInJUfE9gIAQgAAEIQAACrgT4kcaVVNumQ+RoW/6utSNyuJIinRJA5KhAkePRRx+Vww8/vMUIbW5u9j+/9dZbsuOOO+avPfLII/LYY4/5nydPnlyTo5qXhJrsVhoFgdQE6urqQvOY52PqAkuYwba1Eu0rYdMpGgIQ2ESgLd9fop6Xatrtt98uRx11lPTu3Zu+siZD8+ffUnIe8+YtlLvvfkQuvvgmOfXUY+X4478sw4btLn36HCLNzXP8+idMmLbpvX5MpvaUqtxMjYwpzEXkmDdvnsf3bo/vxR7fUz2+x3t8h3l8+3h8c3OpCRMmlGTeVKpyk/iW814vZ11J7U66jshRgSKHdprepHvttZcMHz5cZs2a1aofdZA988wzsv/++5fsZk0aPOW63pYvCeVqI/VAAAJuBFauXOm/rOixYsWKin5JNy8DiBxufUsqCNQagbZ+f7Gfl+Y5lPR+WWt94NKecnly3HHHg3LCCeO99/dfeu/ve/imPfvsfDnggP/2/44TOR599Hk57LDPuTQnnyaYp9ZFjjvuuMPje0J+fpTj+6zH94BNfKNFDv2B+bDDDkvJt2WethI51Ohy3uvlrCtVhwQSI3JUqMih/TR16lQZN26cLFiwQIYMGZLvOv2Ceu655+Tkk08upu+rJm9bvyRUDSgMhUA7IVAt4kG12NlOhg3NhEDZCVTC+0vYc4hnU8uhUA6RQz049trru54XzSUycuSRLQxQMeLww8fkRY7gQF25crWMGnWB96PnVc5juJA8zoW3UcI4Tw4j3qmX0siRIwN8cx7yUT846KR91KhRoT8qRzW1kDylxlbOe72cdRXKDZGjgkUOc8POmDGjhaAxc+ZMOeaYY6R///6F9ntV5auEl4SqAoaxEKhxAtXygl4tdtb4cKF5EGgzApXw/lINk5E266BNFZdD5Jg58w8yevQlsmjRvbLDDgNbNFkFCXu5SpCHemDo8hbj6eHCq5A8LuW2ZZo4kUPnRqNHj/b4LvL47hDgm/MAjRI51ANDl7ek8bosJE+p2ZXzXi9nXYVyQ+SoYJFDO3XEiBEye/bs/I2nyuGUKVPy8TfC1n1rmvvvv9932dLDqJrBWB96M48ZM0ZuuOEGP51+NuVprI+0bluFDsKkfJXwkpBkI9chAIHyEQh+uYY988x68+AzMu7zBx98IBdeeKFss802/guPOebOnesvC9Rnsf695557+pe03htvvNH3uDPPWnudOyJH+cYENUGgEglUwvtL8DlkfkAz731xzzH7eanvhfpreDCeR9Q7p5Zv57efrxpDTu0wz1XTd2kmmVn2dzlEjhEjzvK+Q55MFCrq6vbNN01FDSNW2O3V8yqM3HjjH73vn2s2ff9c4sVZ+YK3hLNnaJ5g/tx32GpvvvBXfwlN7jtscxm2HXPn3uaVeYNvv/69554573L1TjHnN/dhLq5IKY44kSM4X4qqP/gOYMSKlnyaY7/fw/IE8+f4tp6Phb2bRL1jpL1HXO71sPlh0r0axtKlrqj3o1I+V2xbETkqXOQIri/TtWV6aCwOcwQHmrnR9abRw47tYcozIoZZq2bWtuvnpUuX+rFAKuWohJeESmGBHRCAwOYXZ/NCHPfMs7+8TfrgM9N81qWB69at84OW6Uu4OW+EDf1sx0kyIrE+P998881WcZQQORitEGjfBCrh/cWeUJjesIUK1+eY/kK+fPnyVs851+dv8PlqT0rNu2gtixxGNHDxxgimDcs7Zsxl3o+U93ixqR73vn/e85fCDB9+UH5JS1ie4DkjvKhwkZsvhJdhhA3Nb9dhCzcmtohL+wp9KsSJHGm+b6PeAezx53pf2HnSzMfsd5Ood4y090jSvV7ovRonctjXKuG5gshhEaiEL6C4m93spnL++ef7L916011++eUtgu0l3axh1zXi8LRp0/JxPzS4qb68axyQsWPHFvr8KUm+Su+jkjSaQiEAgUgChTzztLAkkSP4gp1Uj23gkiVLZMCAAf6pqHroUghAoH0RqIT3lzSTP5fnWNJzMem6GQFmEqneySeddFKbBpEuhydH1iJHy++fj7zvnyM2ff/kPClcRI4kMSXpuhFapkw50+vDb/heJKU8yilyFPL9njT2015Pe48k3etp64/ry6S60vJLa5tL/XhyVLgnhw4SM8hV6QsLOBo1MIKD07x4m3VrKmwsXrzY35ZWXbOjyi/lA8ul7Ep4SXCxkzQQgED2BFR4VU8Je4vsYr8Mk/KbVrikM95x+guGWSKIyJH9OKBECFQjgUp4f3GZDKR5jqV954yqXwWV6667zn//1B/Z1LW9rWLNlUPkMDE5Fiy4x9tMYMfY4ZwkLpjMZrcWXWZilpwYT4pyiBxLlnzk9eHv/Hgh6uFx443ne324VcluVZeYHMHNGsKMcflu13xp7oucsJTb5t71B5Wk9GnvkaR7PczTI87eYkWONPyyeq7YNiNyVIHIYcfSsNeDR72IJ61Ls7dT0ofBRx99lN9eKaz8kj2tHAuuhJcER1NJBgEIZEwg7Etbz9nLRpJeFNJedxU5NEaHPm9tV9NCXxgyxkZxEIBABRCohPeXpIlP2udYsLykd86k+s1EyH6ml7vryiFyvPXWYtlxx6NDd1fJTagfzO+64iJyzJ79lPf985N8jAyXPElp0l4Pii32UpZS9GGcyGE838N2VzGChdl1JemdQNOnvS9KIXJs5pvbGjfpHkm614q9V+0+TaorLb+snytqKyJHFYgcZj/iqMEdHBhmYJm4G8EtZ4PlJZVfigdVmjIr4SUhjb2khQAEsiNgXoBN3KCFCxfKrrvu6m/1ZmIHJa0ztb/Yg0H3wl5MXEWOsHoRObLre0qCQLUTaOv3F/N+pxzNMzTI1PU59swzz0i3bt1axeRIeueMmgzpeS1TY8wFhety93s5RA4jZKjHxTPP/NJr9x5+MzX45513/kU+8YntvID/n/PPRYkN6gWi4sbYsSd6AkcukKkdTyP3/dNyuYqdp9CYHFHeIVqeaUswXkcp+jBO5MjxzYkBZlzl+K70+N7p8f1EfkOFKJFDf/jV8azL9l3vCztP1EQ9LEZi2LtHmF2u94jLvV7ovRrsS5e6XPll/VyxbUXkqAKRQztMXba33XbbVns/B12PjIuUGciaN0zV1MjAQ4cOzZcXVX4pHlJpy2zrl4S09pIeAhDIloA+z3SZnf6v8YSOP/74Frs/xUUwV0tMhHL9+8wzz/R3CIg6gm6mJp29+1TuRTIXfV1fnvQXpFGjRsmtt97qu16rAKNf8PbRVgH1su0JSoMABNIQaMv3lyTXdNOOuOeYCsmmHPNcC+6uouVEvXNGvaNqHr2mE8Srr75a3n33XX9Jotm5Kg3jLNKWS+RQWxcuXCRPPPEPfztZPU499Vj/n9mxxN7VJPddMye/i8m22/bzfp0+xV8SYsQR9RAZNepr3vfPn/1lI7NmXe39APClVnlMzI7N32m5HVpcdlcxdgR3ftHPKqJcffVtXh8u9frw1Hw7suiXYBlJIkeO70KP7xP+drI5vqf6/8zYChuT5h1B51k6FnTZVNJ9EcxjYnJt5pt7RwjuZhK2u0qO7+YdLu3PLveI671e6L1q94NrXUn8SvVcsW1F5KgSkaMUD4tqKbMtXxKqhRF2QgACEIAABCBQWQRq4f0lyS29sogXZk05RY7CLCSXEnAROSBVHQTK8VxB5EDkqPi7oRZeEioeMgZCAAIQgAAEIJApgVp4fynHZCRT6AUUhshRALQ2yILI0QbQS1RlOZ4riByIHCUavtkVWwsvCdnRoCQIQAACEIAABKqBQLW/v8QtN6kG/q42InK4kmrbdIgcbcs/q9rL9VxB5EDkyGrMlqycan9JKBkYCoYABCAAAQhAoGIJ8P5SsV3TwjBEjmrpp3vl7rvvlvnz51eHwVjZpgQQORA52nQAulTOS4ILJdJAAAIQgAAEIFBJBHh/qaTeiLYFkaNa+gmRozp6qjKsRORA5KiMkRhjBS8JFd9FGAgBCEAAAhCAQIAA7y/VMSQQOaqlnxA5qqOnKsNKRA5EjsoYiYgcFd8PGAgBCEAAAhCAgDsBRA53Vm2ZEpGjLem7101MDndWpNTdeCb5y5uOO+44qfP26G2OgmInrKX1UHwBVf5tQB9Vfh9hIQQgAAEIQAACLQnw/lIdIwKRo1r6CU+O6uipyrASkQNPjsoYiXhyVHw/YCAEIAABCEAAAu4EEDncWbVlSkSOtqTvXjeeHO6sSFmEJ4e6ftTKYVxZaqU9tdgO+qgWe5U2QQACEIAABGqbAO8v1dG/9BP9VB0EsDINgYKWq6SpgLQQgAAEIAABCEAAAhCAAAQgAAEIQKBcBIjJUWV7LrcnF8j21NZy3fDUAwEIQAACEIBAaQnw/lJavlmVznKVrEiWthyWq5SWb62VTkyOKo3J0Z6+ONtTW2vtAUN7IAABCEAAAu2VAO8v1dHziBzV0k8EHq2OnqoMKxE5EDkqYyTGWMFLQsV3EQZCAAIQgAAEIBAgwPtLdQwJRI5q6SdEjuroqcqwEpEDkaMyRiIiR8X3AwZCAAIQgAAEIOBOAJHDnVVbpkTkaEv67nWzXMWdFSmL2F1lfpXFsIjq7Ky/gOrq6pzHVXNzs3PaYMKs7dbyTznllILtCWacPn16ZmWVoq2ZGUdBEIAABCAAAQhAIIQA7y/VMSwQOaqln/DkqI6eqgwr8eTI2JNDRQ4X8cI1XbnEGSNyFCJOXHL6iryZ46/v44slhZRTzrZWxu2HFRCAAAQgAAEI1CoBRI7q6FlEjmrpJ0SO6uipyrASkSMjkSOtBwcih/sNwEuCOytSQgACEIAABCBQGQR4f6mMfkiyApEjiVBlXGe5SmX0Q7VYgciRociRxoMDkcP9FuElwZ0VKSEAAQhAAAIQqAwCvL9URj8kWYHIkUSoMq4jclRGP1SLFRUnckyYMMFnd/HFF/v/uwgHxcDO6gvIiBb20o2gXbqUw6SrZpEjuDylLZer1NUtb9X9zc19W5wLS5MbWy3T2ZmCeZLK/P/tvTGsZEV2/387+0mWNUMyzsCBhUPGLLLWsmRLg1Nw8iwxK20Is0ggWYLAEjMBYpAcgDYACd7iYJ0YpH0Rg+TEMxKJvQGyGHVgmcASZJ6EIXH6/u+++6/p6uqqOqfurdt9qu/nJTB9q06d+pyqW1Xfrqrun6fypMpPtduYLZc253Nozy/X2YzlL62rY1dSL8nvmA/9ZzkWKSbaek95b5AXAhCAAAQgIBGoNceUyrH2XJrjSs9j9UnlcTupU+uFcKd1LN2xihyr1QsX86hvdnD2n2/mULvPt+fDcRu7c87BZqw8l3aqP4gc1nr6tj+xPpo66SCt76V+3ZcsvUfMiRybjjBc4ClBmBruWgOQBNqvV18nbfpU/Wr57dvX3qVhSeTYcB0WxLk/t2iW8oTpho4Ut69NOzad1ufdwWbbX7fwj4k1ms+mMkjxS9mN+athGOM1vEfybWPqe4T8EIAABCAAgZDAHHM1y5T9BU1s/i49T9UtteDx59KpBZZmHXFsIockYvhiQ0p4GOZnsnDh0jlxI2Yv50+YPucPIofN3p/q1zlhMtcvNf3akcjZQeSofFyFnRyHuXg0t4jOiRolIoJmkZ1btGvFBP8Vpi1TyhPza4zwkNoJoqlbaV1KYlMqwtgcJvAKAhCAAASOicDSRI7NfCt/CX/JF32pHdAaUUNbzrGJHJs47O7CSIkQ4Q4Mly4nOoQCR67ckrSpMhE5bL8dtf0tl07Tr7XvGUQORI4nPSa1k0PauXHI4yo5ASN8FUiL7DmFEqns9LcXuztIJD+l5zlBICeW1N7NIvlZS+SwPSTgHQQgAAEIHCsBRI54ZLWLoWG+MggmYR5pMaQ5puK8Q+RIiyFzixyxFoLI0eYbUdOvpTRSv95ep+TFVESOyiKH1CxTL2spX/h8joETkaP8yEtKMPAX6FpxQCOESMKAL/r0/586pqGxoxUZxvqt8aFUdEkdyyntX6SHAAQgAAEITCUwx1xtqk/7yD9mIRNf7G4WMaUiR2gv5xMix7bIoT3OMsyBdbtFUmkROfbRI/dThtTvfdEy5REiR8VY1RqAXFCO8bjKse7k0C7icwvtmMgRLrRzIkfYlDUXnJY0/5K7OHYnBLv3epQcV/HtafPl6ubqItl1Men/y10cJa2FtBCAAAQgUJNArTlmTZ/2YUta7EjPY4uhqSJHboG1JJEjFBvCezdK7siYQ+TgTo599NB5yhjTr3fXHru7M8be7cFODnZyPGlfbidHqajR0nGV3AJZs7NA2pXhns+xk0PjX1oZ1QkWOUFHqnsqb0k+SeTwRQsND02aeV71WIUABCAAgaUTQOSItwBpMaT5NleTRrOA6tMsTeRw4kT/3/4ujtz9G/s8riKVxZ0ctt+oY/q1po8icoyMe60B6Jh2chyzyCH9bKz0zb+0YI+JG1Ke2gt7jdChWfxrd7oc6riKtstr6qq1RToIQAACEICAlkCtOaa2PCvppi52wvs0/Hq5X1NA5JCjLYkGTuzwfxklZTX107C1jqtofEXkkGN+yBRT+/3QHtnJUS2GtQYgKbDOYet3ctQCe3p6WsuUp7CvkzY1C9mpaXL5czs4SkWO3C6QKXXQihbDS0Z/4akmbSmDmA+SDel5tQaJIQhAAAIQgICCQK05pqIoU0mkObH0PFYZjquUh1gjHEhpxjxP5Sn9PKwxIkd5G9hnDqlfS88XIXL89NNP3dWrVy/j8vjx4+7KlSuzxajWAKQJnB88bfpUxWv5PRvYioZTddUcCfHd0AgEpQt8yb5GGMnZ0AgIIeo+T/+nOdpRal8rlJTY1aaV0pXUu2LzxBQEIAABCEAgSmBJc7XtuUy9n5B1dqVveKV5NRePbjfR8C6OVBeWRI5h3ry5fDSXXrvrg19XafOFmutjUv9MvT+m2DR3J0dqi5rbnlY77LUGoJLjKq4OU+pUy+/aPOewlxM5NiyfShbtFr9+As2xlJL0JeJIzJ+wLMnn2IJ+MxEYdmH4NqRjOiV1zdkd63eYLxRocu3KpfV302jaxRxtFZsQgAAEIAABR2BJczVfjMjNc/15vj8Pdp+n5sa5c/l9eWG+cD2Rm3Mf450cTsQY2HzzpFNqxY1NPHd/eSW0OcyBX7jMkjvWsmkXu/6Eb42YHXZy2H23pvq1/16I9cHSfq19z/TpzIkc+w5frQFIq1Bp00kcavktlWPh+ZLqaoE3PkAAAhCAAAQgMJ0A85cyhrXmyGWlHu/Fo6UctOk1uzu0tkrSIXKU0CItIkfFX1fRNqcpOzhcGUsaOJdUV20bIh0EIAABCEAAArYJMH/Rx+dQAkfv4THu5NCTL0t5KIFjiNNX3dnZWbdep+/oK6sNqY+ZACJHJZFj341kSQOn5rjKvvlTXnsEpCNK7dUIjyEAAQhAwDKBJc3VLMdB8g2RQyJk4zkih404tOIFIgcih/m2yiTBfIhwEAIQgAAEIACBgADzlzaaBCJHK3FiJ0cbkbLhJSIHIoeNlpjxgkmC+RDhIAQgAAEIQAACiBxNtgFEjjbCxk6ONuJkxUtEDkQOK20x6Qcih/kQ4SAEIAABCEAAAogcTbYBRI42wobI0UacrHiJyIHIYaUtInKYjwQOQgACEIAABCCgJcCXNFpSh02HyHFY/trSETm0pEjXE0DkQOQw3xOYJJgPEQ5CAAIQgAAEIBAQYP7SRpNA5GglTtzJ0UakbHiJyIHIYaMlZrxgkmA+RDgIAQhAAAIQgAAiR5NtAJGjjbCxk6ONOFnxcrTIcXJyYqUOk/3of3O5xfq06veYgC2prmP4kAcCEIAABCAAAXsEmL/Yi0nMI+JEnNoggJclBFy/Xp1f/KUy+mpIn4E/CEAAAhCAAAQgAAEIQAACEIAABCBgkUC/kaFI5Fiv1xbrUexTq0chWvW7OEAXGZZU1zF8yAMBCEAAAhCAgD0CzF/sxSTmEcdVWokTd3K0ESkbXo4+roLIcdgALmngXFJdD9uqKB0CEIAABCAAgVoEmL/UIjmvHUSOefnWss6dHLVILsMOIgcXj5pv6UwSzIcIByEAAQhAAAIQCAgwf2mjSSBytBIndnK0ESkbXiJyIHLYaIkZL5gkmA8RDkIAAhCAAAQggMjRZBtA5GgjbOzkaCNOVrxE5KgscqxWK3VsM/e8ijbmWPjfunVLLFeb4PT0VJtUTDdHXcVCSQABCEAAAhCAAAQmEGD+MgHeHrMicuwR9oSiEDkmwFtgVkSOGUQOjXjRiyGadKk2OcfA2YscY8SJ9994/MTNdz6+2o21s8+6LrCvU2UIQAACEIAABPZIYI652h7dX0xRiBxthBqRo404WfESkaOSyFG6gwORQ98FmCToWZESAhCAAAQgAAEbBJi/2IiD5AUih0TIxnNEDhtxaMULRI6KIodmZ4YTNxA59F2ESYKeFSkhAAEIQAACELBBgPmLjThIXiBySIRsPEfksBGHVrwwJ3J899133a9//evu008/7X7zm990r7766qwsaw1ATrTwj26EjvdHOY5B5AiPpxzyuMpq9eNO+zg/f2rrs1QaTd7eUJ8utOkKiNlwz3J5Ys9StjT1kcqM+ZvyT5s2xSXHRNuZe9+0PLQ2SQcBCEAAAhDYJ4Fac8x9+lyjrNwXeW7ns+aLQd+XlM2cvXCXdarMYxU5VqsXLuav32RDGqbp/x37S9nRpnfpYnZCG6myEDlq9M75bGi+wNek2axD4lc7+P069x4xJXL89NNP3dWrV7fof/75590rr7wyW0RqDUDaoCFylIdSE6OcEOEv2lPiQm7BL4kcMRFirL2YqJITE0rLDgUMSbwZU4/Q39y/Y3UryV/emsgBAQhAAAIQ2A8BzfxlP57spxRp8eHPlbXz5mFeNFzqHy5ocvZi9lNlHpvI4YsGOZEjFB5SosjUz/38MVEl9DFVHiLHfvpxaSlSv/dFi1g/DsuT7GnfI6ZEji+++OKynr2o8fvf/777i7/4i+hLrRR+Ln2tAYidHAPlQ108OpfI4ezWEhokezGRo+SzVNrdF8iwA2asyJGrR4lIMTZumnw13xPYggAEIAABCJQSqDXHLC330Om1AoNG6Eh9OSiVIT33GR2byLFZVKZ3cjghYcxuD6l95USNYZ668StWPiKHRNjmc2kHVy9Savr8pv3u7uQY069PTk661UXh5ylsvhpydnbWrdfr6oQfPXrUXbt27YndviIvvfRS9+WXX1YvyxmsNQAds8ghHU855HGVTUdIHymR0mh2amgX1VK6fYgcGqFDI1LU4qKxk+vgmt0es70gMAwBCEAAAhAYSaDWHHNk8QfLpl2IaBY8iBzjw5gTMLQih0YE8T0s3amByDE+vtZyInIURKSHxXGVOLA5Bs7UT78icgz3Q2jusNCmKVn4l+wikQSd8HlOQND4OJWLtOsjJthoyix4zZAUAhCAAAQgMAuBOeZqszha2WgtkWPqcZTSbe3r9W8rkzisOc0xE0nEkJ6HNSwVOYZ5Xn5nhyuD4yqHbU9S6SmRQ9sPd9vSEe3k8Cv3ww8/dM8880z3v//7v1u7OyTApc9rDUDs5BjIWz+ukmofmrs6pMV16fOceOH7WXqBaUwY2H1xbESblNCgFVdK6+370ucN/6SLViUhqfQdQHoIQAACEIDAHARqzTHn8G1OmzVEjtCG9O9h7hNfFPXPNBcULkHk0IgQ2/M0+fLSXHrtTo3cxaTOPiLHnL12um1Nv9fs3nKeaEWTVP82dSeHj7e/n+MP/uAPLo+rzPlXawDSBi217a60jrX89st1OzlKd24c63EVzS6DTUcs3+mhERE0uylibadEePDTpv4/FCZ8oaGkrNBXDWONT6X9h/QQgAAEIACBuQnMMVeb2+ca9jWLnZQokRMrfKFCU4b2G+Sl3MmhFRw2c9tpAscQy10bOaElt3MEkaNG75zPxlghMuWRdPzFiRupdCZFjn4Xx2effda9995780Xi/7dcawA6pp0ciBxD49DsMnDpNLsLxtrTiCGSeJB7PkbkCO2N+RUWLTuNEDL7i4ICIAABCEAAAoUEas0xC4s9eHKNACGJHKlKOKFDKkN67ttfksiR5rr7U7NTj6poRA6NCOJ8RuQ4eNfOOhATOaR+nDOo2UCQS2NO5Oh/RvYf/uEfun/8x3/srly5cln3XvB49dVXZ4lsrQFIEwj/ha5Nn6p0Lb99+/1Ojlp/p6entUx1mrpKuwlyC+qSiy1LFtyaHQiasktFjjEsnAAj7UZvbGcAACAASURBVNAo9UUSMjT2SphXa3QYggAEIAABCEwkoJm/TCzCZHatwFAyFy79lljrQw9wKSJHrLFoLifVNjKtYCHdwcGvq2iJ20qn6c+aNK5WmrRNiRx37tzp7t69uxW1//iP/+h+/vOfzxLJWgOQJhDWRY5ZAFcwmoqRRkTwi9csqDcdK378RLvgHpsuJQpoxBBJUJBYaHwuYSix1NZVW/cKTQ0TEIAABCAAgWoEas0xqzm0J0Pas/S5ezJCVyXRolQE8e0jcsyzi2MzD0xfLKoVRgYx6qturl/43FPXOOpiNGthTRqNyNHb6f80d+2Y+AnZfsfGa6+9ttMAHj9+/GRXR+3WUWsAKjmu4upQ8nIP613L79o857CXEzk2LJ9KFp06JhL7PDQS7mwoqV+fNyyj1N6U9DFfc0dmnJgwlYvzWSorxzLGbniZbeIc231SEh/SQgACEIAABOYksKS5mr8wyc1zU4sTadGSE05Six1nU5p3H6PI4S7yHNjsihibeMXv3cj9MkvMpnS0JXexqO9rzl9EjjnfVtNs+30tt77ViJG9Jyl70nvCr4W54yrTEJfnrjUAaZUpbTqpJrX8lsqx8HxJdbXAGx8gAAEIQAACEJhOgPlLGcNac+SyUo/3uEopB216SdDQ2ilNh8hRSmzZ6RE53n23ytanUC3ONaspOzic3SUNnEuq67JfR9QeAhCAAAQgcDwEmL/oY3kogaP38Bh3cujJl6U8lMAxxInjKmXRWnZqRI5KIse+m9GSBk7NcZV986c8OwQ0v2xjx1s8gQAEIACBpRBY0lyt5ZgicrQRPUSONuJkxUtEDkQOK20x6QeTBPMhwkEIQAACEIAABAICzF/aaBKIHK3EiZ0cbUTKhpeIHIgcNlpixgsmCeZDhIMQgAAEIAABCCByNNkGEDnaCBs7OdqIkxUvETkQOay0RXZymI8EDkIAAhCAAAQgoCXAlzRaUodNh8hxWP7a0hE5tKRI1xNA5EDkMN8TmCSYDxEOQgACEIAABCAQEGD+0kaTQORoJU4cV2kjUja8RORA5LDREjNeMEkwHyIchAAEIAABCEAAkaPJNoDI0UbY2MnRRpyseInIgchhpS0m/UDkMB8iHIQABCAAAQhAAJGjyTaAyNFG2BA52oiTFS9HixwnJydW6jDZj7Ozs67F+rTq95iALamuY/iQBwIQgAAEIAABewSYv9iLScwj4kSc2iCAlyUEXL9enV/8pTL6akifgT8IQAACEIAABCAAAQhAAAIQgAAEIGCRQL+RoUjkWK/XFutR7FOrRyFa9bs4QBcZllTXMXzIAwEIQAACEICAPQLMX+zFJOYRx1VaiRMXj7YRKRtejj6ugshx2AAuaeBcUl0P26ooHQIQgAAEIACBWgSYv9QiOa8dRI55+dayzp0ctUguww4iBxePmm/pTBLMhwgHIQABCEAAAhAICDB/aaNJIHK0Eid2crQRKRteInIgcthoiRkvmCSYDxEOQgACEIAABCCAyNFkG0DkaCNs7ORoI05WvETkqCxyrFYrdWwz97yKNuZY+N+6dUssV5vg9PRUm1RMN0ddxUJJAAEIQAACEIAABCYQYP4yAd4esyJy7BH2hKIQOSbAW2BWRI4ZRA6NeNGLIZp0qTY5x8DZixxjxIn333j8xM13Pr7ajbWzz7ousK9TZQhAAAIQgAAE9khgjrnaHt1fTFGIHG2EGpGjjThZ8RKRo5LIUbqDA5FD3wWYJOhZkRICEIAABCAAARsEmL/YiIPkBSKHRMjGc0QOG3FoxQtEjooih2ZnhhM3EDn0XYRJgp4VKSEAAQhAAAIQsEGA+YuNOEheIHJIhGw8R+SwEYdWvDAncnz33Xfdr3/96+7TTz/tPvjgg+6Xv/xld+3atdl41hqAnGjhH90Ine6PchyDyBEeT7FwXGW1+vEJ7vPzpy44/3hxHGj4b+4vTNP/2/+L5ffTpMoNywztaMrpbYTpNB3B1V1KG/NJyy1lO8U8Vo+Un1LMYlzm4pvyZUxcer9LmWvacCwWUrvOtc+xdZPaG88hAAEILI1ArTnmMXBL7XjOfUHo50mlC+366TT5e7bHKnKsVi9czCO/iTaf/tkwnxr3PGbU2UzZlZ4P86S0z4gctt8EqS/wtf1wd266uecy1v8lu6ZEjh9++KF75plnturYCx1vvfXWbFGtNQBpd2YgcpSHUopRuFh2C8lQjIgJC1Ia521sQa4p1y1spbJT5WgFC5+qJk+qPk5AiNUtxSonVuQWzNp8Jb7k4hWLhYbVlHxSXLRttaQdadulz8rFvbx3kgMCEIAABFIEpPnLUsjlFj+SyOGex2zk5t7hs1zaYxM5JDHBFxJiooL0PCVwpAQTSbzYzEfywgsih803Rk5sKOmH23Pm/N2VmnW3KZHjww8/7P7sz/6su3HjRvfw4cPu+vXrl/XVHAMZG/ZaAxA7OYYI7Pvi0bEL5fgLetj1odl1UKNcjXCSWtym2ru/EyMlMOQW9qn8OaFByyK24NcwGFP2FFEg1Ta0QpU2/2ZQH3Ydpf6d+1wj0sSElDAWqXY/9r1KPghAAAIQ8HcIrMERIVAiUgzj+vbCZ2p+59KxiRybecPurogxokZud8UQl/TuC81zPw07Odp9VWiFSEmgmPo87NcnJyfd6kJMOE+h9dWQs7Ozbr2e/4XdV7K1nRzHeFxFOp5yyOMqmkWeVijICQTSboLShW3JAldbR7+eY4SHHCeNMBIy0OTR1G1sXWL10Ygq2lhqfNe0PW3bmup7Lr+2Lu0OvXgOAQhAYP8Ean2Rtn/P5y9xzELGz5M7ppLyPlUmIsdGpJBEkPgcCZFj/h5jvwSpT2/WPtN2aWjLMbWTw1X+p59+6v71X/+1+/rrr7tPPvlk1qjWGoC0wFs8rmJZ5HCLyP6/JUcjpAWjZuGp+YZcut9AKqd08Snt5Ci1lxJj/E45RoSQ/JxqXysiaXlIccq9pLRlSKylNpsSVDTiXamPs76UMQ4BCEDgSAjUmmMeCY6takjzZu23wtqF0zBGxhdXiBzjRQ4niqTu+JCeD3HJl+9izHEV228CqU9r+qq/Th7Wdtv7L6TnPiGTIoevzs59+WitAeiYj6tYFzn8xWFK7HCChN/4peMH/sJP2pUQK1ezcIwtnnM+liymNYti7etSqr/miI9WeAh9GiOi5Moaw1fTflIsNe3Azxsryz3XXFiba9cpsabUR227IR0EIACBJROoNcc8RoaaBVFs54b2Do/duUT622NEjmkixzAHHi4wDXeChOJH7Ll/lwfHVdrt7aV9OlZTpwGk7uKRnpsXOXoH+zs57ty50927d6/71a9+NduOjloDkCawQ+cfXrLa9KmmXstv3/6tW7e609PTrlTUOORxlXgH2b7jYOAu33uQS6NZBGrKkBbwWmFFU29EjnzcNTFNiSWxNlVT5NCKRpo2l2pTU9pau0MwnkMAAhDYH4E55mr7836+kkrmwP6iRsqXei7lQ+SYJnKEF45KOzP83R25vGELZCfHfH2yhmWpn0nP/XWy708odqZ2d+y2l3e7/ooNk3dy7OPy0VoD0DHt5Ghd5NCKGpLg4NvRLohLF47SIlVbrvM1rJO0W0X7Uqu9k0Pyc/vltitaaUWGWnw1u0nCHRiOfUkMc/UaK1ohcmhbOekgAAEI1CVQa45Z16vDW9MsdnbnaPlz/JoFUqrmiByHEzlSMYn9Ugsix+H7bs6DXL/W9nnpmJr03PfP5HGVUL25fft29957780S2VoDUGnwtOnlF3K9C2D7nRy1/vodIbX+cjHSLD61C8ecrd7GmF/AKBUHpEV5iqmWgyQOlNhxvpTkKUkr2R9Tl33wjcWopB2UMNKkjdVZ255r9WHsQAACEFgigVpzzGNjN2YOrMkTptHk6dkichxG5IjPl9KXmCJy2H4TjN1JFa77czs1mhU5+uMp/d8vf/nL7tlnn31yZOWf/umfumvXrs0S2VoDkPZFavm4yiyAKxiVRA7Ngk3zLXjpQlRTbmohrlmcahb5Uppa5Ui7EbTiQYk/Ut1yz0vKkepWGsNUk9e0wZxwMza/Jp+GQYWujAkIQAACiyJQa455TNC08+XNGL+6/N/cXRzD2Cn/vGyq7CWJHAMrvagh/TxsbXvcydFub9cKENI7oOR4Ss6WqZ0c/f0bn3322eU9HC+99FL3i1/8ortx48ZsAkffjGoNQCXHVVzzlV7YuWZey+8WupIkcvQ7LPyjAuGOi1wdw7yb2Dy1lS21iE+VG5bppxsG6137YZ5YPaR8ubqX5N1MLn7cwZf6xZgci1z9U8/Cz2PcUn5KdQ1tubI0+VJtRNOXSjg4H2McpLKkdu3acwljqUyeQwACEIDANoElzdW0sc992zuMe8OvKfh3ccRsu+ebMXn3Vxhi+WJz72MUOdyFnwPT4VJQ/y/1ayibedULl/8buzOj5HPJXsyvmL99OnZyaHvZ/tP5/dHvY2E/Dfur9n2w205k8dOUyLH/kNQXOaQ6SOqVlN89X9LAuaS6auNPOghAAAIQgAAEbBNg/lIWn1pz5LJSj/e4SikHbXrN7g6trZJ0iBwltEiLyPHucPPqej3tbouUUhVrYlN2cCBy0GkhAAEIQAACEICAfQKIHPoYHUrg6D08xp0cevJlKQ8lcAxx+qrKmq2sxqRulQAiRyWRY98NYEkDZ6quY7bx7ztOlAeB1gikjiO1Vg/8hQAEIHBoAkuaqx2a9ZTyETmm0NtfXkSO/bE+hpIQORA5zLdjJgnmQ4SDEIAABCAAAQgEBJi/tNEkEDlaiRM7OdqIlA0vETkQOWy0xIwXTBLMhwgHIQABCEAAAhBA5GiyDSBytBE2dnK0EScrXiJyIHJYaYtJPxA5zIcIByEAAQhAAAIQQORosg0gcrQRNkSONuJkxUtEDkQOK20RkcN8JHAQAhCAAAQgAAEtAb6k0ZI6bDpEjsPy15aOyKElRbqeACIHIof5nsAkwXyIcBACEIAABCAAgYAA85c2mgQiRytx4k6ONiJlw0tEDkQOGy0x4wWTBPMhwkEIQAACEIAABBA5mmwDiBxthI2dHG3EyYqXo0WOk5MTK3WY7MfZ2VnXYn1a9XtMwJZU1zF8yAMBCEAAAhCAgD0CzF/sxSTmEXEiTm0QwMsSAq5fr84v/lIZfTWkz8AfBCAAAQhAAAIQgAAEIAABCEAAAhCwSKDfyFAkcqzXa4v1KPap1aMQrfpdHKCLDEuq6xg+5IEABCAAAQhAwB4B5i/2YhLziOMqrcSJOznaiJQNL0cfV0HkOGwAlzRwLqmuh21VlA4BCEAAAhCAQC0CzF9qkZzXDiLHvHxrWedOjlokl2EHkYOLR823dCYJ5kOEgxCAAAQgAAEIBASYv7TRJBA5WokTOznaiJQNLxE5EDlstMSMF0wSzIcIByEAAQhAAAIQQORosg0gcrQRNnZytBEnK14iclQWOVarlTq2mXteRRtzLPxv3bollqtNcHp6qk0qppujrmKhJIAABCAAAQhAAAITCDB/mQBvj1kROfYIe0JRiBwT4C0wKyLHDCKHRrzoxRBNulSbnGPg7EWOMeLE+288fuLmOx9f7cba2WddF9jXqTIEIAABCEAAAnskMMdcbY/uL6YoRI42Qo3I0UacrHiJyFFJ5CjdwYHIoe8CTBL0rEgJAQhAAAIQgIANAsxfbMRB8gKRQyJk4zkih404tOIFIkdFkUOzM8OJG4gc+i7CJEHPipQQgAAEIAABCNggwPzFRhwkLxA5JEI2niNy2IhDK16YFjl++OGH7plnnpl0rEMKRK0ByIkW/tGNsOz+KMcxiBzh8ZRDHVdZrX7Mhvf8/Kmt51L6lLHQTp8uZktTXp8mlTf83Nkr8VvjQ+9/rE5+/VO+pBjF0vefperr2wnTaOqgSTO1DOndkavbGL6Ol1QuzyEAAQhAoA0CteaYbdRW9tLf9az5YnB7XpI/5h378jDcZZ0qc2kix2r1whO05+ff7ATOfz7MGXfTuExhWvd5Kk+fPnymLQ+RQ+5jFlOU9nspfWm/Pjk56VYXnf88BcdXQ87Ozrr1ej07x5dffrm7d+9eUyKHBAWRQyK0+1yaJMQWh7kFo/8sTCf9O/ROszBNpSn5XFtHrU0tn80gNggWsb+Ub8PAuMmjqUOpX5p4lMRU42NfpmSztB5OJJLEkfLeQw4IQAACEDgUAWn+cii/DlWuL0SU7Gh2i5rUMiX2PCV6xGwsUeRwQkMoOqREiJQYUvp5KJqUlIfIcaieO63c0n6fSz+mX5sTOT777LPutddeu6RaqvaWhKLWAMROjoH6IS4e1S6yYwv2KYvV2GJXKwLk8ko+ScLD2IW6VB+t3ZR/WkEoFEek+vrM5yhDazO2u0TzWUn9St5tpIUABCAAgcMSqDXHPGwt6pResjjZHteHHRwpUaTky8OUjSWJHCWiwmZ+srv7ItcqcmXEnoW2UmkQOer0xX1aKe33pemHtUt8l5fJ4yq///3vu//7v//rXnzxxcs4IHLsNsc5Bs7Ur6JIx1MOdVwltzj0j0rMudAcuwAuERS0uzNyi32NQFFaF036MQKEOwZSErcSoaC0bWjqWYvvPgceyoIABCAAgXkJzDFXm9fj+ayPWbz4C5ipIkdu5wgiR1rE0IgS23O9uC1nR7KXe47IMV//nMtyab+vkd7VxZzI8ejRo+6jjz7q3nvvvUtlpjWRQ2okJYpzztYcA+cxihwxMaH0KEEuDmMXwFqRY6yv0m4QzaI8Vm8/n6buU4QXqQ6SfynGuTpouNRKI70reA4BCEAAAm0TmGOu1iqR0sWLL3CE/+8YaLfBS0djEDnywkRJm5N2iuREDEkAQeQoiYSNtKX9viS9tl+bOa5y586d7u233+6uXLnSpMhxjBePtryTYzMQbu6UGCscaBbVqTSpV03uDgZJRCiph7vzwfmRukxVuhNCI3Kkygo/HwTM3cthU/d4SDycqBGynlqG1m+/3BK+mtjYGKrwAgIQgAAESgggcmzTCkWJYR4Qvw4wXMCU/tsXQjZzn3hZSxI5hrnSRtRwl37mLgPNXTwa9gfpjo+UkCFdhtqXg8hR8vaxk7ak3w/tc3P8JLXhwX2ee4eY2snxxRdfdM8//3z37LPPXkaGnRzpBjrHwOl2cpSKGpaPq2wGucOKHCWL3pjPsZZQKnL4v9Yyxh8nIkh2Uv5rdmbk0mhFjimXndbYpZHyU/Jfem5nuMITCEAAAhDQEJhjrqYp13Iaf24vHUHx6yHt2pC+1Q0XT77tpYkcTugYFojfbIke8fmm7k4OSeBw5UqiCXdyWO7B43zT9PuwvzsBQ+rbTdzJ4asyIcK57uWoNQA5wMewk+MYRQ5/gV4iDkhdWbMwnWvRW1KPMQKDJKxIddeUGZaRExmk8kIRJhW70jLGlKsRSzR1l9ofzyEAAQhAwC6BWnNMuzUc71lu4SKtB6Tn6fE/f0Hhev3b8RVqNKd0REQrTMTSpX5e1okr6TjFRRV2cjTayDy3JcFid26c/+nood01cPHo2JfWlJDXGoC0QbN+J8cUln7e09PTWqYutqe92+V+trhkQemOBpT8HGquImMWwM6elHfscw2PMcKLxq7PSity+Olyfg2DYvxnbCWmU8rQsBpT190Xefpneqt1JgxBAAIQgMDeCEjzl705YrAg7bx5M77nFzsae9JiCJEj3lA0QohWDNHYYieHwQ5bySVNP91eSxyJyBFTb4aFTfwMXQ3etQYgbdAsixw1eM5hQ4rR1MV3bmEeq49mwayxOVbEyC3oNQvyEkFASjsMavHFuWbhr0mj8aGESckOmFT9NH5ruZTUb47+hU0IQAACEJiHgDR/madU21bHHkWX5tlTni/9uEquxWhECa3AoUnHr6vY7r9jvSvt99r0uX5v6k6OYxA5NMdVXD2niDdLGjhTdXW7MqQOJ1086RayoZ3cbo9NDNM7C2L+uZ9HzZWVyucvhlN1jtVVU5aUT7ODIlWOFCcNk5yYkoqf78+YMmr4ndo5JMVYatM8hwAEIAAB+wSWNFeToiEtWjTPc/PmcLET7g7P5V2SyJG6aHQzx3xhK5SpC0ljn0t3bcREjvBIS84Gx1WkXmbveWm/1qTfnt+nN0KYFjn2EapaA5CkIG9eHvK2G029a/mtKevQaZZU10OzpnwIQAACEIAABOoQYP5SxlE7ly6zKqdeksgh05BTaHd3yJbKUiBylPFaempEDuG+B20Dyd0nEtqYsoPD2VrSwLmkumrbG+kgAAEIQAACELBNgPmLPj6HEjh6DxE5SuKk+6UVvUV9SkQOPStSbvr1yclJt7pYfCf3fPhqSO4SyNagtjoAter3mPYx9bjKmDLJA4FDEZCOBh3KL8qFAAQgAIEyAkuaq5WRsZUakcNWPFLeIHK0EScrXrKTo9JOjn0HdEkD55Lquu92RHkQgAAEIAABCMxDgPnLPFxrW0XkqE10HnuIHPNwPVariByIHObbNpME8yHCQQhAAAIQgAAEAgLMX9poEogcrcTpq+6YThO0Qb1dLxE5EDnMt14mCeZDhIMQgAAEIAABCCByNNkGEDnaCBs7OdqIkxUvETkQOay0xaQfiBzmQ4SDEIAABCAAAQggcjTZBhA52ggbIkcbcbLiJSIHIoeVtojIYT4SOAgBCEAAAhCAgJYAX9JoSR02HSLHYflrS0fk0JIiXU8AkQORw3xPYJJgPkQ4CAEIQAACEIBAQID5SxtNApGjlThxJ0cbkbLh5WiRo//N2WP56y+xabE+rfo9pt0sqa5j+JAHAhCAAAQgAAF7BJi/2ItJzCPiRJzaIICXJQRcv16dX/ylMvpqSJ+BPwhAAAIQgAAEIAABCEAAAhCAAAQgYJFAv5GhSORYr9cW61HsU6tbCVv1uzhAFxmWVNcxfMgDAQhAAAIQgIA9Asxf7MUk5hHHVVqJE8dV2oiUDS9HH1dB5DhsAJc0cC6prodtVZQOAQhAAAIQgEAtAsxfapGc1w4ix7x8a1nn4tFaJJdhB5GDi0fNt3QmCeZDhIMQgAAEIAABCAQEmL+00SQQOVqJEzs52oiUDS8RORA5bLTEjBdMEsyHCAchAAEIQAACEEDkaLINIHK0ETZ2crQRJyteInJUFjlWq5U6tpl7XkUbcyz8b926JZarTXB6eqpNKqabo65ioSSAAAQgAAEIQAACEwgwf5kAb49ZETn2CHtCUYgcE+AtMCsixwwih0a86MUQTbpUm5xj4OxFjjHixPtvPH7i5jsfX+3G2tlnXRfY16kyBCAAAQhAAAJ7JDDHXG2P7i+mKESONkKNyNFGnKx4ichRSeQo3cGByKHvAkwS9KxICQEIQAACEICADQLMX2zEQfICkUMiZOM5IoeNOLTiBSJHRZFDszPDiRuIHPouwiRBz4qUEIAABCAAAQjYIMD8xUYcJC8QOSRCNp4jctiIQytemBM5Hj161P3RH/3RFr8PPvige+utt2ZhWmsAcqKFf3QjdLg/ynEMIkd4POVQx1VWqx+fID4/f2oLt/8s13D6fLG0kj2XT5s/9EHyTyq/t+enCVn0/075pu1IWh9K65JjkSszfFbK1E8/hY025ikuqbg5/3L2Q5vOVurz3maqbWj5adpByNb/t7b8WLt07VjbZkkHAQhAwBKBWnNMS3XS+KL5Ik+TZnss2T3m7e+ijn3RKD139pcqcqxWL3jz6G92Qis9dxn8dMP8dNfWMB/ZLS/Mu5kL7dpA5ND0PttpSvp9qv+GpydSmwzMiRxffPFFd/Pmza0Iff/9993TTz89S9RqDUDaoCFylIdRilFuIRR7lkpf8rlbuIULVmkhHltYxhaRKTua+vi+helz/5bSbgazQUDR1mUY8HbTDwPeIFRJ3KR0qec5XlJ9/eclbUPioonhWNZSW5I4upho2rWmHjHGmnhL9S9/i5ADAhCAwP4JSPOX/Xs0b4laUcGl0+yAHsal4VJ/P304747Nw/3PcvP0JYocvbiQEiMG5vnnm3F6N10sr/azXNmIHPP237mtl/T7VH+V+rlfB3Mix+uvv9598sknc3N+Yr/WAMROjgHpIS4ezS3cNAux3IKqREAZ861zyr/UQlBamId1kdJLC/ka/HKLWs2iexjw8mJIiciRineJAJRrM+HLS8OwVESR4uqYacUo32eNvzn7EhttP3HptOn3NmhQEAQgAAElgVpzTGVxZpLlBIXSL/tS6aXFjvQ8thhar39rhuGcjkgChvR8e84gixwl9ob5RVxgQeSYs1XMa7uk32s3Dmzmm/Ef8zAlcjx8+LC7fv36pc/9EZW//Mu/7H7+85/PSr3WAHTMIod0POVQx1XCxdTUxZlm4ZhbDI5ZjJXsNIgtLEvLLBFtUgvZkgV5bqFasogda6eETykbzUJfy7CEaUxE0LZ9zctUa0tiKz2XfClpH5ItnkMAAhA4BIFac8xD+D6lzH2IHDH/pJ0bKb+WtpNDEh2k53OKHLmyETmm9MrD5p1L5NDs0Do5OelWF9vAzlMIfDXk7OysW6/X1WnduXOnu3v37pbd27dvd++99171spzBWgOQVnUqCXKu0rX89stI/fRrKyKHVgTQLihLF2ml6TULYI3wIu1yyAkzY0QbLT+/fqViTtj2a4kcY4SMnJihiblGNChhGoocUp369NJxoBrtIFXP0vJL6jfbwIBhCEAAAhUIzDFXq+DW7CY0W80182ZJtNidK2y+0WUnRzzMTkRwd2GER1ak5zGrvjARihSl9hA5Zu+eey+gpB/76+Rh/piUJp7cc5mqkKmdHM7J/vLR//mf/+n++Z//ufv000+73/zmN92rr746S1BqDUDs5BjCc6jjKqk7BDQLzHBRlfq31AA1C97dAXn3foucsDF1QavJ73wsuRekzyOxTtVLw81PU2LHCUA+99J6ubql4i8JCCVCVayMnH0NO99/yddYMG03sAAAIABJREFUXaX7VLRsh8EqfjeL1C+09ZT6KM8hAAEI7JNArTnmPn2uUZZGYJBEDs2dG76vUpm5+wCWtJMjFDdiosQwXg8Xf2p3deREkxJ7iBw1eqAdG2P68dBeBnEjJ5i6WjZz8WgYFre7Q3s5UWlYaw1A0sva+dXCTo7SnRtWjqtsGG+EA2nhvT1AbgsOpQur0vRD560ncsTqLy0eU/WXxBDtXQ8pcSInWsT68Fg7GoFhCjdNzEOhRcsu1T5ybVZ6/2n99X+1RSsKldrO+VoSN6nOPIcABCBwKAK15piH8n9suZqFjeZIy/Z4Fz93n1sIuWf9f/t1BMdV4qJFbifGwFB/SWlqJ8d2LOP2pHI4rjK2Rx4mnyQ8xuf78V9RGrOjw+RODr/SP/30U3f16tXsdpUpoas1AB3TTo7WRQ5/cagREVKLXM2ibcqCM7WIzfms9SmVrkS8KLUhsdYIFam+rMkrlS+9J0rYaISRGmmkeEvP4wNI/NdxSvvBmLJTbT70MxSGhgmqbheIFGeeQwACENgXgVpzzH35W6ucmMiRsi399GuYL0xf+iVjzI+l7eRIHVEZxmj5ItHtuW8+fYk9RI5aPdCGHbd7KuZNSrSoJYz0ZZoXOXonP/zww+6tt96aJWK1BqDSl6w2farStfz27fd3ctT6Oz09rWXqSSNN3QOTW4zHFkcli/eShW+JXQenZGHuFn5jf95zGLzSC1ztt+cl9YzZDGOiWSyPtTPF1+1BXP+zuWHDH1O/XPvQ+JWLteRPrXZQwl5TJ8nvai8cDEEAAhCoRGCOuVol12Y1o5njatJsjw3l3/BK+d1zRI6NUFEiSgxzDUSOWTvTkRmX+v3Rihz90ZT+F1b+/u//vvvZz37WXblypXvw4EH3J3/yJ93TTz89S5hrDUBS0DaLluElrU2fqnQtv2eBWtmoVNeShXtq8VhqQytOSAszrZ2c3yWiQY16xhbQJQta7SJaWvhq7JTwLWWTExIk37VCyJj247eVkraRamOpekpsS0Q5DS+JReXXDuYgAAEITCYgzV8mF2DUgGaOq0mTEym0i6HcXRxLFDlCYWKMSLEdF3nnh3QcJvQpvfb5qpvrxy+MdqWjc0vT7/00Uvrcc1M7OXpB43e/+93lZaP9X3/h6N/+7d92165dmy3ItQagkuMqrjJT7hmp5fdsYCsaTtXVLaL8osIt7dLCdROL/Fb4sKxwN0Wuuqk7GDSIpPq4+vn+acvz710IfYnVL+ZLil8uNjGfa9uR2Erxk9ho216O6zCo/7jjal+2ZF967myHtqRLTDXtQMtW2zadvZI+xtEVKQo8hwAELBBY0lxt8y5fPUFfco5eEiO0R2D8Cwt7RzRz7SXt5NjE6YXL/w2PrkjPYxeMus82c7nh0lL/L3UxqV9eyheXhjs5LLzVpvmgua9nmMMO75HY8TTfg1z/NiVyTMM2LnetAUhSmvyXv+aFK9Wmlt9SORaeL6muFnjjAwQgAAEIQAAC0wkwfyljqJ1Ll1mVUy9R5JCppFNId2dMsZ3Li8gxF9njtIvI8e67VbY+5S5XCZsOIkdZZ2KSUMaL1BCAAAQgAAEIHJ4A8xd9DA4lcPQeInKUxCn/Syt6S+UpETnKmS05ByJHJZFj341oSQNnyXGVfceB8iAAgf0T4LjK/plTIgQgUE5gSXO1cjp2ciBy2IlFzhNEjjbiZMVLRA5EDittMekHkwTzIcJBCEAAAhCAAAQCAsxf2mgSiBytxImLR9uIlA0vETkQOWy0xIwXTBLMhwgHIQABCEAAAhBA5GiyDSBytBE2dnK0EScrXiJyIHJYaYvs5DAfCRyEAAQgAAEIQEBLgC9ptKQOmw6R47D8taUjcmhJka4ngMiByGG+JzBJMB8iHIQABCAAAQhAICDA/KWNJoHI0UqcOK7SRqRseInIgchhoyVmvGCSYD5EOAgBCEAAAhCAACJHk20AkaONsLGTo404WfESkQORw0pbTPqByGE+RDgIAQhAAAIQgAAiR5NtAJGjjbAhcrQRJytejhY5Tk5OrNRhsh9nZ2ddi/Vp1e8xAVtSXcfwIQ8EIAABCEAAAvYIMH+xF5OYR8SJOLVBAC9LCLh+vTq/+Etl9NWQPgN/EIAABCAAAQhAAAIQgAAEIAABCEDAIoF+I0ORyLFery3Wo9inVo9CtOp3cYAuMiyprmP4kAcCEIAABCAAAXsEmL/Yi0nMI46rtBInLh5tI1I2vBx9XAWR47ABXNLAuaS6HrZVUToEIAABCEAAArUIMH+pRXJeO4gc8/KtZZ07OWqRXIYdRA4uHjXf0pkkmA8RDkIAAhCAAAQgEBBg/tJGk0DkaCVO7ORoI1I2vETkQOSw0RIzXjBJMB8iHIQABCAAAQhAAJGjyTaAyNFG2NjJ0UacrHiJyFFZ5FitVurYZu55FW3MsfC/deuWWK42wenpqTapmG6OuoqFkgACEIAABCAAAQhMIMD8ZQK8PWZF5Ngj7AlFIXJMgLfArIgcM4gcGvGiF0M06VJtco6Bsxc5xogT77/x+Imb73x8tRtrZ591XWBfp8oQgAAEIAABCOyRwBxztT26v5iiEDnaCDUiRxtxsuIlIkclkaN0Bwcih74LMEnQsyIlBCAAAQhAAAI2CDB/sREHyQtEDomQjeeIHDbi0IoXiBwVRQ7NzgwnbiBy6LsIkwQ9K1JCAAIQgAAEIGCDAPMXG3GQvEDkkAjZeI7IYSMOrXhhVuT44Ycfun//93/vvv766+7TTz+ddLQjF4xaA5ATLfyjG2G5/VGOYxA5wuMphzyuslr9uBPe8/Ontj5LpdF+7uzF0qfalsaHPm+YLrQXlqmxK9ls5eWEnxCAAAQgAIGWCdSaY7bMIOV7yZd9/m5p/wvF1OexMnPlLVHkWK1e2MJ0fv7N5b/Dz10i9zwdz7i9mE3fVkl5iBy23wSpPlbST3fXQfnrHTT9+uTkpFtdvDjOU/h8NeTs7Kxbr9ezkb5371738ssvdx988EH3N3/zN90f//Efd1euXJmlvFoDkPZljchRHkZNjHoxQFrcp9KUfB5Lq/1seNFv+5nze4rdcsrkgAAEIAABCECgJgHN/KVmea3Ycouekh3Q0uInNw+XyluayNELCzHRovRzF5NUPidwhGW59KXlIXLY7OE5ESPsl9r18tB2hh/zSL0npOfmdnJ88cUX3c2bN7tvv/22e+6552aPZq0BiJ0cQ6gOdfHoPkSOEjEkJmhM/WwzmOwKOpr6z96ZKAACEIAABCAAgScEas0xjwlpyZd9knARLn5i6TXlIXLkW1hOxEgJGTmLY+0hcth+E+T6n++5RuiQ+q30vC/PlMjRH1F55plnus8//7x75ZVX9hLJWgPQMYsc0vGUQx5XyS38wwZUKlKEosTU/FqRQyNYlOwI2UtHohAIQAACEIAABLYI1JpjHhNWzeJkM7cr+yVCRA65paSOqaRyagQJP6/mWEsuTa48RA45vodMoREvhrWQ3K+l94T03JzI8dlnn3Wvvfba5TGVt99+u7t//35348aNWeNVawDSBMwPrDZ9qvK1/Pbtp376FZHjqZ1jJtuKZPqojCRGlBxJyZWpEUZm7UgYhwAEIAABCEAAkSPTBvy5rzQP9hcxvckxR1u05S1tJ8f2fDJ+dGUjNOWfh+EuPbpSkh+Rw/YLVurTWvFS6rfSc1eOqZ0c/T0c/X0c/Yvs4cOH3fXr17vbt293b775Znft2rVZIltLLGAnxxAe68dVUo0od5+HJCCU3KshXSQ6CGHl94to8szSgTAKAQhAAAIQgECUQK055jHgLT2bH563lxZQkv1c/iWLHMO8My1kSDs5Ym0zlsffQcJOjmPo0bt1kPro0NbKLhKt0a9NXDwavtCc0NFD0Si4Y5pMrQFIClqoXmnTp+pUy2/fvtvJUbpz45iPq2hEh1KRw/+1lpi4ohEspB0iY/oCeSAAAQhAAAIQqEdgjrlaPe/2Z0l7Vt/3qCSPtBCSFleIHGUXkUotRxJGSi8cdeWxk0Mif9jn0tp2zHNp14ZGvDQpcriXUksixzH8hCwix/ZLQhIdxoocKQFFKi+WT5PnsK8+SocABCAAAQgsiwAixxBv9yVmLPq5X04ouVg0FEhSLS1WHiIHIsey3kzz1DYnOEgCh+Y9UfoeMXVcxTnvflmFnRzpRjjHwNnv5Kj1d3p6WsvUk9txcz9brFnkj7k4NCVEbA+m8eMlmvs2xviksev803CpFigMQQACEIAABCDwhMAcc7VjwSstejQ7OSQbofCRElQQORA5jqVfHbIeqf5Y0k9D/6W8zezkePToUffRRx91d+/evfyFlf6nZFu7k0NqXC4YUtAkO0saOFN19RfwmsX8GEFhrMhRUta+00pti+cQgAAEIAABCEwnsKS5WiktzTw4t1VdI4IgcshRGXt0JGV5rqMqfXkcV5HjecgU2j6p6fuuHlLaZkQOV6EHDx50L774YpO/rqI5ruLqOeWekSUNnDmRY8PyqWS/Di/77BP2d2GkPt90rB93bPp3aMTyp/zRlhXe0SFdVJrzwdXzkC88yoYABCAAAQgslcCS5mqlMY7dozHMW863TIX39fmLn1iZJcdfXP4l7eTQ/oRsTvwY4vTNJT7JnvR8E0/5V1wQOUp72f7S+0dJ/D6YOmLi0kwRMYb2l77I1NRxlf2FYlNSrQFICpL/Up4ibuy+kNeHwLbXMmvFaK9OUxgEIAABCEAAAosmwPylLPzauXSZVTn1kkQOmYacQtqtIVsYlwKRYxy3peZC5Hj33e7s7KzL3fegaRy5y1DC/IgcGqL1haiyUkkNAQhAAAIQgAAExhNA5NCzO5TA0XuIyFESJ3nHhd5aWUpEjjJeS0+NyFFJ5Nh3Q1rSwKk5rrJv/i2VF/uZ2pb8x1cIQAACEIBAiwSWNFdrMT7OZ0SONqKHyNFGnKx4iciByGGlLSb9YJJgPkQ4CAEIQAACEIBAQID5SxtNApGjlTh9VWX3fRu1xcupBBA5EDmmtqHZ8zNJmB0xBUAAAhCAAAQgUJkA85fKQGcyh8gxE9jKZtnJURnokZtD5EDkMN/EmSSYDxEOQgACEIAABCDATo4m2wAiRxthQ+RoI05WvETkQOSw0haTfiBymA8RDkIAAhCAAAQggMjRZBtA5GgjbIgcbcTJipeIHIgcVtoiIof5SOAgBCAAAQhAAAJaAnxJoyV12HSIHIflry0dkUNLinQ9AUQORA7zPYFJgvkQ4SAEIAABCEAAAgEB5i9tNAlEjlbixMWjbUTKhpejRY6TkxMbNajgxdnZWddifVr1e0zIllTXMXzIAwEIQAACEICAPQLMX+zFJOYRcSJObRDAyxICrl+vzi/+Uhl9NaTPwB8EIAABCEAAAhCAAAQgAAEIQAACELBIoN/IUCRyrNdri/Uo9qnVrYSt+l0coIsMS6rrGD7kgQAEIAABCEDAHgHmL/ZiEvOI4yqtxInjKm1EyoaXo4+rIHIcNoBLGjiXVNfDtipKhwAEIAABCECgFgHmL7VIzmsHkWNevrWsc/FoLZLLsIPIwcWj5ls6kwTzIcJBCEAAAhCAAAQCAsxf2mgSiBytxImdHG1EyoaXiByIHDZaYsYLJgnmQ4SDEIAABCAAAQggcjTZBhA52ggbOznaiJMVLxE5Koscq9VKHdvMPa+ijTkW/rdu3RLL1SY4PT3VJhXTzVFXsVASQAACEIAABCAAgQkEmL9MgLfHrIgce4Q9oShEjgnwFpgVkWMGkUMjXvRiiCZdqk3OMXD2IscYceL9Nx4/cfOdj692Y+3ss64L7OtUGQIQgAAEIACBPRKYY662R/cXUxQiRxuhRuRoI05WvETkqCRylO7gQOTQdwEmCXpWpIQABCAAAQhAwAYB5i824iB5gcghEbLxHJHDRhxa8QKRo6LIodmZ4cQNRA59F2GSoGdFSghAAAIQgAAEbBBg/mIjDpIXiBwSIRvPETlsxKEVL8yJHA8fPuyuX7++w+/LL7/sXnrppepcaw1ATrTwj26EzvZHOY5B5AiPpxzquMpq9WO0PZyfPyW2kz5vLJ3GZipNqlCNP37e0H6fX+tvWJZvS/JDU/dYHSUezv9cUHJ+u3y16paKewmfVExC3qm4peLt29XEQ8M+5J5rX5K9khhqys1xyJVV0q7FlwEJIAABCMxEoNYccyb3Dmq29Mu+VHq3kzr3RaO/2zqWbokix2r1wlb8z8+/2fq39Hx7/M7b6tM6e1I5mznftj/954gcB+2yYuFSH+0NaDYEDO1l+47LMJ/0fGgv73ZnZ2fdyclJt7owcJ6qgZ+wz7Ber8XKjknwxRdfdDdv3tzJ+v3333dPP/30GJPZPLUGIO3LGpGjPIRSjMKFpHZhmVvUamzGytF+lqKQyj+8GLbFm5Ky3KIwVefU8yn5tGJCLl7aWMb4OMZSHYaXaVz08m349YnZjLWZnF+xcrV2x7YFqX1J7d5/LqXdngDt8pWEu9K2Wv5mIQcEIACBeQlI85d5S7drXSNMbI8hw4InttBxn+UWWNLCamkiRy84hGLDNu/8cyltaN//d+r/JZv9c0QOm306JyKG/VKzXpbSSM8dJXMix4MHD7qf/exn3ZUrV55E8uWXX+76nRxz/NUagNjJMUTnEBePliz2/YVl6eJas6jLLdw0OwVyC7twka1N6+qcW3AfWuRI+SaJD1Pq5t4nrozS2OUW/KHt2LtLW56mfWs5SW1GauNSnTW+bk9k4uLHmLY6x/iATQhAAAJTCNSaY07xwVre0i/7UuljC50xC6ph8Tx847te/9Yarln8qSlyxOc3G5EkVtbY8hE5ZmkO1Yxq+uQwb8//+MbU565C5kSOkHR/fOW//uu/uldeeaVaEHxDtQagYxY5pOMphzqukltIagQMTZrcgqzGgk6zGHYLebdAHbOgzS3k53wWdtocs1KeGpFCEjB8tlrRoUSwyL20NHEMY59qL5Ktsc/n6CNSmxjbHmcZIDAKAQhAYAKBWnPMCS6Yy4rIcdiQSMdQpOeS97ldHJs5THqnSE4AQeSQ6B/2uSRObOKfFjmkYyjS89ga38xxlTA8n332WffXf/3X3bPPPjtL5GoNQKWB1aZPVbqW37791E+/tiZyaBd0cyzgSm1qRY6c2KJZdI9dOE7NJy1oJQFHiqUkUtQQOVwZ/X+lI05SmhgPKY9G/CnZgVHyIi1pzxo/52yrJfUiLQQgAIF9EJhjrrYPv+cqw5/7aubBufTSt8a+mDKMs8kT+YvbybE9p9zv0ZVhToXIMVcfO6RdTZ8e4p/fybHdPsfv+jC/k+P111/vPvnkk9liVmsAYifHEKJDHVfxG4i0ENUc+5AWjW7hq7kbwflWsmDMNfiShX+s7FTdpEXq2HzbLyv5bga/nNK6lvgYi6FUXv98mCylL7fVpAnjm8ujbYuhTU07l16sUpuV+p3EU4pBaTyl+vAcAhCAwD4J1Jpj7tPnucoqPUoipdeIHMN4PYgbuYXV0o6r7M5Bpgsd/g4Q/76P0uMq7OSYqwfOb1cjXmjS7LbPcUKHaZHju+++6/7zP/9ztqMqPcRaA5A2aKXb9FJNspbfvn23k6N054al4yrSokqzYHQLrzELOGlRKN2JoHkFSXUsWThKgkLqeUk+v06SkBL6XlpXjb85fzTlxfjG4qa1peFT2ha17Vxqb9r2nEqnYZDztTSeUn14DgEIQGCfBOaYq+3T/1plSYKEZlEjiR6hkFFSJiLHdJFjey4z7k4O6a4OjqvU6pHz2JHWwtLzlFdSvtRz0yJH/0srzz///GxHVeYQOY7hJ2RbFjmkBaj7xrx00ahdxGoXhbsDev7XPaSFsGRPs1iUBAiNDedHyaI3V27pIrnER9dWQnbSBbFSHUtjVRK79ABQ9usw2uGtpD1L7UfruyaGmnahrSPpIAABCMxFAJFjIBueo9+eg+0eI9Gkl0QM6bnvAyIHIsdc74Al2c2JEZJQkeMk5W1S5Jj7qMocIofUmK3v5JD81z4/PT3VJhXTSZME7bfWUxfe0mLULZq1P52qsZdaUJcsPmN+ObFHOtIQY9vbK82XqofELCwr1ljm9lHTbjRptPHWtmffnqb80jaTi02qTZW2fY0wom2r4ouEBBCAAAT2TECav+zZHVPFSQuX3TFze8u6JGJIz337iByIHKY6R6POpPp0aV+X+r72udmdHP1Rla+//rp79dVXZw11rQFIG0DLIsesoCcYl2KkWShJi+mSuzVKF+wl3zpr65Kqj2axWyKcaPzRlqlNp1m8S2k0QoHWH80iW5MmJnKEIo6Gt0boKWkfY8SPEvtzpC3pUxNePWSFAAQgMImANH+ZZLzxzNp582bOsnsu37chiRrcyRFvMNIREen57txmVzDxbaTsacrhuIrtTi/1wVxfTtVMek9o+rW5X1e5d+9e9/TTT3fPPffcrBGtNQA5yJrjKq5CuZuepUrX8lsqx8LzVF3dwtL3MdxhEPNfkyZl0y3YSrhojz9sOv9wueWmnciXXKbS5hi5hWIsTY5bLl9MLBrjm88id49J6Gf4M7uauuXaQ/8sVt+UKOaXJ8Vdsiu1b01bTO2skNqX1G5S3H2fcm2hTyc999OUtLmSvklaCEAAAnMSWNJcrZRj7I6N4b0f/xWU3LfEUr7c8/7ZknZySD8Rq33uLheV0m/mcy9c/q9/KanfZhA5SnuQrfT+ETO/D6eOnqUuBA7Th+8D6blPxexOjn2FrtYAJClNm06u/9mcHINafu+L85RyllTXKZzICwEIQAACEICAHQLMX8pioZ1Ll1mVUy9J5JBpyCk0goRspTwFOznKmS05ByLHu+92Z2dn3Xq9ntQOcpckhYan7OBwtpY0cC6prpMaIZkhAAEIQAACEDBDgPmLPhSHEjh6DxE5SuKUv79Db6k8JSJHObMl50DkqCRy7LsRLWngLDmusu84UB4EIHBYAtKxoMN6R+kQgMCSCSxprtZynBE52ogeIkcbcbLiJSIHIoeVtpj0g0mC+RDhIAQgAAEIQAACAQHmL200CUSOVuL0VZXd923UFi+nEkDkQOSY2oZmz88kYXbEFAABCEAAAhCAQGUCzF8qA53JHCLHTGArm2UnR2WgR24OkQORw3wTZ5JgPkQ4CAEIQAACEIAAOzmabAOIHG2EDZGjjThZ8RKRA5HDSltM+oHIYT5EOAgBCEAAAhCAACJHk20AkaONsCFytBEnK14iciByWGmLiBzmI4GDEIAABCAAAQhoCfAljZbUYdMhchyWv7Z0RA4tKdL1BBA5EDnM9wQmCeZDhIMQgAAEIAABCAQEmL+00SQQOVqJExePthEpG16OFjlOTk5s1KCCF2dnZ12L9WnV7zEhW1Jdx/AhDwQgAAEIQAAC9ggwf7EXk5hHxIk4tUEAL0sIuH69Or/4S2X01ZA+A38QgAAEIAABCEAAAhCAAAQgAAEIQMAigX4jQ5HIsV6vLdaj2KdWtxK26ndxgC4yLKmuY/iQBwIQgAAEIAABewSYv9iLScwjjqu0EieOq7QRKRtejj6ugshx2AAuaeBcUl0P26ooHQIQgAAEIACBWgSYv9QiOa8dRI55+dayzsWjtUguww4iBxePmm/pTBLMhwgHIQABCEAAAhAICDB/aaNJIHK0Eid2crQRKRteInIgcthoiRkvmCSYDxEOQgACEIAABCCAyNFkG0DkaCNs7ORoI05WvETkqCxyrFYrdWwz97yKNuZY+N+6dUssV5vg9PRUm1RMN0ddxUJJAAEIQAACEIAABCYQYP4yAd4esyJy7BH2hKIQOSbAW2BWRI4ZRA6NeNGLIZp0qTY5x8DZixxjxIn333j8xM13Pr7ajbWzz7ousK9TZQhAAAIQgAAE9khgjrnaHt1fTFGIHG2EGpGjjThZ8RKRo5LIUbqDA5FD3wWYJOhZkRICEIAABCAAARsEmL/YiIPkBSKHRMjGc0QOG3FoxQtEjooih2ZnhhM3EDn0XYRJgp4VKSEAAQhAAAIQsEGA+YuNOEheIHJIhGw8R+SwEYdWvDAncjx48KD73e9+13366afdSy+91P3iF7/oXnnlldl41hqAnGjhH90Ine6PchyDyBEeTznUcZXV6sdsuzg/f2rruZQ+ZSy006eL2dKU16cZ40fMB+eH1r+wfjl/U+U5G34dUuWX2uhtSj7F0qTioX1pSH5qOWvjn2Lo6ia1D00byqXR1FfLjnQQgAAEIJAmUGuOeUyMw53PuS8IpbT+85QdyUbPdokix2r1wlazOj//Jpgz55/7iX1boZ3NnGewJz136WPpEDnafBNo+ul2e9q+31LTt2NpTIkc9+7d615++eXuv//7v7tnn3226wWPF198sfvggw+6t956a5bI1hqAtDszEDnKwyjFKLU41ggDYV7p36H3qUX3dmfdXbynFs5T6pIrs6RebpGd4zcMVNsikqbO/gLfzx8rM+Zzqlypfv5zKW2shUpxzj3XxFRT/1ib0doOWSN0lL+HyAEBCECglIA0fym113p67Vx5GO92764LP/P/rUmf4rc0kaMXJVJiw8A+/3x7vredNpbX/0x6nmvjiBxtvgGkfhoKHKFgMbZvmxI5nNLjVy72Wc0Q1xqA2MkxROUQF4/mdgBIuwykBe+UxW1qQZ/7XCovJiTUXuhOFTn8HQkS/5QwktuxobGZi6uGl5azH8uxAkyqPWjawtg0mnw137PYggAEILBEArXmmMfCrqbIoVn4aMtD5NhuYVNEjlAk0Yga2vIQOdp7E2j6qVSrnLiZF8Xe7c7OzrqTk5NudSEunEsqZ5+wz7BeryWfip+//vrrl8dUPv/88ydHVPqKtbST4xiPq0jHUw51XEUjFoxd0Gobr2axWLJg19gL663Jo0mjsSsJGMPgNuxcKal3yLvE31ispu6sGCNypOosCWmptqZhMDaNJp+2D5AOAhCeLVBlAAAbVklEQVSAAATiBBA5Nlw0x0a2x978Tg5p8VRS3pJEjprHVNLzl83uDknkkPzxy0DkaO9NK/VTqUZT8pvayfHdd991f/qnf3pZ31/96lfd888/3/3hH/5hU3dyaIOlVZcl0amm2JT66deWRQ5/0Z0TRTTPShfTkk2NAKNZrGsWrJo0+xI5XEz6/0pHXqQ0YwSCUtFBEm3CNqaxL+2W0bZbbVkcV5HezDyHAAQgUJ8AIkeaqWYenNvmXrr4yZW3JJEjjIi0i0J6Hp8b60WOEn8QOeq/o+a2WNpPfX9yeTUnPUyJHH3FHj582N25c6fr7+fo/27fvt299957s8Wg1gB0zMdVWhc5pEXodoeK358xZjHtiwap/KWXVYZCROrfu4OGvl7+wjm1iNbu0pDEFe1iv1TskMQhn48ktGgEgpzYoPFFe3nsmPbiGLs6cx/HbMMJhiEAAQhsEag1xzxWrFqhY5gD7G42D0WQVLrNXGl3d0j/bMkixzBHPtwdHbG2nfIHkaPNN0FpPx3a5Oby0dw1Fhrx0sRxlb5SH3744eWvqvy///f/ujfeeONS7PCPr9QOb60BSPOidkHrg6VNn6pvLb99+24nR6moYfm4SkwEkBadJYtAaRE/xHz8xaPavJIf0nO/HaREjpz4EeOcq3vYrjX+adKk/NDULz7QbsduTDw0fo/d1VO6k0PjS+13LPYgAAEILJXAHHO1Y2IpzYVzOzl84aL/f83cOlUeIkcdkUM6mrKJ2bjyEDna7f3+zgup3++uETbiZMnOEFM7OXqB4+23336i1v7www/dM888c1nX3E9MTQl5rQHomHZyHKPI4S+4WxI5Um07/HZ+6CPjf+1EIwJoRY7QZ61opFmAa9JI4opGGPDFEk19ciLFWJ81+cak0eSZ8k4lLwQgAAEIDARqzTGPlWdusVOymBnG/fguje35DTs5Ym2pxk6OlA2t8LEdp7gIgsjR/ptA00+PUuSIna/pP+t3dnz55ZezRLbWAKQNmkunTZ+qdC2/ffv9To5af6enp7VMiZMEzbfg4aJV8/OymgpoFozab/9zi3OtwFCjXjERoPdNOrahracmnSZNLj4lQlZpWVPbm7a8Wm2rRNTRtHnSQAACEICAjsAcczVdyW2kQuSwEaepIkcuPyKHjRhb8WLM+lfa0SXt0DJxXMXt5Lh//35348aNy/s5rl+/filw9ELHHH+1BiBt0CyLHHPwrWFTilHJojMnJEjPfKHELfhrLURjtlOfaRfJPnuNn1N90PrldqHkRBNNmloiRyru2vpI7aa2aCTFVSNqlLSHGn0YGxCAAASWSECavyyRyWaukd95od3JobmAcBin0+Ut+bjKHAJHaNP/95Ty2MnR7htD20/DGkrvAU2/NiFy9BX74osvun/5l3+5vIuj/4WVv/u7v7sUPOb6qzUAlRxXcXWZcgSnlt9zca1pN1VXtxCWyopd1jjmAkdfBNjEMH9EJPTN/cyo5LMmXygS+Hl8ESZmK1Z+jGco5miYS365BbZvKxWjXJoxdcixSNUtV5+YD1J7k+qfi0OsDaZ8kOzEhKTSdkl6CEAAAhBIE1jSXE1qB26Rk5oDp3Zzb89tNpePSosmqTzf7pJEDuknW7XPz8+/uUQYpt/Ed3i+mbe8cPm/Ll/4eSrfdpy+6s7OzrqavywptVueTyOg6aexi0VT74lNuxkuJs2tpU3dyTEN47jctQag0p0c47zd5Krl91Q/9pF/SXXdB0/KgAAEIAABCEBgfgLMX8oYa+fSZVbl1EsSOWQacgppN4ZsYVwKdnKM47bUXIgc775bRRUMFeNcg5qyg8PZXdLAuaS6LvVFRL0hAAEIQAACx0aA+Ys+oocSOHoPETlK4pT/ZRS9pfKUiBzlzJacA5Gjksix70a0pIFz6nGVfceG8iDQEgHtr9+0VCd8hQAEIGCBwJLmahZ4j/UBkWMsuf3mQ+TYL+/WS0PkQOQw34aZJJgPEQ5CAAIQgAAEIBAQYP7SRpNA5GglTtzJ0UakbHiJyIHIYaMlZrxgkmA+RDgIAQhAAAIQgAAiR5NtAJGjjbCxk6ONOFnxEpEDkcNKW0z6gchhPkQ4CAEIQAACEIAAIkeTbQCRo42wIXK0EScrXiJyIHJYaYuIHOYjgYMQgAAEIAABCGgJ8CWNltRh0yFyHJa/tnREDi0p0vUEEDkQOcz3BCYJ5kOEgxCAAAQgAAEIBASYv7TRJBA5WokTd3K0ESkbXiJyIHLYaIkZL5gkmA8RDkIAAhCAAAQggMjRZBtA5GgjbOzkaCNOVrwcLXKcnJxYqcNkP87OzroW69Oq32MCtqS6juFDHghAAAIQgAAE7BFg/mIvJjGPiBNxaoMAXpYQcP16dX7xl8roqyF9Bv4gAAEIQAACEIAABCAAAQhAAAIQgIBFAv1GhiKRY71eW6xHsU+tHoVo1e/iAF1kWFJdx/AhDwQgAAEIQAAC9ggwf7EXk5hHHFdpJU7cydFGpGx4Ofq4CiLHYQO4pIFzSXU9bKuidAhAAAIQgAAEahFg/lKL5Lx2EDnm5VvLOndy1CK5DDuIHFw8ar6lM0kwHyIchAAEIAABCEAgIMD8pY0mgcjRSpzYydFGpGx4iciByGGjJWa8YJJgPkQ4CAEIQAACEIAAIkeTbQCRo42wsZOjjThZ8RKRo7LIsVqt1LHN3PMq2phj4X/r1i2xXG2C09NTbVIx3Rx1FQslAQQgAAEIQAACEJhAgPnLBHh7zIrIsUfYE4pC5JgAb4FZETlmEDk04kUvhmjSpdrkHANnL3KMESfef+PxEzff+fhqN9bOPuu6wL5OlSEAAQhAAAIQ2COBOeZqe3R/MUUhcrQRakSONuJkxUtEjkoiR+kODkQOfRdgkqBnRUoIQAACEIAABGwQYP5iIw6SF4gcEiEbzxE5bMShFS8QOSqKHJqdGU7cQOTQdxEmCXpWpIQABCAAAQhAwAYB5i824iB5gcghEbLxHJHDRhxa8cKkyPHgwYPuxRdf7O7fv9/duHFjVpa1BiAnWvhHN0LH+6McxyByhMdTDnlcZbX6cad9nJ8/tfVZLI2foE8/1k4qb2mjDX0O8/v+laSV/IjZClm4OuY4afhJvvAcAhCAAAQgcEwEas0xj4mJq4vmyz5/l3Tsi0TpuV+W+/+YnSWKHKvVC1vN6vz8m2gz69OlnvkZcvZKytrEadcfRA7bbwKpT0vPt9vTcMel1O9TafrPTYkcjx496j766KPu7t273eeff97dvHmzu337dvfmm292165dmyWytQYgbeAQOcrDqIlRv8jWLP5jAoj/2Vg7fa1iead8FiPlxIRUXVPPp/gRs5nipOFX3gLIAQEIQAACEGiPgGb+0l6tpnvsxAlpB7Q/tw7n2dK/S8SUpYkcpcKFJHLk7MWeaT8LWxoix/S+N4cFSWyUnoc+lfT7Yf0Vv+fSlMjhIHz77bfdc8891z18+LC7fv16UsmpEahaAxA7OYZoHOriUc3ieu40U4SElEiy2/GHnSs1RI6Y7ZxdjRikYVyj32IDAhCAAAQgYJ1ArTmm9XqW+Kf9si+2cMktfmKLHe0XkIgcuxF0QoRGEJkqcmjK6D1E5CjpaftPK/U36XlKsCjt967mJkUOX9nVqr1jQ1lrADpmkUM6nnLI4you7prF9dxppoocGqHDlZErS+uH32ckNuFzdnKMfeOQDwIQgAAElkKg1hzzmHjVEjliTLS7O8K8SxI5So6O9Ds4JAFCsqfZtSGVsVm0ftWdnZ116/X6mLrE0dRFEjGk54sQOdxODlfZ/r/SlraxLaTWAKQJnB88bfpUvWr57dtP/fTrsYocY8SAnBChtZcTFLRiw1SRQytapNofIsfYNw75IAABCEBgKQTmmKu1zE76Rnb7y5fdLejS3DlmX/Nl6ZJEjrD9SCKEVoBwdkvt+TtGhvVe/G6Q/hk7OWz3/pL+mV5fyP1e+x4xtZPDv5PDCR19RV566aXuyy+/nCWytQYgdnIM4bF+XCVsRNIdHbFGV7LA1wofm8Ehf7eIby8lVKTKzNVdEld2B8XdC19dGululFk6MkYhAAEIQAACxgjUmmMaq9Yod8bssggXM8Mi+Dxafsy+nz63AFuyyNEz8oWJUKQoFTlCe5v57XDRaShiuJ0g7vNceYgco7re3jLtS+QY2lj6YlJXYVMih3PK/brKBx980L399tuXl5C+8sorswSp1gAkBXbTyQeFSps+Velafvv23U6O0p0brR5XKRUgNjGMCxFaezV2cgwdfONHTvwI02r+LXW2EqFHssVzCEAAAhCAwDESmGOu1iIn6X6NXJ38xUxq7qy1n8qPyDH8goq0C0Pb9nJCiUZESQkdiBzaCBwmnbS2lZ478SIUMnMCqUa8PDk56VYXRuPy6EWpvhqyr/NQ9+7d615++eXu+++/755++ulZIlZrADqmnRxLETliDUqzo6Fkga8VPiQBJfZ8isgR1l1Tbz9PCYNZOi5GIQABCEAAAsYJ1JpjGq+m6J4TKmIJtcfRSwQO7WLJ+YPIsRE5UsGUfmFle464+dlZSTiRnvt2ETnErnbQBJKIIT3X9FutoNnbMrmTo3fM/bJKf0ylP64y11+tAUgTOD942vSpetfy27ff7+So9Xd6elrL1JNGmrtoSLNIn5JG2ikxxHZ3h4f2s1T+EGLsiEqfRvrlE40oUbLDRGOvWgPAEAQgAAEIQKBBAnPM1RrEEHW5dB5csrjRLJZ8pxA5NqLE7rwz/SzVFnPHX4bY6EWQ7Thx8ajl/i/1aem5pt+WvAfMiRy9uPFv//Zvl8dU7t+/3924cWPWeNYagDSBsy5yzAp6gvFUjDTCg1/sWJFDI1SULPo19tIDhyykaO3XTqcVaiY0BbJCAAIQgAAEmiFQa47ZTIULHC2ZN/dmpS3ssQVSeKdHatfIkkUO6c4N6bkkimh2akiihyuDnRwFHewASaU+LT13Luf6bbMiR+/47du3uz//8z/v/uqv/qq7cuXK7CGqNQCVHFdxldJu0YtBqOX37IArFJATOTYsn0qW1C/mw7/YhaM5V2OXafp2S+1J/uwOGuk6OLEiVk8Jv1SvYWKxYZtiqWEs+cJzCEAAAhCAwDERWNJcrTRusXP2vpjh38URs506AhMTQ3y7+Tn1b0ur0Vx66Sdfd+ef2zs5YheF+nlix1o0ZYZ243FiJ4fVBuf3x9j6NvU8dwwt1W/Dvi+Jlybv5NhHIGsNQGPUqSn1q+X3FB/2lXdJdd0XU8qBAAQgAAEIQGBeAsxfyvhq59JlVuXUS97JIdPZTVG6u2NMGYgctagt14654yr7DkWtASh3qVJYpyk7OJytWn7vm/eY8pZU1zF8yAMBCEAAAhCAgD0CzF/0MTmUwNF7iMhREqfyOzr01vMpOa5Si+Qy7CByvPtut69fi6nZpJY0cGqOq9Rki606BGJHYepYxgoEIAABCEDAPoElzdXsRyPtISJHG9FD5GgjTla8RORA5LDSFpN+MEkwHyIchAAEIAABCEAgIMD8pY0mgcjRSpy4k6ONSNnwEpEDkcNGS8x4wSTBfIhwEAIQgAAEIAABRI4m2wAiRxthYydHG3Gy4iUiByKHlbbITg7zkcBBCEAAAhCAAAS0BPiSRkvqsOkQOQ7LX1s6IoeWFOl6AogciBzmewKTBPMhwkEIQAACEIAABAICzF/aaBKIHK3EieMqbUTKhpeIHIgcNlpixgsmCeZDhIMQgAAEIAABCCByNNkGEDnaCBs7OdqIkxUvETkQOay0xaQfiBzmQ4SDEIAABCAAAQggcjTZBhA52ggbIkcbcbLi5WiR4+TkxEodJvvR/4Rsi/Vp1e8xAVtSXcfwIQ8EIAABCEAAAvYIMH+xF5OYR8SJOLVBAC9LCLh+vTq/+Etl9NWQPgN/EIAABCAAAQhAAAIQgAAEIAABCEDAIoF+I0ORyLFery3Wo9inVo9CtOp3cYAuMiyprmP4kAcCEIAABCAAAXsEmL/Yi0nMI46rtBInLh5tI1I2vBx9XAWR47ABXNLAuaS6HrZVUToEIAABCEAAArUIMH+pRXJeO4gc8/KtZZ07OWqRXIYdRA4uHjXf0pkkmA8RDkIAAhCAAAQgEBBg/tJGk0DkaCVO7ORoI1I2vETkQOSw0RIzXjBJMB8iHIQABCAAAQhAAJGjyTaAyNFG2NjJ0UacrHiJyFFZ5FitVurYZu55FW3MsfC/deuWWK42wenpqTapmG6OuoqFkgACEIAABCAAAQhMIMD8ZQK8PWZF5Ngj7AlFIXJMgLfArIgcM4gcGvGiF0M06VJtco6Bsxc5xogT77/x+Imb73x8tRtrZ591XWBfp8oQgAAEIAABCOyRwBxztT26v5iiEDnaCDUiRxtxsuIlIkclkaN0Bwcih74LMEnQsyIlBCAAAQhAAAI2CDB/sREHyQtEDomQjeeIHDbi0IoXiBwVRQ7NzgwnbiBy6LsIkwQ9K1JCAAIQgAAEIGCDAPMXG3GQvEDkkAjZeI7IYSMOrXhxcJHjzp07l6zu3r17+d+YUPDgwYPuxRdf7O7fv9/duHGjKttaA5ATLfyjG6Gj/VGOYxA5wuMphzquslr9mG0L5+dPXfDepOn/7f9J+WPGQ5t+mtB+mD8sz9mK5ZN8S/mR8y8HK2evaofDGAQgAAEIQGAhBGrNMY8JV7jzWfsFoWPgp9fa8tPFyluiyLFavbDVrM7Pv4k2sz5d6pnL4NuKpc09D/3YxHnXH0SONt8EUv9L1SqVT2vv4CLHpoMMF3b6L59Hjx51H3300aUA8vnnn3c3b97sbt++3b355pvdtWvXqkS61gCk3ZmByFEeNilGvSAQEzD8z2JpNm1Pzt+nDW1I/w4FlZTIkhNHptRNk1dTr/KIkQMCEIAABCAAAWn+sjRC2rny9vwpfoddzJb2s5D70kQOjXAxzA8HISQncoS2Sv6d8iP1OSJHm28Mv19q3wGpdOHnOXumRQ6n1Hz77bfdc8891z18+LC7fv36jhgyJeS1BiB2cgxROMTFozkBwxcyhhf19m6O2CI/9VnYzsaKCJL4UfI856vWP029pvQx8kIAAhCAAASWSKDWHPNY2GkXOJu5W9kl/SULIJ8pIsduC3NCgySIxJ77n0nPY20bkeNYenwvlO32Yek9kHteYq8JkSO2NU2zvU3TRGoNQMcsckjHUw51XMUXMDRHRVLHQ2qKASW7OzTtUyvgzC3eaHwlDQQgAAEIQAACGwK15pjHwFR7tGT7ix69yFGy+Al5LknkKD2mIokcJSLFZt6ePgKTK4+dHO29Ccb0S0kECSmk0iNycPHok7aS+unX1kQOSbTQCBFzpSl9PY3xIyf+TLFX6jvpIQABCEAAAksmgMiRjr60kPGPd/dWcl9u5hZSTlzJ5V+SyLG7QNwVHKSdGFKfloSR3HNEDoluW89LRY6Sfr9Z78TFUESOyiLHMV482oLIEXb5kjs6UqKIxqafRrubos8Tu4Q0robvXq4q1U0SOTT1knbGtPWKxVsIQAACEIDA/gkgcuSZS9vSfXEjd0bflZLb+a05u79e/3b/jcRAiTlRQxIsNKKJn0ayh8hhoEFUdiG8k8Pv17vtZ/uOTq0YGnMZkaOyyCG1C1+hmnLkZo6B0+3kKBU1rB1XkXZyOJHBLeRL08dEhNSxEum4Selzja+SyCFdyCr5JLVxnkMAAhCAAAQg0HVzzNWOiaskcoTz5JIFT8k3yEveyTHMiYfdHGPuz6glYPh+pNo4x1Xa7f3+jqpa/V56HyByVBY5jmEnR+siR+wVkBMHSoSD7Zf59q+yjLEjCQrS81CwyfmXSyvla/e1iucQgAAEIACBwxBA5Mhzr7XY2Xy5s9m2jsihb/O+yJHKpfkZ2ZJfYYnP1fM/V4vIoY+p1ZSSMKHtt5Kdvv5NiBwt/bqK1Kis7+SQ/Nc+Pz091SYV00mTBM0uilya3oExR0A091tIwoIkYkjPa4kcfjkanmLQSAABCEAAAhBYOAFp/rJwPNFfXogJFrnPfIbhtnjtThB2coy7CHQTl7w4IR1R0dpB5Gj/jSGJExqRQ7LhKJkQOX766afu6tWrlz49fvy4u3LlyuX/P3r0qPvoo4+6u3fvdp9//nl38+bN7vbt292bb77ZXbt2rUqkaw1AWuCWRY4qQGcwIsVIs4MiJxZo8sfEBG2+UiFie8De3i2SwjtFcNHk1YgtM4QekxCAAAQgAIFmCUjzl2YrVsFxzbxZEi1SAkdMFOFOjnjQJAFizHPp4tKxx2IQOSp0vAOZ0FwArOm3GhHEjMjhKh0y99XXBw8edC+++GJ3//797saNG1XDU2sActA1x1VcBazdyVEVbEVjqRiFl3futqGndi747NPkdm3UsOlsxMqJ+RhDFfNDugzUz6Mp2y/X/bxuLmxS+RVDjikIQAACEIBA8wRqzTGbB3FRgXC+H9tlMczRzreqm1ocSfb8BVPMrl/IknZyaH9CdsNve5eGy++OpoT2Nmucby7/V3qeKifW5hE52nsTSOJGSnzU9vtNe9t+b/Sfm9jJcciQ1RqANIr00Nn1v/md41LL70Oy15a9pLpqmZAOAhCAAAQgAAHbBJi/lMWn1hy5rFT/gtjflmZdZHppd8dcUBA55iJ7nHYROSpePKptIlN2cLgyljRwLqmu2jZEOghAAAIQgAAEbBNg/qKPz6EEjt7DJe3k0EcknvJQAscQp6+6s7Ozbr1eT60G+RdAAJGjksix77aypIFz7HGVfcdkCeVxZGUJUaaOEIAABCBQg8CS5mo1eB3KBiLHociXlYvIUcZr6akRORA5zPcBJgnmQ4SDEIAABCAAAQgEBJi/tNEkEDlaiRM7OdqIlA0vETkQOWy0xIwXTBLMhwgHIQABCEAAAhBA5GiyDSBytBE2dnK0EScrXiJyIHJYaYtJPxA5zIcIByEAAQhAAAIQQORosg0gcrQRNkSONuJkxUtEDkQOK20RkcN8JHAQAhCAAAQgAAEtAb6k0ZI6bDpEjsPy15aOyKElRbqeACIHIof5nsAkwXyIcBACEIAABCAAgYAA85c2mgQiRytx4k6ONiJlw0tEDkQOGy0x4wWTBPMhwkEIQAACEIAABBA5mmwDiBxthI2dHG3EyYqXo0WOk5MTK3WY7Ef/m8st1qdVv8cEbEl1HcOHPBCAAAQgAAEI2CPA/MVeTGIeESfi1AYBvCwh4Pr16vziL5XRV0P6DPxBAAIQgAAEIAABCEAAAhCAAAQgAAGLBPqNDEUix3q9tliPYp9aPQrRqt/FAbrIsKS6juFDHghAAAIQgAAE7BFg/mIvJjGPOK7SSpy4k6ONSNnw0t+g8f8BNLaz6+4J3Q0AAAAASUVORK5CYII="/>
          <p:cNvSpPr>
            <a:spLocks noChangeAspect="1" noChangeArrowheads="1"/>
          </p:cNvSpPr>
          <p:nvPr/>
        </p:nvSpPr>
        <p:spPr bwMode="auto">
          <a:xfrm>
            <a:off x="155575" y="-2476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5"/>
          <p:cNvSpPr txBox="1">
            <a:spLocks noChangeArrowheads="1"/>
          </p:cNvSpPr>
          <p:nvPr/>
        </p:nvSpPr>
        <p:spPr bwMode="auto">
          <a:xfrm>
            <a:off x="684213" y="836712"/>
            <a:ext cx="80645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3200" b="1" dirty="0" smtClean="0">
                <a:solidFill>
                  <a:srgbClr val="C00000"/>
                </a:solidFill>
              </a:rPr>
              <a:t>ESI</a:t>
            </a:r>
            <a:r>
              <a:rPr lang="zh-CN" altLang="en-US" sz="3200" b="1" dirty="0">
                <a:solidFill>
                  <a:srgbClr val="C00000"/>
                </a:solidFill>
              </a:rPr>
              <a:t>主要功能介绍</a:t>
            </a:r>
            <a:r>
              <a:rPr lang="en-US" altLang="zh-CN" sz="3200" b="1" dirty="0">
                <a:solidFill>
                  <a:srgbClr val="C00000"/>
                </a:solidFill>
              </a:rPr>
              <a:t>——</a:t>
            </a:r>
            <a:r>
              <a:rPr lang="en-US" altLang="en-US" sz="3200" b="1" dirty="0">
                <a:solidFill>
                  <a:srgbClr val="C00000"/>
                </a:solidFill>
              </a:rPr>
              <a:t>HIGHLY CITED PAPERS</a:t>
            </a:r>
            <a:endParaRPr lang="zh-CN" altLang="en-US" sz="3200" b="1" dirty="0">
              <a:solidFill>
                <a:srgbClr val="C00000"/>
              </a:solidFill>
            </a:endParaRPr>
          </a:p>
        </p:txBody>
      </p:sp>
      <p:pic>
        <p:nvPicPr>
          <p:cNvPr id="99330" name="Picture 3" descr="C:\Documents and Settings\Administrator\Local Settings\Temp\mx3616.png"/>
          <p:cNvPicPr>
            <a:picLocks noChangeAspect="1" noChangeArrowheads="1"/>
          </p:cNvPicPr>
          <p:nvPr/>
        </p:nvPicPr>
        <p:blipFill>
          <a:blip r:embed="rId2" cstate="print"/>
          <a:srcRect b="13628"/>
          <a:stretch>
            <a:fillRect/>
          </a:stretch>
        </p:blipFill>
        <p:spPr bwMode="auto">
          <a:xfrm>
            <a:off x="1331913" y="1700808"/>
            <a:ext cx="6451600" cy="27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1" name="AutoShape 2" descr="data:image/png;base64,iVBORw0KGgoAAAANSUhEUgAAAjQAAAEVCAYAAAD3k38NAAAgAElEQVR4Xu19C5gUxdX2WeSyy3JZEEFYBSJGRYLgR/4EokEjRsXLGgmoGPGSAIqJUQLRGEGi4C2BDwkql13jBRVElAgSggaMfihIvICoCIkGUFBAhRWWXRZk/z41VlPT25fqnp7pnpm3n8dHdqbq1Dlv3d4551R1QZ3xEB4gAASAABAAAkAACGQxAgUgNFnce1AdCAABIAAEgAAQEAiA0GAgAAEgAASAABAAAlmPAAhN1nchDAACQAAIAAEgAARAaDAGgAAQAAJAAAgAgaxHAIQm67sQBgABIAAEgAAQAAIgNBgDQAAIAAEgAASAQNYjAEKT9V0IA4AAEAACQAAIAAEQGowBIAAEgAAQAAJAIOsR0CI0t99+e9YbCgOAABAAAkAgcwiMGzcuc42hJSBgIKBNaDA4MV6AABAAAkBAB4Hu3bvT2rVrdYqiDBAIDQFfhIYHKR4g4AcBXtQwbvwghrJAILsRkHMehCa7+zEbtfdNaDBIs7Gbo9GZQ5Xs2cOvtWjwR6tAINMIYM5nGnG0pyIAQoPxkDYEsLilDVoIBgKxRABzPpbdkjdKgdDkTVdn3lAsbpnHHC0CgSgRiMOcX7NmDc2bN48mTJhA1157LQ0aNIh69epFJSUlZLyMOUp40HaaEQChSTPA+Sw+DotbPuMP24FAphGIes7PmTOHBg8eTCtWrKDevXsL81euXEl9+vQR/84lQrNs2TI644wzMt3FsW4PhCbW3ZPdykW9uGU3etAeCGQfAlHOefbM9OzZk2bPnk2XXnppEni8+ffr1y9nCE1lZSUNGTKEFixYkH2DJI0ag9CkEdx8Fx3l4pbv2MN+IBAFAlHO+fLycho+fDht2rSJOnbsmGQ+E4BcCjmNHTtWhNRyyeMUxngFoQkDRciwRSDKxQ1dAgSAQOYRiHLOl5WV0cKFC7U2eSY4ixcvFuEpftir079/f2rZsiUVFBSYwK1evZqYPFx22WXC66N6gYKWZ+F27Uuvkl37bBfr0qNHD6EPkxn1YWLDMisqKmj06NGuNm3btk2cPp0+fXqSjKVLl4oQlto+y+X2+Bk/fnzmB5TPFkFofAKG4voIRLm46WuJkkAACISFQJRzXm7EOl4LSX6YJPDDoaoLLrjADOFIWdbvmVgw+WEilEp5P+0ziWF97NpTbR0xYoQgKbt27aKNGzc62rR+/Xqqrq4WidMDBw4U5fiRsrZv3y4Iz7Rp08TnIDTK7NDJOE8XYOmSy+apLNZuMVAZfxiLhZU1O8lMp81+7QhrcVu4sJbKyqqMCd2Ihg1rTH37NjLcx7uMCdjKU6WxY6u/+XVR5Fk2aIFMtBFUN9QDAplEIKw5H0RnP4TGWlb3b+klSVd5SSp05TuRNyYl7dq1SyIqTvgwSWOCJXOPOLG6a9euwhuUbU9aPTS6Ged2m3CQDG5rnXRv7jIuq7Jb/rd0S6qMOoyBoTNh022zHzvCWNwkmVm9urkxwRoaJxYOGCcWdn8zUaMhNMuW7Tdcs41MKPwSGmt9P5iiLBCIMwJhzPmg9skcGvZAHHfcca5i/BKGdJW3KpkqoZF7rvQiqXuT2/4hPUacf3T33Xeb3pmgfRFVvbQRmlQyzoNkcAepEwboToNEh3z4bT8dMv3q4Kd8GItbQcHOeuSFCUG/fnu0PDR+9NUpW1lZZ5wuqDJc0810itcrk2r9QI2iEhDIEAJhzPmgqm7evJk6depke8qJZfJmb81TCUogUiU4Xvk+fuWzfdLToutFUnGWp8D4M/XIe9C+iKpe2ghNKhnnQTK4g9QJA3QQGmcUw1jcysr2GBN1v7FIFRuLUWOzMSY6OiGnMPpYlcHemAkTagK3nWr9sO2BPCAQJgJhzPlU9LGLCvCP3blz51KXLl3Me1t0c1jSRXgk+ZCJuOwAWLVqlRFSHybM1yU07I1iWaNGjRJhI5k8zDKsuTFeP4i5Pj/Wo+Bx8vp7jY20ERovBioVs8uo9pvBbZf1rRouB6XfzHY1s9wJSLtB4hRy0s1Cl5n11vadBjnrxq5C/nUiH7bZK1telpXk02ojy2BbGF/WRZXN//Ya6GEsbtIbw+2NGVNI11/fhNq2bVCvO8rL9xlHNveaeTYXXNDYsD/h3eFHkh/2kCxevN9I6qsSn6tESS3PIa6xY2sEmZLhLklGnMaCbGPNmgNmXbV9u/pcx6m81+TF90AgbgiEMedTtWnDhg308ssviyPc/PBtwfyfmhOiuxck1o7ktdT6t926ad3X7HIgJalJrEOH7s6x5mfatS/X5dLSUmLM27ZtK045MXFjTxXfUTNr1ixxGooJiiQr1jVc1Z31KS4urndZn9c6n2p/hVk/bYTGiw2qRnixUS6rm8GtJklZ5eqyctVl55UH45QcbJcUrGuDU/tWe/jXSOfOnc0bMRknJyydZE6aNEkc8+OjfPxwItnEiRMF4+dHJabyxk2JsddAD2tx47yZu+5KkAt+Vqxobtjc0BxCksxs2tRSkIPy8lozJGQNWUmPD5MUfnr23C1IkAwhyfKSxPDfdt+r3iGnNriMzPmR5e1CaFInu/JhTnbIAgLpRiCsOZ9uPSG/PgK8P91zzz3i6Hq2PllDaFSAdTO4vYiS3+/tOtkqQ5IWu8ud/Nrgph8TkTPPPLNeJrpfm7zKS3uY5AwdOtTXYA9zcdu+/SBNnbpPhHv4Wbq0mZmYqxICax9ZCUTYfydIZHKez4gRVcbxyVqDGBYZmDUxMDt0r4UdoXErn60LC/TOTwTCnPP5iWBmreYfpeztuf/+++m1116rd8NyZrVJvbW0EZowM86lmX4zuL02a7/f6xAaGW4aM2aM7UVEfmxw0o9lsytRel1UvfzaJAmLk4eGyePUqVNFe+yt4oub2L2p87gtbnZuVXt8k3Nl5sypFeEiL6+JlOVEYKxtOXlQvAiQHaFRyRfrWVHR1AyT2REat/I6OKMMEIgLAiA0cekJPT3kPq165fVqxrNU2ghNmBnnDF2QDG6/m7tXeR1Cw2VkGMeaLe7XBid92PvDA9GO1HjZYP2eCQt7Xlg3JizyRkyrrZKIeYXg1HphLG5MAGT4RyUpKqFhD02PHocZBLL+XTNu4SAnAsWf6xIcO0JziID7I192ZC2eywa0AgL2CIQx54EtEAiKQNoIDSukm3HutAkHyeBW6wTNoXHKbLeCrN5Dw7czytijJHNWj4bfLHQvciKToVXi5FXH+j0Tmb59+zqGkri8lM//VglNJnJoZA7L+PGF4h4azpHhvJcFC4oNXRKnnpgIPPlkIsRTWFhAS5bsN04LNBHfWQmNvNdGhqxY3qpVXzuWd/LQrF/fQuT0jBpVWK8NriPzfJxycKz1ncoHndioBwSiQACEJgrU0ab5Y9fYvOu84EhlkHplnNuFHvxmcPMma60jb0mUtsl3Xei8vyPxC71+ZruKk1MysIRTemms7fvJQndqw04/dhnKd3g49adutj6HtDhLni+nYh2YJE6ePJm2bNkiwmjytECmCM22bS3p3Xe/pvvu2ydM49uCJZmRtk6aVGPYXy1IzZAhjUWIRz21lMAscRGfJDX8b6dTTrK89aSUPJFUWlpgnC4oMpKoK5Pg5ja4DhOWyZNrDMzqDMwSZIwfa32pp1N5r7mJ74FAnBBIZa+Ikx3QJTsRSKuHJjshyS+t1QuVVMv9hJacEMPill9jCdYCAcx5jIEoEQChiRL9GLTNYTDOcO/YsaOpDXvV+A6DVN+uisUtBh0MFYBABhHAnM8g2GiqHgIgNHk+KNhD89JLL5mvo5eJwf379/d1RNsOxlQXN2vIKN+6KoqbkPMNY9gbLgKpznlVm5qaxBUNeHIfgcLCwlCMBKEJBUYISQehAapAAAhkFwJhEBomMtU1O2nV6yuNG9B3mABUVe3KLjCgrSMCxcUl5q3Ehcbh1KLCRH5jqsQGhAaDLm0IhLG4pU05CAYCQCB0BFKd80xmnnnmGfEql7PPPpuObF8cuo4QGA8EPvu0iubPf4a6du0mXrfQqlXqpAaEJh59m5NapLq45SQoMAoI5DACqcz5nbs+pWkPPqxNZA5f+Qg9df8k6tDuKPrhoEvoi95X5TCyuWsaE5slS5bQ1VdfTdJbE9RTA0KTu+MkcstSWdwiVx4KAAEg4BuBoHNeemZOOOEEba9M483rqdG//iJ03P//fk61HY/3rS8qxAMBJjVvvvmmuOcsFU8NCE08+jMntQi6uOUkGDAKCOQBAkHn/KeffipuKz/v/L6OKN27IvHONPl8v+ajpL9fLzzGE+Gb+yTCGnjih8DcpxYYl7z2ow4dOgQmNSA08evXnNEo6OKWMwDAECCQZwgEnfNLlsynNm06unpnjpq4XKB5dLvD6f/tWEvf/nhpErr/Prof7eh8si3iG6sO0MfbvqBPRp+aZz2SPeayl+aDDz5IKZ8GhCZ7+jvrNA26uElDnY5tp+M489ix1aJZu/dBpQJ8uuSmohPqAoF0IRB0zj/xxBN0+o96uarFhIbJzIPnf5caffIGNXjkN7R12yeiDufRtB49j5qWHrpPSwr78Isa+uNLq+n/PtoGQpOujg9JLntpzj33QmrbroU4+eQ3lwaEJqSOgJj6CARd3FRJlZV1VFKSOK65a1eJcTdOQShQL1u23/gl0MiUZUc8rGV0GtaRqyMHZYBANiIQdM7fdddddOVVA7QIzZIrT6Wjdq6nlXcMSSI0vW+bRc271vfArPtsB10zb2WohOaO2yfTgAHn0He6d6V/vvQmvfLKKzR8+HDTw/Tu2nX07LN/p9vGjXS0SZbh3BF+zjnnLBpx3RVC3rp174l/T3vwMdqx44t6Mliu9bsjjjhc1OGHv3vrrbdo+/bPTbnZMJ4efeRZ+ulPf0otWrQQYScQmmzotTzRMejiZoXH+oLIVOFjkjRkSJXxgstmjqJ0ylgrB6mTqi2oDwTihEDQOT9z5kzX/Bm2UfXQnNZgUz1C0/OG++iI3hfS7nXLqWj3Rtp9XD9qVdKe0kFoLiy7nGbMmCHyPebMmUVPPDE3iTgwWbn11jtp+fLl9MWXG+t1kfyeSdCgi41EWENPJjbdunWjadP+bIRePqQpU6bQyy8vFqE4Pt7MxIbL88PlbrjhBmISc9FFPzXl8+d87J3fvcf69erVy5Rrp0ecxg7rAkITtx6BPiYCQRe3dBMa9sZMmFBjvqzSrst0yljrBamD4QIEcgmBoHN+8uQ/0sWXlLlCoUto+Ph3w08/FKSmunln+qTV8aF7aCShOaZLB3rk4Vn04ovLhO6TJ0+hZs3rSBKWN954g7Zs/aCeXezhOeGELjRy5E3E+u7dm3jJbdOmLYU8SWgkCeFQjPyMLx3k53c3/0EQliuuuEJcRCgfWZ8JDSdbH6yrFHJlG3EebyA0ce6dPNct6OLmRWjU3JrVq5vT2LE1xgmJ/cT/tr7Vmj+XD+feSNLh1DW6Zaxv4daRy22yF2fx4v00eHCVUIHf9t2/fyMRSkvFrjwfajA/JggEnfN+Cc33d79Fq6fcmBRykh4aCQV7avjJBKFhssEEhR8mZl6EhgnRcwsetyUaKnmxIzTyMyZFTGjYw6OSFQ5ZPfHELJNcxWRoaKkBQqMFEwpFgUDQxc2L0PD3cvOXJIb/vuCCRmYYqaxsjyA5TFBWrjxAffrsNj0ydiEs62dByujUkXqx3vz07Lk7Se9U7Iqij9EmEFARCDrn/RKaM9c/IC7Vkw8nBVsJjfwunSEn6aFhQsN5LcOG3kgPPfQwvfPOShFysvPQeJEdP4SGbZREqm3bUjOxWubQ/OQnAzxDeXEawSA0ceoN6JKEQNDFzQ+hkSeerGRixIgqmj69liZOLKKhQ5skJRPrEI8gZcKo40Ws3OzC8AMCUSMQdM77ITTzz+xIXV67g56b/7ckc8+9a57IobE+mSI0nPMyYcId1LFjZ+rU6QiT0PCR9Pff/7dQ68QTvy3+70R2+Du/hIa9NPyeKyY05553humtWfT8K8S5SQMGDPBMuI563Mj2QWji0hPQox4CbotbQUHyaaW6ujpHBIMQhe3bD9LUqftErgx7bioqmhoTvoFoI4g8u3pe5CNIHS+ZbnZhCAKBqBHIBKEp70n0/Q2P0L9eeyfJ3Kg9NExo3nvvPSOsfauRsHuNI6Hhk1EccuKLBDm/xfr4ITR2OTTW8BMnCDu1FfV4sbYPQhO3HoE+JgJBFzcrhEEJCMuZM6dW5Kuo4aig8rzIRhC5QWQ62YWhBwSiRiDonPfjoWFCc1rV61SzZV2SuYed+duMHdu2JgWrSbyc28Knj/7+9xfMkBMn5arPzy67mpzCQX4JjTWHxjoGpK7Z8KJPEJqoZzDad0Qg6OKmCnS6h0aHCKxY0Zx6924oPDJ2hGb9+hYiz2bUqMJ6XhspXy2j5uWsWXNA5L/wYw17ucnVzaFxCqWxXk52YSgCgagRCDrn/RCasaccTUO2z4stoZE5MtwXTqecZOLu+PF3mnfX7NldIE5IpUpouH32AvGjHh/nk1BxP+kEQhP1DEb7aSM0TjcFWxvkzd966oj/ZmIxeXINbdlSZ9wAXFjvBFRpaQHdfnsRtWuX7PZleUxY+PSULMPhKvkZt3/jjU2oX789pip2dezk6p5ykkTJj10YikAgagQyQWj4puBzql6mPa8/7emh4ZNOG/YW0cgVW0O9WM/NQ8NKsZeG75VxIjRcRpIa/vfRR3cStnBisR9CIy/lk0DwySnOnfnrX58VMvn7kSNH0s9+9jPb4+NRjxdr+yA0cesR6GMiEHRxA4RAAAhkJwJB57wfDw0TmlNKG1LRsilJXhpryEke297a4Aga9uKGUAkN905phxPMO2Q4pMRX9auX1x3eurO46dbuHhrZu1zvow+3ij/5Ujx+WIadPLc21NHC7bG3Z8+ePcSnsPjSPvWumziPLBCaOPdOnusWdHHLc9hgPhDIWgSCznm/hOb8bkeLG4EbrXveJDXNvj9I3A7Mj7xYj//+rKZh6Bfrhd1BMscm7JBQtlyoJ/EEoQl7ZEFeaAgEXdykArohp9AUzmJB6XhhZxbDAdUjQiDonA9CaNhE9jw037CUDnzyLjU86jum1XxD8IH2XdL26oOI4M35ZkFocr6Ls9fAoItb9loMzYFAfiMQdM7zXS38ziK3kzjy1Qc/OfZI6t7u0ItldRAf/+rH9PG2L/C2bR2wIirz2adVIufntNNOw8spI+oDNOuCQNDFDaACASCQnQgEnfP8zqEHHphqvi3aznomNPI5ut3h2gAxkZHPJ6Prv41bWxAKphUBTobu27cfNWvWjNq2ayFykvC27bRCDuF+EAi6uPlpA2WBABCIDwJB5zyHjv62aJlxjf8Jrl6a+FgKTcJEQHpn+KJAfoN5q1athHgQmjBRhqyUEAi6uKXUKCoDASAQGQJB53xNTQ3t3LmTHn74YTr77LNBaiLrwcw3zGRm/vxn6KKLfiq8My1atAChyXw3oEUvBIIubl5y8T0QAALxRCDonGdCww+TGr6mn99NxOGHbLjdNp49EX+tmMi88spSoagMNaVCZlhOgfEOHeeX6HyDSdBBGn9IoWE6EcC4SSe6kA0E4odAKnOeSQ3fZltTTbR161b64IMPaPv2LVRdfSB+hkKjlBFo06YNcYiJH+mZKSyiQLkzUhkQmpS7BQKcEEhlcbPK5Ft6583bL142ee21jWnQoMbGZGhIJSW7zFcPxKknxo41VmXjGT/emKEhPHzD8O9+t5emTStOuhXZTnS6jnCHbZOqezplhwA/RGgikOqcVz013ORXX32l2TKKZSsC7JXhJ2jejGo3CE22joIs0DvVxU2aKF8wKd9hxJ+vXHmA+vRJfpdSJiBZtmw/nXGG95HRsDdotnfHjoPGO6kaC0KzenVz8SoH9Z1W8v1SmSQ0unh49U3YeHm1h+/Tg0AYc16SGtZQemzSoy2kRo2A9MhIPfwmAVv1B6GJukdzuP0wFje5Sc+eXUyXXto4CS3eTPl9SunawK1dw16SIUOqaMGCZhnvtfLyfcb9DA3puOMOEyTG7eWV+YBHxjsADWohEMaclw2pxEarcRTKWgRSJTLScBCarB0C8Vc8jMWNN/Lhw/fSpk0tqWPHBklGyzdxZ2oDZy8Ch7wy1Z5qLL+l245IWd86nslRESUembQTbekjEMac128NJYFAMgIgNBgRaUMgjMWNN/KFC/drkQjdN1k7vZ1bAsHhHH7TNrcrQzty83YCa9u2ljRuXLVx22kDQXrkI8mPnW6qx0m+yZvbtNbdvPkgPf10LY0aVViveTdC49am+loJJ93dbLLDg23V7YN04pW2AQ3BngiEMec9G0EBIOCAAAgNhkbaEAhjcfPjgZDkh0kIPz177jZyThqZng2rLKe/1fwUt/rchpSxfn0L4zRGnUhc5kRgq2wv3VTiJvODJBni0Bo/drk7bvh4temlu5dNdm2n2qa02UuOG15pG9AQ7IlAGHPesxEUAAIgNBgDmUYgjMXND6HRJSxu+SeMke73KqGxhqH86jJiRBVNn15LEycW0dChTahlywKzu9gbcv31Taht2+SQm1v7dt956SQbdMJcp75XmaCyrfXc8Mr0OEd7hxAIY85LacihyZ+RhRya/OnrrLXUbXErKDi0YSdIhP11SDKHhr0FnBDr9vjdTFMtH4TQWPWXRGj79oM0deo+Ea5ir1BFRVOTwDjlz+gSGqc2dcmFE9Gxq+8XUy/ZQfDK2gmTA4qHQWiYyFTt/YJWrlhFW7bsyAFUYIIdAq1aNadTTjmNiouLqUmTJqJIqsQGISeMtbQhEMbixvkjnTpVkt0pJ1acj3TLXBS/m2mq5f0QGt1cIHlEXYa6Nmz4ml5++QANG5aY8NZHJ+TklMQcZ0ITFK+0DWYI1kIg1TnPZGbu04/RJx9/jlcgaCGevYX4puC5c5+kbt85ns7sd75JbFIhNSA02TseYq95qoubNNDuHhpOPp07t5a6dGlg5pb4ybuQx8G5Dd0Qk5pzwsm7nKSrSwoWLqylsrIqWrq0mdCX21+16muTqLAcec8O/1sSGra9a9cG4s4Z6yNPefHnu3aVJIWp+DOdNlX7pXxdm+zw8OoDXdk6utvhFftJkeMKpjLnKysrjTduPwAik+NjxGoeE5slS5bQVVddlTKpAaHJs8GTSXNTWdysekpPBR/h5odvC7722iZJG73bCRuuI08S8b9vvLGJuMPG6bE7CSXrl5YW0O23F1G7dpVJ1a3ESH4pP5ebNH9u9TjxRs9htcmTaww3e52RWFwobONckXvuaVqPrEhiYNXf6o1xatNa30t3u/JWPDjHR/eUkx2RDAOvTI5vtFUfgaBzXnpmup3YC+9vysOBtXnTFlq79kM6//zUPDUgNHk4eDJlctDFLVP6oR0gAATCRSDonOd3Nz3//PN03vl9w1UI0rIGgUcfeVZ45zp/60gqbnq40Ntv+AmEJmu6O/sUDbq4ZZ+l0BgIAAFGIOicX7RoPh15ZEd4Z/J4GHHo6aOPNiQlCoPQ5PGAiJvpQRc3aYdTWCVudkKf+CAQxS3O8bE+ek2Czvmnn55NPzjlZFcDWu9pavv9/i+SQ79OQupO7Ci+2lP1afRAQQNbBNhLc8kllxgXlLYRJ59AaDBQYoNA0MUtNgZAESAABHwhEHTO33XXXXTlVQO0CQ2TmLX/Xkcf79hB27d+5livbYcj6egjjqDu3+5KjU/+tij3xZcbfdmEwplDgAnNRQN+YlxZ0VKEnUBoMoc9WvJAIOjiBmCBABDITgSCzvmZM2d65s9ID81bK1fSsy+8QDveeoE+ap3wujRtWt97s3dv4gBBaWEz6tyrG1119S/oW52PcSQ0S5e+Qoue/wd9+OFHxunJY+h/J98h6vMm+5//rBf/PuKINvSTn5xLHTuVir/Hjrk7qaNO/9EpxmGDQ3lAXPef//wnffnll9S6dWsjJHezqMv1hg27wpTDQla/vY6eeeav9Mtf/jop9MYyjjq6TZJctVGrDvzdscceLwgih3EeeODP9M477wlycO655wrC0KJF4pJOtS7Xkd9xkm55+WM0fsItZlNffXWQHnn4IXr11deJk7itGEk7BwwY4ElOnUa3JDQtW5QIvEBosnMdyEmtgy5uOQkGjAICeYBA0DmvQ2jaHmxN1R9voxvLJ9KGDR/S9zufQP/v5ESYir0w6sOeG37Ye/Pqmn/Rlpo9YjP/5S9/aRty4s16yOVX0M03jzKuTLiI3nvvPerWrZsgP7zpSyLz0kuv09/+9jeaMmWKIB0Xll1Ov75hOH372C6ivbZtO1NJq0Jjw99Nf55SThs3fkw33XQz9erVizjxWT5lZWXGRZr30nHHnyDK8sPl3357LV0+ZGASeeH2e/c+hX468DyzrGorE6HWrVvQfffNoM6djxaEq6RVe+rQvtR4se8w8dlNN/+GGh7WTPzdo0dPk3Co+jOBqaqqFkSOZY4bdyctX75cYMD4/GHcH4Ss4cOvM8hMF3rzzTcFRgsXzjfweEBgwnby58cee2yg0B4ITR4sEtlqYtDFLVvthd5AIN8RCDrndQnNO++8Q7fc90dq1aqEbrpyOJ100kl0YG8NueXRPDJvLr2x+FFq2PtH9KeJdzmSAt7A33jjDWMD3yLKFBY2F/+XhIJzOw58vYeuGzGSBg68SOT8MCGYMWOG2MD5O/nwLcd33z2JnlvwlAid8M3HkrhwGVmPT/TIzy+5eCjdcMMvjffBzaeZM8tNQqC275T/w7r+dvTvBfGRei5atIgenzXPeJfdAqEWExP22FxzzTX01FNPUWHR/iT9WTbrNevxx+ijD9cLQsN4bNn6gemlevDBGaYs/ge3O2P6o8KD9Ze/PFoPO7/zAYTGL2IonzEEgi5uGVMQDQEBIBAqAkHnfBBCU37jWCo6up0nofn3zm1U8/mXVNiti6PnQHpobr/9Vup5cpM6LtkAACAASURBVNckTKyEQv27X79+gtCoxIQr88ZcWfkF3XvvJEEIrI+V0Lz26tu0ePHfjXuo/mx4Z/oJElJHX4lqOoTGrpyTDldf9Wsz9GXVQ/792WebkwgN69C//znCe2XNQWLd2UNTXjHTDGUFHVQgNEGRQ720IxB0cUu7YmgACACBtCAQdM7rEhoOOd3+wBR6feMHxrvdutBZ3b7naYdMCm7Rp7vI/XBKCuYcmj9PmUmcA2LNM5Gej+XLl4mNnr0YHNJh8sHl5dOjR1dBiLxIiJVIcLipS5fj6YorrqDrrrtGkAd56stLlmzbjXipnh01hHX2WReahIw9LRxO4zDTihVLjRfi3mx6aFhfa4hMBV6GywYOHOiZC+XWYSA0nsMZBaJCIOjiZqev7s24UdmqtqvqimPEcegR6JApBILOeR1Cw0nBDZsWGgmu79CTT86hTz77JMmsnQ0OOpp51FHtRRLuySef4nrKiXNHOFRUWtrBTApmAsBJtfxwIuwVVwym885jT8UWYkLAhIaPGfPTvXsXkRejhn/swkRWQsPhpkcffVTI4XDQ0qX/MMNO6SI0HJpiQiafk07qJhKSOQ+G7wVSQ052ITIr2Iuef8XQOUEIvU6sOXUUCE2mZira8Y1A0MXNqSGvdxf5VjCNFdxeGpnGZiEaCESKQNA5r0topHGcMyNDSfyZTAK2M/5fb78tTkTt696b/nD7HzzDInzCZ9y4e5NOJLGHZvjw4UK8fBs4576oOTSybc6lYW8HP05JyCpBWGZ4hjg0xfI///xzEapauvRlM+wUlNBIrw8TF5VU/WbkbYKUnXrqGYLQcMiMSYxqG+cAqYRG1und53u2OUjSdg4/sS1qyMzPgASh8YMWymYUgaCLm5uS2UIUskXPjA4INJbzCASd8zqEhk85vbDmVfpw2VvUvveJdH6PUwSeXhfrMfFhjw6HqTjp1usCP5aphmXcvC1OngsOX82c8ZhIClaTgeUAUOv98d7/pR07PhcJvfKZN2+e4VG6WugalNCwx0T19LBsmSvEITO+60UNOal6ylNOMimYyRHr6JRUrQ5saRufAvP7gND4RQzlM4ZA0MUNhCZjXYSGgECoCASd87qE5k+PVYg8Dz6yPe6XN1Cjw1t6Eho2UObdOBEaPv3TtLhIeG940x82dDjdcsso4cUYOfLX5ukha/jILRTDXg31iLQkFNyGWu/CskvEkWc+Ar1v3z7RHxx2WrnyVZEk7Na+2nlW4qPaIROdJTGRJ5J0CQ3jc8MNNwhMpCyWz7awR0veyyOJ0NKlS8WpLzsy5zbgQGhCnY4QFiYCQRc3P4RG9+3Odm/PVnNdtm1rabhYq40YdgOaMKHGVGH16uY0dmyNcdfCfuJ/8xuw+eF2Kyr20ejR1eJvfnt2//6NzLdiWz008s3ULEc+yK8Jc7RBVhwQCDrndQnNX41k1YvfmEI/frsFnX766XTaUccKswvbtBYnmeyeN9esFXfRcI6NvNjOWo435d/+dpxINOY7bk455fsidMJ5Ml4eGlUW56HIy+h4w//TH+8V8ljuJ598apCCEYIQqKeJpkyZRi8YFwXK4+Isj/XhpNwlLzwn2pc5PPyd2oYboeHvmGCwfM4h4vb5uPtdd91t5AiVilwiJ0Jm9dBInTgUxw/LY7uemlthXEb4inHUfJ74jPXku3wGDRpse7rLa4yC0HghhO8jQyDo4uamsJUolJXtMckG1+vZc7dxtLCREcNtJsRYyzv9vX59C6qurjMm5n4aP77IrCdJDNdT5Y4YUUXTp9fSrl0lxuVZX3u2K/VkErNy5QHq02c3gdBENjTRcJoQCDrndQnN5n27adGDj9Dza18nvgmYbwhudTBx663Tw5fq8cMniKz5JNY67IkoKSkRF8dVVlaauSeHt+4svCd2Cb6lHU5IEmN3kkqVK4kL1+N/83N461JbAsBl+Ng3t6/emut0WstOT74rZuN/PxMeqK4nnFjvpJfUw+pN4Xp2ejFR22tcwMdH1eX31s9UcuZnqIHQ+EELZTOKQNDFzQ+h0SUskjx4lZdt65bj8tu3H6R27RIvyHNqRxKgiROLaOjQJqYnJ6MdgsaAQJoRCDrn/b7L6Xkjl+bf//4vNfuimjZtc37ZZKd27YXFnHNz1lnnihceer3LSV6oFzZU6ZKrqye3z4/fMJCTfDt7UrURhEa3N1Eu4wi4LW4FBQVJ+tTV1dXTb9KkGsMDUic8JrpEw4uIeH2v2w6XmzOnlgYPrhLhJv6/G6Fh0jN16j4RzmJPT0VFUyMpz/2XZcY7DA0CgRQRCEpo+JjwkUd2THqHUYqqoHqWIcBeLH5twg/7noqXU2ZZ3+WFukEXNydSwZ9bQz9eBMXv97qEZuHCWiorqzLzarzakXIlCVLDV3kxGGBkXiAQdM7ze46mTJlkvBdpWF7gBCPrI8DemR/96PvifVh8Hw970/BySoyU2CAQdHGzbv6cp9KyZYGRhPY1HX/8V0Z+TLHh5Wgsinnl0Ki5K5yYyzk2bp4UXUJj166bXCY8K1Y0N05LNKxHymLTYVAECKSIQNA5z/kqfMS524m94KVJsQ+ysTonQa9d+6G4D6d9+/ZUXFwMQpONHZnLOgdd3FRM2BNSXl4rEn+vvbaxkT3fmM44o5FZxO2UExeSp4v43zfe2MS4SOrQC+Ss2FvzX+T3diekuN25c2tp82bjLb1DGtOsWbUinMRkiz036iPrc+Lx5Mk1tGULh9EKzRNTuTwGYFt+IRB0znOS65dffkmPPPKI+JUujwHnF3r5aS2Tmb/+9W908cWXiYRsfls5v9CTH3ho8nNMxNLqoItbLI2BUkAACHgiEHTOM6HhU0RVVVX0/PPPi3b413qQy9k8lUSBWCDAOTNLliwR4SXuaz6F1bJFSWDvDBtVYCRj1s/GtJgbdJDGAjUoERkCGDeRQY+GgUAkCKQy51VS8+mnn9JHH20QJ5nw5CYCTGT43VeNGxteGcMzU1RUlBKZAaHJzXESG6tSWdzE4DTyTnL9wV00ud7D+WVfqnNekhpGjb011dXVVLs/cXsuntxDoHGjJoLI8BM0b0ZFBR6a3BsjsbEo1cUtNoZAESAABLQQCGPOM6nhR74GQJIbLQVQKKsQYBLDD59o4sdvzozVWBCarOr+7FI2jMUtuyyGtkAgvxEIc85LYpPfiOaH9akSGYkSCE1+jJdIrAxzcYvEADQKBICALwQw533BhcIhIwBCEzKgEHcIASxuGA1AIL8QwJzPr/6Om7UgNHHrkRzSB4tbDnUmTAECGghgzmuAhCJpQwCEJm3QQjAWN4wBIJBfCIQ555FDkz9jJ7IcmoEDB+YPyrA0ZQTGjRtn3DXQnTBuUoYSAoBAViAg5/zatWsD6ctEprpmJ7326krjVu0dtB/HtgPhGOdKjYzj2i1bNqW+fftRoXFqu6iwlVA3VWLjy0MTZ4CgGxAAAkAACMQDAf4RE4TQMJl57rl59OGHm+nss8/GTcHx6M60aME3Bc+f/yx17NjJeDffBdSqVeqkxheh4UGKBwj4QYAXNYwbP4ihLBDIbgTknPdLaHbu+pQeeuhh+tHpIDLZPQL8aS9fgXD11Veb3pqgnhrfhMbvIPVnGkrnEgJhxtNzCRfYAgRyFYGgc156Zo49tiu8Mrk6OFzskm/bTtVTA0KTh4MnUyYHXdwypR/aAQJAIFwEgs55fnfTwoUL6bzz+7oqVNrhBAqaLFy4YBptObV/uAZDWmgIzJ79rPDOdejQIXD4CYQmtO6AICsCQRc3IAkEgEB2IhB0zi9aNJ+OPLKjp3fmjtsnU6dOnUR+jXzuvfde6tmzp+tntbW76LsLHqHt19+ancDmgdYcevrPf9aJROGg+TQgNHkwUKIyMejiFpW+aBcIAIHUEAg655966nE69Yff9Wx86C9G0oQJE6hXr15m2TFjbqUzz/wxnX766eZnEyfdRd/t9QPzs7rlC2jcmPF0zZOzPNtAgegQYC/NwJ9eTC1LisXJJ7+5NCA00fVdzrccdHHLeWBgIBDIUQSCzvm77rqLrrxqgCcqI2+8ja677rok8jJq1ChxSkYlNCzvBz/4htBsXEN1n2yi0fNfpt+MGubZBgpEh8CjjzxLFw34CZW0bCW8NCA00fUFWrYgEHRxA5BAAAhkJwJB5/wDD0yln1z0Y0+j2UPzq18Np/POu8gsO/nOMdT7jB9Rnz79zM+Y0PTo0TVRbu5kqikbQbfeeqsjoVn0/Cv0j3/8gz766CM65phjaPJ9d5iyvvrqIFWUP0SrVq2i6upq83tOZH3kkbl027iRoiyHw9SHvUicE8Sy33zzTRo+fLgZUrPW5Xpe7aiyr7rqYurYqTSpPfZu8DN4cIIYsrz7Jk+hk076ThK2rKeqiyx3xhk/NL1k0x6cRTt2fF6vP6StXrrKciyA7d+8eRONuG6IZ/+C0HhChAJRIRB0cYtKX7QLBIBAaggEnfO6hObCsstFuGnw4MFUVbVTKHvW8sRG/mzPs6lZs2Lx73vu+V868cQT6e5u7ejjnXto52llxLk2FQ8lkw658Q+5/Ar67W9vpAsvHEjvvfcedevWjb74cqMgBeNu+wMdffTRdP31I6hz52MFOeHvly5dTOPG3UnLly8XZVk3ltGxY3uhQ/v2nUTohI+izzHIxjnnnG1u6qvfXpdUV6edqVPvNTvnhK4nin/v3VtpfvbX+S/Syy//H82YOUV8vvz/3qA//ek+QcDkZ9wuY/Piiy8KnSXhmD9/vsBrzNjRoi4TLvHdomW0YcO/aeTIa8TfJ598Cv1340famHAdJlr/3rCJpkyZYrbpNMpAaFKbf6idRgSCLm5pVAmigQAQSCMCQee8LqGp56Exwkl/u+dOKm1/FPXoejTRxQlvCefVdO/elS4p2EE7z7qUWpW0p2uuucb0pqgQSHLxxhtvEN+Fwxt606Ytxf/VzZjrSBLA3/NNxkxouN6WrR8IQjNjxgw6pksHU7yUser11cQnuWbNepgaNT5AaptcV7cd1k8+Kpnhz6wkiWXu2llFf//7EpN0Mel55513hZ7cLj/ssWHvDJOfF/+xMIkkqXrx7c38MEGTBMULk6wjNAUFBUnTY+bMmTRsmH2ccs6cOYJZq09dXV0ap1ey6DVr1tC8efNEUtm1115LgwYNEmy/pKSEpB5jx44VlcaPHx+KXio+drZa8VMbnT17NvXv39+4IrplKLpkWkjQxU3qWVCQmEDJ4yVxm6TTd2PHVn/Tf8Z92h6PKqOuLiFXfby+95Kvfr9mzQFj7O03xl6NMfYaG2OvsTH2Ghpjb5cx9hJt+9Fdp20v/e0wlHJnzy42xl4jY+wlz2+ddqMss337QWPTqKXRoxPjgB+7vk2HjrL/uI+d2l22bD/167fH+HXfzNhEGqVDjbTJnDSphoYMaUxt2zZwbCPonNclNJxDw94CM7xkhJMunrcikVfT2ZhHq5YJUsP70FFv/YP6X345FZxaJvRlkmMX9mDvCHtobr/9Vup5ctck2+Rmz54bSWZkASspUQmNSjYkKfj2cZ1EVQ4JWev6acetg6UOR7YvFkSlrOwcevTR2XTzzTeLcBd/xiGoX/ximOmBYtvZy3TFFVfQlVcOTsLAzrviV9es89BUVlYKUjBmzBhBFnbt2mW7CY8YMYKmT58u+sOpTJDZuGzZMmNxOMO1qiRTK1asoN69e4uyK1euNCZGn28WnwSxsiM0OvLdGpekxYm8SfwSi2BCDyZffBSRk90WLFgQBJbI6wRd3FTFKyvrxKafwCaZdMgNedeuEnPj9UsKpAynTc/rex2Q58ypNRaxKlqxorkx9hp+M/YOGGNvd5JddrrzBpjKxuelvx2+TL569txtjL1GxthrpmNiLMowmRk6dK/xY6TQyJ9oaJLesAiNbl/YYc66TZ26TxBaJos8HsaMKTTCGE1cCUIsgP1GCR4XY8fWGISx2JHoBp3zfggNb878Q5RPLvEz6fV3xf0l4uST4bFhUjPq9U+oX9XHdO70uSaEToSGC8jwzIABA0RSaosWCdLGBIFDPRzicfKIqB4aDiuVtEqEvbqe0FWQA7mh33LLbw1CeDXNnTuX3nqrvnfHqx3Oe/lqdyKvxek2ZUk2zjq7H/34zAuMH1FzqKLiYfF6gUEXX0CXDf453XbbaNMemd/DHhvug48+2miGnbgdOzKig4mqK3tz+MmqkBNv2kwWmCAsXbq0HsFgUnD44YeLTTqxOYXjmWEyMGTIENdNX5ID9nhceumlSWsE69WvXz9HfXTkey06XoSG69uV0ann1XaU3wdd3Kw6O23KXpu1ju1eMry+92pDkgPexC69tLFl7CV+rTttuEw2hgypSolU6OhvV0annpftmf6eCWFJSQGNGlUomg7TBj994Ybn6tXNBdmS4yKxFtb3DmYaO9322EvDj8TYWi/onNclNLyZXmp4OH522dXU5s830RtlV9HkyTPEvnLZZRcLdTqvWkj7336LGp38P7TxexeYKt500++Tkn2tusv8kvbt25vlnLwuXNfOQ8OEpn37I4Xobt26U4+exyeFaDgx+fjjj6fS0iMcw1VOxIlJgnxR5xnGnrW3qppe+ucS0VaL5m1EAjIn8/Jz0UUDhINh8eLFxEfiV6162/BajhY/kDmsxA+3o3pb3n77VYNg35wUdnIiNDK0pqMrh7j4yTpCwySFN2EO50ybNi1pvLDng8M4YW/SLJe9Qm4Eqby8XGR1b9q0yWCqHZP0kt4Rp/o68r0WAx2bQWicUcxmQlNevs8Ye3uNsdfSGHvJrnrpHXHa0HiD5l/0qWx4Opt6LhAaSRDWr29Bxx13mBhMOrZ7zV35vZ++0MUzTP107Ui1nB3OqsxMEZqfN6qhVv/zXfqgzbH0m5Gj6Ic//KEgNNU1tcb9JY2pxYLHqPWRrWjdSYkL+PgzL0LD5TgZ9qab/iD2qm8fdyRxiIvDMD84pbeWh4Y3ek4YlvkmLFPNOeGE4xtvvFHIZ4IhvTu67ag5NB99uFUQmqLC5tSmTStir8wLS5bSM88sMO7lOVMkL7M+K1YsNW168MEHhYeI82dkqE2SsOqa3SJ5WQ292REav7o++cQ8kbeTlYRGkof169cbC8txYjCxh2TdunXCO2K3cTOpYCYp82usuSNcn4kFX40tHyYgkmyoE8qOmJSVlYm6Xl4ha76Lk3w7fVXPj/o9e6vYA8SPW/tWXKRXSdZjmRUVFWIS8KNipOot27Ni6KazWn/btm3GL4dxxgRpIyadE/asg1e+UdDFzbro6hIap5wRSSqscpkoyDr8y5nd6fzIkAX/W37PhKRTp0MnCmQOhFeeSlnZHmPs7fckJVY5cgNNHtutiEnQ4sX7RcgiMQ6SPT/q96wje4ASY8jZC2DF1+o9YJkVFfvMvBQ1v0bVW7Znzb9x01mtv21bS2PsVRtjr4HRB0XCi8F9wvgdmvf2dsg+VsOPVrvc7EisU/btOfWFdTzJv1MlNJs3H9QaazpjQaff/OAuSfjMmU2NXMkm9SAIOud1PTRyMz235WFmbkzSnTPfaGT3mVvISTWEvRYcvuIQzYTxE2nPnj10z71/0CY0nBRsl0MjN3SWf8QRbUSyriQ0/zupXLsdK+icoCwfJjmc/MwkhcNMnBfDuT+XXjKMTjst8VqJMWPGis843MSnmy666CLT88PEo1mzZmbYyY7Q+NU163JoEgt/gdiwN2zYIFxqanLwpEmTjNj2UJFXY0doJOFYvXq1ANyaO6ISEpn3IslBUO+H82KUSIJ0k6+rr2qPKtOubbvkYJWUyPwjzj3auHFjPYxkffZC7dy50xFDJ4xlfSaifNcCJ08zoXHDPtOExqnP1M3aupmwi5wTRHnR5qddu0qaOLGoXlhChgK4vpo7osqzCxNwbgRvwtOmJeLm1sfPr3BrWbu6kiCxvom5kpzrYvd9Yux5ExpVd5WUjBhRZeS+1Rp5byXG2Pu6Xpsq6du586CWTnYYs3elurpOJE8zoVHJ4MqViZwjJzukjm5jwcsOt/ZS6cfE+phIcHfTT8VfZ6x5jQUve6VOfnHnepzYbjfm001o+JTT9Z2a0xn3PWZeumZ3U7AfQsNX7jctLhJ5M+y1GD7sGrH2cbiICQJ7VH73u9+YybJchsv6TQqWhEbW4/6WhIZ10G3HaR2UnzN54TVczclhEiXvwpEkRxI3jl5Iz8+a1evFj2Z5FN2OjPjVNasJDYOqbr779u0zkshmGRvIKIG3TmjFWkbKmzhxokmMZOdFQWisbfr9237jSyZSboN2+/btxsbc7psFMpGL5FcHr/KyfTfsvSZW0MVNlxTobBJeJMHv9wsX1hobbZXpGeGE365dG4i8CPt+rb+ROeHmpYvdxuhVR2cj1ikjdWYCx6RQ3Zz96uBV/tDYSxApJqBDhzZxPXGlMxZU3O3skATArj0/GOnq4iXTa6zp4sh26/SbLu5ueged87oems/LZ9LRrZpR618fuviO95bvfe9kuuSSy80uNo9tK585HduWYSa+h+X99983ZH2P+Ee4PMLN399xx0Qhm1MWuMycp8ptCY06xtjLwxfMOZ0UYoIhCQ3X82pHlc15RPICPet6IsmLegyddeBw0qzHHzPemdWKPvtspzjZxUnDfFeO6lFiQiRDbk5kxEtX1a6sJzQc3uFf9hz+4M33f/7nf8zwUxBCwzKmTp0qcmU4qYlDL23btrXdyO02C7swmPOm4u2hcTpq7eTVCYt0yZNa7LmR4TndNv3qfGgDc8Y+FUJj1cc9HGdPCnQ2DrlJeXlo5C9nnU1C/jLmMNTddzt7ZxgfGQpRczvCIDRWGX701yWMajl5Ukue0AlCaHR1VsmTPBnEHp2KiqaOJ4J0xgLLdbNDPYlkbc+LfKi26eqiI9NtrMn6Trh62evUvhsOLDNKQlO6fLEwd1FxZ9NsvgvGetmevFhPXsBXXNzK8WI9KYg9D4cf3lJcnsdv9LYe02bPDCfickiJ77XhPBQO98h/sxx+G7j6SDlcjt9NpMo8vHVn4WWS98HIem7tqLIl4bJbT+xkS135PpyDdYkfJayvtX35uXonj1V3HV1VuXb22+kdm4v1ZMiJlZSJtpwczI+aIByE0EjD5YauHmXWIQubN28Wb2i1O+WUmPRzzNNPOp4Lr5wcHRnWzvSyQ5JEDhn16NHDt0fGr85W/eywtxuQ6mdBf63VxyY4oZFHeTkPgzepyy5rnHTayIvA2C3e8i4R1lM9im2Hh8yHsDvllBh7taY+Xrpwea+cHB0ZuvjKctJToIbl+DtdEuVX5/pjL3Hs3e0YuU7IycuOQ+tM/fZ0yIes70Zo/J5ychtrXrh62etlkyR/VtyjDDmx94FJivreJvbG9Onz3aTXISS9+uCbjnHy0KjjTV6o57a26ZTxWht1vs9UOzq6eJUJS9dYEBpJGNRTROyy41iceu+Let+Keg+NV04Kb/ZSDv/bjtBw7gdv+jK05bQhW/XhjO8uXbqYx8ydyIgqX/VA8f03nDjL7/mQFwqq9nAs03rXjVU3J1zUcnYYJTaV5JAT21dUVFQvh8ZLZydC5YZ9JnJo/N5DY12keVHv29f5gjgvAuC06PNmwo/OPS1299CwXXPn1hpjr4F5z4yTLuzdYULGR2XlJiWTkjnXYtWqr80ETTWvwhh69e66qT/2Dt3zoybUJo+9RGKzmrdjR2iY3BlDr14OjZfOThjz55Iw8r/dCI1OUrBXfpFbe1JHtS/sFnl1vKp4pnIPjdNY88JVx161H1VC5oR7upKCFy2ab4RCOprvOnLaQDmHhu+hsRIa69u2/eTQeG3W+D4zCLCHjMNwP+x7anQvp7QLZfAmK0/HyEvh3EIeXqecuC4TismTJ9OWLVsSCVuGl4If2U5paalx3Ox2MxRl1wWcsPzyyy+LI9z8sAeJ/5Oy7MIgTvIlQWA5Vs+Pag97VOTdOyoBObR42N/Eag3BsEwmX0we+d4dzkviEBzjywRP6s5/M/mxu2XYSWe38I8b9ukmNHYudatXwG2qqaeY1HJ8oRnfeHr88V8lVXcqLwupCZ28mRQXF2hferdhw9fG2DsgjnAnxl5j478mZu6N1VZuS566KS0tMMZ2kRlukRtZYuw5n3JiAsJJw3b682c6IQsuJ8kXe5sYN76Jl4+TL1hQbIy9xqYc/lvmF1lvGXbS2c5udWNlAjF5co0x7+uSTp9Z+53x5f60epFU23XscGrPqS9UPXTwDHJTsNtY8xoLTJrt+o37SX2sycpOOFhxtvZDUK8sh0EeeOB+zxcY8iknebGebNuOvHBODt8DYyU+Oi9IdFtT8F36EOBcm+/2+oER8jtK5PVwmAtv204f3rGW7BWyikL5oItbmLqqLntVbqq34HKI4557mmbdqwHCxFYlHvzvVO7LCUMvr0vfwmgjChlxGmuM8a5dTC7tXy0SdM5zvsbTcxeKXBi+ot/pkRfr8U258uGXTvKPxrPPPvQZn7LlNAP1My6nvkU7ir5Em/YIcJLxW2+9b9yk/gPq0MHIUWqVOJUJQpOnIwaExr7j2e1+//1Nky6141+Z7GVwWpSdhhDfR7JmzddC3muvHah382+eDr1QL7BLBUN5m696j1Aq8qKsG8exJr1UbsnZQQkNJ8/ydRMPP/ww/ehH36eOnUqjhB9tZxABJjP8Vm++3ZiTsps0KQahySD+sWvKz4mhTCofdHGz/vLPpM5oCwgAAX0ErF65oHOeCQ0/TGo4NM5X/POvdTdvjb6WKBlHBDhnRt50zH3NdwGVtGwVmMywjQVGrobnS5WCDtI4ggidMocAxk3msEZLQCAOCKQy55nU8CsDaoxk9q1bt9J//rOOPv5kM9Xui4Nl0CFsBPg2en6bQPPmzU3PTKERyQySO2P+CAahCbubIE8ikMriBhSBABDIPgRSnfOqp4at37evSryfokoTswAAIABJREFUCU9uIsDv2OInlTCTigw8NLk5TmJhVaqLWyyMgBJAAAhoIxDGnJekhhuVHhttBVAwqxCQHhmptN8kYKuxIDRZ1f3ZpWwYi1t2WQxtgUB+IxDmnFeJTX6jmvvWp0pkJEIgNLk/ViKzMMzFLTIj0DAQAALaCGDOa0OFgmlAAIQmDaBCZAIBLG4YCUAgvxDAnM+v/o6btSA0ceuRHNIn1cXt4tLEG27VZ+6W0eJPt+9SgdBOrpR3w4Pn08lnfIuaNm+SShMZr1v5+V565Zn3aNYdL5ttSxzTrczWD7+kReVv0ouz1tA1fzqL+l12UrqbDFX+whn/or4/7UYt2zQNVW6uCkt1zucqLrArMwiA0GQG57xsJYzFbe/ufXTVCVMFftZNWJKPRz643hfJePfVzfSdUzo69oldmxvf3043/fgx6vXjLnTzIxdlTX8ymZk+egldctMp1PnEtiYRDIvQuGGp4qiSwlMuTH4jcZzB5H5/6o+v0vVTz/U1xuJsUzp1C2POp1M/yM5tBEBocrt/I7UurMVNEhcnQuNnc+ZNdur1f/MkJXZtOukRKcgejc/543IqbtmELrjm/4mSYdrgheWrz30g2mQCs+HNrTSm7ElbYhpn/Fg39tLwIzGMu75R6hfWnI/SBrSdvQiA0GRv38Ve87AWtzAJDW/wz05ZWc/bYwUzFwiN9Crd98rPqUOX1qETGi8s2TukhmoY02zzcDFodjjGfvJFpGBYcz4i9dFsliMAQpPlHRhn9cNa3PwQGvYavL3svzTluucFNGrei9yAVcycvDvWNuWmxnW5Drez9Ml3zLwUtR01D+e2uRfTHRfPTdKDZdjpKUMxav3yNdfR3ImvUvPWRXTpTaeKzZVDIG+++KFphpMNrN+M375AakjOapebHXIzt2vPD5ZSUW6bcbILOX2+5Su67nszTZsYNw4LqlhI3K39q8rT7Rc/uMrQWTbmAGV6fQhrzmdab7SXGwiA0ORGP8bSirAWN7dEXUkwJAD3XjVfbPZ/fPEK8ZE170U35GLXpkpayn/3okh0ZbKw/eNKx3YeXDWc9lTW1PteV0/2rtTuO0Arn98gCI2sx5u7DOM4ERqpo/q91X4vO9za08WS+0ESFiYSTgm2VtLI9djLw4Ru2D0/Fv3phZuXPVJnv7hyvR8P6WHqEcsJFwOlwprzMTAFKmQhAiA0Wdhp2aJyWIubHw+NtazX305Y+tmsedMd1uNBIcp6Ciusv6WecsMecttp4sSQ24krv2EzOzvc2vODEefTFDZtJEJObg+TUSYt0pPD9Uq/3VokNPPjpz91+kUXVz+2Zsv8TIeeYc35dOgGmbmPAAhN7vdxZBa6LW5+3hAeV0LDmy2HtnjzlSEuvwTG2jlO9WU53qQX/+UtkQfE5ODaiWc7ejx0CY2bHW7t6W7y7J35xxPvCA+TziO9MOzdmj/19SSviJO3TvVC+ekXXVx1bdWxL5fLgNDkcu/G3zYQmvj3UdZqGNbiFkdCIz0JHNqyOw7t5UlQQzl2Hey1gcpN2y3JVifk5GWH1M2uPS8duS7nnzxx5yv0s1v7mt4kzu1xu4+Gj4Jz3hE/ExZcRsf16mBC5IWblz1eOjvhipCT3jIU1pzXaw2lgEAyAiA0GBFpQyCMxc3vPTReORZqDsWb//jQ9iiu2qbTHTd27TCQVg8Lb8iNixrWy6GRG69MfuX8kQ9Xf2Zu9G4kTm7yXMaN0OgkBevY4dSeDpZ2ycNWkmI3AFkvfqx3/njhpmOP2k+ybbbFyU4kBesvEWHMef3WUBIIgNBgDGQIgVQXN7vwgtdNwW6nnNhseUqo9ZHN6OLRp9QL1+iENKTnYcXC9bTjk6+Mm2RPNG7ifV+EgXgDZpIh5fDfMifEesuw3JxZnnr6x6qDNamXE1r59t0vP9tjXphn16V8S++Nff8iEqRVL5IsK08Nednh1J4XlpJQWXXTuQiRsWli5NzYXYDohJtXv0iSpNqvEhonO604Zmj6ZGUzqc75rDQaSscGAXhoYtMVuadIPi9uXqGNTPV2tl4Kx+EyNUyVKbzs2mEMqyr3aecARalr1G3n85yPGnu0TwRCg1GQNgTyeXGLC6GRt/nKVx+krbNDEMzhqU3v76Bf3NmP1r+x1fa+mhCa8SVCeqHckq99Cczxwvk853O8a7PCPBCarOim7FQy1cXNKfyTnWhA61xBwM+rNnLFZl07Up3zuu2gHBCwQwCEBuMibQhgcUsbtBAMBGKJAOZ8LLslb5QCocmbrs68oVjcMo85WgQCUSKAOR8l+mgbhAZjIG0IYHFLG7QQDARiiQDmfCy7JW+UAqHJm67OvKFY3DKPOVoEAlEigDkfJfpoG4QGYyBtCGBxSxu0EAwEYokA5nwsuyVvlAKhyZuuzryhWNwyjzlaBAJRIoA5HyX6aNs3oRk4cCBQAwLaCIwbN466d+9OGDfakKEgEMhqBOScX7t2bVbbAeWzDwFfhCb7zIPGQAAIAAEgkGkE+EcMCE2mUUd7vggND1I8QMAPAryoYdz4QQxlgUB2IyDnPAhNdvdjNmrvm9BgkGZjN0ejM+Lp0eCOVoFAVAhgzkeFPNplBEBoMA7ShgAWt7RBC8FAIJYIYM7HslvyRikQmrzp6swbisUt85ijRSAQJQKY81Gij7ZBaDAG0oYAFre0QQvBQCCWCGDOx7Jb8kYpEJq86erMG4rFLfOYo0UgECUCmPNRoo+2QWgwBtKGABa3tEELwUAglghgzseyW/JGKRCavOnqzBuKxS3zmKNFIBAlApjzUaKPtkFoMAbShgAWt7RBC8FAIJYIYM7HslvyRqlICc2aNWto3rx5NGHCBLr22mtp0KBB1KtXLyopKaG6ujrRCWPHjhX/Hz9+fKidki65dkpu376dhg4dSgsWLAjVBhZWUFBgypSYpdJImLikurgVFOx0NWX27GLq378RtWx5CINUbHeqq+pRV9fqm3FZ/c24LEpHk5AJBLISgVTnfFYaDaVjg0BkhGbOnDk0ePBgWrFiBfXu3VsAsnLlSurTp4/4txuhWbZsGZ1xxhm+QLTWCXPj9lLEzlavOn6+l6Qm1wgNY1BZWWcQ3F3fjIkEmeBnzZoD1LPnbrrggkYGUWzmB65AZSWpAaEJBB8q5QkCIDR50tExNTMSQsOemZ49e9Ls2bPp0ksvTYKGiUe/fv1MQmPFrbKykoYMGeLL2xGkTpj9xeRJeqGmTZsWpmghK0xCE6ZyYS1uVjIhdXT6PEwbomgrHfpDJhDIBAJhzflM6Io2cg+BSAhNeXk5DR8+nDZt2kQdO3ZMQpXJhxpyskIuyYEfb0SQOmF1NZO36upq8aI2tnn16tXUo0ePsMTnPaGJykMTagdCGBDIEQRAaHKkI7PUjEgITVlZGS1cuNDRC3PoV3FyfogkJirWTGyYBFVUVNDo0aPFV+z56d+/v5Fb0VLk4LB3xOmRxIhlLF68WITBrDLUPBUmJCyT9dchJ1yW9WL5nTp1ookTJ9KoUaNMdXRku9nHgqQMJojchnyWLl0qQnPWPBsmWdIGWZZxsMvHcSrL9bzCdmEtblZPzIYNX9OsWbVGv9YYfdDcIIgNhRkcnqqo2GfgnchvsebYcJhq7Ngao+/2mxjJEBLXXbx4v9H/VWbdSy9trPRTIp+Hy1tzatS/WR/ZhlU3N/luumXp2gK18xCBsOZ8HkIHk0NAIBJC4ydEYi1rV3fEiBE0ffp02rVrF23cuFGEsy644AIzLGVXx/qZJFlMUvhxkiFJDNdX27DrC04Gfu6552jYsGHia0murJ4pqYuTbD/2yXBeYvNNJFazHuPGjSMZ7lIJpcxbkmWdcOHvrWUzTWisGC9YUGz0wSHSMWJElTEOao1xUGKMg6/r5diUle0RZIZJycqVB4x8rd3i3/zI75iEJPo/OT/HSqqc/pYkhr9XvUde8t10C2GeQwQQyAgCIDQZgRmNOCCQE4RGtY0373bt2omPnDZp/s6LKPn93g5fTgbu2rWrGWJyyh3yasuvfew9YtIic5SsekiCxN4iPn3Fniz5WHVxK+s1q8Ja3OxyZebMqRXelBUrmhtJ5QkPTTJOB41xUPnNOEiQFkl4Jk4sMuxuknQ6SpewSAIUdnk33bxwxvdAIC4IhDXn42IP9MguBCIhNDKHZv369XTccce5Iqa72cuTRLyJy7BR1IRGekLsDGRvkiQSOjb6tU+2zd6gu+++2/TOsC5M+qZOnSpCcexl4nBd27ZthZpWXdzKeg11t8VNDW+xHLecKLekYGsOjSQ6HG6S4SNJQrZvP2jYvU+EqrheRUVTw+4G39htf0Q8bAJjxUxHNy+c8T0QiAsCIDRx6Yn81CMSQrN582aR62F3yom7gTdvefpJZ7OXHgk1ZKNukjohJ692vL63Dh8Oz+zYsUMQBvWxek/sSIS1rSD2ydNiLF89Gq/qIkmSV3hO9gkTRa8wmyo/rMVN95TTwoW1hmeqysyrcaonSY9dSEgSDGt/puqRUUNKbkuNnW75uTTB6mxEIKw5n422Q+foEYiE0KgbpLrZcvLr3LlzqUuXLuY9M05Egr07vNFzgq1d/osdoVHrBM2hcfP6yO5kwvarX/2K7r//fsdTXFxWl4Dp2mf1cnA9fqwX+rHtEndrLpAd3k5lM5FDo95Dw7kx8hI9u3to7PJUEuMgEXJiUiJDVNYcF0mGli5tZoy9RuKem1Wrvjbyn5qYda2y/PytI99Jt+iXCWgABPQQAKHRwwml0oNAZISGzdmwYQO9/PLL4jgzP3xbMP8njzXbhSXkqZvS0lLiycOhEkmEmEjwHTWzZs0S4RTeyNmjYK0jc2wkpPKklM4pJ0mU7E4E8XfS+yRly5NGdt/ZdandaSM3+yRpUW2R/2bCV1xcXO8SQtadyd3kyZNpy5Yt4hZmxtwOb6ey3Ea6CY3fm4KZ/MydW2v0wUFjHDQ2T0LJ5GGWt359C8PuGsPuOsPuQvOEFNsjSQf/m0NW8pSTlx7WfrQ7CeUmn7/z0i090x9SgUC4CIDQhIsnpPlDIFJC409VlPaLACf03nPPPUlJv35lpFIei1sq6KEuEMg+BDDns6/PckljEJpc6s1vvCbskeJw12uvvVbvJuZMmovFLZNooy0gED0CmPPR90E+awBCk2O9L0+QWS/wi8LMVBc3v6GeKGxMd5tOScrpbhfygUAQBFKd80HaRB0gIBEAocFYSBsCWNzSBi0EA4FYIoA5H8tuyRulQGjypqszbygWt8xjjhaBQJQIYM5HiT7aBqHBGEgbAljc0gYtBAOBWCKAOR/LbskbpUBo8qarM28oFrfMY44WgUCUCGDOR4k+2gahwRhIGwJY3NIGLQQDgVgigDkfy27JG6VAaPKmqzNvKBa3zGOOFoFAlAhgzkeJPtoGocEYSBsCqS5uXse2+Tbf/v0bJb01O23GpEGwap/O8WwvPFhFHTlpMAUigYBAINU5DxiBQCoIgNCkgh7quiIQxuKmvstJ3azt3uWUjd3h9AJNJ1uc8Fi2bD/167cn7YSG2+F3XeEBAnYIhDHngSwQCIoACE1Q5FDPE4GwFjfdt217KhTDAn4JDZvghkc6PTRMpoYMqTLekdYshkhCpTggENacj4Mt0CH7EAChyb4+yxqNw1rcQGiSu9yKB/+dTiIjWx87ttp46WtNRtrKmkEORZMQCGvOA1YgEAQBEJogqKGOFgJhLW52hMYp5MRehMWL99PgwVVCR/Wt2fw31xs7tsZ4s/Z+0wZJBrzq8vcVFfto9OhqU7bM4VHzW7Zta0njxlVTmzYNjDd6F4my5eX7jLfK7zXe/t6Ihg1rbPy/sfhc1lu9urnQix/rW8CtYKt4bNjwNR1//FcmyXDTw84+O/2lLowR/7tHj4aGbgkyoz6MmxueWoMEhXIKgbDmfE6BAmMyhgAITcagzr+GwlrcnJJh7ZKCy8r2CLLCGzE/PXvuFiRChknk97wZr1x5gPr02W2SAa+6I0ZU0fTptbRrVwlt3Ph1PdlSz/XrW1B1dR3Nm7dfEBpJZjZtaikIQHl5ramPSmiYOPDfqr52o8YOD9VD46SHl31eutgRSzc882/Ew+Kw5jyQBAJBEAChCYIa6mghENbiZt1IJbFggtCxY4MkXezCMVxAbviy7sSJRTR0aJOkE1JeddWGtm8/SO3aVYqPpGyn0Ji66bt5W/g7nZwaNw+Nmwwv+/x+z2254ak1SFAopxAIa87nFCgwJmMIgNBkDOr8a8htcSsoKEgCpK6uzhEg60Yrw01jxhSaIR1Z2cmbI0kHE5GpU/eJ8Al7QioqmlLbtglS5FWXy8yZUyvCWewdkmEtL0LjRlK8SIQdKF45NLo5R15te33PurnhmX8jHhaD0GAMRIkACE2U6Od422EtbnYb9KRJNSKXZcWK5tS7d0MTSTdviAq3JCZO4Si7rlm4sJbKyqrMvBKdDZ/lsE49ehxWj3ypJMqLFKn6eHlxMklopF52eOb48IZ5NgiENecBLhAIggAITRDUUEcLgTAWN/XeFc5dadky4dnZvPkgdepUWc/LIknH0qXNxH0p7M1ZteprIxG3iajHm70kQdZ8Fa+6djkoLNOLjPBm/+STtcRhrsLCAlqyZH+SPjoyJOBOeOgQHt0cGid71NwczlMaNarQFU+tQYJCOYVAGHM+pwCBMRlFAIQmo3DnV2OpLm5eISDppZGoyo1YEhP+3HrKiWVy0u7kyTW0ZUtdvRNFbnWZTMydWyvI1JAhjWnWrFoRulqwoFh4btTHeoxa6sqkhutymMtqH9dRP7PK8MJDEjYnPXRPOUmCZdVFnmgqLS0wboQtMm1wwzO/RjysTXXOA0EgkAoCIDSpoIe6rghgccMAAQL5hQDmfH71d9ysBaGJW4/kkD5Y3HKoM2EKENBAAHNeAyQUSRsCIDRpgxaCU13cnEIsQDb+CGTi5uL4o5B/GqY65/MPMVgcJgIgNGGiCVlJCGBxw4AAAvmFAOZ8fvV33KwFoYlbj+SQPljccqgzYQoQ0EAAc14DJBRJGwIgNGmDFoKxuGEMAIH8QgBzPr/6O27WgtDErUdySB8sbjnUmTAFCGgggDmvARKKpA0BEJq0QQvBWNwwBoBAfiGAOZ9f/R03a0Fo4tYjOaQPFrcc6kyYAgQ0EMCc1wAJRdKGgG9CM3DgwLQpA8G5h8C4ceOoe/fuhHGTe30Li4CAHQJyzq9duxYAAYGMIuCL0GRUMzQGBIAAEAACWYkA/4gBocnKrstqpbUJzbx587LaUCgPBIAAEAACmUMAhCZzWKOlBAJahAZgAQEgAASAABAAAkAgzgiA0MS5d6AbEAACQAAIAAEgoIUACI0WTCgEBIAAEAACQAAIxBkBEJo49w50AwJAAAgAASAABLQQAKHRggmFgAAQAAJAAAgAgTgjAEIT596BbkAACAABIAAEgIAWAiA0WjChEBAAAkAACAABIBBnBEBo4tw70A0IAAEgAASAABDQQgCERgsmFAICQAAIAAEgAATijAAITZx7B7oBASAABIAAEAACWgiA0GjBhEJAAAgAASAABIBAnBEAoYlz70A3IAAEgAAQAAJAQAsBEBotmFAo3QjMnDkz3U2EKv+SS35CTZq0EDILCwtDlQ1huYNAto1rFfmLBpRR82YlGOO5Mxxz3hIQmpzv4uwwkBf+887vmxXKLnr+Ffph31OpQ/s2gtSA0GRFt0WiZDaNaxUgOcbbtGktSA3GeCTDB436RACExidgKJ4eBLJp4efFvlevXtS+fXtq3bo1Fvv0DImckJpN49pKaDDGc2II5pURIDR51d3xNTabFn4mNN26daOjjmpP7dp1AKGJ77CKXLNsGtdWQsNj/OiOpdT2iCMxxiMfSVBABwEQGh2UUCbtCGTTwg9Ck/bhkDMNZNO4BqHJmWGXt4aA0ORt18fL8CAL/38/2kSHl7alFk2KtI35al81bd6wkdq2a0Nt2x7hWE+W63hc53ryQWi04c77gkHGtRdoa9aspx49jvcqltL3cozDQ5MSjKicYQRAaDIMOJqzR8C68L+7dh3deuuddOngATTY+G/27Gfp/ffW0/gJt9D27Tto7Jh7qKioCW3b9jmVXXgOdf9OV1FefZ5b8DhdWHY53XnnrfSd7l3ppZdepfsmT6OTTupmyPicKh76Mz3++FM0x5AtHy67p2ovTblvBh177LfEx3fdfRt9/fV+swwIDUaxLgLquB5z6120du37ZlUe2/y89+4HNOHO34t/83i9Y/xYenruM/XKfutbncS47NKlM/33v5vp+l8Po969e4m5Icdwu3bt6JZbfk3fOqaTKUuSnxtv+D3t3buPZpZPMnWQ7VkJEgiNbg+jXJwQAKGJU2/ksS5OhOa4446jadPuo/KKCkFoHnxwhkFcDNKxZw/NmDGD1n3wPg25/Aqa9fhjdMQRzejW398pEnaHDx8u0Pzud78ryhUW1tGVV15LEyfdRaefdhbV1NTQPsNbU14xTcj9y18eNdH/+c+vNDaNY4x2xoly/Hzx5UYQmjwen0FNt47rjf/9gm644QZ64403hMipU++jt956yxjjM8UYY4LB47VT5yNo/QcfJ5U977zz6MILLxRj+8knn6QnnniCHn1sGj3yyOOCFD388GM0atQoIfeW399A55w9wJT18cebaMyt91CLFi3otnFjjf83MAmUbG/fvr31xjg8NEF7HvWiQACEJgrU0WY9BJwITf/+59Dpp59Gb6/+l0lozjrrLINs/I5OO+0MsQnwL8+LLhpIZ/T7Pv3+ljuMX62nEN8Ts6fqS3ODWL9+Pc2fP4+efvpZ+vyLzQaZSSze0vPDREmSlv+dVG5sMm/ShAl/oM7fOrKervDQYADrImAd1xwuum3seEFotmz9QIw/JiN2hGbVqrfNssuXL6Ebb7yVli59UTS91Rj3QwYNE0R+0aK/mjKYLHEo9dZbx9Cpp55qEprZTz5LO3d9ScVNW4r6V141SMwBlUCB0Oj2KsrFFQEQmrj2TJ7p5URoeMGeafxi7dz5aFqzZq3w0KgLNS/CY8fcbZKYkSN/a0toXvm/pbT2nfdEfdXborrrGXIOU3H+zJ/G30fvGOV//OMf0a+u/0VSb4DQ5NngTMHcsAjN3xY/Z5Kbz7Z9KEKgkoz885//NIjRbKElh5weefQhg7gUUd++/UxCM+LaG+lqw/N4WIOG9Oc/P2gQ+ycNgvMpCE0KfYuq8UMAhCZ+fZKXGjkRGv4lO2jQADrhhBNpy5aPBSFhD80d48fQd75zgviVyR6aC39yHl1w/gXkRGjYQ7NgwXOGe/7ReoTGGnLiX878/GvV+4aX5i569NHpVNKqmdkvIDR5OUQDGR0WoZEemldeWSqICJNu6aH526LF9O67a+iBB6bSuedeSJMmTaLSo0ro/PMuSQq3cij2yy93iPwb/qHAYSd4aAJ1KyrFFAEQmph2TL6p5UZoHn/iIXqoYhZxUqTMoWF8OE/gg3XrhCv+mWfmUklJM0dCI3NopkyZYoSRDjfhtQs58WbBJ6fUTYPzc6RLHoQm30ZncHu9CM3Spa/QU3OeM8bvM0Y+2L9o2NCRBvFeQI2bHCA15MQke/iwUfSzn/1MhFafnruQ/v73F41w0yJBYJjQcNiKQ06cd8YhJZlD8+abb9KKFcvpV7+6QeSE3X///SK3TC3DOTsIOQXvZ9SMBwIgNPHoh7zXwo3QrPvv23Tdz0caC/XxxISEF34+5dSsWTPauvVTumjA+TTyxpuIXfFOOTS8YPMGoJ5ymjFzUtIJEe4EPuX0wgvLaefOz8VJqNLSo8SvXDXvBoQm74erNgBehIZJ8x2//6OQ99VXXxmeyBMEQeGx/NZb7ybl26xc+SZN/XO5Qew70ocfbqTf3TKKzu1/oUh0l3k4c59+TBAkDinJkNM999xJF5SdQxcPusLIK9tOzz7zd+PE30v00EPTRRn5yBOF/DdOOWl3MQrGCAEQmhh1Rj6rYndfR5MmTanN4R1F8iQ/pR1OEL8wOQfmsMMaGaRjn/E+pfbUsmUrqqzcLpKA+Tm8dWfj1+ZX5t9cTyUkn31aRW3atKJOnY4RspsVtzZktDXh57LrP/jIuAm4oygj25QFQGjyeaT6s11nXCfIzEEqLm5KHY/ubBytrhRhJX6sc4D/3rRxh7ipmt+vJMd1s+J2RtkiMTeaGom/rUrai7Etx36z4rZUXbNTyOaHyxQVthLluYx8Kit3GvNmGwiNv25G6ZggAEITk47IdzWCXkDGC/yBA/uT7onRwVKnnlMZEBodhFGGEfAzrnXGpESVy6ohorDRhocmbEQhLxMIgNBkAmW04YmAn4XfU1iaC4DQpBngHBKfTeNahR2EJocGYR6ZAkKTR50dZ1OzaeEHoYnzSIqXbtk0rkFo4jV2oI1/BEBo/GOGGmlAIJsWfhCaNAyAHBWZTeMahCZHB2EemQVCk0edHWdTeeHPpofv9GhvJCS3bt1aJGfiAQJ2CGTbuFZtwBjHmM42BEBosq3HclRfPqW09dPPaW9Vtfn+pLiaygSmaXGRccKqjXGypAUITVw7KgZ67fj8M/r88y+zYlyrcMkx3qZNa2rerARjPAZjCSp4IwBC440RSmQAgcTLIr+iqqoDtH9/4oWQcX0aNUp4ZNg7ww88NHHtqej14nG9e88u2l97kA58XRu9QpoaNDysMTVq3ECQGYxxTdBQLHIEQGgi7wIowAjIt1pnGxogM9nWY5nVN1vHtYoSxnhmxwxaC44ACE1w7FATCAABIAAEgAAQiAkCIDQx6QioAQSAABAAAkAACARHAIQmOHaoCQSAABAAAkAACMQEARCamHQE1AACQAAIAAEgAASCIwBCExw71AQCQAAIAAEgAARiggAITUw6AmoAASAABIAAEAACwREAoQmOXag1CwoKPOXV1dURl+P/p/KobVmUItXCAAAG6klEQVRl2ekRpL0w9PRjo1VvqXOm9fCjs1o2W/SUOmdKX6d2dOdL0P6w9o3822suuM2tMHRhGX6wl/q46a0jz2l+qeNBtc8LJzc7vNqy4qiDeSo46MgPq28hJzUEQGhSwy+02tZFxe5v3UVVVym3hUxnkdNtJ93lnLDTWcTSrZuO/GzR07p56WxaOvY7lXHDRWe+hK2fVz95fZ8KFpIA+FkDVIzs5rPuRu1U1+1Hg9fa4mSHV1t2ZEbtZ6/6fnHwGmep9inqh4sACE24eAaW5jVx5PdhEg0/G4aXYWHq5dWW16Kmfh+lXn7sSFXPVOv70dXt17WfvtFp08ku3fmi04ZuGS/C4vW9bjte5XT62mtjT3WOeOng9b3TGPKjt44MP/J0y+rY5tWH+D49CIDQpAfXlKXqLuSpNORGkvxOWr/lU9Hbz6YZpV5+bExVz1Tr+9E1DoTGzxjwa5tTeZ35kol+0GlDd3P205cSF6/2vb53k+NHb69+0iE8QYidrn1hjTvI0UcAhEYfq4yW9CI0Tr8G5eesrJfLXW3D6xevughZZattyu/s5EkZbnk7fr6TC5baMdY8Iz96WG1UbVF1t8PYDXedPvGjp1WeHf7WhVrtM+vYUTdqt3Gj1tPR10kvLzzc2tHZxJzGqt2c8dLFbsNz23SdvrOOfbc+9DNv/eJhJ9sPifDazMOQ5bYu6SzCXvW91lavNrww8KqP79OHAAhN+rBNSbLbpLNuTk6xbK+J50ZivBYmr7pOOkoSoqOz18KkblyqvDDwcbMvEzY45QU4YRK0r+02dJ2+D6N/rTja4epGsOzIhnXSeY1Tr/wLpzac5IY1btwWD6++tsPV6TO3z+2wtBIzKz5u33v1jZ0sL3LnJdNrLOuMIb9lUlr4UTklBEBoUoIvfZV1f0VYNzirRn5ON7gRCK+Fwc/G4bQIWhdDnYVbZ1O0kh21fSd8/GxMbgtxUBukTEk4vE5tebXjt3+8yGQQwi37ymmMeo2xIJu8l91B50sQYunVl159qI4Jr43eD5a67frZ2HVk6qxxOnLccAkTBz+6pG9ngGTXdcCYGKmdAQa+aUFAZ7JbN3O/E85tsntt6F5te22IuouzdROwA9tr0/IiA04dKOU6/d+JyNjpw2X9kktZR0eeV9/rYmTXLzqbgtpPbn3vpqdOO159Zf3er926pMkPoXHCRp1DXv3nh0zYkXynz9w+18VCZ07qlgk6BnTXy6A4+OmftGwIEKqFADw0WjBlvpDuBNUlDroLipzw1g3Ya6EJunHoLhR+NkI/m43Oou1FaHTIn9fGEYQE+Ol7v/3jJVtXX11s/G7CXsTFiTB72aUzHlTZXvPEy37r2NJZaXTmjNd89UuQdPF2wl13/fGjt05bfuTprrk6fYQy0SAAQhMN7p6t6k4u3Y1Fd0FxWyR02rJboP1spkHIiK58r83FbtFWNyyub93ArBuxtYzuBupmt1UHO4+T18ZolS9tlUnUTm3YjQdpo6xjJ9uqo5N+Xn2n6umHbPjV24lQeW38XmPKDRs3YhTEVjfS4UaCdAiSFw5+vtddY8IiLEHmoF8dPRd0FMgIAiA0GYFZvxF1s7Au5nYbiVcZJyJj/dzudJHTiQinTV3d4PzoZbXLutDbtWdXxg1luzwanWir14YlN0LVXpXUONlm3QDs6lvxVMmHFRMnsmXXjtNJMC8ZVrucMLWz35p8ax0fOnqmMpZVLP3oYu1fu3Ft7RfdvtTZsK0264wnJyy98HNLRFfr2q0VXt+71fErz2nueOmgu444jQ83+W5rD77LHAIgNJnDGi0BgVgi4PcXeiyNyGKlgH8Wdx5UjxUCIDSx6g4oAwQyjwA21MxjHsQ7E52WaBkIZAcCIDTZ0U/QEgikBQG/IYy0KJGHQr3Ce3kICUwGAikjAEKTMoQQAASAABAAAkAACESNAAhN1D2A9oEAEAACQAAIAIGUEQChSRlCCAACQAAIAAEgAASiRgCEJuoeQPtAAAgAASAABIBAygiA0KQMIQQAASAABIAAEAACUSMAQhN1D6B9IAAEgAAQAAJAIGUEQGhShhACgAAQAAJAAAgAgagRAKGJugfQPhAAAkAACAABIJAyAiA0KUMIAUAACAABIAAEgEDUCIDQRN0DaB8IAAEgAASAABBIGQEQmpQhhAAgAASAABAAAkAgagRAaKLuAbQPBIAAEAACQAAIpIwACE3KEEIAEAACQAAIAAEgEDUCIDRR9wDaBwJAAAgAASAABFJGAIQmZQghAAgAASAABIAAEIgaARCaqHsA7QMBIAAEgAAQAAIpIwBCkzKEEAAEgAAQAAJAAAhEjQAITdQ9gPaBABAAAkAACACBlBH4/yIvAsw7CVcQAAAAAElFTkSuQmCC"/>
          <p:cNvSpPr>
            <a:spLocks noChangeAspect="1" noChangeArrowheads="1"/>
          </p:cNvSpPr>
          <p:nvPr/>
        </p:nvSpPr>
        <p:spPr bwMode="auto">
          <a:xfrm>
            <a:off x="155575" y="-12652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100388" y="2852614"/>
            <a:ext cx="2881312" cy="3603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  <p:sp>
        <p:nvSpPr>
          <p:cNvPr id="7" name="矩形 6"/>
          <p:cNvSpPr/>
          <p:nvPr/>
        </p:nvSpPr>
        <p:spPr>
          <a:xfrm>
            <a:off x="1403648" y="4953942"/>
            <a:ext cx="5976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b="1" i="1" u="sng" dirty="0"/>
              <a:t>Highly Cited Papers:</a:t>
            </a:r>
            <a:r>
              <a:rPr lang="en-US" altLang="zh-CN" b="1" dirty="0"/>
              <a:t> </a:t>
            </a:r>
            <a:r>
              <a:rPr lang="zh-CN" altLang="en-US" b="1" dirty="0"/>
              <a:t>列出在</a:t>
            </a:r>
            <a:r>
              <a:rPr lang="en-US" altLang="zh-CN" b="1" dirty="0"/>
              <a:t>22</a:t>
            </a:r>
            <a:r>
              <a:rPr lang="zh-CN" altLang="en-US" b="1" dirty="0"/>
              <a:t>个学科里被引次数最高的文献</a:t>
            </a:r>
            <a:r>
              <a:rPr lang="en-US" altLang="zh-CN" b="1" dirty="0"/>
              <a:t>. </a:t>
            </a:r>
            <a:r>
              <a:rPr lang="zh-CN" altLang="en-US" b="1" dirty="0"/>
              <a:t>排序列表按照论文被引用次数的高低排在前 </a:t>
            </a:r>
            <a:r>
              <a:rPr lang="en-US" altLang="zh-CN" b="1" dirty="0"/>
              <a:t>1% </a:t>
            </a:r>
            <a:r>
              <a:rPr lang="zh-CN" altLang="en-US" b="1" dirty="0"/>
              <a:t>的论文而给出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427538" y="2133600"/>
            <a:ext cx="4716462" cy="647700"/>
            <a:chOff x="4427538" y="2133600"/>
            <a:chExt cx="4716462" cy="647700"/>
          </a:xfrm>
        </p:grpSpPr>
        <p:sp>
          <p:nvSpPr>
            <p:cNvPr id="101385" name="TextBox 11"/>
            <p:cNvSpPr txBox="1">
              <a:spLocks noChangeArrowheads="1"/>
            </p:cNvSpPr>
            <p:nvPr/>
          </p:nvSpPr>
          <p:spPr bwMode="auto">
            <a:xfrm>
              <a:off x="5003800" y="2133600"/>
              <a:ext cx="4140200" cy="647700"/>
            </a:xfrm>
            <a:prstGeom prst="rect">
              <a:avLst/>
            </a:prstGeom>
            <a:solidFill>
              <a:srgbClr val="FF0000"/>
            </a:soli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zh-CN" altLang="en-US" sz="2000" dirty="0">
                  <a:solidFill>
                    <a:schemeClr val="bg1"/>
                  </a:solidFill>
                </a:rPr>
                <a:t>可以按照</a:t>
              </a:r>
              <a:r>
                <a:rPr lang="en-US" altLang="zh-CN" sz="2000" dirty="0">
                  <a:solidFill>
                    <a:schemeClr val="bg1"/>
                  </a:solidFill>
                </a:rPr>
                <a:t>22</a:t>
              </a:r>
              <a:r>
                <a:rPr lang="zh-CN" altLang="en-US" sz="2000" dirty="0">
                  <a:solidFill>
                    <a:schemeClr val="bg1"/>
                  </a:solidFill>
                </a:rPr>
                <a:t>个大类学科检索高被引论文，评价已有论文</a:t>
              </a:r>
              <a:r>
                <a:rPr lang="zh-CN" altLang="en-US" sz="2000" dirty="0" smtClean="0">
                  <a:solidFill>
                    <a:schemeClr val="bg1"/>
                  </a:solidFill>
                </a:rPr>
                <a:t>质量影响力</a:t>
              </a:r>
              <a:endParaRPr lang="zh-CN" altLang="en-US" sz="2000" dirty="0">
                <a:solidFill>
                  <a:schemeClr val="bg1"/>
                </a:solidFill>
              </a:endParaRPr>
            </a:p>
          </p:txBody>
        </p:sp>
        <p:sp>
          <p:nvSpPr>
            <p:cNvPr id="101386" name="Line 6"/>
            <p:cNvSpPr>
              <a:spLocks noChangeShapeType="1"/>
            </p:cNvSpPr>
            <p:nvPr/>
          </p:nvSpPr>
          <p:spPr bwMode="auto">
            <a:xfrm flipH="1" flipV="1">
              <a:off x="4427538" y="2493963"/>
              <a:ext cx="57626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3779838" y="2852738"/>
            <a:ext cx="5372100" cy="647700"/>
            <a:chOff x="3779837" y="2852738"/>
            <a:chExt cx="5372101" cy="647700"/>
          </a:xfrm>
        </p:grpSpPr>
        <p:sp>
          <p:nvSpPr>
            <p:cNvPr id="101383" name="TextBox 11"/>
            <p:cNvSpPr txBox="1">
              <a:spLocks noChangeArrowheads="1"/>
            </p:cNvSpPr>
            <p:nvPr/>
          </p:nvSpPr>
          <p:spPr bwMode="auto">
            <a:xfrm>
              <a:off x="4787900" y="2852738"/>
              <a:ext cx="4364038" cy="647700"/>
            </a:xfrm>
            <a:prstGeom prst="rect">
              <a:avLst/>
            </a:prstGeom>
            <a:solidFill>
              <a:srgbClr val="FF0000"/>
            </a:soli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zh-CN" altLang="en-US" sz="2000" dirty="0">
                  <a:solidFill>
                    <a:schemeClr val="bg1"/>
                  </a:solidFill>
                </a:rPr>
                <a:t>按照科研人员、机构、国家</a:t>
              </a:r>
              <a:r>
                <a:rPr lang="en-US" altLang="zh-CN" sz="2000" dirty="0">
                  <a:solidFill>
                    <a:schemeClr val="bg1"/>
                  </a:solidFill>
                </a:rPr>
                <a:t>/</a:t>
              </a:r>
              <a:r>
                <a:rPr lang="zh-CN" altLang="en-US" sz="2000" dirty="0">
                  <a:solidFill>
                    <a:schemeClr val="bg1"/>
                  </a:solidFill>
                </a:rPr>
                <a:t>地区、期刊等名称自动进行高被引论文索引</a:t>
              </a:r>
            </a:p>
          </p:txBody>
        </p:sp>
        <p:sp>
          <p:nvSpPr>
            <p:cNvPr id="101384" name="Line 8"/>
            <p:cNvSpPr>
              <a:spLocks noChangeShapeType="1"/>
            </p:cNvSpPr>
            <p:nvPr/>
          </p:nvSpPr>
          <p:spPr bwMode="auto">
            <a:xfrm flipH="1">
              <a:off x="3779837" y="3212976"/>
              <a:ext cx="1008186" cy="124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3987800" y="4149725"/>
            <a:ext cx="5156200" cy="1368425"/>
            <a:chOff x="3987800" y="4149725"/>
            <a:chExt cx="5156200" cy="1368425"/>
          </a:xfrm>
        </p:grpSpPr>
        <p:sp>
          <p:nvSpPr>
            <p:cNvPr id="101381" name="TextBox 11"/>
            <p:cNvSpPr txBox="1">
              <a:spLocks noChangeArrowheads="1"/>
            </p:cNvSpPr>
            <p:nvPr/>
          </p:nvSpPr>
          <p:spPr bwMode="auto">
            <a:xfrm>
              <a:off x="5219700" y="4149725"/>
              <a:ext cx="3924300" cy="1368425"/>
            </a:xfrm>
            <a:prstGeom prst="rect">
              <a:avLst/>
            </a:prstGeom>
            <a:solidFill>
              <a:srgbClr val="FF0000"/>
            </a:soli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zh-CN" altLang="en-US" sz="2000" dirty="0">
                  <a:solidFill>
                    <a:schemeClr val="bg1"/>
                  </a:solidFill>
                </a:rPr>
                <a:t>可以通过关键词或词组检索论文标题、科研人员、机构、国家</a:t>
              </a:r>
              <a:r>
                <a:rPr lang="en-US" altLang="zh-CN" sz="2000" dirty="0">
                  <a:solidFill>
                    <a:schemeClr val="bg1"/>
                  </a:solidFill>
                </a:rPr>
                <a:t>/</a:t>
              </a:r>
              <a:r>
                <a:rPr lang="zh-CN" altLang="en-US" sz="2000" dirty="0">
                  <a:solidFill>
                    <a:schemeClr val="bg1"/>
                  </a:solidFill>
                </a:rPr>
                <a:t>地区、期刊等查询相关高被引论文。支持</a:t>
              </a:r>
              <a:r>
                <a:rPr lang="en-US" altLang="zh-CN" sz="2000" dirty="0">
                  <a:solidFill>
                    <a:schemeClr val="bg1"/>
                  </a:solidFill>
                </a:rPr>
                <a:t>and</a:t>
              </a:r>
              <a:r>
                <a:rPr lang="zh-CN" altLang="en-US" sz="2000" dirty="0">
                  <a:solidFill>
                    <a:schemeClr val="bg1"/>
                  </a:solidFill>
                </a:rPr>
                <a:t>和</a:t>
              </a:r>
              <a:r>
                <a:rPr lang="en-US" altLang="zh-CN" sz="2000" dirty="0">
                  <a:solidFill>
                    <a:schemeClr val="bg1"/>
                  </a:solidFill>
                </a:rPr>
                <a:t>or</a:t>
              </a:r>
              <a:r>
                <a:rPr lang="zh-CN" altLang="en-US" sz="2000" dirty="0">
                  <a:solidFill>
                    <a:schemeClr val="bg1"/>
                  </a:solidFill>
                </a:rPr>
                <a:t>布尔逻辑运算。</a:t>
              </a:r>
            </a:p>
          </p:txBody>
        </p:sp>
        <p:sp>
          <p:nvSpPr>
            <p:cNvPr id="101382" name="Line 10"/>
            <p:cNvSpPr>
              <a:spLocks noChangeShapeType="1"/>
            </p:cNvSpPr>
            <p:nvPr/>
          </p:nvSpPr>
          <p:spPr bwMode="auto">
            <a:xfrm flipH="1">
              <a:off x="3987800" y="4797152"/>
              <a:ext cx="1232272" cy="27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344613"/>
            <a:ext cx="8604250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 descr="C:\Documents and Settings\Administrator\Local Settings\Temp\mx3289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181806"/>
            <a:ext cx="8280920" cy="4676194"/>
          </a:xfrm>
          <a:prstGeom prst="rect">
            <a:avLst/>
          </a:prstGeom>
          <a:noFill/>
        </p:spPr>
      </p:pic>
      <p:sp>
        <p:nvSpPr>
          <p:cNvPr id="32770" name="AutoShape 2" descr="data:image/png;base64,iVBORw0KGgoAAAANSUhEUgAABDoAAAJjCAYAAADtfHG8AAAgAElEQVR4XuydCZgVxfW3z4DsIPvungRFNCqYuG+QuINJxAQSzSqgRj8X0KiIoiAuAZeoQUATE434d0sCGo2JIi7RqCioRMFEBRUERHaGYZn5+vRY15qml+p778zcufft5/GR6a7tvFXdt+vXp06VVXmHcEAAAhCAAAQgAAEIQAACEIAABCAAgSIgUIbQUQS9iAkQgAAEIAABCEAAAhCAAAQgAAEI+AQQOhgIEIAABCAAAQhAAAIQgAAEIAABCBQNAYSOoulKDIEABCAAAQhAAAIQgAAEIAABCEAAoYMxAAEIQAACEIAABCAAAQhAAAIQgEDREEDoKJquxBAIQAACEIAABCAAAQhAAAIQgAAEEDoYAxCAAAQgAAEIQAACEIAABCAAAQgUDQGEjqLpSgyBAAQgAAEIQAACEIAABCAAAQhAAKGDMQABCCQSWLd5nUz61yRZsm6JHL3b0fLDfX/o/71g5QKZOnCqn3/mwpkyc8FMGXXoKOnVsVdimSSAAAQgAAEIQAACEIAABCBQGwQQOmqDKmVCoMgI3P/W/bJw5UIZe/RYX+zo0aaHDJ85PHPOFz8e+aF/bdKxk6Rfj35FRgBzIAABCEAAAhCAAAQgAIGGQgChI6GnzFdqTZbtl2qdEL6+9HW/pteGv+Y8NnTSuHTdUj99r069pE3TNs55TULz1V3/Nl/eUxdSohnC+k0n+xP/NdEnMnDPgTKw18CSoKP3wdTXpsrwA4dnbFY+KnjoMbzfcBkxc4R0b9NdRvQbgdBREqMCIyEAAQhAAAIQgAAEIFCYBFILHXOWzJERj42ItSbNZL7QsKiLvi0oTJ0zVfQ/PaacPCWrCVxaoUMZT3ppkv+13D66t+4uM384MxWytHWnKrweE9vjUCfZ+l++jzB2dVFv0I7gmMy3na7lPfvhs/5yFRXd1GtD+egSlrHPjvX5qyinS1kQOlyJkg4CEIAABCAAAQhAAAIQqA0CCB0eVRUU1DXfn8gF3O7r2qMjTkjSuAf3n3p/qnFQrB4ddSE41LdHh47JxxY+Jq2bti4YbxwVXY655xjfM0n5qKhx/9vespbPFsqk4yb53i4IHaluURJDAAIQgAAEIAABCEAAAnkmkJPQcXKvk0Nd9xva+vx8eG3E9Usar4qRT42U2R/O9ou76JCL/C/meugyFhVkNBYCh0h9CR11yf7AqQf61fXt3rfehQ7lPWXOFFm/eb0/Bn0vmi+EDj8gqef19OxPn82ca2jPgLrsV+qCAAQgAAEIQAACEIAABGqXQE5Ch8uSAf0CrJMkswxDvRL0P7O2X81zSWMm+3OWzvFd5DUWQL/u/WqUo2m0nnUV3vKTZm38elQgUE8NnaBpHp2kmaUpJgaGem3ol3MjLuzZcU8/rbYxLk6GER9s23SCF4ylkUboMJPbNN4byk9tNPE8bDsND7UtOPm0uavXwIE9DtxutwxNo1/r9TBxQrQuY7PyjNphw2bv5/f6IyjU6NjQPvXb5/Wn6wQ5SujQ83qY/tN2anuj6je3l53OtCOs32wepg77Fk2y2eQ3NoeNY2ODWSKm3EYeMrKaUSDIp9Zn7omoPgy7Lwx3FSvNvagMXlvymn+vaFl6H7j2R+0+pigdAhCAAAQgAAEIQAACEICAO4FaFTp0gqnr93XiZB/2F2qXNJpXxYirn716O8uCYouZnGodOlGb/vb0Gnl00jjx2In+5M725AgWbMqN8vZQu4w4YufVCeLIQ0fW8HTJRujQeBz3D74/MQCpctHlKUHGJp5IVN06qdVrwXxH7XaUv7OGEWtsQUE9TKa/NV2Wrq8OkGoO2/PEnNM2BdnrNRO/RSf8GrwyGIdE+0frT9qeNEroMELR0H2G+vEiTBBY0y61T5cn2UdYX5r6TftMu+M8SZJsjhrD2hZtr44bPYwNYbexzU+Dg4Yx1rGvDG0x0b4vVGy66aWb/OJ1nKiApQyMJ5Fdb7ZxadwfQaSEAAQgAAEIQAACEIAABCCQXwI5CR1hS1fMV26dyA68f2Dm67DuTqFeFpmtKT3Xd5c0aq6KIaOeGuVbrpM49TzQSayZmKlwYTwF7Im9nd72QtB260TQxN9QTwgzedcJrooVZkeNKKFDJ7WaX+vVCaV6kejf5mu4Bg01YkEaocNeuqJih+5yYXuh2N1vc/Hb/AVjZWMm82F1ax/oVqC+l4tXh9qq7TeTZnvSHYwZYurRdtiT7BlDZ2Qm1vaE35Sv6bUOM5nX+lVEsNutMSm0TS7eLElCh+FkPBZM2Xr+qqOvyghRdv+atiqfoIiVJHS42Gz6S8UWFeH0mLlgZmbs2eKUXjMijTIywovZOcceJ+aesNut6acMnLLdGFQbzVjXf+t9oB4hJuCuKUvrV++OoGCS38cPpUEAAhCAAAQgAAEIQAACEMg/gZyEjrDmGE8IlxgKLmm0DjMpDsYqMJM9e2JsT+ztCbstqgR3L4mL0RF1Tdse3PLVtidKfEnakSbM00InuhqrI7iziApJZtKqQUrDvCDChA4zKddybUFGxQDzpX/WT2f5k2TbJk2v9RhPAZuNEQ90sj1o+iB/aER5pdgCje0xoLZrX+th8wsbZy5Ch12Gnd4IXVru0fccnRGnbNtsFv6k/4ttgcPqdbFZyzDCTnDZlhEE7fGq6aNidNhtCHqo2O22vZ3scWB7NWk9aYS4/D+CKBECEIAABCAAAQhAAAIQgEB+CdSa0GFP/nSCrJMu4/1gTHBJY3Z5CJv82hNmMxG1J222l0HchC4bocPYYMds0HMmrkLUJDNJ6NAytEwVI4JeBfZXeptd2HIM076wSawRjoITa5u1ESCiBAItP2zSby/PCFvSovmM0BLmuWHalhT/JUnoCNuKNygc2Axt8cOwMyKI/h0ndLjYHLxtTRwOn8cXWwkHhbwoocP2HgmOcS3PCGBRAmBQRLKX7uhYUs8ggt7m90FLaRCAAAQgAAEIQAACEIBA3RHISehImoyGxT4Ixg9IShO33aqNKSkmhaaN+nKdjdChk1uNkRCMV5ERGHRXCu+/uHqTulmFB42JYS+7MOKBqzdMmM1xMSCC7Y+rJ+yayw42weVFYRySdhpJEjrC8geFgySGYeyytVltVI8OHe/BuCTGflehI8kDI+x6XJ4oLyIdv2bXn6SxynUIQAACEIAABCAAAQhAAAKFQqBWhQ41UieGKgqYnU/0XPBre1wae2Jp4meEwRt16Ch/6UbchC5fQkcwZojGuOjRuoffrHx4dATts5d0mMlw0iQ9I1h4AUdNrAfjlWAm/NoPGlMl7DAxSmpT6LBjTwTboDEsTDyPsPY1NKEjGBdl6L5DM3E60np05FvoUL4qqmm8EPUisoUYO55JoTy0aAcEIAABCEAAAhCAAAQgAIE4ArUudNiV2wEUo3ZzCKbROBjH3HOMX4zLpKsuhA7TxqBgYy+FyGXpSrDD7CUlRuiwz8UF74xbuhK2XCNYd1qhwxaBgktjTNlm6UXY8hLX2zUfQkcYV1O/fU3PxS1dcbHZjp0RXG5ilpq4enTYS1eCy1CibEoSR2zuYcKaa7+QDgIQgAAEIAABCEAAAhCAQH0TyEnoCNt1RQ3q16Ofb5dORs2/9W9bxDDBM13SmEmaegDorhN20E3Nr5O7sF1XgvEwoiZ79iQ0KKaELcUw5djBNrUN9had2QodOmk29mgwUBVP9Iu/2WHGjnth2xNst5ah+cNsDgsiagai1qdtMEsW0godwZ107P4ybYqL+2GW6wQDr7oKMFFxLTR/2DUTE0Sv2+JbcElVnNDhYrPN3A4ca58PCh0mRkicoBbcXcVutz0mkpauqGeP2SXIFjri4r/U98OL+iEAAQhAAAIQgAAEIAABCIQRyEnoiEJqL5EwyyOCW7jqZM9MPpPSBGMI6IRQDz2v25G6igpRk71gUFSdPOpWuLpFa5jQYQefNG037v46WdS4Ha5tCjKMi18R3CUlyMVui24LquJPmM06MR8xc0RmiYJZEmT6yJ5wpxU61B6bj/5tytclNGY3F3tCbtqtfWk4JgVtzYdHh7bN9sbQv9V2e6ya/knaXjbJZt1a1+xGY5bsmHqUj9odFDpsRkbcG3nISF88tMdlsDxjh9mKVv+OEzpMWea+MkudNF/S7jc8ViEAAQhAAAIQgAAEIAABCBQagVoTOuyv3LbR6gWisRdUEHBJY/LqRHDivyZm4k2Y8zpJ1km98RzJZulK2OTcTDqjgmva5zW/tmPScZMybbSXbaRZNmAvS7C56Zd1neTaW5Pq9SguRmiJqjtqZxezQ062Hh2mzSogqC3BYK2214QytAOtmry5LKlJ69Fh+l7bqkKLObT/FqxcsF18kzjhJ8lmva7ihalHWeu9oIKHsgguQQoKUto2m19YfVFbEbsIHfZ40/GsbWP3lUJ7ZNMeCEAAAhCAAAQgAAEIQCCJQGqhI6nA4HX1ltCJnB72MhY7nUsak97ezlXjdxh3+7TtCktvlx3V1mA+nfiq94e9nCYfbVEBQ70A4rhFMUzLxWx1qssXgkJKrra42GHS1AbHNO03HFz7PqrsJJvNddd6TPqo/jH3T678anMcpOkH0kIAAhCAAAQgAAEIQAACEMiFQK0LHbk0jrwQgAAEIAABCEAAAhCAAAQgAAEIQCANAYSONLRICwEIQAACEIAABCAAAQhAAAIQgEBBE0DoKOjuoXEQgAAEIAABCEAAAhCAAAQgAAEIpCGA0JGGFmkhAAEIQAACEIAABCAAAQhAAAIQKGgCCB0F3T00DgIQgAAEIAABCEAAAhCAAAQgAIE0BBA60tAiLQQgAAEIQAACEIAABCAAAQhAAAIFTQCho6C7h8ZBAAIQgAAEIAABCEAAAhCAAAQgkIYAQkcaWqSFAAQgAAEIQAACEIAABCAAAQhAoKAJIHQUdPfQOAhAAAIQgAAEIAABCEAAAhCAAATSEEDoSEOLtBCAAAQgAAEIQAACEIAABCAAAQgUNIFEoWPq1KkFbUAhNO60006VFi1aSZMmjeXuu39fCE3KqQ3f/8Egad6sXdHYkxOMPGf+7vcGSZvWsM0G6w9+8B1p1mxHP2vz5s2zKYI8EIAABCAAAQhAAAIQgEAJEHASOk46+cgSQJGdiY8/9pwcceTh0q1rV1/s+OMf/ygNmZfac9RRR0nXbm19saOh25Ndr9ZOrmq2R0qHju18sQO27pyV3eGHHyo9e3bxxQ6EDnd2pIQABCAAAQhAAAIQgECpEUDoyLHHdQLWr18/6d69u3To0KHBT16LzZ4cuzev2WGbPc4gO4SO7FmSEwIQgAAEIAABCEAAAsVOAKEjxx7WCVifPn28L81dpVu3nYpC6FB7dt6lp3Tp3K3B25Nj9+Y1uxkrO+3UXbp27ZHItsOK9+WJCcNl9dJPpGnLlnL06Hul7Ct757VNDaWwIDuEjobSc7QTAhCAAAQgAAEIQAACdU8g70LHqlWrpWnTptKqVcu6t6YeakToqAm99V8elU0HflO27rRTPfRG/Ve5YcNGWb5shey+x67bNSat0NGzbIPM+911smnjeqncukX2PW6IrNnriPo3sh5agNBRD9CpEgIQgAAEIAABCEAAAg2UQF6FjhUrVsqyBS/Kig1NZM99D5AePbo1UCzuzc5F6GjcuIlf0bZtW9wrrOWUxp5sPTpU6JD1G2TDaafJVeN/7dzasePG1Ej75ryFMmbMNf65lp43w5nDTpcBA44U+7xeGzfuSj+NSWsK+euM+2T69EdlwX/miyn7lEGn++m/vl8vGTtmnLwxb4Gf/ID99pSLLx3pi3N6fsF7H8ldd9/i/23nMWVruQ94/5lD82sden7GX5/0vDU6y8aNm7y6xnixTtpl0iUJHU9+Wj0ezNFy05rt+G1s3taJ6fHdCmdMOTU4IRFCRz4oUgYEIAABCEAAAhCAAARKg0DehI5Fiz6W9999Sw7bpXpyNn95K+n6tW8UvdiRRuhQYaNVS91xo3qHFnNs2bJNtmzxxIGNq+td9MiH0NH4gw9ka/v2snHoD6XH7ttk6tQ5Mnx4v8j/D/vFTRkxwjAxgsZrr70m999/v0ybNk0e/fP98vJLr/qihp43x2crF/v/HH35tX68lOHDh/t/T5w0Qd5buEhuvfVWWfn5h75oMWXKFNl1t85y2SWXSd8DD5XTT/+xDBkyRH70ox/JUUf39YWO/76/REaN+n+y/wG9a+SpqNiYqbN9u+5y5JED/PK0zkWL3pdTT/2+Z+Ptst9+/bz8o6R16zZyzjnDpLKq3M+XJHTsdP1z1eWXeyKFl+XYisdl58pVmTo/atRenmqmHh3VO4+EHh2qxZKPLy2uAMIIHdFdzhUIQAACEIAABCAAAQhAoCaBvAgdH7y/SDYsmSd9u6+Tpo2r/Bo+L99B5n7aWtp27yNf67WrNGrUqCjZuwodrVq1y2zZGgdi3fqVsmHD6npjlY3QUVaxSZp44kaTxYuk6ZJPpNJbvqSHih3lx58gM197LyehY/Kdt8hjM/8hM2b8RZ566omM0PHJkndrcFKRQsWLn/zkdFm1eqnvYZEkdHznOyfLmWee4wkSZ8qhhx0sl4wcJd167C7/+9/7csdvJ8m3vzUwI47YQodWbAsnDz30qDzz9PPy0EOPiAovs2c/L7ffdpc8/vhf/LbokSh03PSin+7sQ/aWY3fvJtvu+J40en+ulDVv6p/f1mNvKfvxZGnUpmvo+Hh1xSq55bm3ZWPFFvn4osPqbQzVRsUIHbVBlTIhAAEIQAACEIAABCBQnARyFjr0y/u21QvkwB7rpEWTyu0oPb+orbTsuo/sudfuRUnQRejYsU1nb/nFl1/h13/8sWz70/3SeO/e0ujTT2Vzebm06n+MNNlnX5/Rxo1rZe26FfXCK63Q0Xj1amn77DNStbra86Bqwwap2rxFtnk2mWPjz38h3ftW22+8O8y/9f+v/nt2pEeHKcN4Shihw5w3S1H077RCh1m6ctBB/eQ3v7ndY/6ZL3SoWLJw4UI566yzPU+PL71A4oSOe+65z18mc+fUe+TTZf/LLLH5979f8v/Ww1XouO+M/vKj/XaXf47sLx+/Pkuatmrrx+jo1ucg6X/ln6RR2+6hY+Plj1fI8VOfkjXeshmEjnq5fagUAhCAAAQgAAEIQAACECgAAjkJHW+8/qa0qnjf8+RYH2nK5m1l8ra3jGVji6/KXnt9VYptt4QkoUM9Odq07liDz8qxY2WHis3S9roJ/vk1N9wozTdulB2G/EAa9+7tn6svz440QocROWTDeqnaUh0Twggd+m8VO8o2bZLKxjtIxS/OlCum/D5ynETF6NAlKiNGjPCXh3zv1OPl1Vfmhi5dUREirdChgsY3v3mwv8zkwYemy+bNqzNl7LbbzvKvf70iTzzxpLNHx/PPvSK/+93v/GUyL788R269ZYo899xzYjxPXIWOO4ccLSMO/Io8eWF/+XTul0JHh916yxEX3S5tdt5LKjeXS5W31Klx9+rxosc//vepnPaHp2tV6FhbUS6LF34oXbp2ki5dOuf8CHv7rXecysKjI2fUFAABCEAAAhCAAAQgAIGSIZCV0LHJm7y+85+FvsixT5cNmeUqcdQ0ZseKRrtL375fL6plLElCR8cOu9WIx1GxcYNsGnetNPd2pml29Vgf2erf/EZarPxcmu3heb385CcZjMYToC5Ho6vQ0fzjj6TVW296gUfXeR4cm2OFDl8E6bOPtL3ke6GmJMXo0KUrKiLcdddkb0nIbOelK08//Zz83wN/lUceeUT+85+53vKZc73lLzOkabOtmRgduszl+OMHyjXXXO0tsepeQyz5yU9+Lh98sMhJ6Fi8aIlf/p/+dJ94oTlkwrU3S9u2bb2ApNem9ugIEzoUXMtt5XLs5Fek5W77yeb5T8nWRa9J4269pclu/aRRh12chA4VFkaPvlY0WKseuvzm61/vI+PGXybBa8HOmjXrRbnl5sl++uXLP/MCtv5G5s19M1NeMEirKXfMFdfJm2/O94sz55YvXyFjrrheWrRo7p8fO/Yyade+deRQR+ioy6cAdUEAAhCAAAQgAAEIQKBhE0gtdKjIMXfufNmj2YeyR/svlye4YFCx4/31neUb39jfmwxGT2pcyopLozFD1q2r8HfXsA8938XbESOfW9/GCR1h3hzanvIPP5AdPC+HJjvvLDWEj15fE2+tRKbJQa8ODba5z769ZejQ7/nxJ3Rieu2E0ZkJqsk4xLuuaez05ppObPXo1q2b/OznQ+Xgg/vVYOQidBiRo6qiQsq2eCJHktDRt6+0Pee4yC5LEjpef/1lX0R45JEHPcHi7Ro7rBhb/clyIEaHbvWqDJo0aSZr1qyRPn16yY033ixLly6SK6+4PBPPY6znYdOsWSs5/4LhNQSQ306+w99dxQQwjVu6ote0Tx5/7B/SqVMHf9eV3/72NuncuWPqGB1xQseA21+SNl/pm2FZPu9vIp/Ol2Z9T5Wn17ZM9OgwYoZ6yqiniY6H1q1byx/+8Dt59915vmhhrtkdpsLEsDMvlFtuuVYOP/w40edAhefd8fLLz9bI07pVB293nBMzQVo13TnnjPDu+W/K2Wf/0i9Sz91+x03yb8/r5aEH789U8+lyb0lXxA5ECB25PhXJDwEIQAACEIAABCAAgdIhkEroWOUFmZz7xtvSs8Vnzp4cNsryLY1k3rLWsnLrTt5ShF5SvqlCzvzF+f7XZd2aVv991FFHyUUjh/mTxqVLVvr/NpNzLWvfffeW8dde7l+f//a7/r/NUT2xHe9NMis8t/qOnhPB170J/8l+2aMvn+DFyWjm//vkgcf5QoAepuy77r7Vn5TqkoPrJtxcox57K1E7JoTmjxM6dGeOZs1axo6m9S+8IGX/+KcXqLSZND76KJFDD82k18mzCWSpJ3XSftBBB3s7hQyRKVOnZAJtzp79RGayaTKvW7dSzjvvgkx6E/PDBNBcsGCBv5vJPX/4rTdh/XI3kSSho/mnS6XVG6/71bgIHbL33jJqTvXX/LgjuHRF0yq7Th13ySz96NljL1+kaNK0zD9vjo0b12Q4qQdNZWVFDW6e04m3ZKqp7LSTJyxZTO202ld6KO/g+ZYt2/oBRoNCh6bXNtnXGpW1kLVry+WrX/2KX97y5Uvcd135IhipL3T020n+fsG3ZOmbL/gxOvRQj46g0KHnty19R3Sn4n+saZ+V0HHSSSdKmx139HaL2VMuu/TqUKFDvTn++pe/ZYKtGhbz5y+Qyy8bVyOPHaRV06lHhwodP/zhad7Ow5/7thjvkIsuusjf7SbpQOhIIsR1CEAAAhCAAAQgAAEIQMAQSCV0qEjw+cq13mTwc9m71fvSo01FKpJL1jWThRVfk6ZNWkqvPXfx43UMHTJcbr75Zm9C+IncfvsU391flyhcfPEl/jadp5/+gxrbeGqF5ouwCh2TJ0/1YyLocdOkafL55yu8/Hf7f69du9b///jxE7w86/2Akwvfe0/O8LYUvfe+P8qOOzb64ot2K/nVr0bKAX37yB23/05ef32uNyneyd+WVL88az2///0fM7baE9s4oaNb1+rJbtShQUnLpt0lzbxJ5g6HHFxD5DB57OUrLkKHvROJnT4odHz22WKZcN0t3k4h/8wsrdA644QOjcnR4Z350niXr0lZz938Jm599m+ysVkTKd99D//v9s/Plq0ff+L/e1O/A6XTkANjGejFMI+OxEwpExjBKUysSFmUU3KtL1iXa4yOKWecKMObvS5Pjj9LPvvsc2m0Q/WWsVFCh2mQS4yOMI8O9Vi56qor5bLLLpbzzx/lixbvfPCGH4tDD/UiUmHxnf+8J3fcMTlzv+m1YHl6LkzoCC5d0XT33POg/PnRGb4odNV1l8qOzVpEskXocBp2JIIABCAAAQhAAAIQgAAEPAKphA5DTHda2a3RvO2EjrfeX1MD6r57VH+JNocKHUubHFhjB5YrRk+Q739/sMz3Yn7o8cD0B0R3qhg06Dty+eWXy9599gjd4tN4dNhCx/BhI+Xcc0fIMcccW2MypmLKZZeNypy/4PzL5bvfHSz9BxwkJ5/0AznhhOplFReNPFdO/9GZXhyR/f0YBLbQYddj25St0OEvWbntDml1zNFSdUC/GnE87PKDQsfbb7+TuawBOrWNxqPDXLj22tH+5DRK6OjVq5fnJfGJfO+7Az1e5zsLHW0WvCOtd/V2itljr0wbNj9yt6xus6Ns+WLHmNZ/eVQae1vNbvz2sTL6//4i0+6+KPFGqwuhI7ERdZDAVei489SDZcTWJ+WxW8bJp6s3SfMmjf3WtZAKOfaOV2osXbGbnYvQ8eSTM71grJXedrh/84WOF174uxdYtXpZyY2/HidPPvkPb4vfpzxx4g9ZCR3BpStGnPx06QYZOXKktzRpuH8/snSlDgYiVUAAAhCAAAQgAAEIQKDICeRV6Hjt3c9kr13bytatVfLfT9bKgXt1qoEvTOhQwUIPDeZ4wgnHerEC/iRXjb3K97pQwUOXEhx/3JdBLE1MhjChI/gl2VQePK/iyiGHHC6nfX+gL6LocpQbbpjkTeymep4dl8m3v328zJnj7ZrxhUeHvXTFBHE0ZccJHcFApDYMXbLSyAvMam87GzbWwjw6NNbB1KlTM20MW7qiXiejRo4OXbqiywUOP+JQb9lFz+22so3z6Oj80ovSdKAX46Nps1ihY/NeveXyPz2c6taJ2nWla9euMnXaJL+sOyff5++CYo+BsL7R/j7AW4ahZaooN2bMNTWCb5rlRzqGdEvYsGUzqRrvmNhF6GjcvKX85uC2ck7lLHnpib/KqvWbMqW3qiqXb4z/px+MNOzIReho3rxKfvnLUbJ+/frMMhT1Smndqotf1TvvvurH6FDvj27dW2Wqd/XoCC5d0d1bjAfHBeeP9oTHU+Wkk76VWdoStA+PDsdBRjIIQAACEIAABCAAAWhKiG0AACAASURBVAhAIL8eHSp0qLihW8q++d4KJ6FDY2I8NvPvngfFSs8t/la56aZb/OUr7777jhcP4NFMwESdYKkHgx6rVq2Uu383xV9SEvTouPjiiz1vhj1qLBtQj45rrrkmc954dKgnx7e/fZw/efv1r2+UA7/xDanwlrh07txDXnrpBb/ssKUr9vKQbGN0bPDsa7p1qzT5whMibCxmE6PDdenKV77a01vOs2G7L+iJQsepv6jR1KBHR1PPrqomTaTLEd39JSnZenQYgaJNmzbeTiZ/kipZKzoh1iCfp5xyir+kSYOFvrewelcUc5gAm5rvnnvuzgQvtYNvmuCi99xzXybOifEwqM1nQiqho/xJ2fjZImnctHpXEj22rlkuzYf+tsaWsnZ7cxE6dt2ts1xysScMebujhAUj1XqCu65MmTop9dIVLUfFQhPzQ/8uL9/k71ajx/oNy0K7AKGjNkcmZUMAAhCAAAQgAAEIQKC4COTdoyOt0KFxP1R40ONpL17Ezbf82hc+jjjicG/LybH+soowT40wjw6N0aFfpHUnEjs+gp7X47LLz5d333lHLrhgtDz88APStl2rzLIYdd3/xz9myaRJN/kih3p02EJHNktXonZdWf+//0pTbw/Spp63QtwRtutKXDBSU5a964pZ6rLPPr19LlFeLyavq9BRtW6NlLVpK0GhQ3c+MeJGPoSOE0443t8Zpnv37p5nxjg/dsr++3/d24X39IzQoZ43tlChNmq+tu3abRdg07a/EIUO7Yc7v/MNGVH+uKx5859S1uLL5V+V65ZLmx9Py0no0PLDgryauDPqhaSxc2zBLDhGdblJp07tZdddesonSz/YrjxNHwzSaso1ZWn5upNLs6btZY89vuqfXr3mE5auFNfvC9ZAAAIQgAAEIAABCECgXgjkJHR0arm5RqPneB4drVvs4J9bX75V+gWWrny8trmsatG3RowOTaseF7179/a247xdnnrqCX+pgS6v+M53TvKXrkTtuhJctqC7rlw55gZva9n1X+y6spe/u4rZdaWNt6XtkiVLZdApg7xlHaN8EUVjdOgX/jXe1/Jrrrn+C7HlVs9b5M2M0JHtritqW3D5yjov/kHlI49K86ZNpeycs2PFDnvZigGt5W3ZskE0uOiObTp7sT1a+ZN8M3k16XTXFU1jTzA1iKumDU5C7U50ETq2vviUbH33LWl6yumydfZjNWJ0qNCRzRG1dOXqq0fLP//5rLdrx0HywQcLZfHipTWEjqilK9qnV155pRfn5csAm8bbo5A9OpSdH4y04u+y5vl73YWOz96RJ/+3WoY8/r6s8bxePr7osGy6wTmPjretW7dEChOuBbkGicWjw5Uo6SAAAQhAAAIQgAAEIACBrISOe19/QlauXCVljcpqENyw/sttSvVCq9bbb63ao0c3Oa33MduRNzuU6OTeTNpV5NCtQ/XQybk5zIS9ZYvO0r59x8x58xV67dpK2bihXPr06eO5xW+QjeUrpLG3/+aqVRXSzfOi2NHb5UR3ZNHzpmz9oq2HbjOqbdCyW7SoFhGC9bjuuqLlqS1m61L9W2NzNPG2k93B205WfvoTadyjR+goVNvraocQuwFJQkdZu45S3qhKtrRqLa3eelMadekpq5s1zgQjzbdHx6xZs7zAtIPk8MMP8z07Zsx4cjuPjrClK3pOvXQ2bdrqx/VoKEtXtC/87WX7dJT1M66WbR+/mRE7ojw6Kle8L43mPy5PdTlJvv/AS3UidNT1oxOho66JUx8EIAABCEAAAhCAAAQaLoHUQses5fPyYu0xXcIDKual8C8EBi0rKBbk60u0aWdcjA6Txl7Cou1pPO9tabzDDlLWt2+oucElK/li4lJOktCxqUMHWbdnb7+oJp99Jm1eeE7WffVrtSZ0qEBx2mmn+rE5Hnrofjn/vHOk74GHJi5dUaFDA2yee+7FnofPuozQoTvznHPOmXKQJ5rceMPNsoO3deuVV15TY+mLC6ds0rjE6MgIHQd+RbYumiPlT98mlas+krJmraVyw0rZ8ed/lEadq7fy1WPb0ndk85uPSYsjh8k/lmyS0/7wNEJHNp1DHghAAAIQgAAEIAABCECgaAikFjqKxvI8GeIidGhVZgeLJl9sFRpVfX15cpj2xAkdur2sETlM+sarV0uz/70nmzzxo7J1a8n30hUVOiZOmiCffLxMJk6cKGcN/2kNoSNsWZEdh+OySy6TN+YtyAgdTz/9nPz+d9Plq3v0kAXvfeQtT7pJdt/9a/4Sqdo+nIUO3V72kD5+c1TsqHjtQdm27D3Z5nlutBx4lTTasYts3bBGdvCCvm79aK40O/h0adS2u7gEI61tG2urfDw6aoss5UIAAhCAAAQgAAEIQKD4CCB05NinrkKHqUa9O5o2aeELH+ZQL4/NW8plw4bVObYm9+xxQkfupacrwQ6aaZb/qCChcUcqKyt8cULPt2z5ZcBOs6zIjkMSFmBTA2rq0iYVnupKXHIVOu47o7/8aL/da8L6YLaILq9q3UFki7fl7NrlInt8U6R79U5Eerz00Qo5YdpTeHSkG2akhgAEIAABCEAAAhCAAASKjABCR44dmlboyLG6Ws9eSEJHbRurQkpdxkFxFTpO6LOLHNDjy9gzyqGsSXPvPy+ui3VUbamQKhU9vjg+XLVOHnnzQ6nYvLXWg5HWdt8Ey8ejo66JUx8EIAABCEAAAhCAAAQaLgGEjhz7DqEjR4AllN1V6Mgg2bzNnU7TxjXS1vauK+4Ny09KhI78cKQUCEAAAhCAAAQgAAEIlAIBhI4cexmhI0eAJZQ9SegoIRSpTUXoSI2MDBCAAAQgAAEIQAACEChZAggdOXY9QkeOAEsoO0JH9p2N0JE9O3JCAAIQgAAEIAABCECg1Ag4CR2lBiWtvf369ZPu3btLB2/r1T/+8Y9psxdc+mKzp5AAwzb73rDZNW/ePPuCyAkBCEAAAhCAAAQgAAEIFDWBRKFj1aqV8umyZbJxQ7ls2vRl4MOippLCOJ1wtWzVQrp17SotWrSSTRWrZdmna2T9+vUNkpfa09rbJrZrt7bSvFk7Wbd+tXy+crVnz4YGaU+Krqz1pNVsW0mHju2kTet2XiDUtfLJJ8ulvLwCtgn0lV2LFs2kZ88u3o5FOwpCR60PVyqAAAQgAAEIQAACEIBAgyWQKHSouFFevsGfjG3evLHBGlpbDW/atKU/AVORQ7cq3bJlmy92bNxQKVu3ba6tamut3B0aN/XLVu8UY4+KHVs2V3q2IXTlAr6Jt3NKk6aNfJHDsFWxY8OGrbBNAKvszLjU/yN05DISyQsBCEAAAhCAAAQgAIHiJpAodGzbtsWfvHPEE9CJqzmKgVex2VNI49ewLYZxUh9cETnqgzp1QgACEIAABCAAAQhAoOEQSBQ6Go4ptBQCEIAABCAAAQhAAAIQgAAEIACBUieA0FHqIwD7IQABCEAAAhCAAAQgAAEIQAACRUQAoaOIOhNTIAABCEAAAhCAAAQgAAEIQAACpU4AoaPURwD2QwACEIAABCAAAQhAAAIQgAAEiogAQkcRdSamQAACEIAABCAAAQhAAAIQgAAESp0AQkepjwDshwAEIAABCEAAAhCAAAQgAAEIFBEBhI4i6kxMgQAEIAABCEAAAhCAAAQgAAEIlDoBhI5SHwHYDwEIQAACEIAABCAAAQhAAAIQKCICiULHtGnTishcTIEABCAAAQhAAAIQgAAEIAABCECgmAk4CR2DBw8uZgbYBgEIQAACEIAABCAAAQhAAAIQgECREEgUOorETsyAAAQgAAEIQAACEIAABCAAAQhAoAQIIHSUQCdjIgQgAAEIQAACEIAABCAAAQhAoFQIIHSUSk9jJwQgAAEIQAACEIAABCAAAQhAoAQIIHSUQCdjIgQgAAEIQAACEIAABCAAAQhAoFQIIHSUSk9jJwQgAAEIQAACEIAABCAAAQhAoAQIIHSUQCdjIgQgAAEIQAACEIAABCAAAQhAoFQIIHSUSk9jJwQgAAEIQAACEIAABCAAAQhAoAQIIHSUQCdjIgQgAAEIQAACEIAABCAAAQhAoFQIIHSUSk9jJwQgAAEIQAACEIAABCAAAQhAoAQIIHSUQCdjIgQgAAEIQAACEIAABCAAAQhAoFQIIHSUSk9jJwQgAAEIQAACEIAABCAAAQhAoAQIIHSUQCdjIgQgAAEIQAACEIAABCAAAQhAoFQIIHSUSk9jJwQgAAEIQAACEIAABCAAAQhAoAQIIHSUQCdjIgQgAAEIQAACEIAABCAAAQhAoFQIIHSUSk9jJwQgAAEIQAACEIAABCAAAQhAoAQIIHSUQCdjIgQgAAEIQAACEIAABCAAAQhAoFQIIHSUSk9jJwQgAAEIQAACEIAABCAAAQhAoAQIIHSUQCdjIgQgUE2grKwsFEVVVVXs9Th+Jq9J8/LLL8vjjz8u48eP909NnTpVjjrqKGnXrp107dpVkupKup6mLVE2P/3009K/f3+/qGeeeUYGDBiQKXbRokWyyy67xA6ZMBu/+c1vym677ebbqTZEsa6tsZhU58SJE+Vb3/qW7LfffolNiGv7WWed5ffnoYceGstJy5g7d25ofWnKd+WYZL8afcUVV8gxxxyT6XsbxMyZM2XatGn+qWHDhsmRRx6Z6ctEYAWcYPHixfLQQw/JyJEj/VYm2Vkbz4g4PHHjadKkSTJq1CjRsWvanxZ11DhULrvuumuN4pYtWyZdunTJnHMdeyZDvu4xu1FR41qfqzpOg4eO4eHDh6fCZJ65SWPDFJqULo5b8PdCn7+zZs3K/F6E3aPZ9pVdV9RY0vOnnXZa4jM/FVASQwACECgQAggdBdIRNAMCEKgbAmvWrPEncOYIvnjaL6mrV6+Wtm3b+kmD+exrpqwxY8b4L6zTp0+XE044wc9rJlo6YdHDrq8222LapHVceumlcuedd/qnXnrpJTn44INrwJ43b57sv//+4iJyGBv1hfy8887zJ0Zax4MPPpiZYBgbo5gFJ182c5PXtEn/juKk5++66y5/MhhVp8k/Z84cX9AZOHCgn8ee0IWNvLA67fo0z4IFC6RXr17bZVch6JBDDomdoKYpP1f7tYEPPPCADB061G/rjBkzfA7msMUuHQM6bs2YCd4ftrEuE2E7v/apjkMzFnUMDR48uIYYlFSmfW8lPTG0Ph2vt99+uz+Rc7WzNu7LNP1t7DKT9myFDpdxqHUZ5iq6TJ48uQZWM8m2nw1RtuTjHjPP2qT7WtMFn8HBZ10wTdwz3HVsuKZL83thP5NNn9nP17B7zrWvksaS9u+5554r48aNcxKBk+45rkMAAhAoJAIIHYXUG7QFAhCoEwJhE2tTcbbXjAAQNSkx1+OElXxdC0K0vwjqBFcnuvahX/UOO+yw7QSQYDm2yKEvxsHDTMxsO8J46rmkNGYCFubhEiYWuZRn2hfGIGzghbXdnsCETTa0nLPPPjszmQ8TxOLGWlT5UePSpE+y3y43aP+gQYN8Twc9woSmuJvSLtdug5kQmnNGaAmb1Kl4MWTIkEw1UWUa8cul/8yYt70U0tiZ7XMgbb6w/tb7TI8zzjhD9txzT1+AVK8UHUth911U/2QzDsM8JYL3q7k3Tb12v+fjHtNyo8a1jhUj2AVFWxUJNm7cWMNDzfWZ6jo2XNPFMdJrtihuj329Zu4VFTuC/W2PL5e+chlLy5cv970NXYTuOvmBphIIQAACeSKA0JEnkBQDAQg0HAJpJyNxE1O9Zr7C6b+jvvKbiZfri3fSi3KcDWE9oRNZfUnXw55Ymq/swS+5wTLMJFPPRy3JcJ10B8t2scVFMEnqp4ULF/oTRz3s5TtRIzeqXXHt1TpuvvnmjNAR9J6w60pTfj7sd6nP7tuwCW4YK1Nu2NjWc2bsBAUNLctMjIP3TVyZmi/O00Sv6yRflxjZk0jb/iQ78/2MiLufg3WZSXCQddjEN2rsph2HWrZZbhcUENIIHfm4x6LGnZ7XybhZchPkoX1+/fXXO3vsRYmDcWMjH2PI9goJ+72whengc0rrT9NXrmNJxZXZs2dv59HTcH7VaSkEIACB7QkgdDAqIACBkiOQ70mM/TIZ9wU/bpIYNnnLtp1RHWp/jTRf77TtutY9KS6HWeOtZaexMVsRI0kMsZe2JKU11+2v5y6Txmw8OnTiftxxx/nu4CouxXkfpCk/mDat/bbtQcHBFsGUVdjypriHRFCUCE5Uzf0R9sXYTOqCX6dzEToMm+AkMo2d2d57afPFeQjphFg9OX7yk58kelsF+yftOFTPlzPPPDPj2WN7wqQROnK9x5LGtYoTtqeKaad6Jdx7771+LJO0faDsXMeGa7o4Ycv+vYgS7IwNweeUnk/bV9qWpLFkBKooEbvkXhIwGAIQKAoCCB1F0Y0YAQEIpCFgvwjH5XP1vnCZzEfVk++2xNljf23VF2gVOOxAjS6T2TBBJtd8LvyiOIVNFLKZ6ITZECwnKUaHXtelS+pubsfEcAlKamKJmNgE2h57op6r/aY9YV4VYRO9NHEhbFHCjLGwr+VJk7qkPK5LV4yXSDC4Zho7a+O+TDOejLCoTDRfmv7IZhxqPfbzwV6WlUboiJvgJ91j9vWo+1rP2x50xmNKx3fv3r39OBPZ3v9BESOKuWu6qHakfd4F74u0feUyloxAFRXkNc3vK2khAAEIFAoBhI5C6QnaAQEI1BmBbF+Ec3lxdRE6XIWVtJMJu257VwL1NjCBGpPgu7ycJ01kkia6cSJKsH4z2akrocPYphPAvn37+l4bQS8YnQDpOZ1smXXvmi9qwhQ2mY4qP1v77T6JWlZl0mibb7vttswSBtfArWF2JIkWdrvCvDeihAaXYKTGcylqvLnYme9nRPCeTRpP+tW/T58+/tIbvWfV88U1Pkc249CwsifxZtzWldBhixhxQofN0ggy6uVhlt9l23darsvYcE2Xy+9FXN60feU6lrTOqLhDSb8PXIcABCBQiAQQOgqxV2gTBCBQqwSyfRGOyme7Uket+w4aZNLluy2mnrDJiX3N/Dsp1oFJ5xrYMGini0CSbZooG12YZrt0JW5g2pMtTZe0pMnF7rg+c7XfTPxdgngG2+0y8bGFijCPjiThQfMH2xYUP8z4cwmYGCachPWb3T9BO13GkJZZF+Jk2odhNuPQtsPmojEidLeibOzM9h6LG9emHbbHlHohtGnTJhOPJdu+sznHjQ3XdFHtsJcBJom/YUtX0vaV6/hxvW9cyyMdBCAAgfomgNBR3z1A/RCAQJ0TyPZFOCpfXHA5+8u+GhqcqOW7LVpHVODTXIQO28Y067hdJvO5pjGxMJLsy0egxKjBagdrDUsTFpTUxe4km/R6kv223VE7NcRtpZwkhgUnSMGJqvEiChMpTNuSYnQYvmkmz2GTc1c7a+O+TNPf2T4Usx2HNitdxqA7vpideNIIOvm8x8LGtWln3HM1m77TPC5jwzWdMotqR1Lw6qRgpGn7ynUsIXS4kiIdBCDQUAggdDSUnqKdEIBA3ghk8yIc9+Kq18wX56iJpGl8Nl9G00w0NG3cso4kO+Igmy/zcV/59Utr1E4XSV8vw+xMmujb8QiS0pqvwK6eDWkmpvqVVieHXbp0qYHQlBFWZ5ryo9K62m8vWQrb4SRsdwc1JBdhwYAwE7ew+CDm63ZQPAubdJm0ScFSzb0Ydq+52lkbz4g0/Z3twy7bcRhkZQsWaZ4/+brHosZ1mDdDPrxxtG9cxoZruqTnrBmjYfeEYRj2nA3zdknqK9expGW7PhtdyyQdBCAAgfokgNBRn/SpGwIQqHMC9q4ASS/wcV/4gjuP6BfGq666yt9W1I4jYNcXfInMV1uCkxQ7+FwQcLDONDuo2Dbq+n17Yq8v2/oF9lvf+pYfo0IPl7qySWPbqxP4tWvX+rsthNVp0hrxxzXuhEu7DFuzo0HYFr22i709qUlTftw4SbLf7l97CYsdm8VMwI2AkPTF2R5TdtvixpKJ/WCLFKae4GQvqkwjmCT1oRF1gu1xtTNf92Wa50c+HoTZjEPDNMzbxo7XEfQiaNeuXabJ+brH4u7rsHYa7xVboIi7r+KuuY4N13RJ97f9LA27J1RgPO+882oIp9n0leu4Mh4yBCN1JUY6CECgIRBA6GgIvUQbIQCBvBCwv6jaBYbFy3CtMCgy6GRj1qxZNQI6HnXUUXLYYYfV2CKyNtoSbHOc90hS2jj7dYL64osvyqhRo/xkOvHU/+wAnVH22eJSrmlMG81EJ648FWaCfRBlo0u7TN5gWnvCaK/Fz3Y8xbUljf06FoJffk1faB3a7k2bNsnNN9/si3X6NfnCCy+UXr16RTY9aQwHM2r9ugXo+PHj/Us6mRs8eHBGGNNzSWUGmYZ5CUVtL+tiZ1L9Lv3h2tf2vZAmT1jafI3DIE8Tq8LlGZmve8xlXJv2qHinY6pt27aRYyeJrZblMjbM+Ey6V9I8P3Ss/vOf/8w8S5WhLRZHPWfCxk6wr5Lstq+zvWwaWqSFAAQaCgGEjobSU7QTAhCAAAQgAAEnAro04MQTT/QFOA4IQCCegHqezZ49O7NzDbwgAAEIFAMBhI5i6EVsgAAEIAABCEAgQ0Dd/M8999zM137QQAAC4QTMshWXHY1gCAEIQKAhEUDoaEi9RVshAAEIQAACEHAioMsC1J3fjkfilJFEECgRAkYQHDduXI0lZCViPmZCAAJFTgCho8g7GPMgAAEIQAACpUpAJ3IPPfRQJlhtqXLAbgiEEdCYN6eddprssssuAIIABCBQdAQQOoquSzEIAhCAAAQgAAEIQAACEIAABCBQugQQOkq377EcAhCAAAQgAAEIQAACEIAABCBQdAQQOoquSzEIAhCAAAQgAAEIQAACEIAABCBQugQQOkq377EcAhCAAAQgAAEIQAACEIAABCBQdAQQOoquSzEIAhCAAAQgAAEIQAACEIAABCBQugQQOkq377EcAhCAAAQgAAEIQAACEIAABCBQdAQShY6rr7666IzGIAhAAAIQgAAEIAABCEAAAhCAAASKk4CT0PHwww8Xp/VYBQEIQAACEIAABCAAAQhAAAIQgEBREXAWOt56656iMhxjIAABCEAAAhCAAAQgAAEIQAACECguAldf/ZggdBRXn2INBCAAAQhAAAIQgAAEIAABCECgZAkgdJRs12M4BCAAAQhAAAIQgAAEIAABCECg+AggdBRfn2IRBCAAAQhAAAIQgAAEIAABCECgZAkgdJRs12M4BCAAAQjUN4Gxv1tZ302g/jogMPbnHeugFqqAAAQgAAEIQMAQQOhgLEAAAhCAAATqiYAKHWN/fmw91U61dUFg7O+e8vo4XOiYOnVOXTShKOo47fsDpUXz9tKkSWNp3PjNorAJIyAAAQhAoPYIIHTUHltKhgAEIAABCMQSQOgo/AGydNU2WbG2TCo2bZXNWyply7Yyv9GVlVWyrXKbVFY1kqqqqi/ONfL+rpSt3rV9d28iX+neVJKEjpNOPrLwIdRzCx9/7Dk54sjDpVu39r7Y0bz5/HpuEdVDAAIQgEChE0DoKPQeon0QgAAEIFC0BBA6Cr9r31xUKe1aekLHVvGFjm1V1UJH1bYqT+wo80QNT/TwxA09tnl/b9v2RbotFXLsN1sjdOShi1Xo6Nevn/To0Unat++K0JEHphQBAQhAoNgJIHQUew9jHwQgAIF6IjBz5vMyaNCFMnDgkTJs2HflyCMPkHbtjva+fr9WTy2qrras7MBM/WFtSbqez8YjdOSTZu2U9eqCzdJuxyZSua1SKrZUCxl6qMChnhxb9e9qnUP0n/p3ZWWl999m+Xa/VggdeegWFTr69OkjO++8s3Tp0gWhIw9MKQICEIBAsRNA6Cj2HsY+CEAAAvVAwIgcc+feL/vt10tefvktOeSQn/ktyYfQ8cwzr0r//t/I2jIjZkS1Jel61hUHMiYJHWVl1d4D1dyql0eYQ68Fz2XTrnyVk03dDSHPi29v8oUO9eTYuuULYcP0iefVsVHFD8+To0bfqORRWSED+uHRkY8+RujIB0XKgAAEIFBaBBA6Squ/sRYCEIBAnRAIEwpUnBgw4OychY41a9bLGWdcKTNm3JS1LUlCRtL1rCsOZIwTOoICRJwgkUasSJM2X3Y25HKenVch7dvs4DlteEKHt3xFPTvsY92mL2N0VEmVl6pa9GhUVZ43oWPDho1y3YRbZP369X7Zt9w6wf//B+8vkltvnSKtW7f2/77s8gukVauWcte0e+XDDz/yz+2zT28ZMvS7Nc7p+d1221nOHHbGdl1zxegJ8v3vD5avewKlObSeu+/+U+bvAd86So455rDM38E8s2a96F/TNHrt5IHHycEH9/PPadsGDDhSdt9jV+dhgdDhjIqEEIAABCDwBQGEDoYCBCAAAQjkncCgQRfJzJnPyfTp18qQIcdlylcBIVePjjFjJsv48XfnVE6SkJF0PV/AooSOKDEi7fmwdiJ0pOu9oNAx7vrrZfTFl2QKMULHbbffIOeee0mtCB0qHLw572255prrMvUu/ug/cuEFV8jll4/2RIRvyl/++qA89ffn5MqrLvTFhTPPHCF799lDLv3VWPnOd07yhYv27bp7S8gGyAsvvOCXU+l5naxavTRT5ssvz5EHpj8ie+3VW86/YIRUVGyUT5dukCuvHOPXo3Ey9CjftMr//8aNazxvre3zPDD9z9K0aQs5/YwfyLe/NVC6du0if/jjnX55pm177rWz/7fLgdDhQok0EIAABCBgE0DoYDxAAAIQgEDeCRjvDS34iit+Ieed9wNvbX2HGvWoZ8YTT7woQ4eO9s+rKHLCCYdJ27ata8TRWLbsKbnqqinSqVM7P52KHPahwklYWbbAYl9/+unJvmeJHklLV2bMuNmPM6J5dKnM4sWfyq67npyp3pwPxvVQMUaPceOq64k60goddjlG5wHCNQAAIABJREFUsIha3hJ2PuqcvQQmrjxNZ66HLaUx7cvHkpq8D8osC3zmDW/pSpsmfu6xE27IlHLFr34lazeW+YFIb7/9xsx5FTv0aFy1KW8eHY8+8qQsXLhQbrjhuoww8ea8hTJr1iy57rob/XMqGgwfdpE88sijcvbZw32hQ8WEP9zzJ2nTpqN879Tj/TSnDDpdXnvtNflkybvbEbn1lilyyimDZfTo0fK3v/3VL1dFCz0uuGBUph47Y1QeFTp++tPTPa+O4704PcfJySd/T7p1b4XQkeU4JBsEIAABCKQjgNCRjhepIQABCEDAkYDG5Zgw4fe+Z4ceL730e+/L876Z3MbrQ+N46LH//j/0A5eaJSlGPFiw4BEpL6+Qhx9+2hcOwrwtksoKu651JgkdKrIsXfqZ37azzjpVJk++TOZ5E0z9286/fPnnvhij1/WoS6FD60ta5mJfj0ubdK3a5upYIa5lOg6Xgk3299fKvaUrTTOeGuNuuD7T1lEXXSITb/pS5Dj7PM+jw4vl4S1m8f5fkbdgpLp0ZfTl42X33Xf1l5vo8hQjQJx99jkZ8UO9JS751aVyo9dGXV7SsUNnT4S5UyZOmig79ewia9d9Fit0qFDy0EPT5Ve/ukzO+eW5suOOjXxh4he/+JEXa6efJ7YskuXLP/GEk2aZpSdheYxHhxE6Zs58RMaOnSDXThgtF4+6IiPC4NFRsMOehkEAAhBo8AQQOhp8F2IABCAAgcIloALAbbf9X8YLw3hAVE+Uq3c/MWJD0t/GyjChIylv0vUgwaT0JtiqWZrzwAN/l969d/cDr6Y58uHRESZ0bG/Pl4FLk8SMoHdHmLCRJHSkYVDoaZ98daO0b90008wKL86oLW6YCypyZA5PC2pcuUmOPTB/wUhV7ND4Fh98sMgTDK6QmTP+7i8PUTFBBQw9zLKQu+6aIjvttLOsXr1KevXqJeec80tPoFjieZ+URwodugTl3y+/5nuITH/gj7Ls0+Xyk5/+SK4ee723/OxHvnfIq6/M9b1IVqxYKb+eOF5mz34+NI96kdgeHepBcsklF/reIto2422C0FHoo5/2QQACEGi4BBA6Gm7f0XIIQAACBUsgGItDhQBdohLmsZFPoSMIJG3ZUWJKnBfJokWPeZPD32e8OdJ0Sm0KHfYSFG1TNoJFGq+NuB1i0jAptLSP/7vaoyN4XD/xy2UsF3ieHXpUbKlO5bPeWiEnfjN/QoepX5eKfH2/fXxvjf/8Z74MHz4sI3RccP7lMnXaHXLRhb/KiAmDT/2xtyzsD77IoUfU0hUtd/78Bb5A8vnnK7z4G5t8747Jk38ru+2+ixx11BH+0pcF734g//d/f/GCoN7qxe64LDJPUOh44YW/y9+9GCIff/wRQkehDXLaAwEIQKAICSB0FGGnYhIEIACB+iagwoDZWtYWD2pL6DBLU5KWokQJH0FeSR4dmt6OQxJcluPKP63QESU81NXSlShvj+355WfrW1eOtZluxsue0OF5dDRuXLOWSm+Jyo0Tr5fzRv5KNnnbztpH1dYqabRti5x8UEsZ+7unZOzPO4Y2cerUOXLSyUemar56dXzlq3t4gUEPkVEjR3keEpN9EUN3Rrnuulu9pV9/9YSEX2TEhBtvuNmLk3FMZheVKKHDLEFp1qyl354hQ34g14wbLx9+8F9/+cvUadW7HGlskAcffNgTQKbKqad+zxdDgnn+9vhft/Po0Jgg6nGyfPlnfmBTgpGm6nYSQwACEIBASgIIHSmBkRwCEIAABJIJqFCgosa4cWf5yzlMXAsN7jlw4BF+AUlxNaJ2PrFjd+gSkpEjT/figDxfI2io1vfKK/Nl2LDvbleXxvs45JCf+eeThJGo+CGGgNqgR3Cr21xjdGiZ+RQvqm3dPrZGsJ7aWNaSPFoKO0Wc0KHbyW7ysNa20KHBSNXLQo9XXnnDFzdat24lf/VEjeefe8VbnrKbJ7w9n9mBxRY6zPKSyy6/xN8lJUzosJetfLrsf349WufmzeX+8pUnn/yHTL//ES8g7xH+trW6ze0ZZwz1zj/lL3UJ5tH8QY8OFTpUJBkz5hqZMmWK7LpbZ3ZdKeyhT+sgAAEINGgCCB0NuvtoPAQgAIHCJKBihAbyfPvt/8ktt0z3G6migxE59G/XXVeqJ+mvZQxVEWPMmDulZ8/OcvXVIzK7uRixQxMGt7W161LxwgQTDZZtKjExN0w6e0cYm7jW2apVc39HFvvIh9Ch5cUtBwl6d1Tb8qVngb07SlzaMHHD2BLnweGarzBHqHurHn2heunKDsajo1HNvCp0bPsC+9ZKb8WK583huVhI422bZeBBrfLm0aHbvG7atEkOOGAf34PCiAsau2PF8nLZY4+dvHuhR2ZnlI4ddpP1G5b7YoKmb92qi6z8/EO/8T177LXdriuapmWLtjW2m92xTSc/vYkBom3Qo0+fPv7/tfyoPIaS5rXr03o6ddxFPlu5GKHDfRiSEgIQgAAEUhJA6EgJjOQQgAAEIAABQ+Dss6+T668/z98SN5sjaulKNmWRp3YIqNDRpmW10NG4UZVsqyzLVFTVuEo2e/uxVHnChh4qdGzz/qv0/rGDJ3QMOiS/MTrMEpGwIJ56zTW4Zy6k4tqQS7lxeR9/7DlfXNl55509MaeLNG8+v7aqolwIQAACECgSAggdRdKRmAEBCEAAAnVDQL015s17z4tbcIn861/zvFgGx2VdMUJH1ujqLOPDz22Q1i2bSKPGjaSxt1TFPraVlfnCxtYvTqrgsdX7r6yq0o/RccqhbfLm0VFnBhdgRQgdBdgpNAkCEIBAgRNA6CjwDqJ5EIAABCBQWASmTfuzt9PFtTJx4gV+fJBcDoSOXOjVTd7/flwh//2oQsoal3m+G196c2jtGqNjS9WXUUr1bxU7dMlP7112kF47tUDoyEM3IXTkASJFQAACECgxAggdJdbhmAsBCEAAAoVDAKGjcPqitlqS711XaqudhVwuQkch9w5tgwAEIFCYBBA6CrNfaBUEIAABCJQAARU6OIqfQNz2ssVvfX4s7Nevn/To0Unat+9KjI78IKUUCEAAAkVNAKGjqLsX4yAAAQhAAAIQKFQCq1b3kE8/XSUbN5T7O6pwhBNo3ry5tGzVQrp1ay8tmrdH6GCgQAACEIBAIgGEjkREJIAABCAAAQhAAAL5J7BpUx8p37RKNpVvli1basb/yH9tDbvENjs28UWOJk0aS+PGbzZsY2g9BCAAAQjUOgGEjlpHTAUQgAAEIAABCEBgewLbtn3dEzi2gcaRgIoceiB0OAIjGQQgAIESJoDQUcKdj+kQgAAEIAABCEAAAhCAAAQgAIFiI4DQUWw9ij0QgAAEIAABCEAAAhCAAAQgAIESJpBK6Bg8eHAJo8J0CEAAAhCAAAQgAAEIQAACEIAABBoCgbIq74hr6NVXXy0PP/xwQ7CFNkIAAhCAAAQgAAEIQAACEIAABCBQ4gSchY633nqrxFFhPgQgAAEIQAACEIAABCAAAQhAAAKFTECdNRA6CrmHaBsEIAABCEAAAhCAAAQgAAEIQAACzgQQOpxRkRACEIAABCAAAQhAAAIQgAAEIACBQieA0FHoPUT7IAABCEAAAhCAAAQgAAEIQAACEHAmgNDhjIqEEIAABCBQqgSOOeYY2bZtm9x///2y0047JWL473//K+3atZNOnTolpiUBBCAAAQhAAAIQgEB+CSB05JcnpUEAAhCAQBESOOigg3yh489//rPsvPPOsRYuWrRI1qxZI927d5fOnTsXIQ1MggAEIAABCEAAAoVNAKGjsPuH1kEAAhCAQAEQcBU6NmzYIP/73/98UUQ9P/IldLzxxhtywAEHxJJwSZMGZb7LS1O3SVsbbXAp0yWNiz2u5Rx44IF+ca+99ppLsaSBAAQgAAEIQCCBAEIHQwQCEIAABCCQQMBF6KiqqpJ58+aJ/l+PfAkdOlnWI07ocEmTppPzXV6auu20tdEOlzJd0rjY5FqOCh1lZWXy6quvuhRLGghAAAIQgAAEEDoYAxCAAAQgAIHcCLgIHXPnzs2IHPkSOsxEOU7ocEmTxvp8l5em7mDa2miLS5kuaVzsci0HocOFJmkgAAEIQAAC7gRqxaNDv0qYL1ruTYlOqeWZI025adqRVEfU9TR15IMFZUAAAhCAQN0TiBM69Hfp7bfflq1bt9ZoWK4eHfYkOUrocEmThpZrea6/mXG/2UllaLtd25NvG/NVr2s5CB1pepC0EIAABEqDgP07aVucZj5cG6TyNf91eQ/Q9mdbX16FDtfGpgEeNMzVUNd0YfCS6ky6nsY+0kIAAhCAQOETiBI6NBbHJ598IitXrtzOiFyEjuAEOUzocEmThmya8lx+Y13SJL3ApGmTq60uZbqkcanPtRyEDheapIEABCBQmgQKZe6Zz7m+i0251pdXocMMPdeXG5ehGlZWUvlJ14P1JqV3aUNSGS62kgYCEIAABAqTQJjQUVlZKRs3bpT33nsvtNHZCh1hk+Og0OGSJg3JtOW5/Oa5pMlG6AgTffJta1oeUfW7loPQkaYHSQsBCECgtAi4zEXrkojr73tcm9KUkSatXWfBCx1hgJKMTbqeVuhwaUPaOutyMFIXBCAAAQjkRiBM6Fi/fn2kyKG1ZSN0RE2M7cm9S5o01mZTXtJvXtJ1u31xabNpW5LtLmW6pEmqR6+7loPQ4UKTNBCAAARKkwBCR3ZhMYpO6Ih7YTLuL/a6JtslRm8d1zVPhTbgSvO2x2oIQAACdUMgKHSsWLFCPv7449jK0wodcZNiI3S4pElDJNvykoSMpOv5EDps8SffNmfLJdgO13IQOtL0IGkhAAEIlBYBl3ln3DKP4HzXnvNmszwk7W98cI6ddv6dpj57ZDQ4oSPJ0Kjr9vlgmqQyg7eSSx2ldfthLQQgAIHiJmALHSqIr169WjQ+R9yRRuhImhC70o3bgjbtJDxOSEj63Uy6ni+hIxuxoy5Zu9SlfYbQ4TrCSQcBCECg9AgkzV3jrmd7LY6y6298vubfrvUF29yghA4XI10UL4UQBz7bjnVpX+ndmlgMAQhAoOETsIWO1q1by+effy5r167Nm9ChBSVNinVC7JImDe1sy0vynnT1jgz+HqcVY9IIO6ZsF5td0rhwdi0HocOFJmkgAAEIlCaBNB4QwRUMSUJHkKjL77fLnDdpTu5ShmlbmrS2PfUmdKTpsKQXIdugJKhhwFzhJaVLul6atyZWQwACEGj4BIJLV3SXlSVLlmy3paxtaRqPDpdJuJnUu8Z9cKWeTXmFIHRkI3IkCUr5ZuzKFqHDdbSSDgIQgEDpEXCZY9oCh6snhUu5YbRd8iXNyV3KaLBCR5ohmiuIfIB2aYNLmjR2kxYCEIAABAqDQFgw0g0bNvjBSKO+fmQjdMRNxO2JvetuHq700pZX30JHtiJHXfN15YrQ4TpSSQcBCECg9AgkzTHjvDaUlu1gEIxV6eLBESSe1B5TZ7Ds2lhRETca6s2jw3WIJokUruBdlS1X1Sptu1ztJR0EIAABCBQegTChQ1u5detWeeutt0IbnK3QETUZD07uwybR+RYAosqLeslxeflx/d125ZB2tLhwc0njUq9rOQgdLjRJAwEIQKA0CST9tgbnuUrJiAxpPkwk1WPoZ5MuSYyJ61nX+oJl5F3oiFKMsh2Wdnl2GXHqU9wLmN3x+u9g+WHlurQh2w7Ilgv5IAABCECg7ghECR3agvLycnn33Xe3a0wuQkfYJD9MdAhOpHMROlzrNL+dYV9qXH+n7XRxv5/5ts/VxnzV61oOQkfd3cvUBAEIQKChEAibgybNVfW6yWf/O+r3Oe3cPdv02e56mrY+2868Cx2FMHDqQ3SojzoLgTVtgAAEIFAKBOKEDv3x/uijj0TjdthHrkJHcFIeJWLYk+lchQ7XOvP5m+cqdOTDNlf78sXUtRyEjlJ4imAjBCAAgbolkE/vy7pteX5qK0qhI+prU36QbV9KPl/4aquNlAsBCEAAAtkTiBM6TKlvv/22bNmyJVNJPoQOe2IeN9E3E+p8iwFpl65kQ9hF6MiXXXXN07VfEDqyGTnkgQAEIACBOAIIHVdLmfc1qioOkqohDz/8cOQ65EIdYnUhQNRFHYXKl3ZBAAIQKBUCLkKHspg7d25mXWy+hA4zOU+a7OukOilNmv6KKy8XV1LTBpcy8m1TXbN0bb8KHY0aNZJXXnklTReRFgIQgAAEIBBLwHX5SzFiLFqPjmLsLGyCAAQgAIH6IeAqdFRWVsr8+fP9IKX5FDrqx2pqhQAEIAABCEAAAg2TAEJHw+w3Wg0BCEAAAnVIwFXo0CbptrOLFy+WTp06SefOneuwlVQFAQhAAAIQgAAEIKAEEDoYBxCAAAQgAIEEApdccomot8all17qCxhJx5IlS6RVq1bStm3bpKRchwAEIAABCEAAAhDIMwGEjjwDpTgIQAACEIAABCAAAQhAAAIQgAAE6o8AQkf9sadmCEAAAhCAAAQgAAEIQAACEIAABPJMAKEjz0ApDgIQgAAEIAABCEAAAhCAAAQgAIH6I4DQUX/sqRkCEIAABCAAAQhAAAIQgAAEIACBPBNIJXQMHjw4z9VTHAQgAAEIQAACEIAABCAAAQhAAAIQyC+BsirviCtS1ZCHH344v7VSGgQgAAEIQAACEIAABCAAAQhAAAIQqAUCzkLHW2+9VQvVUyQEIAABCEAAAhCAAAQgAAEIQKBhEpg6dWrDbHiRtfq07w+UFs3b+1bdcMMNgtBRZB2MORCAAAQgAAEIQAACEIAABCBQNwRU6Djp5CPrpjJqCSXw+GPPyeGHHyrde3T0xQ6EDgYKBCAAAQhAAAIQgAAEIAABCEAgSwIIHVmCy2M2FTr69esnPXp0kvbtuyJ05JFtURQ1YsSIvNkxZcqUvJVFQRCAAAQgAAEIQAACEIAABAqRAEJH/feKCh19+vSRnj27SrduOyF01H+XFFYLVOjIRqC49tzVGUNG395Osi2nsGjQGghAAAIQgAAEIAABCEAAAvEEEDrqf4TkVegoKyuThA1bsrZ43rx5/k4v48ePl7POOktOO+003xWlXbt2mTrHjBnjlz9u3Lis6wnLWFvl5qORccz1mh5xfZLUZ9kKFAgd+ehdyoAABCAAAQhAAAIQgAAEGhqBbISOD95fJM/MekF+8Ysf+eZOuPZmOeSQb8gx/Q/3/771likyaNDxcvfdf8rgOPHEE6R79w6Zcy1btpChQ78nu++x63bINJ/WsX79eunff4AMOmWAn+aK0RMyaQcMODJTn57814tvyIMPPiStW7eWzp07yvkXVHv76/m//e0J/99a5+WjL/TLGX/t5X4dwTbusUcvuf32W33bTNvUPs2nh+aZPv1R2bix3G/ftROukFf+/bo8/fRzmbade+750q17K+ehkBehw0yotdbaEDoeeOABr8OGyksvvSQHH3ywb9zLL7/sdfwh/r9NnWGCxDPPPON1ZH9nIJowmKcQhY4k5raAESZmJOU3wBA6Ug0dEkMAAhCAAAQgAAEIQAACJU4gG6Fj7hvveB/2/yx33HGbzJr1jPz2t3fJySefKEM84eKf/3hWXn31FTn++GPlySefkmuuuS5D+Omnn5DZs5/zzz388H3y/POvytixl0tlVXkmjQoPKkicc/YvpWLzRjn9R2fKr399g+zQZLNceMEYeeSRRzJpyzet8gSHNf7fw4eN9Npzq7/0Q4/Kygr5wx/ukw8++K+cc84v/fOaXg8tU8uZOfPPfluDbfz1r2+VM888XQYM+LasW78yU+9rr82WW2+dIpdeOtpfaqLlafDQG399rfTea28ZOPC7mbatWrWshl1xwywvQoepIMk7IJvxrp4c+++/v6fwTJchQ4bUKEIFiQEDBkSKK2vWrJEzzjhDZsyY4Vx1NnmcC6+FhFEiRlBwiuqbpD5zFTqCHhx4dNRCZ1MkBCAAAQhAAAIQgAAEIFDwBHIROiZPnipXXnmZfPWrvX071UNDRYAf/vDH8uabc2Xr1i2eZ8TPZNXqpf519YTQQ0WMxx//mzz33POeiHGTrPz8Q//8p0s3eOVdKQ89dL9s27ZF1q77zPe+UA+JNWuWy733Tpff//6P8smSd2twVeHlnnvu9fI9mrm2YcNGGX35ePnNb26Wtm3bZdqw4N0PMuVMnFTtIaLtsdu46vO18tlnq2TixGv9Nv7tb096IsoU+dnPfuwJICP81Rq2kKFt1PN799kjI7yk6fiCFzqmTZsmw4cPl0WLFskuu+xSwzYVJeylK0HD1RNDl7qk8TLJJk8a4PlOi9CRb6KUBwEIQAACEIAABCAAAQhAIHsCuQgdN918g1x04a/8Sf7rr78qgwd/1/v3Ob63xMUXXyT77ru/7L139dIUXQaiS0D226+fF3Szsy8eqCCiooEROmY984K8/8EiuXLMuIxgYUSE+fPne/Ps9+XEEwd6c+b12y15ueD8y6VDh84yctQIadWqpb9k5Z13/yOXXDw6U762Y8Zfn/YFmGHDzpKRI8/32xNsowo21133G7nvT3fJA544o+lPP+MHntfILz2R5P4aIoeW+aMfniXXXnutVFSs9USVLqmWrWj+ghc6Bg0a5Lm/zEwUK4JLMYxgYQ9PFTxUHLnrrrtk1KhR/iX1FDnhhBM8eG0lLE8wv/6tZTzxxBP+cppgGXY75s6d65ep7dd/77fffn569VIx5035cctv4m4xhI7sH0DkhAAEIAABCEAAAhCAAAQgkG8CuQgdKmysWrVSdt+9tzdvneKFa6iO0aEf/0866SR/OYuKBHt4Ikffvn19EUTPrfjsU1mxfKXvzWF7RuiylX5eumOO6Z/xsNAlKSo4TPSWk+ix0047S5s2zfxlJfaSF+PBoWluuXWC7z3Se6/eNcrSaxo/5KijjpQjjzzCW4Xxk+3a+P/+34Uyddodctttv5XDDztUXnjxX36b2rZt6cclCQonxgvllFNO8YSOjZ6d3/Ds3cl52Yq2qeCFDpeAmmZgBtOG5T377LPlzjvvlNWrV8uHH37oL4sZOHBgZnlLWJ7gOSO+qHihR1QZRtzQ/HYdtnhjYo00NKEjaakKS1fy/bikPAhAAAIQgAAEIAABCECgIRDIRejQYJwqKpjlIMs98eKuu37rBQRt5c0pB8uzzz4r67zlJ3ps9ZaifPc7QzPnfv7z4Z7QcaM0abo1gym4BERFhOuvv9ZfkqLLRnQJS+/eX/WXtWh5Jj6HKUDFjuHDLvJigzzpe2scffTR8q1vH10jnVkKs8dXetRoj91Gzf+vf83yAozOliVLlvj1zpkzx/coGT36sowIo3l02YxZ2mJsXb9+A0KHEQ2SRJLly5dL165d/T6My5MkoKS9bsSWiRMnegrcmb43SbZHfXl0IHRk22PkgwAEIAABCEAAAhCAAASKmUA2QofuPHLFFddJ/wFHZDwcdPmG/q3LTp555ont4mmYAKYaY+OFF/7uLw3RJS5Bj47Onbr5QU1VxNClLipWaJDPww8/3Mv3wnbLRuy+UaFDA5Y+/vjjMnnyHX4g0ssuv6SG0HHKoNP9clTICMb8sNuocUB0OcwHHyz206vQMWHCBF/IsT1JTNyRc395UY0lMmnGTMF7dJgYHQsWLJBevXrF2pYkOJjMZhcXXbZilp/UpdChAsttt93mxw9RTw9dStOlS5c0/ZZJi9CRFTYyQQACEIAABCAAAQhAAAIQqBUC2Qgd2hAVDKZMmeJ7WGggT/37lluu9ZZuHCyPPvqQN2+8T/bcc0/ZvLnc36r1ww8/ypzTZSCnnDJYDjvssBqBRc0ykOOP/7YX8+N1Pw6HLhVZ/NF//MCidrBRA0PFjesm3CJ99tlL/v3ya165J8rpp58pC9973c+j8/L2HXb0kx9z9HEZD5H77rsrtI2rVq3343do3BBd5rJmzUbfThU+zN9f67WrLF+2wt/CVs/Nn7/QmyN39OvQbWvTHgUvdCxevFh23XXX0F1X1FgVLcxuLC5Ch8bL0KUj9rISLacuhY6g4GIva0nbgXUldKT14GDpStqeJD0EIAABCEAAAhCAAAQgUAwEshU61PaePfbyRQ6zhMT+u2XLttK+XXfZtGmTj0k9N5q3aJo5p9u/rlmzerslHipcrFtbJT16dJL27bv628SaHVE6dtgt1GtCBRKtR2NjaB5729k1q7d6da+Rr399T78duqxE06iQEdXGHRo38Xd80UNt8Nv/xc4xWzbvIJ98ssyvy+zmomm0LGOrCa7qOj4KXuhQQ4wHxksvvSQHH3ywb5sGBH3wwQflK1/5ivTv398/FyV0qDeIChwjR470RQ4THFTzaHwNPYJCh50n2xgdUeKJlmdsCcbv0CCleowbN86pD122jY3bQtZ1e1mEDqfuIBEEIAABCEAAAhCAAAQgUOIEchE6ahOdCgfBGBxJ9UXlaVTWws9qLzlJKivpejbtiyozb0JHcNeTJCPSXl+4cKHMnj3bjzarx1lnneX/Z3Yyses3woXZ3aRnz55y9dVX+8tDjECiniJnnHGGt4boXn8JyYwZM/xlJME8JoaHaa/ZucVl1xXTjiAb/VuFlJtvvtlTrj7xRQ1jRxqhI4l5UoySpPza/hEjRqTtqsj06p7EAQEIQAACEIAABCAAAQhAoJgJFKrQUczMg7blTegoJWjYCgEIQAACEIAABCAAAQhAAAIQCCOA0FH/4wKho/77gBZAAAIQgAAEIAABCEAAAhCAQJEQQOio/45E6Kj/PqAFEIAABCAAAQhAAAIQgAAEIFAkBFTo4Kh/Av369csEYL3hhhukzItDURXXLI138fDDD8tbb71V/62nBRCAAAQgAAEIQAACEIAABCAAgQIhoLuJLF2yUsrLKzK7hhRI00qmGc2bN5cWLZpJ9x4dpUXz9oLQUTJdj6EQgAAEIAABCEAAAhCAAAR3NqO0AAAgAElEQVQgkG8CuiWqbse6qXyzVFRsyXfxlOdAoFmzJv7Wuypy6IHQ4QCNJBCAAAQgAAEIQAACEIAABCAAgTACKnRwFA4B9e7QVSksXSmcPqElEIAABCAAAQhAAAIQgAAEIAABCORAAKEjB3hkhQAEIAABCEAAAhCAAAQgAAEIQKCwCCB0FFZ/0BoIQAACEIAABCAAAQhAAAIQgAAEciCA0JEDPLJCAAIQgAAEIAABCEAAAhCAAAQgUFgEEDoKqz9oDQQgAAEIQAACEIAABCAAAQhAAAI5EMhK6CgrK4utsqqqyr8+ZswY///jxo0LTW+XY/LkYAtZIdCgCaS5H+LSBu/P4L0Vdf+6prMhh923Wn7U+WAHZVNnWCdrOVF2Z8vD1BNWtn0tbtClqTvpGegyPmbOnCmDBg2SgQMHyrBhw+TII4+Udu3a+f0R1u+mzqRnuuuNNX36dDnhhBOkbdu2NbK4lB/WxqlTp/p2hB0PPPCADB061Klpxs44PqagtAw1n9138+bNkzvvvNP/T48rrrhCBg8eLPvtt1+mrdOmTZPhw4dn/p44caKMHDnS/zuun1za7wTEShR1vyaVEza2TVlxNkSVm+ZeSXoGBevI5ZmUxMH0Wdr7N6xNwXs8jmccg6hy7DwudaWxKYlT8P7O57M/qW6uQwACEIBAaRLIWuiYO3eu/+Jmfiz1R0tf8Pbff//MS1+Y0PHMM89I//79M7Tt/KXZBVgNgZoEku6JuOtRL88ugkQwb9q/jRVJE6ek68GJQ9p2pGEQfPEPe/m2zyW1JW15NjP9d9TEImlMaF4zCTbP5pdfflkOOeQQvwpT7po1a3zhI6wuU8fq1aszQoWdPuq8Kds8/1VkmTFjxna3dVjdem7OnDkyYMCA7dqoAsH48ePFrtcu9Oyzz86ICS5tduHjkiaKibbNiC8vvfSSHHzwwX5zTT+oCDRkyJAaXJS5sdPOs3jxYtl1111l0aJFsssuu/h5XNqWzbPU5X4Mlhs3SY+7X6Lal+aeTXMP5vOZFMc2iWFYm4P3YDZpgs/KqL+zrSubZ5JLX8bxsq8l9XUS92zuB/JAAAIQgEDxEMha6Ah+CbT/jnpZ1xfEM844o8ZLsMsLfPHgxhIIJBNIuieirru+PMa9/Of6kmnyp21L3EQq7ctuUvo0ky3XCV6SQGKX4zpJDOaJm3SYCU4wjQrLtogQlS5f57MZu0Y4CE6QdeKvQs3TTz9dQxzXtqpdHTt29IX1MC5h7Qg7F+TjkiaKlRF6wgQN48GxYMEC6dWrV6Zrtb5ly5ZJ165dfS+ce++9NyMyuUx8w/o3+QnzZQqX+9XlHoh6prhMRNM+K1wm0mH3W9p6XDkmMYyqN+5Zmy3PfNcV98zJ5nfItiuq7Fx/g1z7jXQQgAAEIFD8BLISOtK+gJv06uGhX+iCL7RJL/DF3w1YCAG3yUfUS3U2E4psJwxxfZX00m8miS4u0XHeDWnyu7DJpV3ZCCtReeL6JMkOXbKiX/2DE22XCXPU5D3t+bRCR9LETK+fddZZMnny5BrDTn9LdElk3GQr+LviwsclTRQT8/tme2GYRhsPjeBSHGO/ESyCS1jsce7atjTPUpf7NUw0cK0jacwmXQ+7L7N9bhWa0JEN1yReSdddn3N2urTPpDRtyLYvXccf6SAAAQhAoLQJ1JrQYV5AzcumeQm0cdtrNm3X6ieeeCKz9jr40p4U96O0uxPri4FA3OSjNoWOpBfUpOtJL8emb9KUE9afafK7pI1ql8tLuEsaFxuy6fNguWayrOd1OcR5550nXbp02a76NOJA1KQ+7LzxaDDP/Ci7zfU4bwTDI8wTQut55513/GUgaWxx4eOSJopJWpEnOOk0v5FmCUtwbLm0Le3vYzEIHUn3uIuNSWXE/a64lh93X8TdZ3bdwXZGPX/yWVeuQkfSM9LFpjS/HcXwDoANEIAABCCQHwK1JnSE/XCHvQgGz5mvVrrOXA91TbbXfKd9kcsPJkqBQN0RsF/8ol4C07wcRr0k2mJk0otxcFIWNYl1WZ/vMqmIS+OS36W9QRuCPMKYuDBzaV9c/7n2eVgfaDyICRMm+J4dethxH+xxEDeao4IEugQPjApGGld3XPyYhQsXyp577im2J8SkSZPkzDPP9Jd4pBE6tA0ufFzSuPyWRY2vqHtk+fLlNZawmCCydjlJbUvz+5iPZ0hUv7osZXW9R8PaGWTr6v0VdW+63LO5PPOCnOI80uIEM5dnVD7riurHOHHHpY1pnn8292z7qe5+vakJAhCAAAQKiUDBCR3BH/m4H/1CAklbIJAvAlFCh4sAEteGbF8u7RfnpBf0hi50JLU/rg9cOYVN8LLp86i+1gnzbbfd5i8T1CMY4yKtOJA2fdIY1OvK2cWjQ9OaoKMacLSiosKPYxHcocRVnNHykvi4pAljYkT6uEl3MFBr8J60l7CMGjUqNDitS/tdnkX5FDqixn7SxDTpetK9knTPudro0o4wpq7lB/O61BeWJpv68lGXy/MpzRjI9rfIxRaXsU8aCEAAAhAoDQIFK3QE8SetyS+N7sLKUiDg8lKZjxfetGUkvWS6fMkLm7i4TCDsNEntSJr8RI0hl3JdmOVajkv/uzAzO4CETa6N2BDkmo/zcfdoUCAwtmoMC7O7SHCMmN1GVLDRSX7fvn0zAT3TiDDBfgnj45LGtC/IyiyzCYvREeaZEnUv2Ms844S3qP51fUa63q9p7j2X+yNNeWGMou6vKGHA5V3C5Z6Nuudcyne5X13S5NLOpHcoV/Eh6vmU5rkbJ+LE2Zit/a73BOkgAAEIQKC4CBSc0JH0Vay48GMNBLYnEPbCGZxUxb0ourwwp5lAuLzApp18xC1XiJoAurQj7SQqbXrXiVzal/Vs+zzYfrO1rM2qkIUO005dkmG2Yw32v9mVRYOS6mEHJk0rdCTx0fKS0pj2Be9JE3A0bNcVXW6jHhphZQfvBbOEJeyed2mbyzM1zf0aLC/N2HapJ015cc+GXO5Nl3a6csimHa71J6VLup4Lv7B7Lc3vUJJAEnVfpX1Gu4x/0kAAAhCAQGkQyEnoMC+gikrdinXNdPBHyX5ZMz+UusWefqVT9+Pgj6f99a5///6igedeeeUVGTZsmF90mjXIpdGFWFlsBFxeHl1eaA2XfKSNe0FO8/IcldZ1cpDUjlxeil2+Frr0TRz3XPoiqX16XUUN3Y1kv/3285+dGuNoxowZ/nk97Gd21HIP+1ke9YxPevaH3ZNRdQef8UYwsD0jjFBgxxxJ2zYXPi5p4mw3v192O1XE0W1ygwJImJ2Gm8kT9OhI6l/X38c04zCsL13zu94vrulcnx+18UwKckjDwH4PCmtbLiJCUECoq7py6Yu04lbSb1mxvQNgDwQgAAEI5IdA1kKH+WEONsMOXmVf0/P6QqsvYj179hStuGvXrjWym7zmZVEvsutKfjqaUgqfQNg9FQwGF5fGfhkM3nv230llBF+6k9oVVVfUMyKqJ+xdmMLKTGp3lP3BF/+wCUvUc8y1zLCJipkIZNsXZjKQxu5ly5bJ22+/LbfccotfrQrERuRI04/Z3C1J8VviyjTP+ag2mt8OFW3CuCa114ytOD6m3LQMg+NLl6loHBETI0V3wBk8eLAvPrmOJ02n4o6JReLSNk2TJHQE+QaFlLixmua+Sbr3ozy60t4rJr2rHUntSnoOJN3TYXzD7uMwkTH4/IuzKaqdtVWXy++Q6z2YxDhK9ErKl1Q/1yEAAQhAoPQIZC10lB4qLIYABCAAAQhAAAIQgAAEIAABCECg0AkgdBR6D9E+CEAAAhCAAAQgAAEIQAACEIAABJwJIHQ4oyIhBCAAAQhAAAIQgAAEIAABCEAAAoVOAKGj0HuI9kEAAhCAAAQgAAEIQAACEIAABCDgTAChwxkVCSEAAQhAAAIQgAAEIAABCEAAAhAodAIIHYXeQ7QPAhCAAAQgAAEIQAACEIAABCAAAWcCCB3OqEgIAQhAAAIQgAAEIAABCEAAAhCAQKETQOgo9B6ifRCAAAQgAAEIQAACEIAABCAAAQg4E0DocEZFQghAAAIQgAAEIAABCEAAAhCAAAQKnQBCR6H3EO2DAAQgAAEIQAACEIAABCAAAQhAwJkAQoczKhJCAAIQgAAEIAABCEAAAhCAAAQgUOgEEDoKvYdoHwQgAAEIQAACEIAABCAAAQhAAALOBBA6nFGREAIQgAAEIAABCEAAAhCAAAQgAIFCJ4DQUeg9RPsgAAEIQAACEIAABCAAAQhAAAIQcCaA0OGMioQQgAAEIAABCEAAAhCAAAQgAAEIFDoBhI5C7yHaBwEIQAACEIAABCAAAQhAAAIQgIAzAYQOZ1QkhAAEIAABCEAAAhCAAAQgAAEIQKDQCSB0FHoP0T4IQAACEIAABCAAAQhAAAIQgAAEnAkgdDijIiEEIAABCEAAAhCAAAQgAAEIQAAChU4AoaPQe4j2QQACEIAABCAAAQhAAAIQgAAEIOBMAKHDGRUJIQABCEAAAhCAAAQgAAEIQAACECh0Aggdhd5DtA8CEIAABCAAAQhAAAIQgAAEIAABZwIIHc6oSAgBCEAAAhCAAAQgAAEIQAACEIBAoRNA6Cj0HqJ9EIAABCAAAQhAAAIQgAAEIAABCDgTQOhwRkVCCEAAAhCAAAQgAAEIQAACEIAABAqdAEJHofcQ7YMABCAAAQhAAAL/n727AbesKA98XyeTKGqSbgQBxQuJJihxTDMx3tuMSrQ7iWLsNolmAgYyMaEbiBpRSCaCDaMNGCMK2CggGDUqMIrJ0C22Tm633zZBNM20aGByozCjCY0IHdEWNDl319rWPrXrVNX7Vq21z/44//M8PPTZu1bVW7+qtfaq96y1NgIIIIAAAgggoBYg0aGmoiACCCCAAAIIIIAAAggggAACCEy6AImOSR8h4kMAAQQQQAABBBBAAAEEEEAAAbUAiQ41FQURQAABBBBAAAEEEEAAAQQQQGDSBUh0TPoIER8CCCCAAAIIIIAAAggggAACCKgFSHSoqSiIAAIIIIAAAggggAACCCCAAAKTLkCiY9JHiPgQQAABBBBAAAEEEEAAAQQQQEAtQKJDTUVBBBBAAAEEEEAAAQQQQAABBBCYdIHWiY69e/eaU045xWzdurWTvs7NzQ3qmZ+f76ROKkFgGgX8fcHGb/cH+1psv4iV9fscvu/eC+tqW86vN1VX6Vho+uv7hPVLx5GUs1+Pq6O0T1rfnIkb91gZbf2Sga1bO7dS1lqjVCwx21TfNf3JzX9/X1rKOR/2RzN+mjLhXO3SUltXbkxScys1Rprxqd0fSuZUyT6hOa5p5q3Gyu2vGoNcXHNz92XDnp8/sHk/LJd6PVWZK+/e17abKy/Vad+37YTlcv2R3tOMcaxvsRjCurSx9o+//b6V/uS208Sojbk0LsojgAACoxJonei47rrrzIknnmh27dplVq9eXRXnzp07zZo1awbbuhMrzUlBVYNshMCEC8ROdlP7RapsKkHgv547ka8p507AY0mZsK1Yf2JlahZQ2sWCPw20jm3KLZy4L05YaerV+mjLSf3XvK+dQ/7cyO1+JfVpdmPtvqQ1qxmnWN9zc1Qzf2vj0I7D4kVNOskqfVZL/ak5NpSY1s4p7Xa5uSP1XeucmuvaeZvf5xYnBGIL79rXcov4WMIitegurcclBdJ26URIzcJ/+HgZr7s0loXPDH2smnEKy6RsS+eN5phMGQQQQGCpBFonOjZt2mTOP/98c9ppp5nLL7+8OO59+/aZk08+eeiKEBIdxYxsMEMCJQugkrKpBY5mwVSybWoxX7OYkRYJ2oWIZnp07ZA7jmnb0iyCtHVp5oqmjCb5UbuYzm0nzYXYGJf0pwvH1NxPxdZfiC2+clHT1zZlNNvWzr3UdqX7qmYB33bMNPND00ZXiQ5XT8n4aOKTjn/aRa52caxZaPf39XiCpb9f9K8mGT7e6BIyC/thPtlQkjiRDDWxpupwceTGoSRWzXhqx6hNzKVmlEcAAQS6FmiV6Lj11lvN/v37zZ49e8zGjRvN7t27zapVq4pidImS8K/HqRPAosopjMCUCUgnuP77Utn+ieTwX2G1J8VtyqVPjOJ/ER4+kZXLaMprbGJxjsKrS8s2ddUu6hYWDfJc0oyNtEuWLojbzDcpXq334kWOPI9zi1rN/G1TRrOt1CdtHdLivbSeLses7T6R2jekGKU5qzWJHeNTr+X2O83CeKGvC8mDtovv3GJbsxAviTt+vNdfJSEdtxbvL/orOkh0lOpSHgEEENAJtEp02CTFWWedZexVGUceeaS56KKLzJlnnjlo2X5Yu5/YvckuyeGH6peziRNbxv5s3rx5kESx7W3fvr25Zcb+XHvtteb44483K1asaBZ27ufuu+825513njn44IOb7W1ixta3bdu2objsL347OjpKIdC9QNsT3MUnW/nFqXZR2bac9uS7pP+5OjUJi/iJb/6WEq1DGJsmnq7KxFwkV2kxKvVHYynF4OrQGkv1Se+X7iup+DTJEKmMZuxr4u3Ksmb8Qy8pqWDLl96mpnXTOvjGmn1CmrPa416JlTQPasZKe6VGv+7+Ar7k6oPahIgUV9tEh9+fhTEou2okdRZQEluNaUm8o0gaaWLu/gyJGhFAAIEygepEh30I6Q033GA2bNjQtOiSFnfeeac54ogjBlG4xEP4oLrU7+5D2v7fXSFi61i3bt3g9pb169c3yQr7vv055phjht53bd5+++3NFSfXX399k+hw29m2b7rpJnPssccOTqxIdJRNHEqPRqBkcaYpG1sI+JGXPhgydpIdvpars+29/JqT/PBEv2SkUl7+8Up7q0FuEZZa+EqWfiLXlU3FoxnnmFVuUZhrs83c8LetWZTGxljTD7td+Fkk9VEzBtoyqefgaPftmvki9S+1v/h9kvZjV4c2EeGX98dEmhcaZzfHU/3S7M/SeEhJHI1XqVWtcXxfWfxgy9wzKqRFvH1/+Piz+DaU/rjISQW/jJT4WDDRtR+LQeqb9vNEW09Jn0pu51l8bBgeA+0YpeaLH4u2r1o7yiGAAAJdCVQnOuxDSI8++ujBVRb2agmbcLBXV5xwwgmD+NokOrTJEakNF8zpp59urrjiiubKE/tNMfYKEH4QmCQB6YRaOvEP+1K62E6dPLvFQuwbIDQPLU1tL8UrjU1Xi+KYa+wvuiXtldprFjqpBEluXKQ5pWk3HD+pzth4a7bJzRPt9rk5nNt//PpLFq6aMSkto+mrZtxK5mvJvqaJr+s5oDHUHqekOaKx1R6Ll8LKj0WTVFl83B1OOEgL15L3S6786I9fOhZtUmBhfOXbR0rrlPaTkral/g7PMf1tNpo+5RJIUh819Ut18D4CCCCwFALViQ53dUQsyPvvv3+QRJCSEOH77kTF/r/rRIe9CmXLli3Nw1PtFSJXX321OeSQQ5bCmTYQUAloT4pzC0LtYi5Xh3aBNOp4JTRtnFI9MbPYwrekvdzCTLtoW7wg0X3zRclCzR2DpcVSSZ3a+RkblxLj3LhKc1PqT5s4pLZTPm672u1r54tm/5C8UmMZvq5diGva046RtpyLVbtP+OXbXMnmn/dI+6F2jDVjuhC/nBAYPkaWPeSz9taVML7SBbaUkJHqLzFcPC460/DKCluP9sqN/ryRr4qJ75tlya1w/Bfv1/GrdtoYsi0CCCDQVqAq0WFv+7jnnnuaZIH/Y28nsQkQ/6qOSUp0uFjdV+L6t8O0hWR7BLoSyC1yNCf/uZNv7fbahYG2nDuRlxY5mgXe8AmXbuFfMjaxxaa0AC1JXITHxNx4hW5a767HOTV+JXNV6qf0funckOacZKS1jsWt2TZXpr/YWfxtLKVzXxOHdt8omeM5e8k9NQ9K2q9toyRuzVho62szTjX7RTjmJYmIfp+WNtHh2uzvF4tvwSj9OtpU/6V+afeVnJHmSoqS5EVt2dKk0cJ+qb+ypMSLsggggMAoBIoTHXfddZd5+ctfbi677LKhZ3HY4OxDQleuXNnE6Z6v4T8Xw93e4p/EuZN++zwNmyixDzOVkiPaZ3TELufetWuXWb16ddOGn+jgGR2jmF7UWSvQ5qRee3KdWlCkttfGNOqTdr9+zb9rxkDb11LD0vKaBZs2Vm25kvHvYq6FdXQ9ptr5qPXRlKstk5sfixdn+Qfnlo6NtJ9oHaU+xOa0f05QMv80zqUOpf3M1a/tS02bkrM0nv77JYvlfp/KEh2pbbpqtzRRs3hfkh+wWuKp7W9p3NrkhMZVUybW59KYS90ojwACCHQpUJTouPHGG5tvV3E/O3bsMGvWrGl+tQkQ/z37mn3/oIMOGnyjyRlnnGHWrl072N4mItw3oRx++OHGBnPooYcO9S/2bS3ab12JnTzZhMrFF19svv71rw99kwuJji6nFXV1IeASfq4u6RsJ/DZjSb4wpvDZGlLMJeWlsqXxDZ+UD3+bk3vP90rVL/2V3K9Leh5J/2R2IZacn/QMDWnbXDsl1ql6pDpScyc2RyUT6eGpqVjajGkspvDWyNT+I/XH3z+lsuHnWWrfTi18NXMu10bKwb0ujU0Yr2b8c3PLxRr7nI/t19IxKvaZH5u70jhJ9WjmjtRGbJwkq9RxMPcZkR/bxQ8hHd4P8g+w7DstlJFuw4i9nz/2lV29sXis9bdTSM8SCfuailvqo/vGmpRzuH3sCpaF8ZbHJ2xHO0a5dqVxzz3IVrMPUwYBBBDoSqAo0bFnz56u2qUeBBBAYEkFcovHJQ2ExjoTYEw7o2ySdtpEYHetUtNSCDC27ZWlq1jat0ANCCCAAAJdC5Do6FqU+hBAYOIEONGfuCFpHRBj2ppwUAGW3VlOWk2MbfsRIcnR3pAaEEAAgXEIkOgYhzptIoAAAggggAACYxSQbrMYY2hT07R0i8fUdGSEgXIrywhxqRoBBLICJDqYIAgggAACCCCAAAIIIIAAAgggMDMCJDpmZijpCAIIIIAAAggggAACCCCAAAIIkOhgDiCAAAIIIIAAAggggAACCCCAwMwIkOiYmaGkIwgggAACCCCAAAIIIIAAAgggQKKDOYAAAggggAACCCCAAAIIIIAAAjMjQKJjZoaSjiCAAAIIIIAAAggggAACCCCAAIkO5gACCCCAAAIIIIAAAggggAACCMyMAImOmRlKOoIAAggggAACCCCAAAIIIIAAAiQ6mAMIIIAAAggggAACCCCAAAIIIDAzAiQ6ZmYo6QgCCCCAAAIIIIAAAggggAACCJDoYA4ggAACCCCAAAIIIIAAAggggMDMCJDomJmhpCMIIIAAAggggAACCCCAAAIIIECigzmAAAIIIIAAAggggAACCCCAAAIzI0CiY2aGko4ggAACCCCAAAIIIIAAAggggACJDuYAAggggAACCCCAAAIIIIAAAgjMjACJjpkZSjqCAAIIIIAAAggggAACCCCAAAIkOpgDCCCAAAIIIIAAAggggAACCCAwMwIkOmZmKOkIAggggAACCCCAAAIIIIAAAgiQ6GAOIIAAAggggAACCCCAAAIIIIDAzAiQ6JiZoaQjCCCAAAIIIIAAAggggAACCCBAooM5gAACCCCAAAIIIIAAAggggAACMyNAomNmhpKOIIAAAggggAACCCCAAAIIIIAAiQ7mAAIIIIAAAggggAACCCCAAAIIzIwAiY6ZGUo6ggACCCCAAAIIIIAAAggggAACJDqYAwgggAACCCCAAAIIIIAAAgggMDMCJDpmZijpCAIIIIAAAggggAACCCCAAAIIkOhgDiCAAAIIIIAAAggggAACCCCAwMwIkOiYmaGkIwgggAACCCCAAAIIIIAAAgggQKKDOYAAAggggAACCCCAAAIIIIAAAjMjQKJjZoaSjiCAAAIIIIAAAggggAACCCCAQHWiY9u2bWb9+vVm3bp1ZsOGDea4444zK1euNPPz86gigECFwNzcfdmt5ucPNH4Z+7v/I21vy/rbaMqnAgrbDsuFdedi1fQj115oYn+PlY/F5MrGLDRxlQ5zV3FJY6eJXSojvR/OJ63F3Nxc8nMi916sfr+8/bf7kT6Hwu2k8qm2/ddjdfgx9b0Wfz6m+lzSn+HjwIJDrk1N7LV9snWHfc+1lytb0gft/JHmoGTj3teMkSuTmmOp91MmNXNVu29SDgEEEEAAgVkSqEp0uCTH7t27zapVq8xNN91kjj322MaFD+FZmh70ZRwCsYV6+FpqMd9fYCxe6OcW/7EFrfTaKNtfWETEExbDi7rhMi4BIMXvnPrHrIWEUUm/cmOiHYNUOW1c2nYk05J6ckbS/qJZ1Gk/Q3LJCs1C1m9Hu0D2F7hhnGEdUp25RXJpXeOKyyU0cmMWc8gldyTXVJtSQsFt56xKkk6xea0ZIymhlnq/xEfa53gfAQQQQACB5SpQleiInVDs3LnTrF27lkTHcp1J9LszAc1CMrWgX6pER2k7ufLhol5alEvvt0kKjTLREU6QNm3lDLqaGzVjnNsJ3OJNSkJoEh2li8wwEVCy+NYscmOLbynRUZKc0CQUcgmAmqSO1kjqZ8miXapLctBsn6tDu73GWvKT3tfOu84+eKgIAQQQQACBGROoSnTYW1bsVR3XXnutOeGEEwYkJScJM+ZIdxDoTECb6HC3smivXkjdNlG7fUlCIbUw928d0cThI5c4pQanpg9SoiWVICiJXRtX7koMzVUaNYaabXKLtFEkOrSLwlyypeTzS1qk+ldr2NhKr3jQ9icsN+q4pPpL49YkrIb3m/RtT1ISRKqnZMzSx5OF+CQr6X3N2Hb2oUNFCCCAAAIIzKBAVaLDXb1hPV772teaV7ziFeaQQw4Z4tm3b5/Zvn27OfHEE5vXbVLk+OOPNytWrBi6d9eeAPonGOHvd999tznvvPPMwQcfbDZv3tzUddVVV5mNGzcOng9inxNif2Jt+omYTZs2NUAlmpIAACAASURBVOVcPTM4nnRpBgQ0i1y/jKZ8fxGw+DaP2uSHZhEdG4qS2z00C+rc1QuxPkvTQ9Omq6PNFRkl7eT6IY2DNOaaOKQ6JNN+/PkF4IJpfiEb1pVrO7eI1lxlICU+tH2SYpbaKbEpsa6Nq6TfpW1IiQ+tlTQnNfVoyoTtSDYl7+fqlvrH+wgggAACCCBgTFWiw8LZ53JceOGFzZUd9mfXrl1m9erVA1N31Yd9jof9OeaYY5rExNatW5vfXXLD/aUr9fvtt99u9u/fb66//vomQeGSHHfeeae59dZbm99dnVKbJDqY8tMg4BbvfqzS1Q65xMfCQqldoiMXT3+frnumRuoZGZr6/L7Zf0tO0viXtpl6SKo0hiXtONtU7FKfa5JiflttEx3S4nW4rW4SHVKbmkSHNFdin2O5bdq0WbroDj9Pu46ri/qdX3hbTRhrzW030thpPbXlUn3JPW+EKzqkUeJ9BBBAAAEE2glUJzpss3v37jVbtmwx559/fhPFjh07zJo1a5p/axMZUqIjPFFwyYzc0+BTdbajYmsElkZAs7AsuTLCRa2pt7/v5h9mmlqkaxbvUgyahE1+0aZL5qTq0PQh5enXWdJPzawqMS+ZG5r+Sn3Jj8fixEVu8ahZWEplpCRHbFG6MKZyoiVWVoqpTZuauofnnu7qGanPmsSMJraS8ZbGTtOebn/SjbO2PW3SovaKDm0cmr5TBgEEEEAAgeUiUJXoCD90r7vuuuYWlZorNkoTHbm/JLn3wsHTPNxuuQw4/Zx8gZrFp5+g0NxSoSlTsnBPJUhCbc2i2ZXROMRGs02ypKTNUsOcpzQr2yQ6cnND01/NmKUTR8NfdeqXq/3Wi5KFs0swpOLTfMNHfI6VJXBqEx25ZEPMUrvgTiVGpNe7rD9mIi3opfel/ci9r61HU06TEIq1W2KpiUPbd8ohgAACCCCwXASqEx3uq2X9D/ClSHTYKzrsV9rGnrORu9pjuQwo/Zx+Ac2iNlfGCuRuqUg9xHRhX5a/nlYTYzgS0pUiYSIg1w9/8S61U5KQ0Cz8c07Se9okjDa50IVpiU+Je2pPLE1ULB7f+F/jSxaDJYvTWD9KFqnS4rptLDXJCWmb/jjrkjmSe0n/NGXbzp9U37TjrLHT+Gl9S+Kd/k8/eoAAAggggEB3AtWJDpvUsMkGm3Swz8qwz+Cwz8pwDwaVnpfhJyXc9v2FzXzTu9SVG/bqkWuuucZcdNFF5oADDjAf+9jHzIYNG5pt7PNCbL3uFhpb78033zx4n2d0dDdxqGl0AprFa+nidGGx1U9ilG6viSlsY3hBEH9+R2kcYZ39Y8aBg5dLEjAlfYovgtLPJNHW3aZc/zgpJ6Vqx6GtZWoPabtQ1S4Qa9qRFu0Lc1yXBMiVL61LE5vWZinjKolJW1ZbrmYOamzcOYp0RZAfpxSzJskzuk8dakYAAQQQQGD2BKoTHfbbUL70pS+ZSy65pFGxyQaX5LC/5751xb5vkxAu8XDGGWeYtWvXJnXDk4k3v/nN5qyzzmqSHSeffPLQN764ZIetLPz6WxIdszeBZ6lHdmGZ+3EJirCM9DDKsLx0NYhkGiYWbPlYDH490vupOlJXpvQXGgtJG9eWVD4VU8y+5kGjmjGMjUdpXFI7KQ8psVQ6ZrnyqXmUW9AtxN1PeGvrcInxxftGvB5p0dmfX/JXmQ73f6GtMJ7U7ZN+OemhnP19JO/i4h5VXFL9frupMYn1I1c21W+t8eL9beF2qpy5ZK2dc6k/2ri4NO9LsWR3Ft5EAAEEEEBgmQpUJTqWqRXdRgABBBCYAAEpCVET4ijqrImDbRBAAAEEEEAAAQTaC5DoaG9IDQgggAACSyzQZWKiy7qWmIHmEEAAAQQQQAABBCICJDqYFghMiID2doQJCZcwEFgkkLt1aBRcXSQouqhjFH2jTgQQQAABBBBAAIF6ARId9XZsiQACCCCAAAIIIIAAAggggAACEyZAomPCBoRwEEAAAQQQQAABBBBAAAEEEECgXoBER70dWyKAAAIIIIAAAggggAACCCCAwIQJkOiYsAEhHAQQQAABBBBAAAEEEEAAAQQQqBcg0VFvx5YIIIAAAggggAACCCCAAAIIIDBhAiQ6JmxACAcBBBBAAAEEEEAAAQQQQAABBOoFSHTU27ElAggggAACCCCAAAIIIIAAAghMmACJjgkbEMJBAAEEEEAAAQQQQAABBBBAAIF6ARId9XZsiQACCCCAAAIIIIAAAggggAACEyZAomPCBoRwEEAAAQQQQAABBBBAAAEEEECgXoBER70dWyKAAAIIIIAAAggggAACCCCAwIQJkOiYsAEhHAQQQAABBBBAAAEEEEAAAQQQqBcg0VFvx5YIIIAAAggggAACCCCAAAIIIDBhAiQ6JmxACAcBBBBAAAEEEEAAAQQQQAABBOoFSHTU27ElAggggAACCCCAAAIIIIAAAghMmACJjgkbEMJBAAEEEEAAAQQQQAABBBBAAIF6ARId9XZsiQACCCCAAAIIIIAAAggggAACEyZAomPCBoRwEEAAAQQQQAABBBBAAAEEEECgXoBER70dWyKAAAIIIIAAAggggAACCCCAwIQJkOiYsAEhHAQQQAABBBBAAAEEEEAAAQQQqBcg0VFvx5YIIIAAAggggAACCCCAAAIIIDBhAiQ6JmxACAcBBBBAAAEEEEAAAQQQQAABBOoFSHTU27ElAggggAACCCCAAAIIIIAAAghMmACJjgkbEMJBAAEEEEAAAQQQQAABBBBAAIF6ARId9XZsiQACCCCAAAIIIIAAAggggAACEyZAomPCBoRwEEAAAQQQQAABBBBAAAEEEECgXoBER70dWyKAAAIIIIAAAggggAACCCCAwIQJkOiYsAEhHAQQQAABBBBAAAEEEEAAAQQQqBcg0VFvx5YIIIAAAggggAACCCCAAAIIIDBhAiQ6JmxACAcBBBBAAAEEEEAAAQQQQAABBOoFWic69u7da0455RSzdetWMYq5ublBmfn5+UXlpffFBiiAwBQLzM3dtyj6+fkDTer1XFftNnbbkp9YO277mrpKtymJdSnL+scl2649dtnXYsewWFx+2dR2Jce+krJSPKNwLI0v9A1j0jpLfSkZM1dX2JeaOlJxaeaF1KeS92PzONzelUmZl9TRxThK3tL7JT5tysbmsDtOlDrUzIvcPpeKrU1/22zb5Zjljh3hHO7iOFNz/E61mzoHzh3vpGNr7TwsOc51OX5t5hHbIoAAAhqB1omO6667zpx44olm165dZvXq1WKb2hOprk5uxYAogMCECaSSFDXJi5quxdopadslTGYh0RE7qZOOYb65X1aznVRGer9mvLvcJvQqOSlOWXfxWVDjFuuLtRpXPG3GSWMrLbBLxtLG2mYuuO278m5jV7JtbiGsmTelx4tYoiqXpNLEUNLf0rI1+6GmDc38dvWUlPW3cf+WEhTSfpTaN3L1x7bJuZTMw9LjXOlxQDN+lEEAAQRGJdA60bFp0yZz/vnnm9NOO81cfvnlYpzSB530vtgABRCYcoFJTHT0T7T0V4mUlJ3U4cqd0JWc7GlOfMMTaukv6uNesKTGrM3itsRUM2dGEUvJWEoxdt1fqb3coliz+CuNV1OnFHNpm1J9o36/ZIGp2YdK+587fyqta1RWo4ijxL1N+9o5LbVREm9pkiNXXntMlOKT+jequUO9CCCAQKlAq0THrbfeavbv32/27NljNm7caHbv3m1WrVqVjUFKZEjvl3aQ8ghMm8CkJjpKkh3TnuiQTuSk9/05V7I4dmVzJ9QlbS/13A/7atvXJmW67pf2pD5mpIlFUybn33b7NmOrsYmNpWtTM6baReGkGtX4SgtETZ0lx4tU8qoLe02sNWVGMe9zdWrmurYfWteSeFKfFZrXU3Fr52HpWOQ+n7SGlEMAAQSWUqBVosNezXHWWWeZffv2mSOPPNJcdNFF5swzzxyK3763ffv25vaWHTt2mLVr1zbvuxOl3Psu6WHL33333ea8884zBx98sNm8eXPTpqvXvn/ttdeaE044YdC2TcLY+LZt2zZ4zbWZe69NvbY9+2Pj4weBWgFtosOVi90qEr7X3+eGn/eRurUkl6QI3/Of6+HXpykXbiv9bvsgtRdapMpLY1N6AtiPrf8Moti94e41qd7aRId/rPTb9+tzscUWUrnYnZVmcRtzSMUWjoFmQaLtZ1i3/1yVVF9j8cTG0+9jrB1pLuTGwdWXM9N6pub4qBdrfh9iczEWl7TvSO87c/+5GLlnNKTeS+27JXNGurVBGuMuEh2+R2o8wnnsH6P8fT6cb7H5p90v/f0w1b50bE7NH+0tO5rjzLj2ndy+qZ2DsbHXzAHN8Z1ER83sZBsEEBinQHWiwz6E9IYbbjAbNmxo4ne3sNx5553miCOOGPRp/fr1TbLBXu1hf4455pjm/+6gKr3vDu633357c/XI9ddf3yQSYtutW7du8FBU975t56abbjLHHnvsojZz7/nxausl0THOqTw7bWsSHbEFfCrxEUs65J6foU105Or139OW65+gDd8eo6lHSn4snOSV3Hqjf9hoeGKZO5HWJjpyCxXpRD1MbvjHW/9kObVgSSVlpNhzC5fSbf2FVuokPdfPlF9ooT2597eT4tG8HxsHjXubRXDp+EhjpnnfPyprFqKxuZ0as9q5rN0/pf0j9onjbxO+n0v6pMZVMg7b0PYtd3yR3tMe76TkR6yd2k/xnFNqTmnmpuQb29elhERJrP4+q02W51yltmPHOc3xrHbc2A4BBBAYtUB1osM+hPToo48e3Kpir5KwSYzwyorwoN/2d/+gG54A+b+ffvrp5oorrmiuMrHfCrNixYqBZe49Kb7ctqMeLOpfHgKaREf/ZEaXFBhlomPxyXz/m15yfejvp/Fy2lhjV26EyRs/AeLi1D4gtWSBEStbu3DRbFdysloSW2wBs3h8F39bVupkv+TEPHZy3mU/S+uPHWlyi0ip/pJxiC2WSy01R0opaSLtAyXvp8qWuJTOM6l/sTGL7QPaq1JS9eVed++F5zK1412a6Ejt36VzPXdelrtKRpNoLJ3LYfnavmiOAX4Z/9yxZL6HdeSuCIztAyVxSvtsyRzW1KUZO8oggAACoxSoTnS4KyZiwd1///2DxIKUOCh9P/xATX1Q2ytOtmzZ0jwo1V6RcfXVV5tDDjmkKZ57L3aS6Z+E5LYd5UBR9/IR6DrR0T956SdFcldrLOxb6SsfcldYDJ+wLU7C9PejxTGEseVi9RMcUiyavqZmVclJXMliTaq3NtGROskuiS08yZVi1Z6ga+vRlKvtZ+wEXtNeOD9yi+eSRWbOWoor/MysPTJKiQBNHLmFqrTATC2qSuIqHQ//s7ym/VqT1H7o4tHs95pxzu3vmvGI7dNuu/D/YVmpL7Fzt0lIdGhc/dilmHNzpGb+SMfwWPypdqT2c/10xx2/PcmixJayCCCAwCgEqhId9laQe+65p0kg+D/2FhWbAPGv6ghPytr+7trzb03Jwbivv/VvP3HlY+91Ue8oBoo6l4/ApCY6tFdb9BcQC4kOaTttokN7BcvCyZr+VpWSk8VwgSSdiEoLt9jiIlwUaC97bxObZtvUXigt5DR7r3Ry3iaREPYt9ntuHGILAGnhKI1728WtdtGiGTNpDpfuH1pvqd2S96Xx0IyhtA9I5tIcjsWQa1NqLxyXXPu2bM3VKVKio81+Wdo/zVyW9mPtGNXM+drjSmpepOqT3LR97Lqc5jhPGQQQQGApBYoTHXfddZd5+ctfbi677LKhZ3HYoO2DPFeuXNnE776BxX+Whn3Ghn1Whv+BK70fJkYcjkuq2AecrlmzxthbZ26++ebBM0Psdrt27TKrV69uHhLoJzpy77Wpl2d0LOXUne22pORA/wRId+uKX1ZzlUOsjOa1VHIjfL2///dvXXGx+a+Ft6X45fxbXsJtYreu5B6QqplB0kJrIbaFZ3qUnvj7cWjak+r3j69SfVJd2oVR7Didek3zrAbJNaw7189woRarO5wLmthzC0C3fWoswvf9+LVjIi12cvO7dF7EfKS/5kptSGPcPzYMPytHaxNuW+OraV/rIsWdmyeSs3T8SM13jW0Yl/97avzaHH80x+RYGe1ci41p6jVtO75DzEdzvJHK5OZvykwaX9fvMOa2lrVjyHYIIIDAKASKEh033nhj8+0q7sclGezvNgHiv2dfs+8/7WlPG3w7ik1+uIeRuoOr/y0n4fthh8MPfJeUsOVizwaxDzC9+OKLzde//vXmAabuq2/tgTz1nq2rtl4SHaOYosu3ztRDNvsnKPcNYMJvU/HFShb6sWdauLpy39ASlsnF5scqfUtL7pkbqT5L2yycUPb9NM/s8Bel4Umhb51b7EvHsrANvx1/QR2rJ7ZoTrUXa8e1lVqcL4xv+vkc/TnZ/9aZsHys3phbak/XfBtELEZ/PHJGsYVkzDx273w4H8I2c9vk2kiZSa/nkkixsQnNY3M4N7axMcvNZb+uMImW2rekPpfuE6nxTo1lbv9wbaf6rHndxpPaL/15nRqb2PjELFML2Nz+XbJYjjlpjgWpfVOT4Mm5pfY96TiTel+ah1K8Mf/UcVA7R1OxxuZlzXEu99kXe0/qoxQv7yOAAAJdCxQlOvbs2dN1+9SHAAIIjEVAc3XLWAKjUQQqBFhkVKBN2SbLZYyXSz+nbPoRLgIIIDB1AiQ6pm7ICBgBBNoKkORoK8j2kyTAwnCSRmM0sSyXMV4u/RzNLKFWBBBAAAFfgEQH8wGBCRHI3ToyISHOZBia21dmsuN0CgEEEEAAAQQQQACBGRUg0TGjA0u3EEAAAQQQQAABBBBAAAEEEFiOAiQ6luOo02cEEEAAAQQQQAABBBBAAAEEZlSARMeMDizdQgABBBBAAAEEEEAAAQQQQGA5CpDoWI6jTp8RQAABBBBAAAEEEEAAAQQQmFEBEh0zOrB0CwEEEEAAAQQQQAABBBBAAIHlKECiYzmOOn1GAAEEEEAAAQQQQAABBBBAYEYFSHTM6MDSrekTiH29rP3q09TruR7abUq/NjX39bY1dZVuM6kjNjc3NxTa/Px8b0zmer7zqpD9sqnt/DakekvKxgIsiV3VwaBQaXyhb9im5KGNsabfYV9q6kjFp5kX2r7ljwUL8ze0jNl35V0Te9e+qRg0Dv62GpOafTs192PtSTbSfpcaa2kOlOwDUow1c4JtEEAAAQQQqBUg0VErx3YIjEgglaSoSV7UhBhrp6RtlzCZhURH7MTdnfhrFz92DFxyxP07t/jNlSlpu2bs224TepUsfFLWGmcp7hq3WF+k8ZPicO/XxKOtW5NYCcuUjFPbOGrnfm27JfOqpGw4lqm5kUpo5RIj/pyXEhi23ZLx07Ybq1eatyVx1I4n2yGAAAIIIKAVINGhlaIcAkskMImJjv5Jr/4qkZKyS8Ra3EzupL3khL7kL/eahURXi+1iEMUGXSc6FE0mi4wilpKxlGIvmUNSXZr3c3NrqWPJJTu6SGz59bdZ2Gtc/YRH7EoRzWu18ZYmOXLltfuL5Dkpc6lk7CiLAAIIIDCbAiQ6ZnNc6dUUC0xqoqMk2THtiQ7pZF16P7VwkbZz7+f+sizVMc6pHyYCSpIyXfdLu3CLeWli0ZTJjUXb7UvHWTO3SuvsuvwoTEoSlm3az+2zmkSGlLSQEgzasdDWU2qRm1/a2CiHAAIIIIBAlwIkOrrUpC4EOhDQJjpcuditIuF7/QXn8PM+UreW5JIU4Xv+cz38+jTlwm2l312ixRHH2gstUvFJw1R6ku8WKbGFfclVAJrFaGpBteCy8OwQvz4XWywe+1oq9li90gLer8vVHas/twBs088wPv+5Kqm+htvkyvl98rdzf72XPMPnvMSSMil3rWesP3584e0RuedWhP3y55IfZyy2VLyauVk692Lzsk2io+Q4MI5ER8yw9tiW2980V9mQ6JDkeR8BBBBAYKkFSHQstTjtISAIaBIdsQV8KvERSzrknp+hTXTk6vXf05brJwuGb4/R1FOSbNE+N6RkgdOPe+HhpLFFa2qBWbMYzdXvx5JbdPrPDAmTEiWL4VRyIExqaDxjyYPcYjxc5ElthskHTUzOM6w7HPPS3/1YpLhSc0sbvxujknk56rJS8iPmWfvBUZroCNvRLPJz8YbjF5tLqTHyY9EkIjRzIlVGciqJWxNH7XiyHQIIIIAAAloBEh1aKcohsEQCmkRH/8RalxQYZaJj8aLgwOalXB/6J8zxctpYY1duhEkMPwHi4hxFokP6S24uCRL6aRa1JQuSktjCxZqUeKiJPbcLSQmccNHnL7ykfsYWoqWLMSm+kuRAzDp21cTCvO1fpVMac2iWShzFYl+8b8djkFxcPVJCx+9fm37m5qX0nrYvsXms3S9rEg2psdfMe6nP/vhISR1t7F2O3xJ97NIMAggggMAMCpDomMFBpUvTLdB1oqN/ktxPiuSu1lg44U0/dDR3hcXwompxEqa/MF0cQxhbLlY/wSHFoulraqaUnKhLi42lSHT4i0ipvdz70rYlXq4uraWmXG0/YwtFTXu5RaK0KJYsU+9LcYUJA+3RLjdPpb6kHMIxTrXR3/eHv5Y5V9aV1/YtV05KQEi38GhjkMYtlazQJhqk40ybeqTYho/ti79a281Jv5yUNNG6Ug4BBBBAAIFaARIdtXJsh8CIBCY10aG92qJ/0ryQ6JC20yY6tFewLJzw678lJjaU2gWStACRFry5RURsUSstSqX2ljLRUbJgTXmnEiYl/Ywt5LTjmxqfUY2DZsFcsjCVFsCaORbuH6kEx6hM2hxqpXklLeK11ppxq5lzufGTjj0lxzVp7FJxlPi2GUe2RQABBBBAoFSAREepGOURWAIBKTkQJhO0yQXNVQ6xMprXUsmN8PX+4rd/64qL238tvC3FL+ff8hJuE7t1JfeAVM0wahcSXSUPNO3lFiTholWqT6pL+9fu1GK5P0aLH46qXYClXEv6qUmUhPFoFv+pxX5/Tvcf7ur3P+yL/37N/NEsrP1+lSyypUVvzD8ca+eQekBr6dzU7K8180oy0jpLvjGfhWPb4qskYnMydpVEbu6kzKTx9eewtP+S6KidmWyHAAIIIDBqARIdoxamfgQqBVIP2eyfhN7nLaSGv03Fb65koR97psXCYmwhMTG8MBiOQ4rN/+YX6Vtacs/cCL9BJhVnyjCVTEktlIZNFxbu4SIpXMz4C95cHbFy4UNBU2XCRbVUV6yPuYeTLtjG++0v1mJ9jC36Y26p3UTzjR+xGP3FeM4ot3jMxS4ld1ILeTdH/ERJGH+qXen1VF9C29g3rGi+dSUcN80i2O+bdm5KY665LSK174X7aP+YtZCYSu0fucN4zbjkLMO2tPuQxiW2v9bsA6FZOBfCY4E2YZRz5j0EEEAAAQRKBEh0lGhRFgEEZkZAc3XLzHSWjsy8wHJZSC6Xfs78hKWDCCCAAAIIjFiARMeIgakeAQQmT4Akx+SNCRHVCyyXxf9y6Wf9TGBLBBBAAAEEEHACJDqYCwhMiEDu1pEJCXEmw9B+5exMdp5OIYAAAggggAACCCAwgwIkOmZwUOkSAggggAACCCCAAAIIIIAAAstVgETHch15+o0AAggggAACCCCAAAIIIIDADAqQ6JjBQaVLCCCAAAIIIIAAAggggAACCCxXARIdy3Xk6TcCCCCAAAIIIIAAAggggAACMyhAomMGB5UuIYAAAggggAACCCCAAAIIILBcBUh0LNeRp98IIIAAAggggAACCCCAAAIIzKAAiY4ZHFS6NJ0Cqa+X7frrT207XdfZlXjMYBSxar7Kt027ozLW1js3N5cckvn5+a6Gq6gePyYbg/3d/V+qyI85VU9YR8qgpP8uxlR8qfe7aNu26dcvxSIZSu93FbOmnZIxkOpbyvfDuee3HfOLzW/X97C8ZKIZ/1yZVOy5Prk56PczFae2/7aumv053B+WctxpCwEEEEBgOgVIdEznuBH1DAuEi1nt4lZD4hb4bRbxmnbalumyz7FYJOM27Y/KuKbe2MJHs2BqO36xpENsceMnPNw2YXy5xb5bXOUWibn6cv2U6pbejy3MSuw19Xc9Tm1jluIZV5+kuErflxIKsflYuy9KiQh/vwmTCKl9SrOvpRIL0hzOJf9Cl9i+meoDiY7SWUp5BBBAAAESHcwBBCZMILbIbrPwXrzo7PaKji5jWzgBbx9jLq5RJjr6J+Tt49ckaKSpW7LokOpKvd924SMlItz7tX2pXWBqFlY1fZe28Z1LytaO3+LjQ/9Km1HF0XWfuq5P45hL2GjnaWncmuRK6VwvLd9mn5D2c21SptRNM56UQQABBBCYTQESHbM5rvRqigVIdHSTKChJNpSU1UytruurTQBpFkea/uTKSAsP6X3NQluzwCpJxGhjksrVvC9tM6oEg3acaxa/2rrbjGPJ+JbEU1M2l3zT7nMl80Byq40n1ndt/KXjoU10SPWWutWML9sggAACCMyGAImO2RhHejFDAtLVBsMLofuaX2O3ovjPofDfd/WnboVIbdc/2e6359oMn3Xh2qlt29WdMtDGnIorfRKdvgKjxCOMPxav5O87h+NamkApWbS4v1L3x3bhL/r+Iir2nm8q3b8vPYeg3/fFVxQsuPafPaKpx98mdYVC+Jf52O/+cxZKr3TQJg1SVwj428cWigv7Yn+8wjFMjWnucFmyIE3FHYslHI9cn8N+hePv5oDfP39e1MzlnEn4njQuuf0gdruWpu3UfqGJJTdOub7572kTDJo4a/bnXDJH40cZBBBAAIHlJ0CiY/mNOT2ecAHtIt1f9ErJkbBsf1Fw4A8XRwuL/Fw9qfa0becSBotPtodjWlj45GPOmeQXd/FEh9ajv7BbHHNoHDOobUMzjaWkgf9gxFxyI1xExspq4/Hrim2jWVC1EJYKkwAAIABJREFUWbhJC/lw4dim71Jb/XmzkNhJlU8lYPwFozSWmvFx8fhlpUV72Afp91xfcl4pJ8nYXyAvHEfaPZBXG2ft/NZup+l7bv4uPu7Gk4wlCbOSRIc/f3PHBamf2rlNOQQQQACB5SVAomN5jTe9nQIBzWI99pd9zXb9Rcjwoj62QB9e6CxOLvjvx+oLmWNJldxQaJMnsf4snDzrn5ORulIiTDr1T8bzHhrj2BU2qb5ox1W7OPIXF6lvgJAWR7nFuWYX0yZgpLpKkiKuLumqDKlv0vvD+8bwt99IbffnQDzxoW237aJQ007MXbNd2L9YfxcfOxauVtE85NNflIdjrpkv0pzT9KHk4bia9qQ2Y/t0bJvUa7nXw/gkw5pERyr+kn5pHSmHAAIIILB8BEh0LJ+xpqdTIiAt8vsnpYsX8doFsZToyH0jS+5WjIWT0vxtIJpvfJEMUsmVVAJBGvpcoiMVb+42khJjadyk93N90yYUtOViCw9p4ZOKr82CyK9Tar/0fWnBLr3fNra2iQ5/0Sr1PTY2mkTJKBMdUpLAxpy7oqh0LkvHBo1RiXnNmMQSEbGEjos1dXVPKqFREpNUtu1+nZpb4TiU3L5WM8ZsgwACCCAw/QIkOqZ/DOnBjAlIi/xxJjpiyQxNvJokyPACMX3VSar/4eu5REQ4ZZZbokOzmI0lNWKvdb3wKV0o1baf6p+UyJDeJ9EhP2cllaiQxlIz/8aV6HBJhDARs/hYk34GTe6jTGOj2a81ZdrEod1/uy43Y6cBdAcBBBBAoAMBEh0dIFIFAl0KSFdr1CQbclcF1LwX28a9VnI1Q8pNSp6kYs7FlT957/4ZHdrbU0q8SpI3buFVertEuJ37y7H0DIjcwiVc/NUsRsM4Uv0rXViGiQu3feyhkaWLxNLFaa7+XIIl91fw0r98S1dr1CQbtLHX9N9tE/5fE2ftcbtm/qYSa9oYSueSpv/asS6NXbOfaPdnbUJE60g5BBBAAIHlI0CiY/mMNT2dcIHc8yD6i7rF37ASe81PhCws2haeK+G/5rep+caUsD4prv4CN952bDhiBn45W1cYc6wPqbgWL4IXvkUm1je/Hr8vtcZSX8J6w2RJbOzi37gz/GyI4XbjD2J0C49+P3XfutL3yX8Tir8AXYh/cQx++7Fy2noWDBcbaL4VJrZIS8WT6o/Ul8XzcLFhrA5/bFLj5fc/luQKx1frlVqYauqLPQvG/zYbTb9y8zM2Z8OxKdk+dmzy53puf5ISfpp9MTU/Uta5Mc/toyVzTGq7NGZpfw5jC49JoaMmEZQaV15HAAEEEJhNARIdszmu9AoBBJaBQOkVHjUkLCBq1Ma/DX8J148Bc1xvRUkEEEAAAQSmRYBEx7SMFHEigAACnsBSJDlscywCp2/akeTQjxnzW29FSQQQQAABBKZJgETHNI0Wsc60gHTbxkx3ns61EtB8k01NA9LtETV1ss3oBKTbiEbXMjUjgAACCCCAAAKTJUCiY7LGg2gQQAABBBBAAAEEEEAAAQQQQKCFAImOFnhsigACCCCAAAIIIIAAAggggAACkyVAomOyxoNoEEAAAQQQQAABBBBAAAEEEECghQCJjhZ4bIoAAggggAACCCCAAAIIIIAAApMlQKJjssaDaBBAAAEEEEAAAQQQQAABBBBAoIUAiY4WeGyKAAIIIIAAAggggAACCCCAAAKTJUCiY7LGg2iWsUDu62VLvz7U1lW6TYw+FpOtN/V6bvi6iCn3daf+ey6O+fn5XqxzPYt5cWZpy8WddG2IQQQFwv5qYywpl4tJ45Yf89G4lDpKMabeb9t/W692LLrsk7a/Yf9S+5BfX1gmt4/l9skwRj+Wknk/ab5LNY60gwACCCCAAAJ5ARIdzBAEJkwglhAoSRK4JEQXiQ5Hk2q/JK4umXOLm5qFj1tY1Sxs22wrLUhjiz8pxpp4YmY1jl2O8VLXNQqDmrFYqn7X7EMpIxtzbl6m2tKYS4bLbZ4u1fygHQQQQAABBKZdgETHtI8g8c+cQBdJha4TEF3E1OVA5RY/tQuf2u1sv9psG3MpWRiWbJ8ag67j73Ksl6qutubTZlu6D9UkRhYSpfEre8I6S8fAlWf+LtVeQjsIIIAAAghMjwCJjukZKyJdJgK5JIU2gaEtpyWdxERH6pL52kVP7XZLmejQj1fZLSNt+q6NadLLtVnI5/o2qba5JIE2ASElMqT3S9sJnUl0TPpeRXwIIIAAAgiMT4BEx/jsaRmBqIAm0RHenhL73d264j9Pw7+dJfV6LChtosOVi90+E75n2wmf96G93cZfIEmLpdj7ro/hrSEuedKPbfFzPVJ/Bde24ZIisfZji7hUHP4CsrYvfntaw7D/7ncXZ+x35+gvSsN+Sa6x91P15a5UqE1IaNuKlcv1OzcftG3WHkbb7EOlbZZcqVEyfiQ6SkeC8ggggAACCCwfARIdy2es6emUCGgSHf0F0vADR/3fU/9eWCCnt40xaRIdscRJKvGRi10zTLmFebiA8xfV0nYlZWNJErdw1byn/Uu/lATwkx5+UiHXl1RSxX89rCtVX8rUjztMgKSSLLGxi7Ubqy+WhJGeZ5KKI+YTJmxC91Qfc3FJdmHfS8ZU2o+kfSE1h6V648cP3a0r4Xj4/c2NSWy/q4mTbRBAAAEEEEBgdgRIdMzOWNKTGRHoMtGRS1CEXLmrKTSJjv5ioy75UnqrTe0iLZdcKKkzXFjl/mLd1eI0F1/bRaBUd4lN6kqBmJH0Wm27NQtf7dwoiSkWR+1ckcao9PBX0g9tUi4VQ67PUjJKu23bGEv9KI8AAggggAACky1AomOyx4folqFAV4kORxdLYJQnFuJfVytdmZG7ssS/2kN7y4rrU26BXLKA86dX6XapBb1b3LoER6xeP/lRMsVzbWr7EmtPWiRKi2z3fhvD2NiW1CfFKDmPK9Fh243NFak/0pjV9FczjlK9JfNL24fU/h62JSVNamJnGwQQQAABBBCYTgESHdM5bkQ9wwKjvnqivxCPJy5SrF3H5MdQGotLJGifodFFcqDkygNpgRpb0Ifumr9iaxfmOS8pFu3CV1NOMpzURIc0ntL8qk3WlLRbczjMzTGXePHrLZlvNfNZ2q81t9JoEyc1XmyDAAIIIIAAAtMlQKJjusaLaJeBQGzhL70WPh+j62d0xJIjUkzhNqmrP7pMdMQWS9KVF9KzF9oswP2/1oexSQvHcLFZsvCVymoWolo3v18li/pSV8mvtM+lBql43evabwFKuebmijSvaw6L0vxLJRLD17XJBc34hAap5IcmEVhjwjYIIIAAAgggMDsCJDpmZyzpyZQL+MmKsCupWzv8bzdJfauJSzgsLMgObP4Ze3ioRJjbJpZsidUXfvNL2De/T7HF6GKb4W9HCReS/kLULZyk19yCy5YL/5Kces29Hm7rL95S9cb66X8DTNimKx+rL9V+rA6/bHys5nvzpH9rRap/fiwxK2m8/DFJbR9a+HXGnHJjoJlT4fxIbeMnN2rGImebMy/pn6a/JcmLcM6U3C4izX+370r7X2x8YnFpkzDScY/3EUAAAQQQQGD6BEh0TN+YETECMy9Qc5XHzKPQwVYCs77onfX+tRp8NkYAAQQQQACBZSdAomPZDTkdRmCyBUhyTPb4TGN0s54EmPX+TeOcI2YEEEAAAQQQGK8AiY7x+tM6AgOB3K0ry5Wp9NtYlqsT/UYAAQQQQAABBBBAAIEFARIdzAYEEEAAAQQQQAABBBBAAAEEEJgZARIdMzOUdAQBBBBAAAEEEEAAAQQQQAABBEh0MAcQQAABBBBAAAEEEEAAAQQQQGBmBEh0zMxQ0hEEEEAAAQQQQAABBBBAAAEEECDRwRxAAAEEEEAAAQQQQAABBBBAAIGZESDRMTNDSUcQQAABBBBAAAEEEEAAAQQQQIBEB3MAgQkRmJubS0YyPz8/lihtTKNsexL73BY61qcaQ7+eku1Lt0uNQUmbbc3C7bV9GOX87GocJRut/yj7GotxqduTnKT3Jz3ecJzt/hV7zfYz9bpkoH3ft1pqt/Br1O1XiNvX+Cpx7ehRDgEEEEBAK0CiQytFOQSWSCB24rnUJ6P+yfYoF7yT0tdRDG2bMQu31dZVu50bb3+stW12baftg1sMjnJ+xly67q+rL9fvpeqr37dxjX+N7zh8auJMzaelPA6O0yqW0HCJDxIdtTOK7RBAAAEEUgIkOpgbCEyYQGqB0dXCo6SekrI1jKM8wR917FJ/27SvXeyHMdRuV7IAk/rd9v0St5KytUmL0jZi/dfUIe0Lmjra2odJl1Efi7qKt3Zsu2xfW5c0zqnEl7Z+TbmlnEsL/UlftcEVHZpRowwCCCCAQKkAiY5SMcojMGKB3EloFyeoJXWUlO2Cpcv2uqyrpm9t2q9NWPjblf7lVrsAq7Eo2abEraRs7WK4tA0SHSWj3V3ZLsapu2jyNWn271H2Z5R1x+c/t6Ys1dyiHQQQQACBBQESHcwGBCZMoCTR4RaztgvuEv5wgev/7pePbeO/5i8MU4vmWPuOM/de6WIwVZezSvXZtePuh9fcF+87+uVTvqnpI41jaszCMQrrl27VyFnkttUsvtyc8F3913JzUGPZ5fwM50apoz+PY7f0aPeJVJ/CeKREk2auh/M7HI9w/5bmbiomf7vYvqXZV3KJuNRxLTaHwnHSjovfhzbHF2l/1B7rfOvUsaPmeJuz9I/xpcf78BiQ+xgtvWLDf46Hf0uLq8e/3SX2Wr8v9zUhhbfElNTt1+PqSm2f6z/vIYAAAgiMR4BEx3jcaRWBpIC0QA4X4rEFWW7RKi1owxNuf3GUOxlPvZfrT7jYiC0aUvGWnsDHTsxL605ZaBczuf5qbfMLioUH2pY+b0OzIK+ZV6lxqplXsYVZrB5p4Vpy+IntD5rYNQtX7Xxw/da0GzNKHTM081aTgAn3rTDZUDNv/H5I+3pXPlKboW3sd83cinlIxxatoeY47Mr44yQZS58b+eNS/IoOzYNJw0RG3+nAprlY0iFMcPhJljDhItXttxNLuGjGmjIIIIAAAuMTINExPntaRiAqUJLoCCtomwQJ65NOrrXtS0Mt9VnbTmmyQOpfLlkgJXBK3y+NPTdWpYvscMEmxS4tLKX6Stz9frZZQHe5KE3Ni5Rbiafrb5j0KzGrGX/XrmZBK5UpiVWaK6m4pO1yY9FfLPe/ycpf4If2qSRP6ngkHefCuRxeDZNLSJXGmZvvmmRIrW/MQLqiI0xGLPZdSGzErtDIJSFSbecSIv2+LyRnUgmSkvGmLAIIIIDA0guQ6Fh6c1pEICsgLfo1f50tWWho25NOfMNOhYvSVKelRWBX8aUWLdpFq7S4i/W/9laRLtpydUi+qYWkZqGoTc5I/ZEW5v5cqm0zt/DL7ZAlsfsL55oramrni9+33OJcc5tFbkGtnSslx5/YuMSOHdL+qxkn25afXJDmhNRmm4+y2P6Z22el/Th1vJUsa/cnKR7fpjTRkfoGltS3tpQkOmK3vYSJjdzvUl/azAm2RQABBBDoVoBER7ee1IZAa4HcAlO7eCpZaHSVSKhJZGja1pSJLcCkhU9qgaW5KkZaIOXeTy1mtAuOmHPbxa1koVngtplzJX3Xlu1qkSrNI83+qlkUSmW0cZTsL+Fc0vRFM1dK5oJmX0mVqZ0Lue2GF+hzgys/UvtA7QG/60SHFF+qz1pDNwauHU3STJvsyF09IdUhXW2hvTJDWw+JjtoZz3YIIIDA0guQ6Fh6c1pEICugXaBpFxPuL3q20dil0tp6wsWGdruahZf25FsTQyqxEOuPfxKvXVimBlMax7CPmrZzC1E3vv6CJ/ZaaoEixZvyiiWGUnMutRgrGW+/T5rxjy1cpaRCbrGrbTPWp5p9QWOmHXOp36WJjtS+VbLvlHhqxz53rHJzU5PQLN0nSj/aNPVrxr80iaEpLx3vS/vary/9rA7N8zDaXtERu0VG0+7CGMQfcFpjwTYIIIAAAqMXINExemNaQEAl4C8Oww1yi1N/gRwu0NzCILaoDq8OCeuJLValMuGCy1+YhH3K9TfcLozFnYT78aTi9b+pIRaPv/DxF26aunP1pQY95h4moPxtc980ERtv7RjFxio2l0KfmEv4vINUf2JjIc373DxMjVHoF/Y1Fm/N/NTsI/5cje3Hsf7Hns+Rm49+/6RtY/MyjCF1bPCPJ+G/tb+nxkI6doT7Zu74JY1LLNlRst/EjkfSOKfcY+NVeryX4vGPU9JxVzOOKSvNVR7hA0j77fWfwbEwB/oJBf+93INHXbmwTMnvfnvSN7OEsaZutYmNOa8hgAACCCydAImOpbOmJQQQQACBCROQrnKYsHCz4cxSX8KOTkvfpiXOknmd6lPqypCSuqepLLetTNNoESsCCCBgDIkOZgECCCCAwLIUmKVF6Sz1JTYZp6F/0xBjzY4uJTpmtd++FUmOmpnDNggggMB4BUh0jNef1hFAAAEEEKgWCG/DqK5ogjdM3ZoxwSHPXGiaW6ziCaqF21BmDiXoELewzPoI0z8EEJg2ARId0zZixIsAAggggAACCCCAAAIIIIAAAkkBEh1MDgQQQAABBBBAAAEEEEAAAQQQmBkBEh0zM5R0BAEEEEAAAQQQQAABBBBAAAEESHQwBxBAAAEEEEAAAQQQQAABBBBAYGYESHTMzFDSEQQQQAABBBBAAAEEEEAAAQQQINHBHEAAAQQQQAABBBBAAAEEEEAAgZkRINExM0NJRxBAAAEEEEAAAQQQQAABBBBAgEQHcwABBBBAAAEEEEAAAQQQQAABBGZGgETHzAwlHUEAAQQQQAABBBBAAAEEEEAAARIdzAEEEEAAAQQQQAABBBBAAAEEEJgZARIdMzOUdAQBBBBAAAEEEEAAAQQQQAABBEh0MAcQQAABBBBAAAEEEEAAAQQQQGBmBEh0zMxQ0hEEEEAAAQQQQAABBBBAAAEEECDRwRxAAAEEEEAAAQQQQAABBBBAAIGZESDRMTNDSUcQQAABBBBAAAEEEEAAAQQQQIBEB3MAAQQQQAABBBBAAAEEEEAAAQRmRoBEx8wMJR1BAAEEEEAAAQQQQAABBBBAAAESHcwBBBBAAAEEEEAAAQQQQAABBBCYGQESHTMzlHQEAQQQQAABBBBAAAEEEEAAAQRIdDAHEEAAAQQQQAABBBBAAAEEEEBgZgRIdMzMUNIRBBBAAAEEEEAAAQQQQAABBBAg0cEcQAABBBBAAAEEEEAAAQQQQACBmREg0TEzQ0lHEEAAAQQQQAABBBBAAAEEEECARAdzAAEEEEAAAQQQQAABBBBAAAEEZkaARMfMDCUdQQABBBBAAAEEEEAAAQQQQAABEh3MAQQQQAABBBBAAAEEEEAAAQQQmBkBEh0zM5R0BAEEEEAAAQQQQAABBBBAAAEESHQwBxBAAAEEEEAAAQQQQAABBBBAYGYESHTMzFDSEQQQQAABBBBAAAEEEEAAAQQQINHBHEAAAQQQQAABBBBAAAEEEEAAgZkRKE50zM3NiZ2fn583mzZtaspt3rxZLO/XabcNf6T3xQYogMAUCMzN3ZeNcn7+QOOXsb/7P9L2tqy/jaZ8KqCw7cX77HBfcrGW9qO07RxqF6ax+kudY30Kx8fFqi0rzY1Sx5rytg9uu1h/bIyp16dglyVEBBBAAAEEEEAAgQkVKE502H7s27fPrFy5sumSn5jYuXOnWbt2bfNaSaKjf7LbT6DEEh2a9yfUl7AQKBbwF4du4/C1WJlUWbeYTC2QY4kG6bVRti/1o3+cGE7y+NvE3u/SVBqL3PuaOFLj5RIC0tiUjndsgmrjrBmr0rqLdyA2QAABBBBAAAEEEFj2AlWJjlziwSYsUsmKnDaJjmU/FwH4oUAuiSAt6HOL5C4THaXtlC7ea8q7bbSJjnDCpRIJYSwliQ6prDbJkEoodJVw8uPosk5NUkMz3zk4IIAAAggggAACCCBQItBZoqM2wbFwAs8VHSUDR9nZFdAs/FwZzUIylTQoSVZo2imJO1y4a+r3482V19YVS3Skbg8pXfzXJCZy4xSrr413au8prVNTXkrm1NYxu0cAeoYAAggggAACCCDQVqCTRMcdd9xhnvSkJw2u5Ig9U8Pe7rJ9+3Zz4oknNjFfe+215oQTThjEH17R4ZffsWNHc0uM/XFXi5TeGtMWiu0RWCoBzVUAfhlN+dgiOrXA1CQKNGWkBW4Yk6YfmgSPJjapjCaWVDLD77dUj/R+bs5pEgSl9ZfWqSmfmwe12y/Vvkg7CCCAAAIIIIAAAtMp0DrR4Xfbv2UlTFysX7/ebNu2zezevbvZ5JhjjjHr1q0zW7dubX7XlCfRMZ2TjKjLBOziL/yRnsuQS3ykFuSliY7hfX3xMzI0i1Zp4S31Q5PgSSUxRmEaJmtySQ5XNheHxjA1nrFZJnmH22jal8Yo1k/tbVNlewqlEUAAAQQQQAABBBCIC7ROdNjkRnhFRyxxESYy2v7OgCIwqwKaxWmujDaBoS0XLuZLtpMW0qX9SC2ypcX3qExrEh3hN7Lkfs/N8dKkRC7W2uSJFEPufWnbWd2/6RcCCCCAAAIIIIDA6AU6SXS4xEbuio7U19K6bUoTH6OnoQUExiOgWQCmrlrIfQWpv9AtXYDWJApieiX15PqYS75I26VGta2plNTpKtFQm5Toqn0pqeQ7lM6z8exxtIoAAggggAACCCAwawKdJToWn+QPP1zU3bqi/fpYKfExawNBfxCQFrCaBaYtY39yX7+qTYbkFqw1V3WUJCBS/YglSsL+lrbjrHJ90pi2SXRoxjaWqChNJGjGras6pcSKJqHHUQEBBBBAAAEEEEAAgRqBqkSHfVDoypUrm/buv/9+s2LFikVth4kK+3wOm+ywDxZds2aNufXWW83NN99sNmzY0Gybe0bH/v37zbHHHvvDBdx8838eRloz3GwzDQKahXrpYtT1221Xur0mprAN31qzwK5NFJRcJZKLqdSkq/5qbUsM25bVxpQz6B/X7xOTbtOwTxIjAggggAACCCCAwHQJFCc6pFtQ/KSFo3BXcbhkh33d/9aVsE5b3v/WFfsAU/vwUr8+Eh3TNdGIVhZwVzGkSrorMcL3pQeVahIIblEqRzl8tUjuygu/rliMJf2I2YRXYkh+sb61MdXE5CcCcraph3XmDP33wlg03lLdUp2xeSWNaWqepa5A0sxHyiCAAAIIIIAAAgggEAoUJzogRAABBBBAAAEEEEAAAQQQQAABBCZVgETHpI4McSGAAAIIIIAAAggggAACCCCAQLEAiY5iMjZAYDQCNbdejCYSakVgcgS4rWVyxoJIEEAAAQQQQACBaREg0TEtI0WcCCCAAAIIIIAAAggggAACCCAgCpDoEIkogAACCCCAAAIIIIAAAggggAAC0yJAomNaRoo4EUAAAQQQQAABBBBAAAEEEEBAFCDRIRJRAAEEEEAAAQQQQAABBBBAAAEEpkWARMe0jBRxIoAAAggggAACCCCAAAIIIICAKECiQySiAAIIIIAAAggggAACCCCAAAIITIsAiY5pGSniRAABBBBAAAEEEEAAAQQQQAABUYBEh0hEAQQQQAABBBBAAAEEEEAAAQQQmBYBEh3TMlLEiQACCCCAAAIIIIAAAggggAACogCJDpGIAggggAACCCCAAAIIIIAAAgggMC0CJDqmZaSIEwEEEEAAAQQQQAABBBBAAAEERAESHSIRBRBAAAEEEEAAAQQQQAABBBBAYFoESHRMy0gRJwIIIIAAAggggAACCCCAAAIIiAIkOkQiCiCAAAIIIIAAAggggAACCCCAwLQIkOiYlpEiTgQQQAABBBBAAAEEEEAAAQQQEAVIdIhEFEAAAQQQQAABBBBAAAEEEEAAgWkRINExLSNFnAgggAACCCCAAAIIIIAAAgggIAqQ6BCJKIAAAggggAACCCCAAAIIIIAAAtMiQKJjWkaKOBFAAAEEEEAAAQQQQAABBBBAQBQg0SESUQABBBBAAAEEEEAAAQQQQAABBKZFgETHtIwUcSKAAAIIIIAAAggggAACCCCAgChAokMkogACCCCAAAIIIIAAAggggAACCEyLAImOaRkp4kQAAQQQQAABBBBAAAEEEEAAAVGgMNHxbrFCCiCAAAIIIIAAAggggAACCHQj8I53fKGbiqillcCLXvxr5lGPPKip44ADbhuqizFqRdvZxr/1n9aZRxxwYFPfG9/4RjM33/vJ1W6zIddff73Zs4dER2ejQEUIIIAAAggggAACCCCAgCBgF9G/9oLjcBqjwI0f/pR51nHPNIccsqJJdsQSHYzRGAeo17Qdo2c+8z+axz7uoCbZQaJjvONB6wgggAACCCCAAAIIIIBAUoBEx/gnh11EP+1pTzOPe9zB5sADDyXRMf4hWRRBOEYkOiZwkAgJAQQQQAABBBBAAAEEELACJDrGPw/sIvopT3mKefzjH2sOPfRxJDrGPyTRRIcdo8MPP9QcdtjjuaJjAseIkBBAAAEEEEAAAQQQQACBRoBEx/gnAomO8Y+BFIEbIxIdktSUvn/qqe/oLPIrr9zYWV1UhAACCCCAAAIIIIAAAuUCJYmOr/7jnead73x/08gjH/kIc+KJv2l++glHmk9+Ypf5m7/5+KDx8y8429iyb3jDW3vPnTjIPOYxB5lXnnFqtJzb6Oqr3mse/ejHmN980fOal1JtufcuvfQd5sd//FFNWduejcH+/NKzj23+b+tbu/a4Jj73E4vztedcOHh//fr15v/+f/79oH2/jdecfYZ51KMe2bTz2c/eZM4+51WDcjt2fKppy9m4Cv/gD35nqP3U6Iwi0WH9dn78M8bGYH8uvOBic+yxTzfPWfPM5vdLL7nSrF//vKGYn//8481jH/vo6BiHsdu+2jYeeOABs2bNWrP+hWubIr6nNXHt2fc+99m/Mx/4wAd74/b62blZAAAgAElEQVTjgznhXv/IR7Y329t5ZW1tPW4e+a42xic84Shz2WWXNn1z42v754/Jtdf+lfnud/c38V1w4WvNzX/7RWPHyf28/OWvNIc9tj9/ND8kOjRKU1zGJjquvPLK4h5c8PL7B9ucc9lKc+qpp/bqIdFRDMkGCCCAAAIIIIAAAgh0KFCS6Lj11tvNBz/wIXP55e8wn/vcx3v/v9q89a1vMe+/5v3m4Q97pNmw4bRBZOee+xpzzDE/b17ykpea733ve+bf/u1B8/bL37ao3L3f+pr5zne+a845+4LewvR75rrr3mP+5dvfNKm2vvGNb5pzzz3XnH322c1zLezPd757r3nXu97T1P2S3/mtXnvfbhbKL/393zM/+zNPNP82v78pZxe/YZzPfOYzzWc+8xlz993fML/3e79v3v3uvzAPPnS/edUZmwZtbN/+YfPRj/6NOfe8VzV1XNf775xz/rRJirg43/a2LWbfvvvNtm0fa9r63d/93eb/991396D91LCNItGx++++0vvCj782Nq6Pf3ynefvbrzYveMHzzQm95NT/+zefMJ///M3mec/71V6//od5/evfMAhtx47t5pOf/FTz2vXXv898+tOfN//1v5491AebeLAJiT88/WU9q++ak37nFPOmN73R/OiPPdS4fehDHxrUt/979/XGdV/z+8YNZ/biubS59cP+2Dnxnve8z3z1q/9g/vAPX9a8bsvbH1unrWfbtr9uYg1jfNObLjWnnHJSL8H0K+bbD9w7aPeWWz5pLr30SvOnf3pOczuQrc8+PPTP33SBOfrJP2fWrfuNQWyasXGFO0l0zM394qDx+flbOtyNF6q69dY7egO3w5x//jvNaae9yPzWb/1yb0c52qxc+Wzj2ty06fJmg82bT+80hlHVWxuk7+3XEbMn0VGrzHYIIIAAAggggAACCEyeQG2iwyYoXrj+pCZJcNnb3tIkEH7v905qkhT2x/6F/RnPWG2e21tM28SD/XGJBr+cfd1eJXHvvfvMl770FXPGq15pfvInf2Qo0RG2Zbc568yzzT/9052LkhiubpvoOOWUU82Tj/6pbPu2D7fccov5+jf+vkmO2L/03733/5hPfPwT5s///OJBG3aRbhfetq/77v+O2bv3m+bCN5xr/vZvbxkkf2ycqT7mRn6UiQ6blLJJp5/5maObEOxVODYJ8JKX/K75n/9zt/nBD77fuzLipea++/9pMEb2HzaJceONHzGf+tSne0mMtxjbN/vzz//0nSbR9MEPXmP+9V+/34y3c9u3b69573uv7SWd/rLx9H9s4uXd735vb7u/GrzXT3Cd30uWXWxWrFg5iOH2v//qoJ6L3ty/4sbG48d437f+xXzzm/eZiy66oInxIx/5aC+JcqV56Ut/txl3mwTzExluPvzcU54wSLyU7I2tEx120e0vsMPfS4JJlb3uuo/1Bvgcs2vXu8zq1U9tit10057epTwvbf6dS3Ts3Pn53qU5Ty8KI9xmkhIdKd/U6yQ6ioaewggggAACCCCAAAIITLRAaaLjXX/xl+aMM15tbrjh+uZWjvPOu8DYxahd/P/Kr67t3SrwbbNq1ZOa2xo2bXqD+c3f/PXB7Sg2CRCWszg2KfL7v7/RfOELX+jd1vBj5jnPWWP+bvduE2vLLmTtlRr/oXe1iEuq2DrCut22YaLDtf8jc99vbnuwiQ57xfrnPvfpZsH83ve+31x11RXNmPkJALtQ/pP/8qe9xf9/b5I6e/fe07si4vlm3798c6ITHW+5+I3m1a/6L83i/4tf/Lx58Yt/o/fvP2ySNn/8x682T33qMebnfq5/e4/1sGOxatXTeg/dfEyTPLAJEZs0cImOj+/8jPnHr95pzt20eZCwcEmE2267zdx55z+a5z9/XW9N/cCi23bOeOXZze1JZ551ajN37K0sX/n7L5s/+eNzBvXbOLbesKNJwNgrhM4885VNPGGMNmFjb4163/uvbq6wseVPOvm3e1eNvKw3htcsupLmd15ymrngggvMgw/+Sy+pckjRbSs2ps4THbbSLpMd9kqOY455SW9HuMCccMJzhw46NiGxdu3pQ4kWv8C+fQ+Yk08+12zd+hb1wapmG3XlIyzYNtER3qrCrSsjHCyqRgABBBBAAAEEEECgUqA00fG2y95hXvjCF/aeyfGx3l/T39Q8a8HeknLbl/7e/MIv/EIThbt95GtfvddccslbzJOf/GRz2uknN8mIsNy99949uO3ALpT/7M8uNH/xF1eaT3/msybW1ste9opFV2rYNsO67a0mr3/9681P/fRhQ1d0uPYPOmhFk1BZt+5FZuPGjb0/gn/G/NZ/epFZ85znRq9QcYv5XTd9skl0/PKv/Kq55OJLzW//9q83Vx/YKycm8YoOm9i47757zU//9NHm6quv7P1xv/+MDtvnX/u1X2tuZ7FJgif0khx2/GwSxL52zzf/2dyz997mag7/ygh728rTeuWsnbvCwl7tYhMOF/VuJ7E/j3/8/2V+4ice3txW4m4bsq+7Kzjsvy+59MJmzI5+8tFDddn37PNDfumXjjPHHfes3pr9Py+K8Y/+6FXmHVe9zWzZ8nbzzGf8R/OZz36uiWnFikc2zyUJEyfuKhQ7bx988Lu9fj6919/Hi7cU+btU60RHbP/sMtFx1VV/3RvUC3qZpg+bI444bKg5m5Twb10JY7FXYthbXUpup6nZpvIY1dlmOW/tFR0kOjobDipCAAEEEEAAAQQQQGBkAqWJDvuMDntrwpYtl/QSCA+Zk0767aFndHz/+w80sfpXW9iFsE06fPwTHxs8I8OV27ZtW+8KiveYo456knnoof1mz54v9642+IC57ct7mislYm09sfcwyuN+6dhBAsO25z9/w9b9R3/06uY2lDDR4Z7R4dp/znOe19y68qlP7zRb3vo2c8WVb21uR/nyl28zp/aSAa4fZ7zynOa9a97/waZ/9hYZewvIL//yr/T+EL51YhMd9mGcNqngbgfZ20teXH3125sHua5b92LziU98wnz7h7cb/aB3K8pv/PqJg9fsVTZvetOfmx972A8G8y+8BcQmEf7szy5obkmxV9tY86OP/pnmthZbn3s+h6vAJjs2bnh179kgH22u1nj2s5/dSxo9e6icuxXmCU983FA8tg4Xo93ePidmx45Pmm984xtNu/aKIHtFyTnnvGaQhLHb2Ntm3K0trq8PPPCd2Up0rF//6t4DTT4lJivC54S4hIV/hLEJD5scufrq/27OOuuS5i17pcjxxz+jl0368d6lWv3ESOrHJUxsHdu3f7a5nSasw49j9+5renVe0cRv/71q1VFNeXuVinvdtdXmOSMkOkb2OULFCCCAAAIIIIAAAghMlEBNosNevWCvvnDPanAPGQ2fveE6apMEr9+8eXDbR/gsD7ugtrdH2IeWbtny1ua2icMOO2xwpYTf1le+8g9Nu3/53ndEEx1tntFhEzJvf/uW5tkPtg2bELBXJLhvkHHP6HDPI3FXndhvlpm0KzpszK997RvMmrXPGlzhYG/fsL/b20527ty+6Hka7gGmNrn0mc98rLk1xPY5vKLjMQcf1jzU1CYx7K0uNllhH/LpHuyae8inTXTYB5beeOONPbO3NQ8ifc3ZfzKU6HDPfrGJjPCZH36M9jkg9naYr371ruZZMTbRceGFFw7Gzc0/mwSzPy9/2auHbpEp2RE7v6Kjy6s5bEdc4kBzVUZYNrbt6ae/wVxxxYfM/fd/wnzta99obotZt+64we0tsW3C11zyxSYv7E+qDpfcsNv7bfjJG/eskaVOdEhXcHDrSsluRFkEEEAAAQQQQAABBJZGoDbRYW/T8BMYH9/52earZO2P/drPrVs/ag459DFNksD+vPnNlza3hPjl7K0i9vYUfzFty9uvdX3FH72s94yOdw8SCK4t+6BSu+i84YYbel9d+gyz9+57zCkbTm7a8x+IWvMwUvuVtD/7sz/T3Ephv6nkk5+8yfzsUUc2MdtveXnGM57RPI8kbOdhD3tEL+ZLJ+rWFWvunj9ir7Cwt5nY3y+55ILerRurzV/91Qd7CYH3mSc9qX8ljR2zr33tfw9es7eBvPCFL2767D9Y1N0G8rzn/UrvmR9fbJ7DYW8Vuet/f7l5sKj/sFE3g21y4w0XXmKe8u+fbP72plt69T6/dyXQKeaO//XFZpujjjrKHPjon2yKP+fZzx1cIfK+910djfG++x5ont9h56C9zWXfvu82z1mxcbrf7bjZuWG/1ti+dtttdwzmp/3a2tKfThMdXSc5RpHo8IH27v2WOfTQX21ecokGTaJDSqhI77tky0UXndG7p+rXm6tJan8k89StKyQ6asXZDgEEEEAAAQQQQACB8QmUJDpslAcc8BPmUY88aPCX8YMe/VPNX/ztrRA/8RMHN1dl2B/72j/+4//plT+g+ZpP+2MXpj/ZK+OXs18Ne9CjDx9aTP/I3CPMgQce2nxtbKwt99wHu+h+5KMeYY484vBmIW/rtj/udhMbm63DfeuLfS8sY187/HFPHrR/4MrHDr5NxC7Q79m7v3mew2Mfe+TgG1hi7bj+pdrIjfAovnXFtWf7Zm3cLST+74985Apj++uP2QGPeNjgNfv1r/Yrc/3nbNh6rcu3/2XePO5xBzfjZMu553VYc/fgUr/PdqxsO9bSbuN/7ey++3/Qmy/7zM///JOaTextJbaMrScV44/+ux8bjLPtQzPnfvjNMd9/6EfN179+d9OW+zYXW8bW5foai1EzRocffmjzNbhvfOMbzdx87ye30ete97reV71e37sf692DYtKCO1df7j33jI7bb/9QL3PUf7ps6kdKMLjt3Le42NtW3O0nS5nosAmWLVv+W3ObjL3S4+qrX9vLVj26ikhyJ9FRxcpGCCCAAAIIIIAAAghMpEBpoqO0EzYxYn/8ZENpHbnytv6HHvxB0fMWStu3bYwqfhvLKBMdpX0tKW8TB+EzOKTtU9vY5Jb9CZMqUn2592viS9XXyRUd0mK7TWfvuuufzZFHviD6rSu2Xpu0cN/Gokl0bNv2abN+/asGz8zQbCOVKX3febiEi39bS6mVZO8SHaVXcHDrSulIUB4BBBBAAAEEEEAAgdELjDrRMfoeTH8L05romH55fQ9aJzpiC21p8a0Pr1/SJQR27XqXWb36qc1r9oGgH/jA35gnPvHxZs2apzevpRIO9moQm+A488yTekmO/sNN/edr2G3DKzr8bWqf0ZG6SsTW5/oSPr/DPhDV/mzefLrIpHEm0SEyUgABBBBAAAEEEEAAgakRINEx/qEi0TH+MZAi6CTREWtE8/BQKTj//TvuuLP3cJkvNl81a39OO+1FzX/um0z8bztxiQv37Sb2KcCve92pze0hLkFirxQ5+eTn954K+5HmFpKtWy/u3UbyrME3orht3DM8XCzum1s037ri4gi/Ecb+bhMpF198Te9epHt6SY3TBv0YRaKjxDlX9sorN3ZVFfUggAACCCCAAAIIIIBAhQCJjgq0jjch0dEx6Aiqa53oGEFMVIkAAggggAACCCCAAAIIIBARsIkOfsYvYL9e1z3c84ADbhsKiDEa//jYCPwxqn4Y6WR0hSgQQAABBBBAAAEEEEAAgdkVuPdbh5m9e/eZ735n/+AbKWa3t5PZM/vNNPbbYw45ZEXzLTNhouO++x9n/ukb95r9+x9kjMY0hHaMHvGIh5vHPu4g84gDDqz/1pUxxU+zCCCAAAIIIIAAAggggMCyEfje957SfAWr/eaShx7612XT70nq6MMe9u/Mwx7+o02Sw/6EiQ47RvbrWL+3/yHz4IPfn6TQl00sD3/4jxn71bs2yWF/uKJj2Qw9HUUAAQQQQAABBBBAAIFpE7CLaH4mR8BeOWDM8O1EjNHkjE8/EXVA75mdrzNz872fXGi20PXXX2/27Hn3ZPWAaBBAAAEEEEAAAQQQQAABBBBAAAFP4HWv+zCJDmYEAggggAACCCCAAAIIIIAAAgjMhgCJjtkYR3qBAAIIIIAAAggggAACCCCAAAI9ARIdTAMEEEAAAQQQQAABBBBAAAEEEJgZARIdMzOUdAQBBBBAAAEEEEAAAQQQQAABBEh0MAcQQAABBBBAAAEEEEAAAQQQQGBmBEh0zMxQ0hEEEEAAAQQQQAABBBBAAAEEECDRwRxAAAEEEEAAAQQQQAABBBBAAIGZESDRMTNDSUcQQAABBBBAAAEEEEAAAQQQQIBEB3MAAQQQQAABBBBAAAEEEEAAAQRmRqAq0TE394tZgPn5W5r3N226vPn/5s2nR8v79bhtZkaWjiBQKFCyP0j7oN90uG+VbOvqkfZPqU67fa6M9L6NQ9MPqYxrJ9af2j5oYo9NhdR2ba2dVdifd7zjHLNhw29EZ+V1133MnHjiOaoZ6+Lbtu3TZv36V5l1645r6j3uuP9gVq589tA45cqkvP3+33rrHeaKKz7U/Gd/XvvaPzAvfvFas2rVUYNYr7rqr83GjRcMfr/oojPMmWee1Pwea6MkflepJtZUWddeWEfpOEtzO7avSnNaM+ClcYZ1SvuH9P449n2/z6WGuXFKHX/CY7/9XeuSm+Oa8U21HW4bm7+5ODXxlxwXU59Fqf5rx027X2nab/v54ntoxrW2zCjOD0qOkbFxL/2sSB1XNXM+Vubaay8wxx//jOYzLPUjlbGfsTWfRbY9/7POfqaeccaJ5mlPO3rRZ2pujsT2ua6dSvZZzb6lOU5o69HYaNvTzmfNcSZ1vll7HtrFcSL2uSr5Se1qP6tj5wi1+61mu+pEx+7d1zQnm26Q7YDZHfWYY14yONGNJTp27vy8WbPm6YPY/O01AVMGgVkXkPaJ1PvupDM8GKUWKtryXcVT0l7sg62kH9Yg1Z7mAC+1H6s712Ztfam5vm/fA4MTMle3fe0LX/iKWbv29MEx2JWzCYLzz3+nuf/+T5gVK358UbWnn/6GQTLBL+O347/uTkrd58BNN+0xxx770qbeMJGQK5Oq39bjki+7dr3LrF791KZu14494TzhhOcO9cOOieunv81dd/2zOfLIF5g77/ywOeKIw5ptNPHH7MNxT82DkrmgaSdVX+x1PyYp3lxZV3duf9Eei6Z53y8ZS4136BnbRiojjbv2M1LTdsmxdCmOiyVtlIxdaKaZs1o/v25NvVJ5TayaMl0cvzRzXkqWao7Hsc8810d3HNJ8dsXqcWsXm2DYuvUtprRM+Lla8lnkfx65zy3b/vbtnx388UHy084pqVzJWJbuh5o5LcWnmdNtj1clBprjcK1TVxY595LYtGXb+mk/u0rKVSc6wiyh/3tqp7Q778knn9scSMIDlLQjl3SKsghMs0Bq8SDtM6kDY2qhoj2QdhVPSXupDL42M156Aqf5ENaU0fZR+4Gdm8excXEnaOFfpO0JlE1E7Nhx+VCi2dZvk88HHbSiSVLH5kqsndhrth4/yaIp404UwnbdiWcsoeGu4Lj99g+Zo446cuiz5O67/4c59NBfba4yee97Xz9I6mgWJGH8MfuS8ZU+8FNjWzp3czFJMfjvlx4/UmOnOfnLnYxO4r5fMu7+cVo6XtWePGrnpnT8kOJLjVOqj9r+SPWWGHZZVnOMr2lPqjf3GZs7HkixdN1ubSzSdm0+K6TjUO1nmuZzLzVu9nXtZ5FLxG/denHvc+tZQ7us+6yT1kfa45NUru3nxaj269gYlnyGlB6vNPtNas0rGfpx13zWl1iEx39p/KXx02wf1iF5SMeG3GeY9r2qREc4CVLwYRD2Cg/7V8XwJFy7vbZTlENgmgXcjl+ygJEO+jUHqPDDoYt4pA+QLvrR9sCp2X6pTuhz8zg8yZJisu+fdtqLzOWXv2aoWntctrcX5k7awmP0+vWv7l0V8SkTJiL8GDRlUiep7rPCvwrDBe1ODMNbcVzbLmER3sLif+5oY6s5UUjN8TbzKrffaPftNicxy33fLzFOnVTH9mXNnJDGraQ9zfG3pIx0EpuLTdP3koWAdPwr6ZfGXBO/dsw1n/nSZ0GbxbB2fmv6rK3L74/2eFzyGZX6bEm9Hvs8DT/3NGX8uaP5LHLJjNhnXewPF6l5oNkXS8emZP8rOQ7V7Kua2KX5qTHq8jNfGqtS31EcJ/wYJL/YcVEzLqXH3tyxrua9kSU63AHBHSjciasfpH+vlH/5tX/JVngiLT33owaBbRCYJAHNwUx7cMkdxErr6HKxU3uA1xxoNQfrkpNGrVPq5Fjz4VoTs3/SlbsawdUduxLCXjnxla98tbkNpOQk0rVn+2xvF3nFK37bHHLIo4dYNWW0J52xk4/YSaj7HHGfN+5S4NBXG5t00iONW25f1i6CamIoOZHMnaB2eSzSnAhL+5q0L0njoTnOS22k+pGKPZynmrnc5ZhLx7pcfKWeJfNO41zyOdGmbc2+WDu+0liGnxsaF02dmjJtzw+k/TX1mRjGpj0el3xGpT5bYq+7Kwj9fSFsS1MmdmyQPotckkdKVEnHLmksSvaP2mO1drxLYimZo22PV5Khpn+aGDTnBVIsXR0ncr41x0Wp/9L70jyveX9kiY7YwSR2kApfczu9va/b/tjLqd19c/Z3Eh01w8w20ySgObBLB8HUB5V0UJPqTR1cpe00J125D9fcQV17wHfHGtdO7pkfYbzSMzak2Gvry83bsD/+SZq/nfO54447zZOe9CLjXwnx5je/z5xyyq83t3iUnkTa52VceOG7mis77I//XAzXvqaM5nMhNn/C/vrzYO/ebw3dwhI+JNVuq4kt1a7/unSCWvLBrikrzfdcHaXvdXksyu0j0v4TXgWqvWzYr1c7ZpJvqs7U/mdfT+1b4X6a24dHcQwJ+6I9zqWOS7FjUup4qzl+lczXVNnSz6ZRjW9XczxmX3PccPNSu2/58zi3L2k/Z8N+aI7HufkV23ekzzQ/BvegUfcMq1hbqTK5/Ub6LNIcG1L7W3j8yF0tX7J/aI/VqbhqPxM1+6rmM0njNar5LO2LJZ8v0vE4Z6E5Tmhj0cyz1HE+jEPy0Y5dSbmJS3SEO31XB4ESFMoiME6B1MFLOqi1/ZCInfiEr2likz4kpQNd237U1C8dyKUPnNqTWMkqNw/9Y6Pmig5bl3voqH142oMPPtR7jsVHFn1DSckzEuxJ3JYt/625JdH+xJ4BIpWJHeOlv3LZbfwEeGzu+pcNn3XWJYu+tcduI8Wm+ZBuO99yc097suKXy51kliwcl+O+H5tH2gWCNA9Sx9eaOaY5RtZ8htWc+GrmryZeTZnS47TmMy3lVGNROwdybdXW2XZeacZDKqOJ3Y9TOh6n1gNdvR7OL/u7dDyNlQn7nfsskmJ3MUnJA3+uu/alc0bpmFT6eSHV5/qiPaZKx+OafbT0GKIx1BwDU30flUXq3CF3rqDZX5fiWFXz2ZXbZmITHWHQmp28axzqQ2AcAqkDq3TAlU46wgNtafnwQ6ereGpOyGIf6tKHaFfv5z7MtaaaPktzLzxBcm3bZ1i4bxcJY3VPt7cJCXtS+Qu/8OTBAz2lE67UX/5sG+4bUvzkQ2gRK+PiC08Wc/ctx65MSY2Jf8tkafypEwXNAxxLTnxKy7Y5uSs9cR31sUizH+T2qVILzYlc7thSOlYlcyhXtyZuTRnpmJI7xpduK1lp4i2Zr20WDLXjVLOd9jMitlhNjUGtZcm+lfvc63rulnxWpD5Dal4P+xF+LsWOV7EyMdfUZ5H7rLMPLw1v/0x9JkvzIHbcLtk/XP0l+59mG6lM231Dsx9IxyXpM0lqQ/N+2Ib2nKJ0f5X6Uvp+7Bgwqs9gzeeNtszEJTqkv+RpO0Y5BKZVIHbgCD9MSz8Q2nxAdxWP9kNT2zfpRCZ3a4r0VxopsVpy0qApqymjHUN7CbD7Otbwg8k93Mw+lNT++A8mTZ1UxV63r7mvjfVPXsJEh1QmNYbugaOxb12xt9vYKzRidYfj5i4bju0/mti0JwLaua05JpXWJZ1YaU/sNPtdai5IVzxp+6SJwZ9v2kWGdIKdGmdt3DFjzT6tKRM7uYz1R1uXZFFy4qotWzquqVuTcrGX9F9TViojvZ/a10stYnO85rjURbuaPmvnRLjPaI7HJZ9R0vmB5JpqK4xbewxKfRa5z7rY1ZCaGKRjjxsPzdhp55X2mFSyD6TqzMWttU8dNzQmpfO5zWeG9FldalEyntLngnZ8pPMR6X3NOVJpmVaJDv+7psPvkY4dZNxOa78W0P5l8cwzT1p076r/F8c1a55u7AOAbr75NrNhw280feMZHaVDTPlpE9CckGjK5D6MtActbTlNPJoPFW170gdCmw9i7YFY+wFYa5OLwz/2+ovM8HjpTqL8J7q7RIH/TI3UsTz1uo3NJjU2bz7NrFp1VHOcts9T8r8iT1Mm9xniPgv8OG0Sx35NbpgAifXTzRG3TXhFhxR/7LihGcuakwvNNtr9J3e8Kz0J0/S3tkxsH9XUNcp9PzzZa+MVW6TEjhnhybrWQHP8keLXtF1yTC6Zo5p+asrk5kObeKS2NePbxTFE83kkxVoyhrkFzyjacbFJx+PUZ56/1vDXIaWfaf5YSWsbWzZVpvSzyNblrmDxkx2u/vAWTel8VjNGmmNozfmjtE1X+2pujpbMdY2VpkxbT20b0vG89g90XZ9/tI1TmuOl71cnOtxBPmzQz8T779nX7cnwpk1XmMMPf4x53etObR4WF5axv7sTXPtvvnWldEgpP60CsX0q/MtWar/T9Dn3V1dtvV3GE+77pTFIH3b+CVDsOBM7uKeOZylfP+bUsy1S29ryUp9TlzTmxtsdM1PzyR2Ht259S1ONFEPMxG5jL7X90pf+P3PJJdc2RWwyet26Zw2KS2WkzxBbkb1NxT5HxD0DxH7Dy4tfvLZJrvjjL42bTe7YxLq/jRS/X2fOKHflkBRXbhzDNjXzqyYW7fjP8r4fG4fcIjk3bjmn1E5V4SEAAAy2SURBVDE4dRyRxqb2GOL2+3B76Uq31HE0dayR4o85Sn3SnMy7ejX7TNgnKeaS8dUeQ3KfT9KiQZqLUn9yVqnz+dRnQu545+JIfabljsfSuVHOQPNemARPzcvcZ06qnbC/4WeR2y78rLNXXT7/+c8c+kzV9KVk0Zwar1Lv1D7b9b4qXTmY2980Y+zvCzkDd/y0/8/tI7n1cM1c6vI4UTI2fj9zcceMNT6aed2mTHWio02jbIsAAggggAACCCCAAAIIIIAAAgiMQoBExyhUqRMBBBBAAAEEEEAAAQQQQAABBMYiQKJjLOw0igACCCCAAAIIIIAAAggggAACoxAg0TEKVepEAAEEEEAAAQQQQAABBBBAAIGxCJDoGAs7jSKAAAIIIIAAAggggAACCCCAwCgESHSMQpU6EUAAAQQQQAABBBBAAAEEEEBgLAIkOsbCTqMIIIAAAggggAACCCCAAAIIIDAKARIdo1ClTgQQQAABBBBAAAEEEEAAAQQQGIsAiY6xsNMoAggggAACCCCAAAIIIIAAAgiMQoBExyhUqROBCoG5uV+s2Gp4k/n5W7J1lLQR1uVva9+zv0vtte4QFSCAAAIIIIAAAggggAAChQIkOgrBKI7AqATCxEHu91iSwSUiUsmH1Pupuvx6YrFYBxIdo5oN1IsAAggggAACCCCAAAK1AiQ6auXYDoGOBSYp0eF3LXXlBld0dDwBqA4BBBBAAAEEEEAAAQQ6ESDR0QkjlSDQvUAukZC7CqP2vVQPSGh0P7bUiAACCCCAAAIIIIAAAqMTINExOltqRqCVwLgSHTW3xbTqKBsjgAACCCCAAAIIIIAAAh0KkOjoEJOqEOhSoDbRYWNI3QaTS2L4sZc+56PLflMXAggggAACCCCAAAIIINBGgERHGz22RWCEAl0lOvx6ah48Gusit7OMcOCpGgEEEEAAAQQQQAABBFoJkOhoxcfGCIxOYFyJDm2PSHZopSiHAAIIIIAAAggggAACSylAomMptWkLgQKBNokO20zs62Q1V3S4EF1ZvnWlYNAoigACCCCAAAIIIIAAAmMXINEx9iEgAATiAm0THS7Z4T9vQ5voCG93sXVJ9TCOCCCAAAIIIIAAAggggMAkCJDomIRRIAYEPAF3JYaP4pIMsfdieH55+2/tdqk2wzpSDytlIBFAAAEEEEAAAQQQQACBcQuQ6Bj3CNA+AggggAACCCCAAAIIIIAAAgh0JkCiozNKKkIAAQQQQAABBBBAAAEEEEAAgXELkOgY9wjQPgIIIIAAAggggAACCCCAAAIIdCZAoqMzSipCAAEEEEAAAQQQQAABBBBAAIFxC5DoGPcI0D4CCCCAAAIIIIAAAggggAACCHQmQKKjM0oqQgABBBBAAAEEEEAAAQQQQACBcQuQ6Bj3CNA+AggggAACCCCAAAIIIIAAAgh0JkCiozNKKkIAAQQQQAABBBBAAAEEEEAAgXELkOgY9wjQPgIIIIAAAggggAACCCCAAAIIdCZAoqMzSipCAAEEEEAAAQQQQAABBBBAAIFxC5DoGPcI0D4CCCCAAAIIIIAAAggggAACCHQmQKKjM0oqQgABBBBAAAEEEEAAAQQQQACBcQuQ6Bj3CNA+AggggAACCCCAAAIIIIAAAgh0JkCiozNKKkIAAQQQQAABBBBAAAEEEEAAgXELkOgY9wjQPgIIIIAAAggggAACCCCAAAIIdCZAoqMzSipCAAEEEEAAAQQQQAABBBBAAIFxC5DoGPcI0D4CCCCAAAIIIIAAAggggAACCHQmQKKjM0oqQgABBBBAAAEEEEAAAQQQQACBcQuQ6Bj3CNA+AggggAACCCCAAAIIIIAAAgh0JkCiozNKKkIAAQQQQAABBBBAAAEEEEAAgXELkOgY9wjQPgIIIIAAAggggAACCCCAAAIIdCZAoqMzSipCAAEEEEAAAQQQQAABBBBAAIFxC5DoGPcI0D4CCCCAAAIIIIAAAggggAACCHQmQKKjM0oqQgABBBBAAAEEEEAAAQQQQACBcQuQ6Bj3CNA+AggggAACCCCAAAIIIIAAAgh0JkCiozNKKkIAAQQQQAABBBBAAAEEEEAAgXELkOgY9wjQPgIIIIAAAggggAACCCCAAAIIdCZAoqMzSipCAAEEEEAAAQQQQAABBBBAAIFxC5DoGPcI0D4CCCCAAAIIIIAAAggggAACCHQmQKKjM0oqQgABBBBAAAEEEEAAAQQQQACBcQuQ6Bj3CNA+AggggAACCCCAAAIIIIAAAgh0JkCiozNKKkIAAQQQQAABBBBAAAEEEEAAgXELkOgY9wjQPgIIIIAAAggggAACCCCAAAIIdCbQOtGxd++3zCmnnG+2bn1LJ0HNzf3ioJ75+Vs6qZNKEJhGAX9fsPGH+0P4fmmZ2PaSU8k+Ge7L9vfY9iX97MLA1qGNxffQtB0bA8mU9xFAAAEEEEAAAQQQQKBbgdaJjuuu+5g58cRzzK5d7zKrVz+1KrqdOz9v1qx5+mBbt/ApWVRVNcxGCEyoQGwhnlucS/uKZtuwjPR7ji62bSoRE0sgpBIiqX5q+ufi1Rxf2vinYpnQqUZYCCCAAAIIIIAAAgjMnEDrRMemTZeb889/pznttBeZyy9/TTHQvn0PmJNPPnfoihDNQqS4ITZAYEoEcgvlkgV42F0pcVH6fopTm3So6WcsWWJfK3WRkhHaPtS0PSXTkDARQAABBBBAAAEEEJhagVaJjltvvcPs3/+g2bPnH8zGjReY3buvMatWHVWE4RIl/l9qSXQUEVJ4hgSkBXhsYa3ZxhG5spptNGVi9JrtasrkYpeSNKVTpCQJU5pkKY2F8ggggAACCCCAAAIIIFAm0CrRYZMUZ511srFXZRx55AvMRRedYc4886RBBC5hYV9w98W7N+3vLsnhh+yXs4mTTZuuaN7evPm0QRLFtrd9+2ebW2bsz7XXXmCO///bu3uXOIIwjuPzBwSUaDQgCCktAjYBJSQEhYQUStKZdAElHFiYFKkClglpLBRiQEiqQEALudgEhLwU2ltZKggRG/+E3LNhztll3GdmPHHv7nvdubPz8rm9Yn7OzTy+a3p6rmX/2bWv4+MfZnHxk+nv723cXzMSzEh99frvZhkbsEhf/rdTixOkNAItFLhIABDSjVYEHaF9tN97X79C6ygGoPa9FmyE1F/mRdAR8jRRBgEEEEAAAQQQQACBagokBx2yCenm5i8zN/c0G5kNLQ4Ovpvh4ZvN0RZXZ2jv5UZbxq4QkfdTU/ebP2+Znn6dhRVyXV6jo89z1+39+/sb2YqT9fXtLMCw98lkaXd3z4yPv2hujkjQUc0HtNt6FTJB1yb5mllIG/Z7qO39EdKWL/AI6YM2Tve6Vtb20w1CU4MYra2QsWluXEcAAQQQQAABBBBAAIF0geSgQzYhHRm51VxlIaslJHCQ1RUzM49aEnS4/711JyVaWFK8bjtTq70zq6sb2cqT2dkn2QoQXghUSSBkkqxNtMvG04oVHSleKX3W7kkJOtzAoyzEiV3R4ZpcNBxK8eUeBBBAAAEEEEAAAQQQOBNIDjrs6ggf5unpz2aIkBJKxN6jlbd9lFUoy8vfss1TZYXI2tpbMzBwnecBgcoIdGrQIcBlwYTvA9CCDrfOkLJuG5pzbNBBuFGZrxAdQQABBBBAAAEEEEDAJAUd8rOPk5PTRlhwL0dYr/9p/DzkVW5VhxZC+FZfxN6jlS9+zvZIXPfnMDwLCFRFIGaSXQwQysbQ6jDgvLbO639M+746yuqVvoQeUxtiFjqGkLqq8lzRDwQQQAABBBBAAAEEukUgOug4PPxr5uc/mJWVN7m9OARMNgnt7X2Q2dn9Ndx9MezPW9xJiQ0pZD8NCUpkM1MtuAjdo8M38dnZ+WzGxm5nbbhBB3t0dMsj3x7jjJ3oaysKYibuVkhb9VAWdBSDh5j2Y8pqfU2p67zwIrWu9nji6CUCCCCAAAIIIIAAAp0jEBV0bG29z05Xsa/t7Y9mYuJO9lYCEPea/E2u9/X1NE9OWVh4ZiYnz041kcmZPQllaOhGY3nJSzM4+DCn6zutJfTUFd9kSwKVpaWv5ujoJHeSC0FH5zzUnTISG/jZ8fiCu+JYtTK+Y5yL9Rfb9X2Pin9z+2EDAbcebT8M935tDL62tVUwmpO97hv7Rfw75VlkHAgggAACCCCAAAIItJNAVNCxt/elncZGXxHoCIHUlRWXOfgq9ukyx0vdCCCAAAIIIIAAAggg0D4CBB3t81nR0y4W8O1lc1UchBxXJU+7CCCAAAIIIIAAAgggECJA0BGiRBkEKiJQpcCjIiR0AwEEEEAAAQQQQAABBBDICUjQ8Q8GsSzSLjeNNwAAAABJRU5ErkJggg=="/>
          <p:cNvSpPr>
            <a:spLocks noChangeAspect="1" noChangeArrowheads="1"/>
          </p:cNvSpPr>
          <p:nvPr/>
        </p:nvSpPr>
        <p:spPr bwMode="auto">
          <a:xfrm>
            <a:off x="155575" y="-27892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051720" y="5589240"/>
            <a:ext cx="2881312" cy="3603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  <p:sp>
        <p:nvSpPr>
          <p:cNvPr id="7" name="矩形 6"/>
          <p:cNvSpPr/>
          <p:nvPr/>
        </p:nvSpPr>
        <p:spPr>
          <a:xfrm>
            <a:off x="6394529" y="188640"/>
            <a:ext cx="27494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某领域高被引论文检索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8675687" cy="188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 descr="C:\Documents and Settings\Administrator\Local Settings\Temp\mx3292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132857"/>
            <a:ext cx="8122501" cy="4320479"/>
          </a:xfrm>
          <a:prstGeom prst="rect">
            <a:avLst/>
          </a:prstGeom>
          <a:noFill/>
        </p:spPr>
      </p:pic>
      <p:sp>
        <p:nvSpPr>
          <p:cNvPr id="31746" name="AutoShape 2" descr="data:image/png;base64,iVBORw0KGgoAAAANSUhEUgAABDkAAAI/CAYAAAB9BwIzAAAgAElEQVR4XuydCZgVxfW3z4DsIIvsuKJBEY0LJu4bGHcwiWggalYBNeZzAY2CKIriEtyiRkFNjBrx75YE3GLigks0CgoqUTBRcQEEkZ1hYJj5+vRY156ml+q+fWfu3Hn7eXxkuqurTr1VXd31u6dOlcmU3tXCAQEIQAACEIAABCAAAQhAAAIQgAAEGjiBsmrnaOB1wHwIQAACEIAABCAAAQhAAAIQgAAEICCIHHQCCEAAAhCAAAQgAAEIQAACEIAABEqCACJHSTQjlYAABCAAAQhAAAIQgAAEIAABCEAAkYM+AAEIQAACEIAABCAAAQhAAAIQgEBJEEDkKIlmpBIQgAAEIAABCEAAAhCAAAQgAAEIIHLQByAAAQhAAAIQgAAEIAABCEAAAhAoCQKIHCXRjFQCAhCAAAQgAAEIQAACEIAABCAAAUQO+gAEIAABCEAAAhCAAAQgAAEIQAACJUEAkaMkmpFKQKAwBFZvWC3X/+t6Wbh6oRy2/WHy491/7P49b9k8mTJoilvo9PnTZfq86TL6gNHSZ6s+hTGEXCEAAQhAAAIQgAAEIAABCFgQQOSwgEQSCDRWAg+884DMXzZfxh823hU6erbrKSOmj8idc4WPR3/sXrv+yOulf8/+jRUV9YYABCAAAQhAAAIQgAAEioAAIkdII5hfp/Vy2l+odTL45qI33RJmjphp3dw6YVy0epGbvk/nPtKueTvre01C82u7/m1+cU+cSSO9IajddKI/6V+TXCKDdh4kg/oMahR09DmYMnOKjNhnRK7OykfFDj1G9B8hI6ePlB7tesjI/iMRORpFr6CSEIAABCAAAQhAAAIQKF4C1iLHrIWzZOTjIyNrkmQiX2xI1C3fKyZMmTVF9D89Jh8/OdXkLanIoYyvf/V691dy79GjbQ+Z/uPpiZAlLTtR5vWY2NsPdYKt/2V9BLGri3L99fD3yazraZvfCx+/4C5RUcFNvTWUjy5bGf/CeJe/CnK6fAWRw5Yo6SAAAQhAAAIQgAAEIACBQhFo1CKHignqju9O4nyu9nXtyRElImmcgwdOfCBRHyhVT466EBvq25ND++Tj8x+Xts3bFo0Xjgouh99zuOuRpHxU0HjgXWcpy5fz5fqjrne9XBA5Ej2iJIYABCAAAQhAAAIQgAAECkAglchxfJ/jA931G9p6/Cy8NaLaJIk3xahnRsmMj2e42Z2///nuL+V66NIVFWM09gGHSH2JHHXJfp8p+7jF7d1j73oXOZT35FmTZc2GNW4fdL1nvhY53OCjjrfTCz97IXeuoY0BddmulAUBCEAAAhCAAAQgAAEIFJ5AKpHDZpmA/vKrEySz9EK9EfQ/s5Zfq2aTxkz0Zy2a5brF69r//j3618pH02g5qyucJSct2rnlqDigHho6OdN7dIJmlqOYmBfqraG/mBthYeetdnbTqo1RcTGM8OCtm07u/LEzkogcZmKbxGtD+WkdTfwObz0ND62bf+Lp5a7eAvv03GezXTE0jf5Kr4eJC6JlmTorz7CdNLzs3fud9vCLNNo3tE1d+5z2tJ0ch4kcel4P035qp9obVr55tLzpjB1B7eblYcrwPp5xdTb3mzoH9WNTB7MsTLmN2n9UDSNfQE8tzzwTYW0Y9FwY7ipUmmdRGcxcONN9VjQvfQ5s26PwQxQlQAACEIAABCAAAQhAAAIQsCdQEJFDJ5e6Xl8nTd7D+8u0TRq9V4WIy1+4fLMa+YUWMzHVMnSSNvXdqbXu0QnjpCMnuRM7rweHP2OTb5iXh9bLCCPee3VyOOqAUbU8XNKIHBp/44EhD8QGG1UuuiTFz9jEDwkrWye0es1/36HbH+ruoGGEGq+YoJ4lU9+ZKovW1ARDNYfX48ScU5v87PWaideik30NVOmPO6Lto+XHbUEaJnIYkWjYbsPc+BAm4KuxS+unS5K8R1BbmvKNfcbuKA+SuDqH9WG1Re3VfqOHqUPQ4+vlp4FAgxhr31eGXiHR+1yo0HTDqze42Ws/UfFKGRgPIm+5aePQ2A89pIQABCAAAQhAAAIQgAAEIJA9gVQiR9ByFfPrtk5iBz0wKPersO5Cod4Vue0nHXd3mzRaVRVCRj8z2q21TuDU40AnsGZSpqKF8RDwTuq96b3eB2q3TgJNvA31gDATd53cqlBhds4IEzl0Qqv3a7k6mVTvEf3b/AquAUKNUJBE5PAuV1GhQ3ez8HqfeJvey8W1+WvGysZM5IPK1jbQ7T5d7xanDK2r2m8mzN4Jtz9GiClH7fBOsKcNm5abVHsn+yZ/Ta9lmIm8lq8CgtdujUGhNtl4scSJHIaT8VQweev5yw67LCdCedvX2Kp8/AJWnMhhU2fTXiq0qACnx/R503N9zytM6TUj0CgjI7qYHXK8/cQ8E167Nf3kQZM364NaR9PX9d/6HKgniAmua/LS8tWrwy+WZD/0kCMEIAABCEAAAhCAAAQgAIHsCaQSOYLMMB4QNjETbNJoGWZC7I9NYCZ63kmxd1Lvnax7BRX/LiVRMTnCrqnt/m1dvfUJE17idp4J8rDQSa7G5vDvIKIikpmwakDSIO+HIJHDTMg1X68Yo0KA+YX/+Z89706QvXXS9FqO8RDwsjHCgU60B08d7HaNMG8Urzjj9RTQumtb6+HlF9TPbEQObx7e9Ebk0nwPu+ewnDDlrZuXhTvh/3rr36BybeqseRhRx79Uy4iB3v6q6cNicnht8HumeO32ejl5+4HXm0nLSSLCZT/0kCMEIAABCEAAAhCAAAQgAIHsCWQucngnfjo51gmX8Xow5tukMbs5BE18vZNlMwn1Tti83gVRk7k0IoepgzdGg54zcRTCJphxIofmoXmqEOH3JvD+Ou9lF7QEw9gXNIE1opF/Uu1lbcSHMHFA8w+a8HuXZAQtY9H7jMgS5LFhbIuL9xIncgRtt+sXDbwMvcKHYWcEEP07SuSwqbP/kTVxN1weX28X7BfxwkQOr9eIv49rfkb8ChP//AKSd7mO9iX1CCLAbfaDLDlCAAIQgAAEIAABCEAAAnVHIJXIETcRDYp14I8XEJcmaktVL564GBSaNuwX6zQih05sNSaCPz5FTlzQ3Sec/6LKjWteFR00BoZ3qYURDmy9YILqHBXzwW9/VDlB12x2qvEvKQriELejSJzIEXS/XzSIYxjELm2dtY7qyaH93R+HxNTfVuSI87wIuh51T5j3kPZfs7tPXF/lOgQgAAEIQAACEIAABCAAgWIiUBCRQyuok0IVBMwOJ3rO/yt7VBrvpNLEywgCN/qA0e5yjajJXFYihz9GiMa06Nm2p2tWFp4c/vp5l3GYiXDcBD0nVjjBRU1sB+ONYCb72g4aQyXoMDFJCilyeGNN+G3QmBUmfkeQfQ1N5PDHQRm2+7BcXI6knhxZixzKVwU1jQ+i3kNeEcYbv6SYBixsgQAEIAABCEAAAhCAAAQgEEWgYCKHt1BvsMSwXRv8aTTuxeH3HO5mYzPhqguRw9joF2u8yx/yWa7ibyjvMhIjcnjPRQXqjFquErREw192UpHDKwD5l8OYvM1yi6AlJbaPaRYiRxBXU773mp6LWq5iU2dvrAz/EhOzvMTWk8O7XMW/9CSsTnHCiJd7kKhm2y6kgwAEIAABCEAAAhCAAAQgUAwEUokcQburaGX69+zv1kknoubf+rdXwDCBMm3SmAma/vKvu0t4A2zq/TqxC9pdxR//Imyi552A+oWUoOUXJh9vYE21wbsNZ1qRQyfMpj4a+FOFE/2l3+wk441z4a2P327NQ+8PqnNQwFDTCbU8tcEsU0gqcvh3zPG2l7EpKs6HWaLjD7JqK76ExbHQ+4OumRgget0rvPmXUUWJHDZ19jL3Bon1nveLHCYmSJSY5t9FxWu3t0/ELVdRjx6zG5BX5IiK91IMAxc2QAACEIAABCAAAQhAAAIQCCKQSuQIQ+ldFmGWRPi3adWJnpl4xqXxxwzQyaAeel63HLUVFMImev4AqDpx1O1udRvWIJHDG2jS2G5c/HWiqHE6bG3yM4yKV+HfDcXPxWuLbv2pwk9QnXVSPnL6yNyyBLMMyLSRd7KdVOTQ+nj56N8mf102Y3Zt8U7Gjd3aloZjXIDWLDw51DavF4b+rXX39lXTPnFbyMbVWbfPNbvOmGU6phzlo/X2ixxeRkbYG7X/KFc49PZLf36mHma7Wf07SuQweZnnyixv0vvidrlhOIUABCAAAQhAAAIQgAAEIFCMBDIXOby/bnsrrN4fGmtBxQCbNOZenQRO+tekXHwJc14nyDqhNx4jaZarBE3MzYQzLJCm97zer3Zcf9T1ORu9SzWSLBXwLkXwctNf1HWC691+VK+HcTEiS1jZYTu4mJ1w0npyGJtVPNC6+AOzer0llKE3qKq5N59lNEk9OUzbq60qsphD22/esnmbxTOJEn3i6qzXVbgw5ShrfRZU7FAW/mVHfjFKbfPyCyovbLthG5HD29+0P6tt7LJSjMM1NkEAAhCAAAQgAAEIQAACcQSsRY64jPzX1UtCJ3F6eJeueNPZpDHpvVu2arwO42Kf1K6g9N68w2z136eTXvX68C6hycIWFS/01/8obmEMk3Ix25nqkgW/iJJvXWzqYdIUgmMS+w0H27YPyzuuzua6bTkmfVj7mOcnX36F7AdJ2oG0EIAABCAAAQhAAAIQgAAE8iVQMJEjX8O4HwIQgAAEIAABCEAAAhCAAAQgAAEIJCGAyJGEFmkhAAEIQAACEIAABCAAAQhAAAIQKFoCiBxF2zQYBgEIQAACEIAABCAAAQhAAAIQgEASAogcSWiRFgIQgAAEIAABCEAAAhCAAAQgAIGiJYDIUbRNg2EQgAAEIAABCEAAAhCAAAQgAAEIJCGAyJGEFmkhAAEIQAACEIAABCAAAQhAAAIQKFoCiBxF2zQYBgEIQAACEIAABCAAAQhAAAIQgEASAogcSWiRFgIQgAAEIAABCEAAAhCAAAQgAIGiJYDIUbRNg2EQgAAEIAABCEAAAhCAAAQgAAEIJCGAyJGEFmkhAAEIQAACEIAABCAAAQhAAAIQKFoCoSLHlClTitboYjHspJNOlFat2kizZk3l7rv/WCxmpbbj5B8NlpYtOpRMfVKDKMCNP/jhYGnXFrZp0P7oR9+XFi22dG9t2bJlmiy4BwIQgAAEIAABCEAAAhBoJAQiRY7jjj+kkWBIXs0nHn9RDj7kIOnerZsrdNx7773SkHlpfQ499FDp1r29K3Q09Pokb9HC3VHD9hDptFUHV+iArT1rZXfQQQdIr15dXaEDkcOeHSkhAAEIQAACEIAABCDQGAkgcqRsdZ189e/fX3r06CGdOnVq8BPXUqtPymYtyG2wTY/Vzw6RIz1L7oQABCAAAQhAAAIQgEBjIIDIkbKVdfLVr18/5xfmbtK9+9YlIXJofbbZtpd07dK9wdcnZbMW5DbTV7beuod069Yzlm2npR/KUxNHyIpFn0vz1q3lsLH3SdmOuxbEtmLP1M8OkaPYWwz7IAABCEAAAhCAAAQgUL8EMhM5li9fIc2bN5c2bVrXb43qqHREjtqg2/71MVm/z3elcuut66gFiquYtWvXyZIvlsoOvbfbzLCkIkevsrUy5w9Xy/p1a6SqcqPsftRQWbnLwcVV4TqyBpGjjkBTDAQgAAEIQAACEIAABEqEQCYix9Kly+SLea/I0rXNZOfd95KePbuXCJ7wauQjcjRt2szNeNOmjUXDydQnrSeHihyyZq2sPekkuezK31rXa/yEcbXSvj1nvowbd4V7rrXjxXD68FNl4MBDxHter02YcKmbxqQ1mfxt2v0ydepjMu8/c8XkfcLgU930396jj4wfN0HemjPPTb7XHjvLBReNcoU5PT/vg0/lrrtvcv/23mPy1nwfdP4zh96vZej5aX972vHS6CLr1q13yhrnxDbpkEsXJ3I8vbimP5ij9fqVm/Fb17K9FdOjuxdPn7IyOCYRIkcWFMkDAhCAAAQgAAEIQAACjYdA3iLHggWfyYfvvyMHblszMZu7pI10+9Z3Sl7oSCJyqKjRprXurFGzE4s5Nm7cJBs3OsLAuhX1LnhkIXI0/egjqezYUdYN+7H03GGTTJkyS0aM6B/6/+G/vCEnRBgmRsyYOXOmPPDAA3LnnXfKY395QF579Q1X0NDz5vhy2SfuP8eOucqNjzJixAj370nXT5QP5i+Qm2++WZZ99bErWEyePFm2276LXHzhxbL3PgfIqaf+RIYOHSqnnHKKHHrY3q7I8d8PF8ro0f9P9tyrb617KirW5crs2KGHHHLIQDc/LXPBgg/lxBNPdup4q+yxR3/n/tHStm07Oeus4VJVXe7eFydybH3NizX5lzsChXPLkRVPyDZVy3NlftqkozzTQj05anYYCTw61Qgln11UWsGCETnCm5wrEIAABCAAAQhAAAIQgMDmBPISOT76cIGsXThH9u6xWpo3rXZz/6p8C5m9uK2079FPvtVnO2nSpElJcrcVOdq06ZDbljUKxOo1y2Tt2hX1xiqNyFFWsV6aOcJGs08WSPOFn0uVs2RJDxU6yo8+RqbP/CAvkeP2O26Sx6f/Q6ZN+6s888xTOZHj84Xv1+KkAoUKFz/96amyfMUi17MiTuT4/vePl9NPP8sRI06XAw7cTy4cNVq699xB/ve/D+W2318v3ztiUE4Y8YocWrBXNHn44cfkuWdfkocfflRUdJkx4yW59Za75Ikn/uraokesyHHDK266M/ffVY7cobtsuu2H0uTD2VLWsrl7flPPXaXsJ7dLk3bdAvvHG0uXy00vvivrKjbKZ+cfWG99qBAFI3IUgip5QgACEIAABCAAAQhAoHQJpBY59Bf3TSvmyT49V0urZlWbEXppQXtp3W032XmXHUqSno3IsWW7Ls6Si29+fV/z2Wey6c8PSNNd+0qTxYtlQ3m5tBlwuDTbbXeX0bp1q2TV6qX1wiupyNF0xQpp/8JzUr2ixuOgeu1aqd6wUTY5dTLHul/8UnrsXVN/49Vh/q3/f+PfM0I9OUwexkPCiBzmvFl+on8nFTnMcpV99+0vv/vdrQ7zL12RQ4WS+fPnyxlnnOl4eHzj/RElctxzz/3u0pg7ptwji7/4X25Zzb///ar7tx62Isf9pw2QU/bYQf45aoB89ubz0rxNezcmR/d++8qAS/8sTdr3COwbr322VI6e8oysdJbKIHLUy+NDoRCAAAQgAAEIQAACEIBAkRBIJXK89ebb0qbiQ8eDY01oNTZsKpN3naUr61rtJLvsspOU2q4IcSKHenC0a7tVLT7Lxo+XLSo2SPurJ7rnV157nbRct062GPojadq3r3uuvjw6kogcRuCQtWukemNNDAgjcui/VegoW79eqppuIRW/PF0umfzH0H4SFpNDl6WMHDnSXRLywxOPljdenx24XEUFiKQih4oZ3/3ufu7SkoceniobNqzI5bH99tvIv/71ujz11NPWnhwvvfi6/OEPf3CXxrz22iy5+abJ8uKLL4rxOLEVOe4YepiM3GdHefq8AbJ49jciR6ft+8rB598q7bbZRao2lEu1s7ypaY+a/qLHP/63WE7607MFFTlWVZTLJ/M/lq7dOkvXrl3yHr7efec9q7zw5MgbNRlAAAIQgAAEIAABCECgURFIJHKsdyau7/1nvitw7NZ1bW6JShQxjdGxtMkOsvfe3y6ppStxIsdWnbavFX+jYt1aWT/hKmnp7EDT4vLxLrIVv/udtFr2lbTo7Xi7/PSnOYzGA6Aue6KtyNHys0+lzTtvO0FGVzueGxsiRQ5XAOm3m7S/8IeBVYmLyaHLVVRAuOuu251lIDOsl6s8++yL8n8P/k0effRR+c9/ZjtLZs52lrxMk+YtKnMxOXRpy9FHD5IrrrjcWVbVo5ZQ8tOf/kI++miBlcjxyYKFbv5//vP94oTikIlX3Sjt27d3go9eldiTI0jkUHCtN5XLkbe/Lq2330M2zH1GKhfMlKbd+0qz7ftLk07bWokcKiqMHXuVaGBWPXTJzbe/3U8mXHmx+K/5G+v551+Rm2683U2/ZMmXTnDW38mc2W/n8vMHZDX5jrvkann77bludubckiVLZdwl10irVi3d8+PHXywdOrYN7eqIHHU5ClAWBCAAAQhAAAIQgAAEGj4Ba5FDBY7Zs+dK7xYfS++O3yxJsEGgQseHa7rId76zpzMRDJ/Q2OQVlUZjhKxeXeHuouE99HxXZ+eLLLe3jRI5grw41J7yjz+SLRzvhmbbbCO1RI8+3xJnfUTOZL83hwbW3G33vjJs2A/deBM6Kb1q4tjc5NTcONS5rmm86c01ndTq0b17d/n5L4bJfvv1r8XIRuQwAkd1RYWUbXQEjjiRY++9pf1ZR4U2WZzI8eabr7kCwqOPPuSIFe/W2knF1NWdKPticuh2rsqgWbMWsnLlSunXr49cd92NsmjRArn0kjG5+B3jHc+aFi3ayDnnjqglfvz+9tvcXVRMsNKo5Sp6Tdvkicf/IZ07d3J3V/n972+RLl22ShyTI0rkGHjrq9Jux71zLMvnPCmyeK602PtEeXZV61hPDiNkqIeMephof2jbtq386U9/kPffn+MKFuaat8FUlBh++nly001XyUEHHSU6DlQ4Xh2vvfZCrXvatunk7IJzbC4gq6Y766yRzjP/XTnzzF+5Weq5W2+7Qf7teLs8/NADuWIWL3GWcYXsNITIke+oyP0QgAAEIAABCEAAAhBoXASsRI7lTkDJ2W+9K71afWntweHFWL6xicz5oq0sq9zaWX7QR8rXV8jpvzzH/VVZt5/Vfx966KFy/qjh7oRx0cJl7r/NxFzz2n33XeXKq8a41+e++777b3PUTGqvdCaYFY4r/VaO88C3ncn+8W7eY8dMdOJitHD/ffygo1wRQA+T91133+xOSHWZwdUTb6xVjne7UG8MCL0/SuTQHThatGgd2ZPWvPyylP3jn05Q0hbS9LBDRQ44IJdeJ84maKWe1An7vvvu5+wIMlQmT5mcC6o5Y8ZTuYmmuXn16mXy61+fm0tvYnyYYJnz5s1zdy2550+/dyar3+waEidytFy8SNq89aZbjI3IIbvuKqNn1fyKH3X4l6toWmXXeattc8s9evXcxRUomjUvc8+bY926lTlO6jlTVVVRi5vjbOIsk2ouW2/tiEoept602lZ6KG//+dat27vBRP0ih6ZXm7zXmpS1klWrymWnnXZ081uyZKH97ipfBx51RY7+W8vfzz1CFr39shuTQw/15PCLHHp+06L3RHcj/sfKjqlEjuOOO1babbmlsyvMznLxRZcHihzqxfG3vz6ZC6xqWMydO0/GXDyh1j3egKyaTj05VOT48Y9PcnYX/sqti/EKOf/8891dbeIORI44QlyHAAQgAAEIQAACEIAABLwErEQOFQi+WrbKmQh+Jbu2+VB6tqtIRHHh6hYyv+Jb0rxZa+mz87ZufI5hQ0fIjTfe6EwGP5dbb53suvjrsoQLLrjQ3Yrz1FN/VGurTi3Q/BKsIsftt09xYyDoccP1d8pXXy117r/b/XvVqlXu/6+8cqJzzxo3uOT8Dz6Q05xtQ++7/17ZcssmX/+S3UZ+85tRstfe/eS2W/8gb74525kQb+1uPaq/OGs5f/zjvbm6eie1USJH9241E92wQwOQlt15l7RwJphb7L9fLYHD3ONdsmIjcnh3HPGm94scX375iUy8+iZnR5B/5pZTaJlRIofG4Oj03lxpuu23pKzX9q6JlS88KetaNJPyHXq7f3d8aYZUfva5++/1/feRzkP3iWSgF4M8OWJvSpjAiE1BQkXCrKySa3n+smxjckw+7VgZ0eJNefrKM+TLL7+SJlvUbAsbJnIYg2xicgR5cqinymWXXSoXX3yBnHPOaFeweO+jt9zYG3qo95CKiu/95wO57bbbc8+bXvPnp+eCRA7/chVNd889D8lfHpvmCkKXXX2RbNmiVShbRA6rbkciCEAAAhCAAAQgAAEIQOBrAlYih6GlO6ps32TOZiLHOx+urAV09941v0CbQ0WORc32qbXTyiVjJ8rJJw+RuU6MDz0enPqg6I4Ugwd/X8aMGSO79usduI2n8eTwihwjho+Ss88eKYcffmStiZgKKRdfPDp3/txzxsgPfjBEBgzcV44/7kdyzDE1SynOH3W2nHrK6U7ckD3dmANekcNbjrdOaUUOd5nKLbdJm8MPk+q9+teK2+HN3y9yvPvue7nLGoxTbTSeHObCVVeNdSemYSJHnz59HO+Iz+WHPxjk8DrHWuRoN+89abudsyNM711yNmx49G5Z0W5L2fj1zjBt//qYNHW2k133vSNl7P/9Ve68+/zYh6wuRI5YI+ogga3IcceJ+8nIyqfl8ZsmyOIV66Vls6auda2kQo687fVay1W8Zucjcjz99HQn8GqVs+Xtk67I8fLLf3eCqNYsJbnutxPk6af/4Wzj+4wjTPwplcjhX65ihMnFi9bKqFGjnOVII9znkeUqddARKQICEIAABCAAAQhAAAKNgEAmIsfM97+UXbZrL5WV1fLfz1fJPrt0roUuSORQsUIPDdx4zDFHOrEB/iyXjb/M9bZQsUOXDxx91DcBK00MhiCRw/8Lsincf16Flf33P0hOOnmQK6DoEpRrr73emdRNcTw6Lpbvfe9omTXL2R3ja08O73IVE7DR5B0lcviDjnph6DKVJk4QVu/WskH9LMiTQ2MbTJkyJWdj0HIV9TYZPWps4HIVXSJw0MEHOEstem22XW2UJ0eXV1+R5oOcmB7NW0SKHBt26Stj/vxIoscmbHeVbt26yZQ7r3fzuuP2+93dTrx9IKhttL33cpZeaJ4qyI0bd0WtQJtmyZH2Id32NWipTCLjLRPbiBxNW7aW3+3XXs6qel5efepvsnzN+lzubarL5TtX/tMNPBp05CNytGxZLb/61WhZs2ZNbumJeqO0bdPVLeq9999wY3Ko10f3Hm1yxcpVCJ4AACAASURBVNt6cviXq+guLcZz49xzxjqi44ly3HFH5Jaz+OuHJ4dlJyMZBCAAAQhAAAIQgAAEIOASyEzkUGFDt419+4OlViKHxsB4fPrfHc+JZY4r/M1yww03uUtW3n//PWf9/2O54Ig6uVLPBT2WL18md/9hsruMxO/JccEFFzheDL1rLRVQT44rrrgid954cqgHx/e+d5Q7cfvtb6+Tfb7zHalwlrV06dJTXn31ZTfvoOUq3iUhaWNyrHXq17yyUpp97QER1A/TxOSwXa6y4069nCU8azf75TxW5Djxl7VM9XtyNHfqVd2smXQ9uIe7DCWtJ4cRJ9q1a+fsWPJnqZZVopNhDeh5wgknuMuYNDDoB/Nrdj8xhwmmqffdc8/duUCl3kCbJpDoPffcn4trYjwLCjkeJBI5yp+WdV8ukKbNa3Yf0aNy5RJpOez3tbaN9dqbj8ix3fZd5MILHFHI2QUlKPColuPfXWXylOsTL1fRfFQoNDE+9O/y8vXurjR6rFn7RWATIHIUsmeSNwQgAAEIQAACEIAABEqPQL2JHBrnQ0UHPZ514kPceNNvXdHj4IMPcraVHO8upQjy0Ajy5NCYHPpLtO444o2HoOf1uHjMOfL+e+/JueeOlUceeVDad2iTWwqj7vr/+Mfzcv31N7gCh3pyeEWONMtVwnZXWfO//0pzZ5/R5o6XQtQRtLtKVOBRk5d3dxWzvGW33fq6XMK8Xcy9tiJH9eqVUtauvfhFDt3hxAgbWYgcxxxztLsDTI8ePRyPjAlurJQ99/y2s9PuqTmRQz1uvCKF1lHva9+hw2bBNL31L0aRQ9vhju9/R0aWPyEr3/6nlLX6ZslX1eol0u4nd+Ylcmj+QQFdTZwZ9T7SWDlesczfR3WJSefOHWW7bXvJ54s+2iw/Te8PyGryNXlp/rpjS4vmHaV3753c0ytWfs5yldJ7t1AjCEAAAhCAAAQgAAEI1AuBVCJH59Ybahk7y1mu0rbVFu65NeWV0t+3XOWzVS1leau9a8Xk0LTqadG3b19ny81b5ZlnnnKXF+iSiu9//zh3uUrY7ir+pQq6u8ql4651to9d8/XuKru4u6iY3VXaOdvWLly4SAafMNhZyjHaFVA0Jof+sr/S+ZX8iiuu+VpoudnxEnk7J3Kk3V1F6+ZfsrLaiXdQ9ehj0rJ5cyk768xIocO7VMWA1vw2blwrGkh0y3ZdnFgebdwJvpm4mnS6u4qm8U4uNWCrpvVPQL2NaCNyVL7yjFS+/440P+FUqZzxeK2YHCpypDnClqtcfvlY+ec/X3B259hXPvpovnzyyaJaIkfYchVt00svvdSJ6/JNME3j5VHMnhzKzg08WvF3WfnSffYix5fvydP/WyFDn/hQVjreLp+df2CaZrC+R/tbZeXGUFHCNiPbgLB4ctgSJR0EIAABCEAAAhCAAAQgoAQSiRz3vfmULFu2XMqalNWit3bNN1uR6oU2bTffPrVnz+5yUt/DN6NudiLRib2ZsKvAoduD6qETc3OYyXrrVl2kY8etcufNr8+rVlXJurXl0q9fP8cVfq2sK18qTZ09Npcvr5DujvfEls5uJrrzip43eesv2XroVqJqg+bdqlWNgOAvx3Z3Fc1P62K2J9W/NRZHM2fL2C2cLWPlZz+Vpj17BvZArXtd7QTiNSBO5CjrsJWUN6mWjW3aSpt33pYmXXvJihZNc4FHs/bkeP75550gtIPloIMOdD06pk17ejNPjqDlKnpOvXPWr69043g0lOUq2hbuFrL9tpI10y6XTZ+9nRM6wjw5qpZ+KE3mPiHPdD1OTn7w1ToROep62ETkqGvilAcBCEAAAhCAAAQgAIGGTcBa5Hh+yZxManp41+DgiZlk/rW4oHn5hYKsfoE2dkbF5DBpvMtW1J6mc96VpltsIWV77x1YXf8ylayY2OQTJ3Ks79RJVu/c182q2ZdfSruXX5TVO32rYCKHihMnnXSiG4vj4YcfkHN+fZbsvc8BsctVVOTQYJpnn32B49mzOidy6A48Z511uuzrCCbXXXujbOFsz3rppVfUWu5iwylNGpuYHDmRY58dpXLBLCl/9hapWv6plLVoK1Vrl8mWv7hXmnSp2a5Xj02L3pMNbz8urQ4ZLv9YuF5O+tOziBxpGod7IAABCEAAAhCAAAQgAIGSImAtcpRUrTOojI3IocWYnSqafb0daFjR9eXBYeyJEjl0C1kjcJj0TVeskBb/+0DWO8JHVdu2kvVyFRU5Jl0/UT7/7AuZNGmSnDHiZ7VEjqClRN64GxdfeLG8NWdeTuR49tkX5Y9/mCo79e4p8z741FmSdIPssMO33GVRhT6sRQ7dQnb/fq45KnRUzHxINn3xgWxyPDZaD7pMmmzZVSrXrpQtnACvlZ/Olhb7nSpN2vcQm8Cjha5jofLHk6NQZMkXAhCAAAQgAAEIQAACpUkAkSNlu9qKHCZ79epo3qyVK3qYQ707Nmwsl7VrV6S0IrvbokSO7Eqxy8kbINMs+VExQuOMVFVVuMKEnm/d+pvgnGYpkTfuSFAwTQ2eqcuZVHSqK2HJVuS4/7QBcsoeO9SG9NEMEV1S1baTyEZnW9lVS0R6f1ekR82OQ3q8+ulSOebOZ/DksOtepIIABCAAAQhAAAIQgAAESpgAIkfKxk0qcqQsps5uKyaRo9CVVhGlLuOe2Iocx/TbVvbq+U2sGeVQ1qyl858Tx8VzVG+skGoVPL4+Pl6+Wh59+2Op2FBZ8MCjhW4bf/54ctQ1ccqDAAQgAAEIQAACEIBAwyaAyJGy/RA5UoJrhLfZihw5NBs22VNq3rRW2kLvrmJvWDYpETmy4UguEIAABCAAAQhAAAIQaCwEEDlStjQiR0pwjfC2OJGjESKxrjIihzUqEkIAAhCAAAQgAAEIQAACDgFEjpTdAJEjJbhGeBsiR/pGR+RIz447IQABCEAAAhCAAAQg0BgJRIocjRFIkjr3799fevToIZ2c7VXvvffeJLcWZdpSq08xQYZt+tbwsmvZsmX6jLgTAhCAAAQgAAEIQAACECh5AqEix/Lly2TxF1/IurXlsn79N0EOS56IZQV1stW6TSvp3q2btGrVRtZXrJAvFq+UNWvWNEheWp+2zlaw3bq3l5YtOsjqNSvkq2UrnPqsbZD1sWzGOklWw7aNdNqqg7Rr28EJerpKPv98iZSXV8A2pgWUXatWLaRXr67OzkRbCiJHnXRZCoEABCAAAQhAAAIQgECDJRAqcqiwUV6+1p2IbdiwrsFWsFCGN2/e2p18qcCh25Fu3LjJFTrWra2Syk0bClVswfLdomlzN2/1SjH1UaFj44Yqp26IXPmAb+bskNKseRNX4DBsVehYu7YStjFglZ3pl/p/RI58eiL3QgACEIAABCAAAQhAoPQJhIocmzZtdCfuHNEEdNJqjlLgVWr1Kab+a9iWQj+pD64IHPVBnTIhAAEIQAACEIAABCDQsAiEihwNqxpYCwEIQAACEIAABCAAAQhAAAIQgEBjJ4DI0dh7APWHAAQgAAEIQAACEIAABCAAAQiUCAFEjhJpSKoBAQhAAAIQgAAEIAABCEAAAhBo7AQQORp7D6D+EIAABCAAAQhAAAIQgAAEIACBEiGAyFEiDUk1IAABCEAAAhCAAAQgAAEIQAACjZ0AIkdj7wHUHwIQgAAEIAABCEAAAhCAAAQgUCIEEDlKpCGpBgQgAAEIQAACEIAABCAAAQhAoLETQORo7D2A+kMAAhCAAAQgAAEIQAACEIAABEqEQKjIceedd5ZIFakGBCAAAQhAAAIQgAAEIAABCEAAAo2BQKTIMWTIkMbAgDpCAAIQgAAEIAABCEAAAhCAAAQgUAIEWK5SAo1IFSAAAQhAAAIQgAAEIAABCEAAAhAQQeSgF0AAAhCAAAQgAAEIQAACEIAABCBQEgQQOUqiGakEBCAAAQhAAAIQgAAEIAABCEAAAogc9AEIQAACEIAABCAAAQhAAAIQgAAESoIAIkdJNCOVgAAEIAABCEAAAhCAAAQgAAEIQACRgz4AAQhAAAIQgAAEIAABCEAAAhCAQEkQQOQoiWakEhCAAAQgAAEIQAACEIAABCAAAQggctAHIAABCEAAAhCAAAQgAAEIQAACECgJAogcJdGMVAICEIAABCAAAQhAAAIQgAAEIAABRA76AAQgAAEIQAACEIAABCAAAQhAAAIlQQCRoySakUpAAAIQgAAEIAABCEAAAhCAAAQggMhBH4AABCAAAQhAAAIQgAAEIAABCECgJAggcpREM1IJCEAAAhCAAAQgAAEIQAACEIAABBA56AMQgAAEIAABCEAAAhCAAAQgAAEIlAQBRI6SaEYqAQEIQAACEIAABCAAAQhAAAIQgAAiB30AAhCAAAQgAAEIQAACEIAABCAAgZIggMhREs1IJSAAAQhAAAIQgAAEIAABCEAAAhBA5KAPQAACECgBAmVlZYG1qK6uds+HXY+qurnXpHnttdfkiSeekCuvvNI9NWXKFDn00EOlQ4cO0q1bN4krK+56ElvC6vTss8/KgAED3Kyee+45GThwYC7bBQsWyLbbbhvZ2kF1/O53vyvbb7+9W0+tQxqW+XSxuDInTZokRxxxhOyxxx6xxUTZfsYZZ7jtecABB0Ry0jxmz54dWF6S/G05xtVfK33JJZfI4Ycfnmt7L4jp06fLnXfe6Z4aPny4HHLIIbm2jAVWxAk++eQTefjhh2X06NGbWanPgbfvmwTmGdB7t9tuu1r3+Z9384wFtXXQ/V988YV07do1l2dQ+6YdU4KaIZ++ps/MqFGjAscJPanXTzrppNjxooi7B6ZBAAIQaNQEEDkadfNTeQhAoJQIrFy50p28mcM/ofBOClasWCHt27d3k/rv814zeY0bN84VN6ZOnSrHHHOMe69/kuUtr5C2GJu0jIsuukjuuOMO99Srr74q++23X60mnTNnjuy5555iI3CYOuqE+de//rU7YdMyHnroIRkxYoSbr6ljGDO/AOBlbu41NunfYZz0/F133eVOYMPKNPfPmjXLndAOGjTIvcc70Qzq30FlesvTe+bNmyd9+vTZ7HYVgfbff393Emgmif5ESfLPt/5a9oMPPijDhg1zzZg2bZrLwRxeoUv7gPZb02eCJvXmPhsBxnu/tqn2Q9MXtQ8NGTKklhAUl6f32Yobl7Q87a+33nqrLF++3O3j/ud+yZIlcvrpp4uKPHr4RQg9d+aZZ8rtt98eWJxNW+uNpl4qkvnzMmJI0POXdEzJty9H9ZP58+e7z9qYMWPcMUTtPvvss2XChAlW4mFce3EdAhCAAATqlgAiR93ypjQIQAACBSUQNKkOmrhFCSD+a2YyEjaxNdeT5JnWTj887y/KOrnVSa73uP766+XAAw/cTPzw5+MVOHRi4z/UE0CFDm8dg+qg5+LSmIlhkGdLkFBkk5+xL4hBUIcLst0rOARNWM2k2Ezkg8SwqL4Wln9YXzDp4+rvzddf/8GDB+cm+UEiU9TD6M3Xa4MRTsw5M3n2imxGIFDhYujQobliwvI0wpdN+5k+7xUtTPtrQV7PC5Ovnvfbotfee++9WvZ5eagAkrSt1btLvWW8h/+Z0Gtpx5R8+7KXk1fI0/MnnHBCLYFQRSL1ULMRSAs6qJM5BCAAAQgkJoDIkRgZN0AAAhAoXgJpxYOw+8xkTWsc9uu+mXTVh8ihdukv1TqZ9U/kzK/rYb9Um1b0TgTDlmHYTrj9PSOqPUxaG7EkKq1e01+id955ZzeZd8lOWE8NsyvKXi3jxhtvzE18/V4T3rKS5J9F/W3K87Zt0MQ7agId1Lf1nOk7fgFB8zITav9zY2wNe16iPEw0XxUfdFmRVzzxtr9fjDTl+QUUFRqMx5K/7knbWj1XzDI2v0eVn3U+Y0pUG+k1G0HstNNOc8cMw0NFqr59+wZ6bOi1GTNmhHq7FO+bAMsgAAEING4CiByNu/2pPQQgUGIEshY5zC+uiinql/skkw9Nm9bOsOby/mJvfnlV2/VX5bg4HOrtYeIaJKljWgHDXwd/Pt7lLHFpzXWvh4BOOIO8UeJEiDhPDp20H3XUUa4bv3eSaNv2tp4cSevvzdcvNngFMLUzaElT1BDgFyT8E3bzfAT92m/EP793Qz4ih2ETJDgGeV74lwOZ+/S8iiFh/SRpW6tXSdjSmDBmacaUfPua3u8VWZRBr169Qr1ZjHgUJn6W2OuD6kAAAhAoGQKIHCXTlFQEAhCAgH2AUVuvC5uJfBj3uBgE5j5bW6La1/tLtk7yVdzQoIxhcSPiJvw2fcmGTdI03nLDAkFmwc1vV1xMDu+k2BvbwCYAqYkdYmKMqP3eSXpYP7Gtv7EnyJtCy/ILHVHxRPzt7hUkTB8L8hYI874IEjSCztkuVzHeIUHxNbzxR4w3j57TZRcmZolhpEy6dOkSuIwrTVtr/b3PoHe5k1/ksHkmbJ4/kyZpX9b7vOJt1HIUIxIFLcNJYiNpIQABCECgbgkgctQtb0qDAAQgUFACaT0kbNz949zowyaIej6JkJF2EuRdb6+u6BqUMc6LQ21LW57NfWnSmF+abSf5YZO9qI4WJCzoxHTvvfd2vTX83HRSrOd0BxcTq0DzDxMMkuTvZ2Rbf2/9wpZSmTRq8y233JJbUmEbpDWoHlmJHP72sQk8ajyWgvpGkKeMendcc801uWCrZomG5uOPX2PsSdPWxh6voGT6Rl2KHKYOUX1Z03hj+YTFn/E+V3FpCjqokzkEIAABCCQmgMiRGBk3QAACECheAlmLHF4X+LD17n4acQE144SFOGHAP2nylh93b1DL2QZY9N9rU1baNGF1tGnftMtVonq1fxeOuGVMNvWOEmds628m/TYBO7U8r902E9c4T44o0cH0c79tfk8O0/9sAlwGeYF428279EpFjMWLF7teTV7xQb0S2rVrFxlw1BvHxqatvWODN73ZytZ7PZ8xJaiPJulr5n4VRFetWpVbphYVxyaOefG+DbAMAhCAQOMlgMjReNuemkMAAiVIwGYSrNW29azwusD7fy33/qKvefonaVnbomWEBTmNmjDHNbO3jknW3ttMrvJNY2JfxNUvq8CjQay8gVmDrgcFILWpd1yd9Hpc/b31DtvZI2q75DjvJP8E1y++GO+hIIHC2BYXk8PwTSJOhdntbyvzzHo5BT2rpi3StrXXHvUoMcE9Tb5Bu9PotaRjShYihz7vegwYMMAN4mp2kAlaAqTpEDniRlCuQwACECg+AogcxdcmWAQBCEAgNYFCCAtmIhA2iQyayHgnB/pvW1El7r6opQxx90ZBNb/IR/26r7EfvDta2Ezk80kTFBwyLD8Tl8LWo8HGLsNLvQN00tq1a9daCE0eQWUmyT8srW39w7YFNf3B/yu9KS8LUcGIbkHxQIxXhV84C5o0m7RxgVHNsxglzoR5t9j08bRt7bfHL6r4r6cdU/IVOfzb5nqXrUQtvbJ9rlIP3NwIAQhAAAKZEkDkyBQnmUEAAhCoPwL+nRSihIWoX7f9O4yox8Zll13m/uLpjRvgLc8/CcjKFn8dzGQwLiaBtkKSnVK8ddTJjndSrxM29Sg44ogjcttM+usXVFaaNN56GZd6Ezw1jKkRfmzjTNjYZXqx/uqtAVyDtuH1BiD1TvKT5B/VT+Lq72Xundh7Y7EYQcGIBzbbl5q6e22L6ktmKYhXoDDl+MWPsDzNZDuuDY2gE2WPaRe/h405HyakpGlrY3eQJ4t3iYz/eU0zpgSNrLZ9TdPNmjVLBg4cuJng6l/Kc/LJJ0v79u3d4oy3GoFH6++9RskQgAAE0hBA5EhDjXsgAAEIFBkB76/hXtOC4mPYmu6fmOgk6Pnnn68VvPHQQw+VAw88sNYuDYWwxW9zlIATlzaq/jo5feWVV3Jr9XXSqf95g3GG1U/zteFtk8bYaLwQospUUcbfBmF1tLHd3OtP653IemM/pO1PUbYkqb9/Zw9zr57XMtTu9evXy4033ugKdeqtc95550mfPn1CTY/rw/4bVQi77777cs+GeokMGTIkJ4pp+rg8/UyDhLyoLWSNTWZi7l9+YbwrggSSrNrab7OJzxHmeWI7pgQ1lG1f9npr+PuVd6la0LjJFrK2TzfpIAABCBQXAUSO4moPrIEABCAAAQhAAAKhBHSpx7HHHuuKbxyFJaDeLzNmzAj0ZCpsyeQOAQhAAAL5EEDkyIce90IAAhCAAAQgAIE6JKCeCWeffbbrOWKWVdRh8Y2mKOMRY7PrTaOBQkUhAAEINBACiBwNpKEwEwIQgAAEIAABCCgBXbaiS0G88Ucgkx0BIyRNmDCh1pKj7EogJwhAAAIQKCQBRI5C0iVvCEAAAhCAAAQgUAACOhHXoLAmMG0Bimi0WWp8lJNOOkm23XbbRsuAikMAAhBoyAQQORpy62E7BCAAAQhAAAIQgAAEIAABCEAAAjkCiBx0BghAAAIQgAAEIAABCEAAAhCAAARKggAiR0k0I5WAAAQgAAEIQAACEIAABCAAAQhAAJGDPgABCEAAAhCAAAQgAAEIQAACEIBASRBA5CiJZqQSEIAABCAAAQhAAAIQgAAEIAABCCBy0AcgAAEIQAACEIAABCAAAQhAAAIQKAkCoSLH5ZdfXhIVpBIQgAAEIAABCEAAAhCAAAQgAAEINA4CkSLHI4880jgoUEsIQAACEIAABCAAAQhAAAIQgAAEGjyBWJHjnXfuafCVpAIQgAAEIAABCEAAAhCAAAQgAAEIlC6Byy9/XNRRA5GjdNuYmkEAAhCAAAQgAAEIQAACEIAABBoFAUSORtHMVBICEIAABCAAAQhAAAIQgAAEIFD6BBA5Sr+NqSEEIAABCEAAAhCAAAQgAAEIQKBREEDkaBTNTCUhAAEIQKDYCIz/w7JiMwl7CkBg/C+2KkCuZAkBCEAAAhCAQBgBRA76BgQgAAEIQKAeCKjIMf4XR9ZDyRRZVwTG/+EZp42DRY4pU2bVlRkNvpyTTh4krVp2lGbNmkrTpm83+PpQAQhAAAIQKCwBRI7C8iV3CEAAAhCAQCABRI7i7xiLlm+SpavKpGJ9pWzYWCUbN5W5RldVVcumqk1SVd1Eqqurvz7XxPm7Siqda7vv0Ex27NFc4kSO444/pPgh1LOFTzz+ohx8yEHSvXtHV+ho2XJuPVtE8RCAAAQgUOwEEDmKvYWwDwIQgAAESpIAIkfxN+vbC6qkQ2tH5KgUV+TYVF0jclRvqnaEjjJH0HAED0fY0GOT8/emTV+n21ghR363LSJHBk2sIkf//v2lZ8/O0rFjN0SODJiSBQQgAIFSJ4DIUeotTP0gAAEI1AOB6dNfksGDz5NBgw6R4cN/IIccspd06HCY86v3zHqw5psiy8r2yf0RZEvc9SyNR+TIkmZh8npj3gbpsGUzqdpUJRUba0QMPVTcUA+OSv27RuMQ/af+XVVV5fy3Qb7Xvw0iRwbNoiJHv379ZJtttpGuXbsicmTAlCwgAAEIlDoBRI5Sb2HqBwEIQKCOCRiBY/bsB2SPPfrIa6+9I/vv/3PXiixEjueee0MGDPhO6loZISPMlrjrqQv23RgncpSV1XgN1HCrWRJhDr3mP5fGrqzySVN2Q7jnlXfXuyKHenBUbvxa1DBt4nhzrFPhw/HgqNU2KndUVcjA/nhyZNHGiBxZUCQPCEAAAo2LACJH42pvagsBCECg4ASCRAIVJgYOPDNvkWPlyjVy2mmXyrRpN6SuR5yIEXc9dcG+G6NEDr/4ECVGJBEqkqTNqp4NOZ8X5lRIx3ZbOM4ajsjhLFlRjw7vsXr9NzE5qqXaSVUjeDSpLs9M5Fi7dp1cPfEmWbNmjZv3TTdPdP//0YcL5OabJ0vbtm3dvy8ec660adNa7rrzPvn440/dc7vt1leGDvtBrXN6fvvtt5HTh5+2WdNcMnainHzyEPm2I06aQ8u5++4/5/4eeMShcvjhB+b+9t/z/POvuNc0jV47ftBRst9+/d1zatvAgYfIDr23s+4WiBzWqEgIAQhAAAJfE0DkoCtAAAIQgECmBAYPPl+mT39Rpk69SoYOPSqXt4oH+XpyjBt3u1x55d155RMnYsRdzwpWmMgRJkQkPR9kJyJHstbzixwTrrlGxl5wYS4TI3Lccuu1cvbZFxZE5FDR4O0578oVV1ydK/eTT/8j5517iYwZM9YREL4rf/3bQ/LM31+USy87zxUWTj99pOzar7dc9Jvx8v3vH+eKFh079HCWjQ2Ul19+2c2nyvE2Wb5iUS7P116bJQ9OfVR22aWvnHPuSKmoWCeLF62VSy8d55ajcTH0KF+/3P3/unUrHS+tze95cOpfpHnzVnLqaT+S7x0xSLp16yp/uvcONz9j2867bOP+bXMgcthQIg0EIAABCHgJIHLQHyAAAQhAIFMCxmtDM73kkl/Kr3/9I2ctfadaZahHxlNPvSLDho11z6sgcswxB0r79m3FGxfjiy+ekcsumyydO3dw06nA4T1UNAnKyyuueK8/++ztrkeJHnHLVaZNu9GNK6L36PKYTz5ZLNttd3yueHPeH8dDhRg9JkyoKSfsSCpyePMxYkXYkpag82HnvMteovLTdOZ60PIZY18Wy2gy7ZB5ZPbcW85ylXbN3BzGT7w2l9Mlv/mNrFpX5gYdvfXW63LnVejQo2n1+sw8OR579GmZP3++XHvt1TlR4u058+X555+Xq6++zj2ngsGI4efLo48+JmeeOcIVOVRI+NM9f5Z27baSH554tJvmhMGnysyZM+Xzhe9vRuXmmybLCScMkbFjx8qTT/7NzVcFCz3OPXd0rhzvjWH3qMjxs5+d6nhzHO3E5TlKjj/+h9K9RxtEjjz6IrdCAAIQgIA9AUQOe1akhAAEIAABSwIah2PixD+6Hh16vPrqH51fnHfP3W28PTRuhx577vljN0ipWYZihIN58x6V8vIKeeSRZ13RIMjLIi6voOtaZpzIULd0jgAAIABJREFUoQLLokVfuradccaJcvvtF8scZ3Kpf3vvX7LkK1eI0et61KXIoeXFLW3xXo9KG3etps41sUFs87TsLkWb7O8zy53lKs1zHhoTrr0mZ+vo8y+USTd8I3Cc+WvHk8OJ3eEsYHH+X5FZ4FFdrjJ2zJWyww7buUtMdEmKER/OPPOsnPChXhIX/uYiuc6xUZeUbNWpiyPA3CGTrp8kW/fqKqtWfxkpcqhI8vDDU+U3v7lYzvrV2bLllk1cUeKXvzzFia3T3xFaFsiSJZ87okmL3HKToHuMJ4cROaZPf1TGj58oV00cKxeMviQnwODJUbTdHsMgAAEINHgCiBwNvgmpAAQgAIHiJKCT/1tu+b+c94XxfKiZJNfscmKEhri/TQ2DRI64e+Ou++nFpTeBVc1ynAcf/Lv07buDG2Q1yZGFJ0eQyLF5fb4JUhonZPi9OoJEjTiRIwmDYk/79BvrpGPb5jkzK5yYol5hw1xQgSN3ODpQ06r1cuQ+2QUeVaFD41l89NECRyy4RKZP+7u7JESFBBUv9DBLQe66a7JsvfU2smLFcunTp4+cddavHHFioeN1Uh4qcuiyk3+/NtP1DJn64L3yxeIl8tOfnSKXj7/GWXJ2iusV8sbrs13vkaVLl8lvJ10pM2a8FHiPeo94PTnUc+TCC89zvUTUNuNlgshR7L0f+yAAAQg0XAKIHA237bAcAhCAQFES8MfeUBFAl6UEeWpkKXL4YSTNO0xIifIeWbDgcWdi+MecF0eSBimkyOFddqI2pRErknhrRO0Ek4RJsaV94t81nhz+45pJ3yxdOdfx6NCjYmNNKpd1ZYUc+93sRA5Tvi4P+fYeu7leGv/5z1wZMWJ4TuQ495wxMuXO2+T8836TExKGnPgTZynYn1yBQ4+w5Sqa79y581xx5KuvljrxNta7Xh233/572X6HbeXQQw92l7vMe/8j+b//+6sT8PRmJ1bHxaH3+EWOl1/+u/zdiRny2WefInIUWyfHHghAAAIlSACRowQblSpBAAIQqE8CKgqY7WO9wkGhRA6zHCVu+UmY6OFnFefJoem9cUf8S3Fs2ScVOcJEh7parhLm5bE5v2y2t7XlWMh0015zRA7Hk6Np09qlVDnLUq6bdI38etRvZL2ztaz3qK6sliabNsrx+7aW8X94Rsb/YqtAE6dMmSXHHX9IIvPVm2PHnXo7QUD3l9GjRjueEbe7AobugHL11Tc7y73+5ogIv8wJCddde6MTF+Pw3G4pYSKHWXbSokVr156hQ38kV0y4Uj7+6L/ukpcpd9bsZqSxQB566BFH/JgiJ574Q1cI8d/z5BN/28yTQ2OAqKfJkiVfukFMCTyaqNlJDAEIQAACCQkgciQERnIIQAACEIgmoCKBChoTJpzhLuEwcSw0kOegQQe7N8fF0Qjb4cQbq0OXjYwadaoT9+OlWgFCtbzXX58rw4f/YLOyNL7H/vv/3D0fJ4qExQsxtdc66OHfzjbfmByaZ5bCRU1dN4+l4S+nEEtZGvqzEiVy6Jax6x2shRY5NPCoelfo8frrb7nCRtu2beRvjqDx0ouvO0tStndEt5dyO614RQ6zpOTiMRe6u6EEiRzepSqLv/ifW46WuWFDubtk5emn/yFTH3jUCb57sLs1rW5le9ppw5zzz7jLW/z36P1+Tw4VOVQgGTfuCpk8ebJst30Xdldp6A8H9kMAAhAoYgKIHEXcOJgGAQhAoCESUCFCg3a+++7/5KabprpVUMHBCBz6t+3uKjUT9Jk5DCpgjBt3h/Tq1UUuv3xkbtcWI3RoQv/Wtd6yVLgwgUP9eZtCTIwNk86784u3PbTMNm1aujuveI8sRA7NL2oJiN+ro6Yu33gUeHdBiUobJGyYukR5btje1xD7r9fmx16uWa6yhfHkaFK7RipybPoae2WVs0rF8eJwXCuk6aYNMmjfNpl5cuhWruvXr5e99trN9ZwwwoLG6li6pFx6997aeRZ65nZA2arT9rJm7RJXSND0bdt0lWVffewa36vnLpvtrqJpWrdqX2tL2S3bdXbTm5gfaoMe/fr1c/+v+YfdYyjpvd7ytJzOW20rXy77BJGjoT8c2A8BCECgiAkgchRx42AaBCAAAQgUL4Ezz7xarrnm1+62t2mOsOUqafLinsIQUJGjXesakaNpk2rZVFWWK6i6abVscPZdqXZEDT1U5Njk/Ffl/GMLR+QYvH+2MTnMspCggJ16zTaQZz6komzIJ9+oe594/EVXWNlmm20cIaertGw5t1BFkS8EIAABCJQIAUSOEmlIqgEBCEAAAoUnoF4ac+Z84MQpuFD+9a85TuyCo1IXisiRGl2d3fjIi2ulbetm0qRpE2nqLE/xHpvKylxRo/Lrkyp2VDr/lVVXuTE5TjigXWaeHHVW4SIsCJGjCBsFkyAAAQgUOQFEjiJvIMyDAAQgAIHiIXDnnX9xdrS4SiZNOteNB5LPgciRD726ufe/n1XIfz+tkLKmZY7PxjdeHFq6xuTYWP1NRFL9W4UOXebTd9stpM/WrRA5MmgmRI4MIJIFBCAAgUZGAJGjkTU41YUABCAAgeIggMhRHO1QSCuy3l2lkLYWa96IHMXaMtgFAQhAoHgJIHIUb9tgGQQgAAEIlDABFTk4Sp9A1BaypV/7bGrYv39/6dmzs3Ts2I2YHNkgJRcIQAACJU0AkaOkm5fKQQACEIAABCBQjASWr+gpixcvl3Vry92dUziCCbRs2VJat2kl3bt3lFYtOyJy0FEgAAEIQCCWACJHLCISQAACEIAABCAAgWwJrF/fT8rXL5f15Rtk48ba8T6yLanh59Zuy2auwNGsWVNp2vTthl8hagABCEAAAgUlgMhRULxkDgEIQAACEIAABDYnsGnTtx1xYxNoLAmowKEHIoclMJJBAAIQaMQEEDkaceNTdQhAAAIQgAAEIAABCEAAAhCAQCkRQOQopdakLhCAAAQgAAEIQAACEIAABCAAgUZMwFrkGDJkSCPGRNUhAAEIQAACEIAABCAAAQhAAAIQaAgEHnnkESmrdo4gYy+//HLRBBwQgAAEIAABCEAAAhCAAAQgAAEIQKAhEIgVOd55552GUA9shAAEIAABCEAAAhCAAAQgAAEIQKCREjCOGogcjbQDUG0IQAACEIAABCAAAQhAAAIQgECpEEDkKJWWpB4QgAAEIAABCEAAAhCAAAQgAIFGTgCRo5F3AKoPAQhAAAIQgAAEIAABCEAAAhAoFQKIHKXSktQDAhCAAAQKQuDwww+XTZs2yQMPPCBbb711bBn//e9/pUOHDtK5c+fYtCSAAAQgAAEIQAACEMiWACJHtjzJDQIQgAAESozAvvvu64ocf/nLX2SbbbaJrN2CBQtk5cqV0qNHD+nSpUuJkaA6EIAABCAAAQhAoPgJIHIUfxthIQQgAAEI1CMBW5Fj7dq18r///c8VRNTjIyuR46233pK99torkoBNmiQIs84vSdkmbSFssMnTJo1NfWzz2WeffdzsZs6caZMtaSAAAQhAAAIQiCGAyEEXgQAEIAABCEQQsBE5qqurZc6cOaL/1yMrkUMnynpEiRw2aZI0cNb5JSnbm7YQdtjkaZPGpk62+ajIUVZWJm+88YZNtqSBAAQgAAEIQACRgz4AAQhAAAIQSE/ARuSYPXt2TuDISuQwk+QokcMmTZKaZ51fkrL9aQthi02eNmls6mWbDyKHDU3SQAACEIAABOwJZO7Job9GmF+y7M2IT5k03yTpNa05omz355mkjPgakgICEIAABIqRQJTIoe+Md999VyorK2uZnq8nh3eCHCZy2KRJwtM2v7h3prke9z6Ne+/a2pN1HbMq1zYfRI4kLUhaCEAAAo2DgPdd661xIebZSYhmNf+N+5YwNqUtLzORw9bQJBA1bZp8k8CwES6ibEhSVtK6kx4CEIAABOqfQJjIobE3Pv/8c1m2bNlmRuYjcvgnx0Eih02aJOSS5Gfz3rNJY97xYR9sSWyyratNnjZpbMqzzQeRw4YmaSAAAQg0TgI2c9W6IJNmTh5ml02d8i0vM5EjX7UlrnGy+GAKKsM236iPsSR5xNWT6xCAAAQgUFwEgkSOqqoqWbdunXzwwQeBxqYVOYImxn6RwyZNEoJJ87N559mkSSNyBAk+Wdc1KY+w8m3zQeRI0oKkhQAEINC4CAS9T23fsYUglUXZSfJIktZbX0SOBMtrwiCnhV+IjkeeEIAABCCQLYEgkWPNmjWhAoeWnkbkCJsUeyf2NmmS1D5NfnHvvLjrXvui0qaxLa7uNnnapIkrR6/b5oPIYUOTNBCAAAQaJwFEjnShMEpK5Ij6WDIuL163WK8bjD42cWuc4vKPu79xPprUGgIQgEDDJuAXOZYuXSqfffZZZKWSihxRE2IjctikSUI6bX5xIkbc9SxEDq/wk3Wd03Lx22GbDyJHkhYkLQQgAIHGRcBG5IgLreAnZuasaZaEJH3H++fYWc6/o3pCoxA5vI1hswYoDBgiR+MaVKgtBCAAASXgFTn0w2DFihWi8TiijiQiR9xk2LYVoraZTToBjxIR4j5w4q5nJXKkETrqkrVNWdpmiBy2PZx0EIAABBofgbi5a9T1tNeiKNu+4+ti/t2oRY449cu2oRQiIkfjG1ioMQQgAAGvyNG2bVv56quvZNWqVZmJHJpR3IRYJ8M2aZK0Vtr8snwXpl2ukkbgqGvOtnwROZL0WtJCAAIQaFwEkng++FcuxIkcfpI2qxJs5s51Nf8uOpEjSWMZ47MAGpSXTb42NiTJp3E9mtQWAhCAQMMm4F+uorupLFy4cLNtY721TOLJYe6zieFgkyYJ7TT5FYPIkcRrxcvDpr42aWwY2+aDyGFDkzQQgAAEGicBmzmmV9yw9aCwyTeIuM19jVbkSNNFswCKyJGGPPdAAAIQaNwEggKPrl271g08GvarRxqRQynb7MhhkyZJiyXNr75FjrQCR13zteWKyJGkt5IWAhCAQOMiEDcHtlnOYoj5Y1PaeG74acfZo+kRORL00bRA/aDjOkKUSVl+2CWoOkkhAAEIQKAeCQSJHGpOZWWlvPPOO4GWpRU5wibi/ol90AQ668l/WH5h70Kb93SSj6Ws61jXbG3tR+Sox4eboiEAAQgUOYG4d6vfc0Or4w0sGiZkpJ0Tx9ljcNp6lMThty3Pn0+mgUe9y1DSKENhlUySb9THl7fRjfjhLTPK5igb0sKPa1SuQwACEIBA/RMIEznUsvLycnn//fc3MzIfkSNoMh4kOPgn0fmIHLZlmnen/33pfUf637VRLRj1/sy6frZ1zKpc23wQOer/GccCCEAAAsVGwP9eDXu3+ueo/qUr/nqF7TRqM3dPMif3zrXT7m6atDxvXTMVOYqhc9SH4FAfZRYDa2yAAAQg0BgIRIkc+uL+9NNPReN0eI98RQ7/hDxMwPBOpPMVOWzLzPKdZytyZFE32/plxdQ2H0SOxjCKUEcIQAACdUsgS6/LurU8m9JKTuQwqpGNGpUFwiw/9rKwhzwgAAEIQCBbAlEihynp3XfflY0bN+YKzkLk8E7Koyb5ZjKdtRCQdLlKGuo2IkdW9aprnrbtgsiRpudwDwQgAAEIRBFA5LhcHnnkESlzRIHqIFBGBQlbd1ys3asuxIe6KKNY+WIXBCAAgcZCwEbkUBazZ8/OrYPNSuQwE/O4ib5OqOPSJGmvqPzycR81NtjkkXWd6pqlrf0qcjRp0kRef/31JE1EWghAAAIQgEAkAdslL6WIsSQ9OUqxoagTBCAAAQjUDwFbkaOqqkrmzp3rBiTNUuSon1pTKgQgAAEIQAACEGiYBBA5Gma7YTUEIAABCNQRAVuRQ83RrWU/+eQT6dy5s3Tp0qWOLKQYCEAAAhCAAAQgAAFDAJGDvgABCEAAAhCIIHDhhReKemlcdNFFrngRdyxcuFDatGkj7du3j0vKdQhAAAIQgAAEIACBjAkgcmQMlOwgAAEIQAACEIAABCAAAQhAAAIQqB8CiBz1w51SIQABCEAAAhCAAAQgAAEIQAACEMiYACJHxkDJDgIQgAAEIAABCEAAAhCAAAQgAIH6IYDIUT/cKRUCEIAABCAAAQhAAAIQgAAEIACBjAlYixxDhgzJuGiygwAEIAABCEAAAhCAAAQgAAEIQAAC2RJ45JFHpKzaOYKyNSpItkWSGwQgAAEIQAACEIAABCAAAQhAAAIQKAyBWJHjnXfeKUzJ5AoBCEAAAhCAAAQgAAEIQAACEGiABKZMmdIArS49k086eZC0atnRrdi1114rVp4ciByl1xGoEQQgAAEIQAACEIAABCAAAQikJ6Aix3HHH5I+A+7Mm8ATj78oBx10gPTouZUrdCBy5I2UDCAAAQhAAAIQgAAEIAABCECgMRJA5Kj/VleRo3///tKzZ2fp2LEbIkf9N0nxWDBy5MjMjJk8eXJmeZERBCAAAQhAAAIQgAAEIACBYiSAyFH/raIiR79+/aRXr27SvfvWiBz13yTFY4GKHGnEiavOXpGrxNhbO0jafIqHBJZAAAIQgAAEIAABCEAAAhCIJ4DIEc+o0CkyEznKysokZEOWvOswZ84cN1DIlVdeKWeccYacdNJJrvtJhw4dcmWOGzfOLWfChAl5l+fNoFD5ZmFkFHO95j28beO9FtVmacUJRI4sWpc8IAABCEAAAhCAAAQgAIGGRiCNyPHRhwvkuedfll/+8hS3uhOvulH23/87cviAg9y/b75psgwefLTcffefcziOPfYY6dGjU+5c69atZNiwH8oOvbfbDJnep2WsWbNGBgwYKINPGOimuWTsxFzagQMPyZWnJ//1ylvy0EMPS9u2baVLl63knHNrvPz1/JNPPuX+W8scM/Y8N58rrxrjluG3sXfvPnLrrTe7dTO2af30Pj30nqlTH5N168pd+66aeIm8/u835dlnX8zZdvbZ50j3Hm2su0LeIofthNnaIl/CBx980GmsYfLqq6/Kfvvt51597bXXnEbf3/23maQHiRHPPfec04gDEhXtv6cYRY445nGCk/d6VFpEjkRdh8QQgAAEIAABCEAAAhCAQCMnkEbkmP3We86P+n+R2267RZ5//jn5/e/vkuOPP1aGOqLFP//xgrzxxuty9NFHytNPPyNXXHF1jvCzzz4lM2a86J575JH75aWX3pDx48dIVXV5Lo2KDipGnHXmr6Riwzo59ZTT5be/vVa2aLZBzjt3nDz66KO5tOXrlztiw0r37xHDRzn23Owu99CjqqpC/vSn++Wjj/4rZ531K/e8ptdD89R8pk//i2ur38bf/vZmOf30U2XgwO/J6jXLcuXOnDlDbr55slx00Vh3eYnmp4FCr/vtVdJ3l11l0KAf5GxbvvyLWvWK6mZ5ixwm87iJdZq+rh4ce+65p6PsTJWhQ4fWykLFiIEDB4Z6j6xcuVJOO+00mTZtmnXRae6xzrwACcOYx3l4+L03wtLbihx+zw08OQrQ2GQJAQhAAAIQgAAEIAABCBQ9gXxEjttvnyKXXnqx7LRTX7ee6pmhAsCPf/wTefvt2VJZudHxiPi5LF+xyL2uHhB6qIDxxBNPyosvvuQIGDfIsq8+ds8vXrTWye9SefjhB2TTpo2yavWXrteFekasXLlE7rtvqvzxj/fK5wvfr8VVRZd77rnPue+x3LW1a9fJ2DFXyu9+d6O0b98hZ8O89z/K5TPp+hrPELXHa+Pyr1bJl18ul0mTrnJtfPLJpx0BZbL8/Oc/ccSPke4qDa+IoTbq+V379c6JLkkavqhFjjvvvFNGjBghCxYskG233bZWvVSQ8C5X8VdaPTB0eUuSJTRp7kkCO+u0QeJE1DIVLT/sniBOiBxZtxj5QQACEIAABCAAAQhAAAKlTCAfkeOGG6+V88/7jTvBf/PNN2TIkB84/z7L9ZK44ILzZffd95Rdd61ZjqJLP3TZxx579HcCbHZxhQMVQ1QwMCLH88+9LB9+tEAuHTchJ1YYAWHu3LnOPPtDOfbYQc6cec1my1zOPWeMdOrURUaNHilt2rR2l6m89/5/5MILxubyVzum/e1ZV3wZPvwMGTXqHNcev40q1lx99e/k/j/fJQ86woymP/W0HzneIr9yBJIHagkcmucpPz5DrrrqKqmoWOUIKl0TLVXR+4ta5Bg8eLDj8jI9VqjwL98wYoX34dFJvAojd911l4wePdq9pB4ixxxzjAOuvQTd479f/9Y8nnrqKXcJjT8Prx2zZ89281T79d977LGHm169U8x5k3/UkpuoAcDGe8afBpGjlIdU6gYBCEAAAhCAAAQgAAEI1CeBfEQOFTWWL18mO+zQ15m3TnZCNNTE5NAf/o877jh3CYsKBL0dgWPvvfd2BRA9t/TLxbJ0yTLXi8PrEaFLVfo76Q4/fEDOs0KXoajYMMlZQqLH1ltvI+3atXCXkniXuRjPDU1z080TXa+Rvrv0rZWXXtN4IYceeogccsjBzuqLn25m4//7f+fJlDtvk1tu+b0cdOAB8vIr/3Jtat++tRuHxC+aGO+TE044wRE51jn1/I5T362tl6qoTUUtchjRwMYbw5826N4zzzxT7rjjDlmxYoV8/PHH7lKYQYMG5Za0BN3jP2eEFxUu9AjLwwgber+3DK9wY2KLFFLkUBujhI4oxmGeHHHLU1iuUp/DKmVDAAIQgAAEIAABCEAAAvVFIB+RQwNvqqBgloAscYSLu+76vRP8s40zpxwiL7zwgqx2lpzoUeksP/nB94flzv3iFyMckeM6ada8Mld1/7IPFRCuueYqdxmKLhXRZSt9++7kLmXR/Ew8DpOBCh0jhp/vxAJ52vXSOOyww+SI7x1WK51Z/tJ7x5617PHaqPf/61/PO8FEZ8jChQvdcmfNmuV6kowde3FOgNF7dKmMWc5i6rpmzVpEDjOx1/+HCSRLliyRbt26ue1n0tiIHHFiStx1I7RMmjTJUd5Od71I0h42nhxBIoefT9KYHIgcaVuM+yAAAQhAAAIQgAAEIACBUiaQRuTQHUYuueRqGTDw4Jxngy7Z0L91qclzzz21WfwME6xUY2q8/PLf3eUguqzF78nRpXN3N4CpChi6vEWFCg3oedBBBzn3vbzZUhFv26jIocFJn3jiCbn99tvcoKMXj7mwlshxwuBT3XxUxPDH+PDaqHE/dAnMRx994qZXkWPixImuiOP1IDFxRs7+1fm1lsUk6TNF7clhYnLMmzdP+vTpE1mvOHHB3Gx2a9GlKmbJSV2KHCqu3HLLLW68EPXw0OUzXbt2TdJmubT5iBwmkzS7qyBypGouboIABCAAAQhAAAIQgAAESpxAGpFDkahYMHnyZNezQoN26t833XSVs1xjP3nssYedeeP9svPOO8uGDeXudqwff/xp7pwu/TjhhCFy4IEH1goiapZ+HH3095wYH2+6cTd0ecgnn/7HDSLqDSxqmkWFjasn3iT9dttF/v3aTCffY+XUU0+X+R+86d6j8/KOnbZ0kx9+2FE5z5D7778r0Mbly9e48To0TogubVm5cp1bTxU9zN/f6rOdLPliqbtNrZ6bO3e+M0feyi1Dt6ZNehS1yPHJJ5/IdtttF7i7ilZUBQuz64qNyKHxMXS5iHcpieZTlyKHX2zxLmVJ2nh1JXIkFTVYrpK0JUkPAQhAAAIQgAAEIAABCJQCgbQih9a9V89dXIHDLBvx/t26dXvp2KGHrF+/3sWkHhstWzXPndMtXleuXLHZsg4VLVavqpaePTtLx47d3K1gzc4nW3XaPtBbQsURLUdjYeg93q1lV66odMpeKd/+9s6uHbqURNOoiBFm4xZNm7k7u+ihdXDt/3qHmI0btpDPP//CLcvs2qJpNC9TVxNI1bZ/FLXIoZUwnhevvvqq7Lfffm69NPjnQw89JDvuuKMMGDDAPRcmcqgXiIobo0aNcgUOEwhU79F4Gnr4RQ7vPWljcoQJJ5qfqYs/XocGJNVjwoQJVu1nI3KEpbGJd2JiciByWDUHiSAAAQhAAAIQgAAEIACBRk4gH5GjkOhUNPDH3IgrL+yeJmWt3Fu9y0zi8oq7nsa+sDwzETn8u5vEVSDp9fnz58uMGTPcqLJ6nHHGGe5/ZscSb/lGtDC7mPTq1Usuv/xyd0mIEUfUQ+S0005z1gzd5y4bmTZtmrt0xH+Pidlh7DU7tNjsrmLs8LPRv1VEufHGGx3F6nNX0DD1SCJyhDEPYuHlbSNumPQqcmR1qEsSBwQgAAEIQAACEIAABCAAgVImUKwiRykz99ctE5GjMQGjrhCAAAQgAAEIQAACEIAABCAAgSACiBz13y8QOeq/DbAAAhCAAAQgAAEIQAACEIAABEqAACJH/TciIkf9twEWQAACEIAABCAAAQhAAAIQgEAJEFCRg6P+CfTv3z8XbPXaa6+VRx55RMqc+BPVQaZpfAtN8M4779S/5VgAAQhAAAIQgAAEIAABCEAAAhAoEgK6a8iihcukvLwitztIkZjWaMxo2bKltGrVQnr03EpatewoiByNpumpKAQgAAEIQAACEIAABCAAAQhkSUC3PdUtV9eXb5CKio1ZZk1elgRatGjmbq+rAoceiByW4EgGAQhAAAIQgAAEIAABCEAAAhDwElCRg6N4CKhXh1mNwnKV4mkXLIEABCAAAQhAAAIQgAAEIAABCEAgBQFEjhTQuAUCEIAABCAAAQhAAAIQgAAEIACB4iOAyFF8bYJFEIAABCAAAQhAAAIQgAAEIAABCKQggMiRAhq3QAACEIAABCAAAQhAAAIQgAAEIFB8BBA5iq9NsAgCEIAABCAAAQhAAAIQgAAEIACBFAQSixxlZWWRxVRXV7vXx40b5/5/woQJgem9+Zh7UtjPLRAoCQI2z5U/jfe5ibqmgJJe13v8z2WQjZomzvYkDRRXZtT1uHuD6hRkm9YnaEyKGrOSMogb8/Jpa9PecXXw1j0tOxtWScsJahMb+2z6WVCTaw6OAAAgAElEQVR/NXnHPSP+/OPSx/WJJO0TV7e0z2FcPzTlhrWz1y7/82HuCRs3gnjGMbHpB0nGiKg2jSsrSTlxDMLYJe1zSdMnHdOi+ktUHcKeFdtxzvTvtP3cz8WfT9xzkOZ7NcnzEGRfmucjbpwIux5X/7TfEFFjf1Cetvan7Qc29SzU+9OmjdO0edw4FcfUlon3XZD0nZ62vfzfbPXxTGXNN+l3Qdy7I+zZTPJt5q2jzbsoSTukbfu496vNN4mySSVyzJ49W/bYY4/c5EaNmTNnjuy55565yUGQyPHcc8/JgAEDcs+HAZX0IYt7aLkOgYZKIOjB9Z+LGrzCJglBA4Zt2iQvXu+E0T9whv2dpD5J0iaZoPkna3Ef82HXbdov6iMqDeugvh73Asi3T9myzaecuDr4OcaVFXc933ZJ0jdt00bZbJtHWL1s+ObTzkEfqGmfq7i2salL3PdG1HXb5zqNnUFt7GeXpg0LaXPcOBXG0tamKCZxz7H3uk15+fSLsO+MrOy3eS9lzcP2fZLv+BPUpxvyeGf7vRM3Rti0uc24bNP3k9iSdAyy6R/59F3vc5skn2Lha9s+cW0dlk/QOySu7jbvojRpoupgw8GmzLCxOJXI4Z3IeEFGfWisXLlSTjvtNJk2bVrOlriXS5jRnIdAqRKw/Vi3FSii8rMZXGw/ePKZcCa1I+mgbsPUPwjHcQt7gSSpi41dNh8KYROOuDrYCF82edikSfpytf348pad9EMnLr3tBCZN3WzzLuRHv+0YamxI2heT8I0rw/SHJM9d0HMR9eEX9j2Spn/b2mnLNI0NSYVYW5vDxhub8zZ9Io5JXB5RY0LY+yxNv7B9huPeLXH18Y6FNu+XNGNG1FiQZd+L6yNpbLdhYjvWxbH2t2XY2B/Xpkne/XH8kzy3cc9WXfSDNO/sOLvT8C7EOyfOTptvhSza0+b7KY5ZUF+3rZ9tujR2Rj2DQf03scjhb6Sol4M3rXp2XHnllbXcwMM+KpIMSKSFQCkRSPLyS/rBEPaBF/ULhM09NoNO3Is6XxuiXlg2TOM+RINeTrYfV0nqHtemSVgnLde2PmlY2bzcbUQXWz42L09/Gpt+kiaNzT1hY1jSNgyrdxY2JPlwSTJueG22qW/SfmrTX8PGDxtuYR+LNnamyT+ObZo88xk/bcoLe/5tGMW93236TFQeNnVPUsckaZOOUzZ558sjbqyOG4NtbGzI412aMTYNk6h+mWRMs23PfPtN2DgY119s7EvKzyZ9ffONGvtsxkWbOtqMezbflEnSRI1pNvVK0l/i3g16vSAih1bEHPrhagQOr0HedTrm41a9PZ566ikZNmyYm3Tq1KkydOjQ3G1xcT5sKkwaCBQzgbQvijSDR9BgZDNwhqVJ+5K0rXPUy9CbR5r8bD4aggZ6m7LScgl7scS1UZKXd9zLy8Z2mzRpyomrZ9TLNO5akva2+Qiz7Zu2dsXxyvdDwoZtEkbmnZ92OUrSPmvz3IV9LCX5uLThFGWLjZ1x7JLakDS9vy/Z2BzEVs/ZLD22beuk+QW9123qEmVP2LU4xnFtmnZMiSs3bnyx4ZHWtrTvK9vyknx3JK1nkA1ZvNdsxvGw71Hb58R2iXDSvmHbLknbPQlXvw1ZjAlJ32uF4hv1Hgpqq3z6tM3YaMqMY2wztmX9rNqUGfYcFUTkCIIVZKT/3ODBg2X69OmiMT/00BgfgwYNyi1xQeQIa0bOlwoB80x462OzNCVuwIx7kSZ5GScZwGzyTTN4x93jvW7zYWjzUrF5mSdtBxvb4uoa9TES1VZxfSzqo8jWprT9Oe6DLE2/sn0GosaStO3lz9NmMhjHIIitKccmWJqNDbbt7G2PsI8k23EjTbqk7RJWr6T1tRk3bMeisA+5fOtm84EbVW+b8m3aP2qcino2bT66o5bmxD17Ue1jriVh4K9nPvbb9C9//aJstR2PbcbXqPdhHPM0Y3ExjXd+W+LG0qT9x3YcSvrcxvWNJEvc4vqd7TiedFwIGyeT5FMMfIP4JGnPQn3bmTHHZtzK913vLcvbfnHjedzz5s2rqEQOf+e16cxRH6Rcg0BDI5DF4JvvB0rcAJL1y8u2zlEvsSQvB9sPLNt6xk1i0n5YRH1E2n6M2NQhjX22bWbzIg/6kA87F/dhleRDJ8lzkiRtHJskH7xZtE2aiVKavhfH3qYvRrV7vs942HMa9fzatFWS9s4iv6DxK24Mintu8mUbl3/S60nSJ3lG4sYjmz6S5psiiY1xdY/rQ0nKyicv2zEiroy4cSNu7I1rU9t3SZJxMt/nLa4PxY0pNuxtuOTLPsk3WVw7JmmnuLRxfa4Y+Nq0Tz7vpqQM4t4rtt/NSd7hSZ45277qt7MoRQ6/kXGTrrgBg+sQaCgE4gamoAfddvJgM4jZlJ+mvCw/vGwHRlOmTZ1MnjZjT9TLyebFlWawtq2LpktTh6RtmrYcm48zm48hmzRJ2t32HWOTp+0HlM2YlOS5iWJiY3fY+GDTn/IZW/LpS7bPhX/MCPt4TNN2NvcksTPKVpsPTZu2LoTNftvS9N2oZyLpGBX1sR02Btv2C5tn15ZHXHvZPh9Zjok2eSUZy215pekzSd+5cX3MZryzeX7SvOe9TNPY4e3zSbmkYR9Vx0I9rzZcs3qmCvmtZ9s+Ye8OmzqmXT5qwzirto+rh807L+qZLiqRwyxXsf3gtB04SQeBhkIgyYvB5sM56YvLpnybNLYfeGEfolnarWXEjSlJ6hSVNqisJHnHDehJudjyTWJjIdLavvD99UnDI0nfDGqPpGWmfYmHtV3cBCQtS1suth/4Numy6ktpnnEt239fEna2z5Z/4mITZNmGXVQ/yKqPBjFK209sP5yT9IksnpEg1jb9Im6sLiSnpO2bZsyIuydp/7f5BktTryTPbKHyjxvj467bPBtJ65n1t0hSdkmf46hnOWleSW1N2pfDxsUkdhayPePGxaDrNrbbpEnajnF5xl2PG1dSixwaJLRDhw5u/itWrJD27dvXKsvfCczf8+bNc+NujBo1Svxp9LwKHc8++6wMGDBA5syZI6+//roMHz7czZuYHHHNyfWGTiDpwGcC+CZVbJMMHDY2xb3E6+KlY7uEI6iP5Msj6YQjjlfYB3IhOdq0cxYvsHzKCZqQ5NPuNh8Dtv0lSR+yHafqur3TfGwHffDl08ZJPzht29DGpiRtmCRt2Phgyy4rJlnYHDQ2+SdUceNbXL9Okl9cXnG7NuXTL8LGhkLaH9ff8+XBeFebgE3/yKdNwt71NuezaOu4ZzXunZDEhriyosan+nimktQt6Rht26+ivi2Tfo9FtaXNu8gmTdS7zia+oL9OScoMGrtSiRymUH+G3ii03mt6XgULFSl69erlbunSrVu3Wrebe43QoRfZXcX2U5h0DZ1A2DNl6pXFRM7/TPoHvCiGYYOTjX2244T/JWYGu6R2x33URtXb/ytrXL+KKiuqTeM8S4LKjfsACGqLuH4V9OEQV+e05eR7n/f+oHqFvX+C+lVQ3wpLF8bDb0NWwT7jbAuru01bhz2LaZ8Jr8jqLT+f58imHvk84952Ns9UVH8ybLJob/8zHFR+nGAdNR7627cQNgeVYfpBPu8DL2eb/JKOAX5ucff7bfCPP3Hv5LDnIaw/+ftlWDuHtWlcfaLGdZv3URZ9yXYsjWJhrtmME1mPd0H2B411Sd9FQWN+PmOoyS/Kjrhn1bat4vpO3HMQ977z1iUuryTPQH3xte23Wb3j4t4J3ucpbtzN531l830UNOYlLdNf31QiR9RgyTUIQAACEIAABCAAAQhAAAIQgAAEIFAfBBA56oM6ZUIAAhCAAAQgAAEIQAACEIAABCCQOQFEjsyRkiEEIAABCEAAAhCAAAQgAAEIQAAC9UEAkaM+qFMmBCAAAQhAAAIQgAAEIAABCEAAApkTQOTIHCkZQgACEIAABCAAAQhAAAIQgAAEIFAfBBA56oM6ZUIAAhCAAAQgAAEIQAACEIAABCCQOQFEjsyRkiEEIAABCEAAAhCAAAQgAAEIQAAC9UEAkaM+qFMmBCAAAQhAAAIQgAAEIAABCEAAApkTQOTIHCkZQgACEIAABCAAAQhAAAIQgAAEIFAfBBA56oM6ZUIAAhCAAAQgAAEIQAACEIAABCCQOQFEjsyRkiEEIAABCEAAAhCAAAQgAAEIQAAC9UEAkaM+qFMmBCAAAQhAAAIQgAAEIAABCEAAApkTQOTIHCkZQgACEIAABCAAAQhAAAIQgAAEIFAfBBA56oM6ZUIAAhCAAAQgAAEIQAACEIAABCCQOQFEjsyRkiEEIAABCEAAAhCAAAQgAAEIQAAC9UEAkaM+qFMmBCAAAQhAAAIQgAAEIAABCEAAApkTQOTIHCkZQgACEIAABCAAAQhAAAIQgAAEIFAfBBA56oM6ZUIAAhCAAAQgAAEIQAACEIAABCCQOQFEjsyRkiEEIAABCEAAAhCAAAQgAAEIQAAC9UEAkaM+qFMmBCAAAQhAAAIQgAAEIAABCEAAApkTQOTIHCkZQgACEIAABCAAAQhAAAIQgAAEIFAfBBA56oM6ZUIAAhCAAAQgAAEIQAACEIAABCCQOQFEjsyRkiEEIAABCEAAAhCAAAQgAAEIQAAC9UEAkaM+qFMmBCAAAQhAAAIQgAAEIAABCEAAApkTQOTIHCkZQgACEIAABCAAAQhAAAIQgAAEIFAfBBA56oM6ZUIAAhCAAAQgAAEIQAACEIAABCCQOQFEjsyRkiEEIAABCEAAAhCAAAQgAAEIQAAC9UEAkaM+qFMmBCAAAQhAAAIQgAAEIAABCEAAApkTQOTIHCkZQgACEIAABCAAAQhAAAIQgAAEIFAfBBA56oM6ZUIAAhCAAAQgAAEIQAACEIAABCCQOQFEjsyRkiEEIAABCEAAAhCAAAQgAAEIQAAC9UEAkaM+qFMmBCAAAQhA4P+3dz6htxzXne+fE0+csT3vCcsywYm9GWK8koLDRNoEorfygLTyQlp45ydssMFgETJgIQaJrGRskMEm9i5gCfIgWMKILKSthBLIezyFRM4fRkpkkEQiPcfyG//Tb351e+p369Y9Veec6r739u3+/EA83dvVVed8TlV1n++troYABCAAAQhAAAIQgMDoBBA5RkdKhRCAAAQgAAEIQAACEIAABCAAAQgcgsAgkeONN97oPve5z3VPPfXUKLafnJyc13N6ejpKnVQCgakTePXVd7uPf/zGuZmPPfab3Ve+8r7uued+0V269JMN81955UL3sY+9Z+PYs89+oLv77veel3vjjXfPxuVPz8blB7Zc/853ftY98MBPt9oKX5ycvLVV/vT0lvPvrl37Zfftb//s7L+fd/fc897uy1/+je5Tn/r17uLFt7u0XFqJVGc8/sQT7+8+/en3dt/97s+6Bx+8abKp1I4nxrlNoc7wXfw3rytvs+ZTODevR7NZqy+1R6tbi2F6PPW7xq/lHKm+dH7f9Glzri+Vi+eUrg3hPOmYVF8op7Uj+WCpPy8zlt9939JZea+dpf5n7fda/45zi7Wc1N+lc6VxXJp7rL6s+9h63rPMjVIZb5tx7rDMnxaW1jkx759xbAwZZ95+mt/7SWO5VEYbx/lY99pmmcs0Znkdms21uc4yz7X6WLNL41jzUZuTrHN0rEfjV5vfa7Z4+lipjdI1wnrtkMZjP7+s8yPrtUAqZ58X1veD2r1CvH/a7gPb95TaPNcyb1p9Kt3jaedbzrPYXSujzen5fZhmM8d7AoNEjieffLK7//77u+eff7678847m5g+99xzZwna3efnxoGsTYpNjXESBCZK4Ic//FX3iU/8eGVdOtnduHHaffaz73RPP/2L7u23L3YXLqwvdE8//fPu9tt/fSV6pH9PPvnzs3H5ztm4/ODZuPx10eMwYX71q+/rHn30/26Ui4JLFFPiyaGte+9d1xnseuaZX6zakS5aaaOhbBBC0nJBMLnjjv9ciSVBjAmCzje+8bPuox896b71rfdv2BxsrfniCal0MY4Xj5R76aKdtlWqK6+nxkdqO5S31l0Tl6QLqsc2yY6Svb4YbIoRtZt26Wbdm3xF24a2U0q8rDbm5w/9vNkXZYHHF5de6Fvz2vxc+r51rOS2WcemdXxofnjrKZW31pP7p32uzTUW5pbY18SEscdZz2m7n0rjoJ8z14JeSxmpvdIcULJNYtjCrBQLC4/tcVIf60N8tNqj3adrxz08arGx2KvNs6Xrg+SD5xrimZ8tflj7qNXf2vwgzU39mNwUfy1zrDQ/1kQRSxva3Jke97TVet9Vm48tc7V2X6Udt8z1Sy0zSOR46KGHzpKkR7vPf/7zZ4nJt9wMb9y4cZbAfXZjJUjr5OhunBMgMDECkjiRihyvv36hu+22taDxhS+8syUIBJceeujmSrz4/Of/i3g8XnRCfR/5yI2V0PDnf/7+cwEln5Sj8PHUU+8/K/tfNqjFlSFWFbqWZL/wwi+7u+76z7P5YN1OYPLJT75nJeYM/fNciKwXpha/N29++l86NEFCvtmWz93FTUVus+Z3/QZKT3SsN3T5DWrLDb71BjP3yduW1o52c+ptzzteLDd4Ut8qfZffAHvGX62/eeup3SB6hJUhvlvGZItfY4/DfDyV+rzWF/s5bXs1rtbHpfatiWXNprReq23ynFsWGCztW+YQja22aqR2D63ZqM1RFo5x7i5xHuPaoPXTzflDv94M7WNjxMwilmvxK103Lefl8/V2X62L3mPMX9a5ep8ih4WD1e5S39dEDO2491q/pPLNIse1a9e6mzdvdtevXz9b/v5Ad/Xq1bNE5HYXuyiS5Ip9y+ToapjCEJgggbiaI6yweOSR31xZmD4iEh7vuO++XmQIj6Q8/vjPzstFd0L5s2F5Ni5/tXos5erVD4oCQbxIxEdi4iMy/UVy82IWhYx8dUcoG1dpaDfb0iQtfReEm/A4TBBg/uVf3u3efPPdLWGlJXSaaKFdNKU2tTpTlrUE0ppcli62lvMttlou5i3st+vVbzpLN2vlm4S+TsvNZqs96XmWm0ZLQtdir9wXx1/JIc0Fnu+inbHvlfqg1jfT41pZyb5a+0PHZYs9ORfLmLKMcUs967bb+kvsr5Z+a0mYW8aRNgfUONTs12zRjnv41+LQyjav08Jfs1lL/mtttPCyzJlD52Hp2mK1VeNRm5u1Niy+a3WUrpuW81rmJe0ep1bn0Ll3sx/IAkzpetVyHbP40jpPW65RlmuNNp6XeLxZ5AgCxYMPPniW5Nw420/g491jjz12to/AV84ZRjU5fCE9yxcFjhR6Wi6IJqFM+HvkkUfOBZTQ3jPPPLN6TCb8PfHEE2fP9X/67FfoCxvPrL3++uvdww8/3N16662r84MoE+p7+umnz5uM4krazhI7AT5Ph8C99/5k49GU+EhK3LMjiglBnAh/6V4c4XNYxfHgg+9biQ/hnFS8KF0U4sqP+EhIPplGmzQho0YxFzTi4yr9/LC570d4jCWsQvnv//3XVnuT5H/B3n5e6IUgy5/3AmEpbxFGWi9enrqD/9byOW+NnSRElfqRVlc8brmZ632yPdaSlrUkCLmdlmTAY4vVT+3GUzu+GYf2Jexre3fzuMpQkcPb32pjwTpO4pyklW+ZJ0q8tfmzttrLYoenv5Rs8Ygc1jEc7xUteyVoZWqPuOT2eMf0mOOxNEdIzKS4Wec5r4/WPmIRi1raTs+x8La0YSkTuffXx/J+gPsUObT+qo3RUixtXMurRLevn+v9zCyPmkj3K9KcqM291uuCR1y3tKkJGZY6PAy166f1vmup5ZpEjrDh6Pe///3u8uXLK25RsHjllVfO9gf42DnL/OKlfU4nmrgyJJxzzz33nD/Scu+9966EinA8/N1xxx0bx2MbL7/88mqlyZUrV1YiRzwvTGAvvPDC2bL4u84nM0SOpXb/6fkd976Im4mGVRSXL/9G97Wv/d/V5pzx+5Dof+lLv7Hx+EpY3fH97/9iVb4fl/1jK9IKjHQiDuelj63kG4lqia6FYqwjLRs3Hk33GQnHo6+lVShTEjly3z2JiCaAeOrObxxqSU9LPFvOqd2EbfsmL223ltOSm3htsSyhT69DafuWNjZvvLZFmlJ9EivLzWg8z1O2HJf6xsPrtjbL1cRPyw2fJ0G3lNXaTI9rN6zauGqxJ+VoFY41nyxzcK1vpv3I2uetCZ81cR0qdqQ/rEUftEcArLZp84dnXGtxaOGqzTvphp3W/e6GCiktc1IaQ4ud1ph74lPrh1J7pb4m9Rkr0/Qa5I2dVdSxzBnadd86L+X3fy1iiHZPU6uz5GvrZqHa48XaNSa3p1YekcPSU8tlmkSOsOHoJz/5yfPVFWGVRBAbwqqK++6777w1TdSQJhPvOVr5aMwXvvCFs2Xw316tOAlvhAkrP/iDwNQIRMEh7qcR9qQIj6jElQ/xe2k/jnz/inhO+phL6QY7fWwliCmWDSqtF66YKIR/LTf1UZyJm5KOESNLMrJ5o1he/lhiqCVMpQuZdl7kt8sLq5Wxl6NUr3SjZ/lu7Jv/NLHzJEO1hGfMZMOTJHjKlmJt6Yd5X9T6g+UmWKtj7HGp3YDWbLb4U7uB9fqSzjXpuZZ5tDamtf6yq/Gotds6tqTzvD5otg09PmQutPqnldN8qM2JpbmtJBRZ27LUW56z9NV+HiGrNn/X+ubQa1POPdbXYnsuxFjEIu36X5qjrfOhNuda7qmGiBzSfGm53lnKSPdnVn8lvz33iVrcON74dpW4KkIC+Pbbb58LCJoAsU+RI6w+efzxx1cbpYaVId/97nfPfgW/jT4AgckRiPtShFUbH/rQyfmeGvH7P/uz/9p98IMn5/tzRAfiYyXyuNx8M4s0eUdxIZyfXhTinhz5xqdxcs/LyzdztuWPYSXLhz/8ntVeHOFtLsHXuDJlSKA8iZR00Sr5pCUblguW9UKa21A7z+qvtdzmzZ8uANViNdYNYXpjmLdnXbFRunHVbtC141K93l/YLG3kN8e7GCPajax287kdm+3Xs2rjqHQTbBmX3nHiKW8ZP9YEoT5mho257bnD/3hTnjz1876+uWg6Fqx92lLOO560sa61OfS43Fdt+xNF21vnOSlpLvU3zc+c465EjlK8Nq9F+t4yLf2kNK9ar13ea1PensTUEhcLs9ZrRGle1Ob33qa2RyHTc7XrjHV1SO1a0jqfe64Z2jXLcs/YGsMlnudeyREe9XjzzTdXQkH6Fx4hCeJHuppjSiJHtDW+9jZ9BGaJgcfn6RKIbxkJFqavjY2rLcL3L7/837rf/d1fO3cinCNt0hkff8lXc0iTclxFEipNLxjx7SrxUZnNmwybeBHay+vNIxBWnvz93797Lt5EUUd63KYlep6LpCUxaSkjcfCIHJZfCKxtSDcfeWytv4B44mG9UbSUs5TJbyBzW6U6LDeUtTKWOrU2tOObsZJv9n11tL0y1jIOtH41xtgs9eeafdKcNFb51vGl3QR7xlqtrKf/jjXOet7lV8NKY9XatqVcrUxumxyHw7xdxeKbZZ7TfLT2CUk4sMbW2yetNpXmQ4vIYeVrLdePff+cLIlRHoGq1q513rDO59Zy0jzoOTeeX7t/9Fw/1uNk+3pnsct7v1azu2SL5x7OGtellnOJHK+++mr3xS9+sfvmN7+5sfdGgBc2BL148eKKY9xPI90HIz7Skk6EUQQJ+2cEkSRsXKoJI9Y9OaTlx88//3x35513rtpIRQ725Fhq95+m3/GNJelbVvoxdno2xt5eGZ2LEF/84k/PxuV/PRuX61fM5ufEPS6iaCGJB1FgyZPb+HrbVOiI9miPlaR2p6JNSj8IOH/xFz/feOVttDM8ovO//tdvnvsWVpz8j//xa01vXbFeoCzl9lnGc6NQKpv3G+1Xi11daC0CQOlmzXLD6rnBbLkRTfut1RerP1rdpRnLY0e5DttNn6XfS32wdnNZKm+56Wypt3bOrm+YNXul+GhjtfVKZu3/1nK1sScdy+/3WstYx1dLwpyz9bCQY7lOfq3j1tPmEB+t7Vjsrtnhmcc883mp/1geR+yvj3UBzsrHa7M273tYesqW5hrLvcLQudl6HbHMl7ucs/O6x7Tbcx3a1TWg9dpxLOeZRY4f/OAHq7eoxL9nn3327M0Od68+BvEjPRa+C8c/9KEPnb8h5ctf/nJ36dKl8/PDZBLfePLRj360C4Z85CMf2eAmvZXF+nYVacIKYsrXv/717rXXXtt4Ywsix7F01+XYGTbf/N3ffc9WIh/Ehv/8z9PzRziiELAelx84f+NKfqxELxc0QtvSW03CK27//M9/vtrMNPwF8eF//s/3VsWGmCjnbUt7fsQyUXzJz40CS1zhYV3inred11uzRbK75FMsG+qTyuRvbNDqkeKl1V26aMYLZNqmxs9yjiSElPpZTGhkvzZvLmsjPb8uSHN9er50g7uO1eZye8lG7Znm/Jxae1K7JWG/5sM6zifVSTHdtC7nlPYVy9xQ69Ph/Jaxrm38pm1quslo+zGY2rwTbU7Hpae8Z15Jy2ocW8p6xuG23dt9KO83tX6rjdVNf+Q9FNIxVEpIS2Vq80rs85Zx7UkOtfok8UYas3lSXR3MZweHlO/7e30lihbLmt+x7lIZK5O8r0nz6xgxT+2RbNdYS9chiV+tHu/jXrX4aH0y73+l65p23R9y/9SPx/U8XbsH0vYgK11ztPl8zPsuOd72xzFb7xO1ezdtHlnScbPIcf369SVxwVcIQGDCBML+I0899YEJW7gc0/iF4Thi7UnijsMjrMwFEW5+p9MnGG/bsYDJNPoncZhGHLBi9wQQOXbPmBYgAIERCYRHav7P/1nv3TFi1VTlJIDA4QR2oOLc1B4I/J6aZRzuCbSxGcYbAoexq+y9GH1z78hp8IAEEDkOCJ+mIRAJtCyhg15PQPv1Erb76SlaHPZjBZDP/GQAACAASURBVK14CTA+vMSmXZ5xOO34YB0EpkqAa8FUI7NpF3O8PU6IHHZWlIQABCAAAQhAAAIQgAAEIAABCEBgwgQQOSYcHEyDAAQgAAEIQAACEIAABCAAAQhAwE4AkcPOipIQgAAEIAABCEAAAhCAAAQgAAEITJgAIseEg4NpEIAABCAAAQhAAAIQgAAEIAABCNgJIHLYWVESAhCAAAQgAAEIQAACEIAABCAAgQkTQOSYcHAwDQIQgAAEIAABCEAAAhCAAAQgAAE7AUQOOytKQgACEIAABCAAAQhAAAIQgAAEIDBhAogcEw4OpkEAAhCAAAQgAAEIQAACEIAABCBgJ4DIYWdFSQhAAAIQgAAEIAABCEAAAhCAAAQmTACRY8LBwTQIQAACEIAABCAAAQhAAAIQgAAE7AQQOeysKAkBCEAAAhCAAAQgAAEIQAACEIDAhAkgckw4OJgGAQhAAAIQgAAEIAABCEAAAhCAgJ0AIoedFSUhAAEIQAACEIAABCAAAQhAAAIQmDABRI4JBwfTIAABCEAAAhCAAAQgAAEIQAACELATQOSws6IkBCAAAQhAAAIQgAAEIAABCEAAAhMmgMgx4eBgGgQgAAEIQAACEIAABCAAAQhAAAJ2AogcdlaUhAAEIAABCEAAAhCAAAQgAAEIQGDCBBA5JhwcTIMABCAAAQhAAAIQgAAEIAABCEDATgCRw86KkhCAAAQgAAEIQAACEIAABCAAAQhMmAAix4SDg2kQgAAEIAABCEAAAhCAAAQgAAEI2AkgcthZURICEIAABCAAAQhAAAIQgAAEIACBCRNA5JhwcDANAhCAAAQgAAEIQAACEIAABCAAATsBRA47K0pCAAIQgAAEIAABCEAAAhCAAAQgMGECiBwTDg6mQQACEIAABCAAAQhAAAIQgAAEIGAngMhhZ0VJCEAAAhCAAAQgAAEIQAACEIAABCZMAJFjwsHBNAhAAAIQgAAEIAABCEAAAhCAAATsBBA57KwoCQEIQAACEIAABCAAAQhAAAIQgMCECSByTDg4mAYBCEAAAhCAAAQgAAEIQAACEICAnQAih50VJSEAAQhAAAIQgAAEIAABCEAAAhCYMAFEjgkHB9MgAAEIQAACEIAABCAAAQhAAAIQsBNoEjmefvrp7t577+3uueee7vLly90f/uEfdhcvXuxOT0/tLVMSAhAoEjg5eWvj2OnpLRuf8+PhYChT+j5vKJTL6wxlpPO9YSrZEW1M60vbs/o41BeL37GMFoeaL1bGkZc1fqUYWfil9krtpXVYfT85OTmvVrsGhLJamVhZXjZtp+9L9utNbqPHju3+tvY3t8PCYkw/Ulbx/yUuFrv68e+LpdamZstmf7TF02JjLFPqI9bjNf+88yLlIQABCEAAAhDYHwG3yBEFjqtXr3a3335798ILL3R33XXXymLPTef+XKQlCBwXASk5riXMpaRd+n6dFJVFjjzRLX222JmX8frRJ16yrZovpeO1+iw+Sb1J8rOfE7fFqZIYUeNubdPaF8aIS0yK03m/Jh5oiWXqoyRwtF5fSja1CB3aOelxqax2fm2msvqhtWuxQYuVdlzqG7lvLTG2nOOJgcbquK4cWAsBCEAAAhCAQCTgFjmkm5vnnnuuu3TpEiIH/QoCAwmMlYBb6rEk9LVkWBMfSgJFqV1JFNBEjliXxd/NJLpN5LGIDWOIK2OzrQleNcaaHdYkMZazJti5oGE5T45NfeWIt15NxNHs9ra37ktlP7QYaMdL3PrxKK+u0EQOS7xb7aox1urUjlvEmYFTPKdDAAIQgAAEILAHAm6RIzymElZzPPHEE9199913bmLrzdsefKQJCBwFAS2hlJLRISsjWtqzCAVamZq4YhFepPrHEjlyxkMZlQSPvENaV1YMYVsbBC39qFRfLZG0XCekX+vTtjwrOrT2tOObvMuPqZSS43xVwa782O5Pa1HEktiXzm+N5a5EDqnPjblyI4o3sR1PXzuKiwxGQgACEIAABBZCwC1yxFUbgc9Xv/rV7ktf+lJ32223beC6ceNG98wzz3T333//6vsgiHz605/uLly4sPXMb3pTEW4o0s+vv/569/DDD3e33npr98gjj6zq+s53vtM98MAD5/uBhH1Bwp/UZirCPPTQQ6tysZ6FxBc3j4hAS0LdkpxaVj9EbB7xwCJQWOz1JPwWXzz1Bb8tdW4nhf0eKqUVE5bYpnVaylv9GrucNqRqjxRoooJ2vI+PbV+PNNHuY1NelRCPWeuW7PCKCda2rH5s9p/jEzmsPLbHnt3XXcVIGxMchwAEIAABCEBgvwTcIkcwL+zD8ad/+qerFR3h7/nnn+/uvPPOc8vjao+wb0f4u+OOO1aixFNPPbX6nC91LX1++eWXu5s3b3ZXrlxZiRNR4HjllVe6a9eurT7HOrU2ETn227FozU9gl4lttMaa8JbKbyZSm5uj9olkfYNUqwiQ2mkRRvp5xbaZqvboRq0uLarBhhIHS7sW7mmZ1J4a29xuy94dlv6Y11sTOOLcX/t13JroWspJ15XSRpitv9hrgk7fF8obao7px7pfbItA0ooSq10lH0u2a30gtXOz/9o2Ht2cgzZ91UQM7bg0vi0x0uYFjkMAAhCAAAQgsF8CTSJHMPGNN97oHn/88e7RRx9dWfzss892d9999+r/rSJG+utZejOYnx+RRCGjtmN7qc79YqU1CPgJWJJKq0gxVBhYJyLlTT8ttljEin7O2GzHcp6l/bxuC2PJHm80rbaV6rXYaWGksU3bH26zL+GUfLcmlJZy1oTWUlc5TrKgEK9nWt3a8Xg91fb6WI/X+t4dLXblAom26sUjcmh11cZdS3yt52yOC9vKIe8cQXkIQAACEIAABHZHwC1y5DcJTz755OqxlJaVGl6RoyR+xBtBCVPrL3S7Q07NEJAJeBPbWjJuXdXQJz2bqy9qia/12DrpKosXWl3aYyNx1URaz1grFCyx0PqxVYSQk/36G2Wk2FuFrXri2Lfr9b+UPJbasjw6Yk1w43Uhlq8lzi1JrtWOvJxXwNiXHy12SUxrKzlyFpYVNBa71vOKLDxo8dWOy2MRkUOb6zgOAQhAAAIQmBqBJpEjvj42veHYh8gRVnKE19ZK+2rUVnlMDTr2QKBEoJZcSsc8ia2nbEmk0ISJPPm2rg7QRBnLq1ilxN8jBlh88wgSVt/HstEb31p/8ogcYySnWvI6VECo1e+x32OHpd7WMtbVEq1Ju1R/qEt7XXBN+NBWo1hY9GNl/2+a4ccSrtkQgAAEIACB4yLQJHIEQSMIDUFwCHtjhD03wt4YcRNQbX+MVJCI56c3UKUVG2HVyPe+973uscce6973vvd1f/VXf9Vdvnx5RTzsDxLqjY/NhHpffPHF8+PsyXFcHXPJ1nrEDE+C7E2CS6JBTQCxJPZD/avZZa1bS+K147kg0s9f6xUxHtZWm7cT7O3VHta6NPus/nt/GdcSWe24luTWRAhPAm6Zf7SVDFpibPFVEmcsAkdtZY1mV4lxa7vW+iyxtfS3tIxWXouBdtzSTygDAQhAAAIQgMD+CTSJHOGtJy+99FL3jW98Y2VxEBqiwBE+196uEo4HASKKDl/+8pe7S5cuFT3Pb8i+9rWvdQ8++OBK6PjsZz+78WaXKHSEyvJX3CJy7L9z0WI7gfxRDG3TyrS8Z/PPUju1R0GkY6mn8XGH3PtcBCjRqa3aqHHR7ArtSTZodlnY5z5rjwDlvNbJrH8z15JfWu+zbgJbqyd/xCKWHfI4SmkVgVZ3yc6SaB7KWxL3dWz0V8j2sSi/xWUz7r6NNkt+aDGo+Z8zk+rKH1UptVfyrbV8be+t7bllk6Xms5WlRRDSxhnHIQABCEAAAhDYPwG3yLF/E2kRAsslYP1FfbmE8HxuBPb56/k+25pbnPAHAhCAAAQgAAEITJUAIsdUI4NdEPj/BOIKBW1FAcAgMBcC+xAf9tHGXOKBHxCAAAQgAAEIQOCYCCByHFO0sHW2BCyPWszWeRw7CgL7Ftl2KULssu6jCCZGQgACEIAABCAAgRkTQOSYcXBxDQIQgAAEIAABCEAAAhCAAAQgsCQCiBxLija+QgACEIAABCAAAQhAAAIQgAAEZkwAkWPGwcU1CEAAAhCAAAQgAAEIQAACEIDAkgggciwp2vgKAQhAAAIQgAAEIAABCEAAAhCYMQFEjhkHF9cgAAEIQAACEIAABCAAAQhAAAJLIoDIsaRo4ysEIAABCEAAAhCAAAQgAAEIQGDGBBA5ZhxcXIMABCAAAQhAAAIQgAAEIAABCCyJACLHkqKNrxCAAAQgAAEIQAACEIAABCAAgRkTQOSYcXBxDQIQgAAEIAABCEAAAhCAAAQgsCQCiBxLija+QgACEIAABCAAAQhAAAIQgAAEZkwAkWPGwcU1CEAAAhCAAAQgAAEIQAACEIDAkgggciwp2vgKAQhAAAIQgAAEIAABCEAAAhCYMQFEjhkHF9cgAAEIQAACEIAABCAAAQhAAAJLIoDIsaRo4ysEIAABCEAAAhCAAAQgAAEIQGDGBBA5ZhxcXIMABCAAAQhAAAIQgAAEIAABCCyJACLHkqKNrxCAAAQgAAEIQAACEIAABCAAgRkTQOSYcXBxDQIQgAAEIAABCEAAAhCAAAQgsCQCiBxLija+QgACEIAABCAAAQhAAAIQgAAEZkwAkWPGwcU1CEAAAhCAAAQgAAEIQAACEIDAkgggciwp2vgKAQhAAAIQgAAEIAABCEAAAhCYMQFEjhkHF9cgAAEIQAACEIAABCAAAQhAAAJLIoDIsaRo4ysEIAABCEAAAhCAAAQgAAEIQGDGBBA5ZhxcXIMABCAAAQhAAAIQgAAEIAABCCyJACLHkqKNrxCAAAQgAAEIQAACEIAABCAAgRkTQOSYcXBxDQIQgAAEIAABCEAAAhCAAAQgsCQCiBxLija+QgACEIAABCAAAQhAAAIQgAAEZkwAkWPGwcU1CEAAAhCAAAQgAAEIQAACEIDAkgggciwp2vgKAQhAAAIQgAAEIAABCEAAAhCYMQFEjhkHF9cgAAEIQAACEIAABCAAAQhAAAJLIoDIsaRo4ysEIAABCEAAAhCAAAQgAAEIQGDGBAaJHG+88Ub3uc99rnvqqadURCcnJ+dlTk9Pt8prx9UGKACBIyZwcvKWav3p6S1qmSEFgg2xjfT/0zolO8M5pe9r9pTa8PiQzhvxPGl+qdtxcub39pwkneOZpzxlS21Z7fIwi2VzdqGt8N0YbbbUk/NK62ipr4VJyqaFg2anpU/EMqX2hxzX2teOl5iW5q9dz1n53DRWe2P5k9cT50ptng1+jTE/DhkDnAsBCEAAAhA4ZgKDRI4nn3yyu//++7vnn3++u/POO1UOQ27O1MopAIEjJpDf0GqfD+1qTQQZK9Hw+Kgll+XkrBdfvQntsc9lEi/NJ2s8WurJ7UnraKnPamtNyPL2Ca1Nyce8DU3Y2eVxi326j2uhdJ+JehQTxp57hszD0hyZ2rkrm7UYcRwCEIAABCCwBAKDRI6HHnqoe/TRR7vPf/7z3be+9S2Vl3azqh1XG6AABI6UgHYzPbVf9eYicvSJmH/1gjZXaccP2U1r/rawKAkFVpGg1KaW0O+S4VgcUhtLwlLkNPXjFt6lxH5s8UHuc5sCi8VerUyrP7X52rJiTrOL4xCAAAQgAAEI1Ak0ixzXrl3rbt682V2/fr174IEHuqtXr3a33357tTXtxl87TjAhsBQCUxM1cu6IHL0wUktMd5EoD+3/+7LJ046lrKXMUDaaIDFm/bEuTcjZ5/GhYlUvGG4LDfuay3bRTos/mh2IHLsYSdQJAQhAAAIQ2CTQLHKEVRwPPvhgd+PGje7jH/9499hjj3Vf+cpXNmoPx5555pnVIy3PPvtsd+nSpdXx+MtV7XgUPEL5119/vXv44Ye7W2+9tXvkkUdWbcZ6w/Ennniiu++++87bDgJMsO/pp58+/y62WTs2pN7QXvgL9vEHgaEELDfK/Vja3KcjnldaCl3bO8Nz820VOWr25MeiP6mN1l+ALUlwOqekqwziuR6RNT2n9MhBSQCJfUOzQUpwSzaWfMv7oYVTeo5Wb80e60qO0J7GXotRa2zT89K4DG3POv73KWJoK0Ukm/39RRc5tPFdm7vS/X9Kc1/0o9aOZkNaR9qONi/3fdm+osQyP6Z1WuZ165xp7aOUgwAEIAABCBwjgSaRI2w4+v3vf7+7fPnyyuf42Morr7zSfexjHzvncO+9966EhrDKI/zdcccdq3/jza92PN6Avvzyy6tVI1euXFmJCNJ599xzz/kGqPF4aOeFF17o7rrrrq02a8dSe631InIcY/efrs0ty52lG/eacJEf68fmehPR2s2yReSo2ZPfrOf1eRKFmCTXkuo8WcuTy3ResiR2teS0JICUbJAS9DTpLx0vPeZQs790LE/2pVUqGkNJtPGOME3EkXz2crVwy+2wxjvtR5rvNZ7rJHv9KJUmUmjH83FiFZY0P9Lj2jj2HJfmpzhH9b6U9/+wHtPmmVwUtggIWp05L8mndH4cMq97YkdZCEAAAhCAwJwINIkcYcPRT37yk+ePp4TVEUHAyFdUSDeKeTLh+Zze+NXO+8IXvtB9+9vfXq0uCW9/uXDhwnnMasc0e2vnzqlT4MvhCVhEhPV4KL8VxSpy5EmDdqNuta812dDazyNkESZq80dtA0ipN5SSXu2X+VYbNIEht7H2Zg6rGJQLH/mc69000zOqNAFAE2usQkZJmNHa98RR6z9pXV6mWn8rCR8xljWOnpU46VyU+iutttjuq/1qNGnM1+av2pyVixO9v+V2Sn1Ta1+OrX8lhzaXa+JQzt8ixnjGI2UhAAEIQAACx0agSeSIKyUkZ99+++1zUUETDbzH8xvL0o19WGny+OOPrzZFDSsxvvvd73a33XbbqnjtmHRTH28GtXOPLfDYO20CVhGhdqPvOaaVzWlZ7bOKHGn7XoGjP1ffPDRfHWHd8FFOZORf2C1JZ5xTLGVbkvVaz9Y4aTalc7A3IfeOOMvqifyakK9A0cShVpHD05e2x47cV7WVGEOPD7HDGjtt7NaOjy1yaCvR+nFYfy23VVxI+WgMamVLoopmR77yQ/PLGk/KQQACEIAABI6VgFvkCI9/vPnmmyvxIP0Lj6UE8SNdzeEVMbTysb30cZQa+PiK2/SRk1heOjZGvcfaEbB7WgSsIkIqDuT/X/ocPa09067dqFvtO7TIERNDT7Lbc6uLJlJ9fdJ0et6RtNUAmqBgTfI1W63Jbe53rd6WhLs0wiyrCTzxs3KL/q7Hgy12Hlta2cfzhvQRrR9rMWyZEVvnDWmu0ua22nHNjjXf+qoLTVwo9+lyvdbVdS3lShxbYsk5EIAABCAAgWMm4BI5Xn311e6LX/xi981vfnNj740AIGzaefHixRWL+KaVdO+MsKdG2BsjTQS047noEUFHQSVsZnr33Xd34XGZF1988XyPkHDe888/3915552rZCUVOWrHhtTLnhzHPAymZ7v1F0/tJtyz3NpTVrqZ1n6J1ZKWeL41QUmjpiVsebKYzkOaGCH1Dq09KcH02JCf70msLaLHUGHBY582uqR5XotJKfmXhHLrao1af2ptz9NHNaZjHI91pP0/2mjp03osh4kGWmLf2y0/dqKdK52nzTWWOa3ExHKuVQT2lEsZafHiOAQgAAEIQGCuBMwixw9+8IPVW1TiXxQYwucgfqTHwnfh+Kc+9anzt6AE4SNuPBpvsNK3meTHc+D50ugoSIRy0l4gYbPSr3/9691rr7222qw0vt423MiVjoW6WutF5JjrENmvX3HZcdqqtPQ4XZ68TlLeOj8t3UA03vRqdaciQ6xIW/ac1ll7/j63p+RfKTEo3bjHpLYUpfRxj7VP/atf4zwU/k3r0fasKM1NMUmUbIqPUUg2bLLoVxOU/JLq8diftlWys1RG4lISKGqsc34St1yYKHHzcM1j3BInT3uSn1I/lR77SftmqZ7avivS+aUfDdbzRz8mav27ZJc2t2z2qc15atu//rjnzVHSPFSam2pz1prF2sZ131s/2iLNvxK7nEv+ppa0bonhdizWG0NHRrk/qW2aiCMGnC8hAAEIQAACMyBgFjmuX78+A3dxAQLLJFC62fWu3jgUPW7WD0V+nHYtq0vGaclWi2Uli62mZZU6ZByZA5bV1/AWAhCAAAQgMIQAIscQepwLgSMhcMwiB8nNkXSygpmHTIxL5BA5/H3q0HFkHvDHjDMgAAEIQAACSyWAyLHUyOP3pAhYlipPyuADGaM9PnMgs2j2CAlYHtc5QrcOYjLz10Gwuxpl7nThojAEIAABCBw5AUSOIw8g5kMAAhCAAAQgAAEIQAACEIAABCDQE0DkoCdAAAIQgAAEIAABCEAAAhCAAAQgMAsCiByzCCNOQAACEIAABCAAAQhAAAIQgAAEIIDIQR+AAAQgAAEIQAACEIAABCAAAQhAYBYEEDlmEUacgAAEIAABCEAAAhCAAAQgAAEIQACRgz4AAQhAAAIQgAAEIAABCEAAAhCAwCwIIHLMIow4cewESq9gnPJr/ySbg72l72sxCucM9VV6JWhs8/T09GBdJLcr2BK+G8MmSz1p+562LXUHqCXuY/hX7zN1hlb7D9Yx/n/DVn7eV97G8lIc8j6RM9COx/Ilxp7z87ZjH5W+T9tNx3Yt1sfSDw7dD2kfAhCAAAQgMCcCiBxziia+HD2BPNkfI/nfNZSSjYeyXUpqDpXolGwJMRkqAtSS2FISajmntb/kvh6KeSq8DGXcyqLlPCs/C9e0jFavNl5qfVjqx1p7EpuaWJLHUKq/Np4svFrixTkQgAAEIAABCEyXACLHdGODZQskIAkDhxILrPiPQeSIie9YSa8lcdrHr8stbVhst8Y+Laclyy11DjlnV34Osal2rpWf5pdWz9DjLTFvsVkasx4xJD1fa39XMaVeCEAAAhCAAAQOQwCR4zDcaRUCIgFEjuEdoyXx97aqJU3acW97pfL78NVqq5Y8W+sZq9y+YrBLe1uYDj3Hc76VsVbOKl5o9eSxiOW9540VU+qBAAQgAAEIQOAwBBA5DsOdViFgEjlqokfc+yLdy6L2XWgw3zOj9Dn9Xtsrw7qSI5Yr2WixzdJtPIl/KBv/0lUeaXLUc1vv6ZGekx+LdXmTqpIdaX1SW1o7sd7aChaNgYV5KKMlxxamJc75Pg2lvUVSf3N7ND9LrGqx0eJmZSfxsyb+pcQ+/d7STyJ7LY6eeq3jweOrpU/n7Wr+e+JEWQhAAAIQgAAEpk8AkWP6McLCBRHQNu1Mj+fiQyo2aHt7lI5L9WuPy1hEjlq9ueih2a51B6vIISXBUjLtSUC1pE4SSEp2SHVpZUtsagm8Vdzxck9t1YSCUoKtxUiyPcYrFYW0ekpla7xbY6HFKB4vCVNawu4RKaziVMrHK3Jo9pZsqH0vxTjnOnZ8tP7PcQhAAAIQgAAEpkMAkWM6scASCKzeTFITL/qbe71MXk4TDjwCyXYyIb8ZpbVN7Tytm3hEjrwu66/ZWuLmOZ4LH7XkPE/8tHaGJH4tdaftaRtGWhPsmpDhiZc11rk4UxMbSnVqfVQ67mlXW5ljYe8RETwrLVLfrH2otf6aD4gcLb2QcyAAAQhAAALzIIDIMY844sVMCFhXRWhCiCSGpI+LxEdD0n8jQq/IYLG5Zo/FVk94PSKH59dyaxKqJY8eoUL7Vd6aRJYSTysrC3/NFs2Xdf/bfDVsPM+zqmIIY2ucNX8tzGqCQGvi38q5ZG9rH/HwafW11Gdi/HOfxtp42BtbykMAAhCAAAQgsF8CiBz75U1rEKgSsAgGLSs5UiGhJHbMXeTw/LKrJYqWBM6aHFrLSQmd99whyb82dDUmGlNEDlncybmPwVmroya+WI556s/75BjCz1DRROvrHIcABCAAAQhAYNoEEDmmHR+sWxgBi4AxRAgJOOMqEGkD0FQMKYkeUkgsqz9qZWp7hGgbn1qSQEuCnf+C37PqNxwtCSRaMmdJtjTxpbayQBM5Uh9qfkgCg+abhbs3Ia7Fycspti1tUmpl6lk94uVl4Wfpt/J4XAsmGjepX8Tv8v6zL5s9NnkYDY3Rwi5HuAsBCEAAAhA4WgKIHEcbOgyfEwFpw9F1knbLuau1jUf7xOCtVdmSMKCJEXn9WnubSWzfttR+rd60jvxNMdJjOSX/QgJT+rPsq+DZgDO2ZVn+Ltkl7ZmwZrd+k0v8TmovrVeyIyZ0lnJ52/k5NX935d9m39pe5SDxSu2Uknurn30fWwtcpdiU2I7ZP1r6dT8X9OOh1tc2x96mv1rf1nzPx6JWX2qzZHc8XtocOD8/ryPnWHpDT3ES4QAEIAABCEAAAkdDAJHjaEKFoRCAQJ/IyBudjkmHX3y3acLE18Pg5eNFaQhAAAIQgAAEIDAWAUSOsUhSDwQgsHMC+xA4eiFlc+XAzh2beAPw8AUIXj5elIYABCAAAQhAAAJjEkDkGJMmdUGgkUDtcZXGKmd/mnevDisQ7fEOaz2UgwAEIAABCEAAAhCAAAT2TwCRY//MaRECEIAABCAAAQhAAAIQgAAEIACBHRBA5NgBVKqEAAQgAAEIQAACEIAABCAAAQhAYP8EEDn2z5wWIQABCEAAAhCAAAQgAAEIQAACENgBAUSOHUClSghAAAIQgAAEIAABCEAAAhCAAAT2TwCRY//MaRECEIAABCAAAQhAAAIQgAAEIACBHRBA5NgBVKqEAAQgAAEIQAACEIAABCAAAQhAYP8EEDn2z5wWIaASyF8pG16XGr6L/8YK8teoel5FW3sFa1pP2rZqeFYgfR1rOHR6enrmx8n5v7X6YlmpTDiW/uXt5Ofk5cPxobZpLFpsKtUZmeXHJR9aykQeVk6a77X6tGM1Blp/sdgVy5TiIzHw1HtMZbX5YlevaT4miuDM8AAAIABJREFURtgKAQhAAAIQgMDxEUDkOL6YYfHMCUQxYzOJf2v1MU06pHLrBK4XRPI6LOfn9cZEyJvwSIl5TCzTRLJUrlamlvRLAoj1u57xWkCx2KZ1xyF1pIm41QfNfsleKS6tYkQqIuxCMBjCs+R7CzMt7sd0vDTneMf8MfmMrRCAAAQgAAEIzJcAIsd8Y4tnR0jAI1zUxAdr0iIJGlJiU7PLkjhuii39Sg5PMmxNbEviR639obZp3cxi01h15G1Z2k5X1liEFM3WVByxtG+pzxo/b10lIWcXdrfYtq9zvON7X3bRDgQgAAEIQAACEGghgMjRQo1zILADAlqiURIkWgWNPsHbXPGh2WBxW0sQhyTiWrLrbVvzR6tPO7+URFvO03zN65C4pmVKqypKIoflUZiSHzXhxOu75ucu6hsj7kPt2uf5Y4z7fdpLWxCAAAQgAAEIQKBGAJGD/gGBiRDwJhppeYtYYSkThY/wb+tSdW+CaBE9LGUkQcF6npasx+Ne3yw2Wbqf1q52vCS2pOdpdWjHJVGmdE4qgsTz8j1YNFGmFJO8bu2RGW2VUK2+KATlK5M0n1IBSVrVJNUbY5jWnTMvHdP6mDY35PsBxbkh37tnHZPN/YNqewd5jml+cBwCEIAABCAAAQgEAogc9AMITITAEJGjT4DWqzJq+3qsE6HNPTtyDGPuxVFDnK8YCGW1jUVrCXDeluXRmNKqBYttWvcZqw6Lz56EvkUAsggdWr15Aq+V3+6XJ1vIo9+SeKDZXGu/JEZEwSFt17qHTKk9zXbNTks/L/VVaQNSq5BREjb6cdzPMVZBVhNbtLHGcQhAAAIQgAAEIBAIIHLQDyAwEQL7EDmkpENz32/X5p4bev36Hh3WFQdawjwk4c0TW82vdfKn+6fVpdldaksSCNI33KTHLW20lNFWSqRcx6hf6wMSk/Q7y74kmk+aIJHbYBFLamyGCmmauKDNAbkgWqtP23dom01djNXGDschAAEIQAACEFgeAUSO5cUcjydKQEsktpOz8htULPt0eNrzlR0mckjhsSauWpLsPa6Vt3QlrY48QS29xlVbpWERYaItUlIcfam1o/kSbSgl8TUxxlK3x0ev8FOKpSZolNpJWVtXWWjiiPURHku/3BS4tucSy/FU3GhdrWFpx+sP5SEAAQhAAAIQWDYBRI5lxx/vJ0ZA+5XT+grY4FbLK2RL7XtEDi0RbREsWs7ZTJ7Wwov2i7glIbUm5BoLa/eztqeV8/gu2dZavxa/kiDgsaFFVLDEB5Fje4Pinlt502LPMUQO6yxAOQhAAAIQgAAErAQQOaykKAeBPRGwrMKQkgwtWbDUK+3D4RU4oh2tyaGUeI5ZVy2x1ZJxS1KcdxNNGLB0K0sdWpldH2/lamFeEqykvjZGfVp7ua+1/qnZkx73rOSwnmfrX/6VHPnKjdBO6XG41lUerXOPxWfKQAACEIAABCAwXwKIHPONLZ4dMYF8I8B8BUfuWm3VRm1TwSiWxAQlJhXpOaW3H1jevpI/FlF6C4UUqvxtG7GMpw7pnDQx3uZ4uvoqt1srV3rEpHSep2umttR8b92sVRIKJAbaYyypT60xKvlqjUl+vre+GsNajL2PkUh2WWy3+iPxl+1/a6srWt92ks8RpXlGmkss80uck9b9sy7EeMYUZSEAAQhAAAIQmDcBRI55xxfvILATAvzCusaqrZDYSQCoFAIOAvRRByyKQgACEIAABCBw9AQQOY4+hDgAgf0SQOBA4Nhvj6O1IQQQOIbQ41wIQAACEIAABI6RACLHMUYNm2dHQFrqfQxOWh5ZOQY/sBECSyTAvLPEqOMzBCAAAQhAYP4EEDnmH2M8hAAEIAABCEAAAhCAAAQgAAEILIIAIsciwoyTEIAABCAAAQhAAAIQgAAEIACB+RNA5Jh/jPEQAhCAAAQgAAEIQAACEIAABCCwCAKIHIsIM05CAAIQgAAEIAABCEAAAhCAAATmTwCRY/4xxkMIQAACEIAABCAAAQhAAAIQgMAiCCByLCLMOAkBCEAAAhCAAAQgAAEIQAACEJg/AUSO+ccYD4+QwMnJyYbVp6enXfgu/Nvyl9eX12GpN21fs0U7LvlQstFim8bEY7tWV8vxFh55OxIfLxuPHWl7Wjt5WU87LTw1Nul4qfmhjYu0nRqDVv+19jXuwT5rnLSYlI5r9UtzlSWm2hyX26PZIbHQfLbYGcuU/Gz139P20LLaq4J5FfhQwpwPAQhAAAJTI4DIMbWIYM/iCUg35vFG2pL01ACW6vbUq9miHdcCLCU3HvtKCfCQOjSb93m8NXFrjYt2nnZ812ys46XGzTIuaiJA2rdaeFjaL3FMz62xCOdLY0ATD2r1t9ptjVkqMOSMc19KosjY477V512PA0v9QezIBQ3pO0tdlIEABCAAAQhMmQAix5Sjg22LI2BNxIYkumPc9Gvta8d3LcRIQscYfls75BD/tTaG1N1yrpa0a8e9sdb8T49bx0s4p2anNXG1CnBezt7ypeQ/+lkSM7TVKJpwkNdv5dYas5qfljpbuXr67JhtWPuXZ4xsctoWOVrr4jwIQAACEIDAlAkgckw5Oti2KALazbL2i60FltaGpY5aImVNSjxJhKU9ze6x/NbaGcN/rY0hvrScG8+pJbQt9Q6Nq9ZmKWG0JuaWcpoNWiyH9heLjdY2rHVp85BHeBqLz1hxaLFnzLYROawRoBwEIAABCECgTgCRgx4CgYkQsN4sx1+ko9nS/gOlX2wtN9Fp/aUl4mniG+zQfgEu1Smht9gYE+SUQV5XbDPfz6SUzEl+lNrJ/cljktpS2x/Cw8WarNbYaHGrxcMjcuTtRLYaJ0tcPRxSf2rJuSXBL43PtJ+1TiXWPi/1cW3sWXlZGMT4aPNCiYN1jkvbkea7Uj/VxnC0O4+Zd1yk5SX++dycz1PSuK+NjdSvljlj3Qc2V3Lkj6rEz3EPj/hoS7qnR/q4S6l82t7a91s2wlaqs3UMcR4EIAABCEAgJYDIQX+AwEQItCQAnqQwL5vfeNcSGCkpyG+8rYmP5qclqdGSwjyhjbZKCakn+bWWLbWvJYmWrmjhV4tFLW6l5DFNDqW6W/31xDG3TeOgla/FUhor2uNOQ8QOKcHV2lsnkusNiWs2aLxqIk5JHEhtSPtVqR9rQlF+Xqnf1cZJiUGpr7WKBjWetX7demycueOtLXRWIWMd614okUSKVDQpCSi9H3WxxTIPUgYCEIAABCBQI4DIQf+AwEQIaElIaqaWHFqTDO1GvZQQS+eVkkZvAqcln1LyqiXuNds8v4TX2mkRQKTEReuO3n7iYSO1bWGn9cd43FKulOhKcbcKAVqC6OnPY8ZnnThuvjnJE+PoW4yzRazQ4lwbY54k3RszS1/T+FuZeucZjy8ao1IfH3N8yDG2reQoXz96kSQVRqSVHX2fLO//Ib3thTe8WHs25SAAAQhAwEIAkcNCiTIQ2AMBT2Kj3QyXb1L119Cmv4R6kg5P2RpOq28WO6WER0tupPZLCaQneddWQFi7mKWftLLRkl9rjDXRwJqIevqJxq9mk8VeC/eSXy22pefEeMbvrI+j5XV4Nx7N7baMzRonjaG1f2k8tXHfJ+GbK2A8gll+fm3cWJhZx4PGT+OivUmldDx9fKV1tcZmX2QDVC1WHIcABCAAgWEEEDmG8eNsCIxKwJogeG6chyQ6nqTDU9aTvHoTUK28ltzUjpe4a/GwnmfpTKU+YhFcNDa1ZC1NxML/117pafVX46bxsI6XWlKaCkK1seJh501GveVLXDw8NAHD2hesK6FKiXyJuTZOLfOadSy38NfOsYxHLQZDx8d2/XVxwfKKWUQObVbiOAQgAAEITIEAIscUooANEEgIWJKp/AZau+G2JBh5Ipgnf9aEQaqnlhBrN/pSgprbUku6ox+xTC1x0I6V2tGSeu24ZwBo/aPGpiVp0tqzxEfbr6UlIaz1aYvNWpJsqUMSSKxjUWvf2yfyvmkZV1YbrEKQ1BckP0qMSnOMxtQSB2lclOYEC3uLTfmmx9axUprfW8bvZoyHiRzShqTWx1Ws4oiFPWUgAAEIQAACGgFEDo0QxyFwAAJpYi4lL+lNfZ7El5KK/HtpebYkCJTOK7UrfT+GjTWfS0lOnsRoNlvflKCJNpb4lJLoUrKa9wlrXHI2lljEZKzWRkzgrMMjL59+znnGOq2PENTGi8SttvpAK5/HVvIrFw88MbX6nMZIO0eLuXdcSP4NjVnKqNbXS/OWFoecVyokeGzX+kfOxjLPxnNKY9UyPqQ5cF1vecNRqUwuXKz5bG44Wvpe28y0j8XappJQYp1bKAcBCEAAAhDICSBy0CcgAAEITIiA9gvxhEzFFCMBYmoERbFBBOhng/BxMgQgAAEIzIgAIseMgokrEIDAcRMgSTnu+EnWE9P5xXSKHtHPphgVbIIABCAAgUMRQOQ4FHnahQAEIAABCEAAAjsmIL2ydcdNjlI9r5UdBSOVQAACEFgkAUSORYYdpyEAAQhAAAIQgAAEIAABCEAAAvMjgMgxv5jiEQQgAAEIQAACEIAABCAAAQhAYJEEEDkWGXachgAEIAABCEAAAhCAAAQgAAEIzI8AIsf8YopHEIAABCAAAQhAAAIQgAAEIACBRRJA5Fhk2HEaAhCAAAQgAAEIQAACEIAABCAwPwKIHPOLKR5BAAIQgAAEIAABCEAAAhCAAAQWSQCRY5Fhx+mpEdBe8bfrV+lJ7Yc2S9/X+IVzxrB3rHr2Get923xycrLl3unp6eguS+2kjYzVZmjHW1dqWzjXWoenXPQ1t03jUjrPGqCajbFtiVduV4mpxqDUvyx+p21a7Um5aLZZGe6z3L5tTufnfM5tmbtzVmPOZ2PWtdlPxrne7LOf0BYEIAABCOyeACLH7hnTAgTMBKQbwV3dHEpGldrapw3RrkO0aQ6UUDAmFWMIPF479pVcSe2M1XYtaS/xyNtuqcPKWhMcJAHEK9is+/5avCqJGPF7iYFmSy4MaQxKvnv6g7efeMtrPuz6+C77nmZ7ba5snUfHnM/GrCsXOMLnQ8y5Wkw4DgEIQAAChyWAyHFY/rQOgQ0CrTekY2GcisgR7dglj13UvYs6LbEdIyG01GEpY7E3TebzX/ytwoAn8fbYVBNU+oRqe6WMJ9n32GKtNy1nPSfYYY2nh7WnrCZeWe3zMC31vZY68nN2aW/NvpqI4JmT8rKeczV+Y9aVCx2IHBp9jkMAAhBYHgFEjuXFHI8nTGBXN4JWlxE5rKTkcoeK3xjJlaUOSxkPQcsqBC0R9rQ3pGy01SoijMGqpS3rOYgc/kejtP4zRsy1NqTjNVHYMychcrTQ5xwIQAACEJgiAUSOKUYFmxZLQLvJTG9mA6T4C1b6/HXt2WztFy+ryFGyo0+c+mekc5tqNuYB11ZyaBw0BqktFo6av7EOKX7Rt9Qmr/3agCiJBaUl9PnjCunn3hd5Xw+LKJHXHW1PRQLJn3Q/DevSf0s5zR6NbW6/JA54hAVreyURwtKWtrJD8qlml3d1hqWfWNrT2s3jP7S/a31Fqj/9TvJ7Pf7XYyofC+mjR7XxV2KWzjvaNSTO0fm8JM2JtXmvVI90DYjXg3wO9MyNqe/pyhXrnOsZd5SFAAQgAIHjJ4DIcfwxxIMZEchvNPsb3ltWHpZEgtpNreWGN795lISQ/CZaukFOhY3UZim5ryc4mxvJWW5i05ve9Cbb+v95OelGPY1FtF/iovkuxbFmv6V750ntOj59YlVKeq3J8Nrf+kanmtjSM9xO9vL6S/tNlFjUklupPYs4krdVS9wtwoMljlqbeSxTbqVNUWuP/1hXHuQiWGqn5fEdazuSfxbhQBI7pD5U6+/eviuNq7R/e+qr2W/pN0OuAZpAks57WllJ3C7NlTXRt9SmNJ9b7bNwpAwEIAABCMyHACLHfGKJJzMgoIkS0koLqzAS8dRWc0j15zeW2mfLjXAtVBoDrX3pRlgTbuI5uV0lwUKyofRdWrcmgEgJgaVba7+cW8QMSyKqtZPaaknctPosNuVtWvf4GLPuqYkclnj3/dL2yEapnPV7azuSTRa2XgGq1M72+N8WCddjdJtdjUefjMv1aeNAmwO8Iod1ntPqtdYz1txYuv7V5mmNHcchAAEIQGCeBBA55hlXvDpSAiWRoZb81s7R6ssxjS1ypDe3Vltqok2JgyaM5CslpJtuL0fthjsXNzzij5VVKeHSkiZpJYMlEbWWiQmdlmxb7LRuRCqxqNlr8aUmoKSJsiUR3x5rm6tiLCsipOQ8/85ji5WBVcyQeFnbSOO3nTxvPj7l7TeW/u7tKxbOabu1saD5o13OanORNjduxkxfRWcRFHY1N3rr1bhxHAIQgAAE5ksAkWO+scWzIySgJbeWm7zaTauG5NAixxjtSwKGJI4MufkvtWEVMrS2tX4gJczaYyBaEm1JRrVk1/uLupbceRNPS8JfEob0sSGvepAS6JIYUfteat+SSFt81uI2xHdt/xZLv9Ji4u0nFn+1OiXBxvOdZyx4bJH7yaY4kc534f+tjwx65qUhorC2QqRkr+f6551DtTHAcQhAAAIQOC4CiBzHFS+snTkB7cbMcpNnTbRLKLUbXSnBt7Sp+WYVJ7T28+Ml2+L3+b9pgqD9apnXHc/NN9rLV5JojC2sagmXNcGSfl32CgulX6jz5L+WsMdjnmSv5df52q/p2tQyhIuWxJfHYllYsT76UBNWrAKERTTIfSjFtMbZ2o7WT2p9Mudm6XsWu2J/7EWF0619cOL3Ujw0f/S+KYscrXNly5xYuwZoc3LPZr33VE2U8cy52kbbGleOQwACEIDA8RJA5Dje2GH5jAjEJDh1SXtDyGaS+9b5R8955eTKXp9ke3rTKt1obydE6/akc0t2Wt7ikton7e6v7fhfOj/alAoY2g147ofHfnlfke2NQDf7UJ9sxb+YfKWf13705UorPmrDLX87RKwnbVtr02pnam/Nn9yv1LdSW1bfpU0+JQYSM+vjN7mN22PGHi/Nr9pqjO0+u9mnpLjmMdKm6ryf5KuSyuNf798ljiWRLPfHE4dcXCmNu9p49PXNzXkznztLc69lTszLSOe0flere81m+w1d3jk3LY/goY1CjkMAAhCYFwFEjnnFE28gAIEZEvCu7Jghgp27ZF3VsHNDaAACGQH6Jl0CAhCAAAQg4COAyOHjRWkIQAACeyWAwLF73CSRu2dMC20E6Jtt3DgLAhCAAASWTQCRY9nxx/uJECg98jER8zBjIgRYcj2RQGAGBCZAgOuGPwjMoX5mnAEBCEDgGAkgchxj1LAZAhCAAAQgAAEIQAACEIAABCAAgS0CiBx0CghAAAIQgAAEIAABCEAAAhCAAARmQQCRYxZhxAkIQAACEIAABCAAAQhAAAIQgAAEEDnoAxCAAAQgAAEIQAACEIAABCAAAQjMggAixyzCiBMQgAAEIAABCEAAAhCAAAQgAAEIIHLQByAAAQhAAAIQgAAEIAABCEAAAhCYBQFEjlmEESeOnUD6KkDtFXeesrvgEtrXbAztSq83DOeVvq/Zam2zXsdJ8fDp6ekuUJnqPDnZtCvYEr6bik0WO3IfcsctdWixG1qHKRiNhVL/PfFrjbPWZ1rrbXR/0GmSL7FCzU9vw7W2+jlreyzmbcQypf6oHbfaPMacZ23LUi61Z2q2WeynDAQgAAEILIsAIsey4o23EycQBYCSiKAd37V7Le2XbogPdaMsJYCHSgpLtoQ4Hiqpz23ysJkS212PhTQRT2M1VpJbsl/rM7tuf1dcS/3M0/+8Qllat6XvesoPtftQ86PEsGXe31U/oV4IQAACEICAhQAih4USZSCwJwLazaR2fB9mem++j0HkCNyGJiUpe0tdtTKW83cV67FFjl3ZOYV6d52Y5z5a+8wY/WeMOjwx2jfLfMxrIsfQ4z4W/Wo571xbF3lsK/DK4tqw8z3+UxYCEIAABCAwlAAix1CCnA+BEQnEm1rp5rZ2bEQT1Kq8N97HInKMKXRoCaJ2XA3CDgvkv1aHpqyrSqbs1y6Q7dNfrS1tlYHXf609b31a+X2LHBYxT2PqOa75nx7fxVzvnbe3BTZEDk8MKQsBCEAAAoclgMhxWP60DoENAkNEjtIqj7TOPmG9ZavN+IXlmFaf9eY4v+mu1Zsfi36k+3tY9gnRhAwp8VmzWe/bEcuFf3MRIH4nnRe/8yaQaZ2S4CDZkbaVx0QTLfL6tPZLfpUSSa3+vD0pmayxz/3T4hX30UhjWWO6mZBu94HtMbDe6yF/tEWLRUufsfRjiXFpOrY8jlNjbJ3mvcJDHM+1sSa1bRFUvLZIdXrH+TrW5ZUc+Twvzfv5vJh+TufOdI+kOH+W5tR0vpbm7tI1xBp7ykEAAhCAAATGJIDIMSZN6oLAQALajWRpCXPpPOmG1dJGnzysf7nL/z/eKOfl5IRC/gVQqlOqV7qpTwUN7y+UtcSj9stsnsTlCbEnea0lWSlDaRPLWvKlJWaWpKskaHjPzRNPqV4P71SISNlLIkBer2RLqT5JgLEIESVRxCr0aFOHhb/GIooC0R9PX6qdq8VW802yO28vfh4y7tI6pD4ktVGyTWMp2W/hUBJ/03NrZWrztkfIKF0Dxp6PLUwoAwEIQAACEPASQOTwEqM8BHZIwHqDqiX5ViEjv3Hub/z7lR4l8cByE167IV8nDZviR8uNe83OUpg8IkdeRyk5tCQ8m0zqb08pJemxjlY7tES5JDpo55USQY/oYk24rb+YWwQUKRHVbNaGv+d8K1fJzpodmojWInJo3D1+W8emt00tNvlxa58r8a/1MW/MrPOiNOfV5ntPvdbrQe3akF5DvPGgPAQgAAEIQGAsAogcY5GkHgiMQOAQIkf6y1xpGXJNVNFWUrSKJRahRmtbColH5Ki9JrL0SIQludGSWy15KokKeduexLOWUGr21uzZTJw2xZ3aKofSyhgt8ZVsGZLMWn0v+Wntb9r04bFD8rdPPrdfTxzLan1F466dr/mXx60m1NREPms72lgZ+7jVrvzREkk00ITmfLVF70tdVF7zf2v1v/mqQW0+ls6x+kw5CEAAAhCAwNgEEDnGJkp9EBhAYCyRQbshLa3WsAgS1pvl9KZZ2i9Dq8fiw5gihydJ8yZ8UpewJr/WcnmSmH6O/1977KLkU5+8rPcjqXVvLTHVGFsSbo29xGFXIofmb54o5+w8woWnrppI1iIsldr2tGOdFkt9wBJXaxvWujSx0XPcYptl/u1jYRcsPHN9y2o6qy0W/ykDAQhAAAIQGIsAIsdYJKkHAiMQkG5yLTeRFkFAEh3y8/qEdvtxFU/9EgavD/mNfOn8sUQOS+KcJzRp8m9NHK1Jrid59JTVBIrUp5jYSt+NtcLFyk1LJvMk3CqmSMm7dm7KMJTV+HgEFssU0tJX05UPub1anEvsNU5eAWc9P/WrfVoEJE+bmv1a39Di4LFFmps3+1lZ1EhXflhWX8Q5U7vW5KtBSteA2jXE0p8pAwEIQAACENgFAUSOXVClTgg4CdSWKKc3pXm1+WMkfQKzfnuKdAMc60h31o/npTe2+bn9TX+/lDkvn7cruS/Vl97cl+pN67LsRVKyJSakkm21pH1tl+3tKj0n/Y0ba9/Xb96Q2krr633bXlVRak/yWVvNscm7byutp9a+xDbanNdRqlNKPq0xK4kOKddSP5A2IrX4rW2IWuJX4mFZNZP7IL39ROOubZSr9amhbZb6SuSl9bNcuCmNjdI40+r3jrW8HelxtnKd63k1n7/ya0O+eagkbKRzaT7HSvN+XibaIF2XNueHW4rXhNIm2bW4cwwCEIAABCAwFgFEjrFIUg8EIDAJAi2rO7yGt/xK621jaHnLL+FD2+D8cQkcql/to919tDFuNMavDQbjM6VGCEAAAhCAgEQAkYN+AQEIzIbAPgSOAOsYkhVEjuPq1ofqU/todx9tTD3aMJh6hLAPAhCAAATmRACRY07RxJejJaAtCz5axw5ouLTZ6RjmaI8wjNHGWHV4H1cZq13qmT4BzyNV0/fmuC1cwvy/q/n4uCOP9RCAAAQgsCsCiBy7Iku9EIAABCAAAQhAAAIQgAAEIAABCOyVACLHXnHTGAQgAAEIQAACEIAABCAAAQhAAAK7IoDIsSuy1AsBCEAAAhCAAAQgAAEIQAACEIDAXgkgcuwVN41BAAIQgAAEIAABCEAAAhCAAAQgsCsCiBy7Iku9EIAABCAAAQhAAAIQgAAEIAABCOyVACLHXnHTGAQgAAEIQAACEIAABCAAAQhAAAK7IoDIsSuy1AsBBwHpFYLhlXul72tVh3O8r+uztp/Wa23HXu5ky63T01MHxbai+WtWQ5vhu320nVp8iDZbiLXaKb3ONrbvZe15jW/NXs2X0nGpz0gsS6/wrZ2v2RTbsZbL7crHepxnvHNGS9/hHAhAAAIQgAAEILAPAogc+6BMGxAwEigJAlahwNhMsdjY7ceEypNAtSZvLb5LbcUE1Jt4t7R/bOeMwabE3Mo7P18TMQLjvG5NJKkdb7G/JpZY/c4FMckvrT9J47tljGrtcBwCEIAABCAAAQgckgAixyHp0zYEMgJjiwxewKUkyCNS5G16BZoxRA5LHVpy3JJ8enkfY3kL25pfQxN+q8gQyw2Js7etkt/Wejz9wRuH2jj0jlGPnZSFAAQgAAEIQAAC+yaAyLFv4rQHgQqBqYkcYyQ/3jq8yZuEU6tDO04nLRMYym6I6NAiIgxpzypOaEw8q0+sfU9rM63HOwatNlAOAhCAAAQgAAEITJEAIscUo4JNiyVgFTliOWmpeX4swMz39yitzEjb1xKj/Hj6rH/L3h0x6KWEsPSoRP5oQfq59317Xw9PghjqsD7ekLZVsyvu+xF9lvYBKbXZ8n3anvXRjVo7tfq0wTtEdLCKHGkbQ9qzrDqx9CWrPbEVaifjAAAXLUlEQVSv1fpRaZzUuGtjOT9XG8vpvFOai0qPwXjq7nm8dW6edR7T+iDHIQABCEAAAhCYNwFEjnnHF++OjIBF5JCShFqi4REcSglIKQmKdUuCR+mYFpI8IUyFgDwJLCWPWuJZS15T+0riQ56Exs/aL/ZWAcfiVy1xjsckocJbt8Q8FY801tt9p7ypq7eukihQio/HFqnu9PyS6Cb1b00kS4WLGluPWLJpq7wZcTre+3b7zY6lOaM076zH5y2r/83FjZpwWhJkYz2W+UWbTzgOAQhAAAIQgMDyCCByLC/meDxhAhaRI08AaglBTXyQk7F1gqP9+psnL3l9Y4gcWhJr+aW9lHTW9twoCS3rhK5fHSK1bxEf0qRWEki8fqVJtGajJVH2rH7wChOeurWhqolKpRhJ/D39xMIwrc9TfkjfK/Ha5VjW5pjanBbstQgZWhtaP+E4BCAAAQhAAALLIoDIsax44+3ECYwtcqQCiJbo5GKJ9HkzcbMJIpZ2SwmhlKRKiW2fLK0fS9ESb89xb1JeW62RrgzREvTSSgHpe4+NQ/lpdmtDzGprLtxIj9nUHr3J7Wh5bEkTsVrFEg+Dkhin9eHSWJXFnPaxrAkQpcfa8lUj1nq884nWHzkOAQhAAAIQgMD8CCByzC+meHTEBKYmctSEjtoydE+ClYdLS6ItqxwsCeCuEs2xRA4tgbauDtB4Su1Y2UgilDb8LPFrrUNO4Nsfj9mVyFHj1hpXnZn8yEo+xmsignTMKk5Ic4nlUZZ1/+ztR+TQIs1xCEAAAhCAAAQQOegDEJgYAS1paE0WLMmBVWTREiOrAGJJSmtJeikhjN9rYocl4dZEAi0pzVde1FZoaI+uaP5aBAtLHVbmY4kcWpw2RbNt0cIjymh1acetwodWT4ldrT9pfU2byizjuzb/jCly1PbukOa4+F34d8grrTVGHIcABCAAAQhA4PgJIHIcfwzxYIYEYgIg3dDnx9LPKYrWDUdjHemz8nm9kn2W7/LEJk8Ea6EsvZFkbe/m4yo9u+03q+Rt5I9FSOelZUqPPdTaswglqR+l9mp2SMfy77TPpXik4kvNzpKA0yeoJ8XwWuIUTy7V432swxpTrT9occ+dlljGOiwxzFl633QjzRe5aGAZy70d9TefeI6n805p/rOILDO8HOASBCAAAQhAAAJOAogcTmAUhwAEhhGwrCgZ1gJnH5KAZ1XGIe2cW9tL4M7cMbdeiz8QgAAEIACB3RBA5NgNV2qFAAQEAiQp8+4WS0i0pxjBJXBn7phiz8MmCEAAAhCAwDQJIHJMMy5YtTACpUdO5oyB5+rnHF18mwqBJc0tzClT6XXYAQEIQAACEDgsAUSOw/KndQhAAAIQgAAEIAABCEAAAhCAAARGIoDIMRJIqoEABCAAAQhAAAIQgAAEIAABCEDgsAQQOQ7Ln9YhAAEIQAACEIAABCAAAQhAAAIQGIkAIsdIIKkGAhCAAAQgAAEIQAACEIAABCAAgcMSQOQ4LH9ahwAEIAABCEAAAhCAAAQgAAEIQGAkAogcI4GkGghAAAIQgAAEIAABCEAAAhCAAAQOSwCR47D8aR0CEIAABCAAAQhAAAIQgAAEIACBkQggcowEkmogAAEIQAACEIAABCAAAQhAAAIQOCwBRI7D8qd1CEAAAhCAAAQgAAEIQAACEIAABEYigMgxEkiqgQAEIAABCEAAAhCAAAQgAAEIQOCwBBA5Dsuf1iEAAQhAAAIQgAAEIAABCEAAAhAYiQAix0ggqQYCEIAABCAAAQhAAAIQgAAEIACBwxJA5Dgsf1qHAAQgAAEIQAACEIAABCAAAQhAYCQCiBwjgaQaCEAAAhCAAAQgAAEIQAACEIAABA5LAJHjsPxpHQIQgAAEIAABCEAAAhCAAAQgAIGRCCByjASSaiAAAQhAAAIQgAAEIAABCEAAAhA4LAFEjsPyp3UIQAACEIAABCAAAQhAAAIQgAAERiKAyDESSKqBAAQgAAEIQAACEIAABCAAAQhA4LAEEDkOy5/WIQABCEAAAhCAAAQgAAEIQAACEBiJACLHSCCpBgIQgAAEIAABCEAAAhCAAAQgAIHDEkDkOCx/WocABCAAAQhAAAIQgAAEIAABCEBgJAKIHCOBpBoIQAACEIAABCAAAQhAAAIQgAAEDksAkeOw/GkdAhCAAAQgAAEIQAACEIAABCAAgZEIIHKMBJJqIAABCEAAAhCAAAQgAAEIQAACEDgsAUSOw/KndQhAAAIQgAAEIAABCEAAAhCAAARGIoDIMRJIqoEABCAAAQhAAAIQgAAEIAABCEDgsAQQOQ7Ln9YhAAEIQAACEIAABCAAAQhAAAIQGIkAIsdIIKkGAhCAAAQgAAEIQAACEIAABCAAgcMSQOQ4LH9ahwAEIAABCEAAAhCAAAQgAAEIQGAkAogcI4GkGghAAAIQgAAEIAABCEAAAhCAAAQOS8AlcpycnKjWnp6edg899NCq3COPPKKWT+sM5+Z/2nG1AQpA4AgJnJy8tWH16ektXfgu/ltzKZTZHkfb9ZXqSNtO27XUabVRajv3LfcjZxLq0MoM4WblcITdC5MhAAEIQAACEIAABCAwWwIukSNQuHHjRnfx4sUVkFSUeO6557pLly6tvvOIHKGeKGRIIofl+Gyjg2OLJBCFgtT5mHCnSX2pnJT4W77rx1ovpMQ/qV2pXPwuFx5abZTOS20qCTkl0cPLzcphkR0UpyEAAQhAAAIQgAAEIDBhAm6RoyY6BLGiJFTUGCByTLiHYNpeCXiS+1pZTRAoCRoW8WCojVa7c8Gk5tNQm3JBycJhrx2DxiAAAQhAAAIQgAAEIAABE4FRRI5WcWOdtPSPwbCSwxQzCs2UgCX5tyTjFoFDKmNpXysjrYCwriKRfLOsBBnDJg/XmXY/3IIABCAAAQhAAAIQgMAsCAwWOX74wx92n/jEJ84FCmkPjfCIyzPPPNPdf//9K2hPPPFEd999950DzFdypOWfffbZ1WMwqQjifRxmFpHCidkT0JL1HIAmKFjq8z6WYalTEww0u8P5aRmt/FCbrI8Hzb4D4iAEIAABCEAAAhCAAARmQGCQyJH6n67CyEWLe++9t3v66ae7q1evrk654447unvuuad76qmnVp8t5RE5ZtDbcKFKoJSs5xtuxpUR+ff9GNncT0N67EITIaLIkNeXiw+WcNYEhM35Y3Oz1JqwoYkeml0at5yPxEFrg+MQgAAEIAABCEAAAhCAwGEIDBI5grCRr+SQRItcxBj6+TCoaBUCuyWgrUjQknvtuGT90DY1Iq2Pm+xa5BhLDNL85zgEIAABCEAAAhCAAAQgsF8Cg0WOKGrUVnKUXj0bz/GKHvtFRGsQ2A+BsQUHrb5+7G6+TUUTQizl0zosIofWZjwe62oRczSbLBH2+m6pkzIQgAAEIAABCEAAAhCAwLgERhE5cpNKj59YNxbVRI9xEVAbBKZDoJZIW5P72n4WtWS/9riMdeWDxUZLO9qjO57NTC02pYKPxb7p9BgsgQAEIAABCEAAAhCAAARSAm6RI2wKevHixVUdb7/9dnfhwoUtorlIEfbjCPtyhE1E77777u7atWvdiy++2F2+fHl1bm1Pjps3b3Z33XXXqlwUSdh4lE48ZwLWJNu6SsJTrh9n+r4enjotgoRViEjFiLwPjGVT3LPDwmHO/RDfIAABCEAAAhCAAAQgcIwEXCKH9thJKlhEGFGYiEJH+D59u0peZyifvl0lbFYaNipN60PkOMauhs0eArXNMaVjad3SZqP5OaUy4fu0bG3j0lqdmo0Si7zt9Zivb0qa1jXEpnRDVw8HT1wpCwEIQAACEIAABCAAAQjsloBL5NitKdQOAQhAAAIQgAAEIAABCEAAAhCAAATaCSBytLPjTAhAAAIQgAAEIAABCEAAAhCAAAQmRACRY0LBwJTlEmh5vGO5tKblee2RnmlZijUQgAAEIAABCEAAAhCYPwFEjvnHGA8hAAEIQAACEIAABCAAAQhAAAKLIIDIsYgw4yQEIAABCEAAAhCAAAQgAAEIQGD+BBA55h9jPIQABCAAAQhAAAIQgAAEIAABCCyCACLHIsKMkxCAAAQgAAEIQAACEIAABCAAgfkTQOSYf4zxEAIQgAAEIAABCEAAAhCAAAQgsAgCiByLCDNOQgACEIAABCAAAQhAAAIQgAAE5k8AkWP+McZDCEAAAhCAAAQgAAEIQAACEIDAIgggciwizDgJAQhAAAIQgAAEIAABCEAAAhCYPwFEjvnHGA8hAAEIQAACEIAABCAAAQhAAAKLIIDIsYgw4yQEIAABCEAAAhCAAAQgAAEIQGD+BBA55h9jPIQABCAAAQhAAAIQgAAEIAABCCyCACLHIsKMkxCAAAQgAAEIQAACEIAABCAAgfkTQOSYf4zxEAIQgAAEIAABCEAAAhCAAAQgsAgCiByLCDNOQgACEIAABCAAAQhAAAIQgAAE5k8AkWP+McZDCEAAAhCAAAQgAAEIQAACEIDAIgggciwizDgJAQhAAAIQgAAEIAABCEAAAhCYPwFEjvnHGA8hAAEIQAACEIAABCAAAQhAAAKLIIDIsYgw4yQEIAABCEAAAhCAAAQgAAEIQGD+BBA55h9jPIQABCAAAQhAAAIQgAAEIAABCCyCACLHIsKMkxCAAAQgAAEIQAACEIAABCAAgfkTQOSYf4zxEAIQgAAEIAABCEAAAhCAAAQgsAgCiByLCDNOQgACEIAABCAAAQhAAAIQgAAE5k8AkWP+McZDCEAAAhCAAAQgAAEIQAACEIDAIgiYRY7PfOYziwCCkxCAAAQgAAEIQAACEIAABCAAAQgcL4ErV650J6dnf5ILUQU5XvewHAIQgAAEIAABCEAAAhCAAAQgAIElEVBFjuvXry+JB75CAAIQgAAEIAABCEAAAhCAAAQgcGQEzI+rIHIcWWQxFwIQgAAEIAABCEAAAhCAAAQgsDACiBwLCzjuQgACEIAABCAAAQhAAAIQgAAE5koAkWOukcUvCEAAAhCAAAQgAAEIQAACEIDAwgggciws4LgLAQhAAAI+An/0R3/U/epXv+q+973vdb/927+tnvxP//RP3cWLF7tbb71VLUsBCEAAAhCAAAQgAIFxCSByjMuT2iAAAQhAYGYE/uAP/mAlcvzlX/5l9zu/8ztV71555ZXuxo0b3W/91m91H/7wh2dGAncgAAEIQAACEIDA9Akgckw/RlgIAQhAAAIHJGAVOd55553un//5n1eCSFjxMZbI8bd/+7fd7/3e71UJWMp4EI5dn6ftWHYXNljqtJSx+GOt5/d///dX1f3N3/yNpVrKQAACEIAABCCgEEDkoItAAAIQgAAEKgQsIsfp6Wl37dq1Lvwb/sYSOUKiHP5qIoeljCfAY9fnaTstuws7LHVaylh8stYTRI6Tk5Pur//6ry3VUgYCEIAABCAAAUQO+gAEIAABCECgnYBF5Lh69eq5wDGWyBGT5JrIYSnj8Xzs+jxt52V3YYulTksZi1/WehA5LDQpAwEIQAACELATGH0lR/g1Iv6SZTdDL+mt11M+lI1/NdvzOj1t6B5SAgIQgAAEpkigJnKEa8ZLL73U/fKXv9wwfehKjjRBLokcljIentb6tGtmPK5dT7XrrtWesX0cq11rPYgcnghSFgIQgMAyCKTX2tTjXeTZHqJj5b/avUS0qbW90UQOq6EeiKFsS70eGBbhomaDpy2v75SHAAQgAIHDEyiJHGHvjddee63793//9y0jh4gceXIsiRyWMh5ynvos1z1LmXiNL92weWyy+mqp01LG0p61HkQOC03KQAACEFgmAUuuug8yLTl5yS6LT0PbG03kGKq2aMEZ44ZJasNab+1mzFOH5ifHIQABCEBgWgQkkePdd9/tfvrTn3b/+I//KBrbKnJIiXEucljKeAh667Nc8yxlWkQOSfAZ21cvj1L71noQOTwRpCwEIACBZRGQrqfWa+wuSI3RtqcOT9nUX0QOx+M1Jcit8HfR8agTAhCAAATGJSCJHD/5yU+KAkdovUXkKCXFaWJvKePxvqU+7ZqnHU/tq5VtsU3z3VKnpYzWTjhurQeRw0KTMhCAAASWSQCRo20rjFmJHLWbpbjkJV0Wmy6DCcNGe8ZJq187f5lDE68hAAEIHDeBXOR48803u3/7t3+rOuUVOWoJcRQ5LGU8pFvr00QM7fgYIkcq/IztcyuX3A5rPYgcnghSFgIQgMCyCFhEDm1rhZxYzFlbHgnxXuPzHHvM/LvWExYhcqTBsDwDVAKGyLGsSQVvIQABCAQCqcgRbgzefvvtLuzHUfvziBxaMmyNQu01s94EvCYiaDc42vGxRI4WoWOfrC1thZghclh7OOUgAAEILI+AlrvWjrceq1G2XuP3kX8vWuTQ1C9roAJERI7lTSx4DAEIQCAVOT7wgQ90//Ef/9H9+Mc/Hk3kCBVpCXFIhi1lPNFqrW/Ma2Hr4yotAse+OVv5InJ4ei1lIQABCCyLgGflQ/7kgiZy5CQtTyVYcud95d+TEzk8wYrGjwFUqstSr8UGTz3LGpp4CwEIQOC4CeSPq4S3qfzoRz/aem1s6qVnJUc8z7KHg6WMh3ZLfVMQOTyrVlIeFn8tZSyMrfUgclhoUgYCEIDAMglYcsxU3LCuoLDUKxG3nLdYkaOli44BFJGjhTznQAACEFg2AWnj0XfeeWe18WjpV48WkSNQtryRw1LGEzFvfYcWOVoFjn3ztXJF5PD0VspCAAIQWBYBLQe2PM4SieV7U1pWbuS0NXtCeUQORx9tBZqD1jpCzaQxb+wcrlMUAhCAAAQOSEASOYI5v/zlL7vr16+LlrWKHKVEPE/spQR67OS/VF/pWmi5Tntulsb2cd9srfYjchxwcNM0BCAAgYkT0K6t+cqN4E66sWhJyGjNiTV7Ik7rihINv7W9vJ5RNx5NH0NpUYZKTnrqrd18pUGP4kfaZs3mmg2t8LWgchwCEIAABA5PoCRyBMtu3rzZ/cM//MOWkUNEDikZlwSHPIkeInJY24zXzvx6mV4j82ttLYK16+fY/ll9HKtdaz2IHIcf41gAAQhAYGoE8utq6dqa56j5oyu5X6U3jVpyd09OnubarW839baX+jqqyDGFznEIweEQbU6BNTZAAAIQWAKBmsgRLtz/+q//2oV9OtK/oSJHnpCXBIw0kR4qcljbHPOaZxU5xvDN6t9YTK31IHIsYRbBRwhAAAL7JTDmqsv9Wj5Oa7MTOaJqZFGjxkA45s3eGPZQBwQgAAEIjEugJnLEll566aXuF7/4xXnDY4gcaVJeS/JjMj22EOB9XKWFukXkGMuvffO0xgWRo6XncA4EIAABCNQIIHL87+7KlSvdyZkocCqBiipI6bnjqXavfYgP+2hjqnyxCwIQgMBSCFhEjsDi6tWr58/BjiVyxMRcS/RDQq2V8cSrVt+Q5aPRBksdY/u0b5ZW+4PI8Z73vKd78cUXPSGiLAQgAAEIQKBKwPrIyxwxznIlxxwDhU8QgAAEIHAYAlaR49133+3+7u/+brUh6Zgix2G8plUIQAACEIAABCBwnAQQOY4zblgNAQhAAAJ7ImAVOYI54dWyr776anfrrbd2H/7wh/dkIc1AAAIQgAAEIAABCEQCiBz0BQhAAAIQgECFwB//8R93YZXGn/zJn6zEC+3vRz/6Uff+97+/u3DhglaU4xCAAAQgAAEIQAACIxNA5BgZKNVBAAIQgAAEIAABCEAAAhCAAAQgcBgCiByH4U6rEIAABCAAAQhAAAIQgAAEIAABCIxMAJFjZKBUBwEIQAACEIAABCAAAQhAAAIQgMBhCCByHIY7rUIAAhCAAAQgAAEIQAACEIAABCAwMgGzyPGZz3xm5KapDgIQgAAEIAABCEAAAhCAAAQgAAEIjEvgypUr3f8D0QfnRawylHEAAAAASUVORK5CYII="/>
          <p:cNvSpPr>
            <a:spLocks noChangeAspect="1" noChangeArrowheads="1"/>
          </p:cNvSpPr>
          <p:nvPr/>
        </p:nvSpPr>
        <p:spPr bwMode="auto">
          <a:xfrm>
            <a:off x="155575" y="-26289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625088" y="188640"/>
            <a:ext cx="32624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某研究人员高被引论文检索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4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052513"/>
            <a:ext cx="8135938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3" descr="C:\Documents and Settings\Administrator\Local Settings\Temp\mx329B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218833"/>
            <a:ext cx="8678441" cy="4639167"/>
          </a:xfrm>
          <a:prstGeom prst="rect">
            <a:avLst/>
          </a:prstGeom>
          <a:noFill/>
        </p:spPr>
      </p:pic>
      <p:sp>
        <p:nvSpPr>
          <p:cNvPr id="30722" name="AutoShape 2" descr="data:image/png;base64,iVBORw0KGgoAAAANSUhEUgAABD0AAAJECAYAAAAVCV9LAAAgAElEQVR4XuydB5gVRdaGzzAwhBlyDgqiIoiKgquYQMCsoKugoLDrKsG4omAABEGCCQRERYJZwV/RXcGAuoggCqugIKCCqwhKBmFgIkz4+9RQbU1Ph+q+fWfu3Pv18/jIdFdXnfNWdd9b3z11KqnQOAgHCIAACIAACIAACIAACIAACIAACIAACMQZgSSIHnHWo3AHBEAABEAABEAABEAABEAABEAABEBAEIDogYEAAiAAAiAAAiAAAiAAAiAAAiAAAiAQlwQgesRlt8IpEAABEAABEAABEAABEAABEAABEAABiB4YAyAAAiAAAiAAAiAAAiAAAiAAAiAAAnFJAKJHXHYrnAIBEAABEAABEAABEAABEAABEAABEIDogTEAAiAAAiAAAiAAAiAAAiAAAiAAAiAQlwQgesRlt8IpEAABEAABEAABEAABEAABEAABEAABiB4YAyAAAq4EDh46SJO+nETbDm6j81ucT9effL34e8PeDTSz+0xx74KNC2jBhgU09Oyh1KpuKxAFARAAARAAARAAARAAARAAgZggANEjJroBRoBA7BKYs3YObdy7kUafP1oIH02qN6GBCwaa54QQ8vb14tqkiyZRhyYdYtcZWAYCIAACIAACIAACIAACIJBQBCB6uHS3/PWaiwT9BZsnh99s/0a0snLgSu3BxRPI7Qe3i/Kt6rWi6inVte+VBeWv8fy3/EXedyUJeoNdv/HEf+KXEwWR7id0p+6tuicEHX4OZq6cSQNPH2j6zHxY/OBjYIeBNGjBIGpcvTEN6jAIokdCjAo4CQIgAAIgAAIgAAIgAALlg4Av0WPVtlU06L1Brp75mdjHGiIO41fFhZmrZhL/x8eMK2YEmsz5FT2Y8aTlk8Sv6OrROK0xLbh+gS9kftv2VXkZFlbHIU+4+b+wDzt2pdGu1Q/rmAzbT936Pvv1M7GkhQU4juZgPrzMZfRnowV/Fuh4uQtED12iKAcCIAACIAACIAACIAACIFAaBBJe9GBxgcP3xaTOEppf2pEebqIS50mYc80cX2MiXiM9SkN8KOtIDx6T7218j9JS0mImSocFmC4vdRERS8yHBY4564ylL3s20qSLJ4koGIgevh5RFAYBEAABEAABEAABEAABEIgygcCixxWtrrAN7y9v6/nDiOZw6yM/0RZDPh5CS35dIqq756x7xC/pfPBSFxZnOHcCDqKyEj1Kk/3pM08XzbVv3L7MRQ/mPWPVDMo4lCHGoIiuOSJ6iGSmRjTUZzd+Zp4rb++A0uxXtAUCIAACIAACIAACIAACIFC6BAKLHjrLCviXYZ4wyaUaHK3A/8lcAOyqThk58V+1fZUIo+fcAR0adyhWD5fhdg7mGktUKlcX7bBYwBEcPFnje3jCJpevyJwZHM3Bv6hLoeGEuieIsmyjW14NKUSovvFkz5p7w4/oISe6fqI6mB/7KPN/qH5KHuybdSKqcudogtObnF5i1w0uw7/i8yHzinBb0mfm6bRTh8pe3G/0h1W04bHBfSrsM/pTd7LsJHrweT5k/7GdbK9T+/JRU8tJO+z6TeUh21AfVy+f5f3SZ7txLH2Qy8iY25CzhhQxsiQI5fbkM+HUh3bPheTOwqV8FpnBym0rxbPCdfFzoNsfpfvKQmsgAAIgAAIgAAIgAAIgAAIgoE8gaqIHTzZ5vT9PotRD/eVapwzfy8LEmM/GlPDKKrzIiSq3wZO2uevmFruHJ5ATL5ooJnpqhIe1YlmvUxQI+yWFEvVeniwOOXtIsQiYIKIH5++Y03OOZ/JS5sJLWKyMZf4Rp7Z5gsvXrPd1btFZ7NAhhRtVXODIk7lr59L2jKLkqvJQI1LkObbJyp6vyXwvPPnnxJfWvCXcP9y+15anTqKHFI36nNRH5JeQCWSlXewfL2FSD7u+lO1L+6TdbhEmXj47jWG2he3lccOH9MHuEVb5cWJRO8Y89pmhKiyqzwULT08uf1JUz+OExSxmICOM1HaD5rHRf/2gJAiAAAiAAAiAAAiAAAiAAAhEl0Bg0cNueYv89Zsntd3ndDd/NeZdLjj6wtzu0giP1ynDrrMwMvTjoYICT+g4IoEntHKSxiKGjCBQJ/lqeTU6ge3mSaHM18EREnIiz5NdFi7kzhxOogdPcPl+bpcnlxxdwn/LX8k54agUDvyIHuryFhY+eLcMNTpFHQoqF2HzEcbMRk7s7drmPuDtRUX0i9EG+8r2ywm0OgG35hiR7bAd6oR7fp/55iRbnfzL+rk8tyEn9tw+Cwqq3ZzDgm3SiXLxEj0kJxnJIOvm8w+d/5ApSqn9K21lPlZBy0v00PFZ9hcLLyzI8bFgwwJz7KlCFV+Tgg0zkiKM3IFHHSfymVDt5vIzus8oMQbZRznW+d/8HHCkiEzWK+vi9jnqwyqeRPdVhNpBAARAAARAAARAAARAAARAIHwCgUUPO1NkhIROzgWdMtyGnCBbcxvIiZ86SVYn+erkXRVYrLuguOX0cLrGtlu3kVX9cRJivHa2sYvA4Ekv5/aw7lDCopKcwHKCU7voCDvRQ07QuV5VnGFhQEYALL5xsZgwqz5xeW5HRhCobKSQwBPvHnN7iKHhFK2iijVqJAH7zn3Nh8rPbpzpiB5qHWp5KXpxvee/dL4pVKm+qSyEAHBkq2G7dnV85jqkyGNd2iXFQXW8cnmnnB6qDdbIFdVuNQpKHQdqtBO340eUC//1gxpBAARAAARAAARAAARAAARAILoEoiJ6qBNBnizzBExGRUh3dMrI3SLsJsLq5FlOStUJnBp94Da5CyJ6SB/UHA98TuZhcJpweokeXAfXycKENdpA/fVeZWe3ZEPaZzehlSKSdZKtspZihJNYwPXbCQDqEg67ZS98nxRd7CI6pG1e+WK8RA+77X2tIoLKUBVCJDspiPDfbqKHjs/WR1jm7RA8jmxPbBX1nEQPNarEOsa5PimGOYmBVkFJXd7DY4kjhpAwN7ovXdQOAiAAAiAAAiAAAiAAAiBQegQCix5eE1O7XAnWfANeZdy2cFUReeWw4LJOv2gHET14oss5Faz5LUyxgXe3MP5za9eri1mE4Bwa6tIMKSToRsnY+eyWM8Jqv1s7dtd0dsKxLkGy4+C1Y4mX6GF3v1VE8GJoxy6oz+wjR3rweLfmMZH+64oeXpEZdtfd7nGKLuLxK3cP8hqruA4CIAACIAACIAACIAACIAACsUogaqIHO8yTRBYI5A4qfM76K7xbGXWSKfNt2IEcevZQsbzDbXIXluhhzTHCOTGapDURZoUR6WH1T132ISfGXhN2U7wwkpXK3BAyWkFO/rkfOAeL3SFzmkRT9FBzVVht4JwXMv+HnX3lTfSw5lHpc3IfM6+H30iPsEUP5ssCG+cX4egiVZRR85/E6gsMdoEACIAACIAACIAACIAACICAG4Goih5qw2ryRaddIaxlOG9Gl5e6iGp0JmClIXpIG63ijbpcIpLlLdbOUpedSNFDPeeW+NNteYvdkg5r235FD1UQsi6fkXXL5Rl2S1B0H9UwRA87rrJ99Rqfc1veouOzmmvDuiRFLkfRjfRQl7dYl6o4+eQllKjc7UQ23X5BORAAARAAARAAARAAARAAARCINQKBRQ+73VvYuQ5NOggfeWIq/81/q4KGTLypU0ZO2DgygHevUBN28v080bPbvcWaP8Np4qdOSK3Cit1yDVmPmqiTbVC3/QwqevAEWvrDiURZSOFIALlTjZonQ/XHajfXwffb+WyXgFQOSm6PbZDLGvyKHtYdedT+kja55QmRS3qsSVt1xRinPBh8v901mUOEr6tCnHXZlZvooeOzylxNOquet4oeMqeIm7hm3aVFtVsdE17LWzjiR+42pIoebvliYu1FBntAAARAAARAAARAAARAAARAwI5AYNHDCae6jEIuobBuC8sTPzkR9SpjzTnAk0M++DxvcaorMDhN/KwJVXkiydvr8ravdqKHmrhS2i6XBPDEkfN86NpkZeiW78K624qVi2oLbzXKQpCdzzxJH7RgkLmMQS4bkn2kTr79ih7sj8qH/5b18zIbuSuMOjmXdnNfSo5eCV/DiPRg29QoDf6bfVfHquwfry1rvXzm7XrlrjZyWY9sh/mw31bRQ2Ukhb4hZw0RQqI6Lq31ST/k9rb8t5voIeuSz5VcDsX3ee2ig1cqCIAACIAACIAACIAACIAACMQ6gaiIHuqv3yoAjg7hXA0sDuiUkffypHDilxPN/BTyPE+YeYIvI0qCLG+xm6jLCahTYk71PN/Pdky6eJJpo7q0w8/SAnXpgsqNf3HnCa+63Slfd+IiRRentp12iJE77QSN9JA2s5jAvlgTvarRFMxQTdIq741k2Y3fSA/Z92wriy7y4P7bsHdDiXwobiKQl898nYUM2Q6z5meBxQ9mYV2mZBWn2DaVn117Ttsb64ge6njj8cy2YReXWH99wz4QAAEQAAEQAAEQAAEQAAEvAr5ED6/KrNc5ioIndXyoS13UcjplZHl1i1jO9yFD8v3aZVderdvJVut9PAnmqBB1yU0YtrCYwdEBbtycGPrlIrdP5SUOVlElUl90/JBlosHRj/2Sg27fO9Xt5bO8rtuOLO/UP/L5iZRfNMeBn35AWRAAARAAARAAARAAARAAARAIk0BURY8wDUVdIAACIAACIAACIAACIAACIAACIAACIOCHAEQPP7RQFgRAAARAAARAAARAAARAAARAAARAoNwQgOhRbroKhoIACIAACIAACIAACIAACIAACIAACPghANHDDy2UBQEQAAEQAAEQAAEQAAEQAAEQAAEQKDcEIHqUm66CoSAAAiAAAiAAAiAAAiAAAiAAAiAAAn4IQPTwQwtlQQAEQAAEQAAEQAAEQAAEQAAEQAAEyg0BiB7lpqtgKAiAAAiAAAiAAAiAAAiAAAiAAAiAgB8CED380EJZEAABEAABEAABEAABEAABEAABEACBckMAoke56SoYCgIgAAIgAAIgAAIgAAIgAAIgAAIg4IcARA8/tFAWBEAABEAABEAABEAABEAABEAABECg3BBwFT1mzpxZbhwpK0N79bqGqlZNpUqVkun5518sKzNCa/fa63pQlcq14saf0MCEUNFfr+5B1dPANgjK6667iipXriFurVKlSpAqcA8IgAAIgAAIgAAIgAAIgEACEvAUPS6/olMCYtFz+f33ltJ5nc6lRg0bCuHjlVdeofLMi/3p3LkzNWxUUwgf5d0fvV4snVJFbDtRnbq1hPABtvrcmd25555NTZs2EMIHRA99digJAiAAAiAAAiAAAiAAAolOAKJHBCOAJ2MdOnSgxo0bU506dcr9RDbe/Imga0O/FWyDI7Wyg+gRnCXuBAEQAAEQAAEQAAEQAIFEIwDRI4Ie58lY27ZtjV+gG1KjRs3iQvRgf446uik1qN+o3PsTQdeGfqscK82aNaaGDZt4sq2z+xf6cMJA2r99K6VUq0bnj3iVko49MXS7ykOFVnYQPcpDr8FGEAABEAABEAABEAABEIgNAqGKHvv27aeUlBRKTa0WG95F2QqIHsUBp/37Hco5/QzKa9YsyuRjs/rMzCzatXM3HdOyeQkD/YoeTZMyac0Lj1BOVgYV5B2mky/uTemtz4tNx6NsFUSPKANG9SAAAiAAAiAAAiAAAiAQxwRCEz12795LOzd8QbszK9EJJ59GTZo0imNsRa5FInokJ1cSdeTnH44ZTtKfoJEeLHpQRiZl9upFD417Qtuv0WNHFiv73ZqNNHLkw+JcNSPKof+AvtStWydSz/O1sWNHiTKyrKzk3fmv0dy579CG79eTrPvKHn1F+VPataLRI8fSt2s2iOKntTuB7n1giBDq+PyGn36j2c9PEX+r98i6ud43jP/kwfdzG3x+/rsLjSiO+pSVlWO0NdLIjVLLLOcleizcUTQe5FEtJ70Ev6wqNbWYXtIodsaUlsEehSB6hEERdYAACIAACIAACIAACIBAYhIIRfTYvPl3+uXHtXTO0UUTtfW7Uqnh8X+Je+HDj+jBIkdqNd65o2inF3kcPpxPhw8bQkHW/jIXQMIQPZI3baK82rUpq8/11OSYfJo5cxUNHNjB8f8Dbn7SFCYkEylurFy5kubMmUOzZs2id/41h1Ys/1oIHHxeHnv2bhH/HDF8vMivMnDgQPH3xEkT6KeNm2nq1Km0949fhYAxY8YMat6iPg27bxi1P/1s6tv3b9S7d2+64YYbqPP57YXo8b9fttHQof+kU09rU+ye3Nwss83atRpTp07dRH3c5ubNv9A111xr+Pg0tWvXwbh/KKWlVafbbhtABYXZ4j4v0aPZo0uL6s82BAvjloty36ejCvaZbf5WoTZ9XJkjPYp2MLE96hQJJ78/EF/JhyF6OHc5roAACIAACIAACIAACIAACLgTiFj02PTLZsrctobaNz5IKcmForU/sivS6h1pVLNxWzq+VXOqUKFCXPaDruiRmlrL3AbWDcTBjL2Umbm/zFgFET2ScnOokiF0VNqymVK2baUCY4kTHyx8ZF9yKS1Y+VNEosf056bQews+ofnz/00ff/yhKXps3fZjMU4sWLCQ8fe/96V9+7eLyAsv0eOqq66g/v1vM8SJ/nT2OR3pviFDqVGTY+jnn3+hZ56dRBde0N0USlTRgxtWRZS33nqHPl30Ob311tvEIsySJZ/T09Nm0/vv/1vYwoen6PHkF6LcrWedSBcd04jyn7maKvyympKqpIjz+U1OpKS/TacK1Rvajo+vd++jKUvXUVbuYfr9nnPKbAxFo2GIHtGgijpBAARAAARAAARAAARAIDEIRCR68C/y+fs30OlNDlLVSgUliH2+uSZVa3gSndD6mLikqSN61Khe31ii8eev8xm//075r8+h5BPbUIUdO+hQdjaldu1ClU46WTDKyjpABw7uLhNefkWP5P37qeZnn1Lh/qKIhMLMTCo8dJjyDZ/kkXXTzdS4fZH/MupD/pv///V/lzhGesg6ZASFFD3keblchf/2K3rI5S1nntmBnnrqaYP5HiF6sHCyceNGuuWWW40IkD+jQ9xEj5deek0spXlu5ku0Y+fP5jKc//53ufibD13R47V+XemGdsfQf4Z0pd+/WUwpqTVFTo9Gbc+krqNepwo1G9uOjRW/76ZLZn5M6cbSGogeZfL4oFEQAAEQAAEQAAEQAAEQAIEYJBBY9Pj2m+8oNfcXI8Ijw9GtQ/lJtM5Y6pJV9Thq3fo4irddF7xED47wqJ5WtxifvaNHU8XcQ1TzkQnifPpjj1OVrCyq2Ps6Sm7TRpwrq4gPP6KHFDwoM4MKDxflkJCiB/+bhY+knBwqSK5IuTf3pwdnvOg4TpxyevAylkGDBoklJFdfcwl9/dVq2+UtLEj4FT1Y3DjjjI5iKcqbb82lQ4f2m3W0aHEUffnlV/Thhwu1Iz0+X/oVvfDCC2IpzYoVq2jqlBm0dOlSkhEpuqLHc73Pp0GnH0sL7+5KO1b/KXrUadGGzrvnaap+VGsqOJRNhcZyqOTGReOFj09+3kG9Xl4UVdHjQG42bdn4KzVoWI8aNKgf8ets3doftOpCpEfEqFEBCIAACIAACIAACIAACCQsAd+iR44xkf3h+41C8DipQaa5pMWNIOf42F3hGGrf/pS4WuriJXrUrdOiWP6O3KxMyhk7nqoYO9xUHjNaINv/1FNUde8fVLmlEQ3z97+bGGWEQGmOTF3Ro8rvv1Hq2u+MpKUHjciOQ66ihxBE2p5ENe+72tYVr5wevLyFBYXZs6cby0aWaC9vWbRoKf3fG+/S22+/Td9/v9pYYnOHsURmPqVUzjNzevBSmEsu6U4PPzzGWIbVuJhw8ve/30SbNm3WEj22bN4m6n/99dfISOVBE8ZPppo1axrJTMf7jvSwEz0YXLX8bLpo+ldUrUU7OrT+Y8rbvJKSG7WhSi06UIU6R2uJHiwyjBgxnjjRKx+8ROeUU9rS2HHDyHrN2lmLF39BUyZPF+V37dpjJHt9itas/s6sz5rgVdY78sFH6Lvv1ovq5Lldu3bTyAcfpapVq4jzo0cPo1q10xyHOkSP0nwLoC0QAAEQAAEQAAEQAAEQiC8CvkQPFjxWr15PLSv/Si1r/7mEQQcJCx+/ZNSnv/zlVGNi6DzB0anLrQznGDl4MFfs0qEefL6BsbNGmNvpuokedlEebE/2r5uoohH9UOmoo6iYCNLqeDLWU5gmW6M9OFHnSSe3oT59rhb5KniSOn7CCHOyKm/sbVznMmp5eY0nuXw0atSI/nFTH+rYsUMxRjqihxQ8CnNzKemwIXh4iR7t21PN2y527DIv0eObb1YIQeHtt980xIt1xXZqkb6KibMlpwdvH8sMKlWqTOnp6dS2bSt6/PHJtH37Zhr14HAz/8doI/KmcuVUumvwwGJiyLPTnxG7tMjkp27LW/ga98n7731C9erVEbu3PPvsNKpfv67vnB5uoke3p5dT9WPbmyyz13xAtGM9VW5/DS06UM0z0kMKGxxBwxEoPB7S0tLo5ZdfoB9/XCMEDHlN7TAWKQb0v5umTBlP5557MfF7INeI+lix4rNi96Sl1jF22bnMTPDK5W67bZDxzJ9Bt956u6iSzz39zJP0XyMa5q0355jN7NhlLPty2MkIokekb0XcDwIgAAIgAAIgAAIgAAKJS0Bb9NhnJKhc/e06alp1j3aEh4o1+3AFWrMzjfbmNTOWK7Si7Jxc6n/zXeJXZ97ulv/duXNnumfIADGB3L5tr/i3nKhzXSeffCKNGz9cXF+/7kfxb3kUTXLHGRPOXCP0vq4RXHCKMfm/QtQ9YvgEI69GZfHvK7pfLEQBPmTds5+fKiaovCzhkQmTi7Wjbk+q5pDg+91ED97ho3Llaq4jK2PZMkr65D9GktPKlHx+Z6KzzzbL80RaJsHkkzyBP/PMjsaOI71pxswZZpLOJUs+NCee8uaDB/fSnXcONsvLHCEy+eaGDRvErigvvfysMXn9c1cSL9Gjyo7tlPrtN6IZHdGDTjyRhq4q+pXf7bAub+GyzK5e3aPN5SFNm7QWgkWllCRxXh5ZWekmJ46sKSjILcbNCEYxllWlULNmhsikMFXLcl/xwbyt56tVqymSk1pFDy7PNqnXKiRVpQMHsum4444V9e3atU1/95YjiUyF6NGhGX00+ALa/t0ykdODD470sIoefD5/+w/Eux9/kl47kOhx+eWXUfUaNYxdZ06gYQ+MsRU9OMrj3X9/YCZqlSzWr99Aw4eNLXaPmuCVy3GkB4se11/fy9jN+A/hi4waueeee8SuOV4HRA8vQrgOAiAAAiAAAiAAAiAAAiDgREBb9GDB4I+9B4yJ4R90Yuov1KR6ri+q2w5Wpo25x1NKpWrU6oSjRX6PPr0H0uTJk43J4VZ6+ukZYkkAL2O49977xNafffteV2xrUG5Q/lLMosf06TNFDgU+npw0i/74Y7dx//Pi7wMHDoj/jxs3wbgnQySr3PjTT9TP2Kb01ddeoRo1Khz5pTuV7r9/CJ3Wvi098/QL9M03q40JcjOx1Sn/Is3tvPjiK6av6iTXTfRo1LBo4ut0cELTpFmzqbIx4ax4Vsdigoe8R13ioiN6qDuaqOWtoseePVtowiNTjB1H/mMuv+A23UQPzuFR54f1lHz08ZTUtIUwMe+zDyirciXKPqal+Lv250so7/et4t85HU6ner1Pd2XAF+0iPTxv8llAik92woXPqrSKc3vWtnRzeszodxkNrPwNLRx3C+3Z8wdVqFi0Da2T6CEN0snpYRfpwZEsDz00ioYNu5fuumuoEDB+2PStyN3BB0cXscj4w/c/0TPPTDefN75mrY/P2Yke1uUtXO6ll96kf70zXwhEDz3yANWoXNWRLUQPrWGHQiAAAiAAAiAAAiAAAiAAAjYEtEUPeS/v2NKiwpoSosfaX9KLVX9yy6JfqOXBosf2SqcX28nlwRET6Npre9J6I0cIH2/MfYN4x4sePa6i4cOH04ltW9puGyojPVTRY+CAIXTHHYOoS5eLik3MWFgZNmyoeX7wXcPpr3/tSV27nUlXXH4dXXpp0dKLe4bcQX1v6G/kHTlV5CxQRQ+1HdWnoKKHWNYy7RlK7XI+FZ7WoVjeD7V+q+ixbt0P5mVO7sk2ykgPeWH8+BFiouokerRq1cqInthKV/+1u8HrLm3Ro/qGHyitubHjTMvWpg2H3n6e9levQYeP7DyT9u93KNnYvjbrwotoxP/9m2Y9f4/nQ1caooenEaVQQFf0eO6ajjQobyG9N2Us7difQ1UqJQvrqlIuXfTMV8WWt6hmRyJ6LFy4wEjkWmBssfuBED2WLfvISMpatPTk8SfG0sKFnxjbBn9sCBUvBxI9rMtbpFC5Y3smDRkyxFi+NFA8j1jeUgoDEU2AAAiAAAiAAAiAAAiAQIIRCE30WPnjHmrdvCbl5RXS/7YeoNNb1yuG0k70YPGCD04EeemlFxm5BV6nh0Y/JKIxWPzg5QaXXPxnAkyZw8FO9LD+wiwbt55noeWss86lXtd2F4IKL1l57LFJxiRvphHxMYwuvPASWrXK2H3jSKSHurxFJoCUdbuJHtYkpioMXtZSwUjqqm5lazfu7CI9ODfCzJkzTRvtlrdwNMrQISNsl7fwkoJzzzvbWJrRtMT2uG6RHvWXf0Ep3Y2cICmVXUWPQ63b0PDX5/l6jJx2b2nYsCHNnDVJ1PXc9NfEbirqGLDrG+7v04ylGlwnC3QjRz5cLHGnXKLEY4i3mbVbWuPLeM3COqJHcpVq9FTHmnRbwWJa/uG7tC8jx6w9tTCb/jLuPyKRqd0RiehRpUoh3X77UMrIyDCXqnC0SlpqA9HUDz9+LXJ6cFRIo8apZvO6kR7W5S28C4yM7Bh81whDhLyGLr/8AnP5i9U/RHpoDjIUAwEQAAEQAAEQAAEQAAEQKEEgVNGDhQ7epva7n3ZriR6cQ+O9BR8ZkRV7jdD5qeo9nHYAACAASURBVPTkk1PEEpcff/zByB/wjplskSdbHNnAx759e+n5F2aIZSfWSI97773XiHJoWWxpAUd6PPzww+Z5GenBER4XXnixmMg98cTjdPpf/kK5xjKY+vWb0PLly0Tddstb1CUkQXN6ZBr+peTlUaUjERJ24zJITg/d5S3HHtfUWPKTWeKXdU/R45qbi5lqjfRIMfwqrFSJGpzXWCxbCRrpIcWK6tWrGzuivE6FdIB4cswJQq+88kqx7IkTjf60sWh3FXnI5Jx830svPW8mPlUTd8rEpC+99JqZF0VGHkTz/eBL9MheSFl7NlNyStHuJnzkpe+iKn2eLbZNrWpvJKJH8xb16b57DZHI2GXFLpEpt2PdvWXGzEm+l7dwPSwcyhwh/Hd2do7Y9YaPjMydtl0A0SOaIxN1gwAIgAAIgAAIgAAIgEB8EyhT0YPzhLAIwcciI7/E5ClPCBHkvPPONbaxHC2WXthFcNhFenBOD/6lmnc0UfMp8Hk+hg2/i3784QcaPHgEzZv3BtWslWouneHw/k8+WUyTJj0pBA+O9FBFjyDLW5x2b8n4+X+UYuxrmmJEMbgddru3uCUylXWpu7fI5TAnndRGcHGKhpH36ooehQfTKal6TbKKHryDihQ6whA9Lr30ErHDTOPGjY2IjbEi18qpp55i7Ozb1xQ9OCJHFS3YR76vZq1aJZJzqv7HoujB/fDcVX+hQdnvU/p3/6Gkqn8uESs4uIuq/21WRKIH12+XIFbmqeHoJM61o4pn1jHKS1Lq1atNzY9uSlu3bypRH5e3JniV9cq6uH7eEaZySm1q2fI4cXp/+lYsb4nvzxp4BwIgAAIgAAIgAAIgAAJlQiCw6FGv2qFiBq8ylrekVa0ozmVk51EHy/KW3w9UoX1V2xfL6cFlORKjTZs2xhafT9PHH38oliPwEoyrrrpcLG9x2r3FurSBd28ZNfIxY7vajCO7t7QWu7TI3VuqG9vkbtu2nXpc2cNY+jFUCCqc04N/+U83fkV/+OFHjwgvU40oku9M0SPo7i3sm3WJy0EjX0LB2+9QlZQUSrrtVlfhQ13aIkFzfYcPZxInJq1Rvb6RCyRVTPjlRFaW491buIw62eQEsFzWOiFVO1FH9Mj74mPK+3EtpVzZl/KWvFcspweLHkEOp+UtY8aMoP/85zNj948zadOmjbRly/ZioofT8hbu01GjRhl5Yf5MzimjQGI50oPZiUSmuR9R+uev6osee36ghT/vp97v/0LpRjTM7/ecE6QbtO/h8ZaXd9hRpNCtSDfBLCI9dImiHAiAAAiAAAiAAAiAAAiAgJWAb9Hj1W8+pL1791FShaRidWVm/Ln1KV9ITSu5XWuTJo2oV5suJXpB7nTCE305gWfBg7cj5YMn6vKQk/dqVetT7dp1zfPy1+kDBwooKzOb2rZta4TOZ1JW9m5KNvb03LcvlxoZ0RU1jN1SeGcXPi/r5l+6+eCtS9kGrrtq1SJBwdqO7u4tXB/7IrdD5b85l0clY4vaisYWtXTj3ym5SRPbEcm+l9ZOI6oBXqJHUq26lF2hkA6nplHq2u+oQoOmtL9yspnINOxIj8WLFxtJbXvQueeeIyI+5s9fWCLSw255C5/j6J2cnDyRB6S8LG/hvhBb1ratSxnzx1D+79+ZwodTpEfB7l+owvr36eMGl9O1bywvFdGjtF+jED1KmzjaAwEQAAEQAAEQAAEQAIH4IeBL9Fi8a00onndpYJ+MMZTKj4gNXJdVOAjrF2ppp1tOD1lGXebC9iSvWUfJFStSUvv2tu5al7WExUSnHi/RI6dOHTp4QhtRVaU9e6j6sqV08LjjoyZ6sFjRq9c1IpfHW2/NobvuvI3an3625/IWFj04Oecdd9xrRP4cNEUP3uHnttv605mGgPL4Y5OporEd7KhRDxdbHqPDKUgZnZwepuhx+rGUt3kVZS+aRgX7fqOkymlUkLmXatz0ClWoX7Q9MB/523+gQ9+9R1U7DaBPtuVQr5cXQfQI0jm4BwRAAARAAARAAARAAARAIG4J+BI94pZCQMd0RA+uWu6EUenI9qNOzZVVhIe0x0304C1rpeAhyyfv30+Vf/6JcgwhpCAtjcJe3sKix8RJE2jr7ztp4sSJdMvAG4uJHnZLj9S8HcPuG0bfrtlgih6LFi2lF1+YS8e1bEIbfvrNWML0JB1zzPFiGVW0D23Rg7esPautMIeFj9yVb1L+zp8o34joqNb9IapQowHlZaZTRSNhbN5vq6lyx75UoWZj0klkGm0fo1U/Ij2iRRb1ggAIgAAIgAAIgAAIgED8E4DoEUEf64oesgmO+kipVFWIIPLg6I9Dh7MpM3N/BJaEc6ub6BFOC/q1qAk35RIhFic4T0lBQa4QKvh8tWp/JvuUS4/UvCV2yTk5GScvf2IRqrSEJl3R47V+XemGdscUB7VpCREvwUqrQ3TY2Mb2wC6ilmcQNS7a0YiP5b/tpktnfYxID/0hhpIgAAIgAAIgAAIgAAIgAAIJQACiRwSd7Ff0iKCpUrk1lkSPaDvMokpp5k3RFT0ubXs0ndbkz1w1zCGpUhXjPyMPjHIUHs6lQhZAjhy/7jtIb3/3K+Ueyot6ItNo9421fkR6lDZxtAcCIAACIAACIAACIAAC8UMAokcEfQnRIwJ4CXarruhhYjmUr08oJblY2Wjv3qJvWDglIXqEwxG1gAAIgAAIgAAIgAAIgEAiEoDoEUGvQ/SIAF6C3eoleiQYDl/uQvTwhQuFQQAEQAAEQAAEQAAEQAAEFAIQPSIYDhA9IoCXYLdC9Aje4RA9grPDnSAAAiAAAiAAAiAAAiCQ6AQ8RY9EB+Tlf4cOHahx48ZUx9jO9ZVXXvEqHvPX482fWAIOtsF7Q2VXpUqV4BXhThAAARAAARAAARAAARAAgYQi4Cp67Nu3l3bs3ElZmdmUk/Nn0sSEIuTiLE++qqVWpUYNG1LVqqmUk7ufdu5Ip4yMjHLJi/1JM7aebdioJlWpXIsOZuynP/buN/zJLJf+xNI4LWKbSnXq1qLqabWMJKoHaOvWXZSdnQu2Hh3F7KpWrUxNmzYwdj6qQRA9YmlkwxYQAAEQAAEQAAEQAAEQiG0CrqIHCx3Z2ZliYnboUFZse1IG1qWkVBOTMRY8ePvTw4fzhfCRlVlAefmHysCiyJqsmJwiKuCoFekPCx+HDxUYvkH0ioRuJWMHlkopFYTgIdmy8JGZmQe2HmCZnRyX/H+IHpGMRNwLAiAAAiAAAiAAAiAAAolFwFX0yM8/LCbyONwJ8CRWHvHAK978iaXxK9nGwzgpC64QPMqCOtoEARAAARAAARAAARAAgfJLwFX0KL9uwXIQAAEQAAEQAAEQAAEQAAEQAAEQAIFEJwDRI9FHAPwHARAAARAAARAAARAAARAAARAAgTglANEjTjsWboEACIAACIAACIAACIAACIAACIBAohOA6JHoIwD+gwAIgAAIgAAIgAAIgAAIgAAIgECcEoDoEacdC7dAAARAAARAAARAAARAAARAAARAINEJQPRI9BEA/0EABEAABEAABEAABEAABEAABEAgTglA9IjTjoVbIAACIAACIAACIAACIAACIAACIJDoBCB6JPoIgP8gAAIgAAIgAAIgAAIgAAIgAAIgEKcEXEWPWbNmxanbcAsEQAAEQAAEQAAEQAAEQAAEQAAEQCAeCQwYMMB0y1P06NmzZzwygE8gAAIgAAIgAAIgAAIgAAIgAAIgAAJxSKB27dp6okcc+g6XQAAEQAAEQAAEQAAEQAAEQAAEQAAEEoQAcnokSEfDTRAAARAAARAAARAAARAAARAAARBINAIQPRKtx+EvCIAACIAACIAACIAACIAACIAACCQIAYgeCdLRcBMEQAAEQAAEQAAEQAAEQAAEQAAEEo0ARI9E63H4CwIgAAIgAAIgAAIgAAIgAAIgAAIJQgCiR4J0NNwEARAAARAAARAAARAAARAAARAAgUQjANEj0Xoc/oIACIAACIAACIAACIAACIAACIBAghCA6JEgHQ03QQAEQAAEQAAEQAAEQAAEQAAEQCDRCED0SLQeh78gAAIgAAIgAAIgAAIgAAIgAAIgkCAEIHokSEfDTRAAARAAARAAARAAARAAARAAARBINAIQPRKtx+EvCIAACIAACIAACIAACIAACIAACCQIAYgeCdLRcBMEQAAEQAAEQAAEQAAEQAAEQAAEEo0ARI9E63H4CwIgAAIgAAIgAAIgAAIgAAIgAAIJQgCiR4J0NNwEARAAARAAARAAARAAARAAARAAgUQjANEj0Xoc/oIACIAACIAACIAACIAACIAACIBAghCA6JEgHQ03QQAEQAAEQAAEQAAEQAAEQAAEQCDRCED0SLQeh78gAAIgAAIgAAIgAAIgAAIgAAIgkCAEIHokSEfDTRCIVQJJSUm2phUWForzTtfd/JH3yjIrVqyg999/n8aNGydOzZw5kzp37ky1atWihg0bkldbXtf92OLk06JFi6hr166iqk8//ZS6detmVrt582Y6+uijXbvQzsczzjiDWrRoIfxkH4KwjGTceLU5ceJEuuCCC6hdu3aezbjZfsstt4j+PPvss105cR2rV6+2bc9P/bocvfxnpx988EHq0qWL2fcqiAULFtCsWbPEqQEDBlCnTp3MvvQEFsMFtmzZQm+99RYNGTJEWOnlZ9B3hPU9IJE4jQO2q3nz5sXI7dy5kxo0aGCes7OltN83fv3yeo/a1WfnJ783eRxaDx6jAwcOLHE+bDudnhfd5zHsR8IvD9323bg51aHzruF7dcazrp2yHL/H5bNsN9b4eq9evTw/w/y2i/IgAAIg4IcARA8/tFAWBEAgKgTS09PFZE4e1i996pfa/fv3U82aNUVR633qNVnXyJEjhdgxd+5cuvTSS8W9ctI1dOhQUUxtL5q2SJu4jQceeICee+45cWr58uXUsWPHYmzXrFlDp556KukIHtJHnkDfeeedYpLGbbz55pvmZET66MTMOhFUmct7pU38txMnPj979mxitk5tyvtXrVolxJ3u3buLe9TJpd1As2tTbY/v2bBhA7Vq1arE7SwKnXXWWWT9gq4W9FN/pP5zu2+88Qb16dNHmDB//nzBQR6q8MVjgMetHDNOkyK+V2cCqN7PfcrjUI5FHkM9e/YsJgx51ak+W14vCG6Px+vTTz8tJkG6fgZ9Lq326IwDlSMLatOnTy9WjRRH7J7N0nrfBPFL533p9jzwNes71vousyuj1qnD36mv3Z6XaL3X3D5vgvDw897QeQda+8NpbMpnWHc8u42VSZMmife702cXn5dCJj/nfNxxxx00duxYLYHb6x2C6yAAAiAQhABEjyDUcA8IgEDoBOwm2bKRoNfkBMRpoiuvu4ksYV2zAlN/VebJLk961YO/WJ5zzjklxBBrPargwV8qrYf8FVb1w44nn/Mqw3Wr5Zz6RX5h1qlP2mfHwG6Q2bWpfkG3+1LP9dx6663mxN5OHHMba071R+q/Wq/V/x49eoiJAx92opPbA6jWq/aBFBjkOTmJVEU3OSllIaN3795mM051SiFMp//kmFd/bfbjZ9D3gMoqyDiw+0Xf+rxwG6X9vonULzfxTH0eeCxIcc4q0PJ4ycrKKhaZ5lZvEP524qndeIv2e02+/yLl4ee9ofsOVMvZjU21Td3x7GUnt+n0vuVngaOCZITirl27RFSljogf+pcLVAgCIAAC/P3V+DApiiHHAQIgAAJlSCDohMbpPjl5Y5ecfv2Xk7CwhA03H+zQ8qSWJ318qJNM+eu79Rdmax1ywsnnnZZt+BEgrF+c5d864dayjN0XbjlZsKtv48aNdMIJJ4hL6hIfp6HoxNiNPbcxefJkU/SwRlXo+O00obL65Nd/HX/UvnWq38pL1ms3tvmcHDtWcYPrkUKU9blxq5Pv8/o6wRNeXoakiimq/15+Bn1HSDZ+xwFHvcglcdbJvrUfyuJ9E9Qvr+fa+jzwRFUu+2EmqrjKffroo4+6RuqFaWekY0DnHe3VRqQ8dMQZt49iLx+cRA8/49ntnc3X1Kgb62ePdfma9IXvWbJkSYnIKTdfcQ0EQAAEwiIA0SMskqgHBEAgIgJeXzSdvqg73Sd/deX73H7ZtzM6bFvcwKi/dMtfway/kjndr4YZ+/HR60uz1xdeaY+1HnX5i9VmnV8NrRMq3b7xivTgSfzFF18sQqxZaHKLSrCzUzfSw6//ar1W8UEVxJiD3RIonYmRkxglnw+7X16lGGj9RTgS0UOysQopfvwM+lxKTn7HAUek9O/f34y4USNUrBPLsnjfBPXL6V3q9LzxGFIjNCQH/vX+1VdfFfkcdN4pfvlb7XR7XoK+s3TfMeo7L1Ieft6bfu2THOzETj/j2YunjNzgctZIStnP1jxUUuB2Eugj+gKBm0EABEDAgwBEDwwREACBmCCgfhF0M0g3KkPnS7hTO2Hb4uaPGunAk34OCVaTPOpMbLmM16/saj06bPyWUeu3syXSCas66VAnQ145Pfg6fynnX6fdfp0MUr/TONH1X9pjF23B9lgFAbd8JNZxogoUcozZLTfyiuLxukd3eYuMHrEmUvTjZ9DnktsIMg7Yd/X5VEP5raKHzvMS9vsmqF/q8+P18pd+qpEsMlKKx2+bNm1EngYv/4Pwt9rp9bx42cD1RVomDB5+3ht2/ePlg1Okh5/xrMNKFfrkcy1zvNhFKUrRyikBrNdYxHUQAAEQiIQARI9I6OFeEACB0AgEnRQ73ef1xdDN8LBt8YKk7n7AUQgyyaPXfUF91LkvSBk5MdKd9DsJDbp9I8vxZLR9+/YimsP66yILB3yOJ2Zuv07a2eJVv5WRrv+qf05Lr2QZtnnatGnmMgvdpK92EysvAUO1SxVN3NjwNZ1EpjKiyUlk0fEz6HPJNgYZB9JWVXySwlO0RA9dUVf2SRC/5L06Qqnqp+QvxR+O/pCTW6/3RSR26j4vXjboTOS9yoTBw897w+5d6OWnm+ghnwW5rNJpPHtx4Ovq8kop3Kr97GS7Ux4Qr887XAcBEACBSAhA9IiEHu4FARAIjUDQCY3TfWo4tt1kz85wdSmA08QgqJ3yS6TXL+tcTmcywuV0kwJaffX60qzzhdepjN0Xbq/6pD1Bl7e4DUJ1YsblvJYh6LCR7dmV1fVfigA6CUCtdutMGlTRwi7Sw0uE4PuttlmFEDn+dJIT2okodv2m9o/Vz0ievSDjQH0OVbs49wzvOqReL4v3jXwHqL+qhzm+re8sNVKKf62vXr26mZ/F67kJwl99B+s8L142eL2H3J5r9Zrs96A8/Lw37J4RLz+9RA/r+8RuPOuyUvuFlzrxDlNuuah03wOhfbFARSAAAiBwhABEDwwFEACBmCAQdELjdJ+6Fab113T1F3923jppC9sWbsMpaarOF22nDlJ99LNO2utLs+4XXrd6ZO4ML//CSmRqx0j9JdLuul1CUx02Xj7xdS//Vb+ddlNw2y7TSxizTi6sEyEZXWQnWEjbvHJ6SL5+xCq7SAZdP4M+l0HHgWorh+b369fPzO/BfaxeL4v3TVC/VDHB6+Wvjhu396Zb34Rhp9fzEsY7S+e5DoOHn/dmENGDhQjrbmDW599rPOvyVMc9i5S9evWirl27Og4riB5eTxyugwAIRIsARI9okUW9IAACvggEndC43Sd/fXWaVDp9+Y+GLW5LH3S/YNoBlb+0uf36z79IOu2YEUnkiRMndf2+10RC/lqqG/HgR5TgRK88UW3QoEExdLIO3W0vnQZypP6ry5rsdkqx7mYj24tEZJC+SBHOLp+ITJBrFdLsJiyyrFeiVfks2okeun4GfS6DjgOrrerE2yp68N+l/b4J6ldQ0YPvk5EkfqJwwrLT7XnRfYfqvD+8xpldBJAfHn7eG3bvHrdoHhaYvvrqK5EbSj3soj+8xrMOKzW5rN0zYbWf69R91/v6AoHCIAACIOBBAKIHhggIgECZE/D64qR++XL7Vdi6gwn/MvnQQw+JrUrVvANqe9YvYGHZYp0wycmhnchgbdPPTiyqj7w+W53k85dajji44IILRE4LPnTaClJG9YsnJwcOHBC7Oti1KctKIUg3T4WOXXIw8y+QnBDWLtRaDUtXJ/1+6ncbJ17+q/2rhoeruVzkmJdigs6WqNJ31Ta3sSRzVaiChWzHKoY41SnFE68+lBNWqz26fgZ9LoOMA+mTXRSMmt/D+iyX5vsmiF9+xjePJTsOMmpDFarc6g3bTqfnRce3SMuEwcPPe8Ppg1kVK/idzzsM1axZUyTd5a25x4wZU0zoDTKedVhJ++Sz7ZSQWZaTkUJIZFrmX7lgAAgkJAGIHgnZ7XAaBGKHgCpoqFbZ5dfQtdo6GeEv3osXLy6WDLJz5850zjnnUMeOHc1qo2GL1Wa3RIVeZd3858nqF198QUOHDhXFeBLK/6nJPZ384/I6vHXKSBvlpMitTf7Cbu0DJx91bJf3Wsuqk1d1m9+g48nNFj/+W3dTkPfyeW6D7c7JyRETGRbu+Nfku+++m1q1auVoutcYtt7IEyVeiz9u3DhxiaNIevbsaYpkfM6rTitTO2HPactaHT+92tfpD/Yj6Diw+iN/aXeKkirt901Qv9TxZh0Xdkylvyw88JjhibYu+0j4q3ZaoxO8nmGdd5ZOGbt2IuVhV6c16snJPxYyPvroIxo4cGCx9/2VV15ZTPBw60dZt3U8+3nXch1SVPES67FlrddoxXUQAIFoEoDoEU26qBsEQAAEQAAEQEAQ4OUfl112mRDjcIAACCQWAY6wW7JkiWui08QiAm9BAARKkwBEj9KkjbZAAARAAARAIEEJ8C/Cd9xxhxklkKAY4DYIJBwBubRFZ6enhIMDh0EABEqFAESPUsGMRkAABEAABEAABHiZC4fTq/lLQAUEQCB+CUixc+zYscWWzcWvx/AMBEAgFglA9IjFXoFNIAACIAACIBCnBHgSxElmZaLbOHUTboEACBgEOOcPb2V79NFHgwcIgAAIlBkBiB5lhh4NgwAIgAAIgAAIgAAIgAAIgAAIgAAIRJMARI9o0kXdIAACIAACIAACIAACIAACIAACIAACZUYAokeZoUfDIAACIAACIAACIAACIAACIAACIAAC0SQA0SOadFE3CIAACIAACIAACIAACIAACIAACIBAmRGA6FFm6NEwCIAACIAACIAACIAACIAACIAACIBANAlA9IgmXdQNAiAAAiAAAiAAAiAAAiAAAiAAAiBQZgRcRY8xY8aUmWFoGARAAARAAARAAARAAARAAARAAARAAAT8EnjooYfMWzxFj3nz5vmtH+VBAARAAARAAARAAARAAARAAARAAARAoEwIrF271p/osXbtS2ViKBoFARAAARAAARAAARAAARAAARAAARAAAR0CY8a8Rxy4AdFDhxbKgAAIgAAIgAAIgAAIgAAIgAAIgAAIlBsCED3KTVfBUBAAARAAARAAARAAARAAARAAARAAAT8EIHr4oYWyIAACIAACIAACIAACIAACIAACIAAC5YYARI9y01UwFARAAARAIJ4JjH5hbzy7B9+OEBh9U12wAAEQAAEQAAEQKEUCED1KETaaAgEQAAEQAAEnAix6jL7pIgCKYwKjX/jY6GN70WPmzFVx7Hm4rvW6tjtVrVKbKlVKpuTk78KtHLWBAAiAAAjEHQGIHnHXpXAIBEAABECgPBKA6BH7vbZ9Xz7tPpBEuTl5dOhwAR3OTxJGFxQUUn5BPhUUVqDCwsIj5yoYfxdQnnHt5GMq0bGNU8hL9Lj8ik6xD6GMLXz/vaV0XqdzqVGj2kL4qFJlfRlbhOZBAARAAARinQBEj1jvIdgHAiAAAiCQEAQgesR+N3+3uYBqVTNEjzwSokd+YZHoUZhfaAgfSYbAYQgghtDBR77xd37+kXKHc+miM9IgeoTQxSx6dOjQgZo0qUe1azeE6BECU1QBAiAAAvFOAKJHvPcw/AMBEACBGCCwYMHn1KPH3dS9eycaMOCv1KnTaVSr1vnGr+Iry9S6pKTTzfbtbPG6HqbxED3CpBmdur7ecIhq1ahEBfkFlHu4SNTgg8UOjvDI47+LNA/if/LfBQUFxn+H6MIOqRA9QugWFj3atm1LRx11FDVo0ACiRwhMUQUIgAAIxDsBiB7x3sPwDwRAAATKmIAUPFavnkPt2rWiFSvW0lln/UNYFYbo8emnX1PXrn8J7KUUNpxs8boeuGHLjV6iR1JSUVRBEbeiJRTy4GvWc0HsCqueIG2Xh3u+WJcjRA+O8Mg7fETkkH1iRHtksRBiRHgU6xuWPwpyqVsHRHqE0ccQPcKgiDpAAARAILEIQPRIrP6GtyAAAiBQ6gTsRAMWKrp1uzVi0SM9PYP69RtF8+c/GdgvL1HD63rghi03uokeVjHCTZzwI1z4KRuWn+W5ns/W5FLt6hWNYA5D9DCWuHDEh3oczPkzp0chFRqligSQCoXZoYkemZlZ9MiEKZSRkSHqnjJ1gvj/pl8209SpMygtLU38PWz4YEpNrUazZ71Kv/76mzh30kltqHefvxY7x+dbtDiK+g/oV6JrHhwxga69tiedYoiV8uB2nn/+dfPvbhd0pi5dzjH/tt6zePEX4hqX4WtXdL+YOnbsIM6xbd26daJjWjbXHhYQPbRRoSAIgAAIgMARAhA9MBRAAARAAASiSqBHj3towYKlNHfueOrd+2KzLRYTIo30GDlyOo0b93xE9XiJGl7Xw4LnJHo4CRN+z9vZCdHDX+9ZRY+xjz5KI+69z6xEih7Tnn6M7rjjvqiIHiwifLdmHT388CNmu1t++57uHvwgDR8+whAUzqB/v/smffzRUhr10N1CaOjffxCd2LYlPXD/aLrqqsuFiFG7VmNjmVk3WrZsmainwIhG2bd/u1nnihWr6I25b1Pr1m3orsGDKDc3i3Zsz6RRo0aKdjivBh/ZeiPbFQAAIABJREFUOfvE/7Oy0o0orpL3vDH3X5SSUpX69ruOLrygOzVs2IBefuU5UZ+07YTWR4m/dQ6IHjqUUAYEQAAEQEAlANED4wEEQAAEQCCqBGRUBzfy4IM30513Xmesxa9TrE2O2Pjwwy+oT58R4jwLJJdeeg7VrJlGal6NnTs/pocemkH16tUS5VjwUA8WUezqUsUW9fqiRdNFxAkfXstb5s+fLPKS8D28nGbLlh3UvPkVZvPyvDUPCAszfIwdW9SO0+FX9FDrkeKF0xIYu/NO59RlMm71cTl53W65jbQvjGU3UR2gPir/9FtjeUv1SuKO0RMeM+988P776UBWkkhi+vTTj5vnWfjgI7kwJ7RIj3feXkgbN26kxx57xBQpvluzkRYvXkyPPPK4OMcCwsAB99Dbb79Dt946UIgeLCy8/NLrVL16Xbr6mktEmSt79KWVK1fS1m0/lqAwdcoMuvLKnjRixAj64IN3Rb0sYPAxePBQsx31Rqd7WPS48ca+RrTHJUZen4vpiiuupkaNUyF6+Bh7KAoCIAACIBCcAESP4OxwJwiAAAiAgCYBzuMxYcKLIuKDj+XLXzR+kT7ZvFtGg3DeDz5OPfV6kfRULluRQsKGDW9TdnYuzZu3SIgIdlEYXnXZXec2vUQPFly2b98jbLvllmto+vRhtMaYbPLf6v27dv0hhBm+zkdpih7cntdSGPW6W1mva0U+F+UW0a1Tc7jEbLGPVmYby1tSzAiOsY89ato69J77aOKTfwoet95pRHoYuT+MBS/G/3NDS2TKy1tGDB9HxxzTXCxJ4SUsUoy49dbbTCGEoyjuu/8BetywkZeg1K1T3xBknqOJkyZSs6YN6MDBPa6iB4smb701l+6/fxjddvsdVKNGBSFS3HzzDUZung6G8LKZdu3aaogolc3lKXb3yEgPKXosWPA2jR49gcZPGEH3Dn3QFGQQ6RGzwx6GgQAIgEC5JwDRo9x3IRwAARAAgfJBgMWAadP+z4zOkJERRZPmol1UpPDg9bf02E708LrX67qVpld5mahVLt95442PqE2bY0TSVj9HGJEedqJHSX/+THrqJWxYoz7sRA4v0cMPg1gvu/DrLKqdlmKamWvkKFWFDnmBBQ/zMHSh5IIcuuj08BKZsvDB+TA2bdpsiAcP0oL5H4klJCwssJjBh1w6Mnv2DGrW7Cjav38ftWrVim677XZDrNhmRKVkO4oevEzlvytWisiRuW+8Qjt37KK/33gDjRn9qLFE7QYRNfL1V6tFdMnu3XvpiYnjaMmSz23v4egSNdKDI0vuu+9uEUXCtskoFIgesT76YR8IgAAIlF8CED3Kb9/BchAAARAoFwSsuTtYFOBlLHaRHGGKHlY4fut2Elbcoks2b37PmCi+aEZ5+OmgaIoe6jIVtimIeOEnmsNtpxk/TGKt7Pv/LYr0sB6PTvxzqctgI+KDj9zDRaUE67xcuuyM8EQP2T4vJzml3UkiiuP779fTwIEDTNFj8F3DaeasZ+ieu+83hYWe1/zNWDr2shA8+HBa3sL1rl+/QYglf/yx28jXkSOiPqZPf5ZaHHM0de58nlges+HHTfR///dvI4HqVCPXxzDHe6yix7JlH9FHRs6R33//DaJHrA1y2AMCIAACcUgAokccdipcAgEQAIFYIsAigdyuVhUSoiV6yOUrXstVnEQQKzuvSA8ur+YtsS7d0e0Lv6KHkwhRWstbnKJASvILZztdXY7RLDd/hSF6GJEeycnFWykwlrE8PvFRunPI/ZRjbGWrHoV5hVQh/zBdcWY1Gv3CxzT6prq2Js6cuYouv6KTL/M52uPY41oaSUXPoqFDhhqRE9OFoME7rDzyyFRjedi7hqhwsyksPP7YZCOvRhdzNxYn0UMuU6lcuZqwp3fv6+jhsePo103/E0tkZs4q2i2Jc4m8+eY8QwyZSddcc7UQRqz3fPD+uyUiPTiHCEei7Nq1RyRFRSJTX92OwiAAAiAAAj4JQPTwCQzFQQAEQAAE/BFg0YAFjrFjbxFLPmQeDE4M2r37eaIyrzwcTjuoqLk+eJnJkCF9jbwhnxdLOMrtffXVehow4K8l2uL8IGed9Q9x3kskcco3ImmwD3xYt8+NNKcH1xmmkFHka8lcHNZ2orH0xd/Iib3SbqIHb1GbY2CNtujBiUw5+oKPr776VggdaWmp9K4hcHy+9CtjCUsLQ4T73NzJRRU95BKUYcPvE7ut2Ike6tKWHTt/Fu1wm4cOZYslLgsXfkJz57xtJPM9T2yFy1vn9uvXxzj/sVgOY72H77dGerDowYLJyJEP04wZM6h5i/rYvSX2hjssAgEQAIG4IQDRI266Eo6AAAiAQGwSYGGCk4CuW/czTZkyVxjJAoQUPPhv3d1biibsK01HWdAYOfI5atq0Po0ZM8jcFUYKH1zQulWu2hYLGTIRqbVu2YjM0SHLqTvLqMS5zdTUKmJnF/UIQ/Tg+tyWjFijPop8+TPiQN1lxa2sndAhfXGL7NC9LzZHqL5V7ywrWt5SUUZ6VCh+L4se+Uew5xUYq1qMKA8j9IKS8w9R9zNTQ4v04K1jc3Jy6LTTThKRFVJo4Fwfu3dlU8uWzYxnoYm5w0rdOi0oI3OXEBa4fFpqA9r7x6/C+KZNWpfYvYXLVKtas9gWtjWq1xPlZc4QtoGPtm3biv9z/U73SEp8r9oet1Ov7tG0Z+8WiB76wxAlQQAEQAAEfBKA6OETGIqDAAiAAAiAgB2BW299hB599E6xzW6Qw2l5S5C6cE90CLDoUb1akeiRXKGQ8guSzIYKkwvpkLGvS6EhcvDBoke+8V+B8Y+KhujR46xwc3rIZSR2CUD5mm5i0EhIudkQSb1u977/3lIhtBx11FGGsNOAqlRZH62mUC8IgAAIgECcEIDoEScdCTdAAARAAARKnwBHcaxZ85OR5+A++vLLNUbug4sDGwHRIzC6Urtx3tJMSqtWiSokV6BkYzmLeuQnJQmRI+/ISRY/8oz/kgoLRE6PK8+uHlqkR6k5HIMNQfSIwU6BSSAAAiAQ4wQgesR4B8E8EAABEACB2CUwa9a/jB0zxtPEiYNFPpFIDogekdArnXv/93su/e+3XEpKTjJiOv6M8uDWOafH4cI/M5zy3yx88LKgNkdXpFbNqkL0CKGbIHqEABFVgAAIgECCEYDokWAdDndBAARAAARikwBEj9jslzCtCnv3ljBtKy91QfQoLz0FO0EABEAgdghA9IidvoAlIAACIAACCUyARQ8c8U/Abcva+Pc+HA87dOhATZrUo9q1GyKnRzhIUQsIgAAIxDUBiB5x3b1wDgRAAARAAARAoDwQ2Le/Ce3YsY+yMrPFziw47AlUqVKFqqVWpUaNalPVKrUhemCggAAIgAAIeBKA6OGJCAVAAARAAARAAARAILoEcnLaUnbOPsrJPkSHDxfPFxLdlstf7dVrVBKCR6VKyZSc/F35cwAWgwAIgAAIlCoBiB6lihuNgQAIgAAIgAAIgEBJAvn5pxhiRz7QaBJgwYMPiB6awFAMBEAABBKYAESPBO58uA4CIAACIAACIAACIAACIAACIAAC8UwAokc89y58AwEQAAEQAAEQAAEQAAEQAAEQAIEEJhBY9OjZs2cCY4PrIAACIAACIAACIAACIAACIAACIAAC5YHAvHnzaO3ataapSYXG4WT4mDFjiG/AAQIgAAIgAAIgAAIgAAIgAAIgAAIgAALlgYBv0UO9oTw4CBtBAARAAARAAARAAARAAARAAARAAAQSi4AM3IDokVj9Dm9BAARAAARAAARAAARAAARAAARAIO4JQPSI+y6GgyAAAiAAAiAAAiAAAiAAAiAAAiCQmAQgeiRmv8NrEAABEAABEAABEAABEAABEAABEIh7AhA94r6L4SAIgAAIgECYBLp06UL5+fk0Z84catasmWfV//vf/6hWrVpUr149z7IoAAIgAAIgAAIgAAIgEC4BiB7h8kRtIAACIAACcU7gzDPPFKLHv/71LzrqqKNcvd28eTOlp6dT48aNqX79+nFOBu6BAAiAAAiAAAiAQOwRgOgRe30Ci0AABEAABGKYgK7okZmZST///LMQSDgiJCzR49tvv6XTTjvNlZBOGT+Iw67PT9uybDRs0KlTp4yOP7r1nH766aK6lStX6lSLMiAAAiAAAiAAAh4EIHpgiIAACIAACICADwI6okdhYSGtWbOG+P98hCV68MSZDzfRQ6eMD3cp7Pr8tK2WjYYdOnXqlNHxSbceFj2SkpLo66+/1qkWZUAABEAABEAABCB6YAyAAAiAAAiAQHgEdESP1atXm4JHWKKHnDS7iR46ZfyQCLs+P21by0bDFp06dcro+KVbD0QPHZooAwIgAAIgAAL6BKIe6cG/VshfuvTN8i7pt14/5bmsPNxst9bppw1vD1ECBEAABEAgFgm4iR78mbFu3TrKy8srZnqkkR7qhNlJ9NAp44enbn1en5nyutfnqdfnrq49YfsYVru69UD08NODKAsCIAACiUFA/axVPY7GPNsP0bDmv17fJaRNQduLmuiha7gfqFw2SL1+4OgIGW42+GnLr+8oDwIgAAIgUPYEnEQPzt2xdetW2rt3bwkjIxE9rJNlO9FDp4wfcn7q0/nc0ykjP+OdvsD5sUnXV506dcrotKdbD0QPHZooAwIgAAKJSUBnrloaZILMyZ3s0vEp0vaiJnpEqsZ4dVYYX6Ds2tCt1+3LmZ86vPzEdRAAARAAgdgiYCd6FBQUUFZWFv3000+2xgYVPewmylbRQ6eMH4J+69P5zNMpE0T0sBOAwvbVLw+n9nXrgejhpwdRFgRAAAQSi4Dd56nuZ2w0SIXRtp86/JRV/YXoYel9PyCdyvqpIxqDD3WCAAiAAAhEj4Cd6JGRkeEoeLAlQUQPp0myOtHXKeOHRJD6vD7zvK6r9rmVDWKbl+86deqU8WqHr+vWA9FDhybKgAAIgEBiEoDoESx1RlyLHm5fnmSIjBpGq4bN8GPktUbKq36v+xPzUYXXIAACIFC+CVhFj927d9Pvv//u6pRf0cNtgixFD50yfkgHrc9L1PC6HobooQpBYfsclIvVDt16IHr46UGUBQEQAIHEIqAjenilYrASk3PWIEtI/H7GW+fYYc6/3UZCQooeauforCFyAgjRI7FeMvAWBEAABJiAKnrwF4X9+/cT5/NwO/yIHl6TY91ecNvW1u+E3E1U8PrC43U9LNEjiPBRmqx12uI+g+ihO8JRDgRAAAQSj4DX3NXtetBrbpR1P+NLY/4N0UMh4KWO6XYcVwnRI/FeNPAYBEAABFTRIy0tjf744w86cOBAaKIHV+Q1QebJsU4ZP70VtL4wPwuDLm8JIniUNmddvhA9/IxalAUBEACBxCLgJzLCurLBS/SwktRZtaAzdy6t+XfMix5+Ok86EwZgu7p06tWxwU89ifWowlsQAAEQKN8ErMtbeLeWbdu2ldimVvXST6SHvE8nB4ROGT+0g9QXC6KHn6gWlYeOvzpldBjr1gPRQ4cmyoAACIBAYhLQmWOqYoduhIVOvXbEde6D6BHBWA0DMESPCDoAt4IACIBAghKwS2SamZkpEpk6/SoSRPRgvDo7fuiU8dNVfusra9EjqOBR2nx1uUL08DNaURYEQAAEEouA1xxYZ/mLJGbNbakT2WGl7WUPl4foEcEYDQrYCt5rYLiZGOYXvQhQ4FYQAAEQAIFSJGAnenDzeXl5tHbtWltLgooeThNz60TfbkIdthjgVJ/TZ6HO57SfL09h+1jabHXth+hRig8zmgIBEACBckbA67PVGtnB7qmJSp2EjaBzYi97JF7diBOv7tBtz1pPVBOZqstWgihHTk77qdfty5g6CKQYorbpZrObDUE7w6uTcR0EQAAEQKDsCTiJHmxZdnY2/fjjjyWMjET0sJuc2wkQ1kl1JKKHbpvys9P6eal+Rlo/a9160O3zM2z/dH0Mq13deiB6lP0zDgtAAARAINYIWD9XnT5brXNU61IXq19OO5nqzN39zMnVuXbQ3VP9tqf6GlXRIxYGS1kIEGXRZiywhg0gAAIgkAgE3EQP/iD/7bffiPN8qEekood1gu4kaKgT60hFD902w/zM0xU9wvBN17+wmOrWA9EjEd4i8BEEQAAESpdAmFGZpWt5OK3FveghVSUdtSoMpGF++QvDHtQBAiAAAiAQLgE30UO2tG7dOjp8+LDZcBiihzpJd5v0y8l12MKA3+UtQajriB5h+VXaPHX7BaJHkJGDe0AABEAABNwIQPQYQ/PmzSu2DDnJEAgKnaDZqSTlYYiVhhhRGm2UB9awEQRAAATimYCO6MH+r1692lxHG5boISfqXhN/nmB7lfHTR271RRJuKm3QqSNsn0qbpa79LHpUqFCBvvrqKz9dhLIgAAIgAAIg4EpAd4lMPGJMiEiPeOw4+AQCIAACIFA2BHRFj4KCAlq/fr1IcBqm6FE2XqNVEAABEAABEAABECifBCB6lM9+g9UgAAIgAAJlREBX9GDzeCvbLVu2UL169ah+/fplZDGaBQEQAAEQAAEQAIHEJQDRI3H7Hp6DAAiAAAgEIHDfffcRR3E88MADQszwOrZt20apqalUs2ZNr6K4DgIgAAIgAAIgAAIgEDIBiB4hA0V1IAACIAACIAACIAACIAACIAACIAACsUEAokds9AOsAAEQAAEQAAEQAAEQAAEQAAEQAAEQCJkARI+QgaI6EAABEAABEAABEAABEAABEAABEACB2CAA0SM2+gFWgAAIgAAIgAAIgAAIgAAIgAAIgAAIhEwgsOjRs2fPkE1BdSAAAiAAAiAAAiAAAiAAAiAAAiAAAiAQLoF58+bR2rVrzUqTCo3DqQmpkoRrAmoDARAAARAAARAAARAAARAAARAAARAAgegQ8C16qDdExyTUCgIgAAIgAAIgAAIgAAIgAAIgIAnMnDkTMGKAwDU9L6fUanWFJVWqVClmEfooBjrIMKHXtd2papXawpjHHnuMAkV6QPSIjc6EFSAAAiAAAiAAAiAAAiAAAolBgCfUl1/RKTGcjVEv339vKZ3X6Vxq0KCmED7sRA/0Udl2HvfRueeeTY2b1BXCB0SPsu0PtA4CIAACIAACIAACIAACIAACWgQgemhhimohnlB36NCBmjSpR7VrN4ToEVXawSq39hFEj2AccRcIgAAIgAAIgAAIgAAIgAAIlCoBiB6litu2MZ5Qt23blpo1a0wNGzaB6FH2XVLCAtlHTZs2pEaNmiHSIwb7CCaBAAiAAAiAAAiAAAiAAAiAQAkCED3KflBA9Cj7PvCyAKKHF6EEuj5o0KDQvJ0xY0ZodaEiEAABEAABEAABEAABEACBkgT8iB6bftlMzz//uqikWrWq1KfP1XRMy+a05LPl9Mkni83Kx40fTlz2kUeeMvJU1KX69evSXYMH2ZaTN82e9SrVqVOfrr7mEnHKqS15berUmZSWlirKcntsAx+dzz9L/J/r69atk7BPHnZ2Pjhignm9R48edMaZJ5ntq20MGz6YUlOriXa++GIFDR9xt1lu0aKloi3JRlZ48803FGvfafxFQ/Rgfp8uXkZsAx8Txk+ms876C3Xpeq74e+qUGdSjxyXFbL7sskupceM6tn1stZ195TYyMjKoa9du1OPKbqKIypOZyPb42pdffEtvvvmW0W9p5piQ5z/44ENxP48rZsv1yHGkcmUbW7ZsRU8/PVX4JvuX/VP7ZO7cdygrK1vYN37Cg/TVf78h7id53HHHXdSocdH40TkgeuhQSpAyLHoEESvG37HfJDTi6VoUtJ4EwQw3QQAEQAAEQAAEQAAEQCAUAn5EjzVrNtBbb75N06fPpC+/XGz8fzY99dST9Pqc16lySjUaMOAW06ZRo4bRqaeeQtdf/w/KycmhgoJcenb6MyXK7f3jV8rMzKIRw8cbk9QceuONl+nAwT3k1Na2bXto1KhRNHz4cJEHg4/MrL304osvi7qvv6GX0d5BMWn+x0030vHHHUsFhdmiHE+ErXaee+65tGzZMtq5cxvdeONN9NJLL1Duof109+CRZhsffvgeLVz4CY166G5RxxvGfyNGPCAEEmnnM89Mo/T0/bRgwUeirb/97W/i//v27TTbd+qwaIgeq7/9wdhd5F/Edi1e/Ck9++xsuuKKy6i3IVT955PP6Ouvv6JLLrnI8OtjevjhR0zTFi36kJYsWSrOzZv3Gn3++dc0evTwYj6wCMHixG233m6wyqK+N/SnJ554jCpWOiS4vf3222Z92Tn7jH5NF38PHDDEsGeqWB7CB4+Jl19+jTZt+h/ddtvt4jyX54Pr5HoWLPiXsNVq4xNPTKX+/fsaYtOFdDBjr9nuypVLaOrUGfTAAyPEkiGujxOPPv7EeGrT+kTq3v2vpm06fSMLR030SEpKosLCwlAeZmsla9asEVvMjBs3jm655Rbq1auXeGhq1apltjly5Ehx29ixY0O1IVr1RmIks1YPO+6yjFufBBUrIHpE0nu4FwRAAARAAARAAARAAASCEQgqerBYcWWPvkIwePqZJ4WYcOONfYVgwQf/8n7OOR3pYmNizSIEH1J0UMvxeY6e2Ls3ndat+4EG330X1ahRoZjoYW2L7xk6ZDht3765hKAh62bRo3//QdS6TQvX9tmHlStX0tZtPwqhhCMAdu76nT5b/Bk9/vhksw2esPMknH1N359Ju3btoQmPjKL//nelKQSxnU4+uvVONEUPFqhYgDruuDbCBI7OYUHg+uv/Rt99t5ry8g4bERP/oH37t5t9xP9gQeP99z+gpUs/NwSNJ4l942PH9kwhOr311hzKzz8s+ltyS0/fRa++OtcQoF4RPNWDRZiXXnrVuO8d81qR2DXOEM4mU82atUwbNvy4yaxn4qSiSBy2R7Vx3x8HaM+efTRx4nhh4wcfLDQElRn0j3/8TfQ7z+1VUUOOhxPbtjRFGD9PTOiihzoBj4bo8cYbbxid3YeWL19OHTt2FL6uWLHCCPcpCoWSbdqJE59++qkRvtPVDx+y3hNrooeduGQ9p/7tJkZB9PA1NFAYBEAABEAABEAABEAABMqUgF/R48UXXqHBg++hd9+dJ5Z7PPTQeOKJKQsBF17UzVhOcJDatTtBLH0YOfIRuvrqq8wlKywIWMux8yyQ3HTTQFq1apWx9KESdenSlb5dvZrs2uJJLUdwnGZEkUiBheuw1i3vtYoesv0KSYfF0ggWPThS/csvPxeT51dffZ1mzXpO9IkqBvCk+b77HzCEgH8LgWfXrt1GpMRllH5gT0yLHk9Ofozuuft+IQR8883X1LPnX41/3yYEnHvvvYdOPvlUOvHEoiVAzIP7ol27DtS0aX0hJLA4wgKCFD0Wf7qMftm0mUaNHGuKF1JQWL9+PW3e/Atddll3Y06dUWJpz+C7hoslTEOGDhJjh5e7/PDj93TfvSPM+tmO+e8uEmIMRw4NGXKXsMdqI4s3vHzqtddni8gbLt+333VGNMntRh/OKRFhc8P1t9D48eMpN/eAIbA08LW0hW0KXfSQT300Ij04wuPUU081Hoq51Lt372IvGBYnunXr5hhdkp6eTv369aP58+drv5iC3KNdeRQLeokcTn2jK3pYIzsQ6RHFzkTVIAACIAACIAACIAACIOBAwK/o8czTM+nKK680cnh8ZPzK/oTIzcDLVtav+5Hat28vWpFLTH7dtJemTHmSWrduTbfc2k8IE9Zye/fuNJcm8KT50Ucn0AsvzKDPl31Bdm3dfvudJSI4pOih1s3LUR5++GFqcUyjYpEeskzdujWFuNK9+zU0cOBA4wfxZdTr2muoa5eLbSNX5MR++YolQvS44MKLaMrkqXTddVeJqASOqIjFSA8WOfbt20vHHNOGZs+eYfzQX5TTg32+/PLLxZIXFgxaGoIH9x8LInxu954dtHvXXhHloUZM8NKWDkY5ZicjLzgKhsWHicaSEz6aNTuKqlevLJaeyKVFfF5GdvC/p0ydIMZDm9ZtitXF1zjfSOfOnahTp/OMOfvfS9j4z3/eTTNnPUPTpj1L555zNi374kthU82a1UQeE6uIIqNTeNzm5mYZfv7F8LeZ57Ij9ZEpV6LHrFmzRAdv3ryZjj766GKPPgsU6vIW63uBIzR4OYyf6JMg95T1G9ktykPaBtGjrHsJ7YMACIAACIAACIAACIBA5AT8ih6c04OXL0ybNsUQEw5R377XFcvpcfhwhjBKjcLgSTELEIs/+8jMqSHLLViwwIiseJlatTqBDh3KprVrvzeiEN6k9d+vFREUdm0daySy7NT5LFPM4PbUfB1c9z//eY9YqmIVPWROD9l+ly6XiOUtSz//lKY99Qw9N+MpsWTl++/X0yBj3ij9GHzXCHFtzutvCf94GQ0vE7ngggvFj+KxKnpwIk8WGOSSkV2GkDF79rMiCWz37j3ps88+o4NHliTlGctV/npVH/McR9888cTjVCklzxxo1mUiLCg8+uh4sWyFo3CYeZs2x4mlL1yfzOchK2DhY+CAe4xcIgtFFMf5559vCEjnFysnl8u0PLZJMXu4Dmkj3895ZRYtWkLbtm0T7XKkEEeajBgxzBRk+B5eWiOXv0hfMzIy41f04Iy8/GB5CRfWJTZSvFBfK1wHCyWzZ8+moUOHikscQXLppZcaKlNNI5yrSCRxOqQNXMeHH34oltxY61DtWG2EeHGdbD//u127dqI8R6/I87IttyU6bq9GnaUufD9Ej8g/YFADCIAACIAACIAACIAACJQ1gSCiB0/wOSpD5naQCUqtuTqkbywYPGzkSZRLQ6y5P3hyzUsoOOHptGlPiaUVjRo1MiMo1LZ++OF/ot1XXp1pK3pEktODxZlnn50mckVwGywOcKSC3IlG5vSQ+UtkNArvUBNrogfb/OCDj1DXbueZkQ+8xIP/5qUpn376YYn8GzL5KQtNy5Z9JJaPsM9RMEafAAAgAElEQVTWSI/69RqJhKgsaPByGBYuOEGoTArrliCURQ9Odvr+++8bzJ4RSUyHDb+vmOghc8WwqGHNEaLayHlDeMnMpk1bRG4ZFj0mTJhg9pscfyyI8XHH7fcUW0bj59krV5EeOsk4pfPWsnb33nrrrfTcc8/R/v376ddffxVLZ7p3724ugbG7x3pOCjEsZPDhVIcUOvh+tQ1VyJG5SYKIHk65VHSFELbdaXmL13IWLG/x88ihLAiAAAiAAAiAAAiAAAiEQyCo6MFLOVQxY/GnX4jtafngrUTnz19IDRrWF4IBH5MmTRXLRtRyvJyEl7CoE2suz1vF3vnP242cHi+ZYoJsi5Oc8gT03XffNbZDPYd27dxN/QdwCoKFxZKpBklkytvcHn/8cWK5Be94smTJCjq+VXNhM+8Wc84554j8JWrSVm4nJaWqYfPUmFrewsxlvhKOvOClKPz3lCnjjeUdHemdd94yxIHX6IQTiiJsuM9+/fU38xwvFbnyyp7CZzUpqVwqcsklFxo5Qr4ReTt4OcmW374XSUnVRKVyhLLQ8ciEKdT2pNb03xUrjXovMyKE+tPGn74R97Rq1Ypq16khinc5/2IzcuS112bb2rhvX4bI98FjkJfCpKdnibwsbKf8m/uNxwZvlczn1q/faI5P3grX75HQoocKa9euXdSwYUNxSooOOqKHl7jidV0KLxMnTjTWYPUXUSaRHmHn9IDoEWmP4H4QAAEQAAEQAAEQAAEQCJ+AH9GDW69SpTqlVqtr/mJet04LEQnAyyWqV68nojX44HO//PK7Ub6K2DqUD56k1jDKqOV4u9m6dZoWm1hXSKpKtWs3FFvR2rUl80TwBLxaalVqfnRTMannuvmQS1LYNq5D7h7D16xl+FzTJq3N9mvXamzuSsKT9d27skX+h8aNm5s7udi1I/1zasOt56Kxe4tsj31jNnKZifp3tWo1if1V+6xK1RTzHG8py9vwqnk5uF7mcvBAITVpUk/0E5eT+T2YuUx6qvrMfcXtMEu+R93KNn1/njFe0umUU04Qt/DSEy7D9TjZWDG5ktnP7IMYc0d2oDl8qCJt3bpTtCV3heEyXJf01c5GnT5q2rSh2Fr3scceE7vBrl271rwtyRABHPeeHTNmTIkb+M5oJDKVOT02bNggFCW3w0tskPfK3WB4aYtcolKaogeLLdOmTRNLaTgChJfbNGjQwNU3r4sQPbwI4ToIgAAIgAAIgAAIgAAIlH8CfkUPvx6zSMKHKjz4rcOtPNd/KDfPV34Gv+1zG9Gyn22Jpujh11c/5VlEsObs8Lrf6R4WuviwCixe9bldD2KfU33lKtJjy5Yt1Lx5c9vdW9hBFjDkri46ogfn1+DlJerSE66nNEUP2TFSfFGXvgQdJJGKHn4jO7C8JWhP4T4QAAEQAAEQAAEQAAEQCE4g2qJHcMsS587yKnokTg+Vsy1rpbDBERnLly+njh07ir7iZKJvvvkmHXvssdS1a1dxzkn04CgRFjuGDBkiBA+ZWJTv4XwcdqKHek/QnB5OQgrXJ32x5vvgBKd8jDUSB+keXjk83CJwZE4PiB66tFEOBEAABEAABEAABEAABMqOAESPsmMvW4boUfZ94GVBVCI9nJJqehmje33jxo1GYpolYvtaPm655Rbxn9wRRW1fihhyl5SmTZsSL8nhJSRSLOEIkn79+hnZZV8Vy0x42yKOuLDeI3N+SDvlDjA6u7dIO6xs+G8WVSZPnmysXdoqBA7ph47oYeerHUedJLAseoR1cDIaHCAAAiAAAiAAAiAAAiAAAtEjANEjemx1a4booUuq7MpFRfQoO3fQMgiAAAiAAAiAAAiAAAiAAAgkBgEWPXCUPQHeslcmBuXkr+qBPir7/mEL1D4KLZFpbLgGK0AABEAABEAABEAABEAABEAgPgns/WMr7dqVTlmZ2ebOFvHpaex6xSIH70LToEFNsVuNVfTgXUm2b9tL2dm56KMy6kbuk6pVK1PjJnWpapXa4e3eUkb+oFkQAAEQAAEQAAEQAAEQAAEQSAgCvIUnb+vKO6AcOpSfED7HmpMpKcmUUrmiEDz4sIoe3Ee8xWtO9iHKzT0ca+YnhD2VK1ci3s6XBQ8+EOmREN0OJ0EABEAABEAABEAABEAABMo7AZ5Q44gdAlbBgy1DH8VO/0hRinN8zps3j9auXWsal2Qk7Cx0MtXuhthyC9aAAAiAAAiAAAiAAAiAAAiAAAiAAAiAAImNTSB6YCSAAAiAAAiAAAiAAAiAAAiAAAiAAAjEHQGIHnHXpXAIBEAABEAABEAABEAABEAABEAABECACUD0wDgAARAAARAAARAAARAAARAAARAAARCISwIQPeKyW+EUCIAACIAACIAACIAACIAACIAACIAARA+MARAAARAAARAAARAAARAAARAAARAAgbgkANEjLrsVToEACIAACIAACIAACIAACIAACIAACED0wBgAARAAARAAARAAARAAARAAARAAARCISwIQPeKyW+EUCIAACIAACIAACIAACIAACIAACIAARA+MARAAARAAARAAARAAARAAARAAARAAgbgkELHokZSU5AqmsLBQXB85cqT4/9ixY23Lq/XIe+KSOJwCAQ0CTs+V+mzolOGmdJ5RtzLW59GurFcZvs73yf9rINB6r8hCkdpkbcyLmZNxQf2ze+e5vROD2BeJbdb2pL1O5536xWucyPt0ytn5o/vZ4ddua397tWPtO7ex77df3Nr2067uM+jlq3zHeI1h3fb8sPZ6Dqxsg44r1Savse/nXRrJe0d3HNjZ7va54NXfkTw7kfD3utfvZ4xXfX7Gq05dTs+H3+dGt99VHrrjTMcWr/HvxM1u3Mj3opd9bnz9jlc7+3T6z+k50vmOFbRNL7vc+liHaazyV20P8r7R+Uz1Yuv1/HuNOycf/LynvNrw+vzTGXd2ZXTHhZ/va148+bpdvwV93zi1F4rosXr1amrXrp05uWIj16xZQ6eeeqpwgg870ePTTz+lrl27mrbJDvTqaB14KAMC8UDA+vKxexnplJEfzHYvevWcTv2Sq9uL0ekDxe5D2s1+P/Y4+ejmu3zR2n1BcOOi2uWXg1cfeNli/TDVqU+ddEfil5/+iKSsH6Zu/a77ge6nPaeyTs+F3edaJO3p3qu26/WOcBvPXv76ee7CfNb9Pgdufnjx8eNjkPeNvMfufeTnOfJ6d+jU5YdTGFz81qHD16s/g3AI8ox4PTtBrgd5/p2+C3lx8vuM6bYT1ni3e7dabdZ5pnSZen3W6IyrIHXojHm377tOdumw8Xo+nb5D+enjMPiHUYcbZ53vWTrfN3S/D4Q1tr3Gm47NQT5XrO16vWu8rgfxw863UEQPqxKj/u0kYKSnp1O/fv1o/vz5pl1enez2UOMaCMQjAZ0PUZ0yui+MSD84dL4we73c3L5cun2Q+vnAkmNF11+/k7Ugtrh9YXT6YqHb907++vVLtz2dcWD9cqrzpUK3fTeWTp9Jkdbt9eXQS1z0M2a8niFrf3uV13nmvLjp8PM73nTf6W7jTWWh+xzp+KL7TOm072eCoMtEdzzp+hrGM61rk9v7WccOP+Ndtx+DPCNBbPV6L9ox1P0cs44d3b7306ZOG7rMvVh4zRmcruv67VRO9z3iNt4jrcPrO4zOda/npCz56zw7XvZFm7/X547uc+l3nPn9vPCy045jGPzd3pleY8/rup/PQbVsxKKHFZbTg2w1kCM/xo0bZ0aCuHViUOdwHwiUdwI6H846ZZxe/mF+QfF6sep+AHh9kMl6dPz2skl3fPj9AHD7sPUbyebHX91+1vlCpPtFN8iHk849YfevzljQscttzOi04dZHOj7r9ktQO3VtsI4hHd+DPEc6z6iftv36p/NMuX250+Hk9xnXYaL7DtLh4YevzrtF9znTLefVpo79kXwW6rK2+2wL+kzojDmvcaLT906fxzpMvcr49cFpPLj5oeuj33J+y+v2vd8xH/Q9bx2zXn3l9rkTNv9IbNF5jv2+b8N4Rv32k46NkYxBJ3vc2nV7z+ra4vWujuR94/W+4+ulInowDHnwF34peKgGqmt55KSAo0E+/PBD6tOnjyg6d+5c6t27t3mbV54QHQAoAwKxTEDnRaL7IalTzs/LXac+HbZ+2vT6oA7LJp0PTq+Xd5C+s+Pl9sUw0ja8vlx41e913euD1Ymhk11+vyQ7fYCGbZe1Hf7bTdzS8S8IG692vcas9fmy+9vp2fAaS151RfLs6tzr9znSYWUto/Mui3SCoMPZzXYvVtF6pt2eRd3nwY/vfp/9SN75uvbb2aQzZrw+F+Szpfv8+323+BnnQbnr9K3T2I3WM+X1LHg9S07vPD/vIh0uup9nTuW83s1e4yVS/tb2dXzWYR8Gfy82Xrbyda/nMig/r/Hp5zPMzzMeCXs/Nsl2vBi7jWvrtVIRPexeyHYDwXquR48etGDBAuKcIXxwjpDu3bubS2IgevjpapQtjwR0Xi7yuZH+uYWhWxnoLCnw+sDz8xLT+fLm9aXJjYkOL/V95MVMxzcrf9V+nWRZXpEffvy1883tA9frw8SubbU+3Q9da7871evVH//f3v2EWnJchx/vl1UggRnhsURQIu1ivJLyBzKzUfDMSgtp5YUU0E4jJLDBIBG8sBA/JLySsUECiVi7gCXCQLCEEVmMshwxCWSGUUjkJJBRIoMkEs2E2EOI4/dz3et6t27dqjrnVFXf27fvdzbSe11dfz5V3bfPed19Q2vJTWpTsxZTc6ttt3Sxk3PPeUrHbXzM1FxkhWu9tIZLx6d1PaX6rW3buq/1ONIc+9K5Krc915ce82+dH83nhzSv/ryjeYTLUlZ7Pk8dy5a50ZwLSutNevRLOhdZzgfSutQEWbljXTpvpOauZK9ZN9J4tOt5jGNK8/kWltGUl9a/ds33Om535a99t1hufVmcpOvcmjm0uPk5zx1f0rqxrm1pvD1MNZ/TpeNfe27QlpM+A/z2SSc94pO35WSuBaAcAlMWsH6wWU4y0onWeqFWe3Ky9LnXBUPNB1brha3U95oPIs0cWn1z8+7rablAyLlLdab2s643TXnpQkpTh3TclAIHzXxqA4/aedfORc16tvTJYi3Nm9TXXFstfSitg5yxZv6tfZIuTjXzrWlTMwea418b5Fo+tzX91xy31vOQdl1py5VsLP0vff5JVtJ2Sx+tZUtrrOWYyp1Trcejprz1XCR5W86ppWNGasfSb+mc4raXzkutfZHWlXYdaa4TNX219ie2HmNtp9aC9hwuzW9PN6uv9LmwF0mPeBDav7RJg2c7AlMX0BzwNSeq3LgtH6DadiVjS5vSxYm1TxrfXJvSiV17AVTj4+tubUMz/lRbre1L85Trl7TfmBd10jxZ2taOr7T2LHNnCYgsxvHFq2un5rEe6Rjz23MXyrUWretYupjNbW+9iI3r7elSe06xrhvNXSGWOi3Hn+ZYtnwuWY7n1FrOHTeWPmiCGO15oLVd6bOxpq+pc4TmOLKsZ816K9WnbctSh3Ru2+ZclXw0c6FdF9KYpbUgnZct/tJnk6av0nEnrZtWW20ftZ/nmuOkl5u275pzuisz6aSHf7yFJId2Oik3NwHNAd96AsqdUFs+OCwXNdYP7dIFZuri0Vq/pe+lE7v0QSb5ShcI/gNKeyujpT+pvqXWifViP+fVsoY1x4hkqe2XdH7RemjLadeXpT7rxciYdWuOAc38avpoOW/UnDOkfqbWeHy+shyjUnvSPOeOCY2ldBGvXbfScWnxsLZZeyyn2rGYjVHWUmfrMadZd5o2LI7a83PqM9GyhjSfQ5bziLbf4XHQ+xrGci6zlM3NX8s5rXbdWI/9HnOoOb9qj0vNGm1Z25p+aMqM/ZmROidbzzfSeb1b0sO9dPT06dOL9m7dujWcOnVqre14wvzPH3744eK9Hc8+++wQl3G/d4mPy5cvD+fPnx+uX78+XL16dbh48eKibt7pIU0v2/ddQHPAa06Y2g9fbV29PmSkDw5Lf6x9ktpu+QDWemv60HohUuMSHzfWebCM31LW8sGcO/YtY9Ecf/E60Vz0pcZsGVvq4lzbrrTmtD6W/uYulqRjTOuv6bPlOOo9Nu0a14xDmj/JtOXY1vZPO95SXy3zJZlo15HWTuugLWfxytVpOf5Lx6NkJW1PnXfHcNCaadtuKWf1tK7t1s9w7di0ppbxWtpuOTe1fqZaxiSdb8K6NMel1ij1ua/5o5emfstnnqY+yUh7HtGWy13vxb/vkvRwnUr985MRb3e/dwkMl7S49957F7eb3HPPPWtV+H194sNt5NtbtNNKuX0XSB1T1pdi5o7L2Cb85qTScRyfyMOyUt9Sd2uVxmjpu+VCNTX20lqx9lGyzLVl9Ul9QEtm8e3kFgvth1zqosWyTlIXCJJZ6vNFOv6lfTTHX6oN7xTuLz3u4euRjiHJMV571jUljVn6nPcXOal+Wo+j0ljj470017njsXShaDmOUmPWrOHw2qjnOaPlHJ3rt7Qupe3auYwtpTt8pWNYMze5Yzh3bqw9RqTPVWnNSYYt5x3t54A09tZzbum41qyx1mNK+nyU5tCvt1zcI32OpT7Tpc/T+JgtzYHmeMmdP8b073Gc59aOpd8p/9JxKfU7XA+56wHtcd+6tktrr7QuNP3THjel48J6rSKda0rbuyQ9WjrAvggggAACCCCAAAIIIIAAAggggMAYAiQ9xlClTgQQQAABBBBAAAEEEEAAAQQQ2LkASY+dTwEdQAABBBBAAAEEEEAAAQQQQACBMQRIeoyhSp0IIIAAAggggAACCCCAAAIIILBzAZIeO58COoAAAggggAACCCCAAAIIIIAAAmMIkPQYQ5U6EUAAAQQQQAABBBBAAAEEEEBg5wIkPXY+BXQAAQQQQAABBBBAAAEEEEAAAQTGECDpMYYqdSKAAAIIIIAAAggggAACCCCAwM4FSHrsfAroAAIIIIAAAggggAACCCCAAAIIjCFA0mMMVepEYASBo6Oj4fj4eKNm93v/L94ebtN0KVV/uJ9Un9s/VSb3+7BuTd+lMr4dTXs5D00bORNpX7dfbg6luc3NcTyO0hxZ57c0HktdrWNuXSeSUbhuNGW18y/VlVqDJdd4brVlexwXmr5K/bOeq6Q1pjmnUQYBBBBAAAEEECDpwRpAYE8EckkP3/3S9tQ27e9SPJp9S0maVDCdC3Cs9fjEQrxf6WdrG5Yg3vWnZe40+9fOURy8a+fFB6+lOcsleDTrNTdm6xq3uKT6q1nn4XhKY86ZSeu05KVdt6m2w32lPpTK9uiftA735BRNNxFAAAEEEEBgogIkPSY6MXQLgVQgIAV9uaDLGrxJf2GVgvhSoJ7rS4++h+22BnKSde4uiNqEiLU96QjRBsRSUsU6X74+KQFQuruilPSwrJPYyGJsKasdc21ixdIX7bz3THpY+idZac4t0tpnOwIIIIAAAgggEAqQ9GA9ILAHAj4Q0AQX2gSHpq4cjSYw0QZfpURFKviV2ra068cnJUhSDrl9tP5x2y3zoelfWEbzl/tcee18acajKZPqh9U4l0SZgok0Fmm9x2PTlJc8LPOiaa/XsbIHp2q6iAACCCCAAAITFCDpMcFJoUsIxAKWpIc2UWAJbHL9ySUNSkGVNcirSUi0JAGkgFCTKLH02Tq32qNDO79jBa2a9jVltIkJaRzS9lKSR7OeSvOo2aYdp7Yvrpz0zg/rI2Xac4vlfGE5VrRrn3IIIIAAAggggEAoQNKD9YDAxAW0QUGpnJRokIKU1Pb4d5b3QUhlS3ciWIJXbSCrNS7VZ/W3BJA1Y9YmFDR1W8YmJXG01po1W1on1jWtXSstSS/rmFJrRJP0CPuYS35o14fk2Lp+4jFq6pv4KZvuIYAAAggggMDEBEh6TGxC6A4CtUGGJTCVgikp8NAErrk6rIGfpi3NqrEEedL4NQkLTUCuHZumP9K6yQX1mrq1a2vsMWv7YUkM1JbV9kUycdvDf1JCsKa/mmNOm/TRrtlSfVo7zXFNGQQQQAABBBBAQBIg6SEJsR2BHQvEQZHrjvZlmaW/uluSAJaA2pdtSXqESYWaIMsaGNa0odmn5O/HGPdVO7fSstTO7y6SHrVjLgXv0jik7dqgP7e+c8kNTdKj9jEU6VizJB6049ese+l80TKP0rpnOwIIIIAAAgggEAuQ9GBNIDBhgdbEQRhYa/+CrAkOW8pY/ursEz7avofJEinwkoI8bdJACjytY7D6WN/LYKk/55kKfF3ZsC+WdrRlS8dD3H7qsLbMqaVsyik179pxtqxd7TnDOr7SOrfW1TqPEz5l0zUEEEAAAQQQmKAASY8JTgpdQkATSLcmAmoDsFJiQQrWtAGZlJDQBuOaeqyJkl5jsNRTM1fWfSzlNWU1ZayBtDW41iY+WudCux4tJtKxVGqzJQElHd9jWUnnPD4VEEAAAQQQQACBWgGSHrVy7IfAiAL+r8S+ifgv6FLTpYRIXHdYV+k2ex8MxW1b9kn1S6pPCnSl/qfG6/tR2hYGYaU2tHXk2rTObc14U+solxCoHaufp9L6ql3Pqb5akn7x/qXjy1pWWl+unxoT167lWMqVT82DtMY0x4N2ndeun/B4kxyk8x/bEUAAAQQQQACBUICkB+sBAQQQQAABBBBAAAEEEEAAAQRmKUDSY5bTyqAQQAABBBBAAAEEEEAAAQQQQICkB2sAAQQQQAABBBBAAAEEEEAAAQRmKUDSY5bTyqAQQAABBBBAAAEEEEAAAQQQQICkB2sAAQQQQAABBBBAAAEEEEAAAQRmKUDSY5bTyqAQQAABBBBAAAEEEEAAAQQQQICkB2sAAQQQQAABBBBAAAEEEEAAAQRmKUDSY5bTyqAQQAABBBBAAAEEEEAAAQQQQICkB2sAAQQQQAABBBBAAAEEEEAAAQRmKUDSY5bTyqAQQAABBBBAAAEEEEAAAQQQQICkB2sAAQQQQAABBBBAAAEEEEAAAQRmKUDSY5bTyqAQQAABBBBAAAEEEEAAAQQQQICkB2sAAQQQQAABBBBAAAEEEEAAAQRmKUDSY5bTyqAQQAABBBBAAAEEEEAAAQQQQICkB2sAAQQQQAABBBBAAAEEEEAAAQRmKUDSY5bTyqAQQAABBBBAAAEEEEAAAQQQQICkB2sAAQQQQAABBBBAAAEEEEAAAQRmKUDSY5bTyqAQQAABBBBAAAEEEEAAAQQQQICkB2sAAQQQQAABBBBAAAEEEEAAAQRmKUDSY5bTyqAQQAABBBBAAAEEEEAAAQQQQICkB2sAAQQQQAABBBBAAAEEEEAAAQRmKUDSY5bTyqAQQAABBBBAAAEEEEAAAQQQQICkB2sAAQQQQAABBBBAAAEEEEAAAQRmKUDSY5bTyqAQQAABBBBAAAEEEEAAAQQQQICkB2sAAQQQQAABBBBAAAEEEEAAAQRmKUDSY5bTyqAQQAABBBBAAAEEEEAAAQQQQICkB2sAAQQQQAABBBBAAAEEEEAAAQRmKUDSY5bTyqAQQAABBBBAAAEEEEAAAQQQQICkB2sAAQQQQAABBBBAAAEEEEAAAQRmKUDSY5bTyqAQQAABBBBAAAEEEEAAAQQQQICkB2sAAQQQQAABBBBAAAEEEEAAAQRmKUDSY5bTyqAQQAABBBBAAAEEEEAAAQQQQICkB2sAAQQQQAABBBBAAAEEEEAAAQRmKdA16fHpp58OTz755PD22293wTo6Ojqp5/j4uEudVILAPgocHX2+1u3j47sG9zv/33hMud9LY4/3cz+H/+J+uG01ZaR+xNvDc0FqX3d+sJaJzymp/aUyvt3U+SlXX/z7cN/cttI+GsvS+knt79fW5jysr8PU/LvfpdpL/b7U93hdacZZKtPrGJLWu7Tdm7UcSzlfab7C84bVs6W/mnNIqv5cH3uvDasF5RFAAAEEEEBgvwS6Jj3eeuut4fHHHx+uXLkynD17tkrivffeG86fP3+yr7/YJ+lRxclOMxBIBaA+QAgv/kuBaioQk36Xq88Hr1LgUdq/dlrc+SCViIgTBzVlfJ9SbSzHnG57GcTmk7KW+kp9yNUjWWrXTxyYluZXO7e5tqW1p11j0thXnssEYSr4rj2Gcn20HIfacVrrLPVtuV7XLbSOrf3VrDHNmtGuP8u4KIsAAggggAAC8xXomvR4/vnnh5deeml4+umnh9dee82sdvv27eGJJ55Yu1OEpIeZkR1mJGBJPFgCI03QkEqslILImF3ThnWqNIG/tswy+NtMVmgSK+vB22YyRNou9THeLpXPOVrWTzy3NftKa8CyRrUBtrSGLOOw9M9Sb2ksmuNEkwjQJBR6mNb2V1obpXOLdfzSmmA7AggggAACCByWQLekx/Xr14c7d+4MN27cGJ566qnh2rVrwwMPPGDS9EmT1O3e3OlhoqTwDASk4CLe3itg0wS/Ut96BFepKdQE/5YymgSHpr7ScqtNYIT71fRBmiNpvViDek3iRWozPeebd2loD2+rgbZ/Ur2p9a+tW2PQMjeavpfXszwfmjYsHiQ9tCuecggggAACCCCQEuiW9HAJi+eee25wd2vcf//9w8svvzw8++yzJ23G7+eIf/YJj7CT4XP6Loniyrh/L7744klCxbX37rvvLh6rcf/efPPN4eGHHx5OnTq19oz/J598MrzwwgvDmTNnFvu7JI2r75133jlp0idWwnZYNgjsSkATOIR9awkipKBCm2DR9MeXsY5vGUiu31VRm7QoJRQ0bVjWRG3ywu9X83hMKujW9tnPS0tgnVoHtfWF+1nXTK/yPda/5fiM58piYBmzpazluNXUa/GQzk/atU05BBBAAAEEEDhMgS5JD/cC0x/+8IfDxYsXF4o+gXHz5s3hvvvuO5GNH1WRfvZBjvuvv3PE7fPII4+cPALz6KOPLhIXbrv79+CDD65t9218+OGHiztRLo3K/+wAACAASURBVF26tEh6+P1couP9998fzp07d3KrO0mPwzwYpjZqTeAQB5e5MWhfrpgKVlPBjqZvmjJW8zBZ6veVXjbqylne8aFNesR9yd2NFid4LWOuucPDEpzGfdEG99a5lcrXJkQkS6nd1Pg1x5Cm3p6Wrq7Vei+/j0PTN8mttF1Tv7aMxnp5HbB+d4mm/pYxsi8CCCCAAAIIzEugS9LDvcD0y1/+8sndF+4uCpd8cHddPPbYYydiUpIj3r682Fl+g4sPKFp/9p155plnhtdff31xR4r7xhl3Zwj/EJiSgPXCvuUvp5q/pFr+2pwKVHrYahISrWU0+4djkRITtXd6+PNf7aN91vVjCS6tdUvlp5T0SL3ksybo1u4j2cTzIpWXtrceh5r6W8rkzkVhv1texNo6fvZHAAEEEEAAgf0T6JL08HdNpIZ/69atk4SCNWExZtLD3Z3yyiuvLF686u4ceeONN4a77757/2aQHs9WQBM4rAff6WftNQmNFGJpP03fNGWskyclGLSJgtJjMWMmPbT98y6a8eYMa/zDOwp8vZokgDSPUl9Ietju3hjLS5pHbTJTmu9SPbXnK03fKYMAAggggAAChynQnPRwj4Z89tlni8RB+M89cuKSIeHdHlNKevi++q/ZDR+ZOcylwKinKGAJblru9FgF2avESak+V176a6ulP1p7TRJA8w6MUpnl2Na/1aXUrtSnUoJFGrdUt7x//qWTLXciaILasG9S+THWSmpNx15jGVgCd8kmlyCwnBssc1G7psL+1I6pZqxSf9mOAAIIIIAAAgg0JT0++uij4Wtf+9rw6quvrr27w7G6F4yePn16IezfxxG+R8M/AhMGGOH7N1zSxL0IVUqUaN/pkQpirly5Mpw9e3bRRpj04J0eHBhTEtAGUJbAUVNnbVBVCjY1wVDJXpME0CQZapIYmmRKqu+1+y0DwPLX4WrWqWauc8FmryBUmndtHzXjTc/BZvLH0mbrsZU7JiSX0rFUmrNe81ZrqRlXL9PaNcF+CCCAAAIIIHA4AtVJjx/96EeLb2nx/y5fvjycP39+8aNLhoTb3O/c9i984Qsn38DyjW98Y7hw4cLJ/i4p4b9R5d577x1cx+655561mQi/zcVtcD9rv73Fl19dRB4N7uWm3/3ud4ePP/547RthSHoczgGwLyN1AUL4L7zLIt62XOt3LV7+Z/2X2y/1ItTcnR5Su34/X066Y2QZwC3f7bNusHk3Rmm88fnDl7Xe1SH1IzzH5MrG46l9GWt8XsuN37J+pLW1Oab8oxm5tbkyyq/R3GM1fn1b17bFoHQMSS8FltZz2A9L2dV6XXqXxpPzzfVd6keqvdQ6kOY7V4/lfKXpq3VtUB4BBBBAAAEE5i1QnfS4cePGvGUYHQIIjC6g+Yvw6J3Y4wZ63Amyb8NnzfSdMTz7elIbAggggAACCExPgKTH9OaEHiFwEAIEW23TTMKjzY+9N78KFhMEEEAAAQQQQGCOAiQ95jirjGnvBaRHRPZ+gMIAuIW9bYYPcf1Ij520iR7e3vvqybnj8NYqI0YAAQQQQEASIOkhCbEdAQQQQAABBBBAAAEEEEAAAQT2UoCkx15OG51GAAEEEEAAAQQQQAABBBBAAAFJgKSHJMR2BBBAAAEEEEAAAQQQQAABBBDYSwGSHns5bXQaAQQQQAABBBBAAAEEEEAAAQQkAZIekhDbEUAAAQQQQAABBBBAAAEEEEBgLwVIeuzltNFpBBBAAAEEEEAAAQQQQAABBBCQBEh6SEJsRwABBBBAAAEEEEAAAQQQQACBvRQg6bGX00anEUAAAQQQQAABBBBAAAEEEEBAEiDpIQmxHQEEEEAAAQQQQAABBBBAAAEE9lKApMdeThudRgABBBBAAAEEEEAAAQQQQAABSYCkhyTEdgQQQAABBBBAAAEEEEAAAQQQ2EsBkh57OW10GgEEEEAAAQQQQAABBBBAAAEEJAGSHpIQ2xFAAAEEEEAAAQQQQAABBBBAYC8FSHrs5bTRaQQQQAABBBBAAAEEEEAAAQQQkARIekhCbEcAAQQQQAABBBBAAAEEEEAAgb0UIOmxl9NGpxFAAAEEEEAAAQQQQAABBBBAQBIg6SEJsR0BBBBAAAEEEEAAAQQQQAABBPZSgKTHXk4bnUYAAQQQQAABBBBAAAEEEEAAAUmApIckxHYEEEAAAQQQQAABBBBAAAEEENhLAZIeezltdBoBBBBAAAEEEEAAAQQQQAABBCQBkh6SENsRQAABBBBAAAEEEEAAAQQQQGAvBUh67OW00WkEEEAAAQQQQAABBBBAAAEEEJAESHpIQmxHAAEEEEAAAQQQQAABBBBAAIG9FCDpsZfTRqcRQAABBBBAAAEEEEAAAQQQQEASIOkhCbEdAQQQQAABBBBAAAEEEEAAAQT2UoCkx15OG51GAAEEEEAAAQQQQAABBBBAAAFJgKSHJMR2BBBAAAEEEEAAAQQQQAABBBDYSwGSHns5bXQaAQQQQAABBBBAAAEEEEAAAQQkAZIekhDbEUAAAQQQQAABBBBAAAEEEEBgLwVIeuzltNFpBBBAAAEEEEAAAQQQQAABBBCQBLokPd55553h0UcfHR555JHh4sWLw0MPPTScPn16OD4+ltpnOwIIJASOjj5Puhwf37X2+7BcvC2uoFQ2bs/V5X6XqrOmb74vpf67MtL2eEzW8ilUzRi17Yw1P67f1vmQDixpTLk1EK+jXL82199R8TPh6Ki8XRrPvm53414dH5ufmZbty2Mo/bkr1RP6SWVLcxXuG/Yn9/vUOgl/VxqP5hpDGsvy2FrOQak+zZg1/dnXdUq/EUAAAQQQ2GeB5qSHT3hcu3ZteOCBB4b3339/OHfunHgBsc9o9B2BbQnEAaUU+OYSHz5QzQX4uQC4lEix9M3SbmvZXIIgZdfyu1Q7Y8yPX2ulukOz0rxo6/BjWwaCq0Rbqu64TCmITQWFmqB0W8fbttuJA+lUYB3+zlo+NR4pwJe2+ySBFOBLY8n1La43NWa/r7UPUp9y20vtleZn2+uJ9hBAAAEEEEAgLdCc9EhdIL333nvDhQsXuNODVYdAo4AlKC8Fn7mkR+mv9NJf8C19SyVVSgkaTfmaRI7mbpge/bImkUpjCZMrGnNr0kO7BiwJE21AG5Yb+06PseuvOdRrg/DaOxJ8wmJ5rijfESLdYSF5ahI0GrNcO1L7ueSMlKSwtCfNn2Z8lEEAAQQQQACB8QWakx7usRZ3t8ebb745PPbYYyc91lyQjD88WkBgvwU0Qa42KNbemeHFxkp6SPWG4yn1xddjNcqtiN79Wg/ol48KlfqqST7U9DHVj5o51rRdOtqkzwRpe+uRPHb9rf1bzcnqMR9rUK0Zoy9Tqlt6lMMlRCxt5RIQkpmmH1Id8XaSHlYxyiOAAAIIILD/As1JD39Xh6P41re+NXz9618f7r777jWZ27dvD+++++7w+OOPL37vEiQPP/zwcOrUqZNnad3v/YWU3zn++ZNPPhleeOGF4cyZM8OLL764KPb9739/eOqpp07eJ+LeK+L+pdoMkzLPP//8opyvZ/+nkhHMUUCbqNAkALR1aR219WnLhe1q9gnLWMu7tjT7xBbSPtLdEPuW9EiNf3muXn+3jGbNSEGyNcBfzmH6fRhhYJ/qm/RYhK87/AwqPZqjqU9jFLYb/7/f33InQqrNXSQ9pLkv9TPnVlNnb9+aNatdB5RDAAEEEEAAgX4CzUkP1xX3Ho9vf/vbizs+3L8rV64MZ8+ePemlvxvEvffD/XvwwQcXSYq333578XP8iEzu5w8//HC4c+fOcOnSpUWywic8bt68OVy/fn3xs69TapOkR79FRE3jCfjHHsIWpHde5AJzKWC3jqKmb8vjPf2C1LB9TV9rHuOIx1h6X0XKI9WmNDfxmLXz4+vVWJTsrK6adeDn3pL8kIJUaXvcr9zjE1IiRDe+zWRKrj3/GdYj8SEF0fFn42qNlF+Gur4G8neSlBIiqXFq5kxTJjW3/nfSYzaa+Qydwvok75xbrr6ea8EyLsoigAACCCCAQFmgS9LDNfHpp58Or7zyyvDSSy8tWrx8+fJw/vz5xf9rkxr+YkQq74fkExuav8DlLhZZIAhMWaDm0Y3cHRDW4Flyqenb8nywu6SH9FJOKYi3JlpWwdFqzNr5Se2r8Sv5bmMN5NaNFPxK20vrMfWZIb0QU17f698mU/tYhNTOap7z314Tjk9ysmzPjUl7N4nUlv/8b0kIafsiOWsTHJb2tHVKfWM7AggggAACCIwr0Jz0iD/033rrrcVjLDV3cliTHqVERvjXvpCw5eJr3KmgdgQ2BaTHJVqCak3yoRxo5r/SdszkQi4ZECYEtAmZcHwaDylpoJmvmqRHPA+Wb9UpjVEzZum41NYhBcjS9lQ/csmAHsGo9c6OUv/jz6PahIzGSCqjSXSUAv/NtVj+anqpP/L6SieDLPW2JjJyyZse60waP9sRQAABBBBAoF2gS9LDf13tKhg52krSw93p4b4mN/VejtJdIO1s1IDAdgQ0QXQY7IcJAff/0uMblrsC4hHX9i3VXyn5YEli5B690ATnVg8pCZJL0KT6aB2j5VtmNImidFIhfYeKNF+5BEXLt45srr9x78TomfQonS16BO/r85G/YyQVvKf+eGAJ5qX+S9ulM6klYWFdd63jtOwvjZPtCCCAAAIIIDCeQJekh7urwyUeXALCvVvDvbPDvVvDv1RUer9GmKDw+y8DtuVfkHJ3dLi7Sn7wgx8ML7/88vDrv/7rw1/91V8NFy9eXOzj3i/i6vWP2bh6r169erKdd3qMt6iouZ+ANhDWlNMmKZbHnP0RlNx+PdrVjE8KxDVjGmsMmv5ryvgxWpMz0n6atrWJmtzql4JfaXtcb3zHQvyZkbubQttOKenhP5fCz6iauwi1QXPuM7BkYpkHaazxeNePNVuSxXJ2lO6ekcw1vrk7X7S22v0t46YsAggggAACCPQV6JL0cN+q8sEHHwzf+973Fr1ziQef8HA/l769xW13CQmfhPjGN74xXLhwITvK+CLnO9/5zvDcc88tEh9PPPHE2jfH+MSHqyz+Sl2SHn0XErX1FfABZqrW+O6NuIzf7gPZVF3xXQJxGenxidxotX3z+0vtlhzCPqTGEzrkjHLjqOmXNHbflmZ+Sv3N9a00zz3WQGo9Se9AWc1z+UWb4eMf0osmc3XGj5C4cnFd4e+kgHo1X8uvZw1/jvvQ8rhK+hgvJ/xTBvF443pLPt4iVWZzLa4eZ4nLp7zXj1P5URhN+dx8aMaccpKSSlJ70v59Px2oDQEEEEAAAQSsAs1JD2uDlEcAAQQQQAABBBBAAAEEEEAAAQS2IUDSYxvKtIEAAggggAACCCCAAAIIIIAAAlsXIOmxdXIaREAW0D7WIddECQS2I6B91GU7vaEVBBBAAAEEEEAAAQSWAiQ9WAkIIIAAAggggAACCCCAAAIIIDBLAZIes5xWBoUAAggggAACCCCAAAIIIIAAAiQ9WAMIIIAAAggggAACCCCAAAIIIDBLAZIes5xWBoUAAggggAACCCCAAAIIIIAAAiQ9WAMIIIAAAggggAACCCCAAAIIIDBLAZIes5xWBoUAAggggAACCCCAAAIIIIAAAiQ9WAMIIIAAAggggAACCCCAAAIIIDBLAZIes5xWBoUAAggggAACCCCAAAIIIIAAAiQ9WAMIIIAAAggggAACCCCAAAIIIDBLAZIes5xWBoUAAggggAACCCCAAAIIIIAAAiQ9WAMIIIAAAggggAACCCCAAAIIIDBLAZIes5xWBoUAAggggAACCCCAAAIIIIAAAiQ9WAMIIIAAAggggAACCCCAAAIIIDBLAZIes5xWBoUAAggggAACCCCAAAIIIIAAAiQ9WAMIIIAAAggggAACCCCAAAIIIDBLAZIes5xWBoUAAggggAACCCCAAAIIIIAAAiQ9WAMIIIAAAggggAACCCCAAAIIIDBLAZIes5xWBoUAAggggAACCCCAAAIIIIAAAiQ9WAMIIIAAAggggAACCCCAAAIIIDBLAZIes5xWBoUAAggggAACCCCAAAIIIIAAAiQ9WAMIIIAAAggggAACCCCAAAIIIDBLAZIes5xWBoUAAggggAACCCCAAAIIIIAAAiQ9WAMIIIAAAggggAACCCCAAAIIIDBLAZIes5xWBoUAAggggAACCCCAAAIIIIAAAiQ9WAMIIIAAAggggAACCCCAAAIIIDBLAZIes5xWBoUAAggggAACCCCAAAIIIIAAAiQ9WAMIIIAAAggggAACCCCAAAIIIDBLAZIes5xWBoUAAggggAACCCCAAAIIIIAAAiQ9WAMIIIAAAggggAACCCCAAAIIIDBLAZIes5xWBoUAAggggAACCCCAAAIIIIAAAl2THp9++unw5JNPDm+//bYoe3R0dFLm+Ph4o7y0XWyAAgjMRODo6PPgWLlrcD8fH9+1+F34/9sYbm17uf3Csfn+u7Hlfl8aY23fwjrD886qP5vnp57W8bnO/Zw6J/ZoMzU+V2/uHKztR02fS+Ouqa/Fp7Y9aT/N55gvk7OWtvtxa/pSmk9p//XjZHVOCn/vz0stc6Hdt8fxvrLrM574vOXPZZrzdc/xaA0phwACCCCAwKEIdE16vPXWW8Pjjz8+XLlyZTh79qxoKF3MSdvFBiiAwJ4LxBfC/qI6TAxsK9AI2+7NWkqKbGt8cfJDG/C3WMSB5rbOeal2a8db0+fSuGvqa52DXOKntd7QNJVUCH9Xsz1MeJTGIJlK23MOqfPTNo7Xsc5FLeNJncN2eb5uWbvsiwACCCCAwNwEuiY9nn/++eGll14ann766eG1114TraQLLWm72AAFENhjAU0iYNt/HRyrPc1YtzmVlr965wPC8h0buTZa29bsLwXYVmtNm2GALt1ZYqnP2tdU+THak4xbt8ee0nqq3V7yzQX620p89G6ndjyl8+Iu78zrcWxQBwIIIIAAAnMQ6Jb0uH79+nDnzp3hxo0bw1NPPTVcu3ZteOCBB4pGUlJD2j6HCWAMCOSD5tVjLC1legqT9NBrSoG0tF3f0npJTb1SwG1tW9OmlPQI27TUZ+3rtpIeUjvSHEjbSXrI50fr2qhJekjnRJIe1lmgPAIIIIAAAv0FuiU93F0ezz333HD79u3h/vvvH15++eXh2WefXeux2/buu+8uHoG5fPnycOHChcV2/1e/0nafAHHlP/nkk+GFF14Yzpw5M7z44ouLNn29bvubb745PPbYYydtu4SM698777xz8jvfZmlbS72uPffP9Y9/CNQKSLdx+wvqXLnwGfPwr6KW/Xzfw+fTa9vLOWjv9Cj1O962PLesvx9E+5fh1OMX7pyRS8SG56ew3Mou/V6QUmK3VKc/f7W0a3n0Igyww3N2+HvL4zFSQtv7a73jfmj2C+emtT3t8R2uKympIW13bfasrybRpEkS5M5Bqzlbvk8jPjY156j4nBaeq8I5kfoQ9iV1nizNr5T0iPuRezQxlRyxnme165ByCCCAAAIIHJpAl6SHe4HpD3/4w+HixYsLP/+Yy82bN4f77rvvxPTRRx9dJB7cXSDu34MPPviri51lQCBt9xeyH3744eKukkuXLi2SCqn9HnnkkZMXqvrt7qL8/fffH86dO3eSaNFsC/urrZekx6EdSuOOV7r4Tb0oL/d8eioAKP01Mt4WBiia/aTEjatPk/Qo9TtuIzd27SzFweQqmFqeq3LBphSE5tovBem55ISmD1J74fa4neU8r5I1pbHVBMzeMW4n9XtN23ECqDRPqW1hPyztaZM9uURaOAfS+tH0y9cntSdt1xwr0nFm2Z46z+TONfE5o9SO5U6L8BwTtl2ysCY9UmMKz18t52fNnFEGAQQQQACBQxTokvRwLzD98pe/fPI4i7t7wiU04jsu4gv71p/Di7v4gjX8+Zlnnhlef/31xd0n7ttlTp06dTLXpW1S/0r7HuJiYszjC1iCiPVgav2vqdogwRJcWNqLpTRJj7gvpb5JTtJMSQGhFJzGQbXUXk2gmks0aBIQ27iLQDvmlJXkXzr31yRqerWXG7PGO3Yo7SPV17pdO3dSkiDengr44/NG6ZtOcgkMazv5ebJ/M5Y16ZG7k0STQE6dN0NT7bxRDgEEEEAAgUMT6JL08HdLpPBu3bp1kmSQkgjW7fGFb9y+v/h1d6K88sori5esujs13njjjeHuu+9eFC9tC/9yGNatqffQFhLj3Z6A5eI4/gtiLqDQ1iklE7TtpS7eU4+eaNqTxmQJSmqSDz5YXQYf6TsjLKsjF4DnAtmadjUJEymxI223jNkbho/tlCzDzwrt3Q+lxIaU9NC2lxqzxjq17qSkR8439XhV/PmV+2yL15I0h9KxVdqe2ibdlVFKepQeXQvPS6UxSeeb9Pzq3y2iTTZL/cidZ6X5YjsCCCCAAAKHKtCc9HCPi3z22WeLZEL4zz3G4pIh4d0e1qSGVN63Fz6iUppI/5W64SMqvnxqW496D3VhMe52Ac3dD9qL6GVQmf8rZqoeP4LSM+7aOmuDI83F/xSSHtqgNVwV2mDYlyvdwWFNQGjaluqUtueOAGvbloSINnkRB/e1CZHSnMT9jj16343R0hepr/m5LAf8U0l6rI5PW3+l85am3ppzZO15vf1ThxoQQAABBBCYp0BT0uOjjz4avva1rw2vvvrq2rs7HJV7Cejp06cXav6bXMJ3b7h3crh3a4QXn9L2OAnip8QnWNzLUc+fPz+4x2uuXr168o4Rt9+VK1eGs2fPLp7FD5MepW0t9fJOj3keMNscVeqvk7VJgLguy0X1eqC+HjSU/vK6PLbvWuyuCR6ksaXq0QQUmralgFQbFKcSAaUgPzz/lQLP1Lkvl3SwJklWgdv6V+xqx1zqd+p4kcaSqq801tDQ0uf1dZ0fe9x2qb1SnZZxpeZk7KSGVH96LtuSCNLxWzqHSPtq3nO0edxvjkd7/pDuXLGcv7TnZ+0dLNv83KItBBBAAAEEpihQnfT40Y9+tPiWFv/PJxzczy4ZEm5zv3Pb/+AP/uDkW1ZcIsS/yNRfRIbflhJvj/Hil8f5BIUrl3qXiHv56Xe/+93h448/Xrz81H+drrvQy21zddXWS9Jjist9v/rkL3z9hW0YAPgLaD+i1LeUxPuFP2v305aT2g/rKc1CbqzSeMM6pW9fKAUKPiDP9TF+dCD1s983l6QNt5f2D/uQuytg5br+WI0/p8bjKI0v9SLTuJ5cwiLsR+u4wz5qvFNjkvZL9deP1dJ+yj+ef+mzS+OVm09pjbRsL/Urdy5JHTelYzo8ri3f3pKqU3uelPqYOldpkwuxS+nbZVKGm2tl89uncuf18Nu19uuTjt4igAACCCAwvkB10uPGjRvj944WEEBgqwK5v2pq/9q51c42NLZv46n5K3wDT/OuU+tv6W4b7bevNKPsYQW7nMd9O0b3cHrpMgIIIIAAAgcjQNLjYKaagSIgCxxC0mPfgqldBp7yitksMcX+kvSwz+Su53HfjlO7MHsggAACCCCAwLYESHpsS5p2EDAIaG59NlRH0YxA6Rsfdo0mPfaw6/7tW/u5x2D2bRxT6C/npynMQrkPUz63TV+PHiKAAAIIzE2ApMfcZpTxIIAAAggggAACCCCAAAIIIIDAQoCkBwsBAQQQQAABBBBAAAEEEEAAAQRmKUDSY5bTyqAQQAABBBBAAAEEEEAAAQQQQICkB2sAAQQQQAABBBBAAAEEEEAAAQRmKUDSY5bTyqAQQAABBBBAAAEEEEAAAQQQQICkB2sAAQQQQAABBBBAAAEEEEAAAQRmKUDSY5bTyqDmIvDOO+8Mjz766PDII48MFy9eHB566KHh9OnTw/Hx8RB+Baf7edv/erT//PPPL7r94osvbnQ//orRP/uzP1sYpP699dZbw+OPP762qcWk1C/fiKZMrzkpfd1qvE0z7jH7nuqP+52mX84rLJvbr/brZ3us2V5zmqsnNbawrNZxzH7Gjpo5G6s/lrUV9kHaT7NWNF8rrV3DqXnV1u/HpVkbua8b3uZX3Lo+9Gqv13jielz/wn6W+txzPGMdJ9SLAAIIHLoASY9DXwGMf7ICPuFx7dq14YEHHhjef//94dy5c4v++otbzUXxmANsbV8Kvm/fvr1I8nzrW98aXnrppeHWrVvDqVOnNob0zDPPDK+//vri97kyFodUv957773h/PnzJ9VIfbe0pynrLfwY3X+dxUcffTTcf//9w82bN4f77rtPU9UwVt9TAZ5ljYRlNftJgWspyLXsq0LtXChnqQlsO3dlrbq4X9Y569k3zRqpaS81xthdSvSUkiaauZXqd+NqWcNxoL6twN0nF3olPfz8townNfawn2P1uWZtsg8CCCCAQJ0ASY86N/ZCYHSB1AW9C7wvXLgwm6SHBtE5XLlyZZHwuXz58lriwe3vTL7whS8MDz744KK6MYJCl3B44oknhrffflvT5dHK5IK8luCnV2dLfbD0TxPsrQKdujtIeo25th6Nh6ZMbfu1+5XuWggTsWMcg7k+j+EkJSWk7WFftf2T1r0mEWOZ11yg3zsZkerTGAmW2vFo7+AYo8+W+aIsAggggECbAEmPNj/2RmA0AfdYi7vb48033xwee+yxk3bii+OxAn3NwMb6S2sqaHBtPf3008Nrr7221jV314J7PGbMvrg23J0m2wzm0sHCUTKxow2sNHNaU0ZqX9qeCxKl/aTtNcFnzfit+2j6rSljbbe1vKZPmjKt/djFvFqTEr6PGg9NQkNTxuJamySwtJErO0YCoWY8Uj+0j7f0MKEOBBBAAIFxBUh6jOtL7QhUC/i7OlwF7vGOr3/968Pdd9+9Vp8P9N0jMOEjC+5xGPfP3aHwxhtvDM8999ziZ5dAefjhhxePRfh93e/9/i7J4h+n8Q19//vfH5566qmNACU+SgAAIABJREFUcYTvFWltv5RM8Bf7vh8ffvjh8Lu/+7uL/ly/fn34h3/4h0VSKJX00I7/k08+GV544YXhzJkzi+SG/+f65RMeuYmM36/iLf7kT/5k0S/XR3cXSmjv5+bdd989eRdJnNxKtZdL7KQSYbl5Dec97vvLL788PPvss8N3vvOdkzWjSfRoArt4PNqxaNaGr9v3I647HLMrG9Yp9SPcLtWfegQiXEvu/0t9CY2kIDfXl9AiNvfzHc67Zn7jfsWGqX6XXGMT71LqV+zm+2BxiOfdMvaxkh6pY0f6nTTm3LlqfZ4236uRekRkNVd3bVSbe+zD1yNtX63Vz4Nz7no74bs2Sneh1DzeIiU9Ul6pMaWSI6Wxl0w1c0cZBBBAAAG7AEkPuxl7ILA1Afcej29/+9uLOz7cP/eYx9mzZ0/aD5MeLtHhfnYvPfWPYfh3Xbj3XPzrv/7rIvgOt0v7++DXJQXcv3vuuWfwgbEPVNx/faKktn1NYPvjH/94+NKXvjSELzR1/XvyySfXkjhhXdrxu0TKnTt3hkuXLiXvGkkFcLnA2lm4f97a363jXrQa2vs7eeLypUdopAB9FUQs7wjJzUtYj0sMffOb31y8E8XNs0us+cd5/vzP/zz5DpX4ALAmPUoBpBRcrgciq8db4mSOX5+lxy5ybeXqWgUryxcHp9ZArj3LuMK6w/HG7/Jx21Lt5RImkpHlxCYlNXr2q5QAqpmDXN9z45cSUPFay63R1HETr6lcXfH6yc29dg6lJIFlexz0r8a0TGCU6tJukxIUYXJkabOZpNn0179QNU5ipBI7qQRN6W4RaUzauaQcAggggIAsQNJDNqIEAjsV+PTTT4dXXnnl5A6E8L0WucA7lURw9bikRXyxPObPIZym/RR0eLEfJjH+53/+Z3BBubszwQcK4Vjiuizta1ylMqmEksU6Z5EaYyoos7TlX5Lr7zZxiRr3UlR/x5B0AFiSHqmypeSDJiHm+ycFx9Jf+qXEhBT85hxKgXnO1tpWbSLJMnfS8emPQ8k5dbzWzp3kFK6N+JjQ3Okhrdfc2pN+H1ta1p62T6XjVkoSxNuXdukkxnI+VwkE6VGTXJLE97fUTv54KbefXru2pEeYSMmNV0oWrdbF8u4WTXJGOv+yHQEEEEBAFiDpIRtRAoGdCMQXtv5rWVN3asR/AQ4v5v1+LqD1X+uaKx8HZz7JIN3p0at9Kajy32jjEj8uifH7v//7J4+65P56axl/KUAKA6Zc0BYHVZqf4zFLQX7cD9+X0iMbUoImHI+7K8jd+RG/O6V0EFgCZylgk4K/sB9SwKtNBITzrr0zJOeemwfLuFJ1x/5jJwksJz2Lc7gWtfvVjjU+TnvNgbSGS2s05yr1zbJdM3fSXQal7ZakxurYSiclNP1YnvPKd25okw3rc7P9pEd4x4g0ds08UgYBBBBAQCdA0kPnRCkEti7gLnLj92u431mSHvHX3krBb7zdJRbc4yOuHteuf09FGCSWAntr+ynk8GLff22re6Gp+xcG5qmkR237klMcTNX87B9v0fy1Oecd/r416eGTQ+79MV/5ylc2viVHOgBKiQ9LwCaVLQWULcGxn8NeSQ9LX6R1nxqzJuHj9yvdedGasJLceiQ2wuMrPN/Ebbf0JZ4D7XrOHYPS70vtSUkVabt0rC6dygH/VJIeK0dbf6XxaerVPppSU04zB5p5pAwCCCCAgE6ApIfOiVIIbF3AJzjcN5O4xwz8CzHdOx9cAiIMBHJ3WqTeGxEGDVJw75IGDz30UPa9DtL+1vZj5I8++mi4//77h5s3by4et3D//HtGwveb+GSI2+7uVHAvanX/atvPjcu9+8OZuEdqpLFL28O7Vs6fP7+Y36tXrw4XL17MrrVwPP7RE78uWpMe3jpcH9ZFrw3GagPhuD+awF+bxJDq8sebNoEQjzE+7vxLO3NJL8myNqmiGWdu3lOJRam+3Fynjo+crSUBUdteOGbJPl4Llv6lbKX2arZLx66UFJDunJAC/eV63+47PeK7QaQxeiPpzpXlfK8nXWoeb0k91iPdwSLNI9sRQAABBHQCJD10TpRCYOsC7kLXPVbywQcfDN/73vcW7buAOE54+I75ICr82SUD/uIv/mJwAe0TTzyxeAeG+3YSlzhxAXT4L7W/D0zCcu5OAFeXe6motL+1/TjwiNFdH12Q775Rxb/wM9XH5QX38eKFnJbxLy9uly8BDR19m/fee+/gTpr+3Si5RSFZ+uDOJz5cPZpvb3HjCb/xxbcf3hGU6n/OyDv5etzjTH/8x3+89hXJoYnmrpRU+ymnXACdKhu3WxqPH5N2zFI/4oRiqn7NfIftpNr047aOTWq7dH4I2wrrkRIx8X6pvkv9irdr+6ktJ7Uf1hOvudI5JXWOKnml2mk5RjTtl9fX6ptSVn1LPzqSejHnevvp91KkXvK5WiOb39SSa0dqf3luKo8nfJwkd75O1RO/vyO0SrUZ1+32j/uf+9mXJQFSmiG2IYAAAm0CJD3a/NgbgVkLhF+bGw40fMRm1gAM7kSg9NdsmKYjkJsn7fxpy21rxK3j2VY/p9bOLudRe4fF1MzoDwIIIIDAfAVIesx3bhkZAs0C7m6QV1999eTREleh++pYd8eIe+yGf4chsMsA6jCE+42yJUkwxXluGU8/1f2qadfzSNJjv9YLvUUAAQQOQYCkxyHMMmNEoFLA3enx13/91ydfl+tfZvrwww9n3/NR2RS7IYBAJ4HU4xmaR5M6Nd+9mrmNpzuQoULNoxmG6ig6ggCPuYyASpUIIHDwAiQ9Dn4JAIAAAggggAACCCCAAAIIIIDAPAVIesxzXhkVAggggAACCCCAAAIIIIAAAgcvQNLj4JcAAAgggAACCCCAAAIIIIAAAgjMU4CkxzznlVEhgAACCCCAAAIIIIAAAgggcPACJD0OfgkAgAACCCCAAAIIIIAAAggggMA8BUh6zHNeGRUCCCCAAAIIIIAAAggggAACBy9A0uPglwAAUxSQvlaw9ivtXL21+6acUv109ed+X7Lu3TfXVvxVl+5rO93ven1959j1T3Ft+j6FY+/tGo879ZWlrkxqHi3zaymrGXdNfS1zXNuetF88t+lj/2jx69yx5OuQjrVUX1LHVdgHaXvONHde7XlOlOaz53mu13jievw53LuU+txzPJId2xFAAAEEEKgVIOlRK8d+CGxBIHVBWXuR6S9sx7jAz/Wptq89aEvBlBSIadofu35NH3ZVJh67NsBt7W+q3dq5rOlzadw19bV4jNWexjgskzsO/LyUEiypMdTUJyVxNpNo68nfbZ2nxjoHx/23jCf3GbNMaK0S2GN8brSsf/ZFAAEEEEDAIkDSw6JFWQS2LGC5eNV0rXd9vs2pJT2kQEsTkJU8tfVr5mQbZSxBoVQ2t13aTxqnZn8pIJba2Ax+9Xf9aMatGYO1j7XrsLYdybh1++qcsbTXmEllpO1S0sNtH+vcqGm7dq5K51/NeLR3cGjqah0D+yOAAAIIIDCmAEmPMXWpG4FGgd4Xm73rm2LSQwqApL9SS1NmqV+qa1vbpT6H/ZDKSttrx6SpVwq4rW1r2oyD9G0nIabQnnTMWLZbkx7SHEnbU34976Czr7m+jxjmEjbSud6yXSprNaA8AggggAAC2xYg6bFtcdpDwCBQum05vlU6d+t0+PtUfb474e3Lvpz2dmztnR6leuNtrl/x+0E0t1hrgyB/a/1q/Ku/Ovttre+MCAO85XiO12bf9zVuL9V+ruwy6Fl/v0L4c2qc4T5hv3Jl4yUr+cSm4c+pti3thobaJEiuv9q1Is1juN3fvZCb79jCe2j3s6zX0FVyK52WLEkNzZxI9cWeub5Z529V72biQXtuDOvw56iwf9K509KOP/+m2km1WRrf5jGsT75oztvLdbysU/osksZTWotsQwABBBBAoEaApEeNGvsgsCWB8KJ3FezcddJ6KSkSXoT6/w8vNnP7pi60pb/0aZIepXpTCZxUEkbDbgmE4uBrZbyenFgPMPSPRCzdV+Wl9lLJizAYXs7fsm/xOEs/t5QtmWuTCSUDy6NGcXIk9PAmqd9pzTTrK9dO6vel4D5OYuXmVppX636lhFVq/NLaKa1xX5/GIW47l7AJ69Qcr+kxld/pYT2vhi/8jM/TUuI6d54L99Ocf8Nx6pLDtqRH6rMjTqiXxi6Zao89yiGAAAIIIFAjQNKjRo19ENiSgHShaLmgXgYn6Qvd1qSDJumRaj93YS+Nu8Rfm/SIg7dcGy31SwGiFODm7hRJ9d3y1/Rc4Kxd5lJgrOmLxrXHXQSavowx7rDOXHIrDOg1iRrJPU4QWBJMueNBmoPSdmnf2mNOs3bW/T9faypOEpSSzalznZSgKJ3n4jFrvjEl3kdqP+UqJVJir5rkjPbzRnu8UQ4BBBBAAIFaAZIetXLsh8AWBKQL09akR/yXutwFt7Ufq2BL/xfV0p0nmr9cpgJGaYq0QWMcsGq/MUQK8qT2pQBd+xf0XD98skNqR3JMBcjhnQypZI1v2zJvueA213+rv2acmwFn+k6enInGvHZeU+tJ0146KE7f0VRjGq6FnHHpmJKSGtL2UpLAmhDonfQondviZHTOriZJLJ3Tx0h65D5vao479kEAAQQQQMAiQNLDokVZBLYsIF2YtiQ9LPta+7HLpEcq2MwlLaSkQz7IyD/iIiUQtAFtPA5rsNmznZxf6felpEcq0aEJXHeZ9LC2Lc2fdX68WendHNo6JevSdus6tByPNcebVL81qbGsL//oxzaTHrnzaDymmqSHZZzazwptOantLX/M0hwCCCCAwAEIkPQ4gElmiPsrYEk2hLdkp+7YiLfHt0Q7pdo7PVIXsVJwEO/T606PVECd+10cmEvBoBT8WwNCKekSB7HLOZLf6eH2C4Pk0jh92bjeUpAf9qMUdMZ1x2VTQXpLwJ3qizYRIJ0lpLFY2s6Zp9apxSM3Vqk967puSextBuzld+RIx6S0PTWvlvOqdG5Lnbe051JtksDa31Sfc+vbep4unbct4wmNpGOP7QgggAACCLQKkPRoFWR/BEYQCBMUq+B19QLT9SBl+Xy6f2t+7vn0eHsqCRIPxfrtKanEyyqQWz1HH9cbtiu9wFR7y7cPQtfr3vz2lKXd8ptbVtb5F5mu26/28fWklkMuYA7bSyUq4u2lb/gIx+vLhYmMsH+5tqT6fRtar1wSKOWcMlqtnXXn3Jzm5tDin3vMIkwclfqfW0+l+dWuA2251PyE7ZfWeapcam2X5itei6ljIpzb+O4VzTGbG0N5Ha2/y2M5rvJ5NVcmdx7ygX9qey4xvRrL+kuqU79fP/+Ux6M9V8afN/E5OOxH6rMpnt/U50bu8yb3uVVaM2xDAAEEEEDAKkDSwypGeQQQ2LmA9JfPnXdwhA7U/EV7hG6Yqty3Pk+tv6W7bbTvlTFN2EwK73IeD/HcNJNlwzAQQAABBGYsQNJjxpPL0BCYo8ChBhW7DORq1hH9rVFb34ekh91w1+vuUM9P9pliDwQQQAABBLYnQNJje9a0hIBaQHMLsbqyGRe0fKvLPjPUPHqzq/FKjz3sql/72q72sZR9Hd82+815dZvadW0dyjm9Toe9EEAAAQRqBUh61MqxHwIIIIAAAggggAACCCCAAAIITFqApMekp4fOIYAAAggggAACCCCAAAIIIIBArQBJj1o59kMAAQQQQAABBBBAAAEEEEAAgUkLkPSY9PTQOQQQQAABBBBAAAEEEEAAAQQQqBUg6VErx34IIIAAAggggAACCCCAAAIIIDBpAZIek54eOocAAggggAACCCCAAAIIIIAAArUCJD1q5dgPgREFUl+t6L7KL/f7UlfcPtavAQzbkfa1lK0lqxlDbVs994u/atb9fHx8LDZhKecrk+pt/drbmj7FA031UVtvWNcuv8a1pr/ihP+qwJzWi2bMY1pq2i+fN49ONrccW7kxxmu4to3UseA6HtaXKxOO39K+9pzTOgct+0tfTyx9rkltj/WZNFa90njYjgACCMxdgKTH3GeY8e21QO4CaFsXRv7CMXeBKG3vgb+NNnr0M64jDnZ84KENLqRyqSRAbh9t2zmHmv1TwV7vILd3fWOsA22dtetFW/8214umTzVrSlNv7zJSP3PbS0nGmmMj3Eezf6l8aq1pzzf7dsylPitbPz/H+kwaq97exwT1IYAAAvsoQNJjH2eNPh+MAEmP5VS3XqRuJiTsd79YFl3pr7ua4MIaWNQGZj3GVEqU9Lqzw9qGZVxTKNu6Xqxj2MZ60fTJus6lOnvXtzz3LO/4qE0oavtUKmdNcngnv5+U5ND20XtozmHSXG1re+/PjpXtOJ8hY/V3W960gwACCExVgKTHVGeGfiFQCPa3dWHk2yn9tWwbfendRu/6NpMqusdYegXzueAmDFIsgU2qX9b9rUFczQFv7VNNG9vYZ9vj2MZ60bj1Hnfv+qTjp+QYJx5KHlK/W5MePc9PUl81877NMmOd6/et3m2a0xYCCCAwRQGSHlOcFfqEwK8EtHd6hMkJt2v4OEq8zW/XvIujNumRq7vUz2WA8fnJ3JfGED9uUxpLvC38ObSqbbuUuFjWn3+Hh/8rclwuDKakOloCs1z7YcDm27cGO9qkRzzWsD3fj9Jf2eN3F7if47/O5/5aXxp/uC3sRzguaZ5ydaTWTK6PYVlpvWhPnLVJD6l9q7PFL14DcV9ia1++ts/hMeDXVKoPuW3x/qXzhHTnxL4lPWrNtcej5LV+zKzfkRF/plo+k1bngeX7teLPqHD7av6X5UqProTbxkqmaM8NlEMAAQTmKkDSY64zy7hmIaBJeqSC9dyFXO6CL39BvrqwK10sphIUuYu+ZVB712JzWGepb/EFo2U/a1thvzSJIWmhlQLBVMC+bH/9lnop4ZAKxKWgLa6z9LMmII8dNEkPaZzWca+CjmWiqVS/NF4pmZIK0DTz0Hu9tM5NzkG7PlocesyPxTxOsizPReUXC2vq16z11LyXgvzS8ZSac2m+wvqk46q0RqV9S+spdXyGyanS+TBXTj6eVon0Vfurz5/U71KfGaXPKymRkvvMS9UZlpXGxnYEEEAAAb0ASQ+9FSUR2LqAJukRXzjVXJzlBpZLLpSSDusX18sLTutF5OYFf/6vdfGdG6X2fL2lv9KVLoJbFkBLUGIJNHJBWqr9eDylwELqw+ac5R/xsfRRulMmFygtj4P1PuTGYEm+aIJgS9v5Y0/X91Rb0jrV+EuB/PI4WyWXNAGrtEbiflnWZ87cWkepjxo3aYza+U6VC9epdDxbjhtpvayf0/WP7tUeV7WGaTPdnR6pzwYpEZ96wXcpQb9co/k/JMTbLfNCWQQQQACBsgBJD1YIAhMW6J30CC+qNLfR1iY9crfr1lxEpi4EpQvH9Yv09cSLVN/mBXe/F9aVAuZSYCElHDTBmDYBkAoec78rHTpS0CwFzNKYU32SxpgLFONHFEr1bCvpEY9P66k5ndWsF98f999aLymY1R4fcV9WAWv/RFGtVa5PufnRrPdSna37a9aN9jyQS85oj6tUX+IEir6/5fO35TNJusNweWysP/piqT/12aQdJ+UQQAABBMoCJD1YIQhMWGBKSQ9/QeYv7FYX4Pq/pFkvADVtaJI38cWk5TEfbf3hMirdUaC5TVsK3jXBow9OewWElqCqFBxJY/PbNe1p60oZaPb1+2nvYij99b3mL+/aJIDGqrQ+UwGlxkdKXElBcksQXDOnmmO0x7HVo53Sx1Jqvi1rwFJW8ojnwTKn2vVd45n77Ih/L30W5B5xlBIgtXc31nzeTPgShq4hgAACkxEg6TGZqaAjCKQFpIuyOKDXBviai6tUGak/8cXgMvjefIeHtp+14yvV7/sY/zd1oaxxSgUGy3Gv3hfQK4hMrRJNEGRpf2m3+qu5D4rjMfUIzHL90gRmrWOKX3ZpTUhZAjzJqud6kc6lreslTpJYHEqBbs221D65xFmvIFtad9YgXbPW/TGZOwa1dcTHtrRWUue23Atdc+eNmuRYbq4s40x9drR87qzPa/oxFcvjLam++DZSj85Y54ryCCCAAAIrAZIerAYE9kAg99cmf9EUXiiFZcOhlV42unlhW375W/g2+riNuK+p/sT7h0mR+KKvVF9pv5SNrzu+MM2VLf2Vbxl8LJM5m37LhIGULEhtj39XqiPctnJbf8+CVCbeb/3CfvVC1VQSJHX3Qqq9XBu5sUmBTamN5bxs2kuuYSCfM8u1K7VXMl6uvf7rRTs3cUCqGXs83nB8mjXtx1yzX2rf1XG9/gLgXFnpuIz3qzm2NP2U1kVpXPG28LjN3VVUOheE/dWunVSbpeNsG/O9ctn8DFvv7+obVZbnjPLPq7732y/uq/RoTPw5w88IIIAAAnoBkh56K0oigAACJwI1d4DMiU9KTOzrWHPjsoy3Rx0tfpa+trTDvvMT2Le1M1Z/tY+Wzm8FMCIEEEBgngIkPeY5r4wKAQRGFCDhof8GhxGnYZSqeyQsetRRO7ixgsDa/rDf/gjs29oZs78kPfZn3dJTBBBAQCNA0kOjRBkEtiyQe0Rly92gOYUAz14rkPasiPQYgGY4PerQtEMZBBDYFJjbZyifM6xyBBBAoE2ApEebH3sjgAACCCCAAAIIIIAAAggggMBEBUh6THRi6BYCCCCAAAIIIIAAAggggAACCLQJkPRo82NvBBBAAAEEEEAAAQQQQAABBBCYqABJj4lODN1CAAEEEEAAAQQQQAABBBBAAIE2AZIebX7sjQACCCCAAAIIIIAAAggggAACExUg6THRiaFbCCCAAAIIIIAAAggggAACCCDQJkDSo82PvRHYikD89Xvu6+vc73p/jd1YdcZIqX7HbYdjrhlnvL92bLlyqa9ArOlXy4IJvwb1+Pj4l2vg6Jdr4LilyrV9U1+z6guk2undfreB/KqieDySmXU88XzE/Ze2+/K5dlP9z7VRWge5r8+VvlbXst6sdr3nmvoQQAABBBBAAIGcAEkP1gYCExdIBeE+AO8ZdI9RZ0irTTq4fVIJEMtYcwkUSx25ZWEZR8+lFQeVPiDtmfQoBeH7FtSm+iuZWccYlk/NTzg3pf4493gec+VzdWr6XkquSO33tut5bFAXAggggAACCCBQEiDpwfpAYMICpQB7jOB7jDpXgbT+zpSWfpTu1JhK0sM6Pkuw2mM5b7u9Hn1eT7Dl74CRxqZJHiwTc5ttlJIguX1Kv49dausvJbNS7UtGuX5p7XrPN/UhgAACCCCAAAIkPVgDCOyhgDUw7jHEMdu01G0puxmA6ZMrNWYtfatJAFmC4prxpPYpBa9TD2yl/kkBvbR/KYEg7Su1XZo/6U4SzTrRti+Ng6RHryONehBAAAEEEEBgGwLc6bENZdpAoEKgJrjOPaLi60ptD39neZSmVGc6kC4nI+L6fB3+7gzLOz40j+rk6pPcc4/elOzDsYTtut9r7z6RHi/wQe+qrdW7PnwQq6lDCp6lRzpS7cd9y/Vx6dH2jhJrwB4nMbT7S3d6WJJJUpvatmrqyc23dq2E+0vtV5wG2QUBBBBAAAEEEGgWIOnRTEgFCIwjUHpMI2wxTArk/j9OIKwCvVUiIpcQ0dZpTRaEY4jbziUWUv0u6UtJoLg+bbKklIgJ+675f+vqyQWjuTsBfPkwoSAFp5o7PeJ+lO5EkO5SKCVSanysiROpf7k+xP0uJW00prlEyer43UxkrR9H5Rfbau/0iOu0jEtaW9b5pDwCCCCAAAIIINAqQNKjVZD9ERhJwJJEyN2hkUpYlBIHuSA9lyQJ71Kw9Dcd3K0nYOK64320d0i4/aQkynqQp7sjJecoGab6U7OEpCA6DFStQb1Ut08qpIL+cCypcsvxr4Jz7V0MWqOaoNvqk0sK1CQVYo/SOFvdavtX6mOLnXZOKYcAAggggAACCLQIkPRo0WNfBEYUsCQRDiHpYUlyWJMqYyU9fIJjmYC466QZaW61yyoVcPpkRylAlhIDtUmP3B0WlrtALEmA9Dzbv8Y3vBvG19l6t4ivR7K2jHeXSY9cP3vYadc75RBAAAEEEEAAgRoBkh41auyDwJYESsGxdEeBZfsqQMvfbeED+NzdI1IgX3pcx9VZ6q9UtyZpIXmkDKTkSWyS+llrW1pSmr/QWxILUiCuaS8OgjV1phIKve/0kJII2jsTpPHE89UyDm1b20p61Mz/+jFoTzxt6ZRKMwgggAACCCBwgAIkPQ5w0hnyfglIyQJNUK2pI3zBpvSeEEuwX0omaN95YX08xbVZurOiVJ+UYJH6ohmTLyO1tbI7WvxvePeBlOQIy2sD/bC9+E4HKaiX+lO6c0IK5muOWKm/pbFKiZM4wI/nJre/NpmQGq80nprESamf0norGWn7UjOv7IMAAggggAACCFgFSHpYxSiPwA4EwoSEbz71uEfqRZypZMZ60Pb5rwLq9bstVkHhanv8u2VgtNwv169U38P24/1jXuu3t4QJBY2VH8MyiOs3jpJLPE+peVufo+VfzsNHCVJJidV418vmfl+qY3Me1r9VJdWXXP80j0D4Mrk+WR83Wc7nMlkUjn+1huu2xfuXHulJnSqkedP0L14byzWs/9ab0jrybqX1ZnUlCZJaCfwOAQQQQAABBLYlQNJjW9K0gwACCBQEtHd97Btiy90NYQLAEtTvmxH9RQABBBBAAAEEEBhPgKTHeLbUjAACCKgE5prwcINvTXpwl4BqCVEIAQQQQAABBBBAICNA0oOlgcAEBaRHQibYZbrUSaD1W2o6daNrNZrHW7o2SGUIIIAAAggggAACCPxKgKQHSwEBBBBAAAEEEEAAAQQQQAABBGYpQNJjltPKoBBAAAEEEEAAAQQQQAABBBBAgKQHawABBBBAAAEEEEAAAQQQQAABBGYpQNJjltPKoBBAAAEEEEAAAQQQQAABBBBAgKQ4mRp/AAAeJElEQVQHawABBBBAAAEEEEAAAQQQQAABBGYpQNJjltPKoBBAAAEEEEAAAQQQQAABBBBAgKQHawCBPRCIv8LWfa2p+53/etPw/+PhlLbtcujb6pemndA3ti0ZaerenI+jk18dHx//ch6PfjmPx4vfhf+/jbmpbS+337a+mjbVjvPyjqGdZYyasmHb8fyV18pqni1zG49VarPnGOKxSuOTxpWaH7+PZZyW+Zf6tIvt2zpOSucef7xo1ssujHq0aVknFgdL2dT6ntt5PzfG1Bz6OcmdC1q2p84huT6UzkWpa6hUPdv8evmaa43cMRRfT/py1vHM8bq0x3mHOqYrQNJjunNDzxD4VSC8Sm6sLi4+X/yvD9D9/+8TWc8PcenDvfRhHvfDf5BbLwA09vHFcniBJ13saeq3lBmzvZqgwNL38CI7vHhtaVfjUZq/mv5L+6TGI/VTMqgZg6ZNH0SHY0q1pU1MSW26drT1S8672i7NVc9+1aylnu3vsq6e60SzLuOxHsJ5X2Mclsmtx9IfAEr7S/X584WfG0vSI7zuCq8LtnENs+z36nqv53GUuvbRXvekxh72c6w+9xw/dR2eAEmPw5tzRrxHAto7OLb14duLzvd3G/3WGq4Ha5uJptax5wIc6UKwtd3S/mMFXT3q1dShudC1+JXa1MyfpS2pbEtfrH2VrKVAL7ddMz8141wFIZt3z0hj2cXxkGuzpa8lAynoXj/X1d2BJK3flu0WF01ZzTq09FfTpjQ/czvvS8Zjb0/Nn/U8KK2BXKCvTRRI9ZfPTWNck6T/oCaNR3tNtY3ruxZT9j08AZIehzfnjHhPBKQPDO3jLVMc7tSTHmOYaS6UNWV69m2s9nrUq6lDupC2WrUE4Na2WoJv6WJe2m7tq6+v5K2di57BnrZN7Xg1a05bl6Zcj/akOlq3a8bRu4zUZ2vSZpfrRDMWTZmexttqTzrWe27fRqKPpMfyrhPtnbNS2Z5rmroQ0AiQ9NAoUQaBHQhYPjDCJILrau4WzFI5t1/8bov1i8vlLZap+lO/Lwd1yw9O6S8GuXpL/QzHIbURl831OdeeZY6WbS3f51F6ntk/750q5/ePt4VBqbTfynT1PpFcv6T28l7rfz229C8cf9jXVFvxxbs2uCmNV/PeCU2Z3BxpTiW1QUkpOeHbldZgyXkfkx7SGg63h2MP37tQe3xI1rn1q20v7rv20SFpDUrHR7w9Vb50zJf2z40pNY+a8fvzrvQYXG5t586nlscjtOtAO+/hsaz9vNjGeT9eVz2TGtpze2q+S/2SjoVwuybpYbk2SdWdeywk9ShK7fXRav2sJzA01zOaMnH9qTGl/mhXGnturJb5oywCJD1YAwhMVMD64bK8OLtrMZpUciP1YVy6WyS3TbtPjjX14R3/5aBURto/7l/oUppqy8VG67tUpIvb1HPNUoAUXpyXLjbjbdb9pAv4+KIzF6xIY9QE/qmANQ5u4qBFa1NeK+nklTRH2kBJM3bpQl6qQzOPcXCVCijC4DYeX84jVe96ALB62W88f3G5UjArzYe0NlYX2psvGrbWnVpPqWNRczxKwWTJSPq4y9VdSjrEx7J0zJfWkbQtdX6RjqtdnSdSx2hqPaeSQLl3W4THW8369H6adRZaW84XmjnUzKO0zkuJKst5QzomVuercpLAem0SXq+t5nL9Gi7Vtvb6SLqGDK8Jl17Ltkv/pDrXzz3r7yLpfV0q9ZXtCMQCJD1YEwhMVMD64SLd3bG8yMh/aMcfgOGHYK4vpX1yrNKFQaqfpbqkflocJaO4H9a6N/dP3xGxutBJP29fukhejiH/jTDabesXL+tBviag1gajubqkNuJx5swsF86aNmMX6S/I0lym1ra1HykLbR2acqVAWHrxYDg+KSkiHR+p7aX6rWvYkqQpBdIaU82cSWs3dwyU1mjp4y4XREoBeGqNt9RV8pPOfdrjqTTX1r5bLyEs68yyhrXndqn9cD6Xn6+2bxeT/Hqsl5a1rz0+U5/36+eb9SSB9Rqq9Aek5fjS39BnbSe3PqX208eS/t0i0vVm7tsHpetNTXLGekxS/jAESHocxjwzyj0UsATUPT5cpPZSd0JI++Q+NOPfS3d65C4+NF/dW9vHbX0dsPZC1V/k+YtQ7X6Wi/tUWU17m/NjS+bEgYzmgrZURhOkay+8pVOHJjDVjifVJ6n9OEBZvyhfBivSPykI0HhqA52wL5Z20+cS+SWc4dqS5koKBqX9rfNnaS8+/rVtScbSfGjPM/Eal9aD5bxkOfdZ1olmXfc6T5TOkZp1oDkPa+eqV3u11lpT6XiT1nZuu7Rf7nwpXUuUtqe2SUmHUtJDeq/Gcr2U79zQ/AFqc91uP+kRXntKcyB91rH9sAVIehz2/DP6iQtoP0S3kfRYXaik//qgoSxl8LVfBacda6q/2g9w6WJEU3fpIjcXaFgCAe0Fbhgw+AvnXMCkrVO6aNRcVEvvH5DaiIMsjak1EJMCQk2gl7OWjpfS+CVfzfxqxlaqR1pLpfnRti2tAet2axBlOR61YyqVq5lXyUCaB4uJ1L9edbW203rubTlPtLYtnVO05+gpnPelY6JlvUjrWvv5IJ2H18egf4mn5lpDus6oTXpor09qkh5L17xDaUza8WjrsMwdZRFwAiQ9WAcITFxA+gtB6kOo94dLTX0p1tqkR6n9ZfC1+otGXNb3I/VXD83dK9YkS245uQu8ZV9Xf32vvbiP6+oVnOUuQqX2pAt9bf9S7VuC/9SFrrZt6SK65/xpTzlS8LW6uM0/BmV5x0lp7UqPpmj7mj4v6PovrbPSds0a9mOI/5tytqwrrau2Tutxklvb0pxZzk9xG5J3PIbVeXr9BcvhC2V9G+F5NDdXobk0Tum8ITmUjuee5w2rqfTCbGldS+21GEtzUrNd6o90vpTOy9JdBlISQQrmw2sZy3WH9vps8/xY95W1y+NF3lc7Bku50EiaL7YjEAuQ9GBNILAHAj44X10Yrgf54e/jsqnhhS/ijD9oNW2sX1ykv9UlVyb+0MqNLfx9nNRIjTdVRvr2Fv9hm2trdZG0OcZ4n1QCJXUR5i8kwwt3f9G9Gtfywl/7c+9y8TeopL5RJe5/PIb0upPHtTLPf9NNaBO3kwryc9aasmF/Ui5x+6n5zc2l9ALGlGmuz6X15LeFAWK4ZnKnwJRz6aWVpVOpNNZSWyXj0jhKx1BqvzDIk46/1DGb+52m/2EZ6fiTElna+SwFxT3OT+E4cnd2xWszNAzXWuocp60/dy6KzzU154lUUiNsTzrmpHWmXcM9yknrTnusxWs59oide2yPzx/S2tbM9Wp9rD7/VwbpR0e01xK5R3pzf4iJ29VeH6XWfuoaMXf9VDqnb+O6tHSdJSWhSn1n22EKkPQ4zHln1AggMILA1D6EU38t80GFFISOwEOVgUBubkBCYA4Ch7S+pzZWzvt1R9Au53Fq1w51guyFwLQFSHpMe37oHQII7InAFC9auPid5uLZ5cX1NEXo1dwEDmWNT3GcnPftR9Ou53GK1w92RfZAYNoCJD2mPT/07kAFNI+oHCjNXgxbemv6NgdheWxgm/2iLQQQmKdA7hG+eY52mqPivN9vXrge62c5Vk1TuuYaa4zU2y5A0qPdkBoQQAABBBBAAAEEEEAAAQQQQGCCAiQ9JjgpdAkBBBBAAAEEEEAAAQQQQAABBNoFSHq0G1IDAggggAACCCCAAAIIIIAAAghMUICkxwQnhS4hgAACCCCAAAIIIIAAAggggEC7AEmPdkNqQAABBBBAAAEEEEAAAQQQQACBCQqQ9JjgpNAlBBBAAAEEEEAAAQQQQAABBBBoFyDp0W5IDQgggAACCCCAAAIIIIAAAgggMEEBkh4TnBS6hAACCCCAAAIIIIAAAggggAAC7QIkPdoNqQEBBBBAAAEEEEAAAQQQQAABBCYoQNJjgpNClxBAAAEEEEAAAQQQQAABBBBAoF2ApEe7ITUggAACCCCAAAIIIIAAAggggMAEBUh6THBS6BICCCCAAAIIIIAAAggggAACCLQLkPRoN6QGBBBAAAEEEEAAAQQQQAABBBCYoABJjwlOCl1CAAEEEEAAAQQQQAABBBBAAIF2AZIe7YbUgAACCCCAAAIIIIAAAggggAACExQg6THBSaFLCCCAAAIIIIAAAggggAACCCDQLkDSo92QGhBAAAEEEEAAAQQQQAABBBBAYIICJD0mOCl0CQEEEEAAAQQQQAABBBBAAAEE2gVIerQbUgMCCCCAAAIIIIAAAggggAACCExQgKTHBCeFLiGAAAIIIIAAAggggAACCCCAQLsASY92Q2pAAAEEEEAAAQQQQAABBBBAAIEJCpD0mOCk0CUEEEAAAQQQQAABBBBAAAEEEGgXIOnRbkgNCCCAAAIIIIAAAggggAACCCAwQQGSHhOcFLqEAAIIIIAAAggggAACCCCAAALtAiQ92g2pAQEEEEAAAQQQQAABBBBAAAEEJihA0mOCk0KXEEAAAQQQQAABBBBAAAEEEECgXYCkR7shNSCAAAIIIIAAAggggAACCCCAwAQFSHpMcFLoEgIIIIAAAggggAACCCCAAAIItAuQ9Gg3pAYEEEAAAQQQQAABBBBAAAEEEJigAEmPCU4KXUIAAQQQQAABBBBAAAEEEEAAgXaBpqTH0dGR2IPj4+Ph+eefX5R78cUXxfJhnW7f+J+0XWyAAgjsocDR0edrvT4+vmtwv3P/3TxGNsuGZcK6UvvnyubYwjrifrp9fF/HYC/VLY2tZGKx9WVTY5fGHPc/7nPOszRH4dqQ+mQxksbCdgQQQAABBBBAAAEEpijQlPRwA7p9+/Zw+vTpxdjCJMV77703XLhwYfE7S9LD1eMTG6mkh2b7FKHpEwK1AqkA3AezqSBZ87vlcbRMjuQCX20buf7lEjL+9/F+pZ81bUj15fxT+6VctPOg6av3jxNGpbmQPP34UvOm7VPtGmU/BBBAAAEEEEAAAQSmKtCc9CglIVzyIpe4KIGQ9JjqcqFf2xbI3XHQI2julfSw9CUcj5SkKJVNzUNNYF+6o6M2IVHTDykJZa1Tst32OqY9BBBAAAEEEEAAAQR2JTBK0qM22eERSHrsajnQ7pQESgmPONEglS0lJkoBtTbY1gbZliROOBc140uNOZ7f2npLfdOa5fqi2V/qt3Y+prTe6QsCCCCAAAIIIIAAAmMIdE96/PjHPx6+9KUvndzhkXoHh3sk5t133x0ef/zxxZjefPPN4bHHHjsZX5z0CMtfvnx58diM++fvIrE+PjMGJHUi0FtACmxbkwK+/n1MevRIDHg/zR0vlndf1Pat9i4YzbojCaJRogwCCCCAAAIIIIDAHAW6Jj1CoPCxljiJ8eijjw7vvPPOcO3atcUuDz744PDII48Mb7/99uJnTXmSHnNcjozJmsgIA3cpMC8FvrltPQJ47Ziku0Di1SG99FPyiOvLJT8syafl+WvzBbO+7vVz5PpLaGvmR3vEaNrX1kU5BBBAAAEEEEAAAQT2SaBr0sMlOuI7PVJJjDip0frzPoHTVwS0ApZgW1NWG1SX7jjwQX0peM8F/qXfW7dJyRiNR24eWu+KkPpWSozk3iPSu08tPtr1SzkEEEAAAQQQQAABBKYg0D3p4ZMcpTs9cl916/exJkGmAEkfEOgtYAlMNWV7Jj2kuyhy/ZHu5rB+e0lo3poYyNWlsS31Q0ro+H1LyZLWsVnH0HstUx8CCCCAAAIIIIAAArsSGCXpEQ8m97iK9itppSTIrvBoF4GxBSxJAkvZVCCeerxDc9dCymBbSY/SXSmaQF/bT4utxUy6q8bPk/uv9quIc3Or/crbsdc09SOAAAIIIIAAAgggsE2B5qSHe8no6dOnF32+devWcOrUqY3+x0kL9z4P914P91LS8+fPD9evXx+uXr06XLx4cbFv6Z0ed+7cGc6dO7cox4tMt7lUaGtXArVBtO+vNrDXBsuaZIK2rtDUkljQ1i/1VZvoSbXX+3fW8fduf1frm3YRQAABBBBAAAEEEBhToCnpIT2mEiYw/CB8osInPtzvw29viet05cNvb3EvP3UvPg3r49tbxlwi1D0FAR+cr9b9+ksw4+RB+LP0wk9X1pfxgXfcXs5A85iL1OdUW2F/Sv6uXGl/nxgIxxhbxXWUxlSaB61ZPDdS//0YSo/+5OZb6pM0f1NY+/QBAQQQQAABBBBAAIEWgaakR0vD7IsAAggggAACCCCAAAIIIIAAAgiMKUDSY0xd6kYAAQQQQAABBBBAAAEEEEAAgZ0JkPTYGT0NI5AXkB5LwA6BsQR45GUsWepFAAEEEEAAAQQQ2IUASY9dqNMmAggggAACCCCAAAIIIIAAAgiMLkDSY3RiGkAAAQQQQAABBBBAAAEEEEAAgV0IkPTYhTptIoAAAggggAACCCCAAAIIIIDA6AIkPUYnpgEEEEAAAQQQQAABBBBAAAEEENiFAEmPXajTJgIIIIAAAggggAACCCCAAAIIjC5A0mN0YhpAAAEEEEAAAQQQQAABBBBAAIFdCJD02IU6bSKAAAIIIIAAAggggAACCCCAwOgCJD1GJ6YBBBBAAAEEEEAAAQQQQAABBBDYhQBJj12o0yYCCCCAAAIIIIAAAggggAACCIwuQNJjdGIaQAABBBBAAAEEEEAAAQQQQACBXQiQ9NiFOm0igAACCCCAAAIIIIAAAggggMDoAiQ9RiemAQQQQAABBBBAAAEEEEAAAQQQ2IUASY9dqNMmAggggAACCCCAAAIIIIAAAgiMLkDSY3RiGkAAAQQQQAABBBBAAAEEEEAAgV0IkPTYhTptIoAAAggggAACCCCAAAIIIIDA6AIkPUYnpgEEEEAAAQQQQAABBBBAAAEEENiFAEmPXajTJgIIIIAAAggggAACCCCAAAIIjC5A0mN0YhpAAAEEEEAAAQQQQAABBBBAAIFdCJD02IU6bSKAAAIIIIAAAggggAACCCCAwOgCJD1GJ6YBBBBAAAEEEEAAAQQQQAABBBDYhQBJj12o0yYCCCCAAAIIIIAAAggggAACCIwuQNJjdGIaQAABBBBAAAEEEEAAAQQQQACBXQiQ9NiFOm0igAACCCCAAAIIIIAAAggggMDoAtVJj69+9aujd44GEEAAAQQQQAABBBBAAAEEEEAAgRaBS5cuDTdu3Dip4uj4l/9yFfosSUuD7IsAAggggAACCCCAAAIIIIAAAghsS8Cc9Ah32FYnaQcBBBBAAAEEEEAAAQQQQAABBBDQClQ/3kLSQ0tMOQQQQAABBBBAAAEEEEAAAQQQ2IUASY9dqNMmAggggAACCCCAAAIIIIAAAgiMLkDSY3RiGkAAAQQQQAABBBBAAAEEEEAAgV0IkPTYhTptIoAAAgjsrcBXvvKV4f/+7/+GH/zgB8Nv//Zvi+P453/+5+H06dPDmTNnxLIUQAABBBBAAAEEEOgrQNKjrye1IYAAAgjMXOCP/uiPFkmPv/zLvxx+53d+pzjamzdvDrdv3x5+67d+a/jiF784cxmGhwACCCCAAAIITE+ApMf05oQeIYAAAghMWECb9PjpT386/Mu//MsiQeLuCOmV9Pi7v/u74fd+7/eKQpoyFuLe9Vna9mXH6IOmTk0ZzXi09fzhH/7horq//du/1VRLGQQQQAABBBAQBEh6sEQQQAABBBAwCGiSHsfHx8P169cH91/3r1fSwwXO7l8p6aEpYxju0Ls+S9th2TH6oalTU0YzJm09LulxdHQ0/M3f/I2mWsoggAACCCCAAEkP1gACCCCAAAL9BDRJj2vXrp0kPHolPXzQXEp6aMpYJHrXZ2k7LjtGXzR1aspoxqWth6SHRpMyCCCAAAII6AVGv9PD/bXC/6VL3y25pLVeS3lX1v8r9T2u09KGPEJKIIAAAghMUaCU9HCfGR988MHw85//fK3rrXd6hAFzLumhKWPx1NYnfWb67dLnqfS5q+1P7zH2aldbD0kPywxSFgEEEDgMgfCzNhzxGHG2RbRX/CtdS/g+1bY3WtJD23ELqitbU68FR5PIKPXB0pZ17JRHAAEEENi9QC7p4d7d8fHHHw//8R//sdHJlqRHHCynkh6aMhY5S32azz1NGf8Zn7uAs/RJO1ZNnZoymva09ZD00GhSBgEEEDhMAU2sug2Zmpg81y/NmFrbGy3p0ZqNkSarxwVUqg1tvaWLM0sd0jjZjgACCCAwLYFU0uMXv/jF8LOf/Wz4p3/6p2Rna5MeqUA5TnpoylgErfVpPvM0ZWqSHqkEUO+xWj1y7WvrIelhmUHKIoAAAoclkPo81X7GjiHVo21LHZay4XhJekSzb4HMlbXUMcbio04EEEAAgfEEUkmP//7v/84mPFxPapIeuSA5DPQ1ZSwSNfVJn3nS9rB/pbI1fZPGrqlTU0Zqx23X1kPSQ6NJGQQQQOAwBUh61L06Y9ZJj9LFk79FJryNNrxtxh1G0jNSUv3S/od5qDJqBBBAYL8F4qTHZ599Nvz7v/97cVDWpEcpQPZJD00Zi3RtfVJSQ9reI+kRJoJ6j7nWJe6Hth6SHpYZpCwCCCBwWAKapIf0KoZYzMesNY+QWD/j4xi7Z/xdWgkHmfQIJ0fzDFEOkKTHYZ1kGC0CCCDgBMKkh7tQuHXr1uDe51H6Z0l6SMGxdhZKX2trDchLSQXpgkfa3ivpUZP42Ka1pi03ZyQ9tCuccggggMDhCUixa2l77baSsvYzfhvxN0mPQEDKjmknzlVJ0uPwTjSMGAEEEAiTHr/5m785/Od//ufwX//1X92SHq4iKUB2wbGmjGW2auvr+VlY+3hLTcJj285aX5IellVLWQQQQOCwBCx3RsRPNkhJj1hS89SCJnbeVvw9+aSHZfL8YHoAp+rS1Kvpg6WewzpUGS0CCCCw3wLx4y3u21p+8pOfbHxNbThKy50efj/NOyA0ZSzaNfVNIelhuasl9NCMV1NGY6yth6SHRpMyCCCAwGEKaGLMMNmhvcNCU29KXLMfSY+GtdoDmKRHwwSwKwIIIHCgAqkXmf70pz9dvMg091eRmqSH49V844emjGWqrPXtOulRm/DYtq/WlaSHZbVSFgEEEDgsASkG1jz+4sXid1tq7uyItaX+uPIkPRrWaC1wDC8tjFIXe17oNVCwKwIIIIDAFgVSSQ/X/M9//vPhxo0byZ7UJj1ygXkc6KcC6t7JgFx9uc9Czee05eKp9xi3bavtP0mPLR7MNIUAAgjsmYD02Rrf2eGGF76oNJfYqI2Jpf54Xu0dJ9J0aNuL6xn1RabhYys1maPcoC31li7GwkXgkyFhm6U+l/pQOxnSJLMdAQQQQGD3Armkh+vZnTt3hn/8x3/c6GRL0iMVnKcSEHFQ3ZL00LbpPzvjz8vwMzL+rC3NYOnzs/f4tGPs1a62HpIeuz/G6QECCCAwNYH4czX32RrHqPGjLvG4ct9kqondLTF5GGvXfnuqtb1wrKMmPaawWHaRgNhFm1Owpg8IIIDAIQiUkh7ug/zf/u3fBveej/Bfa9IjDtBzCY0wsG5Nemjb7PmZp0169Bibdny9TLX1kPQ4hLMIY0QAAQS2K9Dzrszt9rxPa7NPeviskiZb1YO058Vfj/5QBwIIIIBAX4FS0sO39MEHHwz/+7//e9Jwj6RHGKSXgn4fXPdODFgfb6lR1yQ9eo1r257aeSHpUbNy2AcBBBBAoCRA0uP/DZcuXVp7DPnolwmC4xxaKkuyD0tsG8mIbbSxD9b0EQEEEJizgCbp4cZ/7dq1k+doeyU9fKAuBf4uwJbKWOaoVF/L7aa+D5o6eo9p25ba/rukx6/92q8NV69etUwRZRFAAAEEECgKaB+RmSPjQdzpMceJY0wIIIAAArsR0CY9fvGLXwx///d/v3jBac+kx25GTasIIIAAAggggMB+CpD02M95o9cIIIAAAjsS0CY9XPfcV9l+9NFHw5kzZ4YvfvGLO+oxzSKAAAIIIIAAAocrQNLjcOeekSOAAAIIVAj86Z/+6eDu4vjmN7+5SGZI/37yk58Mv/EbvzGcOnVKKsp2BBBAAAEEEEAAgc4CJD06g1IdAggggAACCCCAAAIIIIAAAghMQ4CkxzTmgV4ggAACCCCAAAIIIIAAAggggEBnAZIenUGpDgEEEEAAAQQQQAABBBBAAAEEpiFA0mMa80AvEEAAAQQQQAABBBBAAAEEEECgs0B10uOrX/1q565QHQIIIIAAAggggAACCCCAAAIIINBX4NKlS8ONGzdOKj06/uW/XBM+S9K3C9SGAAIIIIAAAggggAACCCCAAAIIjCMQJj3+PwRknkejmhZnAAAAAElFTkSuQmCC"/>
          <p:cNvSpPr>
            <a:spLocks noChangeAspect="1" noChangeArrowheads="1"/>
          </p:cNvSpPr>
          <p:nvPr/>
        </p:nvSpPr>
        <p:spPr bwMode="auto">
          <a:xfrm>
            <a:off x="155575" y="-26511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5868144" y="188640"/>
            <a:ext cx="27494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某机构高被引论文检索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9EE0CDE-955F-4783-8375-C17A4D09A12F}" type="slidenum">
              <a:rPr lang="zh-CN" altLang="en-US" smtClean="0">
                <a:ea typeface="宋体" charset="-122"/>
              </a:rPr>
              <a:pPr/>
              <a:t>44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06499" name="Rectangle 5"/>
          <p:cNvSpPr txBox="1">
            <a:spLocks noChangeArrowheads="1"/>
          </p:cNvSpPr>
          <p:nvPr/>
        </p:nvSpPr>
        <p:spPr bwMode="auto">
          <a:xfrm>
            <a:off x="684213" y="1196975"/>
            <a:ext cx="80645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3200" b="1" dirty="0" smtClean="0">
                <a:solidFill>
                  <a:srgbClr val="C00000"/>
                </a:solidFill>
              </a:rPr>
              <a:t>ESI</a:t>
            </a:r>
            <a:r>
              <a:rPr lang="zh-CN" altLang="en-US" sz="3200" b="1" dirty="0">
                <a:solidFill>
                  <a:srgbClr val="C00000"/>
                </a:solidFill>
              </a:rPr>
              <a:t>主要功能介绍</a:t>
            </a:r>
            <a:r>
              <a:rPr lang="en-US" altLang="zh-CN" sz="3200" b="1" dirty="0">
                <a:solidFill>
                  <a:srgbClr val="C00000"/>
                </a:solidFill>
              </a:rPr>
              <a:t>——</a:t>
            </a:r>
            <a:r>
              <a:rPr lang="en-US" altLang="en-US" sz="3200" b="1" dirty="0">
                <a:solidFill>
                  <a:srgbClr val="C00000"/>
                </a:solidFill>
              </a:rPr>
              <a:t>HOT PAPERS</a:t>
            </a:r>
            <a:endParaRPr lang="zh-CN" altLang="en-US" sz="3200" b="1" dirty="0">
              <a:solidFill>
                <a:srgbClr val="C00000"/>
              </a:solidFill>
            </a:endParaRPr>
          </a:p>
        </p:txBody>
      </p:sp>
      <p:pic>
        <p:nvPicPr>
          <p:cNvPr id="106500" name="Picture 3" descr="C:\Documents and Settings\Administrator\Local Settings\Temp\mx361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0638" y="2373313"/>
            <a:ext cx="645160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059113" y="3789363"/>
            <a:ext cx="2881312" cy="3603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日期占位符 1"/>
          <p:cNvSpPr>
            <a:spLocks noGrp="1"/>
          </p:cNvSpPr>
          <p:nvPr>
            <p:ph type="dt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2B46A7B-95D1-4EF4-AD30-1FE5E7348707}" type="datetime1">
              <a:rPr lang="zh-CN" altLang="en-US" smtClean="0">
                <a:ea typeface="宋体" charset="-122"/>
              </a:rPr>
              <a:pPr/>
              <a:t>2013/11/6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07522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2217E18-41AA-4FC9-9C62-54E20D31C296}" type="slidenum">
              <a:rPr lang="zh-CN" altLang="en-US" smtClean="0">
                <a:ea typeface="宋体" charset="-122"/>
              </a:rPr>
              <a:pPr/>
              <a:t>45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07523" name="矩形 3"/>
          <p:cNvSpPr>
            <a:spLocks noChangeArrowheads="1"/>
          </p:cNvSpPr>
          <p:nvPr/>
        </p:nvSpPr>
        <p:spPr bwMode="auto">
          <a:xfrm>
            <a:off x="1042988" y="1557338"/>
            <a:ext cx="6985000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>
                <a:latin typeface="仿宋_GB2312" pitchFamily="49" charset="-122"/>
                <a:ea typeface="仿宋_GB2312" pitchFamily="49" charset="-122"/>
              </a:rPr>
              <a:t>在</a:t>
            </a:r>
            <a:r>
              <a:rPr lang="zh-CN" altLang="zh-CN" sz="36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最近</a:t>
            </a:r>
            <a:r>
              <a:rPr lang="en-US" altLang="zh-CN" sz="36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zh-CN" altLang="zh-CN" sz="36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年</a:t>
            </a:r>
            <a:r>
              <a:rPr lang="zh-CN" altLang="zh-CN" sz="2800">
                <a:latin typeface="仿宋_GB2312" pitchFamily="49" charset="-122"/>
                <a:ea typeface="仿宋_GB2312" pitchFamily="49" charset="-122"/>
              </a:rPr>
              <a:t>里发表的论文中，按照</a:t>
            </a:r>
            <a:r>
              <a:rPr lang="zh-CN" altLang="zh-CN" sz="36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最近</a:t>
            </a:r>
            <a:r>
              <a:rPr lang="en-US" altLang="zh-CN" sz="36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zh-CN" altLang="zh-CN" sz="36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个月</a:t>
            </a:r>
            <a:r>
              <a:rPr lang="zh-CN" altLang="zh-CN" sz="2800">
                <a:latin typeface="仿宋_GB2312" pitchFamily="49" charset="-122"/>
                <a:ea typeface="仿宋_GB2312" pitchFamily="49" charset="-122"/>
              </a:rPr>
              <a:t>里</a:t>
            </a:r>
            <a:r>
              <a:rPr lang="zh-CN" altLang="zh-CN" sz="36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某个学科领域</a:t>
            </a:r>
            <a:r>
              <a:rPr lang="zh-CN" altLang="zh-CN" sz="2800">
                <a:latin typeface="仿宋_GB2312" pitchFamily="49" charset="-122"/>
                <a:ea typeface="仿宋_GB2312" pitchFamily="49" charset="-122"/>
              </a:rPr>
              <a:t>中被引用次数进入</a:t>
            </a:r>
            <a:r>
              <a:rPr lang="zh-CN" altLang="zh-CN" sz="36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前</a:t>
            </a:r>
            <a:r>
              <a:rPr lang="en-US" altLang="zh-CN" sz="36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1‰</a:t>
            </a:r>
            <a:r>
              <a:rPr lang="zh-CN" altLang="zh-CN" sz="2800">
                <a:latin typeface="仿宋_GB2312" pitchFamily="49" charset="-122"/>
                <a:ea typeface="仿宋_GB2312" pitchFamily="49" charset="-122"/>
              </a:rPr>
              <a:t>的论文。</a:t>
            </a:r>
            <a:endParaRPr lang="zh-CN" altLang="en-US" sz="280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971550" y="4508500"/>
            <a:ext cx="6985000" cy="1284288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>
                <a:solidFill>
                  <a:schemeClr val="bg1"/>
                </a:solidFill>
                <a:latin typeface="仿宋_GB2312" pitchFamily="49" charset="-122"/>
                <a:ea typeface="仿宋_GB2312" pitchFamily="49" charset="-122"/>
              </a:rPr>
              <a:t>可用于评价研究论文的质量或影响力、了解热门研究问题。</a:t>
            </a:r>
            <a:endParaRPr lang="zh-CN" altLang="en-US" sz="2800">
              <a:solidFill>
                <a:schemeClr val="bg1"/>
              </a:solidFill>
              <a:latin typeface="仿宋_GB2312" pitchFamily="49" charset="-122"/>
              <a:ea typeface="仿宋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3D1D2E6-3D1B-4786-A0CD-8E549E1233E5}" type="slidenum">
              <a:rPr lang="zh-CN" altLang="en-US" smtClean="0">
                <a:ea typeface="宋体" charset="-122"/>
              </a:rPr>
              <a:pPr/>
              <a:t>46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08548" name="AutoShape 2" descr="data:image/png;base64,iVBORw0KGgoAAAANSUhEUgAAAwwAAAG2CAYAAADSsQFBAAAgAElEQVR4Xuy9D/BW1X3nf76axP8BiYWkptI0OzhOzMDEzFbMbzGBrS6pkEmjGXDK7tQoKzu6NYFN0wqjFqK0A9EdnYGI+bNrV6ghyQgm1I6SxLSVtckUFmcNbLcN7hoDdhVMKqLC9/d87tfzcL7ne84959x7n+e59z6vJ5OR7/OcP5/P63PuvZ/3PefcOzLa+Sg+EIAABCAAAQhAAAIQgAAEHARGEAyMCwhAAAIQgAAEIAABCEDARwDBwNiAAAQgAAEIQAACEIAABLwEEAwMDghAAAIQgAAEIAABCEAAwcAYgAAEIAABCEAAAhCAAATSCTDDkM6MGhCAAAQgAAEIQAACEBgaAgiGoQk1jkIAAhCAAAQgAAEIQCCdAIIhnRk1IAABCEAAAhCAAAQgMDQEEAxDE2ochQAEIAABCEAAAhCAQDoBBEM6M2pAAAIQgAAEIAABCEBgaAggGIYm1DgKAQhAAAIQgAAEIACBdAIIhnRm1IAABCAAAQhAAAIQgMDQEEAwDE2ocRQCEIAABCAAAQhAAALpBBAM6cyoAQEIQAACEIAABCAAgaEhgGAYmlDjKAQgAAEIQAACEIAABNIJIBjSmVEDAhCAAASGlMDIyIjT89HR0ez70O+68s6dO9X3vvc9tWbNmuyrlStXqo997GNq7ty549r3tecyQttg/pZX/8Ybb1SXX365uuyyy9QFF1zgjai0sXv3bjVz5swJZVLaj/VF/AiV9fESA7dv3642bdqU2XrDDTeoOXPmqMmTJysXH+2Qq7/7778/q29/pO2lS5cWPgIOHDigpk+fPq7+wYMH1dSpU7vfhfy3O/cxy/O5sANUHEoCCIahDDtOQwACEIBAUQJHjhzJElD9sZMyM9k7fPiwmjRp0riuVq1alQmFp556Sl166aXZb7t27VKzZ8/OhMPNN9/cTR7tZN1sW/e7Z88eNWvWLG9C7LJXvnvggQfUihUrsv737dunZsyYMQGJtmvdunVq+fLlTmQp7fvYmfZov3xlt2zZohYvXpzZsm3bNrVgwYKuXSLE5s2bl/0tibmw/8IXvqA2btyYKxikvN2ffGfHT8ro9nSnZpkU/6S+jqeItw0bNozj+9xzz2XCQvzQgs5u37bPVafoOKceBEwCCAbGAwQgAAEIQCCRgCtx103k/abFwubNm9WiRYvG9aoTYRENq1evzn6TtkxB4mvbLme746pnJp+uhFXaWLZsWZZsu5LnccmEMfPiSvjN9n0+aHtC/pp2i1gQ0aA/CxcuzGYY5BMrqGw/JDZakJiiTsqJgHr11Ve7osTsJxT/kH+uGQ1XXPPGl2vMJA5tikPASQDBwMCAAAQgAAEIJBIoIhjMu9+uO/r67rCY8sQTT0xYnqSTQW1qynKTPKHha2///v3q7rvv7goG+25+SDD47HXZ4hM8qXab5c1lVCFBZSb75pIhU7xJGRFQa9eujZ5hMpeq+ZaMSR96aZotUBAMiQcmxXtGAMHQM7Q0DAEIQAACbSVQRDDo2QVh4kv2dbt2omomtFUJhtAMg6zVv/LKK9VNN92U3bW37+aHBIOvfZtd3pKq0MyIPVMjdsosg/7YCXhoPOoE3ZxZ0fsLDh06pB588MFsaVZK/EP+SfvXX399d2bE3M+AYAhFjN/7RQDB0C/S9AMBCEAAAq0hELspNbS8xgYSs9ykCsEQ2sMgv8u+BVkaZe4ZiNn8LD7nte9jF9q0rX/X9riWdQkbWzTk7b9w8Zd+9N4N+V3PrEi/F110Ubb5O1YwmO37/JPvZTbnwgsvzIrby7fy9sjktdmagw1HakEAwVCLMGAEBCAAAQg0iUBswlhHwaA5S2L6oQ99KJtFsJ+SJEm3fCfJsdxZnzZtWlbNl3y7RICvfZudTs5DgsEcH75N2rqM2Hzvvfd2l/rI7Ihs8jafROQab+YdfW2nTuBl1kFvTE6Jf8g/7bcpdDRnZhiadFZot60IhnbHF+8gAAEIQKAHBFISRt39+vXru08lqsOSpDwsZnIs5czlVK4nP4VmRsy+yuxh0Jua85ZHmX2Zdvs2dtu22TMZ8rtsSD7nnHO6G9VT45+3R8McC6a9so9FnvjEDEMPDmCaTCaAYEhGRgUIQAACEBh2AqkJo/Ayl7nUZdOzK456zb0vxq7Nz2UFg+5L75XQf9vtmkt3fE8VinnMqc83M7E3Z1akvPl40yLxlzZc/pmCQJZyLVmypLufQeqkCgYRVeaTo4b9WMX/agggGKrhSCsQgAAEIDBEBIomjHozbd5jVfPuhKck5mY4UurJTIgkrfbyHd2G6+5+Svu+sua+CZ9gkO/NF6fZwkvatp8wpfvzbSS3Obnu+NsxKRJ/n3+2IDBFkUsw5M32iNh7+umnnS+cG6LDE1d7QADB0AOoNAkBCEAAAu0lUObFbXLX+rbbbsseVRrz4jaTYuilXT7iKfXk0a/f+MY3JrxETNo2Nz+bgiel/Tx2IgReeeWV7gvi8to1lybdd9993T0YOpHXbEOzOiYz10vP9GyLKULy7ErxL+8la+Z+hjxBIXsd5AlL8oI6/RjcO+64I7hXo71HJ571igCCoVdkaRcCEIAABFpHIPSEn9DvGogkoo8//nh3T4Mkfv/6X//rbJOx6+Nr13UH2r5j7gtC3lIXqWMuwTH3X8QGNdS+qx2dmIf8te/Caw5ST+x+7bXXuu+QkNmBz372s843WWsbXP1p+0WcyONUJSnPsyuGS55/Ni89k+Da7yJi47HHHlNLly7NupVZH/n/Jz7xCcRCTCAok0wAwZCMjAoQgAAEIAABCEAAAhAYHgIIhuGJNZ5CAAIQgAAEIAABCEAgmQCCIRkZFSAAAQhAAAIQgAAEIDA8BBAMwxNrPIUABCAAAQhAAAIQgEAyAQRDMjIqQAACEIAABCAAAQhAYHgIIBiGJ9Z4CgEIQAACEIAABCAAgWQCCIZkZFSAAAQgAAEIQAACEIDA8BBAMAxPrPEUAhCAAAQgAAEIQAACyQQQDMnIqAABCEAAAhCAAAQgAIHhIYBgGJ5Y4ykEIAABCEAAAhCAAASSCWSC4Y477kiuSAUIQAACEIAABCAAAQhAoP0EuoJh69at7fcWDyEAAQhAAAIQgAAEIACBJALjBMPevXuTKlMYAhCAAAQgAAEIQAACEGg3AQRDu+OLdxCAAAQgAAEIQAACEChFAMFQCh+VIQABCEAAAhCAAAQg0G4CCIZ2xxfvIAABCEAAAhCAAAQgUIoAgqEUPipDAAIQgAAEIAABCECg3QQQDO2OL95BAAIQgAAEIAABCECgFAEEQyl8VIYABCAAAQhAAAIQgEC7CSAY2h1fvIMABCAAAQhAAAIQgEApAgiGUvioDAEIQAACEIAABCAAgXYTQDC0O754BwEIlCTw3HNKTZ8+vpGDB5WaOvXkdyMjEzsZHS3ZcQ2r237m+bhzp1Lz5in1xBNKzZ1bQ2dqYFIKz5C5wvsb31Bq40alFixQ6oYbxv5bh0+qn/30ZcsWpRYvVmrzZqUWLZpIS45/4bp8+cTfUv3SLfjqDdsxk+JvStk6jPkYG4r4tH69Utdco9QFF8T0oFRofMe1MlYKwZBCi7IQgMBQE9AX+htvVGrDhvEotLA4cCD+ZF4HmJs2jSWXsR8z2ckTDLHlYvtta7kqOG3frtTChWOEJCa6TVvYDpJhrJ/99iXPrj17lFq1Sqn77vMf07F+2exd9Yq2Nci4luk7z1/7vNRGNkV8kuvMTTcptXq1UjNnhukX6cPXKoIhzJsSEIAABMbusBgzCfffPzHRlt+bNLMgCdGsWWk2x16Aitw9G8ZhFsszj42IBUm0tWCQJFc+klTU5RPrZ799EVZr1ii1cuV4XvoGQEh0xfoVIxiG7Zjx+es6L7WRTVGfDh1Sato0pWJuTvnGd5HzAoKhCDXqQAACQ0lAkgNJLCTBkM9TTyl16aUnUTRJMOiLsk4yYwNaNEGKbX/YylXBs4o2es091sbYclXZ60vali1T6vLL3cuUzL6L2lu0XlV+17WdoueluvrTK7tkqdEPfjBxptvur6gocdmNYOhVNGkXAhBoHQG5yMsdx+uvP3lH17wD6RIMcjfowQeVWrFiDIfMTHziE+P3QNig7DXOcidJpuhFqMhyqDvuUOqFF8ZmB+Qj3/3hH45fNiF3nL/73bE17Xa/0tbSpRPDo2dHxOZHHjlZZt06pZYsGbPZtM1ll11GCxLbp337xriYPpn7QvTaW9cgcs3i2O1LXG67Tal/8S9Orj83YyHr++1p/Ty/xY5QLGNs2LVLqTvvHPNK+tcx1Jzkv/v3j40XPWtg/hYaK3bZVJvNJU26L9d3ofjF+NlrX1xjwO5T3601j2OdtIqPM2aMrxHrV97xJy3agsEeO+YYz2sr9bgyven1eSbveNDnQ3OM+c5Ldsxc47HIOTJ0PshjVfY4cbG398rp/V+yb0Hz0uNCzhEXXqjU7t35S5Nc49t1To35DsEQQ4kyEIAABN66yMsJW5+sBYq5n8EWDHKy1uJCko/TTz+5gTplqYNcFH7915WaPHksDJLsShIhFxTZWGzboaehDx9W6tixselrl63mxVr/27RZZlCmTBm7MGk/zQudvljp72wWdvuxdc117JII6AupPaNjD0pbzMhmVbnQSsz0hVPqmG3qpDDkd2ws82wwx430e/SoWzDI3W0RemK3JKizZ+cvG/PdrS5is05IXG3Gxi/WT9dJpUpfJM7mGPCdxCQhMzc168TVPkZj/Sp6/Ll8T20r75gM8e71ecaOR2iMmaIpVDbV9tD5IMSqiuPE9smcXbH3yclSvQceOHmj6ciRseuBa2msbbs9votezBEMRclRDwIQGDoCpiAwk1q5Ay8Jhy0YzDtm9gUmdKKPuUDKpjdXOX1HSifDobbMC7Nts1yYZHZB+pI74rFtVVlOtyVCads2/7Az+xSx9OSTY+JOYmP7pcvq2IX8jo1lng2uO4V5nHxP7skTSnmxlHq6P3P8VRkr6SPWz9ikTMpVwT/2hKX3UdgzWbF+FT3+qjyWfcIrZuzkCUOpr7mk+mkfk7Hjzhy3Zv+h+rZ4MuuGzgexYzNkQ6yw0OXMmVVtv9w0ePXViU+bk75dD+CIHeep5RAMqcQoDwEIDC0BWxDou38CRN/tT7krlvqUodiLkw6Q3LF6/PGT09mhi63vwmwGPNaGMuXsja9FBIPN1rTHHsD28oLQkqfUJED3F8vEJUbzDjpfchjb36DKxSZlRRPGog8g0DzyxlDeGCh6/OUl+anHclWCoRd+ph4PZeMfGt+u80Hs2Ay1nXquMB/jrcWAzDiuXavUpEnjrfKN015doBEMvSJLuxCAQOsI2IJB3333rTWPvZhUfXGS9vTdP7lL5Vonn5Jk9lsw6I160q+5fCi0XjcvSQolUEV+T41vSnnzbraeBfEdUCmxjLWhH+Vix33ZhDH1RFSFYChy/PniWGVbNosycS5znkmJaUrZsv6kCvMy/YXiLbbIjOo//7N78z2CIfXIpjwEIACBPhGwBYN0a65rlr+LLAmJTZxiL0720onYemKHOWvi2vQZ21aZcmKHuWRAb/Q2N0XHMtPlQn6Ffi+yJMa+Q232EXPn1n4nQapgKGNzmfil+hkSpPZ4yFveFxJ+MacKcw+JWT7Wr6LHn8v2KtuKPWZiY1/UNm1HbD+9EAyh471qVim+2i8L9T0+VdoMLdOMGe+xZZhhiCVFOQhAYKgJ5L2YzZfY2RvrXnttbAOxfELP0I69wLjKmUt6ZOOm3vRsChqzjAgDeUSfvMDNvFjpZ9PLcohnnx27y1XGrti6erOuPEXJnobPG4R5yaIp7PQde9OvkN+xscyzwZw5kdkS6VO/cE37pZdH6Q3e0l5onbKvz1ibdYIsNuh15qZdqcsqYv2MTcqkXKwvVQgGLbSEhTn+Yv2KOf5ij4Uq24rl3Wvb8gSD77wUa1NsudD5wMWq6uMkb6zqvuz3g2i79PEQ2gtX5UUbwVAlTdqCAARaScA8sZuJnemsvmNl31WWpFA/ElXKS7J6zTX5b4P29Wd/b6+914JAP1lHLjayYVk/jUfuRokokP/KBfPuu8eexmM+NlXakN/0I0+l7LXXThQLdoJbJPA++80Ls9mu+HPzze5H0sbESASC+Cv/F79uuWX8RkKf39qGUCxjbJDY/Jf/otTzz49xlxjI8/4vumjsSViSoEo7IuLkN/nIY3R9syuhPkM262RcHkErXEScyP/NZWy+2PriJ+Vj/LTbLetLqH7sGA09VjUUv9DxZ4vEPL5F2sqLi9lXr88zLj9d4tM8l7jOS+YNj7wY+vx2nTelndD5wO5LkvSqjhOXH+a1Q49B3zLM2Meqxo75mHIIhhhKlIEABCAAgb4RMO8y2p2G7rb3zUg6ajUBEa0f//iYsOQDgboRiH1xW5V2IxiqpElbEIAABCBQmoC59CN0J650ZzQAAQcBmZm56aaxmbaUZXHAhECvCejlSKFlrVXbgWComijtQQACEIBAKQIyw2C/hVkalOUZL77IXd9ScKkcTUCWhchSw/vuy19CGN0gBSFQkoAWsq7zY8mmg9URDEFEFIAABCAAgX4SkPW5spFc3tKsP7J/4WMfm/jyon7aRV/DR0ASNHlbtPkm6OGjgMd1ISBPpgrtgeuVrQiGXpGlXQhAAAIQgAAEIAABCLSAAIKhBUHEBQhAAAIQgAAEIAABCPSKAIKhV2RpFwIQgAAEIAABCEAAAi0ggGBoQRBxAQIQgAAEIAABCEAAAr0igGDoFVnahQAEIAABCEAAAhCAQAsIIBhaEERcgAAEIAABCEAAAhCAQK8IjBMMV199da/6oV0IQAACEIAABCAAAQhAoIEExgmGBtqPyRCAAAQgAAEIQAACEIBADwmwJKmHcJva9B133KG2bt2q9u7d21QXsBsCEIAABCAAAQhAoCICCIaKQLapGQRDm6KJLxCAAAQgAAEIQKAcAQRDOX6trI1gaGVYcQoCEIAABCAAAQgUIoBgKISt3ZUQDO2OL95BAAIQgAAEIACBFAIIhhRaQ1IWwTAkgcZNCEAAAhCAAAQgEEEAwRABadiKIBiGLeL4CwEIQAACEIAABPwEEAyMjgkEEAwMCghAAAIQgAAEIAABTQDBwFhAMDAGINAHArd/9S/70AtdQKB5BG6/7ormGY3FEBgyAgiGIQt4jLvMMMRQogwE0giIYCAxSmNG6fYTyDsu7r///soBXHXVFeqMM09Tp592hjrjjMmVt0+DEGgrAQRDWyNbwi8EQwl4VIWAhwCCgaHRRgIvvHxcvfjKiDr22pvq9TdOqDeOj2Runjgxqo6fOK5OjJ6iRkdH3/rulM7fJ9Sbnd8++L63q/e/5x0qJBh++6o5lWH7zqNPqssu+7CaMmWKOvfcyQiGysjS0DAQQDAMQ5QTfUQwJAKjOAQiCCAYIiBRpHEE/seBE2rymR3B8KbKBMPx0THBMHp8tCMaRjrioCMeOiJBPsc7fx8//la5N46pK/7l2X0XDBdffKGaNm1qRzRM7YiGdzWONwZDYFAEgoJhZGTs4Pd9Nm/erObPn68mTZqk1q9fr1asWNEt+sQTT6i5c+eqnTt3qnnz5nW/13cb9BehPsrCkf58fcTacuONN6oPfehD6sorr1QXXHBBWZNqXT9PMPg45vFZtWpV5u/q1atL+W32bcetVMMtrLxlyxa1ePHizLNt27apBQsW1MLLmBiWHS+2708//XT0+AvZF/o9DzKCoRZDECMqJvC3+15Xk9/5dnXi+Al17I0xQSAfEQpynn5T/h7TC0r+KX+fOHGi8//X1W9dclbfBcOMGTPUr/3aNDXlXZPVuZPfUzENmoNAewkEBYO4fuTIETV58thaPzNR27Nnj5o1a1aWjEhSIh+52K9Zs2ZCkiJl5bcHHnhATZ06dQJRXx9abEi/ZpnDhw9nIsVnn5T98Y9/nAkVbbOvvm2My5b9+/er7du3Z4Jo9+7daubMma0dFaEZhlQ+ZRNAE7RO2BAM/uGnE2ZhtHDhwmyslhVrZQa7HMNy40B/QjEsM15cvut+YxmE7Av97mMVEgzSrusGhmusm2Vd9WzWtk26zby69nHnO+Zi2ogpU2aMUXdwBP76mdcywSAzC2++8ZZAeMscmWV4VUREZ2Zh3HgS6XDimJp3Sf9nGBAMgxsr9NxsAlGCQVz0XSTt73UyKXecN2zY0KWzadMmdfnllys5WH2fvD7MC5zU980MmN9rW8zvYi/2vnJaEB04cKC1Mw0hwZA3HnrNJzZ+zT4sy1lfJ0ZyDC5ZsqR7QyFv7JTzeqx2Fb6H2gj9XkQw5ImFkJAICYYqxHUVfSAaqhjh9Wvj+3uOqXPPeVtnEqEjGDrLkmSmwfz84rWTexhGVWe2v/M/+ZwyerSUYHhm77PqrLPOVO/7jenj+vvHfzig3nX+VPXOzqZm+yN7GBAM9RtDWNQMApUIBnOGQdzWd/n0nXiZXXj88cfV8uXLc6nYF2LfhTJGMPguTrEXe185mWm48MILlTy94YYbbmhGlBOtLCMYes0nNn6JLreqeJ0YaQFZRLQXCUoVvofaCP2OYHATQDAUGdH1r2MLhtVr16pb/9Pnu4ZrwXDvfX+ibrrp86UFw/d2/lXn+vtfO/sQfiXr47KP/Kb69KcXqkOHXlSrVq7tbGQ+XR08+KJa+Il/01mW+TvjACIY6j+esLC+BAoLBkkMH3zwwWz5kb1E59ChQ52DeZrSswzLli1TazsnEb2EyIfDvBDrxDNmJkHaM+uay5jsvmIv9nnl5DdbJNU3xOmWlREMOhaaj+Zoijy9PE2WeOmPvc9E9r/IcjJzj4wdZ/lb7mDLMje9d0aXl++nTz9550nvp3HZo20wf/P17+tPxnZs/R07dnT3F4i9ixYtykww6x88eFDddttt6rzzzsuWE/mY+ca3j6vdrvhj26P3JJn2yDEuyf+1116b2auXI9rxMe3RYsH8zoyzblN+Fx9l6VTKeEn13Vya6IuBb4zp8npcmOM5dgmVb0lS3s0NzStvqVKZu/92Xd/x4Svnsi90jFUx45F+VqNGrwjs/LvOkqRz3p41f/udf9LtZuUf/IF65dWRbMPzfff9afd7EQ3yOXX0teQZhleOHVX//t/9fpZbyLlIPi+//P+y/65Zc6f65S9/qb785S+rZ3/yP9WS3/236s///EF1+hknl0MhGHo1Cmh3GAgkCwYbim9Dpd4AvW7dOnX++ed3k6I8qOaFxkx4zDq+RD6mrisZ8NkTEgxmwtC2gVKFYDD52CxlXb2IBUkcdu3apWbPnt1dYqbLypKvl19+ecIeGbstEaMbN25Usqflpz/96bjyOqk1bRExK4m4uVzONb58/ef1Z44vX33tuyTL8rH3AGn/9u3bp44ePaq2bt2aJdN5zOzx5xq7oXZD9ti/S/xELMjG6jzxnGeLvtFgC/CU8ZLiu05UY2OQV94cU70QDK4E3Z6lidmHEDovmv3k9ekrZ8cqxe62nTeH1Z/HfnS0syTpHd2Zg9V/sraLYsXnPq/WfemkWFh2c2eGobPXobNIqfPfY8mbnmV24ZFHdqhvfOOb6uXDL6hXXz3S7WvxoqXq1lu/0HkwycfV8z/7ibrl929Vn/zkp9RHP3pZp7fXsnIIhmEdpfhdBYFkwWBetPTSo6eeekpdeuml4+x57rnnund4zQ3KMYJB+mCGoYrwFmujCsFgJpG+JF/E5PXXXz9u5smVgOSJD9NDPbNllpfEVhJEfSdfxuxFF13k3bQe6j/UX6h+6u+6Py1UXMyKJM26Tqo9uryZ7Ju8i9gSsqFq30P9pf4ee5SlzDCkJN52WVsA593RLysYtEiOES922VhulKs3gb/421fVuWe/o2vksc5+ZlMkdM9hHbHQ/XRey3DqidfUFR9O2/S8efO3lOxd+PrXH1Tr1t+ptnT+vvjii9QX77xVfWLh72azC9N//VfUsWOvqlv/6Iuddy78K3XNpxd0hQWCod5jCevqTaCUYNAXAN8dxry79C4sobtVuj9XguKrK8LFfAxqrE2+cr1eo1+H4VJGMLj42Cwlsb/33nuz5WwydswnZxVJ1rRw1Xe87fGh7yjLXf+77rrLO7vgGl+ucZDXX6z9dpxDm/rzmBVJ0ssKhpC9vvZjGKeMlyK+u+66m2MmNoapS2tiBYPPPtvGmCQ9T0y4kv28cenrzyVudDuxT32qw3kPG4oR+M5/H5thsD9r151cnnRLZ6ZBPsfeGCuVjYs3j6mPJ76HYdeuH6uvffUh9eij38lmEb71zb9QzzzzbCYU5syZo/74j/9YXfzB38gEg55hmD//SvXq0RezfhEMxWJMLQhk14vOgTtaJkHMS8Bjk/O85CImIXAlIbqeLHkxZz9cNqU8TUme9rR06VLFU5LeejnPW2/w1LxdfHzjQCfeebMRoeRNzyDk3fE23wPimg0zx1jZ/kL1zaVFrlNQ6JhxMYs5RnzthuxN/b2ILaE+dJtV+Z4ag1j7QpeUFMHgEiO+2YBezTDYx0WsYPDV0+fpVKEV4srvgyWwbVdHMHRmGE49dbwdJzpLj/503Vp18/I/UK91HrdqfkbfHFWnHH9DXfWbZya9h0H2MPyH6z6nvvCF/9gRBhd1Zo6/pf7X/gOZYNAPVfnDP/p99ZNnn1W33HKr+ta3t6pzzjmNGYbBDhF6bwmBKMHge3+B6z0MmkvsOw9Syqe8h0HaFfvkpU36aUYx73qQeq5ycof3kUceycQC72GY+F6OPD6uhEsn7vKbSzDI72eccUZwD4NrPbrE0E5KpJx89PtCfMevttXXf6i/UH0tcPQmbHuM5iX2PmZFknRdJ3U9f2ryrMvLngzxXS7qoTZSxksR31NjYDKSfSWy58YcY1XuYYidEfCJBxePQS5Jcs0+IBhakj285UaeYJDHqL7W0QpVCQbpUvYxfA98od4AACAASURBVOUr/62z5Pm96p/+6aXOHsn3ZoLh73b/MHtK0tlnn61+9rMX1Cd/5yr12Vs+3/n3T9nD0K4hhzcDIhAUDHnT42Kz6ykpvjq+C0VM+ZAdPn567XpMfftJPWab8lQGeY/EZZdd1tr3L2h/i77p2cXH5q4ZSwJ59913q+eff777hBzpX5eXxF7vPXA9tUcnbCLuHn74YSVLz+R5//rJXfZmfEkSzzrrrHEvEHONmbz+tZjM6y9UX9rQCas+flxPSbJFj7TrY2b64eNtljGPw9inJGl7zPbt48V1fOunO8mDD2RcydPTbFvyjs3QeCnqe0oMTEZys0A2quuP2NcWwWAef67xZ2+69o0pe4zYMUIwDOhq36Nuv/VXY0uS3qZnGE4Z35EIhs7727KPvP35zc7sQufRSerU46+rBb9Z7E3PZ545Sf3D//6ZOu20kc4ehg9lbcsSJfm88soJ9e7Oeebcc9+VPUFJL0eS31iS1KNBQLNDQSAoGIaCAk6OIxCzRK1XyHx32Mv2V+TRvkX67JX9RWyhTr0I5L3pOTSzUC9PilkzDD4WI9PsWiIYzjlzTDCcesrouLc6j546ql7vPD9ptCMQtGCQ97qd6CiHt3UEw8LZaZuebVKnnXZm9pXsWTA/8r39HYKh2eMM6wdPAMEw+BjUzoK2CAa58yt3uO+77z71N3/zN0mP9i16FxTBULvhXBuDEAydxNHa81Sb4GBIYQJbn/xndfaZb1ennHqKOrWz+Mf8HO/MjIpA6LwAOvuIcHiz8/+RzrsZZA/DJy47J2kPQ2Ej36rIDENZgtQfZgIIhmGOvsf3QQkG13KaMuHRG7DlUaSht4xLP2X7L1u/jK/UrT+BPMGgx19bE2pmF+o/Pota+Pf/95j6+/9zTI2cOtJ9F4NuS/YwvDF6cje0/C2iQcb5RRe8Tc147xkIhqLgqQeBPhNAMPQZeBO6G5RgaAIbbIRAUQIhwVC0XepBoMkE8o6L+++/X/32VXMqc48ZhspQ0tAQEkAwDGHQQy4jGEKE+B0C6QQkMeIDAQhMJHD7dVc4sYhgqPpz8cUXdh6+MFVNmTI12xjNBwIQiCOAYIjjNFSlEAxDFW6chQAEIFBLAvJI1Jdeeqnz5KNfqNdfH78/oojB73jHiHrnO8/piIUpHbEwufPo7slFmqEOBIaSAIJhKMOe7zSCgUEBAQhAAAKDJvDy4RfU0VePKXn/SVUfeb/PGWeepk4/rfNfBENVWGlnCAggGIYgyKkuIhhSiVEeAhCAAASqJnD06OGsydc6b3iu6iNCQX8QDFVRpZ1hIIBgGIYoJ/qIYEgERnEIQAACEIAABCDQYgIIhhYHt6hrCIai5KgHAQhAAAIQgAAE2kcAwdC+mJb2CMFQGiENQAACEIAABCAAgdYQQDC0JpTVOYJgqI4lLUEAAhCAAAQgAIGmE0AwND2CPbAfwdADqDQJAQhAAAIQgAAEGkpgnGC4+uqrG+oGZldNYOvWrYrxUDVV2oMABCAAAQhAAALNIzBOMDTPfCyGAAQgAAEIQAACEIAABHpJYJxg+PrXv97Lvmi7IQQeffRRJTMMjIeGBAwzIQABCEAAAhCAQA8JIBh6CLepTSMYmho57IYABCAAAQhAAALVE0AwVM+08S0iGBofQhyAAAQgAAEIQAAClRFAMFSGsj0NIRjaE0s8gQAEIAABCEAAAmUJIBjKEmxhfQRDC4OKSxCAAAQgAAEIQKAgAQRDQXBtroZgaHN08Q0CEIAABCAAAQikEUAwpPEaitIIhqEIM05CAAIQgAAEIACBKAIIhihMw1UIwTBc8cZbCEAAAhCAAAQgkEcAwcD4mEAAwcCggAAEIAABCEAAAhDQBGotGPbv36+++c1vZv+Xz2c+8xk1b948NWPGjG4EP/zhD+dG84tf/KL6yEc+os4++2yiHkkAwRAJimIQgAAEIAABCEBgCAjUVjA89thj6tZbb1Vf+9rX1Ac/+MEsFHv37lW/93u/p0QEXHnlld3w/PKXv1Qf/ehHs79/9KMfdb8XwXHttdeqOXPmqC996UtDEM5qXEQwVMORViAAAQhAAAIQgEAbCNRSMOhE3xYGAvzb3/52Jhhk1mH69OndGOiZBlMwyI++79sQvF75gGDoFVnahQAEIAABCEAAAs0jUEvBsGHDBvWVr3xFSeL67ne/exzVn//85+qqq67KZh8++clPIhh6MOYQDD2ASpMQgAAEIAABCECgoQRqKRhCswKu313fsSSp2KhEMBTjRi0IQAACEIAABCDQRgKtEwx2kNj0nD5sEQzpzKgBAQhAAAIQgAAE2kqgloLhc5/7nHryySfHbWA2AyCzCfZGZnuG4a677sr2ObiWNbU1mFX5hWCoiiTtQAACEIAABCAAgeYTqKVg0BubXcn+gQMH1Kc+9angHga9HEkexbps2bLmR6qPHiAY+gibriAAAQhAAAIQgEDNCdRSMOiNza6nJP3Zn/2Zuueee9RDDz3kfB+D+ZQkXdZ8NGvN41EL8xAMtQgDRkAAAhCAAAQgAIFaEKilYBAyP/zhD9VnP/vZ5PcwfP/73+++pE0LD1m+tHLlSjVlypRaQK+7EQiGukcI+yAAAQhAAAIQgED/CNRWMAgCWX703e9+N3vEqnxS3vSsZxr0LINGar+noX+om9MTgqE5scJSCEAAAhCAAAQg0GsCtRYMvXae9t0EEAyMDAhAAAIQgAAEIAABTQDBwFiYQADBwKCAAAQgAAEIQAACEEAwMAa8BBAMDA4IQAACEIAABCAAAQQDYwDBwBiAAAQgAAEIQAACEAgSYElSENHwFWCGYfhijscQgAAEIAABCEDARwDBwNiYQADBwKCAAAQgAAEIQAACENAEEAyMBQQDYwACEIAABCAAAQhAwEsAwcDgQDAwBiAAAQhAAAIQgAAEEAyMgXgCLEmKZ0VJCEAAAhCAAAQg0HYCzDC0PcIF/EMwFIBGFQhAAAIQgAAEINBSAuMEw9VXX91SN3ErlcDWrVsV4yGVGuUhAAEIQAACEIBA+wiMEwztcw+PIAABCEAAAhCAAAQgAIEyBMYJhr1795Zpi7otIXDHHXcomWFgPLQkoLgBAQhAAAIQgAAEShBAMJSA19aqCIa2Rha/IAABCEAAAhCAQDoBBEM6s9bXQDC0PsQ4CAEIQAACEIAABKIJIBiiUQ1PQQTD8MQaTyEAAQhAAAIQgECIAIIhRGgIf0cwDGHQcRkCEIAABCAAAQh4CCAYGBoTCCAYGBQQgAAEIAABCEAAApoAgoGxgGBgDEAAAhCAAAQgAAEIeAkgGBgcCAbGQCMI3P7Vv2yEnRhZnsDt111RvhFagAAEIACBygggGCpD2Z6GWJLUnli2yRMRDCSSbYqo25e8ON9///2VA7jqqivUGWeepk4/7Qx1xhmTK2+fBiEAAQi0gQCCoQ1RrNgHBEPFQGmuEgIIhkow9ryRF14+rl58ZUQde+1N9fobJ9Qbx0eyPk+cGFXHTxxXJ0ZPUaOjo299d0rn7xPqzc5vH3zf29X73/MOFRIMv33VnMp8+M6jT6rLLvuwmjJlijr33MkIhsrI0hAEINA2AgiGtkW0An8QDBVApInKCSAYKkfakwb/x4ETavKZHcHwpsoEw/HRMcEweny0IxpGOuKgIx46IkE+xzt/Hz/+Vrk3jqkr/uXZfRcMF198oZo2bWpHNEztiIZ39YQJjUIAAhBoOoGgYBgZGTvZ+z6bN29W8+fPV5MmTVLr169XK1as6BZ94okn1Ny5c9XOnTvVvHnzut/ru0v6i02bNqmlS5d2f1+3bp1avnx59rerf7v+oUOH1PXXX6+2bds2wUy7vkxp33DDDU53tmzZohYvXpwcU9ue5AZqViFGMGzfvl0tXLhQLViwIOM5Z84cNXny5OzOocm8TmxS7Uotb4exbH3fsFi1alX20+rVq5NGjsueom0ldWwVNo8zOWZlDMV8EAwxlAZf5m/3va4mv/Pt6sTxE+rYG2OCQD4iFOR88Kb8PaYXlPxT/j5x4kTn/6+r37rkrL4LhhkzZqhf+7Vpasq7JqtzJ79n8ACxAAIQgEANCQQFg9h85MiRLBmUj5kA7tmzR82aNSu74OtkXRKQNWvWZH+biYCUld8eeOABNXXqVCcKSWhWrlyZ1X/qqafUpZdempV77rnn1PTp09WBAwfUBRdcMKGuTkDMOmYhbb9u+/Dhw5nAsT/Lli1TGzduzL42y7j8l+9+/OMfZ0KoTklxFWMsJBi0WNi9e7eaOXOm2rVrl5o9e/a48aGT07qxSbUrtbzNv2x9aU8Etwhv/SmT5Nv2pLZl25I63vSxKuNCBKeMn1jhkycYYm4s+GyVulWP0160mcp6UOX/+pnXMsEgMwtvvvGWQHjLGJlleFVERGdmwfx0vumohmNq3iX9n2FAMAxqpNAvBCDQJAJRgkEc8iU+9vc6ub7xxhvVhg0buixkFuHyyy9XcnLOu3AfPHiwMz08LRMbDz74YDexz7sAa5Fi9znugtRJCkRQSGKrZz7M3yURete73pUJIPnYCYTLf+1r1cnGoAdQSDC4WOhZJM2iikS5FxxS7UotX7VgkDG2ZMkS5+xZET5l/KnCljL9+wSD79zQz6S9aF9F6xWJfb/qfH/PMXXuOW/rTCJ0BENnWZLMNJifX7x2cg/DqOrMSHb+J59TRo+WEgzP7H1WnXXWmep9vzF9XH//+A8H1LvOn6re2dnUbH9kDwOCoV8jg34gAIEmE6hEMJgzDAJD30XUd6BlduHxxx/vLjPKEwyScOrk016a5ErMpe2jR4+qvXv3ZsuadJ+uxE0vl3EJCxEdcqczVhi18UKvmYUEg9wZllkGWY62aNGiLmqTSZnEsJcHVKpdqeWrFgxaDFclSsv4U4UtZfpHMPTyyKiubVswrF67Vt36nz7f7UALhnvv+xN1002fLy0Yvrfzr9T99//Xzo2mX8n6uOwjv6k+/emF6tChF9WqlWs7G5lPVwcPvqgWfuLfdJac/s44RxEM1cWdliAAgXYTKCwY9u/fn80AyPIhO0mXPQUyS6ATc1nqs7Zz0XAtAzLxmgmnTk70MiNfgi7lZN+E3P2UZUumyHC1rfdL7Nu3rzvbIaLj2WefzZLfGMFg301v2xAJCQZzT4os87r55psnLDPTHGVsmMteZAmKfCReO3bs6O4Z0Xth9DIvzVQSZXOpmLlHwjVTJO3Ksje9l8bcYyNtmvE1l7FIW7K8zFc+z4+Y/mSJnggt22YXBy3C9DHgG1+miNDjWu8p8e0L8Pmv29JLB0UQmjFw2eISMb64yrFvLxvS9WOXRaUKBp94k+9N2+1zi2mnq5x9jnCVj2nT10/Tzyc7/66zJOmct2du3H7nn3TdWfkHf6BeeXUk2/B8331/2v1eRIN8Th19LXmG4ZVjR9W//3e/n11rrr322qydl1/+f9l/16y5U/3yl79UX/7yl9WzP/mfasnv/lv153/+oDr9jJPLoRAMTR9t2A8BCPSLQLJgsA3zbVrUG6AlgT///PPH3Yn2OWdeZLXo0EuT9IZas66UeeSRR7qbmHVS49rroNsWoXPhhRd27kid3PwstsqmaTOp8S1JMvuv6q5vv4Id209IMEg7sm/hzjvvzGYa5GPvHzEFg4gE+ducidKzFJKIy8fcC6NnqHRyrfdI6H0l8veLL77o3CyrxYWU/elPfzphj40v2ZMx8/LLL3vLa1Fs+xHbnyy1e+GFF7L2zRmuPA7CxSVg7e+0WBAfJOGXv10PAHC1Z7el7ZGxrbmnLDMr4k9ZwWD6Jf92HZeuBN70y/Vv3a7Pf3tGzSdCYvuOPT7rXu6xHx3tLEl6R3fmYPWfrO2avOJzn1frvnRSLCy7uTPD0Nnr0Fmk1PnvseRNzzK78MgjO9Q3vvFN9fLhF9Srrx7p9rV40VJ1661fUFde+XH1/M9+om75/VvVJz/5KfXRj17W6e21rByCoe6jCfsgAIG6EEgWDOZFMW+zsd6oLI76NhnbEOwLq7k0Se4Y24mA9H/RRRdlGyflozdh20tl7Au/meQdO3Ysmymxn8qUt4dh2GcYdNxEsN17773ZLJN8zLvnvsQ8L/kykz2prxNrLT61OJW/dbzyDiQtOu12q/zb7L9f/eUl+aETSygu+tgQoa9FtG4zZjlRqP2YNnw+xD4lySeyfAK/F4l/Xpumf/Y5LxS/Jvz+F3/7qjr37Hd0TT3W2c9sigT9g4iF7qfzWoZTT7ymrvhw2qbnzZu/pWTvwte//qBat/5OtaXz98UXX6S+eOet6hMLfzebXZj+67+ijh17Vd36R1/svHPhX6lrPr2gKywQDE0YUdgIAQjUgUApwaATcXsPQ0qCEbp4mksh7Au+vpvpAmmLFPPCrJ/yIwmuJHkf+tCHusuTfAmNKxESe0QYuZ7cVIfgFrUhNMNgJzlaOJrjIDVx9N01F5Hw85//POOsl789/fTT3kfjis/aHhGO+jG5KUIlRVBU1Z8dq7y7+iG2eXEP1TVFoMTTfKpZTLIfaj+mjbKCwTz/+GYOfOcdbZ/5e+zsQ5llTkWP1TrW+85/H5thsD9r151cnnRLZ6ZBPsfeGCuVsXvzmPp44nsYdu36sfraVx9Sjz76nWwW4Vvf/Av1zDPPZkJBHvX8x3/8x+riD/5GJhj0DMP8+VeqV4++mPWLYKjjCMImCECgjgQqEQxmgmVfiH2/uWC47ra57tpKXd+yFC0G8jbkmk9ykrbMpznFCgZtv9ihH/9axwAXsSlGMNj7VoRblYLBfFSr7Dd56aWXuo9u9W1sF1/tR76mJrCp5cv2Zy4B8h0T9jHkmmGIfTxpyD9tQ4wIjLE3tr+YcZq6h6HIXf68O/72b7EzE7ZvsXbFMKljmW27OoKhM8Nw6qnjrTvRWXr0p+vWqpuX/4F6rfO4VfMz+uaoOuX4G+qq3zwz6T0MsofhP1z3OfWFL/zHjjC4qLMH6Vvqf+0/kAkGPQv5h3/0++onnT1qt9xyq/rWt7eqc845jRmGOg4cbIIABGpNIEowmO8hMO/cu97DoL311fHRyHvXgr2WWsredNNNnY1z9024u2/2qxNLV9t6mYu59t5nc957KEJ3u2sdfY9xMYJBxIE8VUoSVT0OzP0soUQxtNZdM9cixP7bx9XVrplw++yScXDGGWdE73nQd5Nj+3Pt1TAFjl7OJSzNMaXtFdEk4kSSINsHSe4feuihbMP/6aefrh577DHvDEwoLvK7+aABlwg0bbHjEIqrS5CX3cPgS/JjE/oi5cTvXtRr4vnCtjlPMMhjVF/raIWqBIP0LfsYvvKV/9Z56MV71T/900udPXPvzQTD3+3+YfaUpLPPPlv97GcvqE/+zlXqs7d8vvPvn7KHoQ0DDR8gAIG+EggKBtcUvWmh/VQZfSF1eZG3htgub5fV69bNvRFSx1w3b//mIylt66fB6M2hIT99bbn2S/Q1gj3oLEYwyCbeZ555Rt1zzz2ZBfK2Z/1kHpul8Da/k7/znqajXZJE8gMf+EB3w7yMgdAGemn34YcfzpYwyfsL9JO89FOKTFymXfp3czzH+uHrT3jofTb6/R6u40XPUoht9njS41T8lrjI08dsH+Rv8yED4rfr5YihMa55iCC4++671fPPP98VhdKHbYurj0E8Jcl3zsl7cEEVy4dswSB25C1f0nGz+zbr9eBw7nuT3/qrsSVJb9MzDKeMN0EEQ+f9bdlH3v78Zmd2ofPoJHXq8dfVgt8s9qbnM8+cpP7hf/9MnXbaSGcPw4eytmWJknxeeeWEenfnuDn33HdlT1DSy5HkN5Yk9X140CEEINBQAkHB0FC/MLsEgZBgKNF07ar6lqDVzlAMyl2qAp76EBDBcM6ZY4Lh1FNGx73VefTUUfV65/lJox2BoAWDvNftREc5vK0jGBbOTtv0bHt92mlnZl/JngXzI9/b3yEY6jNmsAQCEKg/AQRD/WPUdwsRDH1HTocRBGKfkhTRFEV6SGDrk/+szj7z7eqUU09Rp3YW/5if450lbyIQOi+Azj4iHN7s/H+k824G2cPwicvOSdrDUNYNZhjKEqQ+BCAwLAQQDMMS6QQ/h0UwuJYcJWCiaJ8JIBj6DLxgd3//f4+pv/8/x9TIqSPddzHopmQPwxujJ3dDy98iGmSZ1kUXvE3NeO8ZCIaC3KkGAQhAoJcEEAy9pNvQtodFMDQ0PENrNoJhOEKfF2d54eZvXzWnMhDMMFSGkoYgAIGWE0AwtDzARdxDMBShRp1eE5BEks9wELj9uiucjopgqPpz8cUXdh4mMFVNmTI12xjNBwIQgAAEJhJAMDAqJhBAMDAoIACBOhKQR6LKO1leeeUX6vXXx++PKGLvO94xot75znM6YmFKRyxM7jxaeXKRZqgDAQhAoPUEEAytD3G6gwiGdGbUgAAEek/g5cMvqKOvHlNHjx6trDN5/8oZZ56mTj+t818EQ2VcaQgCEGgXAQRDu+JZiTcIhkow0ggEIFAxgaNHD2ctvtZ5w3NVHxEK+oNgqIoq7UAAAm0jgGBoW0Qr8AfBUAFEmoAABCAAAQhAAAItIYBgaEkgq3QDwVAlTdqCAAQgAAEIQAACzSaAYGh2/HpiPYKhJ1hpFAIQgAAEIAABCDSSAIKhkWHrrdEIht7ypXUIQAACEIAABCDQJAIIhiZFq0+2Ihj6BJpuIAABCEAAAhCAQAMIjBMMV199dQNMxsR+ENi6datiPPSDNH1AAAIQgAAEIACBehMYJxjqbSrWQQACEIAABCAAAQhAAAL9JjBOMHz961/vd//0V0MCjz76qJIZBsZDDYODSRCAAAQgAAEIQKDPBBAMfQbehO4QDE2IEjZCAAIQgAAEIACB/hBAMPSHc6N6QTA0KlwYCwEIQAACEIAABHpKAMHQU7zNbBzB0My4YTUEIAABCEAAAhDoBQEEQy+oNrxNBEPDA4j5EIAABCAAAQhAoEICCIYKYbalKQRDWyKJHxCAAAQgAAEIQKA8AQRDeYatawHB0LqQ4hAEIAABCEAAAhAoTADBUBhdeysiGNobWzyDAAQgAAEIQAACqQQQDKnEhqA8gmEIgoyLEIAABCAAAQhAIJJArQXD/v371Te/+c3s//L5zGc+o+bNm6dmzJjRde/DH/5wrqtf/OIX1Uc+8hF19tlnRyKhGIKBMQABCEAAAhCAAAQgoAnUVjA89thj6tZbb1Vf+9rX1Ac/+MHM3r1796rf+73fUyICrrzyym4Uf/nLX6qPfvSj2d8/+tGPut+L4Lj22mvVnDlz1Je+9CWiHkkAwRAJimIQgAAEIAABCEBgCAjUUjDoRN8WBhKPb3/725lgkFmH6dOnd0OkZxpMwSA/+r4fgtgWdhHBUBgdFSEAAQhAAAIQgEDrCNRSMGzYsEF95StfUZK4vvvd7x4H/ec//7m66qqrstmHT37ykwiGHgxJBEMPoNIkBCAAAQhAAAIQaCiBWgqG0KyA63fXdyxJKjYqEQzFuFELAhCAAAQgAAEItJFA6wSDHSQ2PacPWwRDOjNqQAACEIAABCAAgbYSqKVg+NznPqeefPLJcRuYzQDIbIK9kdmeYbjrrruyfQ6uZU1tDWZVfiEYqiJJOxCAAAQgAAEIQKD5BGopGPTGZleyf+DAAfWpT30quIdBL0eSR7EuW7as+ZHqowcIhj7CpisIQAACEIAABCBQcwK1FAx6Y7PrKUl/9md/pu655x710EMPOd/HYD4lSZc1H81a83jUwjwEQy3CgBEQgAAEIAABCECgFgRqKRiEzA9/+EP12c9+Nvk9DN///ve7L2nTwkOWL61cuVJNmTKlFtDrbgSCoe4Rwj4IQAACEIAABCDQPwK1FQyCQJYfffe7380esSqflDc965kGPcugkdrvaegf6ub0hGBoTqywFAIQgAAEIAABCPSaQK0FQ6+dp303AQQDIwMCEIAABCAAAQhAQBNAMDAWJhBAMDAoIAABCEAAAhCAAAQQDIwBLwEEA4MDAhCAAAQgAAEIQADBwBhAMDAGIAABCEAAAhCAAASCBFiSFEQ0fAWYYRi+mOMxBCAAAQhAAAIQ8BFAMDA2JhBAMDAoIAABCEAAAhCAAAQ0AQQDYwHBwBiAAAQgAAEIQAACEPASQDAwOBAMjAEIQAACEIAABCAAAQQDYyCeAEuS4llREgIQgAAEIAABCLSdADMMbY9wAf8QDAWgUQUCEIAABCAAAQi0lMA4wXD11Ve31E3cSiWwdetWxXhIpUZ5CEAAAhCAAAQg0D4C4wRD+9zDIwhAAAIQgAAEIAABCECgDIFxgmHv3r1l2qJuSwjccccdSmYYGA8tCShuQAACEIAABCAAgRIEEAwl4LW1KoKhrZHFLwhAAAIQgAAEIJBOAMGQzqz1NRAMrQ8xDkIAAhCAAAQgAIFoAgiGaFTDUxDBMDyxxlMIQAACEIAABCAQIoBgCBEawt8RDEMYdFyGAAQgAAEIQAACHgIIBobGBAIIBgYFBCAAAQhAAAIQgIAmgGBgLCAYGAMQgAAEIAABCEAAAl4CCAYGB4KBMQABCEAAAhCAAAQggGBgDMQTYElSPCtKQgACEIAABCAAgbYTCM4wjIyM5DLYvHmzmj9/vpo0aZJav369WrFiRbf8E088oebOnat27typ5s2b1/1+dHTU2eb27dvVwoUL1YIFC9QNN9yg5syZoyZPnqykfMgOadDV7qFDh9T111+vtm3bNqHPUJumb3blPXv2ZC83W7NmjbrxxhvVNddcoy655JJce7V9oX7Nvu6//361dOnS7lfr1q1Ty5cvz/52tWMyEBs3btyY/V+Y3nLLLeNs9AU2TzCEbPfFtu0H0iD8k1jAexDkx/eZF4dexqiXbQ+eav8t8PE0z3n28RY6H9peDOJ4tW2M9SHGVsZg/8dpqMe88WrXbUv8Uv0IHRMuxqE+Qr8XaTMv1kX6Xsq1pQAAIABJREFUC42d0O9BwSANHDlyJEuE7aRcEtJZs2ZlyahOyFetWpUl0fK3fK8/UlZ+e+CBB9TUqVMn2KXFwu7du9XMmTPVrl271OzZs8f16bJDvvvxj3+cCRLXCW7Lli1q8eLF6qmnnlKXXnrphH5TfNOVXW3G2qvb0AP28OHDmdiyOZvfa3GwcuXKjK3py3PPPaemT5+uDhw4oC644IKuf5qnLit+7tixI2Nhx9GGEjPD4BqsgxjAoQHe1t/1+Im5qLeVQR38yotDL2PUy7brwHUQNoTOX6nCsA7nyBQb7LIhHoOIEX3mE0iJYVvOIal+pDCy8zXf9TbVBp3ThXIxX7SL9FfFsRMlGPKcsw3XCbjcdd+wYUPXxk2bNqnLL79czZgxw2m3C4CemTCD5Cqn+3QFUwsY2x7TCB981/daJMnsw6JFi8b5EmtvCk9zwB48eFBNmzYtE2IPPvhgV2jYB4AWEbZok7YkDjJjkZdoFhUMsQOy6gtR1e3F+jHocsPqd9Xcy3JMTSSL2l/kQle0r0HVKxuLonbrfkOx9F3gyyTmRW0O1Qv54pppiPku1C+/D45A6Php6zkk5Led7xW50RbqI/S7a1QUqWPmhEX8KDM6KxEM5gyDGKPvwOvZAkmyH3/88e5SGpfBshRJ7orbibhrgJsn7Tzg0u/Ro0fV3r17syRZ22P3nyIYdMJt39GXNl3CJaXtkJCQwaFFib00yRw4qTbaPBAMZQ6p/tUtc7Lpn5X176ksx9TErCiRtl7sq7iYF2VqX3xjYhkrDmLaKmu3r37MmI4ZTzHt9MoH2k0nEIpXTMzTex18jZDfVZxjQn2Efh9qwbB///7sLrcskbETcdk3IHfC9V39ZcuWqbVr13bviLvAmfscZOnNzTff7Fy6ZCbgrjv6ZtsyuyB7KiSRl2U7ZpJtDyBThMi/Xcut5HstbGKVXdWCQWzQsyZ6uZE9UFNtrEIw+E5Etv/6b92na1+HPaNk7mEJrb8t0p623WdrXp+hcZAX/zy/tHgM+e77PeSTPd51f3Zc8r4P/eY6xux+zfGQEveQvS4urr5Sx6OZYGpfYhJD1ziw7fGxsH21+w2dY1yx9l28fOMiZqz6xk7ZWJj+++6A551nQseofazlLTswzy+u8WqP+Zi2XLEo4nNs3+YYzvMhJgEyy/jOOT7/yviYd6z0YmznjWFXjFPP+1X44zuX2ecs8zgNxSzFrrxzuevcUNU5POZaGcPAVSbmGPddB2LYhfjHMHJdZ2277Zjn/Z17vHYaHo29o+xqyLXsRcrpDdCSpJ9//vkTlu+42pJ9AHfeeWc20yAf174D+6BwXeDkOxEtjzzySLZ5Wj46yXbNDLjalDquTc++E4EPsq/t0AHkuzBq38ylSXpjuD3gYy6ULruLjoe8ZN11YTHtzUsWfTEO1bd/DyWMtv2u5CDPD5ulr2zsicQeI/YF3JUkmRc2m5urfqqPeT7FJEcx48AXp5jkJu+i5aufx0WfsPPq5o1PX4xix645pmLjH7LZdcynjNVYXlXEwvbFttN1Hk05RlNYxR4/vtjmxbLKc4fLp1DMdR2zXOj6YY7tmGO2jI8x5428a7DvPOe7DtvXUvMYTzmmU8drTOyqYmHGPHQdCNkVe12Isb3oecOOUez1KK9ejL2pHO3zQGz/eefClN9SznkTjtlUwWAGIW9DsV5HLx3aG3h9B7Z8L4n+vffem81cyEc/ack+gMWOvBkGse2iiy7KNlDLJ2/vgX0CkBkRebJQnrgInUxd9uYNlJjyZp/m0iSZRXEpSpfoMG3w+RArGGISONMv10nJPNhcttkXadfY8SVSse3FJkChk6Yd3zzRV8SvlJNCqP3QRc8ej7EsY+JTtG2fT7G++I6xqsdPmXGQF7fUcWrHIuYCGnO8usahr6+y49BVPyQIQn3atoa4upiEjsXQuSIlzjF9hXyKOS5DXENtxHL0sUlNzmKuZUXGT4hlnp9F+jMTZN13lcdq3vko5EuZc0jo2m7bJX/7coTU4ynl+LLHXcy5rEicQ8eP79zbC3tSjtVxcSojGHQQ7T0MvguzC5jvZKzFiN22LzkQgWI+JUgvy3H16XoCkTlYtbiQpVGrV68e14TeH7Bv3z7vBu68AyHExvbPx0e+17Mmpu3yb22jbJK2n0jla9+0uYhgSDnJpgzWmIt/2fZC9X0JZZ5orOKEktpGzAXfjH+MXyH+MePJvHDkicy8C5vrguHzxWdzbPmUi03qhcznh54ZShlToYt9yk2NVHEbM9by2JSJRUzfsePSHJvm+HOxyzseQ8dq6PyYMvZDx2RoTPquKaHzoOtamheLMsfRIMd2KFaptoXGa0w88/KAUPt5YyvVl1AOZ+ciId9izwOhMZ0ydov6HOIccz0NjS3bz9hjKOb8o8v4/psX2+74q0Iw2IPEHNy+31zg7L0Q4lhIMOh2ZDmTfmyq/PvFF18c91hXKacfNeraWG3bqZdU2cui9MyJ6ylJ0oYIHfPpSb4LV5Hv7YuY3iti265ttGdnzItjXjJRRjDYg9F1oitzcIcuWqknFlf5WPtiD+YYBjF+hU4mRU5oocQodMLPu5CFfKqSXxnfY+PtG1tl/DDbDLEO2Rli4LsghC42RX7PGxcpF+wyfYfOBXm/h/o1Weady0PHV+gYKXruCPke419oPKacj1zX+xSR2s+xHbI1ZfyGGIXiFLIlpn17rMauDIiJf2j8ppwbQzEu2laIYajf2GPQZ1+K3SnxDNntG6d2jpYS56inJJnvKjDvzvs2BovTvjp5Fy0RB3JHX5YR6bbNPRJ570x4+umns/0KkizfdNNN6r777hs342DbpMWJz06ddItN9rsjXEuxpJ2HH35Yvf/9789eVmf351seFPMeBt+7FqQP/f4Hu31toykatK++GSEdm6KCIW8Au36zB27sgek7ARRtr2giFjrQYnnkHRPyW95SLt/JP5QQ2EmOz9bYi2PsSTGWSZ59rpNqHqfY8jHjx9eW2X/KBdoc87427OMixs7QmM67iLrq9nscFhmPRc4fKRf52DHusiPvu9SkK3TeyRt/9vgtWjaGdcjO2HOB65iLnaksW9fFK3RspfgV037qsRozS1n1OaTI8WrXSTmHl4lr7DUtpQ99vdI+5I2BlOtDVbZqX2zGoWvOhLEXmmEwQbhObHkbg+3yoYEsS2ieeeYZdc8992RVRQDol7/F2HHZZZdlT0PSHzNZNvdUuPwwv9N22m+uNu2Xp0T94Ac/6L6FWZ4IJf/XeyZc9pqJX8iGvN9tjmKnfvuzWc98kpV8L/Z9/OMfnzDzYvdV9k3ProNH96GXXtgD1a5jDvDQoLaTS1/dmD5ibQ/ZpP2Ntc0Vb/OkHuLlOz7sC6svDi42tg8hG3xjtmjbvrHiim/e8ZZXPmU8mv6ZcY1JjEzuebHOO+7tPl2xNGOUx91ng2tc543DvDHi6993jMXEO288h8arK36uuISuNXmM7LFmc45dJma2E+NzzLjxjcHYY8d308vlY+zYizk/xpy38/wvw7Lo9SDGL994jBkjofZ916denUOKnuN957CYserKp8xziO849Y0VX3uu64d9rtH95rVR5Pro6zt0bvWNIfta5bp25V3PomYYQgcjv7eLQMwMQ7s8rqc3oUS0nlZXY9Ww+V5nf+tsWzWjjVYgAAEIQCBEAMEQIjSEvyMY6hH0YU7Uhsn3uvtad/vqcbRiBQQgAIF2E0AwtDu+hbxDMBTCVmml2Cn9SjutSWPD4rtrWUFNQtA1Y1hiUTfu2AMBCECgbgQQDHWLSA3sQTDUIAiYAAEIQAACEIAABGpCAMFQk0DUyQwEQ52igS0QgAAEIAABCEBgsAQQDIPlX8veEQy1DAtGQQACEIAABCAAgYEQQDAMBHu9O0Uw1Ds+WAcBCEAAAhCAAAT6SQDB0E/aDekLwdCQQGEmBCAAAQhAAAIQ6AMBBEMfIDetCwRD0yKGvRCAAAQgAAEIQKB3BBAMvWPb2JZTBYPvOe2xb3+MARXz9suYdigDAQhAAAIQgAAEIJBGAMGQxmsoSlclGDSs3FeNj4woWwykvq58KIKCkxCAAAQgAAEIQGBABBAMAwJf525TBINO7kOiQPx1zRKkiIMmvXG2SbbWeSxiGwQgAAEIQAACgyeAYBh8DGpnQS8Eg4iFWHEQEh9NWJ6EYKjdsMYgCEAAAhCAAAQKEkAwFATX5mq9EgzCzE6kY0WE5h2TiOu9E76lTr7ftX26L7O+OZNizpa49mmY39kzK2Vsa/OYwzcIQAACEIAABOpLAMFQ39gMzLJYwRCT/IdEQtWCwWzP/rctBEL22yLBlfy7RIXLZ/u7kG0DCz4dQwACEIAABCAAAYsAgoEhMYFAUwVDSHzE/G7D0IIgNLNhzxyExEiegGBIQgACEIAABCAAgToRQDDUKRo1sSVFMPgSbPP7vEQ9lMTb7afub/DNOOh2Q7+7ytm+yd/2Hg0EQ00GM2ZAAAIQgAAEIFCaAIKhNML2NRAjGHyJe4oACK3nTxEL9h37WEFQRjDkiQIEQ/uOCzyCAAQgAAEIDCsBBMOwRj7H734JhpgkP3SHP09UuJJ2PRvg6jtFANj1fUuS8vZU+PY/MCQhAAEIQAACEIBAnQggGOoUjZrYkicYYp4AlOdG3kva7LbNdlIepRqaufD9rkWA7tfcv2B/5yprtptngylafH36xFRNhghmQAACEIAABCAwRAQQDEMU7FhXY2YYYtuqU7nQxuU62YotEIAABCAAAQhAoC4EEAx1iUSN7EAw1CgYmAIBCEAAAhCAAAQGTADBMOAA1LH7NgoGc7lTyvKmOsYHmyAAAQhAAAIQgEA/CSAY+km7IX21UTA0BD1mQgACEIAABCAAgdoRQDDULiSDNwjBMPgYYAEEIAABCEAAAhCoCwEEQ10iUSM7EAw1CgamQAACEIAABCAAgQETQDAMOAB17B7BUMeoYBMEIAABCEAAAhAYDAEEw2C417pXBEOtw4NxEIAABCAAAQhAoK8EEAx9xd2MzhAMzYgTVkIAAhCAAAQgAIF+EEAw9INyw/pAMDQsYJgLAQhAAAIQgAAEekgAwdBDuE1tGsHQ1MhhNwQgAAEIQAACEKieAIKheqaNbxHB0PgQ4gAEIAABCEAAAhCojACCoTKU7WkIwdCeWOIJBCAAAQhAAAIQKEsAwVCWYAvrIxhaGFRcggAEIAABCEAAAgUJIBgKgmtzNQRDm6OLbxCAAAQgAAEIQCCNAIIhjddQlEYwDEWYcRICEIAABCAAAQhEEUAwRGEarkIIhuGKN95CAAIQgAAEIACBPAIIBsbHBAIIBgYFBCAAAQhAAAIQgIAmgGBgLCAYGAMQgAAEIAABCEAAAl4CCAYGB4KBMQABCEAAAhCAAAQggGBgDMQTYElSPCtKQgACEIAABCAAgbYTYIah7REu4B+CoQA0qkAAAhCAAAQgAIGWEkAwtDSwZdxCMJShR10IQAACEIAABCDQLgIIhnbFsxJvEAyVYKQRCEAAAhCAAAQg0AoCCIZWhLFaJxAM1fKkNQhAAAIQgAAEINBkAgiGJkevR7YjGHoElmYhAAEIQAACEIBAAwkgGBoYtF6bjGDoNWHahwAEIAABCEAAAs0hgGBoTqz6ZimCoW+o6QgCEIAABCAAAQjUngCCofYh6r+BCIb+M29yj7d/9S+bbD62QwACFoHbr7sCJhCAAATGEUAwMCAmEEAwMChSCIhgIMFIIUZZCNSXAMdzfWODZRAYJAEEwyDp17RvBENNA1NTs0gwahoYzIJAAQIczwWgUQUCQ0AAwTAEQU51EcGQSmy4y5NgDHf88b5dBDie2xVPvIFAVQQQDFWRbFE7CIYWBbMPrpBg9AEyXUCgTwQ4nvsEmm4g0DACCIaGBawf5sYIhpGRkVxTRkdHs99XrVqV/Xf16tXO8mY7uk4/fCzaR9PsLepnSj0SjBRalIVAvQm09XjW5+5eX2ekH92H+e9+RL0p/fXbTpP9IPvuxxjoZR8Ihl7SbWjbsYJh9+7daubMmco8Ee/Zs0fNmjWre8J0CYadO3equXPndun060ReVTiaZm9VfvvaaWuC0WtutA+BOhJo8/Hc62RxENcGs0/tXz/sKNpH0XpljpVBMSpjcx3rIhjqGJUB2xQrGMy7KGJyzF2VI0eOqCVLlqht27YhGAYc56q6b3OCURUj2oFAUwi0+XjutWCQGPe6D1/7g5j9Lupr0Xplj6FBMCprc53qIxjqFI2a2BIjGExTU+4YyIzDmjVruuJCn2BNwVETDF4zUvytuy9V2NfmBKMKPrQBgSYRaOvx3K8ktdf9IBiKH00IhuLsslytc1d4NDVBLNcltetOIHU8+BJo++DUYsH0X2Yl7PoyC7Fjxw61ePHirOjmzZvVokWLJmCTpU3z5s3rfi9tLVu2TG3cuDH7zmz7iSeeUJdccsmEdufPn68mTZrUtUHqHTx4UN12223qvPPOy/ZemPZIO7rP2H0adY93WfvammCU5UJ9CDSRQOrx7ErC7O9C1wh9rs6btdbn9CxxeWsPnXmOt8/59l4FV6Kdl0CGbgz56pr9uP5ttxti4/Jbjyv7+qn7K2t7Xn3X8h7fOA8xSvFdx92VM+j+zf7KMmrisdtrmxEMvSbcwParEgz2id31t+u7hQsXqu3btyvZIyEf2ROxYMGCccuYNNYtW7ZkwkISedkXsWvXLjV79mx1+PDhTAjI3y+++GJWP9SuPtns27dPHT16VG3dujUTDK565kk8tLG7gUMgyeTUBCOpcQpDAAJ9JRB7PLsSX1eSbp4rTUfsZNouZya/pqCwv7eTRd/S2Lz+8sSEa5O0XT4kDPJElcvemPZdg8Llh13O17bPRtP/UMx88TWTfV9eEIpbyL48Znl29fXganhnCIaGB7AX5g9aMMTegTEvFDfeeKPasGGDWr9+vVqxYkUmLkQkyN/Lly/PiobaDd3t8N396kUMmtRmbILRJJ+wFQLDSiD2eI5J0HwJbKiuSxTkCRTXuduVxJvXDF8iHBP3vMTc12+sz64E3xRTMaIgxodQ4u5K8mNmbXyMY8WEXS7P95QYxzKhnJ8AgoHRMYFAXQSDbZjvcXibNm1SS5cuzUTCz3/+c/Xcc89l+yRkhuLpp59WN9xwA4Khh+M8NsHooQk0DQEIVEQg5niOvdPsu3MfSjxjbu6EEv6YxN13kyiEsh+CwbQtLzEO2er6PbbtUL+xHFwiKC9+VdhXpbAqwriNdRAMbYxqSZ8GLRj0EqDY52XrZUjitiwneumll7JlSfLRj3713U2x716Yf2uMoYtXSdyNrx6TYDTeSRyAwJAQiDmeXctDfElhzJ11+7wbUyeUcIaW0rjO9bEhjk2UU+6Ax5YtmwjnsU35TV9TfdfpWEZ2Oyk2uMrqGMbmD7ExpxybnhkDDgIpgkE2BE+ePDlrRe8bMJv0JduS2Ms+BVkuZJeR70U06H0J8m4Hc6bANlnboPc52H/r8rF7GOwTjVlP9jZoMcKm5zGyMQkGBxoEINAMAjHHc0pCH0oAdeKuy8W23cvyITER8il1X0Je0uy6htqbxFNGli1MTF9j2Wt785LzWEZFfNf9hmZAUrhQNkyAGYYwo6ErESsYzLtMJiR7rb95UpHkXzYJn3/++Ur6mTZt2ji+uq4WDfKj7ylJZkVp8wMf+ED3aUqyd0H6MJ+u5Hr6kuspSfbFwqwnMxayCdv0iU3Pf6luv+6KoTtOcBgCbSQQIxjyEsbQjKw9O+FLiF1Jodlv3nXGjIvdfijZdZV3xdk1y+K7JtrXRx8Dfe3JYxRrn29s5vVtXtdc/tn8Q7MdIUZ5T7lyscizz8WeWYZqz1AIhmp5tqK1WMHQCmdxojSB2ASjdEc0AAEI9JxA047nUNLac2B0MHACvjHA2Kg2NAiGanm2ojUEQyvC2DcnmpZg9A0MHUGggQSadDyTEDZwgPXAZARDD6A6mkQw9Idzo3pBMDQqXAM3tkkJxsBhYQAEak6gKcezb8lMzfFiXo8IsCSpR2CNZhEMvWfcuB4QDI0L2UANbkqCMVBIdA6BhhDgeG5IoDATAn0mgGDoM/AmdIdgaEKU6mMjCUZ9YoElEChLgOO5LEHqQ6CdBBAM7YxrKa8QDKXwDV1lSTD4QAAC7SHAU8/aE0s8gUBVBBAMVZFsUTsIhhYFE1cgAAEIQAACEIBASQIIhpIA21gdwdDGqOITBCAAAQhAAAIQKEYAwVCMW6trIRhaHV6cgwAEIAABCEAAAkkEEAxJuIajMIJhOOKMlxCAAAQgAAEIQCCGAIIhhtKQlUEwDFnAcRcCEIAABCAAAQjkEEAwMDwmEEAwMCggAAEIQAACEIAABDQBBANjAcHAGChFgMeqlsJHZQjUjgCPVa1dSDAIAgMngGAYeAjqZwAzDPWLSZ0t4kVPdY4OtkEgjQDHcxovSkNgWAggGIYl0gl+IhgSYFFUkWAwCCDQHgIcz+2JJZ5AoEoCCIYqabakLQRDSwLZJzdIMPoEmm4g0AcCHM99gEwXEGggAQRDA4PWa5MRDL0m3K72STDaFU+8GW4CHM/DHX+8h4CPAIKBsTGBQKxg2L59u1q4cKFasGCBuuGGG9ScOXPU5MmT1ejoaJDqqlWrsjKrV68Oli1aoB99FLWtTfVIMNoUTXwZdgJtPZ5HRkay0MZcn2LHgG5Ttyt/S/v293ntmWVj+40pZ9uh68T4r/0I9RNbLtQOvzeDAIKhGXHqq5UxgkGLhd27d6uZM2eqXbt2qdmzZ0efkHuRzO/cuVPNnTu3yyq1D7t+X6E3uLO2JhgNDgmmQ6AwgTYfz1UmuHZbLkESEim+3822Xf2YSX9eWT0IUv3OK2/abAukGDFSeGBSceAEEAwDD0H9DIgRDK4TnSTc8+bNq/QOTiydI0eOqCVLlqht27bFVhlXrmz9Qp22pFKbE4yWhAg3IBBNoM3Hc2ri7IPmaydGRJht1lEwmCIgTwCkzKJEDz4K1poAgqHW4RmMcTGCQZYiySzD5s2b1aJFi7qGVnVCTvVcZhPWrFlTWKyUrZ9qb5vKtznBaFOc8AUCMQTaejxXeW2KbSsv+Y75zRWv0N1/V5Ifa6/0h2CIOUqGswyCYTjjnut1jGDQswnS0MqVK9XNN9+spk6dOqHdTZs2qaVLl3b3Och+B9edCbnDv2PHDrV48eKsDVOImOVlCZQk9yJW9HIonez7nNIn0D179nTr6rLym6u+/l7K9XKfRRuGX1sTjDbEBh8gkEog9Xh2nc/t7/LupIt9er29Plfb5fP+TunLTqbz7pL7bNY8Q7+Hku+mCgaWJKUeUe0pj2BoTywr8yRGMEhnsm/hzjvvzJJ3+Tz11FPq0ksv7dqhxcKBAweUJOvyt14yZJ9s9YyFiAD5zJo1KxMZdnktEqS+63d7bae+GMl/dR9SRu+58F2gpHzqHojKAtCwhlITjIa5h7kQGCoCscezK4n3JeShu96u5NtOqH1/+xJ41/KgPEGSYrs5IPKEg2mDzx7X3f8iswhaoPgGa8z+gjxmrnZTZi6G6iBqqbMIhpYGtoxbsYJB+jh06JC69957s+VA8nniiSe6G4/NBN22J+UOknkijL0D5aqzbNkytXHjRrVu3Tp1/fXXq0mTJnXNirlbVIZpm+vGJhhtZoBvEGgLgdjjOSa59CWUobquu+95AiVPcOhrgW+jsOv3IrEMJf4+8RCq57p2+pL/WN4+/0JxKcKFOu0hgGBoTywr8yRGMNgnli1btmTLiUJ3/bWRPsFgOxErEHwXDGlPt2GKG7HzgQce6C6jQjAUHz6xCUbxHqgJAQj0i0DM8Wwnv+Z51rQzNhl2Japmm6HZjFA/ecm6z/YivEOzGub1zPVv8/qYKgryhE/sTIDmbPoeMzNRhBV1mkcAwdC8mPXc4ljBoJcHmSc5UzDIDIM8ctW1B8C+AOTNRugTYegCYp/4fSIgVdz0HHjDO4hJMBruIuZDYGgIxBzPZmIZSmxDd61DswOuRDimzbxHj+pgFk2GY+/kh4SQL8nPS/CL/BYjGGJ9GpoDAUcnEEAwMCgmEIgVDCIORAyIKJA9CrLvQPYcyPfykcT8oYceypYAnX766eqxxx7LXvDmEgD6vQ56SZO09/TTT3vL+2Yo9u3bl+2pWL58eXdztXknR++zkPqu2RCzPnsY4g6OmAQjriVKQQACgyYQczynJOyhu+76Ro8uF9t2L8vbN5/smMSInFgxEJodcfUdEmkpdXRZBMOgj7z6949gqH+M+m5hrGA4ePCgeuaZZ9Q999yT2ShiQIsFbfT69evVihUrMtEg70mQJynZ05765KdFg9T1PSXJvLjoPqS+fgLS+eefr8T+adOmjeOmn8IhguDuu+9Wzz//fFfsSEG7vtiJYIgbejEJRlxLlIIABAZNIPZ49s0y+G7m2MtL7XO5b4lO6C6973piJsK2AMibIfHNTJtxMcWKeR2y+zTr2P65lv+4Yu/iZvfpW0rk+972xWWnfBdiO+ixSv/9JYBg6C/vRvQWIxga4QhG9oVAbILRF2PoBAIQKEWgacdzzHKbUkCoDAEIZAQQDAyECQQQDAyKFAJNSzBSfKMsBIaNQJOOZ8TCsI1O/B0kAQTDIOnXtG8EQ00DU1OzmpRg1BQhZkGgNgSacjznLSuqDUwMgUCLCCAYWhTMqlxBMFRFcjjaaUqCMRzRwEsIlCPA8VyOH7Uh0FYCCIa2RraEXwiGEvCGsCoJxhAGHZdbS4DjubWhxTEIlCKAYCiFr52VEQztjGuvvJIEgw8EINAeArdfd0V7nMETCECgEgIIhkowtqsRBEO74ok3EIAABCAAAQhAoAwBBEMZei2ti2BoaWBxCwIQgAAEIAABCBQggGAoAK3tVRAMbY8w/kEAAhCAAAQgAIF4AgiGeFZDUxLBMDShxlEIQACLL8CUAAAgAElEQVQCEIAABCAQJIBgCCIavgIIhuGLOR5DAAIQgAAEIAABHwEEA2NjAgEEA4MCAhCAAAQgAAEIQEATQDAwFhAMjIFSBHisail8VIZA7QjwWNXahQSDIDBwAgiGgYegfgYww1C/mNTZIl70VOfoYBsE0ghwPKfxojQEhoUAgmFYIp3gJ4IhARZFFQkGgwAC7SHA8dyeWOIJBKokgGCokmZL2kIwtCSQfXKDBKNPoOkGAn0gwPHcB8h0AYEGEkAwNDBovTYZwdBrwu1qnwSjXfHEm+EmwPE83PHHewj4CCAYGBsTCIQEw8jIiJPa6Oho5TRXrVqVtbl69epK2+5Vu5Ua2ZDGSDAaEijMhEAEgbYez/q6VeV1yrwWSrvyt69932+u66ndhq+M/X1e33mhj+1Pt+Hz25cbmH27+qoyJhFDnCIFCSAYCoJrc7WQYBDfjxw5oiZPnpxhOHz4sJo0aVIlSHbu3Knmzp3bbcuV2NtlYjqOaTemHcpMJBBKMPIuolXw7HX7ZWyss21l/KJuewmEjucme17l8Wi3FRIkob5Dvwv3PNERk3S76qeKnDy/Xb+ZdunfTVau75o8xtpsO4KhzdEt6FuMYNAnL/lvzIkqxhQRIUuWLFHbtm3zFo8pY1cuUifGXsqMEQglGDEXwjIse91+GduoC4GmEQgdz03zx7S3qnNFauJuJsWpMxAh+1N88gkG33U8JAC0bT7/QvXtmYomj61hsB3BMAxRTvRxUIJBZhPWrFmTK0BiytjuFqmTiGyoi4cSjJQLWhGQvW6/iE3UgUBTCYSO56b6VeV5IrWtXgmGona4REjM7EMV/dl967+ruvHY1PHZBLsRDE2IUp9tLCoYzLsFu3fvVpKob9++Xcm/Z86cmXmxZ8+e7vfmiUIn9T5X5WQSU8a+YxFTR/qUWYgdO3aoxYsXZyZs3rxZzZ8/P1tqFePXMO+JcCUYriln826U6yIRmpr2tZlXr6o7XHntxPQfsqPPhzjdQcBLIFUwuO4S29+Zx64rYbTX/9vl8/5O6Stvrb7vt9C+gJhEtxeCITV5F+4hURBznvLF0jWgfDa6zuUp7XL4DoYAgmEw3Gvda1HBoE9I8l8tEuQksGDBgu4yo4ULF2YiQk6yu3btUrNnz+7OKLhOGKELh9mnPnEXqaPtErvlM2vWrHF26zZ9fiEYruiOafMi4YqFa02rL45mTGPja/ef15/vN/sADQkGKe+z1bUZssjFvtYnDYxrDYFYwRA6tl3HtC0WfMe0mdzaybYv+Q7Zk3JeCtnuEz0xSXNeEh0SHy5xljLwQoLBFhV556mYBD/mPBdTJsVHyvaOAIKhd2wb23IVgsF3IVi2bJnauHGjWrdunbr++uvHbZYepGAIiYzQ740NdgWG2wlGKLkuksD3os2QKPAlN6GLqk+w+BKdCkJAExCojECKYAgJ7tjk2Hd8xyb5vmuHS8Tbx6/r7yIwi/qq+4pJnPNuhsTYXKVgiLE7xqcYuylTDwIIhnrEoVZW9FIwHDp0SN17773ZXgWZeXjggQfU1KlTM/8RDLUaBtHGNFkwmHfsxOHYDYl5F24EQ/TQoWANCcQIhrxEPk9o+5Jzl2Awj8eU2QNXIpt3TOYd96nh8SXkdjuu80xMcp134yTG1hjBYMYoxqY8wRVbP8Z2ygyeAIJh8DGonQW9FAza2S1btmT7BczlSgiG2g2FKIOaKhhSLr5VzHAwwxA1nCg0YAKxgkGbGRLZoeMsNDvgSkhj2gwtfSwjFHoxmxDTZmzC7xtCKfVj4uISZyHBOODhTfclCCAYSsBra9UYweB7D4PrTpB9p+ipp55Sl156aTaj4BIM+/bty/Y5LF++fMKsg27fLGPui5BN1bL/wHV3Kq/d2D0MvqVW7GFw72GwL/ZVJd52fMsuc3JdHPMufEVmGPLuxLX1XIJfzSMQKxjyliOlHB/6WPYJat85o5flQ2IiNpmOEQF5SXdIGIUSdnv0pQgGn1Cz2eTNIjDD0LzjP89iBEO74lmJNyHBoE+Woc70Zk9dTv8tifvdd9+tnn/++ewNzvYTlM4//3wlNkybNm1cF1JfP2VJl5HlTPo7KXzLLbeoefPmdeu56rjajX1KknlxM/1CMJwUDPpCYwbPTi5Mdr6LnutiaScXvouarz/Xxc7Vpmts2+M+Zn107AU/dCzxOwT6RSBGMNjHuOt4Cz2kwD6XxhxPZr92+65ziqt8nu2+8jZ7U6z4zmUx57+YmNrXUbs/33nJbDvlmm3XcwlDsz3f8irbt9CG7hgWlBksAQTDYPnXsveQYKil0Rg1MAKxCUaVBnLnqkqatAWBkwQGcTyX4c+5oAw96kIgngCCIZ7V0JREMAxNqCtxtB8JBnfqKwkVjUAgSKAfx3PQiMgCiIVIUBSDQAUEEAwVQGxbEwiGtkW0t/70K8EITYP31ktah8BwEOjX8VyWJueDsgSpD4E0AgiGNF5DURrBMBRhrszJpiQYlTlMQxBoMQGO5xYHF9cgUIIAgqEEvLZWRTC0NbK98YsEozdcaRUCgyDA8TwI6vQJgfoTQDDUP0Z9txDB0Hfkje5QEgw+EIBAewjcft34p561xzM8gQAEihJAMBQl1+J6CIYWBxfXIAABCEAAAhCAQCIBBEMisGEojmAYhijjIwQgAAEIQAACEIgjgGCI4zRUpRAMQxVunIUABCAAAQhAAAK5BBAMDJAJBBAMDAoIQAACEIAABCAAAU0AwcBYQDAwBiAAAQhAAAIQgAAEvAQQDAwOBANjAAIQgAAEIAABCEAAwcAYiCfAkqR4VpRUiseqMgog0C4CPFa1XfHEGwhUQYAZhiootqwNBEPLAtpjd3jRU48B0zwE+kiA47mPsOkKAg0igGBoULD6ZSqCoV+k29EPCUY74ogXEBACHM+MAwhAwEUAwcC4mEAAwcCgSCFAgpFCi7IQqDcBjud6xwfrIDAoAgiGQZGvcb8IhhoHp4amkWDUMCiYBIGCBDieC4KjGgRaTgDB0PIAF3EvRTDs2bNHbd26Va1Zs0bdeOON6pprrlGXXHKJmjx5shodHS3S/cDrHDlyRH3hC19QGzZsUCMjI7n29MrHVatWZf2uXr164DxCBpBghAjxOwSaQ6Ctx7M+l5c9Z7uuCdKm73sdefN3Xd5ni5Qta2dzRhyWNoUAgqEpkeqjnbGCYcuWLWrx4sXqqaeeUpdeemlm4a5du9Ts2bOzf/fzhLdz5041d+7cSiiJDy+++KJasGBBdhHYvXu3mjlzZveCIH6JUJo1a1bPfHQJhip9rATUW420NcGokhFtQaApBNp8PFeZiPvacn1vfxcSL1Xa2ZRxh531J4BgqH+M+m5hjGDQCfPmzZvVokWLxtkoie28efN6lkzbQGRGYMmSJWrbtm2VsNq0aZO6/PLL1YwZMzKRoIWPfZLv50m9ah8rAYVgqBIjbUGgFgQQDHFhiBUMseV0r7p8P68vcR5TatgJIBiGfQQ4/I8RDJJUL126VB04cEBdcMEF41qR5LafS5LkbrwsiapqRmPhwoVO8RG6K9TLoVS1j1Xa2uYEo0pOtAWBJhBo6/FcdQIeKwRS+0UwNOEoGU4bEQzDGfdcr2MEgyTV27dvj0rSRUDs2LEjW74kH5mVmD9/vpo0adK4dZ/2OlD7b1kaJImz9KuXCelE2ufQwYMH1W233aY2btw4rsgTTzyRLWGy15U+99xz6hvf+IZavnz5hCbzBIPLRz3zYvah7TnvvPMykaM/vu+FgctH+T6WayqD1P0TbU0wODVAYBgJpB7P9jlUmLnW68v39k0d85wams0169v1dJzMa4arL1//Idtc4yBWMJg8Ym5qIRiG8ahrhs8IhmbEqa9WxgiGlLvtWlxIki8fWfsv+wP0EiLXUh/XxcHcS5BX3zxB79u3Tx09ejTbmH311VdnfZttHzp0KBMUssFZPrKcSj6u/RB5Psf6aNojG5p1m77vfcuhxMYifcYwQDD09XCjMwjUikCsYIhZopl3zswTCPocbm4OthNpO2EP2RMSJHlipqxg0PVD102XTzEio1YDCGNaSwDB0NrQFnesasEQKwjy9gq4BEReMu07McvshCTaeu+FbNy+6KKLsk3N8pFk+eabb1ZTp06dADB08Uu10RQ2oYuVq+9UrtqhEIPUkRObYKS2S3kIQKD/BGKP55jkNvYuvK+t2CTfd340rxHmOTbG9hD5WN/KiA1fHyHb+B0CvSCAYOgF1Ya3GSMY9B4GuTMum4PzPqmJbdnyeYm4/KbvzMv+i7vuuqs7u6B/822ejhEMNoc8UTMowRBikDp8YxOM1HYpDwEI9J9AzPEcmh3QVrsS3pjvYq4BeQJAn1tdgiHW9hD5MoLBts/k5buGhOzhdwj0mgCCodeEG9h+jGCQtf7Tp0/v3qm33ZQ79/Ya/qpmEEIXk5Bg0E9xknLmI2H379+vfvCDH6gbbrjBGbU8wRDa0+GrG/t9lTMM4pyPQZHhGpNgFGmXOhCAQP8JxBzP+nwk1oXeJRC6mx+aHXAl1zFt+gRFjO0x1GMFQ9XlYmyjDAR6QQDB0AuqDW8zRjCIi673MMhG3Icffli9//3v7+4DCK21N5Nt/bhW80IUEgj6d5ntkOU2smE5L7mXtqVP+ZizCfbyJDOM+slP8t3hw4ezDdvmRy/z0ZupxY+nn366Kz5ihYFu0+ez6WOIaxEG0j97GBp+AGM+BEoQiBUMsUt88pJ78xyly8WKgV6WzxNCJtqQrVrs2O3FzLKY1wL2MZQY0FStjACCoTKU7WkoVjCIx/quvDxiVT7ytmf5v94TIN/lPc1HfpfkWiept9xyS/YOB9/H9SQlXf/8889XYvu0adPGVXedbCXBP+uss8Ztbl62bJlau3btBDFg3pEyG7bb1aJBypjvp7Dr2zMtus28720fZY9F7FOSfBc/FwMpi2Boz7GMJxBIJRAjGMxE2JUMm9/5bn7oMq7fQ2LE1b59HtV/583Ous6NoRstNs/QjIUpbFw2+q4PNmPfeTw1vpSHQFECCIai5FpcL0UwNBWDTxw01Z8idlfFIDbBKGIjdSAAgf4SaNrx7Fvy019q9AaB9hNAMLQ/xsketlUwyJ1zuVN/3333qb/5m7+Z8IbqZFANrNALBk1LMBoYNkyGQN8INOl4Riz0bVjQEQQUgoFBMIFAWwWDfrLTunXrnC9mG4ah0AsGTUowhiHG+AiBMgSacjyHlgKVYUBdCEBgIgEEA6NiaAQDoe4NgaYkGL3xnlYh0C4CHM/tiifeQKAqAgiGqki2qJ22zjC0KES1coUEo1bhwBgIlCLA8VwKH5Uh0FoCCIbWhra4YwiG4uyGsaYkGHwgAIH2ELj9uiva4wyeQAAClRBAMFSCsV2NIBjaFU+8gQAEIAABCEAAAmUIIBjK0GtpXQRDSwOLWxCAAAQgAAEIQKAAAQRDAWhtr4JgaHuE8Q8CEIAABCAAAQjEE0AwxLMampIIhqEJNY5CAAIQgAAEIACBIAEEQxDR8BVAMAxfzPEYAhCAAAQgAAEI+AggGBgbEwggGBgUEIAABCAAAQhAAAKaAIKBsYBgYAyUIsBjVUvhozIEakeAx6rWLiQYBIGBE0AwDDwE9TOAGYb6xaTOFvGipzpHB9sgkEaA4zmNF6UhMCwEEAzDEukEPxEMCbAoqkgwGAQQaA8Bjuf2xBJPIFAlAQRDlTRb0haCoSWB7JMbJBh9Ak03EOgDAY7nPkCmCwg0kACCoYFB67XJCIZeE25X+yQY7Yon3gw3AY7n4Y4/3kPARwDBwNiYQCBFMIyMjDgJjo6O1o6saWsd7asdsEiDSDAiQVEMAg0g0NbjWZ//y577Y695Uq5sX97Erc/XXZfPvfJNfE5lF1N+ZOTlTjzO7fkRKP3oT15/pj0ptuWVTWnHBhHFsBP00ZQEsee06WDgBFLHw5EjR9TkyZMzuw8fPqwmTZo0cB9CJ9penuxq63yPDGtrgtEjXDQLgVoTaPPxHJMUxQbHbsv8uypxErIlz4ZQ3SK/V8nPlbDKd3Jt1v3EcOylTamM7ITdl8BrUSGCwvx3an9m+SraCbFkhqFMhFpaN1Uw6DsC+mCvM5aYE1Cd7a+jbW1OMOrIG5sg0EsCbT6eQwlRCldXW7Zo6PWNqZANKf7ElC3DL1bcpKwEKGNPjL+pZVLu8MfOMKTMKKT07/MtjymCIXVEDEF5BMMQBLlCF9ucYFSIiaYg0AgCbT2eq04uQ8l61f25Bk/IhqoHXBmfEAzjo4FgqHp00t5ACFQhGGSZ0o4dO9TixYszHzZv3qzmz5+fLVey7yDk/X3w4EF12223qfPOO0+tWbOmy2P37t1q1apVavv27Ur+PXPmzOw36feBBx5QK1asmNCvfGHPMEgb8lm9evVAWLeh07YmGG2IDT5AIJVA6vHsuiPsO6fbd9zN83Hekh77vG3X0z7q5Szyt6svX/++8q7vdV+hZN23rCZ0/TOvU3n963KmT76EPiVGqT7b4yvUl2s82nHzsTPrThQg4/cO2HsJXMuFTo6bsb0Nrjpmmbz9CeZvpp16H4O9ZChGMNht6iVM5lIm2z5z30SsvfZeC+84Yg9D6um0/eWrEAwLFy7sJvNCbNasWWrBggVq27Ztbx2YY5ul9cnOd0HYt2+fOnr0qNq6dWuW1OtyWiTI32a7y5YtUxs3bsz2Uvz0pz8N9otgKD+eUxOM8j3SAgQg0CsCscez65ydJwhciaXv/G8mw2byaK9vt5Nl+5riS6bL2h6TrOf1kXe33RZOecuazOTcl+jH9uXyKS9mrvFXVV8xMxluwTZ+Y7NOyvOSdS0UzMTeTrrz/h4vYtz96zI+kRC77KgqP0JiBcHQq7NrC9utQjDk3RHSJ6YYwRC6ANn9mOE4dOiQmjZtWq4waWH4+u5SbILRd8PoEAIQSCYQezznJYcnEyT3k4JCdW2R4LtmxAiO2OQ+db9BKFkvmjzHJMsuvjGzC7qeyS1mhiIUT/N3e8AV7Ss0cFMEg0sUTLTz5CxDXQVDirhxzXj4RFGsMGQPQ2hUDuHvIcGwfv367A6+uYynaoHgEwKhfiRcW7ZsyZZCyTIovSQq78IyhCGu1OXYBKPSTmkMAhDoCYGY49m+Cy6GuBJud1I3UUS4kmuzzdCMQKgf3137vBtOIbihxL6IKLIT75CICfXhEku+5DDkT0pbLnYxtoaYm7/7BdLYXf68JxaFNgebMxP2MqDYR6XayX1esh87w5AqGEK2jh1jEx81ywxDykgc8rIhweA6ycp3RZYchZYkpc4wyJ4GWQ5lLlnKu/AMeagrcT8mwaikIxqBAAR6TiDmeDbvrvuSWtcsgSvp9F1P8u58h5LP0N19DTGUkOfBDiXYsTbmtVO2j5QkP9RXXlu+WOcl+DH9FeFvJ/snRdjJ5UIIhpNkXSwQDD0/zbang5Bg0Hfw9TsX9u/fry688MJsf4KIBvmE9jDo3+WEvWfPnmyvQUxiH5phcPWb1y57GMqP25gEo3wvtAABCPSDQMzxHJsM+wSC60ZRisAI7WVwiY2U9s1rho95KOENMdJs7L58syEuO0IzKyH+5u8hf3yCIc9e1292HGL6jfV9zMb0GQbfhmjfhmX/mPDvYcjbhB0zw+DyyzcTYnIICSYEQz/Oqi3uIyQYxHW5k79p06bsvzfeeKO65ppr1Ny5c7tU8p6SJIVEJOhk/ZZbblHz5s3zErUvLrqg+WQFfdKVfh9++GH13HPPqSVLlqgHH3wwe7qSiBkRE+ZH6iMYyg/kmASjfC+0AAEI9INA7PHsm2UI3dSx67nKh2YXzCTbbM9OvvOScvM6YnJ1zXi4frevJb4yruvUySTOvTzLZ5tZzx4LoQ3geW2GknabcUzfdixC46LI2PbeCbfe6ux6WlDeE4TGxk3+BmbbXtcTjXQ7YyxOLpMKPVFp/Fgae/qT/WQk+6VvKT7mPz3J/4Zy9jAUGaUtrxMjGFqOAPcSCMQmGAlNUhQCEBgQgaYdz6Fkd0AYo7ptsu1RDva4EPyqB5y7RI7HqlYPvOktIhiaHsH+2t+0BKO/dOgNAs0i0KTjuckJY5Ntr9OIhmN10QixZIahOtataQnB0JpQ9sWRJiUYfQFCJxBoMIGmHM++JVF1Rx9a8lR3++to3xjTl+poWoNsmuJ80pnpAIKhQeHsl6kIhn6Rbkc/TUkw2kEbLyDQWwIcz73lS+sQaCoBBENTI9dDuxEMPYTbwqZJMFoYVFwaWgIcz0MbehyHQC4BBAMDZAIBBAODIoWAJBh8IACB9hC4/bor2uMMnkAAApUQQDBUgrFdjSAY2hVPvIEABCAAAQhAAAJlCCAYytBraV0EQ0sDi1sQgAAEIAABCECgAAEEQwFoba+CYGh7hPEPAhCAAAQgAAEIxBNAMMSzGpqSCIahCTWOQgACEIAABCAAgSABBEMQ0fAVQDAMX8zxGAIQgAAEIAABCPgIIBgYGxMIIBgYFDEE7r///phijShzzacXqNNPm6zOOOOMcfbWycerrrpCnXHmaR07z+jYObkRXDESAhCAAATaQQDB0I44VuoFgqFSnK1tTJLp375qTuP9+86jT6rLL79cTZ32TnXu5PdMEAx18FFs/MhHPqTOPfc8ddZZk9SkSec2njsOQAACEIBAcwggGJoTq75ZimDoG+pGd9QmwXDJJZeo97znPepXf/VXaysYPvCBGeq9771ATZ58LoKh0UcOxkMAAhBoHgEEQ/Ni1nOLEQw9R9yKDtokGD7wgQ90kvH3qOnTf6O2gmHGjPepX/u196op75o8YSakFQMKJyAAAQhAoLYEEAy1Dc3gDEMwDI59k3pGMPQvWrIkCcHQP970BAEIQAAC4wkgGBgREwggGBgUMQTyBMM///Orau1d/1n94he/yJq65z/fqf7xHw6or371oW7T1113rXrfb0zP/v7ezr9Sf/d3z6rPLb+h+/uqlXd1/z1v3m+pj37sw9nf0vb6dV9WL730ojrnnHOUtCOfnd/7a/WZz4z9W9qTz8fm/n9BVyQZT51heOXYUfWPP3mus4xpipo69VeCfZQtgGAoS/D/b+9cg6Kswjj+jErAgsAak0LCeBulcFSMbJqmGW80jhbOaE6ZzEBOsc5ICaOmKagTlH3QVAIEd1Q0BUulvFBmNSigIjGaJE2OF7wUCpKwylU0O8+xd9v1tsvuu2vs/s+XhXfPe855fud8eH97Li/uBwEQAAEQsIcAhMEeei56L4TBRTtW5bAeJQyKAKSlpRlrLTqwn3ZsL6DMzGzjNcP1Grp9u4MS5yyS11asWEE9PG7KvydHx1BJSQnV1V2muLiZlJu7QX7HeSdPnkhTp86Q+draG6miopLy8/IoIyOdGhovU35+AfXo7kGxcTHU0mJ4ZOSdFYYiISarV62lYcPCqba2nvT6TEpOXkrPhg+h6dOnyLpOnDhFS1JSjfW+Ka4r33H7W1raaZ1+5X15NRoNxetiacyYl8zaDGFQefCiOBAAARAAgU4RgDB0Cpd7ZIYwuEc/2xvlo4ShYOc+On/+EqWmLpEP8MpDtCIM1xouGKuvvdJIOTkbiTce+/hoaNz4F6VEsDBUVFTQnzW/E882zJ79PtXW/WGUDhYFRQb4Ad20bBYGzyc0QjRi6PqNetWEoa7uKr37TpIQm+U0enSULNdgaKCkpER6flQEvTU9lpqaa43CwO1XEuc7V32Skhd/Sn5+frRkaYr47GaWN09Ij16vp4Kv88xEB8Jg72jF/SAAAiAAAvYQgDDYQ89F74UwuGjHqhyWpSVJixelUWhof9LNmiFFgB/qN27YRImJc8lwvZ4GDQqR11kuPD01Uhj4gXnZsg/lQz4LQ05ODh0+XELFxcW0efNW8X+GjEKnSyBT6bi37J9+LKZ+/UJUFwaeXdj1TSFtFzMl9X9dpPb2FtkeFpqHCQMLj5J2795HV69eIx+Nv7wUGzeNysuPy9kIlou12atp754fqLCwUIqSkiAMKg9eFAcCIAACINApAhCGTuFyj8wQBvfoZ3ujtLTpmfca5GRvpYsXq+njT5LpzJlLlJWpp+joaPnr+cRJ48Qv7P70XsJ8+X1Qn1CxbCeOvtiil9+zMMTHx1NZ2SF6fdoUGjP6FcrMWvXAmQMWBtOyKytPUkREhOrCwDMXv1WdEnsxNpk90D9MGBTGH6Wm0PDhQ+RyqrdnxlL3bj0oPT2LduzYSkUHDpotX2JJYnmCMNg7QnE/CIAACICAWgQgDGqRdKFyIAwu1JkODMWSMChVf7ZSTyNHRpC2V0+5bIgftm/8u0zo9OkzQgoS5ANyR0cbVVdfoPkfJIn8Q+nVSW/IX91LS7+nNWtyxJr/TDpypJwOlZbRwoVzzZYaKUuSlLJzc7fI6tVeksQzDHv37Kdt2760ShhMlyRVVVVQbOwsGavB0CgE6qyQo80i5tPGGQadTie/nzJ1gnH2guPADIMDBzKKBgEQAAEQsEgAwmARkftlgDC4X5/bErG1wrB+fR4N6B8qlwjxKUm86VlZTqQsR+KZhNbWVio9VEz7vttPySnzKGr8a8Y9DLr4eeK+dLnp2fRvpd3O3sOQIdoSEtLLiM2aJUm8HOlnsfyI92J03GqnNas/p8jISBoxIowWLFhqXJJUfPAoZWdnyb0QSoIw2DJCcQ8IgAAIgIBaBCAMapF0oXIgDC7UmQ4MxdKm54bGa7L28qPHiPOeO/crpaQsF+8TGCJnE8aOfZl27frWuBxJ2ZwcM2OW2PSbbyYMLB0DBwyWG6KPHTsplx+NemGkLD8y8jn56YxNz1zPvack8WlHLAyVlVWyHXx6Ei+huveUpKNlFRQVNUEus+L9DyxLRUVFlJCgozlz5klhOP5LidxUvXPnV8bTorhMCIMDBzKKBgEQAAEQsEgAwmARkftlgDC4X5/bErGlGQY+/ai19bbYSzCUNLzMxk0AAAIuSURBVGKT75Xas7KaPr0HytkETnzSkZdngNgEffd4VSU9HRwm83NeZS2/NiBI5mGx4PL4vQ6cwsKeofabdzcfc1nK7IVfz0B5Tc1Tkkw5XbncTIGBWvl2aG4jt9k0sRQEPhlqvMSnJPn7a+WpUcrpThwHx6XkVWLlsmpqztMdapP3QxhsGaG4BwRAAARAQC0CEAa1SLpQORAGF+pMB4ZiSRi46u7iXQicTGVAzSbxAzefVGRP+Z19D4Np+/l0J07KaUlqxmZaFoTBUWRRLgiAAAiAgDUEIAzWUHKzPBAGN+twG8O1RhhsLNqpt9kjDM5qKITBWaRRDwiAAAiAwIMIQBgwLu4jAGHAoLCGAITBGkrq5IEwqMMRpYAACIAACNhGAMJgGzeXvgvC4NLdq1pwEAbVUFosCMJgEREygAAIgAAIOJAAhMGBcLtq0RCGrtpzzm03C4OrJH73QVBQEAUHB5uF9H+KMTx8MPXtG0oBAVq5eRoJBEAABEAABJxFAMLgLNJdqB4IQxfqrMfY1JqaGvECthvU1NREbW13T/PpisnLy4t8fX3pqd5+8sQi08QnFTU01FNjY5M4Cva/U5ycHaeHh4cQBV/SagPJx8cfwuDsDkB9IAACIODmBCAMbj4AHhQ+hAGDwhoCfDQqH4va2nJHvlehqyYPDy/ZdK1WS97e3mZh8FGozc0GEd/fdEu8bO1xJm6bt8ZTHB0rPr0DHmdTUDcIgAAIgICbEfgHeLLjwChx0+sAAAAASUVORK5CYII="/>
          <p:cNvSpPr>
            <a:spLocks noChangeAspect="1" noChangeArrowheads="1"/>
          </p:cNvSpPr>
          <p:nvPr/>
        </p:nvSpPr>
        <p:spPr bwMode="auto">
          <a:xfrm>
            <a:off x="155575" y="-19954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8550" name="AutoShape 5" descr="data:image/png;base64,iVBORw0KGgoAAAANSUhEUgAABDUAAAIfCAYAAABgl+eLAAAgAElEQVR4XuydB3gVRdfHTwjpoUPoRVQEsQIqWEDALmADBYX39VWK9RUBCyC9qEgVFAmo2MBPwFfBggURREEFpYgKFkSREmogvX5zJs5l7mb37u7Nvcm9yX+fh4dkd3bmzG9m783895wzEZTcvJBwgAAIgAAIgAAIgAAIgAAIgAAIgAAIgECYEYgoFEeY2QxzQQAEQAAEQAAEQAAEQAAEQAAEQAAEQIAgamASgAAIgAAIgAAIgAAIgAAIgAAIgAAIhCUBiBphOWwwGgRAAARAAARAAARAAARAAARAAARAAKIG5gAIgAAIgAAIgAAIgAAIgAAIgAAIgEBYEoCoEZbDBqNBAARAAARAAARAAARAAARAAARAAAQgamAOgAAIgAAIgAAIgAAIgAAIgAAIgAAIhCUBiBphOWwwGgRAAARAAARAAARAAARAAARAAARAAKIG5gAIgAAIgAAIgAAIgAAIgAAIgAAIgEBYEoCoEZbDBqNBIHgETuScoGlfTaO9J/bS5c0up9vPvl3+vuPwDkruniwbXrFzBa3YsYKGXTyMWtRqETxjUDMIgAAIgAAIgAAIgAAIgAAI+CAAUQPTAwRAwIvAom2LaOfhnTT28rFS2GhQpQENXDHQc04KHctul9emXTWN2jZoC4IgAAIgAAIgAAIgAAIgAAIgUCYEIGpo2NXbZz7l7xtoXvx9t+87WevGgRsdDyovEPed2CfLt6jdgqpEV3F8ryqo3qbz7+qNuutKKugNZuPGC/upX02VRLqf0Z26t+heIejwc5C8MZkGthvo6TPzYXGDj4FtB9KgFYOofpX6NKjtIIgaFWJWoJMgAAIgAAIgAAIgAAIgEJoEfIoam/ZuokHvDfJpuZuFe6ghYDd7XTxI3pRM/I+Ped3m+bVYcytqMONp66fJt+D6UT+xPq24fYUrZG7bdlV5GRbW5yEvqPlfoA8zdqXRrrEfxjkZ6H46re/zPz6XIScssLE3BvPhMJSxn4+V/FmA43AUiBpOiaIcCIAACIAACIAACIAACIBAMAhUOFGDxQN2r5eLNoPrfGl7avgSjThPwaJbFrka8/LqqVEa4kJZe2rwnHxv53uUGJ0YMl42LLB0XthZehwxHxYwFv0gQlMO7aRpV0+TXiwQNVw9oigMAiAAAiAAAiAAAiAAAiAQYAKORY1uLbqZut+HWzx9ILwxfI2BG2+JoR8PpTV/rJHVDekwRL4J54NDUVh84dwFOIjKStQoTfbtktvJ5trUb1PmogbznrdpHqXlpMk5KL1j/hE1ZLJQ4c30+Z2fe86F22dAaY4r2gIBEAABEAABEAABEAABEAguAceihhO3f36zywsiFUrB3gb8T8Xic1eclFEL+037Nkk3d47db1u/rVc9XIbbOZEtQkhiqsh2WAxgDwxejPE9vCBT4SUqZwV7Y/AbcSUknFHrDFmWbfSV10IJDXrfeDFnzH3hRtRQC1k3XhnMj/uo8m/o/VQ8uG/GhabOnb0B2jVoV2zXCi7Db+H5UHk9uC3VZ+ZptdOFzl7eL8bDKMrw3OAxlfaJ8XS6GLYSNfg8H2r82E6216p99Sjp5ZQdZuOm81Bt6I+jXZ/V/arPZvNY9UGFeTG3oR2GFjEyJODk9tQzYTWGZs+F4s7CpHoWmcHGvRvls8J18XPgdDyC+5GE2kEABEAABEAABEAABEAABEDAOYGAiRq8mOR4e14k6Yf+5tlJGb6XhYdxn48r1gujsKIWotwGL8oW/7DY6x5eIE69aqpcyOkeGsaKVb1WXhzcLyWE6PfyYnDoxUO9PFj8ETU4f8ainotsk4MyFw4xMTJW+T+s2uYFLF8z3tepWSe5w4USZnTxgD1HFm9bTPvSipKXqkP3KFHn2CYje76m8q3w4p4TSxrzhvD4cPt2W4JaiRpKFOpzVh+Z30ElaFV2cf84xEg/zMZSta/sU3b78hCx67PVHGZb2F6eN3yoPpg9sjo/TtxpxpjnPjPUhUP9uWBhafr66bJ6nicsVjED5SGkt+tvHhnnHzcoCQIgAAIgAAIgAAIgAAIgAAKBJeBY1DALP1Fvr3nR2n1Rd89bX94lgr0nPNtBCvd1J2W4ayx8DPt4mOwlL9jYo4AXrGoRxiKF8gDQF/F6ed27gO3mRZ/Kl8EeDmqhzotZFibUzhZWogYvYPl+bpcXj+wdwr+rt9yc0FMJA25EDT38hIUN3m1C9y7Rh1rnIm3+hzGzUQt3s7Z5DHj7Tem9ItrgvrL9aoGsL7CNOT5UO2yHvqBe3me5ZxGtL+5V/Vye21ALd26fBQPdbs4hwTY58VKxEzUUJ+WJoOrm82MuH+MRnfTxVbYyH6NgZSdqOOmzGi8WVlhw42PFjhWeuacLUXxNCTLMSIksagcbfZ6oZ0K3m8vP6z6v2BzkPqq5zj/zc8CeHioZrqqL22evDaM4EtiPGtQGAiAAAiAAAiAAAiAAAiAAAoEn4FjUMGtaeTg4yXngpAy3oRbAxtwCamGnL4L1Rby+ONcFFOMuIr5yalhdY9uN26zq/bESWux2hjHzoOBFLefWMO7wwaKRWqByAlEz7wYzUUMtwLleXXzhhb96g7/6ztVyQaz3ictzO8oDQGejhAJeWPdY3ENODStvE12M0T0BuO881nzo/MzmmRNRQ69DL69ELa738oWXe4QovW86C7nA/2crXrN2nfSZ61AijjH0Sol/+nzl8lY5NXQbjJ4nut26F5M+D3RvJW7HjegW+I8b1AgCIAACIAACIAACIAACIAACgSUQEFFDX+jxYpgXWMqrQZnrpIzabcFsoasvjtWiU1+g6d4DvhZv/ogaqg96jgU+p/IgWC0o7UQNroPrZOHB6C2gv33X2ZmFVCj7zBasSiQyLqJ11kpssBIDuH6zBb4eYmEWlsL3KVHFzCND2WaXr8VO1DDb/tYoEugMdaFDsVOCB//uS9Rw0mfjI6ryZkge/2zfaxTtrEQN3SvEOMe5PiV2WYl9RsFID7/hucQeP0hIG9gPVdQGAiAAAiAAAiAAAiAAAiBQegQcixp2C0+zXAXGeH+7Mr62ONWR2OWQ4LJWb6T9ETV4Ics5DYz5JTxiAu8OIf75atduSFlk4BwWeuiEEgqcermY9dlXzgaj/b7aMbvmZCcZY4iQGQe7HT/sRA2z+40igR1DM3b+9pn7yJ4aPN+NeURU/52KGnaeFWbXfd1j5R3E81ftvmM3V3EdBEAABEAABEAABEAABEAABEKFQMBEDe4QLwJZAFA7kPA541t0X2X0RaTKd2EGatjFw2T4ha/FW6BEDWOOD85J0SCxgTQrEJ4axv7pYRlq4Wu3IPeIEyIZqMrNoLwN1OKex4FzoJgdKqdIMEUNPVeE0QbOOaHyb5jZF26ihjGPSZ+z+3jyarj11Ai0qMF8WUDj/B7sHaSLLnr+kVD5gIIdIAACIAACIAACIAACIAACIOCLQEBFDb0hPbmh1a4KxjKct6Lzws6yGicLrNIQNZSNRnFGD2coSfiJcXD0sBAlaujnfCXW9BV+YhZyYWzbraihCz7G8BZVtwqfMAsRcfpoBkLUMOOq2tev8Tlf4SdO+qznujCGjKhwEaeeGnr4iTGUxKpPdkKIzt1MRHM6LigHAiAAAiAAAiAAAiAAAiAAAmVNwLGoYbb7CRvftkFb2QdeeKqf+XddsFCJLZ2UUQsyfrPPuz/oCTH5fl7Ime1+YsxfYbWw0xecRuHELJxC1aMnwmQb9G0x/RU1eIGs+sOJOlko4Tf5aqcXPU+F3h+j3VwH32/WZ7MEn2rScXtsgwo7cCtqGHe00cdL2eQrT4cKuTEmRXUqtljloeD7za6pHB58XRfajGFRvkQNJ33WmetJXfXzRlFD5fTwJZ4ZdznR7dbnhF34CXvsqN16dFHDV76Wsv6gQvsgAAIgAAIgAAIgAAIgAAIgYEbAsahhhU8Pc1AhDsZtU3lhpxaadmWMMf+8+OODz/MWoE4FBKuFnTFhKS8UeftZ3hbVTNTQE0Mq25XLPi8MOc+GU5uMDH3lmzDuVmLkotvCW3Gy0GPWZ16ED1oxyBNmoMJ61Bjpi2u3ogb3R+fDv6v6OQxG7aqiL76V3TyWiqNdQtVAeGqwbbqXBf/Ofdfnqhofuy1d7frM29mqXWFU2I1qh/lwv42ihs5ICXlDOwyVQqE+L431qX6o7V/5d1+ihqpLPVcqXInvs9uFBh+hIAACIAACIAACIAACIAACIBBqBAIiauhvr/UOsncH50rgxb+TMupeXvRN/WqqJz+EOs8LYl7AK48Qf8JPzBbiaoFplfhSP8/3sx3Trp7msVEPvXDj+q+HFujc+I05L2j17UD5uhUXJapYtW21w4raqcZfTw1lM4sF3BdjIlXdG4IZ6klQ1b0lCYtx66mhxp5tZVFFHTx+Ow7vKJaPxJfIY9dnvs5ChWqHWfOzwOIGszCGERnFJ7ZN52fWntX2v05EDX2+8Xxm27ALSqh9PMMeEAABEAABEAABEAABEAABOwI+RQ27m43X2QuCF2186KEoejknZVR5fQtVzrehXObd2mVWXq/bylbjfbzIZa8OPSQmELawWMFv931xs2LolovaXpRDEIyiSUn74qQfqkwwOLqxX3FwOvZWddv1WV132o4qbzU+6vkpKb9gzgM344CyIAACIAACIAACIAACIAACIFASAgEVNUpiCO4FARAAARAAARAAARAAARAAARAAARAAATcEIGq4oYWyIAACIAACIAACIAACIAACIAACIAACIUMAokbIDAUMAQEQAAEQAAEQAAEQAAEQAAEQAAEQcEMAooYbWigLAiAAAiAAAiAAAiAAAiAAAiAAAiAQMgQgaoTMUMAQEAABEAABEAABEAABEAABEAABEAABNwQgarihhbIgAAIgAAIgAAIgAAIgAAIgAAIgAAIhQwCiRsgMBQwBARAAARAAARAAARAAARAAARAAARBwQwCihhtaKAsCIAACIAACIAACIAACIAACIAACIBAyBCBqhMxQwBAQAAEQAAEQAAEQAAEQAAEQAAEQAAE3BCBquKGFsiAAAiAAAiAAAiAAAiAAAiAAAiAAAiFDwEvUSE5ODhnDQtWQXr1uobi4BIqKiqQXX3w5VM10bNett/Wg2Jjq5aY/jjteCgVvurkHVUkEW39Q33bbjRQTU1XeGhsb608VuAcEQAAEQAAEQAAEQAAEQKACECgmalzfrWMF6LZ/XXz/vbV0WcdLqV7dulLYePXVVymceXF/OnXqRHXrVZPCRrj3x79RDc5dRWw7Us1a1aWwAbbOOTO7Sy+9mBo2TJLCBkQN5+xQEgRAAARAAARAAARAAAQqGgGIGi5GnBdbbdu2pfr161PNmjXDfqFa3vrjYiiDXhRs/UdsZAdRw3+WuBMEQAAEQAAEQAAEQAAEyjsBiBouRpgXW61btxZvkOtSvXqNyoWowf1p3KQhJdWpF/b9cTGUQS+q5kqjRvWpbt0GtmxrHvydPpw8kI7t+5ui4+Pp8pGvUcSpZwbdzlBswMgOokYojhJsAgEQAAEQAAEQAAEQAIHQIFAiUePo0WMUHR1NCQnxodGbIFsBUcMbcOI7b1NWuwspr1GjIJMPzerT0zMo5cBBOqV502IGuhU1Gkak05aXnqSsjDQqyMuls6/uTaktLwvNjgfZKogaQQaM6kEABEAABEAABEAABECgHBHwW9Q4ePAwHdjxJR1Mj6Izzj6fGjSoV46wmHelJKJGZGSUrDQ/PzdkOKn++OupwaIGpaVTeq9eNGbiM477NXbCKK+yW7fspFGjxstz8cJLof+AvtS1a0fSz/O1CRNGyzKqrKrk3eWv0+LFb9OOH7eTqvuGHn1l+XPObUFjR02g77fskMXPP/cMeuTxoVKI4/M7fvmLFrw4U/6u36Pq5nrfFP/UwfdzG3x++bsrhRdGHcrIyBJtjRK5Sap7ytmJGiv3F80HdcRnpRbjlxFbzRHTa+qFzpxyZLBNIYgagaCIOkAABEAABEAABEAABECgYhDwS9TYvXsP/f7zNrqkSdFCbHtKAtU9/YJyL2y4ETVYxEiI550vinZKUUdubj7l5gohIONYmQscgRA1InftorwaNSijz+3U4JR8Sk7eRAMHtrX8f8Dd0z3Cg2KixIuNGzfSokWLaP78+fT2/xbRhvXfSgGDz6vj0OE/5Y8jR0yS+U0GDhwof586bTL9snM3zZo1iw4f+UMKFPPmzaOmzerQ8EeHU5t2F1Pfvv+i3r170x133EGdLm8jRY1ff99Lw4b9l847v5XXPdnZGZ42a1SvTx07dpX1cZu7d/9Ot9xyq+jjHDr33Lbi/mGUmFiF7rtvABUUZsr77ESNRk+tLao/UwgS4parst+nxgVHPW3+VakGfRzDnhpFO4CYHjWLhJE9j5ev5L4QNayHHFdAAARAAARAAARAAARAAAS8CbgWNXb9vpvS926hNvVPUHRkoaztSGZl2rw/karVb02nt2hKlSpVKpecnYoaCQnVPduk+gJxIu0wpacfKzNW/ogaEdlZFCWEjKg/d1P03r+pQIQg8cHCRuY119KKjb+USNSY+8JMem/FJ7R8+Tv08ccfekSNv/f+7MWJBQkWKv7977509Ng+6TlhJ2rceGM36t//PiE+9KeLL2lPjw4dRvUanEK//fY7Pff8NLryiu4eIUQXNbhhXSRZsuRt+mzVF7RkyTJikWXNmi9ozuwF9P7770hb+LAVNaZ/Kcvd2+FMuuqUepT/3M1U6ffNFBEbLc/nNziTIv41lypVqWs6P749eJRmrv2BMrJzac+QS8psDgWjYYgawaCKOkEABEAABEAABEAABECgfBJwJWrwG/X8YzuoXYMTFBdVUIzIF7urUXzds+iMlqeUS1pORI2qVeqIEIqTb9fT9uyh/DcWUeSZrajS/v2Uk5lJCV06U9RZZ0tGGRnH6fiJg2XCy62oEXnsGFX7/DMqPFbkUVCYnk6FObmUL/qkjoy77qb6bYr6r7w21M/8/7dfr7H01FB1KA8IJWqo8yqchH93K2qo8JOLLmpLzz47RzA/JEUNFkZ27txJ99xzr/DgOOnd4UvUWLjwdRnq8kLyQtp/4DdPmMzXX6+Xv/PhVNR4vV8XuuPcU+jToV1oz3erKTqhmsypUa/1RdRl9BtUqVp907mxYc9Buib5Y0oVoS8QNcrk8UGjIAACIAACIAACIAACIAACIUDAsajx/XdbKSH7d+GhkWZpdk5+BP0gQlEy4k6jli1Po/K2a4GdqMEeGlUSa3nxOTx2LFXOzqFqT06W51OfnkKxGRlUufdtFNmqlTxXVh4bbkQNJWhQehoV5hblcFCiBv/MwkZEVhYVRFam7Lv70xPzXracJ1Y5NTjMZNCgQTLE4+ZbrqFvv9lsGn7CgoNbUYPFiwsvbC9DRd5asphyco556mjWrDF99dU39OGHKx17anyx9ht66aWXZKjLhg2baNbMebR27VpSHiVORY0Xel9Og9qdSisf7kL7N58UNWo2a0WXDZlDVRq3pIKcTCoU4UqR9YvmCx+f/Lafer2yKqiixvHsTPpz5x+UVLc2JSXVKfHH1Q/bfnJUFzw1SowaFYAACIAACIAACIAACIBAhSFgK2pkiYXqTz/ulILGWUnpnpATX4Q4x8bBSqdQmzbnlKtQFDtRo1bNZl75M7Iz0ilrwiSKFTvExIwbK5Ede/ZZijt8hGKaC2+Wf//bg1G94S/NmedU1Ijd8xclbNsqkoKeEJ4ZOT5FDSl4tD6Lqj16s2lX7HJqcPgJCwYLFswVYR1rHIefrFq1lv7vzXdp2bJl9OOPm0UIzAMihGU5RcfkeXJqcKjKNdd0p/Hjx4kwqfpewsi//30X7dq125Go8efuvbL+N954nUQqDZo8aQZVq1ZNJAud5NpTw0zUYHDx+Zl01dxvKL7ZuZSz/WPK272RIuu1oqhmbalSzSaORA0WEUaOnEScSJUPDqE555zWNGHicDJeMw7W6tVf0swZc2X5lJRDIpnqs7Rl81ZPfcYEqqreUU88SVu3bpfVqXMpKQdp1BNPUVxcrDw/duxwql4j0XKqQ9QozU8BtAUCIAACIAACIAACIAAC4U3Ap6jBgsbmzdupecwf1LzGyRADJ11mYeP3tDp0wQXniYWf9QLGSV2+ynCOjxMnsuUuF/rB55PEzhSB3G7Wl6hh5qXB9mT+sYsqC++FqMaNyUvkaHE6iXgHj8lGbw1OhHnW2a2oT5+bZb4IXoROmjzSsxhVN/YW17mMXl5d40UsH/Xq1aP/3NWH2rdv68XIiaihBI3C7GyKyBWChp2o0aYNVbvvasshsxM1vvtugxQMli17S4gTP3jtdKL6KhfGhpwavL0qM4iKiqHU1FRq3boFTZkyg/bt202jnxjhyb8xVnjOxMQk0EODB3qJHc/PfU7ucqKSi/oKP+FrPCbvv/cJ1a5dU+5+8vzzs6lOnVquc2r4EjW6zllPVU5t42GZueUDov3bKabNLbTqeLytp4YSLtgDhj1IeD4kJibSK6+8RD//vEUKFOqaPmAsQgzo/zDNnDmJLr30auLPgWzhtbFhw+de9yQm1BS71FznSaDK5e67b5B45i+ke++9X1bJ5+Y8N52+Ft4sS95a5Glmf4oIy7LYCQiiRkk/FXE/CIAACIAACIAACIAACFQcApaixlGRAHLz9z9Qw7hDjj00dGyZuZVoy4FEOpzXSIQTtKDMrGzqf/dD8q0xbwfLP3fq1ImGDB0gF4j79h6WP6uFONd19tln0sRJI+T17T/8LH9WR9EidqJYUGYL1/hawjngHLG47ybrHjlisshrESN/7tb9arno50PVveDFWXIBymEDT06e4dWOvn2nnsOB7/clavAOGTEx8T5nTtq6dRTxyaciiWgMRV7eiejiiz3leaGskkzySV6gX3RRe7FjR2+alzzPkwRzzZoPPQtLdfOJE4fpwQcHe8qrHB0queWOHTvkriILX3leLE5P7uphJ2rE7t9HCd9/J5txImrQmWfSsE1Fb+l9HcbwEy7L7GrXauIJ32jYoKUUJKKiI+R5dWRkpHo4sWdMQUG2FzfhTCLCnqKpUSMhImlM9bI8Vnwwb+P5+PhqMvmnUdTg8myTfq1SRBwdP55Jp512qqwvJWWv891P/kkUKkWNto3oo8FX0L6t62RODT7YU8MoavD5/H0/Ee8O/ElqDb9Ejeuvv46qVK0qdm05g4Y/Ps5U1GAvjXff+cCTCFWx2L59B40YPsHrHj2BKpdjTw0WNW6/vZfY7feI7Ivy+hgyZIjcdcbugKhhRwjXQQAEQAAEQAAEQAAEQAAEFAFLUYMFgSOHj4uF3xE6M+F3alAl2xW1vSdiaGf26RQdFU8tzmgi82v06T2QZsyYIRZ/f9OcOfOkyz6HGTzyyKNya8y+fW/z2jqTG1RvelnUmDs3WeYw4GP6tPl05MhBcf+L8vfjx4/L/ydOnCzuSZPJIHf+8gv1E9t4vvb6q1S1aqV/3lQn0GOPDaXz27Sm5+a8RN99t1ksgBvJrUD5jTK38/LLr3r6qi9ifYka9eoWLWytDk4YGjF/AcWIBWXlDu29BA11jx6C4kTU0HcE0csbRY1Dh/6kyU/OFDt2fOoJj+A2fYkanEOj5k/bKbLJ6RTRsJk0Me/zDygjJooyT2kuf6/xxRrK2/O3/DmrbTuq3budTwZ80cxTw/YmlwWUuGQmTLisylFxbs/YltOcGvP6XUcDY76jlRPvoUOHjlClykXbtFqJGsogJzk1zDw12BNlzJjRNHz4I/TQQ8OkQPHTru9l7gw+2DuIRcSffvyFnnturud542vG+vicmahhDD/hcgsXvkX/e3u5FIDGPPk4VY2Js2QLUcPRtEMhEAABEAABEAABEAABEAABQcA2pwbveNKs0pZiosa231O9AJ7dvOgNszpY1NgX1c5rJ5QnRk6mW2/tSdtFjg4+3lz8JvGOET163EgjRoygM1s3N91WU3lq6KLGwAFD6YEHBlHnzld5LbxYOBk+fJjn/OCHRtBNN/WkLl0vom7X30bXXlsUGjFk6APU947+Iu/HeTJngC5q6O3offJX1JBhJ7Ofo4TOl1Ph+W298m7o9RtFjR9++MlzmZNnso3KU0NdmDRppFyIWokaLVq0EN4Pf9PNN3UXvB5yLGpU2fETJTYVO7Y0b+mxIWfZi3SsSlXK/WfnlsR33qZIsb1rxpVX0cj/e4fmvzjE9qEqDVHD1ohSKOBU1HjhlvY0KG8lvTdzAu0/lkWxUZHSujjKpque+8Yr/EQ3uySixsqVK0Si1AKxBe0HUtRYt+4jkfS0KDRkyjMTaOXKT8S2uh8LIeIVv0QNY/iJEiL370unoUOHivCigfJ5RPhJKUxENAECIAACIAACIAACIAAC5ZyA36LGxp8PUcum1Sgvr5B+/fs4tWtZ2wuVmajB4gQfnGjx2muvErH9b9CYsWOkNwWLGxwOcM3VJxNMqhwKZqKG8Q2xatx4noWUDh0upV63dpeCCYeUPP30NLGISxYeG8PpyiuvoU2bxO4V/3hq6OEnKsGiqtuXqGFMEqrD4LCTSiJpqr7Vq9m8MvPU4NwEycnJHhvNwk/Ym2TY0JGm4Sfs8n/pZReL0ImGxbaP9eWpUWf9lxTdXeTkiI7xKWrktGxFI95Y6uoxsdr9pG7dupQ8f5qs64W5r8vdSPQ5YDY2PN7ni1AKrpMFuFGjxnslxlQhRDyHeBtWs9AXV8Y7LOxE1IiMjadn21ej+wpW0/oP36WjaVme2hMKM+mCiZ/KRKFmR0lEjdjYQrr//mGUlpbmCSVhb5PEhCTZ1E8/fytzarBXR736CZ7mnXpqGMNPeBcV5Zkx+KGRQmS8ha6//gpPeIqxf/DUcDjJUAwEQAAEQAAEQAAEQAAEQMB/Tw0WNVjI4G1ct/5y0JGowTks3lvxkfCMOCxc22fR9OkzZQjKz9/R1uIAACAASURBVD//JOL33/YkM+TFFHsm8HH06GF68aV5MizE6KnxyCOPCC+F5l6u/+ypMX78eM955anBHhpXXnm1XKg988wUanfBBZQtwlTq1GlA69evk3WbhZ/oIR7+5tRIF/2LzsujqH88HMzmnT85NZyGn5x6WkMRkpNe7M24rahxy91epho9NaJFvwqjoijpsvoyrMRfTw0lRlSpUkXsKPIGFdJx4sUvJ+C84YYbZFgSJ/L8ZWfR7iTqUMkv+b6FC1/0JBbVE2OqxJ8LF77uyUuiPAeC+fy7EjUyV1LGod0UGV20OwgfeakpFNvnea9tXHV7SyJqNG1Whx59RIhAYpcSs0Sh3I5x95N5ydNch59wPSwMqhwd/HtmZpbcNYaPtPQDpkMAUSOYMxN1gwAIgAAIgAAIgAAIgED5IlAiTw23ogbn6WCRgY9VIr/DjJnPSJHjsssuFds8jpWhEWYeGGaeGpxTg980844gej4DPs/H8BEP0c8//USDB4+kpUvfpGrVEzyhLex+/8knq2natOlS0GBPDV3U8Cf8xGr3k7TffqVose9ntPBC8HWY7X7iK1Goqkvf/USFq5x1VivJxcqbRd3rVNQoPJFKEVWqkVHU4B1IlJARCFHj2muvkTu01K9fX3hcTJC5Ts477xyx821fj6jBHjW6KMF95PuqVa9eLPml3v9QFDV4HF648QIalPk+pW79lCLiToZwFZxIoSr/ml8iUYPrN0vAqvLEsHcR57rRxTHjHOWQkdq1a1DTJg3p7327itXH5Y0JVFW9qi6un3dUiYmuQc2bnyZPH0v9G+En5eu7BL0BARAAARAAARAAARAAgTIh4FjUqB2f42XgJuGpkRhXWZ5Ly8yjtobwkz3HY+loXBuvnBpclj0pWrVqJbbAnEMff/yhDBfgEIkbb7xehp9Y7X5iDD3g3U9Gj3pabOea9s/uJy3lLidq95MqYhvZvXv3UY8beojQjGFSMOGcGvzmPlW8BR8//ql/hJVZwgtkq0fU8Hf3E+6bMQTlhMhXULDsbYqNjqaI++71KWzooScKNNeXm5tOnPizapU6IhdHglzQq4WqKse7n3AZfTHJCVa5rHHBqQ+iE1Ej78uPKe/nbRR9Q1/KW/OeV04NFjX8OazCT8aNG0mffvq52D3jItq1ayf9+ec+L1HDKvyEx3T06NEiL8vJ5JfKiyOUPTWYnUwUmv0RpX7xmnNR49BPtPK3Y9T7/d8pVXiz7BlyiT/D4Pgenm95ebmWIoTTipwmcIWnhlOiKAcCIAACIAACIAACIAACIGArarz23Yd0+PBRiqgU4UUrPe3k1qB8ISGx+HamDRrUo16tOhejrHYK4YW8WqCzoMHbdfLBC3F1qMV5fFwdqlGjlue8ert8/HgBZaRnUuvWrYVrezplZB6kSLHn5dGj2VRPeEdUFbuN8M4ofF7VzW+q+eCtPdkGrjsurkgwMLbjdPcTro/7orYL5d85l0aU2MK1stjCle78N0U2aGA647jvpbVTh26AnagRUb0WZVYqpNyERErYtpUqJTWkYzGRnkShgfbUWL16tUga24MuvfQS6bGxfPnKYp4aZuEnfI69b7Ky8mQejnAJP+GxkFu6tq5FacvHUf6erR5hw8pTo+Dg71Rp+/v0cdL1dOub60tF1Cjtj0mIGqVNHO2BAAiAAAiAAAiAAAiAQPgS8ClqrE7ZEpCedU4yT3YYkMr/ERO4LqMwEKg3zMpOXzk1VBk9DIXtidzyA0VWrkwRbdqYdtcYdhIoJk7qsRM1smrWpBNntJJVRR06RFXWraUTp50eNFGDxYhevW6RuTSWLFlEDz14H7Vpd7Ft+AmLGpz88oEHHhGeOyc8ogbvkHPfff3pIiGQTHl6BlUW26WOHj3eK3zFCSd/yjjJqeERNdqdSnm7N1HmqtlUcPQviohJpIL0w1T1rlepUp2i7XP5yN/3E+VsfY/iOg6gT/ZmUa9XVkHU8GdwcA8IgAAIgAAIgAAIgAAIgEC5IWDrqVFuehqAjjgRNbgZtZNE1D/bc1o1XVYeGsoeX6IGb+mqBA1VPvLYMYr57RfKEkJHQWIiBTr8hEWNqdMm0997DtDUqVPpnoF3eokaZqFBet6M4Y8Op++37PCIGqtWraWXX1pMpzVvQDt++UuEGE2nU045XYY5BftwLGrwlq4dWktzWNjI3vgW5R/4hfKFR0Z89zFUqWoS5aWnUmWRkDXvr80U074vVapWn5wkCg12H4NVPzw1gkUW9YIACIAACIAACIAACIBA+SMAUcPFmDoVNVSV7LURHRUnRQ51sPdGTm4mpacfc9FycIr6EjWC06J1rXpCSxXCw+ID5wkpKMiWQgSfj48/mUxThQbpeUPMkl9ysksOT2KRqbSEJKeixuv9utAd557iDWbXGiIOkUqsSZQrtnk9nkLU/EKi+kU7AvGx/q+DdO38j+GpUdoTFe2BAAiAAAiAAAiAAAiAAAiEFAGIGi6Gw62o4aLqMikaSqJGsAGwaFKaeUucihrXtm5C5zc4mSuGOURExYp/Ig+LdhTmZlMhCxz/HH8cPUHLtv5B2Tl5QU8UGuyxMdYPT43SJo72QAAEQAAEQAAEQAAEQCB8CUDUcDF2EDVcwKrgRZ2KGh5MOfnOiUVHepUN9u4nzg0LTEmIGoHhiFpAAARAAARAAARAAARAoCIQgKjhYpQhariAVcGL2okaFRyPz+5D1MDsAAEQAAEQAAEQAAEQAAEQcEoAooZTUqIcRA0XsCp4UYga/k8AiBr+s8OdIAACIAACIAACIAACIFDRCBQTNSoaALf9bdu2LdWvX59qiu1OX331Vbe3h1z58tafUAIMtv6Phs4uNjbW/4pwJwiAAAiAAAiAAAiAAAiAQLkm4CVqHD16mPYfOEAZ6ZmUlXUyKWG5JuCic7y4ik+Io3p161JcXAJlZR+jA/tTKS0tLSx5cX8SxdasdetVo9iY6nQi7RgdOXxM9Cc9LPvjYiiDXrSIbQLVrFWdqiRWF0lKj9Pff6dQZmY22NrQZ3ZxcTHUsGGS2DmoKkHUCPp0RQMgAAIgAAIgAAIgAAIgELYEvEQNFjIyM9PlwisnJyNsOxUsw6Oj4+ViiwUN3h40NzdfChsZ6QWUl58TrGaDVm/lyGhZN3udqP6wsJGbUyD6BlGrJOCjxA4mUdGVpKCh2LKwkZ6eB7Y2YJmdmpf8P0SNksxE3AsCIAACIAACIAACIAAC5ZuAl6iRn58rF+o4fBPgRao6ygOv8tafUJq/im15mCdlwRWCRllQR5sgAAIgAAIgAAIgAAIgED4EvESN8DEbloIACIAACIAACIAACIAACIAACIAACFR0AhA1KvoMQP9BAARAAARAAARAAARAAARAAARAIEwJQNQI04GD2SAAAiAAAiAAAiAAAiAAAiAAAiBQ0QlA1KjoMwD9BwEQAAEQAAEQAAEQAAEQAAEQAIEwJQBRI0wHDmaDAAiAAAiAAAiAAAiAAAiAAAiAQEUnAFGjos8A9B8EQAAEQAAEQAAEQAAEQAAEQAAEwpQARI0wHTiYDQIgAAIgAAIgAAIgAAIgAAIgAAIVnQBEjYo+A9B/EAABEAABEAABEAABEAABEAABEAhTAl6ixvz588O0GzAbBEAABEAABEAABEAABEAABEAABECgohEoJmr07NmzojFAf0EABEAABEAABEAABEAABEAABEAABMKQAMJPwnDQYDIIgAAIgAAIgAAIgAAIgAAIgAAIgAARRA3MAhAAARAAARAAARAAARAAARAAARAAgbAkAFEjLIcNRoMACIAACIAACIAACIAACIAACIAACEDUwBwAARAAARAAARAAARAAARAAARAAARAISwIQNcJy2GA0CIAACIAACIAACIAACIAACIAACIAARA3MARAAARAAARAAARAAARAAARAAARAAgbAkAFEjLIcNRoMACIAACIAACIAACIAACIAACIAACEDUwBwAARAAARAAARAAARAAARAAARAAARAISwIQNcJy2GA0CIAACIAACIAACIAACIAACIAACIAARA3MARAAARAAARAAARAAARAAARAAARAAgbAkAFEjLIcNRoMACIAACIAACIAACIAACIAACIAACEDUwBwAARAAARAAARAAARAAARAAARAAARAISwIQNcJy2GA0CIAACIAACIAACIAACIAACIAACIAARA3MARAAARAAARAAARAAARAAARAAARAAgbAkAFEjLIcNRoMACIAACIAACIAACIAACIAACIAACEDUwBwAARAAARAAARAAARAAARAAARAAARAISwIQNcJy2GA0CIAACIAACIAACIAACIAACIAACIAARA3MARAAARCowAQiIiJMe19YWCjP211XN3/22We0evVqmjhxojz1xBNPUOfOnalLly5e9VvVZ2aEskG/5uv+e+65hzp16kQXX3wxNWnSxHJUuY7NmzfTueeeW6yMm/qd9oX7YVfWihcbuGLFCpo/f760dcCAAdSxY0eqXr06mfEJp6n8559/0pIlS2jYsGGWZk+dOpWuuOIK07HSb3Iy/7i9pk2berV14MABSkpK8pwzGycj5w0bNtD777/vmevJycly3vGY1K1b1zMuds+O3Zyweiac2Kju9TXXzer3ZZOTecx1OmHqdp7yPBg6dKjlOPH1Xr16+Xzu3baJ8iAAAiAAAuFDAKJG+IwVLAUBEACBoBBITU2VCzJ1GBdx+kLn2LFjVK1aNS87Ro0aJRd469evp/bt28trvPDr0KGDFDcefPBBz8LRuMjS61btbtmyhc477zzLRbuZvXxuwYIFngXyjh07qEWLFsV4KbuMiyS9oJv6rdjp9qh+WZV98803qU+fPtKE5cuXU/fu3T3m8GK9a9eu8vfdu3dL9o8//ji98MILPkUNJwtmfZyZOdfJ//jgcevZs6eXmGBX5+LFi+naa68tNj/MJi23x/Nmzpw5ciFqxXzTpk2y/8yEx1cXIFS9buafukf1hYWwuXPnepmoxA/mbRTHVFt6X43ijM7V32fLeJ/xufNlo+qMk7luNjb+tu2Wqa92pk2b5nmW9c8V3V4l9vEc4uOBBx6gCRMm2ApgQfkQRaUgAAIgAAJlSgCiRpniR+MgAAIgEBoEzMQF4wKQfzcKHvoir3fv3l6dUYt1XiDzYoMPbkevw6pdYzkjJbP79EWS2WKV67j33ns9C3czgcZXn63qt+qDKm/XX71eXryzsKGOHj16SE8Nnb2d6KPu1evVbVBCiTqnxslMlOLFuz6uVnUqm4z2m81utSD39UZft5e9VAYOHCiFDZ0N1+12/pmNL3tasAeMfpjNP9WWlSCmrvsSBQN1zexZMrJ2OtfNxsjX54FV2/o9TpnaPTvcltWzzLx53JTwlJKSIj1lzMSo0PiUhRUgAAIgAALBIgBRI1hkUS8IgAAIhBEBf0QN3YvAzDNCd/dftWpVsVAUtThSmNyEU/gSQ6zq27lzJ82YMcMjahi9IoyLWrN6zNq1OmcXPmMndhj56CEzdqKPcfFutpjmc0qMMIoXfL8SE4xjq/prtUC3G0debHO4hlEEsxpTHrczzjhDdkmfRyWZf9wWi20qXMroDWDkq7we2AYrLyA13wMlXPgjLKhxdzPXAylquGFq9/zrHkzGcDHlHaOHpHB9fM+aNWuKed+E0UcxTAUBEAABEPCDAEQNP6DhFhAAARAobwT8ETXUm2lmYbWQVfXq3hpOxAM7vv54avAi/eqrr5Zu6uz94MurwE39xrK+PCns6jWKC2wne2uow8oV34qXUYAwLtbVGJq93VaLdONb95KIGoqNmTDg5K29Po9KMv+4LfYU6d+/v8cTRvccseLEnH15+LgVCPx57lQbvoQtN3Pdrc1KjDATb9wwtRM1lOcFlzN6x6j+GcODlABmlTPH7nMF10EABEAABMKTAESN8Bw3WA0CIAACASWgL658VezEu8CNaGH3Ntpusa4EFbucGnydF0YcBuPrDbC+YFQ/c5991W/FzqmnhrLHzFuCbTAKG77ygRh56QKEWvCZjaGdKGV3j9PwE+X9YQw9sVvgOvWQseq/midGQUD3AtHDHIyCgb/z1Ngvp8+WHQ913Wzc3M51M5vs+msmqKhzTpk66aMuXKk5w/3jvDLGXChcnwqPMgt/CegHJioDARAAARAIKQIQNUJqOGAMCIAACJQNAX/eGNstfJwsWpzUYbfoUtd5UdqmTRvpjWF8g8vCAJ/jHU98vQHWF73Gdq3qN/ZBhSrYiRp6/VYhDaoM2zx79mxPuISvxJl6vWaCi51AYXa/lZill3WSKFTlCLFj4ySEw8ncsSqjL8p10UgJRsESNZz0y2wOWvEyO+92rts9X07bdsvUyeeDEsu4rBL99P5Z2W6Vh6NsPl3RKgiAAAiAQLAJQNQINmHUDwIgAAJhQMAfUUPfocDuTX9phJ/4wsx5HPQ3u/obYLNwAicLZl+LT6vQAGO9apHvJMEmt6fb7WThZuep4UtkUItOo23G8BOVkNJJgkar0BW7Ba66T59HJZl/vsJLOG8H77iiz2k96aYTgYf7o8r582zZ8VDXzZ47t3M9GKKGca6aMXXSRy6jPyOvvfaapZeG8Xm0y+0SBh/LMBEEQAAEQMAhAYgaDkGhGAiAAAiUZwL+LLzskieWRaJQszHS3/aaXTdLGFpSUUO1o3J3WAkguqu+1Y4Ruuhit0WosX9GEcG4mFfhIGaChLLNLqeG4mslXOk2+SNqWCUKLcn8M3Jgrv369fPk19BFCf7ZV1JS3fOHyxpZ+vNsOVnw82LfuBuMP3PdH1HDrG23TJ300ciehbxevXqZJh2GqFGev6HQNxAAARDwTQCiBmYICIAACICA3GpVHW5c5NUbbLN8ECpXhC+PAjfigdni2Lj4NBtKfqPPC9akpCSvy6ptMy8JN3ZZldVzG1iJGnxeCQv8s9lOI8adY8y8FqymsC8Rge9RwpPZ+ClPCGPSRbM6VVm7RKZqvrgJP1HzyGyc/J1/Zp40unhiNq9UW1bikz/Pj6955subiMWLb775pthWtP7MdbO540/b/jB18pz5I+Q59XzCRz8IgAAIgED5IABRo3yMI3oBAiAAAn4TsFs06AsPY6gGv6UeM2aM3CZVX9Cqt+j89v7BBx8sJiiwscZ2ne4q4eY+fsO+ZMkS06SCesJQfVHvpn5f7FisOH78OKltJ33Vq7vYz5kzx5MTRLFXbO28E/RJoLfni63KKWE2fkaxw6pOJY7Y5fpQAo7RHiuOqr9W9foz/5StZt4pen4No/Cit6XnD9FtNy6mS/Js6SIL5/rgnVqqVatGarvWcePGeT1X/sx1qw8Nt237w9TNc6bmjVUyXdUP5TWDRKF+fx3gRhAAARAISwIQNcJy2GA0CIAACASGgC5Y6DWa5QMwu67O8ZvjTz/9lIYNGyZP8SLsiiuukIk5zQ6rdrmsr1h4N/cZy+qLWD0fg1OSvjxYrOpQXhZ2dhu9BBQHvo/tzsrKohkzZkjxiD1fHn74YWrRooWl6XbjaryR2+d8BRMnTpSXWIzq2bOn1/jZ1WlkajaOZlu6+mLD8+iSSy6h9u3b+xwmp/PPrC2jncpLwWoesniwevVqr6StnTp1KmanHS+769xhFgs++ugjGjhwoOw/iyb874YbbvASNPyZ63Y5J/xt2+wZNjK1ex6Mg61EEzvhE1u6Ov00QzkQAAEQKF8EIGqUr/FEb0AABEAABEAgpAlwGMd1110nF+c4QCCQBNj7as2aNaaeWYFsB3WBAAiAAAiEFgGIGqE1HrAGBEAABEAABMo1AX7r/sADD0jPEA6nwAECgSCgQk+c7MITiPZQBwiAAAiAQOgQgKgROmMBS0AABEAABECgQhDgcBEOSdDzh1SIjqOTQSGghLIJEyZYhrwFpWFUCgIgAAIgEBIEIGqExDDACBAAARAAARCoWAR4IcpJXFUi1YrVe/Q2kAQ4nwtv9dqkSZNAVou6QAAEQAAEwoQARI0wGSiYCQIgAAIgAAIgAAIgAAIgAAIgAAIg4E0AogZmBAiAAAiAAAiAAAiAAAiAAAiAAAiAQFgSgKgRlsMGo0EABEAABEAABEAABEAABEAABEAABCBqYA6AAAiAAAiAAAiAAAiAAAiAAAiAAAiEJQGIGmE5bDAaBEAABEAABEAABEAABEAABEAABEAAogbmAAiAAAiAAAiAAAiAAAiAAAiAAAiAQFgS8BI1xo0bF5adgNEgAAIgAAIgAAIgAAIgAAIgAAIgAAIVj0AxUWPp0qUVjwJ6DAIgAAIgAAIgAAIgAAIgAAIgAAIgEHYETEWNbdsWhl1HYDAIgAAIgAAIgAAIgAAIgAAIgAAIgEDFITBu3HsEUaPijDd6CgIgAAIgAAIgAAIgAAIgAAIgAALlhgBEjXIzlOgICIAACIAACIAACIAACIAACIAACFQsAhA1KtZ4o7cgAAIgAAIgAAIgAAIgAAIgAAIgUG4IQNQoN0OJjoAACIAACIQygbEvHQ5l82BbgAiMvatWgGpCNSAAAiAAAiAAAk4IQNRwQgllQAAEQAAEQKCEBFjUGHvXVSWsBbeHMoGxL30sxthc1EhO3hTKpoeUbb1u7U5xsTUoKiqSIiO3hpRtMAYEQAAEQCD0CEDUCL0xgUUgAAIgAALlkABEjdAf1H1H8+ng8QjKzsqjnNwCys2PkEYXFBRSfkE+FRRWosLCwn/OVRK/F1CeuHb2KVF0av1oshM1ru/WMfQhlLGF77+3li7reCnVq1dDChuxsdvL2CI0DwIgAAIgEOoEIGqE+gjBPhAAARAAgXJBAKJG6A/j1t0FVD1eiBp5JEWN/MIiUaMwv1AIGxFCwBAChxAy+MgXv+fn/1MuN5uuujARokYAhphFjbZt21KDBrWpRo26EDUCwBRVgAAIgEB5JwBRo7yPMPoHAiAAAqVAYMWKL6hHj4epe/eONGDATdSx4/lUvfrl4q32xlJo3bqJiIh2notmtthdD6TxEDUCSTM4dX27I4eqV42igvwCys4tEi34YDGDPTTy+PciTYP4R/69oKBA/MuhK9smQNQIwLCwqNG6dWtq3LgxJSUlQdQIAFNUAQIgAALlnQBEjfI+wugfCIAACASZgBI0Nm9eROee24I2bNhGHTr8R7YaCFHjs8++pS5dLvC7F0q4sLLF7rrfDRtutBM1IiKKvAKKuBWFOKiDrxnP+WNXoOrxp+1wuOfLH7KkqMEeGnm5/4gYakyEt0YGCx3CQ8NrbFjeKMimrm3hqRGIMYaoEQiKqAMEQAAEKhYBiBoVa7zRWxAAARAIOAEzUYCFiK5d7y2xqJGamkb9+o2m5cun+223nWhhd93vhg03+hI1jGKDL/HBjTDhpmyg+hnO9Xy+JZtqVKksnDGEqCFCUNhjQz9OZJ3MqVFIhaJUkcBRqTAzYKJGenoGPTl5JqWlpcm6Z86aLP/f9ftumjVrHiUmJsrfh48YTAkJ8bRg/mv0xx9/yXNnndWKeve5yescn2/WrDH1H9Cv2NA8MXIy3XprTzpHiJHq4HZefPENz+9dr+hEnTtf4vndeM/q1V/Ka1yGr3XrfjW1b99WnmPbunbtSKc0b+p4WkDUcIwKBUEABEAABP4hAFEDUwEEQAAEQKBEBHr0GEIrVqylxYsnUe/eV3vqYrGgpJ4ao0bNpYkTXyxRPXaihd31EsHRbrYSNayEB7fnzeyEqOFu9IyixoSnnqKRjzzqqUSJGrPnPE0PPPBoUEQNFgm2bvmBxo9/0tPun3/9SA8PfoJGjBgpBIML6Z1336KPP1pLo8c8LIWE/v0H0Zmtm9Pjj42lG2+8XooUNarXF2FgXWndunWyngLhTXL02D5PnRs2bKI3Fy+jli1b0UODB1F2dgbt35dOo0ePku1wXgs+MrOOyv8zMlKFF1bxe95c/D+Kjo6jvv1uoyuv6E516ybRK6++IOtTtp3RsrH83ckBUcMJJZQBARAAARDQCUDUwHwAARAAARAoEQHllcGVPPHE3fTgg7eJWPiaXnWyx8WHH35JffqMlOdZALn22kuoWrVE0vNaHDjwMY0ZM49q164uy7GgoR8skpjVpYsp+vVVq+ZKjxE+7MJPli+fIfOC8D0c7vLnn/upadNunubVeWMeDhZe+Jgwoagdq8OtqKHXo8QJqxAVs/NW5/QwFl/1cTl13SwcRtkXiLCYEk3AAN782fci/KRKlKxx7OSnPTU/8dhjdDwjQiYJnTNniuc8Cxt8RBZmBcxT4+1lK2nnzp309NNPekSIrVt20urVq+nJJ6fIcywQDBwwhJYte5vuvXegFDVYOHhl4RtUpUotuvmWa2SZG3r0pY0bN9Lfe38uRmnWzHl0ww09aeTIkfTBB+/Kelmg4GPw4GGedvQbre5hUePOO/sKb41rRF6dq6lbt5upXv0EiBoBnJuoCgRAAARAwJoARA3MDhAAARAAgRIT4Dwakye/LD02+Fi//mXxRvlsT73Km4PzbvBx3nm3y6SiKqxECQU7diyjzMxsWrp0lRQJzLwo7Ooyu85t2okaLKjs23dI2nbPPbfQ3LnDaYtYTPLv+v0pKUek8MLX+ShNUYPbswtV0a/7Kmt3rajPRbk9nNZZ4olUxhV8tDFThJ9EezwwJjz9lMeiYUMepanTTwoa9z4oPDVE7g0RkCL+zw5YolAOPxk5YiKdckpTGTLCISZKbLj33vs8Qgd7QTz62OM0RdjIISK1atYRgssLNHXaVGrUMImOnzjkU9RgUWTJksX02GPD6b77H6CqVStJEeLuu+8QuXHaCmFlN6Wk/C1EkhhP+IjZPcpTQ4kaK1Yso7FjJ9OkySPpkWFPeAQXeGqU8eRG8yAAAiBQjglA1CjHg4uugQAIgEBpEuDF/uzZ/+fxrlCeDUWL4qJdSJSwYPe7sttM1LC71+66kYldeZUIVYXXvPnmi+pivAAAIABJREFUR9Sq1SkyKaqbIxCeGmaiRvH+nEwqaidcGL02zEQMO1HDDYNQL7vy2wyqkRjtMTNb5ADVhQx1gQUNzyF0n8iCLLqqXeAShbKwwfkodu3aLcSBJ2jF8o9kiAcLByxW8KFCOxYsmEeNGjWmY8eOUosWLei+++4XYsRe4VWSaSlqcBjJ1xs2Ss+PxW++Sgf2p9C/77yDxo19SoSQ3SG9Pr79ZrP0Djl48DA9M3UirVnzhek97B2ie2qwZ8ijjz4svUDYNuVFAlEj1Gc/7AMBEACB8CUAUSN8xw6WgwAIgEBIEDDmzuBFP4eZmHliBFLUMHbebd1Wwokv75Ddu98TC8GXPV4abgYgmKKGHkbCNvkjTrjxxvC1U4sbJqFW9v2vizw1jMdTU0+GogwWHht8ZOcWlZKs87LpugsDJ2qo9jnc45xzz5JeGD/+uJ0GDhzgETUGPzSCkuc/R0MefswjHPS85V8itOsVKWjwYRV+wvVu375DiiFHjhwU+TKypNfG3LnPU7NTmlCnTpfJ8JUdP++i//u/d0SC0lki18Zwy3uMosa6dR/RRyLnx549f0HUCLVJDntAAARAoBwSgKhRDgcVXQIBEACB0iTAIoDazlUXCoIlaqjwErtwEiuRw8jGzlODy+t5Q4yhNU5ZuxU1rESG0go/sfLiKM4vMNvNOuUYzHLLNwhRQ3hqREZ6t1IgwkymTH2KHhz6GGWJrV71ozCvkCrl51K3i+Jp7Esf09i7apmamJy8ia7v1tGV+eytceppzUXSzg40bOgw4fkwVwoWvEPJk0/OEuFb7wrR4G6PcDDl6Rkir0Vnz24mVqKGCiOJiYmX9vTufRuNnzCR/tj1qwxhSZ5ftNsQ5/J4662lQuxIpltuuVkKH8Z7Pnj/3WKeGpzDgz1JUlIOyaSjSBTqathRGARAAARAwCUBiBougaE4CIAACICANwEWBVjAmDDhHhmSofJQcOLN7t0vk4Xt8mBY7UCi59rgMJChQ/uKvB1feCX05Pa++WY7DRhwU7G2OD9Hhw7/keftRBCrfB+qt9wHPozby5Y0pwbXGUihoqivxXNhGNsJRmhKuD8bvkQN3sI1S2ANtqjBiULZe4KPb775XgoZiYkJ9K4QML5Y+40IMWkmRLYvPDuh6KKGChEZPuJRuVuJmaihh57sP/CbbIfbzMnJlCEoK1d+QosXLRPJci+TW8Xy1rL9+vUR5z+W4SrGe/h+o6cGixosiIwaNZ7mzZtHTZvVwe4n4f5wwH4QAAEQCGECEDVCeHBgGgiAAAiEAwEWHjjJ5g8//EYzZy6WJrPAoAQN/t3p7idFC/KNnm6zYDFq1AvUsGEdGjdukGdXFSVscEHjVrJ6WyxUqESfxrpVIypHhiqn78yi8+c2ExJi5c4o+hEIUYPr8xXSYfTaKOrLSY8BfZcSX2XNhAzVF1+eGU7vC4f56svGt9cVhZ9UVp4albxLs6iR/w/2vAIRdSK8NITrBEXm51D3ixIC5qnBW6tmZWXR+eefJT0jlJDAuTYOpmRS8+aNxLPQwLNDSa2azSgtPUUKB1w+MSGJDh/5QxrfsEHLYrufcJn4uGpeW7xWrVJbllc5O9gGPlq3bi3/5/qt7lGU+F69PW6ndq0mdOjwnxA1wv3hgP0gAAIgEMIEIGqE8ODANBAAARAAgdAhcO+9T9JTTz0ot6H157AKP/GnLtwTHAIsalSJLxI1IisVUn5BhKehwshCyhH7ohQKEYMPFjXyxb8C8UNlIWr06BDYnBoqzMMswSZfc5p4sySkfNlQknp93fv+e2ulkNK4cWMh3CRRbOz2YDWFekEABEAABMoJAYga5WQg0Q0QAAEQAIHAE2AvjC1bfhF5Bh6lr77aInIPXO13IxA1/EZXajcuXZtOifFRVCmyEkWKcBP9yI+IkCJG3j8nWdzIE/8iCgtkTo0bLq4SME+NUutwCDYEUSMEBwUmgQAIgECIE4CoEeIDBPNAAARAAATKjsD8+f8TO05MoqlTB8t8HiU5IGqUhF7p3Pvrnmz69a9sioiMED4ZJ700uHXOqZFbeDKDKP/OwgaH7bRqUplaNIqDqBGAYYKoEQCIqAIEQAAEKhgBiBoVbMDRXRAAARAAgbIhAFGjbLiXZquB3v2kNG0PlbYgaoTKSMAOEAABEAgfAhA1wmesYCkIgAAIgEAYE2BRA0f5J+BrS9fy3/vA9LBt27bUoEFtqlGjLnJqBAYpagEBEACBck0Aoka5Hl50DgRAAARAAARAIBQIHD3WgPbvP0oZ6ZlyZxMc5gRiY2MpPiGO6tWrQXGxNSBqYKKAAAiAAAjYEoCoYYsIBUAABEAABEAABECgZASyslpTZtZRysrModxc73wdJau5/N1dpWqUFDSioiIpMnJr+esgegQCIAACIBBQAhA1AooTlYEACIAACIAACIBAcQL5+ecIMSMfaBwSYEGDD4gaDoGhGAiAAAhUYAIQNSrw4KPrIAACIAACIAACIAACIAACIAACIBDOBCBqhPPowXYQAAEQAAEQAAEQAAEQAAEQAAEQqMAELEWNnj17VmAs6DoIgAAIgAAIgAAIgAAIgAAIgAAIgEA4EIgoFIcydNy4cbR06dJwsBs2ggAIgAAIgAAIgAAIgAAIgAAIgAAIVHACpqLGtm3bKjgWdB8EQAAEQAAEQAAEQAAEQAAEQAAEQCCUCbBjBkSNUB4h2AYCIAACIAACIAACIAACIAACIAACIGBKAKIGJgYIgAAIgAAIgAAIgAAIgAAIgAAIgEBYEoCoEZbDBqNBAARAAARAAARAAARAAARAAARAAAQgamAOgAAIgAAIgIBG4OGHH6bjx4/TkCFDqHXr1pSXl0eVK1cuxig/P58iIyNp165dlJCQQElJSVRQUECVKlUCTxAAARAAARAAARAAgVIiAFGjlECjGRAAARAAgfAgcNFFF1F8fDzxF2THjh0pNzeXoqKivIznTcMiIiIoJSVFihhZWVnUqFEjiBrhMcSwEgRAAARAAARAoBwRgKhRjgYTXQEBEAABECg5gZtuuomOHTtGU6ZMoQsuuKCYqKEEjdTUVNqzZw81b96c0tLSqE6dOgERNb7//ns6//zzfXbESRk3JAJdn5u2Vdlg2OCkTidlnPTHaT3t2rWT1W3cuNFJtSgDAiAAAiAAAiBgQwCiBqYICIAACIAACGgEunXrRkePHqXp06cTe22YeWpkZ2fTjh07ZPhJlSpVKCYmhurWrVtiUYMXxnz4EjWclHEzoIGuz03betlg2OGkTidlnPTJaT0sarCXz7fffuukWpQBARAAARAAARCAqIE5AAIgAAIgAALOCViJGuyhwQcvSLdu3SrzbLDgwbk0OASlpKKGWhT7EjWclHHeU6JA1+embWPZYNjipE4nZZz0y2k9EDWc0EQZEAABEAABEHBOoMSeGvzHnfpDz3mz5iW5LrPDSf1u7NDbMdbtywY3bZSUBe4HARAAARAoGwJmogYLGOr7gRODcvLQjIwM+f3HYkZJRQ19QWwlajgp44aY0/p8fWcqkYf/9/VdbVcH3+/UnkD3MVDtOq0HooabEURZEAABEKgYBEqyDg4moUCtf538HaD+pnCy9jf22W9Rw6lhTiFbAXMC0kkZZYexrP67ExvctOW07ygHAiAAAiAQOgSMogaHmnB4CXtlcK6NnJwcOnz4MPHuJ/ydwJ4aHIbir6eGcTFsJmo4KeOGoJv6nHzvOSlj98eKG5uc9tVJnU7KOGnPaT0QNZzQRBkQAAEQqJgEfK1VS5NIINf6TvpU0vb8FjWsRIJAw7b7Q8nuutEet+XN/gjzp45Ac0F9IAACIAACwSGgRI0ZM2bQhRdeKBthQSM9PV0KGX/99ZfHK4G/D0riqWG2EDaKGk7KuCHhtj4n33lOyvgjapgJPIHuq1seVu07rQeihpsRRFkQAAEQqFgEzL5PnX7HBoNUINp2U4ebsnp/Q1rUcNIpJ2X0DgeivNs6gjHBUCcIgAAIgEBwCLCoceTIEWJRgxOFFhQUSA8NFjT27t0rf1dHSUQNq0WwvpB3UsYNBX/qs/vOs7vu9DvYH9vs+u6kTidl7Nrh607rgajhhCbKgAAIgEDFJABRw7/UFmEtavj6Q0q5sOgxObpbCz8mTuJ1nISkVMxHDr0GARAAgfJJQIka06ZNow4dOkghg3NmHDhwwEvQ4N77K2r4WgArUcNJGTcj4G99dqKF3fVAiBq60BPoPvvLxWiH03ogargZQZQFARAAgYpFwImo4StUw7je1de8/oR4uP2ON66x3a6/3bSnz4xyKWroMIxg3IKCqFGxPkjQWxAAARBgUSMtLY3mzp1LzZs3p0OHDknPDU4Oajz8ETXsFr9OR8DXtq9uF9y+RAO7702764ESNfwRNkqTtZO2eMwgajid4SgHAiAAAhWPgN3a1dd1f6/5ouz0Oz5Q62+n7RltDllRw0mHnChZ3GFfkP0dRCf2VbzHED0GARAAgfAnwKLG8ePHac6cOdSyZUvpocGhJyxsGN84+CNqMCG7BTAvfp2UcUPb3/p8fd+5/S70Vd5f+3wxcFKnkzJOODutB6KGE5ooAwIgAAIVk4AbzwZVVt9y3hiloF8zEi1J1ILdC4tgrL99zYhSETXcDI4y1skfShA1KubDjl6DAAiAQDAJqPCTqVOn0sUXX0wHDx6UzR09elQmCzV+kfubKNRJDgYnZdyw8Ke+UBA13Hil6Dyc9NdJGSeMndYDUcMJTZQBARAAgYpJwOkamOmwKOHUQ8JJvWbEndxntyZ3UocbDcDMzlIRNfyZkk46bwfQDI6Tep1AdVOPP/3HPSAAAiAAAmVDwLilK1vBiUJZ0OBQlEAlCuV6neyY4aSMG1Ju6ytrUcNfQaO0+TrlClHDzWxFWRAAARCoWATs1pi+QkyYlO5MYOW14YaonT2qTaPXR7n01HADzgqMG+XIqWLlyy67AbS77rbPKA8CIAACIBAaBIyiBufSiIyMlHk2WNjYt2+fx1B/w0/0npotho0LeSdl3NBzU5/V950/34Nuw09KImhYiRrBYuuUKUQNNzMVZUEABECgYhGw+241rnOZjlX4iU7OTgyxomxnj7ovEOtvNzqA0d4SeWpYKUElnXpO4fnquLLN391PAvlmqqQ8cD8IgAAIgEDpETCKGjk5ORQdHS0N4FwbmZmZMs8Gix28K0pSUpIUPTgMhb04+Jzbw7ggNlvMOynjpl2n9Vl5ReptOYnLtftjxak9ge5joNp1Wg9EDTcjiLIgAAIgUDEI6Otq1WOz71bj+ltf89rV4Xbt7m/5kqy/ffXd10wokagRClPMjQASKHvLos1A2Y56QAAEQAAEfBOw8tRQX+779++n7OxsKXBwAlF/c2oYrdAXxVYeCk7KuBlfJ/UF8jvPqadGST00FAMn/XNSxglTp/VA1HBCE2VAAARAAATcEAikV6WbdkOlbNiLGgwykH9w2Q1MabZlZwuugwAIgAAIBJ6AUdTIzc2lqKgoT0IubnHnzp3yu4e9NmrVqkWVK1cukaeGcRHua1GvFs+BXvhb1RfI7z0nokag+sVMnbByUsbJLHNaD0QNJzRRBgRAAARAwA0BiBrjKEK4iBQqaKxyLF26lLZt2+aGY5mXDeQfXVadKY02yhwkDAABEACBCk7AStQwYvnxxx+l0FG9evWAiRpqIW63sOcFtF0ZN8Poqz637qdm7TqpI9B9Km2WTu1nUYNDlL755hs3Q4SyIAACIAACIOCTgF34SXnGVy48NcrzAKFvIAACIAACpUvgxhtvlLudTJkyhS688EJSnhpGK/j8r7/+SqeeeiqlpqZSnTp1/M6pUbo9RGsgAAIgAAIgAAIgUH4IQNQoP2OJnoAACIAACASAAL9Jr1atGo0aNYouv/xyS1GDmzpx4gQdPXpUttqkSROZY4OThuIAARAAARAAARAAARAoHQIQNUqHM1oBARAAARAIEwIvvviizJXRo0cPn0KF2umEt3iNi4uTYSgcjmLm/hkmXYeZIAACIAACIAACIBB2BCBqhN2QwWAQAAEQAIFQIQARI1RGAnaAAAiAAAiAAAhUVAIQNSrqyKPfIAACIAACIAACIAACIAACIAACIBDmBCBqhPkAwnwQAAEQAAEQAAEQAAEQAAEQAAEQqKgEIGpU1JFHv0EABEAABEAABEAABEAABEAABEAgzAlYiho9e/YM867BfBAAARAAARAAARAAARAAARAAARAAgfJOIEIkOitUnWSVY+nSpeW9z+gfCIAACIAACIAACIAACIAACIAACIBAOSBgKmps27atHHQNXQABEAABEAABEAABEAABEDASSE5OBpQyItDr1u4UF1uDoqIiKTIyyssKjEsZDYqh2Vt6Xk8J8bXk2djYWIxRaAyLlxXqOeKTTz/9NEHUCMFBgkkgAAIgAAIgAAIgAAIgECwCvHi+vlvHYFWPei0IvP/eWrr00oupfoNaUtgwWzBjXMp2+vAYXdbxUkpKqiaFDYxR2Y6HWevG5wiiRuiNESwCARAAARAAARAAARAAgaASgKgRVLyWlfNirG3btlS/fn2qWbMmFsxlMww+W1Vj1KBBbapRoy7GKAzGCKJGCA4STAIBEAABEAABEAABEACBYBKAqHGS7vhxMwKGevSYh20XzK1bt6bGjRsLT4AkLJgDRj5wFbGowWPUqFF9qlu3AcYocGgDVpMao4YN61K9eo0QfhIwsqgIBEAABEAABEAABEAABMKEAEQNb1Fj3rx5rkdu0gPHPPeMnFOdBg0aRBA1XGMMuRsgaoTckBQzCKJG6I9RwCzkD9ZAHf580AeqbdQDAiAAAiAAAiAAAiAQWAJuRI1dv++mVavWUv8B/aQRqz9bJ//v3OVSSk/PoKeenCV/P3HiBD300CA6pXlTGvXEk14Gd+lymSyvDnU9Li6WunW7ns45t4Wn7u+//4mGDB3gsyzb8NlnX3jKTJg4XNqlztWoUZsG3XMHJSTE24JjTw1//tYta1GDx+XFF9+Q/YuPj6M+fW6W7Nd8vp4++WS1p98TJ40gLvvkk88K75BaVKdOLXpo8CDTcuqmBfNfE+ExdejmW66Rp6zaUtdmzUqmxMQEWZbbYxv46HR5B/k/19e1a0dpnzrM7Hxi5GTP9R49etCFF53laV9vY/iIwXJsuY4vv9xAI0YWecioucptKTaqwrvvvsOrfauJEQxRg+36bPU6Yhv4mDxpBnXocIHnmZg1cx716HGNl83XXXetCFOqaTrGRtu5r9xGWloadenSlXrc0FUW0XkyE/0Z/OrL7+mtt5aIcUv0zAm+h89/8MGH8n6eV8yW61HzSOfKNjZv3oLmzJkl+6bGl/unj8nixW9TRkamtG/S5Cfom6+/k58p6njggYeoXv2i+ePkgKjhhFI5KcOiRqA+oP2pp5xgRDdAAARAAARAAARAoNwRcCNqbN2yk5YsWSYWLs/S0WP7iBcoMdHx1LffbTR0yONiEXUZ9ezZl37//Vd69NHHaF7yNMnrj12H6dVXX6VZs4pEj8yso2Jhkyp/vqFHX1q3bp3nnoWvzKXs7Awa/NAIeX3atJkUWTnDsuzCha9LGwYMuMczNnOem+45xz/z0bfvbZSfn+tz/MJV1NiyZQcteWsZzZ2bTF99tVr8v4CefXY6vbHojWJsRo8eTueddw7dfvt/KCsriwoKsun5uc8VK3f4yB9SqBo5YpIYqyx6881X6PiJQ2TV1t69h2j06NE0YsQImSuEj/SMw/Tyy6/Ium+/o5do74RcFP/nrjvp9NNOpYLCTFlOzSN9DC+99FI5Lw4c2Et33nkXLVz4EmXnHKOHB4/ytPHhh+/RypWfSK8YruNN8W/kyMelAKLsfO652ZSaeoxWrPhItvWvf/1L/n/06AFP+1aTIhiixmYh1C1d+j9iu1av/oyef36BEPOuo95CiPr0k8/p22+/oWuuuUr062MaP/6kILhq1Ye0Zs1aeW7p0tfpiy++pbFjR3j1gUUGFh/uu/d+wSqD+t7Rn5555mmqHJUjuS1btszTVf0ZHDhgqLBnlgzf4IPnxCuvvE67dv1K9913vzzP5eVzJOrkelas+J+01WjjM8/Mov79+wrh6ko6kXbY0+7GjWvE8z+PHn98pAzp4fo4Qe6UZyZRq5ZnUvfuN3lsczI2qrDfokZERAQVFhb6/EDw9+KWLVvEIC2liRMn0j333EO9evWSD0X16tU9bY4aNUpWP2HCBH+bMb0vWPUGykhf3O3GBKJGoEYB9YAACIAACIAACIBA+SLgj6jx/PPziBe9ajF65519hXfAv8Xf8cs8gsX0afPFwvl2atioOn3/3XYphqj7dIIsamzcuJH+3vuz9Oq4//7/yssvvZRM557bVizSKtEVV3aWgoRZ2dWffyQXzWwDL7r50O1at+4rLyHG1+g5FTWMnhll7amhCw08LkooUuKOzobfnF9ySXu6WiycWWQw8lIM+Tx7Pxw+nEo//PATDX74IapatZKXqGFsi+8ZNnQE7du3u5hgoWxgUaN//0HUslUzn+3rY8338Bv8Ayl76PPVn9OUKTM8bfCCnBfZ3NfUY+mUknKIJj85mr7+eqNH6DHOVb2PvuZDMEUNFqBYYDrttFbSBPau4QX/7bf/i7Zu3Ux5ebnC4+E/UjxUY8T/s2Dx/vsf0Nq1XwjBYrp8DvnYvy9dikpLliySzwr3UXFLTU2h115bLASmV+Vzph8ssixc+Jq4723PtSIxa6IQxmZQtWrVPTbs+HmXp56p04o8adge3cajR47ToUNHaerUSdLGDz5YKQSTefSf//xLjjuv7XXRQs2HM1s39widbj5hXYsavHBWRzBEjTfffFMMZh9av349tW/fXja1YcMG4Y5T5Kqk2jQTHz777DOhDHdx03/hkuZ9TyiLGoq9kbvTMYGo4WpqoDAIgAAIgAAIgAAIVBgCbkWNl15aSIMHD6Xjxw/Tp5+uoWbNGtP557cSIsQimj9/Ae0/8Jtkx8JCvbpJdM21V9G332y2FTU2bdpEY8aMlsIIe3XwwVue8hvtp56aJBdpaqGrl50//wU6cuSgDGk4cSJbhq9w2+lp6fIcvx2+S3gGdO58lWcBaDW44SxqvPzSq2JchtC77y6V4RhjxkwiXnjyQv/Kq7oKd/8TQiQ6Q4YmjBr1JN18842ekBLmZSzHjFgAueuugcS8ExOjBMMu9P3mzWTWFi9a2QPjfOEFoosGxrrVvUZRQ7VfKSJXhi7wWLOH+FdffSEXx6+99oaYXy/IodMX+7wofvSxx8VC/x0pbqWkHBSeDtdR6vFDIS1qTJ/xNA15+DG50P/uu2+Fh9NN4uf7pEDzyCND6Oyzz6MzzywK0WEePBYs8jVsWEcKBSx+sECgRA0Oufp9124aPWqCR5xQgsH27dtp9+7f6brruos1dVqx0Bv2iuIQo6HDBsm5w2EnP/38Iz36yEivZ2b5u6uk2MIeNUOHPiTtMdrI4gyHN73+xgLpOcPl2ZNr4ID7xRguKuYhc8ft99CkSZOEd9ZxIaAkuQo9YTauRQ318Nt5BfjzDcAeGuedd574AFpMvXv39qqCxYeuXbtaeoekpqZSv379aPny5Y6b9ucex5UHuKDiXRqeGk5UZ4SfBHiAUR0IgAAIgAAIgAAIlCEBt6IGv3Xt0eMGGSLy/fffC0HjfI+ooXtimHlLWHlq8OKM4/lZAOkiFs69e99G48aNFzuD1JMeIK+9vkC+xeWFrrHsjJnP0I/bd0g7+Ohz+83izfPr8tyZrc+Q/7PYwm+T2WZfRziLGs/NSaYbbrhB5ND4SLwlf0bmRuCwku0//Ext2rSR3VYhIBwONHPmdGrZsiXdc28/KQIZyx0+fMATOsCL4qeemiyEq3n0xbovyayt++9/sJgHBrdprJvDRcaPH0/NTqnn5amh2q9Vq5oUT7p3v4UGDhwoXnivo1633iLmxdXSG8PolaMW7us3rJHXrrjyKpo5YxbddtuN0quAPSJC0VODRYyjRw/TKae0ogUL5okX+UV5ZrjP119/vQxJYUGguRA0ePxY8OBzBw/tp4Mph6WXhu7xwKEnbUU5Zqc8J9iLhcWFqSIkhI9GjRpTlSoxMjREhf7weeWZwT/PnDVZjlmrlq286uJrnO+jU6eO1LHjZeIZ/XcxG//734cpef5zNHv283TpJRfTui+/kjZVqxYv84gYRRLlXcLzlp/NNm0uEP1tZBsWpD/DISVqzJ8/Xw7g7t27qUmTJl6fNSxA6OEnxg8i9rDgcBU33iP+3FNW3zUQNcqKPNoFARAAARAAARAAgfJPwK2owWEkLBKwyMDiAR8cWsBv9PlNrHpzzAkhL7zwIultoUJAfIWfqPwOe/7+jW7vM1CKF7m5WSLXxm567LEhdH6b1tTt+ttkqIoqm5FZZIPKqZGbmybtmZec7Dl3332DhNBxu+eNsq8RtRI17F78hUr4CYcXzJ49U/DJkTlE9Jwaio3uRcGLXhYYVAgPv4FX5VasWCHG+RVq0eIMysnJpG3bfhReBG/R9h+3SQ8Is7ZOFYkiO3bq4BErmLWeL4Pr/u9/h8hQEqOoYRzDzp2vkWO99ovPaPazz9EL856VISU//ridBol1o+rH4IdGymuL3ljimYscxnHFFVfKl96hKmpwokwWEFRIR4oQKhYseF4mWe3evSd9/vnnwvOoKJwqT4ST3HRjH885ftaeeWYKRUXneaazMYyDBQP2cOKwEvaiYeatWp0mQ1O4PpXTRlXAwsbAAUNELo+V0gvj8ssvFwLR5V7lVDhL81MbeNmj28j3c16XVavW0N69e2W77OnDniIjRw73CC58D4e+qPAU1dc04WGlCy52n8AhJWpwRlt+cOyECWO4hRIn9M5yHSyELFiwgIYNGyYvsQfItddeK1SiasLdqkgEsTqUDVzHhx9+KENijHWQ2Ne7AAAgAElEQVTodmwWLlhcJ9vPP5977rmyPHufqPOqLV8hNGb26N4Z8NSwm9K4DgIgAAIgAAIgAAIg4JaAP6KGVU6NKVOepmrVK8s3v0MeHkXTZ0wQbu21HYWfqFj/t5etpJiYePnCk8WLL9atoZUffkxPjBpGV17R3ZN/Q/VT9wgxy6nx7rvv0G+/7aL7Hxjkt6dGuIgavIBnrwqVW0ElANVzaujzgwWB8SJPoQrdMObe4MUzi0s8DrNnPytDH+rVq+fxgNDb+umnX2W7r76WbCpqlCSnBosvzz8/W+Zq4DZ48c8LX7WTi8qpobw4lDcJ7/ASaqIG2/yEyB3TpetlHs8FDsHg3zl05LPPPiyW/0IlF2Uhad26j2R4B/fZ6KlRp3Y9mXCUBQsOV2FhghNwqqSrvhJw8jPLyUTff/99wew5mSR0+IhHvUQNlauFRQtjjg7dRn6WOaRl164/ZbJXFjUmT57sGTf92eWfH7h/iG1omNXnWkiJGlY5I6wW+nxeCQRm99577730wgsv0LFjx+iPP/6QoS3du3f3hKiY3WM8p4QWFir4sKpDCRl8v96GLtSo3CBuRA2jiBEMUcOfD2iEn7j9UwHlQQAEQAAEQAAEQCB0CQRK1NiyZZPMX3FR+3b09YaNIhTiOhk6cvDQn44ThTIlXgyp0BMlUvCi73/vLLYUNT5f/aXYorS2hHzXXbfThq83ecIU9u3/U76B/uCDd73eEpuNSLh7aqgFvC5WrP6M2dSS3eWtNpcvX0lJdetIQYCPadNmybAOvRyHe3CIib5w5vK8leqD/71f5NRY6BELVFucRJQXmO+++67YLvQSSjlwUG79y+3pISP+JAplr5/TTz9NhkPwjiFr1myg01s0lTbzbiuXXHKJzB9ibCc6Ok7uuBNK4SfMXOULYc8JDhXh32fOnCTCL9rT228vEYv/1+mMM4o8ZHjM/vjjL885DuW44Yaess960k8VynHNNVeKHB3fybwZHO7x518/yqSfeiJQNfdZyHhy8kxqfVZLzzPbt29/2vnLd/KeFi1aUI2aVWXxzpdf7fH8eF2Eg5nZePRomsy3wbw5VCU1NUPmRWE71e88bjw3eCthPrd9+07P/OStYt0e5VrU0GGkpKRQ3bp15SlfQohR1Cjp70pYmTp1qoiB6i+9RJweZgIGRA2n9FAOBEAABEAABEAABEDAKQE3ogbXyV4UiQlJnjerVasUiQlKgODFVZWqEXRq87PlOeXmbrxPt69hg5ZeC7R6dU+VYoi+Bas6x/8bd3BgG+LjT/6tzQtFXuDqdvF9KompFRslarh98VfW4Sfcn9jYKpQQX8szLrVqNpNv8jmcoYrgw94WfPC533/fI8rHyq01+eBFKDPUy/F2rLVqNvRiXSkijmrUqCu3ajVrS4UN8ByIT4ijpk0aykW7cY6wbVyH2n2FbTCW4XP6vKhRvb5nVw9ejB9MyZT5F+rXb+rZCcWsHdU/qzZ8PSfB2P1Etcd9Yzbq+dB/57nM/dXHLDYu2nOOt1zlbWqNYRrM5cTxQmrQoLYcJy6n8mswcxUapveZx4rbYZZ8j77Va+qxPDFfUumcc86Qt3BoCJfheqxsrBwZ5fks4D7IOffPDi65OZXp778PyLbUripchutSfTWz0ckYNWxYV249+/TTT1OEWPR79modN26c3F5127ZtXvUEI1GoyqmxY8cOqQj5OuzEBnWv2k2FQ09UCElpihospsyePVuGurAHB4fDJCUl+eybuqiHtxhvMAvRsRsTq91P3H5g+7uLiqNOoxAIgAAIgAAIgAAIgECpE3ArajgxkAUMTnKoixJO7ivrMuEsarhlxyIIH7qw4LYOX+W5/pzsPFf5Edy2z20Ey362JZiihtu+uinPIoExZ4bd/Vb3sJDFh5s8F/62ZXef2fWQ8tT4888/qWnTpqa7n7DxLFCoXVGciBqc34LDP/TQEK6nNEUNBV2JK3poij8DFghPDbcihpnqjPATf0YP94AACIAACIAACIBAaBIIhqgRmj21t4pFjUAdo8c87LMqtRhr3LixfPHJnhP6gXEJ1Ej4X0+4ihr+9zj87gwpUUMJF+xRsX79emrfvr0kysk633rrLTr11FOpS5cu8pyVqMFeHixmDB06VAoaKnEn38P5MPgwihr6Pf7m1LASSrg+1Rdjvg1OIMrHBJGYx+kBUcMpKZQDARAAARAAARAAARBwSgCLZ6ekAlsOokZgeQajNogawaAa2Dr9EjWMu48E1iSinTt3isQva2S2Yz7uuece+U/tKGIMy2BBQe0y0rBhQ5FUaJxUOpUYwh4g/fr1E9lZX5NhILytD3tMGO9ROTdUf9QOKk52P1FiiZEN/86iyYwZM0Ts0N9SwFD9CKSo4WRMOGwkUAc8NQJFEvWAAAiAAAiAAAiAQNkTgKhRNmMAUaNsuLtpFaKGG1plU9YvUaNsTEWrIAACIAACIAACIAACIAACwSDAogaOsiHA26XWr19fbHtb0zT8pGysQqs6AR4jlXjTLEQItMqegD5GjhOFlr3ZsAAEQAAEQAAEQAAEQAAEQCAQBHhngn17D1NmZrZnB4JA1Is6fBPgBXJcXAzVb1CL4mJrFBM1Dh/5m1JSUikjPRPjUkaTiceId3FJSqomd3sxihp4dspoYLRmjc8RRI2yHxNYAAIgAAIgAAIgAAIgAAKlSoC3UuRtHDMzCsWOJXml2nZFbqxy5cqy++ylERUVSZFiK0z94HHhbU95B5GcnPyKjKrM+h4dHUnRMZWloMGHUdRQz05WZg5lZ+eWmZ0VueGYmCji7W5ZGOQDokZFng3oOwiAAAiAAAiAAAiAQIUkwNuu5uZi0VxWg8+CBh9mokZZ2YR2ixMwChpcgkUNHKFDgMeIc2xGiASZhcosPrF06VLatm1b6FgKS0AABEAABEAABEAABEAABEAABEAABEDAQACiBqYECIAACIAACIAACIAACIAACIAACIBAWBKAqBGWwwajQQAEQAAEQAAEQAAEQAAEQAAEQAAEIGpgDoAACIAACIAACIAACIAACIAACIAACIQlAYgaYTlsMBoEQAAEQAAEQAAEQAAEQAAEQAAEQACiBuYACIAACIAACIAACIAACIAACIAACIBAWBKAqBGWwwajQQAEQAAEQAAEQAAEQAAEQAAEQAAEIGpgDoAACIAACIAACIAACIAACIAACIAACIQlAYgaYTlsMBoEQAAEQAAEQAAEQAAEQAAEQAAEQACiBuYACIAACIAACIAACIAACIAACIAACIBAWBKwFTUiIiJ8dqywsFBeHzVqlPx/woQJpuX1etQ9YUkMRoNAAAhYPVf6s+GkDJvi5Bn1Vcb4PJqVtSvD1/k+9b8/iJy0odfr6zPFSR+MNhrvsbPHeL+TzzWzNhQ3K2ZO5oGTMmb1l7TPTsbZyZxwwtoJX7PnQZ+bgRhzJ/3R27F7pp303Vifm+fZrs/quj922NXt5nPBF1c7hnbPor/z3OmcU+37er79+UxS89nODuNnodlnilUZJ98fvj53rT6/SlKvmznphg3XazfPzeahusefeWQ1r53Y4fT7ztdzWJJ2rMbByXPv67vB7nvQinOw+Afj2XA6h319Pznh7OvvrmDMPb1fVp9pbj5/7PpoNwdLMna+7Hfyt42dbb6+F9zU7+t7wNffwU7Zmtli97nh9LPUbT9LWv7/23sXcLuq6tB/RgEBtQmCPESl1Vak3haqtYWqqIkvtIltba+BQm/1Eh5qFYHbWjFwMYBVQUBQnrUoavhrbEtSjN428YVC8ZUUsYV/q8KtWoJIIo8gqLl7ruPcZ5155pxjjLXWPmc/fvv7+MLZa645x/iNMR9j7LnmUiU1Nm3a5A4++OB+8OSV3bx5szvkkEP6E0QqqbFx40a3ePHivowBvjQJtVWK+yEwKgTiwT83GcSL+lQfanpvaVFqaScMcpJO9euWti1l65OJZrzRsCvVmZMtXpTmJoomMmpkLsnV5P6SbZvUV5qspWupPl5aTKXYa76TFhRSHRouFl2ksUDjiymdLP1Lq1Nqztfca/Ezy3gjjQtSXVKgpunfWvtIsuaua5hrymh8RLOm09hbGidTi/MmY2bbvqwdkyx9KVdnqY5UQFH3h9x1iy20fmqps6RrLkiSxlft2Knl3LRvaHzYMj9pfF4raxd+b6lDGkebjBsaP9PykOSzrvXarrNK84plHmgyLmi4tvFtzTit0V9bRpXUiLPU9b9zAm/bts0dc8wxbu3atX1ZNI6sFZxyEBgHApoBRVNmEIstbbvxoCtNGPXrTduIB1nLIk6zWLBOapIvWic97UJNYq1dyOUmLal+yZYa1qV5Qbuwlvxf0kOatC1BisanNXq1KdP0Xo3sWt/M9aG2skm21PqkVtem8rbRXxpTpYWuhoHEUdN3pX5XGn8GNWZLbCxjotZH2rCyzg3SOjp3vUk7UkDSZZ0a1pq+WPJJrc9rylnnLSsraU6yji8avlKb2nmwyfij6UNN6tX4jFYvi29JY6NGLu08ENrKjaml6zm/sIzPbXxbWjtbr4tJjdjJS9DqZf3OjbPOOmvGVj9pMLYKT3kIjDoBzUSjKSMNoE0WepqJXZoEJbmsbaTqC3VoOWlkLpWxTEaS/hb/1ejXtIxmQSHpouFSkk8je46X1LZmMdTE5lqZu/DzlO5tFhNNZdf6Sm7MkWyV8zPLwlPyVYtskrzW61L5lB9adbeOcRpeFrml9tuM2V3JqvF/TRlLv+xiHNCw67KdpmNubKcu/Edbh7a/tKlPYwfNuktaA0gyam2tLdfFPGidb7V9qEm9Er/SeGLt/1b5NLLV5dPM9yWZtfp07dtaPaW+oLneSVLDCxw+PrMbEhp1AerPdoXsr9/NsX79enfkkUdWRVevXu2WL1/ev006p0OjIGUgMMwENIOMdjLSlNMMipYFv4ZtmzY1k11pIpEGU+l6asLTcJYW9RpucZmufKWJzprFmYaLpIOmDo1PlPg20T93j6RPm76kYWHpW5I/aXXUyGXh35Sh5JNd2LlJHVLf1tQZ6ybZ2Zcv/aoe1mhSGc2jTVJbkp/FY2oTf5IYStdT47rmO029uXo0c4lmbAsylPpNF0wlXaXrkp2lfmLpAxqfK9lX8mlpjJJ4a1jleFjvbTqOW3xPy7tuQ4mxps4UZ6leyTaW/loq28TftbYt9XlNP9GMGXX+dbkkfhodNGW044FUrpOkRjBm3blSk2j83bJly9y6deucP7PDf/wZHUuXLu0/skJSQzIf10edgDRg1PtW0DW3MA39q87E8jyqJEvTgUlakEsLaWmyK8ktySxdT01iGs65CSL+vmQrq95aX2miczxx5hZA8fca/2tjP41cEsecLhq/lBa7uUWQ1gZNeGqZxH7cdFzR6FLy+/q6ISe7ZQzR6q/p29L2+5x9S/OSlpc0Hqf8OsUyxT53VpLkb3W2UlslO7Tt8xJD6bq2X8ZrVk29qXE4N85r6rOwygUvbdvRjJFSmZwMmnFII3/s59rzwDQ+bR3ntX13ULrnxh/NnFbiWLKhdqxsOm5Ic0CuXs16zaKXJIfmeIa2c5Tk2zn/0/hxbl7M6aXpm5oypTnTcm1ekxqpCUPr8BYlKQuBYSVgndS0A6p20WaZwJoOTG1lTi3eS5NzvT1JZum6NMDnOGsWWJaJLbVQtk5slvYsk3yu3kFMoLl+rLFjG/0tPKx9WquTlqdWT20/kRboFvaa/qT1dUlPjVwl3TT3a/q/NH61sX/qXo3cGl9qWo9G37bcJdmk6yW7hXvjfy221o4XTeTM9dtSf27bThd+JslgWSdI6zktf61e1v4ijZmaPiKNb9pxwzI/S3K14WpZE1nngBIrjS0semn9VPJ37XiikT+uSzNGNGWmlcdqb6lPa68PRVIjFlaT8dMqSDkIDDOBJgOfZQCWJqnSwNNk8NIuEgY90aYWpFbZ2shoGdDjCah+7yB+WWnic5oFVtN6SwvGlA+m+Gja1uhgtblmsduV31nrkZho+7e1Hmm8lerTLvYkezZpR8vE0r8tY3Bcb9O1URe6S3aU+FsWzXWbN5G9CWNpHk0FBhrZSv7bhX9pApau27GOPSnbS+y0waLGLyXbSnVo+FnnLcujX4MYXzQ6Sf2oLVeLXpK/5GzYhZ7WsauJv2vnOa+PZh5oMi7kZOjSt7V6Sn1Se31ekxrh8ROSGFpzUW7cCGgGbu0grZlwNGW6GNC1k5c1KLSUD5OBNL5YF1Mam0mLAy0fa7m2viJNQFZWcX2DsJ8muNJysUzy1rIaW+YWJrl7Lf1Z8klrXRpZU4w07Vj6WBOf1NpOK4dFhjb6a/1YYxtrXRq5U/PzIPq8RhaLTVL9K8WwrT9YWFh81JeVEuBWHoNgbJVBM7Zrfa7pWKS1Q13W2B5t5lXrvRq7abhafLWJXaW+1PS6dVwr8W3LoAkX6zohZ0vfdtNxoeRDXft2qv+2+U6d1PCHei5atKhqa+vWrW7hwoUz2o0Bhr9vvfXW6tyMU045xcVl/Pc+sbFhwwa3ePFit3nzZnfTTTe5FStWVHVzpkYb03LvKBCQBm7LhKoZgDVlpAnPUod1Qi61bZmsJR1i37DopLFZm4VWzm817bbVQ2rDOklrFhjWOkv9epD6a3SR/N3i3xpdNGUs/qStb9DlJD/ULPwsrJuUbTqGaNhpxzrNwlVTRjPPaOtpysUyZmsYanRq2zcs95fGBq0+Wp20/tOFTBbZre1ZfELyu5yc/r4mCaEm85bFLpI+Wl+QGLa1nzRWdzluxON+l7ZrM79bfUFi1pXNNDq1tX8Xc2dpTWe9pkpqBKeMK68fHFK/5r/3CQqflNh///2db2SfffaZcXu4NyQ2/EXefmI1H+VHlUCqT6UOVcz1uTChafSvv3koVd7abqpt68FzTfRvKqe0U6M+KMfjWGoSLZWR7KHRO7WYKflBzhfihVq8ANDaUao/Nz8EmSX/k5hr7ae1Y8mmUlt1XZv6Y8lHNKykMhYd6jbK8cvJq+nzKR8s1WfpH23KWm2XWpin9Ihlaqt/6f7gB7E/pHQrldH03zAGSG1J46V2/sn5sFbWNn28rmtcT9O+pfHVku9oxuDcuCD5unRdmnss80hpjNGMJ6k5rDSelsZrjU9L/pYaP3P+Y9W9i/GlK5+IZZG4pvqN9h5NX+nCdpK/WfqFdVxoU17jk6H+kLDQ3KOd56UETmk9V+qrXV1TJTW6aox6IAABCEAAAhCAAAQgAAEIQAACEIBAVwRIanRFknogAAEIQAACEIAABCAAAQhAAAIQmFMCJDXmFDeNQQACEIAABCAAAQhAAAIQgAAEINAVAZIaXZGkHghAAAIQgAAEIAABCEAAAhCAAATmlABJjTnFTWMQgAAEIAABCEAAAhCAAAQgAAEIdEWApEZXJKkHAhCAAAQgAAEIQAACEIAABCAAgTklQFJjTnHTGAQgAAEIQAACEIAABCAAAQhAAAJdESCp0RVJ6oEABCAAAQhAAAIQgAAEIAABCEBgTgmQ1JhT3DQGAQhAAAIQgAAEIAABCEAAAhCAQFcESGp0RZJ6INCSwIIFC9yOHTvEWny5+sffE+6Nr0mVadqr11FqO24rVTZXlySHRq9SHZIsJbmasi2xj2WV5Ktfl+717Uplgs/EfuT/1rCW/Cp3PdVuSt7U/bn+kZO3zqCrMjm5UhzDd6m2g2xW1pZ+kiprZWixc649qR9YfdsiU1zWwk/Tj0L9mv6W6luSPOEeia3UvsRMkiPnw9rvm/i7Vier7E3q1eqp8Zkm7efGZamuNmuDum/n5ifLvFUaI1NrB8nnJZ9ucz03T0n2lewR3x+Pfdo1YBvduBcC40yApMY4WxfdRoqAZkJLlQkTYxzEpSZYzXc5aNq2cwtxKaDKLU5T+qXaKNWv1TuuQ2KbKp+zwyDkq9uqjf9o+NTrH5TepQ4r6SfJpPUZTT31hIWGnRScaurI9YO6LKlFt8ZHJJ1Lti/pZuFUsm9XvqdtoyS31o+s46Bl3NXY1NK+1LesPCx2t8hpYT+Iei1j+CDabzKOxGNC075k1afko5K/aTlb5+tYh9yaprSW0som9VGN7CO1gEVYCAwBAZIaQ2AERIBAmOCsi+7c4lEzWUsLVWlStrQtLXLjhVfcduq6RkcLT+1ipemiUCOvxLwU2EoLRcuiVJK1bRBcWpynRoOm/UOSUxskSTximZv4UhvbBz2kflT/5dYSdEhJDWkE1/pmTv5B9znLONGmH2k4pOwiyafhJo33Gtm0fm2dGyz1avuixEybSJR+LLD4gzQPNpFJGktLY6A0Plqv58YBrc3qumjuSckX9wWL/qW5p834LHGU+qY0vnIdAhCYIkBSA0+AwBAQkII2acGpmTStizztRGsNeHKylhYxmgVOvLiTmDUpb11AWgJHzYKq5CcafVPyN2Eby9rEt7TySgtdS6Cg0bVpGS0Tqa9LQZK1n8R8NNyb2LM0jFra1PCXAoy2PiHZ0iKjdXxM6aaxh1YmTV05W+bu1dbZ9n6pb2jnrKbjoFZ+i79bfFUrd9N5xyq3przWZl2PUxpf0Mhv7Vea8pp2h2BZiggQGDkCJDVGzmQIPI4EpEDHOglqJtY2gYF10atZZFmDNUlHDbO4jP/bf0rPaWsX8E0CI8s9Kdml58s1C0ztwr2t/2jsY1noSv6g0V0bNGhklzha/ag0RkjjR12vNrJr+Vj8OBV8WHzbwlHjI6mxTSNPG3tL46lWxzZy5vqHpp9r5NOUacJ+Lm0q2VgTSOfKaGzXtP9pbKixv3UcKfGQWLYdpzS20DDXlInZae7RrDXGca2LThAYJAGSGoOkS90QUBDQToCagLXJIkJazGgWF5oFhGYxl2OhWbhqOErBVl1G//+5w8pK539or2m4SjrVr2vqyy2K67pKi01N4BEvonPdQOPTEgONX1nL1OW1+oCmL0i2kvzd0k+aBEJSABrbU7JjWMCXuJbsLMkjnccT2u3Kllqf1PhCrm9o27Bya8oy+FGTvtzE30t9dhD9U8M75ccp35L0LY3DVt00bcXjsXaO0vpmrpxl3O16nNL0Pe24JNlEkl3qc7m1hsSV6xCAwEwCJDXwCAjMMwHtYkoKHKSFizSxtl3opCb2FFrtIlwK2OMFieZ55FgeaUEoBZeW+jR2lurTspNcOtQT/1uyYdf+I7FvsiCWFp+Sz8T652TUyC7da+WZ6w9SP5EW3Jo+WhpbmrDQ9CuNXtKYo6mjqfySr0njsbaPSsGZdUyw+p1GD4lhm+tW/SSfKI0rkk2lPi3ZytqPrP1E8imJjWQni36xrhLbrscpjayaOVkzhkiya7hqymjsSxkITDIBkhqTbH10HwoCcaDlhWoSoEuLz6aLWctkqymrXaRKiwmpLem6tMArLX6bJIA0C6jYITX3hDIafWOdUoy1C3fJ36RFpVZeTf9oasvUAGBhXhpAJI7W/pjrD1I/CWxiWQfxiFWOh8bWpQDOysrSd5vIprlH2z9KzDQ2s3JryrLUxyQeba5L/bGkv6V/SjJa9G9SlzReWHzaoncTP9Xo17Rejc9Lc4u2bY0ekv+VZLHOzRp5hmLRihAQGFICJDWG1DCINRkEtAsZKWjTTLyWtmL6loWwpWxKrxDESqfOaxYAFlm0fCx1Sosra10lGX1b2t08qcWWtACzyiotPNvYr6tAJjXKaPqStT9aAxKNfm37yVzaU9O3mvq2RQ+NHJqxT+O7Ut9vEnhq/KLua6kxoQmDtn1Z4mWRaVD9U5LRktRoMj5oGVh8IDe/NknKD8KfNXVa+rdmPLe22dbftOO05DOTsSJGSwi0I0BSox0/7oZAKwLahUxpUald5GjL5RSy3N91WUt9TYMS7eKj6SLLYmtLWSng6MKe0oKrCZO5DCIsjCy+1rZsjqu2Xs2Cu2tf0somBQ8a2TV2s/qehYelbJMkhaVvWnyli/nCEiBKfbnJdQv7QZXVzCVdJTu0/aqtrtb+YvEDqz9LY0Sbeafp2KEZl7S2ysmgXWu0WlxyMwQmkABJjQk0OirPP4EwqQVJ4l0JdQlTj6Lkrsf1Sppqf9mvT84l2eJFikUPXzbIExYNWn0kPUq844VHvWzJLrG8Meu6LrlrWq4pDnP1iFKp7SbXtLq08XGpz9Rtl7NBXCa1EA2LboufSz4l9dmm/UQzxljtKY0FUv/1Mmn9wWJTqc6ubJnyo9IYaC1v9ZXSmFCyhXX8DHpoOTfpyxZ71/uhdJ903TI2SPo3GR8srCRdJP+xzFEpXaz+rGHbdpzSjOddjEuW/pRLlOTWGpo5gDIQgMBsAiQ18AoIQAACEIAABCAAAQhAAAIQgAAERpIASY2RNBtCQwACEIAABCAAAQhAAAIQgAAEIEBSAx+AAAQgAAEIQAACEIAABCAAAQhAYCQJkNQYSbMhNAQgAAEIQAACEIAABCAAAQhAAAIkNfABCEAAAhCAAAQgAAEIQAACEIAABEaSAEmNkTQbQkMAAhCAAAQgAAEIQAACEIAABCBAUgMfgAAEIAABCEAAAhCAAAQgAAEIQGAkCZDUGEmzITQEIAABCEAAAhCAAAQgAAEIQAACJDXwAQhAAAIQgAAEIAABCEAAAhCAAARGkgBJjZE0G0JDAAIQgAAEIAABCEAAAhCAAAQgQFIDH4AABCAAAQhAAAIQgAAEIAABCEBgJAmQ1BhJsyE0BCAAAQhAAAIQgAAEIAABCEAAAiQ18AEIQAACEIAABCAAAQhAAAIQgAAERpIASY2RNBtCQwACEIAABCAAAQhAAAIQgAAEIEBSAx+AAAQgAAEIQAACEIAABCAAAQhAYCQJkNQYSbMhNAQgAAEIQAACEIAABCAAAQhAAAIkNfABCEAAAhCAAAQgAAEIQAACEIAABEaSAEmNkTQbQkMAAhCAAAQgAAEIQAACEIAABCBAUgMfgAAEIAABCBWCKyIAACAASURBVEAAAhCAAAQgAAEIQGAkCZDUGEmzITQEIAABCEAAAhCAAAQgAAEIQAACJDXwAQhAAAIQgAAEIAABCEAAAhCAAARGkgBJjZE0G0JDAAIQgAAEIAABCEAAAhCAAAQgQFIDH4AABCAAAQhAAAIQgAAEIAABCEBgJAmQ1BhJsyE0BCAAAQhAAAIQgAAEIAABCEAAAiQ18AEIQAACEIAABCAAAQhAAAIQgAAERpIASY2RNBtCQwACEIAABCAAAQhAAAIQgAAEIEBSAx+AAAQgAAEIQAACEIAABCAAAQhAYCQJkNQYSbMhNAQgAAEIQAACEIAABCAAAQhAAAIkNfABCEAAAhCAAAQgAAEIQAACEIAABEaSAEmNkTQbQkMAAhCAAAQgAAEIQAACEIAABCBAUgMfgAAEIAABCEAAAhCAAAQgAAEIQGAkCZDUGEmzITQEIAABCEAAAhCAAAQgAAEIQAACJDXwAQhAAAIQgAAEIAABCEAAAhCAAARGkoApqbFlyxZ37LHHurVr13ai7IIFC/r17Nixo5M6qQQCo0hgwYJ7Zoi9Y8cezn8X/o11Kn1f0j/VThtecX31uryM9U+prC+nKS+VqXNL6ZXTv8Slfk2qX2Ip8Updt9g6+EwsR6yDZJc2nCU75xjFbUosuQ4BCEAAAhCAAAQgAAFPwJTUuOaaa9yRRx7pbrjhBnfooYc2Irhx40a3ePHi/r0hsUFSoxFObhoDAqlANASG9UCvFLBqAsJcO5p7JcyWui1lfbsWvVPccsmNVOAufaetP8dLq7tF5zhBUbJnrt4uOcdtlP4uySP5HNchAAEIQAACEIAABCBgTmqsXLnSnXXWWe6EE05wl1xyiZngtm3b3DHHHDNjpwdJDTNGbhgjApYgs2mgWwpYpWta1BbZtEmc0LY2EVAqH+shBd7WIL8NJ4t+Gn+RynhZU4kPixwWPiQ1tN5BOQhAAAIQgAAEIACBJgTUOzU2b97stm/f7m6++WZ33HHHuU2bNrmDDz7Y1GZIitR3ZZDUMCGk8BgRsP5KbUkc1DFp2tGUKaGXAmlpx0m4XxNYt5U1lfzQtDsI17PaVMO5aRlNoqcJA408TerlHghAAAIQgAAEIAABCHgC6qSGT0iceuqpzu+2OOCAA9y5557rTjnllD7F+HyM+O+Q0Khj98mNUM4nSXwZ/1m1alU/YeLbW79+ffXYi/+sXr3aHXHEEW7hwoX9e/33d955pzvjjDPcXnvtVd3vkzC+vnXr1vWbDMmUeju4AQTmi4A1OLcGwKngPadrvW6rXL5OS+AqJRCk4LqJfCm9S4mUOjv//7lHOtrIYmGmsaVWn6DLXHMu2WC++iDtQgACEIAABCAAAQiMPgFVUsMfEHrttde6FStWVBqHBMXtt9/unvzkJ/cpxLsupL+ngqGpw0LDzg//99KlS/uPqCxbtqxKTPjr/nPIIYfMuB7uv/XWW6udJGvWrKmSGuE+n8i48cYb3WGHHdYLTKYOIyWpMfqOOw4alJIUdf1yQagm0J3qY1MHjpY+mjJN75eC55SMpSSLlVtTuev3+Tb9R+Jo8UspqZGrS/PoiDYBNhecJT27ZGrhT1kIQAACEIAABCAAgfEgoEpq+ANCDzrooP7uCb8LwicX/K6J5cuX90lISYzUoybWe6TyQZgTTzzRXXrppdWOEv/GFr+zgw8EhomAlEjQJAM0SQupHU0dEjdL4Crt1Ijl0XIIMmr0bVK2C07adrVJiVx92vubJDW0OmjKWWwl+SDXIQABCEAAAhCAAAQmk4AqqRF2PaQQbd26tZ8wkBIOc5nU8LtLLrrooupgU7/z48orr3R77733ZFoZrYeSgBTQaYN5az0pGFIdEsCukxr1BIKWgyaIjvVooneTe+rtau7XJiXqOse6aXZ0zAVni29IfsZ1CEAAAhCAAAQgAAEIxATEpIZ/dOOuu+6qEgP1j38kxCc76rs1himpEWQNr6GtP9KCG0BgWAhYAj5roKsNpDVBtsTLIptmp0YcrEuvWtXqaklqWHSS+GgSLqVdE6X7LXKWyvo2BsHZ4uMaTlrWlIMABCAAAQhAAAIQmAwCxaTGHXfc4d7whje4iy++eMbZGR6NP8Bz0aJFFaVwHkb9HIvwiMrUQnnqLIv6+Rc+KeIPGpUSIdozNepvVAlt3XDDDe7QQw+t2qgnNThTYzKce1S0bBOUWhISlmSClZ2lbkvZqb6cPhPE+n1KJyngjgN9C29Le9rdKBZ2lrKD5CwxtiRSrH5JeQhAAAIQgAAEIACB8SeQTWpcd9111VtOwmfDhg1u8eLF1Z8+2VG/5r/z1/fcc8/+IZwnnXSSW7JkSf9+n3QIbyTZf//9q9eu7LPPPjMI19+GMhVM7KiSJ5q3n4TyoUKfyPCHh55//vnuu9/97ow3qpDUGH/HHjUNfeAXf0pv3AhlrYcsxu3kHlGIg/kcz5TcOdlKZev1W4JcC7d6G5r7QjBeL5uSrQtWoY6cXBp28WtzpT4waM4lxpI+Vr+WdOU6BCAAAQhAAAIQgMD4EhAfPxlf1dEMApNLQNpxIF2fXHKzNYcV3gABCEAAAhCAAAQgAIH5I0BSY/7Y0zIE5pVA+LXc8ov9vAo8hI2T0BhCoyASBCAAAQhAAAIQgMBEESCpMVHmRtlhISBtvx8WOWM5co9fDKu88ykXrLqlzyMp3fKkNghAAAIQgAAEIDAuBEhqjIsl0QMCEIAABCAAAQhAAAIQgAAEIDBhBEhqTJjBURcCEIAABCAAAQhAAAIQgAAEIDAuBEhqjIsl0QMCEIAABCAAAQhAAAIQgAAEIDBhBEhqTJjBURcCEIAABCAAAQhAAAIQgAAEIDAuBEhqjIsl0QMCEIAABCAAAQhAAAIQgAAEIDBhBEhqTJjBURcCEIAABCAAAQhAAAIQgAAEIDAuBEhqjIsl0QMCEIAABCAAAQhAAAIQgAAEIDBhBEhqTJjBURcCEIAABCAAAQhAAAIQgAAEIDAuBEhqjIsl0QMCEIAABCAAAQhAAAIQgAAEIDBhBEhqTJjBURcCEIAABCAAAQhAAAIQgAAEIDAuBEhqjIsl0QMCEIAABCAAAQhAAAIQgAAEIDBhBEhqTJjBURcCEIAABCAAAQhAAAIQgAAEIDAuBEhqjIsl0QMCEIAABCAAAQhAAAIQgAAEIDBhBEhqTJjBURcCEIAABCAAAQhAAAIQgAAEIDAuBEhqjIsl0QMCEIAABCAAAQhAAAIQgAAEIDBhBEhqTJjBURcCEIAABCAAAQhAAAIQgAAEIDAuBEhqjIsl0QMCEIAABCAAAQhAAAIQgAAEIDBhBEhqTJjBURcCEIAABCAAAQhAAAIQgAAEIDAuBEhqjIsl0QMCEIAABCAAAQhAAAIQgAAEIDBhBEhqTJjBURcCEIAABCAAAQhAAAIQgAAEIDAuBEhqjIsl0QMCEIAABCAAAQhAAAIQgAAEIDBhBEhqTJjBURcCEIAABCAAAQhAAAIQgAAEIDAuBEhqjIsl0QMCEIAABCAAAQhAAAIQgAAEIDBhBEhqTJjBURcCEIAABCAAAQhAAAIQgAAEIDAuBEhqjIsl0QMCEIAABCAAAQhAAAIQgAAEIDBhBEhqTJjBURcCEIAABCAAAQhAAAIQgAAEIDAuBEhqjIsl0QMCEIAABCAAAQhAAAIQgAAEIDBhBEhqTJjBURcCEIAABCAAAQhAAAIQgAAEIDAuBEhqjIsl0QMCEIAABCAAAQhAAAIQgAAEIDBhBEhqTJjBURcCEIAABCAAAQhAAAIQgAAEIDAuBFRJjXXr1rlly5a5pUuXuhUrVrjDDz/cLVq0yO3YsWNcOKAHBOaUwIIF9yTb27Fjj/73mjKpSuL76nX68rl6LQB8nVI9mnY1ZbxcGi5B/pJslnosPOpt1++zMsrZR8tJw8CqV9x2fP+CBQtmzQX+u9RHM2fE9cV1+TpSbWr1StU302YzZa/LXL9Xo4u23lAuVb+FpUU+qWyJcY6hxLakZ8qvpvp+fp2hkdFqJ60fUQ4CEIAABCAAgeEhICY1QkJj06ZN7uCDD3Y33nijO+ywwyoNWCwMjyGRZDQJ+KA3DrRTAaxUZjpYmFlfCJJL95dkiK9p6kuVmRnczZZxdkBj56KRra6PxL5UNqdjipe1bMmWEqd6Wxr9psbxmYk0va9NB/9x4J+aGzSJiFRCIzfPaOpLBcpNg+QpttMJHEv7mrK55FATliG5UGInzeFdyzzt1zOTYJLeUtJM4qPRYzRnD6SGAAQgAAEIQCAQEJMaqcXRxo0b3ZIlS0hq4EcQaEmgy6RBLqCOg2pNsBsC21KdUiIlDpi7Cta7qqcthy4TGCk3aso+xyelb5ukRi5IzXUJKbiUgts0o9m7REpdsokMJT2l+rSMtPVY6islLTRJD82OGEsSSsvR4gfasla+LYd1bocABCAAAQhAYI4JiEkN/9iJ362xevVqt3z58r54LBLm2FI0N5YEukpqtAmAtcmQfLCa3x2i0U8b0EtJiKb1aJIkVj2ayBrL38amWhZN2px9j5xY0MwXqQC53pb0i7w0QEiPRmiuxzJo9epaD2mXZJCrFPRLj25okhper6a7V+pMpDpyspLUkLye6xCAAAQgAIHJICAmNcKuDI/jbW97m/uzP/szt/fee8+gs23bNrd+/Xp35JFHVt/7BMgRRxzhFi5cWC14wicsknJ/33nnne6MM85we+21l1u1alVV7IorrnDHHXdc/zwPf66H/6TarCddVq5cWZUL9UyGOdFy1AhogmVNgNwmALYkNTTyTgU604kOjfyx3TTtaOrV1BPatnCIdZTk18gq1ZHybUu9bXyk1K+0gX2bxz6meKeTJ1JAnJNdkluzC0GqI22z9OMX0u6JaT/VJ5HmMqnRhEVKJ22iIucTlvtHbb5AXghAAAIQgAAE0gTEpIa/zZ+jcc4551Q7NvznhhtucIceemi/xrCbw5+74T+HHHJIlYRYu3Zt9Xe8WMv9feutt7rt27e7NWvWVMmIkNC4/fbb3ebNm6u/Q51SmyQ1cPlRIKAJSn2Z+id1cGObgFUK5mOO0pkfU30+fyZGE1lzyQmrbJKuuUMxLcmRnP6SrPF1LSdtvdr6pINBZ8upD7JzfVIbEHcdsErtlhIb2iRESuc4EePLhKSPVSZN/akzTzRJojB/a3eGNBlz2ySPtP4gMW0iN/dAAAIQgAAEIDA8BFRJDS/uli1b3EUXXeTOOuusSvoNGza4xYsXV/+vTVrUF23xIq7+d8ATEhe5bceaOoYHNZJAYDYBa8IiF5i2CVgtgb42uO8iqVGnpUnkaBIfpYDdwmFq3MsfeColq9rYq85FaqdUNtUfNXLF90kBo3Q9zCFS4Jwrp6k/N/ZI9+aC5jD3SPdr2tUG5k055XayDENSQ6u7VtZB+AjzFgQgAAEIQAACw09ATGrEi4lrrrmmesykyU4Ma1Kj9EtYuBYj1iyMh98sSDgpBDRBpCZwbVJPYGwJzrWBcCn50UbWQQbpVg6W8hqdZycL7G+JKfUbjQyaMpOe1JjuN7MfI6mz0T5uow3s5zKpYZ1XmyR32iYqLAmMJvJNyhyEnhCAAAQgAIFxIKBKaoTXudYXc3OR1PA7NfxrZFPnYpR2cYyDYdBhMghogkhNUmNqga/fOaBNDmh2hmh3bwQZ/b/SIw5NuKSSNJp6miZ3NGykupvYrH5PFzJofSHXI6WAUbreNFjPJRcsI4ckW+m6dG9JjtzuCUknbZupRzqm+t2OvlhdJlO0ckn65XyhbQLEKp/FhygLAQhAAAIQgMD8E1AlNXwCwycWfILBn23hz8zwZ1uEQzul8y3qCYhwf32BlduR4XeFfPSjH3Xnnnuu23XXXd2nP/1pt2LFioqaP9/D1xseg/H13nTTTf3rnKkx/86FBDIBTdBtTRpozrzQBrKatjVltO1JSQCpHm0CKGUZa4LBorelbImBRj9LoiPmoPHH2ffkz9TQBpOacpbAVu55+YNHpcC7tIOwabtSkiMX7Ofa0yQsNGUkFtrrM/vtbH9JJWE0Z4xofELjWxq7UQYCEIAABCAAgeEloEpq+LeSfOMb33AXXHBBpYlPLISEhv+79PYTf90nHEKS4aSTTnJLlizJEom37J533nnu1FNPrRIbxxxzzIw3r4TEhq8sfuUsSY3hdTokm9pVEX9SyYhSmVCHdF/p8Mtc/Sn56mV9nVKZUN6SZGnKRSPbIDg0sWEsa1yHxFXDvq5rU6bSbhovd/0xwC5euRrvJJjJanqXQfi+FAzP5jr9Ji5/LfV61lJ7TZMZ8aOSucdSpPo1wXncVl3PcH+qzGw/nrmjI8el1F5unM+1n7OHxCtly7pv8kgqMy4EIAABCEBg/AmISY3xR4CGEIAABCAw3wQ0QXsqUUHQOt+Wo30IQAACEIAABCAwvwRIaswvf1qHAAQgAIGfE7AkNixlAQwBCEAAAhCAAAQgML4ESGqMr23RbIgJSI8YDLHoiDZhBDSPoXSJRJOs0JTpUibqggAEIAABCEAAAhAYXgIkNYbXNkgGAQhAAAIQgAAEIAABCEAAAhCAQIEASQ3cAwIQgAAEIAABCEAAAhCAAAQgAIGRJEBSYyTNhtAQgAAEIAABCEAAAhCAAAQgAAEIkNTAByAAAQhAAAIQgAAEIAABCEAAAhAYSQIkNUbSbAgNAQhAAAIQgAAEIAABCEAAAhCAAEkNfAACEIAABCAAAQhAAAIQgAAEIACBkSRAUmMkzYbQEIAABCAAAQhAAAIQgAAEIAABCJDUwAcgAAEIQAACEIAABCAAAQhAAAIQGEkCJDVG0mwIDQEIQAACEIAABCAAAQhAAAIQgABJDXwAAhCAAAQgAAEIQAACEIAABCAAgZEkQFJjJM2G0BCAAAQgAAEIQAACEIAABCAAAQiQ1MAHIAABCEAAAhCAAAQgAAEIQAACEBhJAiQ1RtJsCA0BCEAAAhCAAAQgAAEIQAACEIAASQ18AAIQgAAEIAABCEAAAhCAAAQgAIGRJEBSYyTNhtAQgAAEIAABCEAAAhCAAAQgAAEIkNTAByAAAQhAAAIQgAAEIAABCEAAAhAYSQIkNUbSbAgNAQhAAAIQgAAEIAABCEAAAhCAAEkNfAACEIAABCAAAQhAAAIQgAAEIACBkSRAUmMkzYbQEIAABCAAAQhAAAIQgAAEIAABCJDUwAcgAAEIQAACEIAABCAAAQhAAAIQGEkCJDVG0mwIDQEIQAACEIAABCAAAQhAAAIQgABJDXwAAhCAAAQgAAEIQAACEIAABCAAgZEkQFJjJM2G0BCAAAQgAAEIQAACEIAABCAAAQiQ1MAHIAABCEAAAhCAAAQgAAEIQAACEBhJAiQ1RtJsCA0BCEAAAhCAAAQgAAEIQAACEIAASQ18AAIQgAAEIAABCEAAAhCAAAQgAIGRJEBSYyTNhtAQgAAEIAABCEAAAhCAAAQgAAEIkNTAByAAAQhAAAIQgAAEIAABCEAAAhAYSQIkNUbSbAgNAQhAAAIQgAAEIAABCEAAAhCAAEkNfAACEIAABCAAAQhAAAIQgAAEIACBkSRgSmps2bLFHXvssW7t2rWisgsWLOiX2bFjx6zy0nWxAQpAYIQJLFhwT1L6E07YxT3zmTu5l750Z/fkJz9izjSsy7Njxx4Dbzelf2g3vqaRZ+XK7ZXMq1bt1rns9bHKV+7HM/9dalxLNV4vm7svbiO0IykzauNoLK+Wo6VcYKaxT4p7zFxTT85OWrklO8fXm9RbYt+kPqvM9fJN25Pu0/SHUKZk16btdNX+bHun5wvN2NjGTjNtdk9vzOtmbsjNf9b6U3OF/64+l+TqrJfrihH1QAACEIDA/BEwJTWuueYad+SRR7obbrjBHXrooaLU0uJBui42QAEIjDCBbdt2uEWLtlYahIXXbbf91K1b97A79dTtbtOmx7qDD95pzjQMC0TrwrKpgHX9t25dVFWzcOECd8cdP3MHHLDN3X77QnViZ1BJjVRwYxm36mU190nBVCkwtNzb1GZt7ovl0/CwtJeqX0pISPe0Ydq1foFFk3pL7JvUZ7FLKiEzNebN/rGjbb31OnN9N5Qp9e2SfDmfkHzJ11kv08S34kB8rgLzQc0NbfRJ6V6Xc1Ayt/FR7oUABCAAgcERMCU1Vq5c6c466yx3wgknuEsuuUSUSlosSdfFBigAgREnkFt4+SD9rLMeNAX2bVHMxyIw1+ZcLdZLzEpBhyUgsQQyTetta/u290tyawPBNnJogspUgF0KhCW9JHnb3p+r31Kvhr2lPklnzfVBtNc0iZHbSWr5Pk5Y1BNQUhLFktzJBfJzkYgexJjcVJ+SLNqdGho/pQwEIAABCIwOAXVSY/PmzW779u3u5ptvdscdd1zvV+RNvV+RDy5qKiUtpOujgxFJIdCMQC6o9zs2DjzwR+7yy3d3K1Y8qlnlxrtIakwDk4Iu6XodPUmNmb9QG91SXTzm7G+0BIy5wFQtQKKgxU8s7Vjq1ZTVlLHIJ5Wdq/akvqdJ+OT6sqRj7E9S0kVX3+xHQAaRbEjJMoh2miQ1JDlIamg8iTIQgAAExo+AOqnhd2mceuqpbtu2bb2t4Qe4c889151yyikziPhr69evrx5R2bBhg1uyZEl1PSwsS9dDgsOXv/POO90ZZ5zh9tprr94z8quqNkO9/vrq1avd8uXL+237hIuXb926df3vQpula23q9e35j5ePDwSaEiglEvy1pUt37p1h85iqev+4xvr1D/f61/3V36tXP9odccTO1SMb9WeL/WMrK1c+WD3GEj/CcsUVP+4lJR+YJa7/pS/UEe6f8u9dq0dg6vXXy07176nnrL18V1754+rRmVi+HB/NTg1Jt5Js5567W2+c2tWdd96Dfbk0v2o2CbpySVopsKqzye02iOuuj5dTNpjeyi/JUb8e2svVHycF6u3Wf4Gu65BLJGiS2Kn6fd1ae5Q4aRIcpXZysgX5AoPUzo+U7jn2sT/E9rXwCHVJ7CVZJLuUfC7u+/UzaTT3SY+UlMZeqe9ZkhoSo5QcTdsvjZfx+JV6hGPaF2efgSGNudL1aZ+aPucjJVNJhnod9XulhMWU7+vP9ghlUzqlkh8l3TX6lHyRaxCAAAQgMFgCqqSGPyD02muv7f1ivKKSJjyGcvvtt/eeeX9yX8Jly5ZViQW/i8N/DjnkkOrfsCiRrocFzq233lrtClmzZk2VNEjdt3Tp0v6BpeG6b+fGG290hx122Kw2S9fq8mrrJakxWMeclNqlpMZU/5lamC5bdl8/UTHVv+6dkfSoJyVCIqKeFAmB/Z13Lqzq22efbb3k5FTQ7z/S/bGs8d8nnni/u/TSh5w/H+M73/npLPlSNrUuoEOSJk741OvxyZW3vOWBShav6957P6JKuBxzzP3u6qsfXSWBpI82iA71lIIXKbCpyxKXDddSW9hTMubakpIRcYJC055Fr1jH+ryQYjjlj1OHsUoBef3+mFe9HsnmpbIxa4u967rGOqWuWX1Ko1fMKJesstg951O5xy1Svt2kPU1yKmVLqb/k+mGOnTRGlHwm5/OSLVMJjFJSoFQ+Duqn+87UfKO9Ny5r2SlRT0hP9QX5IFJrUqNebyrJESfFS/qkuEg24zoEIAABCMwNAVVSwx8QetBBB/UfN/G7H3zCIt4xES8+2/5dWkzUF4MnnnhiL4C5tNo94t/OsnDhVNDmP6Vrknyle+fGPLQy7gSkpEY9KSElFeb7et1WW7b8rEqaSAtVa1IjfkNK7u8bb/xJL7l5b7WbZfnyXXrJoIeqQ0e1B69KAUtdVylYsgT/UiCkDabrY6flmX6p/dKYrA02U7JNBQv5N8pI9iglcyxy5dqpB/BB/hJXjY6WREnMR+IhjZuSnSUO2sRFbpeF1H5bP5P6ZM4+pe+1deZ82XJ/zn5SEiC+Xh9/U8kAKQGRu25tp6SP5k0lM8db+06Nabum34wiJYvq90tzmtT3uA4BCEAAAoMhoEpqhJ0QKRG2bt3aTyJISQLr9XhhE7cfFkx+J8lFF11UHWLqd1pceeWVvV9n966Kl66lFqpTE9bUVu7SvYMxB7VOGoFcUJ86U6Nt0iLspJB2amgTBynZr7nmoerxGJ9MCI/JlH59G1RSYyqwmNoe7XeO+J0bl1zyaLV7WYJGKVgZp6RGfQy36JUPaqYTGU2TGiX+FjtO+Uw6sdKVbNqklMWn1E4dFdTKEriEuVF7nyVpkyqraS+lu8WGbctKdqrLZymb7y/lgL60i6HrpEaTcT3WS5tMmMlx7pMa9XnKslOkad/kPghAAAIQsBMQkxr+cY677rqrShbUP/4xE5/sqO/WsCYtpPKhvfrjJSUVwytn64+QhPKpa13Ua0fOHRCYJpAL6sPZF/XXmrZNavjdE8ce+0D1CIvfAXLUUbtUuxjCp239fjfEsmX398/xKO1CybVZ/z7eVj0V5ExvjS797a+FBMvb3rare+ELd3KLF+9scj1tICsFK5bgX/oFWxtQTnMsJw26ak9KHmiCRy3v2YHR7EREPLdoDa+RU9N+ir//Tms/i09Juml0apqA0PhPkK90NkYbLnX9rT6kYZOzZWzP1N+SbFK/me1ro5HUyI3jkj7ahIE2eVNKmpR2qWivSX2P6xCAAAQgMHcEikmNO+64w73hDW9wF1988YyzM7x4/pDNRYsWVZKGN6HUz77wZ2L4sy38J3WmRup6biEaEij+8NHFixc7//jLTTfd1D/jw993ww03uEMPPbRaNNaTGqVrberlTI25c9Jxbcmf87Bo0daf95GpYN0nHq699uHqMM/4kE/tmRq5wN8nHQ4/fOpg0dRHSmqE9n39mzf/pDozY6p/58/8qF9PtVnXKTwaEupum9S4446f9Q41Tj8C41+Z+1u/9cjeWDGd1EkzSQfMqTMJmmzJn73In9meJdj0dWmDw9Cumtg7MQAAIABJREFUJijNnXtQH9tDPaUgsV4+llX6WwpWU3VL7WntbZVNa4Om7FPylMbI1LzatO24Lqt/avwu5pfyM63tupIvJbfE0Oo3mnlOCvqlnQ9SsF4fr7UJgSk9dY91zB7vmr/NRdp5EstlkVN67EZz9ofGnpSBAAQgAIHuCGSTGtddd131lpPwCQkF/7dPdtSv+e/89Wc961n9t5T4REc4KDQsSupvG4mvxyrFQUNIQPhyqbM8/OGi559/vvvud79bHS4aXjfrFx65a76upvWS1OjOCSexptQzyZ7DCSfs4p7//J3d7/zOTtUZEPWP9u0nYWFabyN+Y0mo1+9iOOaYXarXx9Y/qTec+GSDf6uK/5x00qN6bze6r3+LL+/l+9jHHuqNDz+r6rz66od6j4Q92DvQ99HZ5EGsU6iwntCJWeV0CffWF5z+kRvPs74jxZcLj+JoFqchkJuuf/pNI3VmueAx5d+5gxpzfaF+YKZUnyRHfChoGJ/resbtlf7WHOZZT3qUOMYy+LKp72IGORtp7o3byMlXqksjdyxjvZ1c3RpbpsrEfpmyXyjT1O4zx4vpA11T/lTS1dK+1ndi2aR+mroe9Mj5mrYPS4eyxnZInQFTOsNitnz5t5JM+frU9dxbVFLX47mkXk9cV6psScZpm04fEqrZ5RfLIMmRm3Nn+sr0W8BCfbl5NMxDmjkk1p+/IQABCECgewLi4yfdN0mNEIDAfBDYuPHhGYmIIEP9MNL5kGu+2vS7RMLrcudLBtqFQBcESjtZuqjfWkdpx47l4FZru6Nefj7tKO0CGXW2yA8BCEAAAuNNgKTGeNsX7SDQJ+CD+Isv3n3GDhB/IKnfUbFq1W4TRcq/HeU73/nZrB0cEwUBZceCwHwGwjmAJDXsrjXfdiSpYbcZd0AAAhCAwPAQIKkxPLZAkgkioNkKO0E45lVVtg/PK34aH1MCqcdt2KXRzNjMF824zeVdzCNzSZu2IAABCMwmQFIDr4AABCAAAQhAAAIQgAAEIAABCEBgJAmQ1BhJsyE0BCAAAQhAAAIQgAAEIAABCEAAAiQ18AEIQAACEIAABCAAAQhAAAIQgAAERpIASY2RNBtCQwACEIAABCAAAQhAAAIQgAAEIEBSAx+AAAQgAAEIQAACEIAABCAAAQhAYCQJkNQYSbMhNAQgAAEIQAACEIAABCAAAQhAAAIkNfABCMwDgfrrDqXXHMZl/d/SPV4lbbmc+qlXMtbLlmRo23YsU04WDYe25m3DoW3b9fuHiYHn3sbGJaYpm2rbKpXT1mGxWa5OyWd8G3Phu2EcCDpp2pRk19RRGlM090sytOU3CF9oOuaWxvdBydnWPqnxWZoPJB8MHKR6pOupdjTzrab92Xrfk0Q5l6939a/77aq93KuDrfXH9fj763KWZO5SH8tYTlkIQGD0CZDUGH0bosEIE5AWUtL1uVA9tbCWgse2QYd20T2Xi34rh0HZJpZj0Axyendh42Fh2sRWpb4p2WjQNgv6SHKU9O7aNpaxTJK7DT+LHBa/aFJvSs/Qr5rUZ5E3lZjook9LCQ/Jr0rjTUm+nE9IvhQno5r4VhyIz1VgHpIH1qSD5Cdt9EnpXpdzUDJLOnEdAhAYfwIkNcbfxmg4xASkhat0va1qmgWcpoy0kG0rZy5IixekXbWTqqcJh0HIIwUFXbYpJa/Cr6ZN2WgDkSY6NZXJ0pZWfk1g1UW7Uj+0MLGU1cqurVPipa0nJ1fb+7uoV+M7g5KzC/nb2Lyul2U80zCT+oAmiWHlngvku042pOel7nZqTM+zs+vUJGq0OzA0dWn9i3IQgAAEAgGSGvgCBOaRQFg8lRZ21gWWRR1N3ZoymoWkRS7LoruJfE1kmat2JNksQYBUV+m6pK8UmGja1iZNNHXNlQ/W25EYTQcJukfGtHo2adff4z+axz/iwE8rl1ROK/egbdlUji7108igKSPJZLk+V+1JY4c1eWGVu2n7+XmpWRLAYhtL223rbZKkkRIV2sdP2srO/RCAwOQSIKkxubZH8yEg0CSpkVqQpQKWeKEXyoTApv53KdhJ1ZM796Bedzh3oV53Ts5gCingssqS0ivmoHUDqe26LaV26/pK90kBXikAyHHVMNAGCik/0uqkTWqUfLnEMnUtBOwx1/quk5I/1n3Ywijn2ylbSH21Lrumz6T6YKnPB0b1ulO6lvwop1dqXJD6oOQnVj8v+afGd1PjWIqZRi/N2FtqL6W7pEPcZ6VxO7SRs7e2H9TrKe3yKo1psb9LuqZsUK8/59dSv6rXq0kC1M+ZSO3gyD2WEeqWrk+znT7nI25HkqFeR/1eKWEx5fv6HSMlnVLJj5Lu0/6/h9TduA4BCIw5AZIaY25g1BtuAqXFVX2xFgdc9cAgDlhyyYTUIlKzGM0tgGcu6qZ/iY4X4KmANLegleRJBdCxhbXtSW2l6o2/KwXCWtvGQYkk11wxkOSQ7F8K1lLBTc6OWn8qlZOuaf0xtqlGx6kFf3qnhtZX4zq0tmkThEr9Xit7iZlFD80Bspo+F1iWxs3UtZTPlhhYZp7YP+tt5WTJtZ2yeVsuKR+uz0/aflCqJzeeSN9L44NlftCMSym7SmdQWK7HQf30/DAVtJfq0l6TEhD15MeUbeWEgVTnTDtOJV5CvakkRyoBU9rtYWnf0jcpCwEIjA4BkhqjYyskHUMCucWmZRGa+zW1VIdl8SYt3FOBSVP5JRNrdYrraXv2g2Yxrg3y4rokvqVFeSlYbstAG3Bq2OTsWmpD0zdKLDVcU2Us3LSMmtiprptGF62fNJVZstVUkLLj54GXPYlT6vtN+EnyasZNqa9qrktj2sxgbyY3rd2lwL7peCxxl+xd8snSHFRqN7dTo8TR2pa2j0zXO/MtKKUdEuGeOKCfKf/0rgdpF0guCaJpJz8ul9tP3WdJKjRNvuTayO3ksPQ9ykIAAqNPgKTG6NsQDUaYgCZw6zJYrgce8YI8v8ApnwcwX0mNnPzSgjQOALTuo6m3i0CpTTulxXu86I99QROAaH1E0kEjp6ZvlIJKKSCU/FbDo62emvutckr9QtOmZWwIfpRLEJUeYWkriyVxUQp6mwb9Jf/TjislP9P4cIp/l3NGbD9Ne+mgV5foKvmeti9oy0l9RWtDKaAvXbckLabHzXTSQSPHlP3KOy+knSVp+9ofP7Hqk5Ir6CPprrUl5SAAgdElQFJjdG2H5GNAoG0gYFm8pgJJTVAh/WomLSCbyNgmeNbopA3aSoFQzFMbgISgIGUPjVxSO5o6cm2XAqw2wZfWnlomITFVYilxkvxWw6Ktr0n3h+uSLlpZY16lIVQrm+RL2oRBE1lGOakhjaupfqxlKfmLpv/E7bcZx6120rAp+Z2kvzSuS74/u7+VA/phSWpMM7PJq00YaPXsYqdGk8TLGCwZUQECECgQIKmBe0BgHgloAivLYjK36JW+b7vojOsPSMP5HrmzJyyLz1ywLtUh6a41v2Qri51Ki2ppQS3JYQmGpLaszHNBuCWpIemn9dVYFk1AaPWlup93EZRrZKzbpBT8pRI+pSSQJjGS89sQJEvn9kh8LX5i8fM2AbqlX2v6Uz0Yl+yhbbvEX9JdOxalxnjN4ydSf24jX52l9lwcq99o5gcp6JcCcOmsiCk/mdszNVKP0Eg7PKbYym+C6TqpweMnGi+lDATGnwBJjfG3MRoOIYGwCK2LFi/KUmVyqsQHh8b11uvKbSdOBTUldKlnm8MiPbUYl67FC/x4sR3LUtJD0jcVTOTal+yQOrQ1bj9n71K5HN+Uz4SFel0HK4OSrWP5JduHunJvECgxLemd8/OSDUp9I9f/SvLXA0gpiC3189BGyk6SX8RBbMp2OZvl/CIlj4ZDvV/H/1/yR0mOuk/nfD4uI/lOqnzOF1M+FTNKjUEpHjn7aNrIMe1ijKnbV+tzKXm0fqKxo2bMSJXJ9YmSfVNzTGlsi+0YH6g5xSb9aEfq4MuZ7c88PHPa16aSBKnAPXeY5rQ9pmWR2p/qGzPPBon10SYP4nriN6nU5Uu1GXOu6x9kivWpyyYlmVL9ke8gAIHRJ0BSY/RtiAYQgEAHBKQAtWkTuXoH1V5TOUfhPliOgpWQcTogLZ9HNNek6D/NiM/nWE2A3sxm3AUBCEweAZIak2dzNIYABCICg1y0Ekh0526w7I4lNQ2WwCDHlKaS03/s5ObbjiQ17DbjDghAYDIJkNSYTLujNQQgMIcENI8hzKE4I90ULEfafAg/zwToP90ZQPPoRHetUVMTAppzQJrUyz0QgMDwESCpMXw2QSIIQAACEIAABCAAAQhAAAIQgAAEFARIaiggUQQCEIAABCAAAQhAAAIQgAAEIACB4SNAUmP4bIJEEIAABCAAAQhAAAIQgAAEIAABCCgIkNRQQKIIBCAAAQhAAAIQgAAEIAABCEAAAsNHgKTG8NkEiSAAAQhAAAIQgAAEIAABCEAAAhBQECCpoYBEEQhAAAIQgAAEIAABCEAAAhCAAASGjwBJjeGzCRJBAAIQgAAEIAABCEAAAhCAAAQgoCBAUkMBiSIQgAAEIAABCEAAAhCAAAQgAAEIDB8BkhrDZxMkggAEIAABCEAAAhCAAAQgAAEIQEBBgKSGAhJFIAABCEAAAhCAAAQgAAEIQAACEBg+AiQ1hs8mSAQBCEAAAhCAAAQgAAEIQAACEICAggBJDQUkikAAAhCAAAQgAAEIQAACEIAABCAwfARIagyfTZAIAhCAAAQgAAEIQAACEIAABCAAAQUBkhoKSBSBAAQgAAEIQAACEIAABCAAAQhAYPgIkNQYPpsgEQQgAAEIQAACEIAABCAAAQhAAAIKAiQ1FJAoAgEIQAACEIAABCAAAQhAAAIQgMDwESCpMXw2QSIIQAACEIAABCAAAQhAAAIQgAAEFARIaiggUQQCEIAABCAAAQhAAAIQgAAEIACB4SNAUmP4bIJEEIAABCAAAQhAAAIQgAAEIAABCCgIkNRQQKIIBCAAAQhAAAIQgAAEIAABCEAAAsNHgKTG8NkEiSAAAQhAAAIQgAAEIAABCEAAAhBQECCpoYBEEQhAAAIQgAAEIAABCEAAAhCAAASGjwBJjeGzCRJBAAIQgAAEIAABCEAAAhCAAAQgoCBAUkMBiSIQgAAEIAABCEAAAhCAAAQgAAEIDB8BkhrDZxMkggAEIAABCEAAAhCAAAQgAAEIQEBBgKSGAhJFIAABCEAAAhCAAAQgAAEIQAACEBg+AiQ1hs8mSAQBCEAAAhCAAAQgAAEIQAACEICAggBJDQUkikAAAhCAAAQgAAEIQAACEIAABCAwfARIagyfTZAIAhCAAAQgAAEIQAACEIAABCAAAQUBkhoKSBSBAAQgAAEIQAACEIAABCAAAQhAYPgIFJMaCxYsECXesWOHW7lyZVVu1apVYvl6nf7e+CNdFxugAARGgMCCBfckpdyxY48Z36fKSWWk676BuMzsfjhTviblvezhvlgP6fucCev1SDL5OuaSs4ZhYJKza07ekkt7DhYuUht1rnG9Jfm13S5lt678QysD5SAAAQhAAAIQgAAExoeAuFNj27ZtbtGiRZXG9STExo0b3ZIlS6rvLEmNqUBjKlmSSmporo8PfjSZdAL1wD8E4bmgT/t9XGdgnPs+FYynEiO5JEKq3hCkauppKpf2vhRXK6Ocjm2ZWOTQyJDjXveBqbF3dvJM+q5et+S3cUIrTpRYuWkSWJM+lqA/BCAAAQhAAAIQmFQCYlKjlGTwyYlcYqIElKTGpLobejdNIGgC2nrd1vKaxIe1Tk35QSQmUl6mkSWXVCrJqK03x7dtUiPlT6mkhTWpIcnVJqlhSd5Z/IPRBQIQgAAEIAABCEBgMgk0Smo0TWZML6zZqTGZ7obWXSU1NMGeFHhqZCmV0cggJRgsdcS//peCd41umoSERr7SrgRJDil5ICWqcvWXdOtKb61smvZydWn4M6pAAAIQgAAEIAABCEw2AXNS47bbbnMHHnhgf4dG6gwM/8jK+vXr3ZFHHlnRXb16tVu+fHmfdLxTo15+w4YN1WMtUwHL1Jkb1sdbJtukaD9KBLSJB225UqApBYjSdV+3JYDP2SHUoWkvFbRPjQ1Tj0/4OsKn9IiClp+2XI6zVac2SY2miQttkiGw1Tz6UdLbyrSNf4xS30dWCEAAAhCAAAQgAIFuCJiSGvUm64+dxEmKZcuWuXXr1rlNmzZVtxxyyCFu6dKlbu3atT8PRGbu1EiVnwpcSGp0Y2ZqGVYC9aC8FJxbA8MQ8GvPMkiVTzHTJDVinbRngUg2yiUwNImEueKskSVOiOT0bnLga8k+pWSBlJSYGo9nnsORS+zE+mj8IXWPJpki+QzXIQABCEAAAhCAAATGn4ApqeGTDPFOjalgaGaSouu/x98MaDipBCy/mlsSFPOZ1Ai2lAJlS9CaC9a1SYS54qyVR2KkkVcqY2GmkbupPTWJMJIakzoCojcEIAABCEAAAhBoT8Cc1AhJjNJOjdyrYMM91qRHezWpAQLDSUD7+MEo7dSQAvZUwqVkHetjFqm65oqzJjlQl08rl5aZJpEhJUOstpBk68J3h7P3IhUEIAABCEAAAhCAwDAQaJTUiAXPPX6ifWWrlOQYBlDIAIFBENAGtdZA1FJe+0u6pU5roGsNpMMjDdrdHsPAOcVEK1eJZ8l+KU4aO1rkstpak/jRlBlEf6ROCEAAAhCAAAQgAIHRIyAmNfwhnosWLao027p1q1u4cOEsLeOkhD9Pw5+T4Q/9XLx4sdu8ebO76aab3IoVK6p7S2dwbN++3R122GFVOc7UGD2HQmIbAU2AqQ1oQ8uWgLRt+1bZJBlT9HKB+dQYMX3Og/XxCK3uOR2HoT3NLoimZdryLdlaSlpI1229jNIQgAAEIAABCEAAAuNMoJjUkB4jqScoAqSQiAiJDf99/e0ncZ2+fP3tJ/5wUX+waL0+3n4yzi44mbqFQD2lfRyox2WkAySl61J9IYivl5N2RKT0yR0Qqmk/LhPXr337yVxy1sqc4hsSCCV5cz3FsyjxDwkCbd2hvrheqz0lnyglqyy+N5kjCFpDAAIQgAAEIAABCAQC4k4NUEEAAhCAAAQgAAEIQAACEIAABCAAgWEkQFJjGK2CTBCAAAQgAAEIQAACEIAABCAAAQiIBEhqiIgoAIHuCWgfBei+ZWqEwPgQkB6LGh9N0QQCEIAABCAAAQhAIEeApAa+AQEIQAACEIAABCAAAQhAAAIQgMBIEiCpMZJmQ2gIQAACEIAABCAAAQhAAAIQgAAESGrgAxCAAAQgAAEIQAACEIAABCAAAQiMJAGSGiNpNoSGAAQgAAEIQAACEIAABCAAAQhAgKQGPgABCEAAAhCAAAQgAAEIQAACEIDASBIgqTGSZkNoCEAAAhCAAAQgAAEIQAACEIAABEhq4AMQgAAEIAABCEAAAhCAAAQgAAEIjCQBkhojaTaEhgAEIAABCEAAAhCAAAQgAAEIQICkBj4AAQhAAAIQgAAEIAABCEAAAhCAwEgSIKkxkmZDaAhAAAIQgAAEIAABCEAAAhCAAARIauADEIAABCAAAQhAAAIQgAAEIAABCIwkAZIaI2k2hIYABCAAAQhAAAIQgAAEIAABCECApAY+AAEIQAACEIAABCAAAQhAAAIQgMBIEiCpMZJmQ2gIQAACEIAABCAAAQhAAAIQgAAESGrgAxCAAAQgAAEIQAACEIAABCAAAQiMJAGSGiNpNoSGAAQgAAEIQAACEIAABCAAAQhAgKQGPgABCEAAAhCAAAQgAAEIQAACEIDASBIgqTGSZkNoCEAAAhCAAAQgAAEIQAACEIAABEhq4AMQgAAEIAABCEAAAhCAAAQgAAEIjCQBkhojaTaEhgAEIAABCEAAAhCAAAQgAAEIQICkBj4AAQhAAAIQgAAEIAABCEAAAhCAwEgSIKkxkmZDaAhAAAIQgAAEIAABCEAAAhCAAARIauADEIAABCAAAQhAAAIQgAAEIAABCIwkgUJS46qRVAihIQABCEAAAhCAAAQgAIEygcsv/yqI5onAH/33pW63XfdwO+/8SPfIR/7LDCmwyzwZJWr2VX/4Cvfo3fesvt1111uw0XCYZYYUoR/5L9/5zne6BTt6n1DCZznWrFnjbr6ZpMYQ2g6RIAABCEAAAhCAAAQg0JqAD55f8buHt66HCmwErvuHz7vnPvd33H5P2LNKbKQCZuxiY9p1aW+j5x3+XLf33gurxAY26ppw+/rifkRSoz1TaoAABCAAAQhAAAIQgMBIESCpMT/m8sHYs571LLfffvu5xz3ucQTM82OGYqvBRk94wl5ujz32wUYjYCOSGkNoJESCAAQgAAEIQAACEIDAIAmQ1Jim+/Yzz+8M9elnvFkMmJ/xjGe4Jz3pSb2dAHsTMHdGvruKfFLD2+iJT9zP7bPPE7BRd2g7qynYaP/993H77vtEHj/pjCwVQQACEIAABCAAAQhAYEQIkNSYmdS47LLLzJY7+w1b+/ecdvEid/zxxzuSGmaMQ3cDSY2hM8ksgUhqDL+NOpPw+OMv76yuyy47rrO6qAgCEIAABCAAAQhAYH4JWJIa3/7W7W7Dhs+7Y1ccUwn9mY3XV/++cPFz3f33P+D+6h0XVn/fe++97k1vOt790lMOcCvf9o4ZCi5e/LyqfPiE67vttqv73d99hfv1g5/Wr/vrX/9Xd/IpK4plvQwbN36hX2bVWX9ZyRW+22OPvdzxJ/yxe/SjdxdB+50ao5jU8Hb567/+SKXf7rvv5o488g8q9p/77A3uH//xM329zzr7rc6Xfcc73tvbHbKne/zj93RvOun4ZLlw05VXXN17PObx7g9e9bLqq1xb4dqFF17uHvOYR1dlfXteBv95/gsOq/719S1ZcnglX/ik5Hzbaef0ry9btsz91m//t3779Tb+8q0nVbb1dXzxize6t542tUMm+KpvK7AJFf7P//nHM9rPOcYgkhpero2fud55GfznnLPPd4cd9ux+n7jwgsvcsmUvmyHzy19+RO8xpcclbRzL7nX1bdx3331u8eIlbtkrl1RF6jw9k3of/NIXv+4+9rGP9+z2mL5P+Hv895/85Prqfu9Xnq2vJ/hRnauX8SlPeZq7+OILK92Cfb1+dZusXv237oEHtlfynX3O29xN//y1akwJnze84U1u3/2m/EfzIamhoTQmZXxSo6sBmqTGmDgFakAAAhCAAAQgAIEeAUtS41823+Y+/vFP9AKX97p7tn7f+QDlUbvs7o4+5tXulJPf0guinuf+8A+Pdt/61r+7P//zv3CXXX5exfg7377bfehDH3IXXjiV9Nj+4D29wGZb9f+vXHa0u/766/v3XPXBS9yPf/yAO+lNb62un3feBe6ROz2QLXvVVR+uZFix4oS+PS9+33v63/n/95+jj361++lPHy7afFSTGps33+o+/rFPuEsuudx96Uuf6f17pXvve9/jPvLRj8xic/rpf+kOOeTX3VFHvcY9+OCD7mc/+7F7/yXvm1Xu7h9+p0pUnfbWs3u2etBdc80H3Y/u/YHLtfW97/3AnX766e6tb31rdVaI/9z/wN3ub/7mg1XdR/3xH/Xau7cKil/z2j91v/LLT3U/27G9Khf8qG7D5z73uZVf3Hnn99yf/ulr3VVXfcD9+KGt7s0nrey3sX79P7hPfeofq10xvo5rev+ddtpbqgRIkPN977vIbdu21a1b9+mqrT/5kz+p/r3nnjv77eecYhBJjU29RN2aNX/nvFyf+cxG9/73X9lL5r3cLe8lov7pHz/rvvzlm9zLXvaSnl7/x7397dMJwQ0b1rvPfe7z1Xdr1nzYfeELX3b/+3+/dYYOPsngkw+vO/H1PVYPuKP/+Fj37ne/0+2080MVt0984hN9Vet98LgVp/TkubB6fMN/vE988IMfdt/+9r+7173u9dX3vnzVj3p1+nrWrfu7StZYxne/+0J37LFH9xJXL3b33nd3v92vfOVzvf5/mXvLW06rHunx9fkDct/17rPdQU//Vbd06e/3ZdPYJhQ2JzUWLPjNfkM7dnylOCA0vbi5N1CuWbPBnXXWX7sTTniV+6M/elGvUxzkFi16gQttrlx5SVX9qlUnNm0med+g6m0jpIW5L5uzC0mNNlbgXghAAAIQgAAEIDC+BJokNd7//sucD3pDMPqnf3p0b3fA/+it4z/RT1i857wreoHzUW7/Jy5yX//aLVUyJNxXp+mTGl/5ylfcd7/3b9Wujte//o3V5Q984HJ38MHP6gVpj3AvevELq4REquxnPvvpKmj2Mvig23/qcl1//ZdmJGJKltQmNeLHTeb78ZN6osHbJSSKQnKnzsb/cv6c5xzqXtoLnH2SIeYVGPrv/e6Hu+/e5r7xjX91J735Te4XfuERM5IacVv+nlNPeav7/vdvn5WwCDL4pMaxxx7vnn7QLxbbr9va3+N/wb9zy3+6z37ms+5d7zq/34YPyH2Q7XXdtvV+t2XLD9w57zjd/fM/f6Wf6Il9ta5jyR8GmdTwCSifYPrlXz6oEsHvrvEB/1FH/Yn7l3/Z5H7yk4d7Ox5eUyUPg438vz5hcd11n3Sf//wXegmL91T90H/+6/v3V0mlj3/8o1Vf8ToGbtu2bXFXX726l2D6UNXP6h+fZLnqqqt79/1t/9pUMuusXmLsfLdw4aK+DLf+27f79Zx73tROGi9PXcZ7fvgj94Mf3OPOPffsSsZPfvJTvYTJZe41r/mTyu4+4VVPWgR/+NVnPKWf6LSMtqakRhwwlwJoixD1stdc8+meMU9zN9zwN+7QQ3+tunTjjTf3tuO8pvr/UlJj48Yv9zLDzzY1Hd8zbEkNC/OQ/CCpYXIBCkMAAhCAAAQgAIGJJ2BNanzgA1e5k046xf3oR3e7f/qnz7lf/MUnud/4jYN6SYiPuiuuuNL9153/UTH1iYV999nbvey0rNoUAAAgAElEQVSIl7gv37RJTGp89atfdWeccXqVGPG7OvzHv/LU/6L9V391dhWkhUC3XvaKKy51P/zhXdUjDffe++Pq8RXf9v333V99538dfm1vZ8ALX/iSfgCYM/ooJzX+5gMf6tnlZHfttWuqxzHOOONs5wNPH+i/+CVLetv97+0liQ6sHk1YufId7g/+4Pf6j5R4XnE5z8gnQF772uOc5/2Yx+zcY7jYfX3TJpdqywetfgfGb/R2gdSTBnHd4d44qRHaf8SCh6tHF7yt/U7zL33pC1VwfPXVH+n516WV6erBvg+K//wv3tIL9P++Sm5t2XJXb6fDy922H/1gqJMa7zn/ne7kN/9FFeh/7Wtf7u1w+v3e/7+uStD8r/91svu1XzvE/eqvTj2i43l4W/gk3/77P75KFPjkh08QhKSGf+TqW9++3Z2+clU/ORESBrfccou7/fZvuZe/fGkvpr5v1qM3fleUf8TolFOPr3zHP3byr//2Tffn/+u0GX1m7bUbqmSL31FzyilvquSJZfTJGf9404c/cmW1c8aX9zu5jlvx+p4NPzprh8wfH3WCO/vss3u7s37US6DsbXr0xLNpldTwFXSZ2PA7NA455KjeAHS2W778pTPGGZ98WLLkxOwuhG3b7nPHHHO6W7t2amuZ5tPkHk29XZZJ8S1918VODU3WmcdPurQydUEAAhCAAAQgAIH5JWBNavhfXZcte2X1iMjXv/71XkLjN/pJjfpOjNRuidxODR+c+ef5fQJkcS9wXr781e7MM9/eezPIvtUOkKs/fGX1K64PdOOy51/wbvfNW26t5PCfI4/6g94vzx+uvvvVZxxY/euTLf7XZC9z6TPKSY33XXy5e+UrX9k7Q+PTvV/J312djeAfK7nlG//mnvnMZ1Zqh0dA/ONAF1zwHvf0pz/dnXDiMVUSKC5399139h8d8EHxX/3VOb3E1WXuC9d/0aXaev3r/2zWDgzfZly3f1zk7W9/u/vFX9p3xk6N0P6eey6skidLl77KHXfccb0fvK93f/TfX9Xzi5dWuzHiXTkhcL/hxs9V11704pe4C86/0L361b9X7SrwOyKGcaeGT2Lcc8/d7pd+6SB35ZWX9X7Inzpnxuv8ile8onokxScEntJLaHj7+YSH/+6uH/yXu2vL3dUujfqOB//oybN65Ty7sHPC72LxyYVze4+E+M8Tn/gk99jHPqp6NCQ8+uO/Dzsz/P9fcOE5lc0OevpBM+ry1/x5H89//uHu8MOf1+uj/2OWjG9845vd5Ve8z1100fvdc5/zO+76L36pkmnhwt2rc0TiJEnYXeL91vfNZz7z2T19nyg+FlTvw6akRqrzd5nUuOKKv+sZ8OxeBukf3JOfvO+M5nwCov74SSyL32HhH1exPBLT5J75nW6mWiepMQxWQAYIQAACEIAABCAwPgSsSQ3/GIlPEvgkg08e+I9/tMD/ou9/iQ2/HPsDIX/rt3672m0RHgEpPX4Sznf4z+/+hzvqyOOq5MXDDz/YO2vjdvcXf3Gy+41nPsP97iteXT2qEso+sH1KhnCmxsMP31fJc9nll/e/e93rju8lOo7q/6JcslwuqSH98Dcsj5/4xwsuuuiCHp+HqjNE6mdqBDb1XRQ+6PUJhvAIj/8FPpRbt25dz84fdE972oHuoYe2u5tv/mZvF8HH3C3fvLnaAZFq66m9gyIPf/5h/WSFZ10/L8PX/cY3nlw9ShInNWIbvvCFL6ts/fkvbHQXvfd97tLL3ls9UvLNb97iju8F/kGPk950WnXtox/5eN8X/WMcL3rRi3s/eq8d2qSGPyjTJxDCIx1beomKK698f3XI6tKlf+g++9nP9nYeTT1O9ZPe4yS//3tH9r/zfe3d736X23mXn/TdOX6MwycM/A4n/1iJ30XjmR900C9Xj6b4+sKZNqECn9g4bsXJvbM8PlXtwnjBC17QSxC9YEa58DjLU576hBny1GX09/tzXTZs+Jz73ve+V7Xrd/r4nSKnnfaX/YSLv8c/+hIeTwm63tfbYVVPuEgj7VAlNZYtO7l32MjnxcREfMZESE7UlfXJDZ8IufLKv3ennnpBdcnvADniiOf0skSP6W23mkqC5D4hOeLrWL/+i9UjMXEddTk2bfpor85LK/n9/x/88xOb/e6T8H1oq+25IKVHUtipIbk81yEAAQhAAAIQgAAEYgJNkhq5MzXe9a53uoWLdqp++T35zSvde85f1dvWvpfq8ZPwrP/ffuJT7lGP2r36xdonL75w/efcp9b/H/e2lae6F79oaf/8jaBHfUdI6kyNa6/9e/cf//Ft9/o3HN94p8aoJDX8rgS/qyKcrRAOAK2fqVG3v08IvH3Vqv6jG/HZGz549sklb4eLLnpv9ejDvvvu298BUW/rX//136t2P3T15cmkRpszNXzy5f3vv6g6q8G34YN/H/iGN7mEMzXCLo6wm8S/4WXYdmp4md/WOztm8ZLn9Xcu+Ecw/N/+0ZGNG9fPOv8iHC7qE0nXX//p6vEOr3O8U+Pxe+1bHTjqExb+cRWfmPAHcIZDV0sHcPo+6w8Tve6663rM3lcdEvqXb/3zGUmNcFaLT1rEZ3TUZfR92T/S8u1v31Ed9uqTGuecc07fbvW+6///Da8/WXw0LDdyt0pqdLlLwwsonQlRVyIum7r3xBPf4S699BNu69bPuu9853vVoy1Llx7ef0QldU/8XUi0+ESF/+TqCIkMf3+9jXqiJpwN0iapIZ2x0SSp0WSA5vETFkMQgAAEIAABCEBgfAh0ldTYvPmr1fkVv33ob7p/vvErvUchXl49OnLXD+5QHxTqqfpgKDx6EpIUPuj7u79fnU1qfPYzX+y9onSvyiivfe1R7sZ//mr/MYXv/9cd1S/Qn/zktTN+JU5ZcNR3aoQAvp6s+MxGz2bPSl3/qs21az/l9t7n8VVCwH/OO+/C6rGOejn/uId/xKQeOPvy/lWqf/bG1/fO1LiqnywIbflDRH2Aee211/ZeF/oct+XOu6pX//r26o+MNDko1O/6+ZVf+eXqcQj/xpDPfe5G9ytPO6CS2b9t5TnPeU51fkjczi677Fa9cWeYHj/xzMN5IX7nhH9UxP99wQVn9x6/ONT97d9+vBf8f9gdeODUDhlvs+985//2v/OPcrzylX9Y6Vw/9DM8yvGyl724d0bH16pzM/zjHnf8329Wh37WDwINvu8TGe845wL3jP/29H6fPfroY91t///Xqnue9rSnuT0e9wtV8Re+4KX9nR8f7j0OlpLxnnvuq87b8Lz9oyrbtj1QnYvi5Qx/e7t53/CvEvbf3XLLbX3/9K+KtX4aJzW6Tmh4wbtOatRhbNnyQ7fPPi+pvgpJBU1SQ0qeSNdDYuXcc0/qPQP1e9UukaYfKaERGFoPCiWp0dQi3AcBCEAAAhCAAATGg4AlqeE19rsoHvPovfu/rP7CY6eSCSEB4YOrx/7CAvfUp/xa9V3Y5h7fV6e3/xOePiNA23efp1bJkPorWMN3/t/4DQ5eht13X9iv0geKPsCty+XvC4eY5iwXkhrWNfJ8P37i9dl118e6R+++Z98uez7uF6tf8v3jDI/t8fG7LfzHf/etb/1nr/yu1as1/ccHoZ5hvZx/Heuej9t/ButHLNjN7bHHPtWrWlNthccGvA/s/ujd3AFP3r8K2mMf8bL5OsLbV7wMcRn/Xd0v9li0X/+tHj4Yv2vL9ur8hf32O6D/JpRUO0G/XBulXjyIt5+E9rxunk3oH/W/vS97fes223W3Xfrf+Veu+tfUxo9peC73/miHe8IT9qrs5MuF8zU88/BoWF1nbyvfjmfp76m/6nXb1p/0/GWb+/VfP7C6xT8a4sv4enIy7vTInftjgdeh8rmfv8Hl4Yd2ct/97p1VW+GtKr6MryvompJRY6P999+nevXsO9/5TrdgR+8TbjrzzDN7pw+v6T0/dVW/nkEkNHzl4UyNW2/9RC8jNHXKa+4jJRPCfeFtKv7Rk/AIyVwmNXwy5aKL/r/qURe/g+PKK9/Wy0I9rqhb6mLuHI1cRanERu6VrtYB+/jjj+9l244z68ANEIAABCAAAQhAAALDScCa1NBo4RMY/pDDelJCc998lxnlpIaVnU+C+E89sWCto1Te1//Qj39iOh/B2r5vY1Dye1kGmdSw6mop75ME8ZkZ0v25e3wiy38s51w0bUu6L3XdvFNjUAkNL9wdd/yXO+CA302+/cRf9wmK8FYUTVJj3bov9E5lfnP/jAvNPVIZ6/UAPSRX6o+maA1mYa55/MSaxEhlnUlqaK1HOQhAAAIQgAAEIDD8BAaR1Bh+rdMS+qRGV5/Tz3hzsaoQjD3pSU/q/fC5d2/nxC0zymOXrizRvJ5RTWo013j07jQlNUpv3ehK9RD833DD37hDD/21qlp/WOfHPvaP7qlPfaJbvPjZ1Xe55ILf5eGTGaeccnQvoTF18Gj9PAx/b7xTo35P0zM1crs/fH1Bl/i8DX9Yqf+sWnViFp+VOUmNrjyReiAAAQhAAAIQgMDkECB4nh9bk9SYH+6WVklqWGjNT1lzUiMlpuU1qho1b7vt9t7BL1+rXu/qPyec8Krqv/BGkZB4CHX59sNbRvxpvGeeeXz1iEdIhvgdIMcc8/Le6ayfrB4DWbv2/N6jIM+bdU84c6Ner/btJyFZUpfNy+X/9kmT88//aO/Zobt6CYwT+npokxoW5lJSQ8NfU4adGhpKlIEABCAAAQhAAAKjQYCkxvzYiaTG/HC3tEpSw0JrfsqakhrzIyKtQgACEIAABCAAAQhAAAKDJOCTGnzmh4B/Xep+++3Xe+3t45KPn8yPVLRaJ+BtFA7eTD0iBK35J1C3keqg0PkXGQkgAAEIQAACEIAABCAAga4I3LP1Ce7737vbbd/+4/4bCLqqm3ryBPzbR3bb7VFuvyfs6XbbdY9ZSY27f7iv27Jlm3vg/u3YZZ4cydvIv8Vl770XVm97iZMa9J15Mkyt2bgfkdSYf5sgAQQgAAEIQAACEIAABOaUwIMPPqN6jeP2B3b03ljykzlte5Ib22mnnSr1/S6NnXd+pHvkI/9lBg5vF//aU/8GkYce+ukko5o33XfZ5ZFul0ftVCU0/CdOaoS+8+D2h9yPf/zwvMk5yQ0/6lE7O/+6W58Y9B+SGpPsDegOAQhAAAIQgAAEIDCRBH760193Dz9M0DxfxvcJDf9JJTXmSybanU3A7whwbuajWj6pwWd4CHgbnXnmmW7Bjt4niOW/WLNmjbv55quGR1IkgQAEIAABCEAAAhCAAAQgAAEIQAACEYEzz/wHkhp4BQQgAAEIQAACEIAABCAAAQhAAAKjR4CkxujZDIkhAAEIQAACEIAABCAAAQhAAAIQ6BEgqYEbQAACEIAABCAAAQhAAAIQgAAEIDCSBEhqjKTZEBoCEIAABCAAAQhAAAIQgAAEIAABkhr4AAQgAAEIQAACEIAABCAAAQhAAAIjSYCkxkiaDaEhAAEIQAACEIAABCAAAQhAAAIQIKmBD0AAAhCAAAQgAAEIQAACEIAABCAwkgRIaoyk2RAaAhCAAAQgAAEIQAACEIAABCAAAZIa+AAEIAABCEAAAhCAAAQgAAEIQAACI0lATGosWPCbRcV27PhKdX3lykuqf1etOjFZvl5PuGckiSE0BDogUOpXcf9Ila2XifuW/9tfl/puSQ2NDLn7Nfe2lU+S3cI3rivHW7JDvR6JvYaR5GYahl20U7JzrGdoL/e9pFPqvuDPkp1Kumo4dNGnYpsMst2c/TV6SCzj6xpfC/dodJb8wNK+tT1NealM4JFay3TR90trpKbj/aB8U/IliWXOb0r1autsM08MYtyTxsWc72j0TfVRyT8tflyqX/J5a3+vl9eMc768JcaQ5J3v8S7WP/ytWYNodLP0Lal/p8bqlLw5X2sznklrLqnflPy/jc9y7/wRUCU1Nm36qDv44Kf1Bw3vCJs33+YOOeSoKnjyn1RSY+PGL7vFi5/d1y44b2nCnj8UtAyBuSeQCthKQVxqkE4FManBOq63/nfpWjxxaGTILaak7yU5SjKHhU3MQ5I3Z3WLHSx15OpNya/9zuJHmjotdtDUp+lZOR38vRobNrGXhltq3tLel5vrtPfHult0TNkwxbKL/m3xacs4pOnTbZhIupd8uwuWmvZLZYbJN63jgDTGWMbUUFbTr+pySjJY55scg0Gxsfh+ri915ccS+7asS2zjPlLSKReHWFjO53hn4aCZNwfFTjP/NCkj6W+1o+T/mrULZYaHgCqpETpGPBiUOva2bfe5Y4453a1d+56+trnBZHhwIAkE5paAdQCWAvb5WLBJi5nSgjOeoLpY+GgChdLYZZFX8hZLoG5d+Ep6lsZbyWYWO+QWy5bkdZtFYpcctP1R6z+5BZPEN+eDbeWT5JauN/FRSVcpcIz7mOS7pf7bpk9o5OjSF7XtSXxTY5SFQ1ufs/iM1v+0/coaAJVYtvW7NgnOLhhq7ajxuyYsJD/VjANt/SNwTPmPhU+b+UrSU8NWy8EyB5fY1MdUDTsNS02Zkt8PagyQ1nRcH24CYlIjnqRzjhSr6XdunHXWX8/4ha00kQ43JqSDwGAIdDU5aqSztNV2EaWZmEvBR9trXdyvnXRL7EsctIyaLmDCfV20Y5VBU15jo9gPNfXmFs8aDpr6pUAp1msu2pUCBs34YNUrXhtoF9DWcWgQQVaXNsmx7aLvN2Gs8WHL2GCpzzIWamyQqs8iu9anm4xF2jmyCT8tG0u/18ih9eWm8mn9uc3cq/EPrfxaG1v8XmKgkU1jS02Z3NjaduzStK0pI/HvipV2fqTc8BPoJKnhHSt8/MImJDTq6tefUQuLH7+bY/36L7ojjzytKrp69dlu+fKX9m+TzukYfrxICIEyAcsCPzeA+xY0AUXbtqQJRloYNlmotJXZcn9ugtd+X1qA5xYymkVpkzKxrZrWIdk0pZd2sWKp21K2pKuWg9SntPXUdzlKu6zCPFrqy5Y+pKlP8m3NojE3LuRGPkuf1LRvZaK1idWPJZZN+mSqzmH0TQ0rqc9o6mjCUGo3NzZ3MZ5r+4Yko8bHNfyajAmaeV8jn6Z/SOO8VsfS+Q3SNY2cGjkkXTRcc3Vo2pd8quTfpXFXMyYH3TRjlaZM6TEaSU8Nq9xcxfejR6CTpEbKgVODZ/zdsmUnu3XrPu/8mR3+48/oWLr08P4jKyQ1Rs+hkNhGoO0Cvz7pNZkc4vvD39atsrHW0tkZ2oWkxEdqV7pfCiBz1tQkkbSLlrqMuQVDEz1Lk712YaJZmGltmWNpWXRoyloWOZJ/5PpUmMvqOknPL0t21vTlpsGDNDbkxoHUfVbfie2uYS5xLV0v+aylT5RYz0X7pZmkFJzOh2827ZcajpL/SP1Kw0M7zqX8p95HmvaNXL2a+Vgqk/Kjkv/kyufO7srNc6XvNdeazr0lfwjXLHaylNWwk+ZLaf6S2FnG8lLfyslh5aHxNWk8azO3th3HS+Mw14aPwLwmNWJH1jj/8CFEIgg0JyAt8KVfd6UFnzSBphZzFplyE6xl4rO2l1uAWtrULAyaBJAae1gCq5ScWj3btqP1nSblmt7TNHjK9aMm9TW1iRR8NfGdXF+wLq7b9ikNR42s1gW9deyw9AlJpybXLe1rZhXNWGAtI+ml9X/Jn639QeOjVl0lGUv9KLQl6dGWp9bHNe000TfmrtVbmmO1elnnipw9mtpJ41OlvmrV05evfyw/EJVYafyja3ZtbFeaLyzjqKS3dF0zDlNmeAgMRVIjxqH9FXR4MCIJBJoRsEx42sE3V66LtiwTfGni0U52FpmtgZzEU8uxtAjR8kotFDVBoGXiry8ytXJZZNAsYlOLNckOWl/RBD25BbrUe7W+LMlasrPGf7U+mdNHYi1dz9lYc5/GlzT1aG2h9fGcTSRZmlwvySTVp7Wppp4u5KjX0aRNrR1jva2ya2TT+GZp7Oh6/Nay0ZYrjW9aPikdpfGsVHeTaxpZc34p+atlbNXIofEp7Ril6QNNypTu0XDU6CjNiZLcWkaDGseltQHXh4vAvCY1wuMnJDGGyymQZu4ItJlILfdqAk7NrhDtBJNqzyqvVebUBNukTWmibrugKcnk25a2WmqC3xI73761Ha3O2nLSQqa0ELIuhi28tf6iKTdf7Uq2lx65kubjNmPAIPq0xhaaPt11n7BySrWvCQjidjQ85tI3czbXyq0dK6zjmsU+KTukgj4Ne40+WjYWHZrINtd6a/qpdXxK+UVbbhaWXc1X1rHAImOOe1N2mrY1ZbRjR13+rsfxuYsGaKkLAuqkhj/Uc9GiF1Rtbt36Wbdw4WNmtB87f/j71ls/0Ts34wvulFOOdnEZ//2yZW92GzZc4hYvfrbbvPk2d9NNt7gVK36/qpszNbowMXUMM4E2k6t2wpEWCpaJQytvmwlLM3lrZdbKm/IRrQ4l/7K2by1fsm2Xi6lSXVp7Sf3Qonvbsl0v4lL+aOFv6cuagMdSn9V+WvZN+o+mbk0Z7fig0b2JHl22X1qwN2UxV76Z49CEz6DnsZKs8dil5S75l8W3LG3mynp5ND9e5MZqiwwST4sPamxvmQu13LXlrH5ukVW7NtHOC9akdpN6NfOPpkyTccJiM8lHpTUL14ePgCqpEZwvFr9+inj9mv/eJyhWrrzU7b//492ZZx7v9tnnJTNuD/eGxIa/yNtPhs9BkGgwBHJ9Kl50hEE31ffC4F2vK/f8pbbvphY9TQhIE2eos3QgqUXmePyx8I3bSd0bTkzPyaSpI8VROtVbaq+kZ8yk/nd94s/pW/I9jb7SL2q5xVpJ7lgHSUcNv9QiP9enJN5aP8ktFKW+HPSRymnHhlR9ub4p6S75t9XPNH06dXihdryy7Igqya7pCxKb0NekcTP2L4v+8+Gblvks9sWUfSz9WfJXiZ3GFrkxNeeDsUxWHTXzWq4N65iQG581/cba13OxRPAfTf+T2rT4f9MxUOtTkm+2aV+qu8kaMccuN65pfE0qI+lRYtRkXamdNyg33ARUSY3hVgHpIAABCEAAAhCAAAQgAAEIQAACEJhEAiQ1JtHq6AwBCEAAAhCAAAQgAAEIQAACEBgDAiQ1xsCIqAABCEAAAhCAAAQgAAEIQAACEJhEAiQ1JtHq6AwBCEAAAhCAAAQgAAEIQAACEBgDAiQ1xsCIqAABCEAAAhCAAAQgAAEIQAACEJhEAiQ1JtHq6AwBCEAAAhCAAAQgAAEIQAACEBgDAiQ1xsCIqAABCEAAAhCAAAQgAAEIQAACEJhEAiQ1JtHq6AwBCEAAAhCAAAQgAAEIQAACEBgDAiQ1xsCIqAABCEAAAhCAAAQgAAEIQAACEJhEAiQ1JtHq6DzvBBYs+M2+DDt2fKUoT72sJHiuLl+HpR1fNtyTaj9cl+QJ1+O2JZ3i+i2ySzJJdUuy5eqvyxjb18pf0qF+3WqLnE3895LumrastrboKpUt+YnFjyUdpOsWv5eYpnSKdSnJo5HV2r/q40PKJlZ/l8ab2N8lP+A6BCAAAQhAAAKTRYCkxmTZG22HjEAITkrJCC9yKjDRfBfUlYKM+HpKrlwdqe9T9eWCM0mPQTIqcalfk/SRyqZsGLtimzZKdtbYR5IlJDzixI1ku3q9khxt9Zd8XOoLbfw7V7e2TomNhaNUVuKg9YWST0u2aDreSPUO2fCOOBCAAAQgAAEIzBEBkhpzBJpmIJAi0GXAniMcAgFtgNU2QEsFwJbvUkGVFEClrmsCoBJ/KVGRCvCtjEsBaCnIt7Sj4aAJZDVltDxTPtY2qaEdYbpip01EaMppyuT6UClJYbWHxsZSUmTQ443WzpSDAAQgAAEIQGByCJDUmBxbo+kQEigFAJprGpWaBhnaAKdNQKYJuDUctDLkdLLebwmMNTZKlSmxsbSvYay1dSkJUw+6tTyb6CgF9xJvLTsNNykRk5NVqlvLT7Kbpu/keDWRUfIBi+2k9iU7cx0CEIAABCAAgckhQFJjcmyNpkNIQBN0aAIcTXAolfF4pDMJ2jxCorm3pGvTa8HsEkdNgFqqq36txFIbrEn20vBMBZGa9jUsuuDZRMemOkm20+isTSJY25KSRdpkQEkHq34aP0kNqaUxTdtH2tp4CId6RIIABCAAAQhAYIAESGoMEC5VQ0AiUA8cckFHLniM69YEuVKg4q/nAnLtL9whIKnLJ50ZUio7SEaWIFATeMZlSskNi2+kgunc/YM4GDKlh5TUiANTTXkt4+CnGh9ryk7qK7nAWyNTk2ROU3ly56BI9UnXU/7XJHFSGm80Y5zUj7gOAQhAAAIQgMD4EyCpMf42RsMhJpAL2EuBfC6Y6iKpEVBZAlCprCWAs9TVBaNBJjVKLDUuaeFmsZsmWNUEp5KtBp3UkA4tzTHWJufacurKfhY/kuwm9RltUknLVsMwNZ5ZxjhNX6IMBCAAAQhAAALjTYCkxnjbF+2GnEBXSY1SkBFfk17fmAuitMGgJSDRBD2DZFQKzJsEpdpgT+OWTdrXJBratm1JoNR9wSpbE/3rstX11CRApIRAipt0T5s+E7dn7StSskCqT7qe4zHo8Ubjv5SBAAQgAAEIQGCyCJDUmCx7o+2QEUgFRV5EKQjTBEuaMrnAp21iQgr2SoFx3PZ8MYrtUHcdLVtJz5I7NgnqLYmDJvVLDEpcUjybymDlL8ktJQA0CY02fUbLQVtO8jtfT8m/pfsHoWvbMWPIhnbEgQAEIAABCEBgDgmQ1JhD2DQFgZiAJgjVlGkbZMQBjjZo1JazBI2a4KZJGQujnLxSsJcKFpv84t2m/dSZGprvNIG/VKaroLuJ/lrOFp+1+K2lrMZ/29Qn+anEt4mdtVy1fUQ77jGrQAACEIAABCAAAZIa+AAE5oFAWNjXmw6BZ1jMp8pIovo64vviXR9xm6n2pLeghDqsh1JqdUrpUU+8dM0oTuqUAotRGrIAAAG9SURBVMrYBqldNXU9myQUcm3k/EbLNeVvcQBb0i9wkfxQ4in5v0V/Sad6gJ+qtyRL7t5B+X2Ka+6snJLeWp0sj6Ll2ut6vJF8WSuzxkcpAwEIQAACEIDAeBAgqTEedkQLCEAAAhCAAAQgAAEIQAACEIDAxBEgqTFxJkdhCEAAAhCAAAQgAAEIQAACEIDAeBAgqTEedkQLCEAAAhCAAAQgAAEIQAACEIDAxBEgqTFxJkdhCEAAAhCAAAQgAAEIQAACEIDAeBAgqTEedkQLCEAAAhCAAAQgAAEIQAACEIDAxBEgqTFxJkdhCEAAAhCAAAQgAAEIQAACEIDAeBAgqTEedkQLCEAAAhCAAAQgAAEIQAACEIDAxBEgqTFxJkdhCEAAAhCAAAQgAAEIQAACEIDAeBAgqTEedkQLCEAAAhCAAAQgAAEIQAACEIDAxBEgqTFxJkdhCEAAAhCAAAQgAAEIQAACEIDAeBAgqTEedkQLCEAAAhCAAAQgAAEIQAACEIDAxBEgqTFxJkdhCEAAAhCAAAQgAAEIQAACEIDAeBAgqTEedkQLCEAAAhCAAAQgAAEIQAACEIDAxBHwSY3/B6ciyYfY8RSRAAAAAElFTkSuQmCC"/>
          <p:cNvSpPr>
            <a:spLocks noChangeAspect="1" noChangeArrowheads="1"/>
          </p:cNvSpPr>
          <p:nvPr/>
        </p:nvSpPr>
        <p:spPr bwMode="auto">
          <a:xfrm>
            <a:off x="155575" y="-24765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8553" name="AutoShape 8" descr="data:image/png;base64,iVBORw0KGgoAAAANSUhEUgAABEAAAAD8CAYAAAB3uNFSAAAgAElEQVR4Xuy9aYxs11n3+9Rc1dVzn8H2ObYT27GdmAzYxNiJr+M4vCAugi+IK0CKBAgihi9IIEISn8knIXkRIVdiiggSSPkAQnyBiMt7IYPj18TGISEhCYl9jeP5+Aw9VFfXPN3/s/Ze1bt375qruqb/tutUV9Xea6/1W2sP67+fIdTAIlxIgARIgARIgARIgARIgARIgARIgARIYIYJhCiAzHDvsmkkQAIkQAIkQAIkQAIkQAIkQAIkQAKGAAUQDgQSIAESIAESIAESIAESIAESIAESIIGZJ0ABZOa7mA0kARIgARIgARIgARIgARIgARIgARKgAMIxQAIkQAIkQAIkQAIkQAIkQAIkQAIkMPMEKIDMfBezgSRAAiRAAiRAAiRAAiRAAiRAAiRAAhRAOAZIgARIgARIgARIgARIgARIgARIgARmngAFkJnvYjaQBEiABEiABEiABEiABEiABEiABEiAAgjHAAmQAAmQAAmQAAmQAAmQAAmQAAmQwMwToAAy813MBpIACZAACZAACZAACZAACZDAbBAIhbYPNaTRWJNW389Gq/trhTJRNt0s7dbtpZxu9jXsdXqpHwWQYdNneSRAAiRAAiRAAiRAAiRAAiRAAiMl0GrS28tkeKQVHHPhVhDqRgDpZd0xN+vQ7nutOwWQSetB1ocESIAESIAESIAESIAESIAESKAtgUkQQCZdbOnFqmPS29JuMPRSdwogPLGQAAmQAAmQAAmQAAmQAAmQAAlMFQEKIJ27iwLIYUYUQDqPG65BAiRAAiRAAiRAAiRAAiRAAiQwQQR6FUCCXCW8cUP8cUSCPnub74854nU16dYtw7bBv76/Xq32G+Te4i2rHSNvmbat3jb72xPUPi2jnYtNu3gtQftq1e5WnGwbOv1+gF8DywSNY1aFBEiABEiABEiABEiABEiABEiABNoSCJpc2w38k3KvEOAXBXr97BcjetlXN0JGu/r0UtdOIkxQWV5Bo504Y9vcj4VJJ5GjlagRVDfvuu1+pwDCkwkJkAAJkAAJkAAJkAAJkAAJkMDUEujWAiRovUEEkXYCSKd9+WG3Wt+/XidLD11/0H13K7y0Ez26ZdOpjCCLmF6EprbCDC1ApvaYZ8VJgARIgARIgARIgARIgARIYC4JDEsA8YoHXqsHr1tIK8CdLDJaCRO2vF5FC1uevvvr12tZnereSSSydeiHTbu+66dtndpyQJihADKX5ws2mgRIgARIgARIgARIgARIgASmlsA8CiDdWmm0E1ha/dZr2Z3EHa9Y4xdLuhFr2gkw/n1TAJnaw5gVJwESIAESIAESIAESIAESIAES6ESgWwGk02TZO1H3xrbwT9qD6uO3GOlmX95yBhEC/G4iQfu2+2rlQuMPftoq8GkrMaKtq0lou2WA1E7tDnKB8fZHJ8GjZxeYz3zmM/KBD3yg2Td/8Ad/IL/1W79lPodCoUN9P+w4qt59DLvsTgdS0O9/8zd/Iz/3cz9nfvqHf/gH+cmf/MnAYr75zW/K3/3d38lHP/pR+dVf/VX5mZ/5GbnnnntkdXUVne/Emj1z5ox5v3jxYj9VabnNqMrtpZJXrlyRz372s/Lbv/3bzc2G0X/djIdJaH8nVp3a0en3TuWP8vdB+Prb9clPflLe//73y4kTJ0ZZZZZNAiRAAiRAAiRAAiQwgwTs5NjbNH/GFvtbL5lZOk2qg1AGiRC6XqvvvWV42xEU36JdG/S3dhlbvL+3ytLiraO/LkGM/fu0n1sNsW76qV1mGX/9OrW32/q1TYOrE5dHHnnETOiffPJJue+++0z7XnrpJbn55pvlxRdflJtuumkkh5WdNA1jAj1IBa34ofX4qZ/6KXn7298eKF7Y9bycnnrqKbn//vvN7tsJIF/84hfl4Ycf7qma/m0GmaD2tOMWK6v48cu//MuGjTIadv91Km/c7W/F0N9PndrR6fdh9FU/ZQzK19suFQq1PBXLVlZW+qkOtyEBEiABEiABEiABEiABEphQAr1Y53TThHYWHd1s712nowBy+fJlOXnypLF68E5YdEIzSnFiUiaC3dRDJ3TveMc75K//+q/lZ3/2Zw/0gU6A3/e+97VklclkzNNwtSzpdulnm27L7nc9ndCqpYvfUmhYY6Sbfui37qPaLqifOrWj0++jquuoy/W3S61AdLHjZdT7Z/kkQAIkQAIkQAIkQAIkQAJHQ2CqBRCdwNpJvN8VZliT26BumJSJYDf1sC5DQRYxOgn2usD426rCgVrY9MKyn21GOdStAPTMM8/I7bffbnbVDbde6jTs8nrZd7/rBvVTp3Z0+r3fuox7O3+7gsbMuOvI/ZMACZAACZAACZAACUw+gVbuGZNfc9bwqAkExj5plwXGa+VhJ3PWxcP7m9/Hv93nb3zjG8b8/ed//ueNtYTXeuLHf/zHmybxtgy1jFDXky984QsH3ERUWPinf/qnZmwOr/WFd/9qwXLu3Dk5duxYoOtKUDm2Ht5ytLNaiRRav8997nMdRQw/F8vUOxB0H1qnv/iLv2jG0tC22ToFbePfXj932y7bH1p//VvdV3Sxbgr6vV1atd8KQDs7Ox37z7pP2TJtv3aKf9FuPHTaVvflXafbMTgIw1Z9a+th66B1s25D3nqqmKZuZr1w8rZRuarlkXfstBoX1mqp1XGjAp1/DLRj49+PrYv3GLLC4J//+Z/Lr/zKr5jiB3WzOeoTKvdHAiRAAiRAAiRAAiRAAiQwXQQ6usDYSa/GePC6wvitGvxPeFt91omfLuoyom41OsHWSZoGGdXP1hXEbq8CxqVLl8z6Glj0z/7sz8z2VnTwl+ffXq0SCoWCCU4aFHi023LaWWj08tS+Eydt26/92q/Jpz/9aVFB4YUXXmiy8rfNWyd/ud22y4oeur2Xv1fUsbFMWjGw9Q2qT1D/WdHLOyHW8aVCle1f/2HUaTx00wde8aGbMTgow6A6eetgY6UEjXtlOQgnFVC2t7cPjZ1u2+Q/bnodX0H78fa3/q1leo9pCiDTdfFgbUmABEiABEiABEiABEhg2gh0LYBow7yuMJrpo90EvNNEP2gi6J0gdbu9rUOn9Vt1TKfteplYd+PG0ml//npa4akdGzuZHCY/K2qo25MGN20XrLLdRL9V/6jwpZNka7mjQWTf/OY3Ny1QWgkgg/R3O1EuKHBrp77q9fd++mnUnDq1wfZDp/V6/T2IxbSdPFlfEiABEiABEiABEiABEiCB6SLQkwCiTfOa9g9DAOl2QttqguXH3aq8UQog1gXEGwOj3/3Z7WxWGWsdc9QCiAovf/RHf2Tik6iFgrrktEpb2o8Aou2xVgJqrfDxj3+8pfVHr8KB15VjmKJQr5P8frgEbTMKTr0eN4O2vRsW03XqZG1JgARIgARIgARIgARIgASmjUDPAkiQRUKvE9RhrN8p7kY3lhv91COog21ci6AsMLq+ihn+OAvthBr71N/rnnLUAohfiPG6afgZtHOBaddOa1Gk5XnTBwcx7nUCPowyet1np/X7HW/D5NTvcdOpbb3+bll4XWCm7eTJ+pIACZAACZAACZAACZAACUwXgZYCiJ3UB2U2CYoJ4Z1YBcUu6HWC5HWRUaQ2ZoiNg2FFAhtEU/f59NNPNwMqdiuAdBsToZN7i7XY8E7kNdDj3/7t38qtt97aDODaioNaj2ibNC1op/gJtgzvNv5ye21XUL28AW/bCSDtgqC2itFiDxOtpy6d0gB3Gg/d9HevY3AYDLVt7fqpU5365aR9l0qlhnbc9Dq+vOw0Bs/9999vmmKPIwZBna4LBWtLAiRAAiRAAiRAAiRAArNAIFAA8bsQeCcuttGf/OQnzWTdLjZriH7+zd/8TZOBotWikyDvPoI+25gQKnzo4s9mod9ZEcT+HpTNIqju3np1m+mjUzn6+7PPPitf/vKX5QMf+IDZhT7d1pfNrBLkmmG5nTp1Si5cuGDcTKxwoiLU+9//fvnsZz9rXFFUJFAhwr+NBqf1LjaTjD9LTrvsNkH9oRP3T33qU/Lqq68eyFTi71dt9x133HEgi0w3/Wf7MJ1OH8jwEzRu2pXXyuXFW07QOp3GYK9jw19eN/0UdKzZentFNx3r3XCy5dnsScM4boLY9ZIFRkUwexzb4yhozDAI6ixcUtgGEiABEiABEiABEuiPwP916g8ObPi3r/5283PQb/qdd53+9jq8rTrVp9Pvg9TEy2ecTAZt46Dbd8OwrQtMNwVwHRJQAiqI6eIVxboho+4zn/jEJ9oGWe2mnFlfp1tO3VjCTAIrHS+a5SgoM9Mk1I91IAESIAESIAESIAESGA+BVpPgo5gc99tiK0C0Eh86/d7vfnU7P5dxcRq0jYNu3y1DCiDdkuJ6bQmoRYBaq+iE1lq8tNpAn/SrdcQf//Efy1e+8pVmfBQiPkigH07TIIBYy5h2gXU5FkiABEiABEiABEiABOaTwCQJIL2ICZ3W7fR7v709qnL7qc+gdel2+27XC2oDBZB+epbbBBLQALnqrtPJCsTGDNEUu53WnWfUvXLqxhVoEniq9YeKZa2yCk1CHVkHEiABEiABEiABEiCB8RCgANIb90HEgN721HntQevS7fbdrkcBpHOfcQ0SIAESIAESIAESIAESIAESIIExEujGrSNoHVtl64rij43R6bO3yUFxR/T3VvE2bH1auXJ0U992yIPKbVVHfzn+9fR3ZdSqzoO2sRd3Fu+63TDqtV/8LGgBMsYDm7smARIgARIgARIgARIgARIgARI4SKCTAOKfYLdbv5uy2sXu8AdjbfV5mHUKEjC8ok67OrXb1go4VvzwC0be3+1vfpHEiiet1m33e6d2dSq7WwbtLEQogPBsQwIkQAIkQAIkQAIkQAIkQAIkMDEEOokW/sl3KwuHdhN6/wQ/qPHtJtKdBI+gOgZZpgSJEN66BNXB+10nd5BexKEggaKToNGuLp34+YWnVut3w9rbn946+9tEAWRiDnNWhARIgARIgARIgARIgARIgARIwCsetJsUt7IICJrI+10+vJ9bEW8lPtgJdichotXvnUSLcQsgrdxSehVjBhVAeq1HUL9QAOH5hARIgARIgARIgARIgARIgARIYKIJeF0vglxUOokPQSKCv8xOQkQnS5ROdZgEAcSKSZZHJ/eZXi1GRmUB0ks9OvWTdyzQAmSiD3tWjgRIgARIgARIgARIgARIgATmj8AgAkjQhFgJ+l1QWsX+sLTbCSad3DIGmcD7e7tfkcGKH93GOPGvH9RGP8duY6QEjWB/u7wiTdBvfoufoDHir7N/vxRA5u9cwhaTAAmQAAmQAAmQAAmQAAmQwMQTaOf+4p0s24m7/ztvA3uxEvAKIEHCif2ulUDg3aZV3ey2/nVbdUrQxN5bRqty/Ov4696prkFuKJ3q0i7Iqr997dxc/IJIt9zbiSAUQCb+sGcFSYAESIAESIAESIAESIAESIAESKA3Au0EpE7WL0F76uQy1FvtxrM2BZDxcOdeSYAESIAESIAESIAESIAESIAESGBkBCiAHEZLAWRkw40FkwAJkAAJkAAJkAAJkAAJkAAJdEMgyFWjm+24Dgm0IhBk5UIBhOOFBEiABEiABEiABEiABEiABEiABEhg5glQAJn5LmYDSYAESIAESIAESIAESIAESIAESIAEKIBwDJAACZAACZAACZAACZAACZAACZAACcw8AQogM9/FbCAJkAAJkAAJkAAJkAAJkAAJkAAJkAAFEI4BEiABEiABEiABEiABEiABEiABEiCBmSdAAWTmu5gNHDWBGnZQapQlHIpLpSwSCeEVFikWRFJx/NgQCddFrmyKnDyFj6EivtqWqCQkt7cs6YWo1LG+CFbiQgIkQAIkQAIkQAIkQAIdCdQks7cpK4uLuK+sSUgiUqqWJRFdl2JOJLmAAkI7epeK1wZeUazBhQRIgAIIxwAJDEgA+oa5tOiylH6jJBNr8vJLX5dUEhef2D3uBScpt99xgzz51b+W3dyLcvq6RXwfgxqyLGVsHEnoRUpL4kICJEACJEACJEACJEACnQjUIXrovWNNdrI7srq0ir/DsrdXl8VUQqp4QheN77p3qWvu/WinMvk7Ccw+AQogs9/HbOGICeilp4LX4vIpeen7r8oarj/Xn3y3vH7pXyWd+GEpFP5NCnlckqIi8ZS+VyVfuALxIyHRxgYEE9h+4DcuJEACJEACJEACJEACJNAtgZ2dgiSTSbxgfuwum9cqsrESkxwskdPL+EdwEyoqgIRpAdItWK430wQogMx097JxR0HACiA1eLCE8SELsf34sbfI95//L3nw3T8pl167Iun0ilzb+mcpQSmJJEqSiFSlXIlIPJSUbEZkYQU13b92HUW1uQ8SIAESIAESIAESIIEpJhBy7x0buP/U+9GwulTjfrSwBzfsNP6O6iM6+MPIMgWQKe5nVn24BCiADJcnS5tDAnrB2YaIsbjkXHSSybdKufAtQ6JYdHSNJGKBRJO3S7X+LESQEmKEVKHDpyWK9Y+v/5gUy3qB4kICJEACJEACJEACJEACXRAIVaRY2ZRwpCIRBJ+LREOSy+3KxtqNsrVdlczO1/CATePLqQWIul7jIVwXxXIVEph1AhRAZr2H2b6REzDel/hHLUCS0dtkL/ucJBD/YxeWIHff/SPy3HOfV/dMWV69SzZ3viNxuLyEpSq1alSuvCxy6y3vRRCrL428ntwBCZAACZAACZAACZDAjBDQoPvqQo13vRdVa5Aa7jdLePj2plt+Ul699Dn4Xmtb1QJEzUEogMxIz7MZAxKgADIgQG5OAnrR2YOp4Y03vh1XHuR2SSRg5bErly9/W9Qk8cSJtyDQaU1y+WckVyxLPFmDCwwCoGrgD2SNWV15SLbyj/GqxKFEAiRAAiRAAiRAAiTQHQHcY+aykDY02wuWStURPxahdSymHpStncclbgw/KIB0B5RrzQsBCiDz0tNs5+gIqN8lXnnEmdKApkVkdVELkBD8MCvwbFF/TE2LW9d0uLA93CtsynIKvpj1mFRwTVpff7fslP8VG0BFgW2Ikw6X7+TAccDjgOcBngd4HuB5gOcBngdanQcSSCAYkSruNaNuMP0KHqzF8Hcydi/uR5+mBcjo7v5Z8hQToAAyxZ3Hqk8IATfwlLE/tJls9X7FE9S0gWuXMU0MQZpHzpgQcrFLIyV1iCbr6w/KTuFxrKBxQHQjY8jId3LgOOBxwPMAzwM8D/A8wPMAzwMtzgNhkAk7R4j7MC6s7jBwg1lbvl92Mk9CDfFYgGCdCAPuT8jkgdUYJwEKIOOkz33PDgFXBAnpu15czAUGtojmoh3BhQkXKBVABLaK+D5krkiLjgCy9pDsqAtMmE/6+KSPT/r4pI/nAZ4HeB7geYDnAZ4HujsPNHBnGcJ/DfNfCHJI1BFAlt4pO7tfhWmIjiVNhQu/GAogszPvYEsGIkABZCB83JgEfAT0OmMEEBU/bGaXKJxaovi65gogerHSqFTLPgGENEmABEiABEiABEiABEigGwJVaBpl3FPWXQEkDAEkJY16GALI3bAA+ToEEL0fhW82BZBugHKdOSFAAWROOprNHCUBVT3cpzWw9DCLcWeBI6aJ5WEFENXp1QJEXWAogIyyR1g2CZAACZAACZAACcw2ARVAirin1He1ArECSJQCyGx3PFs3IAEKIAMC5OYk4IgfsDfUBYFNHQsQFUBUdVcBJIIAqLAAMS4wGujUCiBpqZkYIA9JJveYsyoXEiABEiABEiABEiABEuhIQC0/VADRd/VwibgWIOoCcw8sQL7musCoBUiKLjAdeXKFeSFAAWReeprtHCEBFUBU8NBULybaFP608T9UDYEFyKEgqLAAaSSkhpio6+sPQwD5IgWQEfYQiyYBEiABEiABEiCBWSPguMA48T8cCxAbA+SHIYD8mxsEVQUQpClkDJBZ6362p08CFED6BMfNSGCfgCuAqPtLwwog+h0W1yWmKYCE1VJELUCQDxfrUgDhOCIBEiABEiABEiABEuiHgDdvoGYcbGaBWXoAAsgTbhpcCiD9sOU2s0uAAsjs9i1bdmQEPBYgKoDYq5Hdv2aGcUOE1JoCCBR6uMXUfRYg3cX8Zmx0cmKOBOZI4HmA5wGeB3ge4Hlg3s8DNvugcYHBP0YAgRHy2uKDsr37uIQ05JyxUnYe0OHxGxcSmHsCFEDmfggQwOAE1PdSLTuQiAyihllMGlzcmhmrEFcAwVWnZmKDOBeiur6MAPKQ5PYeM3cxJpe7uznfyYPjgccDzwM8D/A8wPMAzwM8D7Q6DzRj8OM+tKH5b6F46NsqBJCtzOMSNgJIFfeXzv0pBZDB7/pZwvQToAAy/X3IFoyZQMMNglp386839Q8NguoKItYCpBEq4xKl/poqgCAGCKwSN9YcASTEIKhj7knungRIgARIgARIgASmh4DRPDQEHe4vG+YBWwpx55AGN+0IICbpIO44NTwqBZDp6VfWdLQEKICMli9LnwMCFEDmoJPZRBIgARIgARIgARKYMAIUQCasQ1idqSBAAWQquomVnGQCFEAmuXdYNxIgARIgARIgARKYTQIUQGazX9mq0RKgADJavix9DghQAJmDTmYTSYAESIAESIAESGDCCFAAmbAOYXWmggAFkKnoJlZykglQAJnk3mHdSIAESIAESIAESGA2CVAAmc1+ZatGS4ACyGj5svQ5IEABZA46mU0kARIgARIgARIggQkjQAFkwjqE1ZkKAhRApqKbWMlJJkABZJJ7h3UjARIgARIgARIggdkkQAFkNvuVrRotAQogo+XL0ueAAAWQOehkNpEESIAESIAESIAEJowABZAJ6xBWZyoIUACZim5iJSeZAAWQSe4d1o0ESIAESIAESIAEZpMABZDZ7Fe2arQEKICMli9LnwMCFEDmoJPZRBIgARIgARIgARKYMAIUQCasQ1idqSBAAWQquomVnGQCFEAmuXdYNxIgARIgARIgARKYTQIUQGazX9mq0RKgADJavix9DghQAJmDTmYTSYAESIAESIAESGDCCFAAmbAOYXWmggAFkKnoJlZykglQAJnk3mHdSIAESIAESIAESGA2CVAAmc1+ZatGS4ACyGj5svQ5IEABZA46mU0kARIgARIgARIggQkjQAFkwjqE1ZkKAhRApqKbWMlJJqACSF1qqGIErzD+219C+mdDpF4XCeGHWqiCjyUJYd26pKReEjm2+qBk9x43vzcXsyEXEiABEiABEiABEiABEggmQAGEI4MEeidAAaR3ZtyCBA4QcASQOoSNqPk+u1uR5eXY/joQQFQE2dquytpGWHbzl2VpYREiyJJIRWRp8T7J5Z6SMASQalWkXG7IQtpRQArFkqRSCbcsqCiHFq9qwo4hARIgARIgARIgARKYFwIUQOalp9nOYRKgADJMmixrLgmovlGslKVWhxjRiEpS9QroF5lMVVaWo5LbE0kviJQgdtRDBfzewM8N/JeWQkbkhpPvku2dr8guhJP1jZiEsO3eXk2SqYhEVVNpWoNQAJnLAcZGkwAJkAAJkAAJkEAAAQogHBYk0DsBCiC9M+MWJHCAgAogKk3oeyxyQjY2jssrr37HES/wZQOvePRmqdReVA8ZOMsUHQGklpIIPGeWFt4l+eJXjPBhxY4KLEGqMAdJpaJSqVYkFlOLEq8AQssPDkMSIAESIAESIAESmGcCFEDmuffZ9n4JUADplxy3IwGXgBVAlpZukt2dl+DOIrK6ch0Ej9eNAJJM3ibFwnOyvPJmuXTlOxKKFGUhmcTWYdm5ohYg74Z1yL8a8aOEmCAqhCT0Z1dUqdWqEFP8ggcFEA5AEiABEiABEiABEphnAhRA5rn32fZ+CVAA6ZcctyMBrwDiqiB5uLuotnHbmx6U5557XIpFkTfcfK/813eelre9/V3y0mtfkagND6IGHWWRkyf+T7m69f8YASSfh7vMosjm5i4sSZaNVQkFEA41EiABEiABEiABEiABPwEKIBwTJNA7AQogvTPjFiRwgICKFLldkRTifDgWH3fJtc3vyCKEjF18f8sb75VrV5/G72+WQuW70oDQ8dprl+XUdScltyVy440/hgwwL0kjnJGlpbS8eulladSLspfLowwtVBd//A9agHAYkgAJkAAJkAAJkMA8E6AAMs+9z7b3S4ACSL/kuB0JuARUANEsuJsQM+684365fPlJxO0QvIucPq3uMO+QF174htx62w/Kte3/kCyioi4vQR2BptGAy8va6vvw3RckV6hLOg1hAwJJuVyXWDxs3GFKpYIkEjYTjMVOAYQDkARIgARIgARIgATmmQAFkHnufba9XwIUQPolx+1IwBJwA52mF2+XSimMFLjLktm9JqXy82YNhPCQE8fvkc3tr4lE9Js6gp7mJRlDKly4wKyvvFeu7XxJ4imnwN3dAuKFpCB8lBBAFdlgTLwQ/0IBhAOQBEiABEiABEiABOaZAAWQee59tr1fAhRA+iXH7UjAJ4CYgB3GHASLzejifm7A2iOkWXJVtwhpFhis0EhIvQABZP1Byew97oojnu3Nn9b1xb5b4YMCCAcgCZAACZAACZAACcwzAQog89z7bHu/BCiA9EuO25GAh4Cmug0UQHQdtRBpCiAVfFFyBZC0INSHrK89IJncEyZFblM8OSB+eIUQCiAceCRAAiRAAiRAAiRAAri/hAu2PmCrw6S4IXqPmZJ6PSxr6QdlK4OHa3HnHjLi3mQaQ2QuJDDnBCiAzPkAYPOHQ8AafjQNNrwGGl4BBNYfTQFElh0LkLV3QwBBGtyWAog3AKpPANEdq7UJFxIgARIgARIgARIggbkiQAFkrrqbjR0SAQogQwLJYuabQMMoH+rj4nIwooT7Hf5qWoAI8uRCoQ+ZYCA+AeSALK/b+jO/aJkUQOZ7pLH1JEACJEACJEACJOAQoADCkUACvROgANI7M25BAgKCz7AAACAASURBVD4CVqywQT7wc0i/g12iMc+IOgKIhv0IWQEkhg+LrgXIA7KThwtMSwHEq6pQAOHwIwESIAESIAESIAESoADCMUAC/RCgANIPNW5DAgcIHBQ7nJ+Q+sUIIKpqeAWQPD6rBUgUBh42BsiDEEC8QVC91h9N5xp3j1YlcYUQusBwLJIACZAACZAACZDAXBKgBchcdjsbPSABCiADAuTmJOC4quxbewQKIG6QqoaJAWIFEASqMllgHoIA8pjHAoQCCEcVCZAACZAACZAACZBAewIUQDhCSKB3AhRAemfGLWaRQBtLCo3vcTDOqD8FrU8AMWWpBYgtFBYgTQFEo3SXUR5cYOo2De7Dksl/0RVAvHE/WsUAYQrcWRyCbBMJkAAJkAAJkAAJ9EKAAkgvtLguCTgEKIBwJJCAErAGHOaocF6O80nd/OeVHELmkyfgqUodIU095sT7cIo4GBfExgCph8v4pYw1IIBIQqowCDm29pBkc4+ZNGYHl3ZBUNltJEACJEACJEACJEAC80yAAsg89z7b3i8BCiD9kuN2s0VABRBHufAIII74sZ/aRWUPxxbEiCANVwQxwU0rxk4k3BRAdC1YgTQcQUQFELMJ8rTXXAuQOgSQWklkAwJIbi9IAJktxGwNCZAACZAACZAACZDA8AhQABkeS5Y0PwQogMxPX7Ol7QhYYwsrgEDOUNcX52sbiFQtQRwzjZB1ilERBBlfGmZtCiAcZCRAAiRAAiRAAiRAAkdDgALI0XDmXmaLAAWQ2epPtqZfAqp02EAfRtBwnF+cZT8Ti/VSORgTRNfQtSO0AOmXP7cjARIgARIgARIgARLoiQAFkJ5wcWUSMAQogHAgkIDVOCB82MURQPzyhxMMVUWQkEcU0TWd9SmAcDCRAAmQAAmQAAmQAAkcDQEKIEfDmXuZLQIUQGarP9mafglYI49m8FNHANm3/XAKdiw/VOrw/koBpF/s3I4ESIAESIAESIAESKA/AhRA+uPGreabAAWQ+e5/tt4S8CgdDVU58LnuEUPsatb1JeIKIVYmoQsMhxIJkAAJkAAJkAAJkMBREqAAcpS0ua9ZIUABZFZ6ku0YjIBXAEFJQdYfugMjgOAfxw1GFyfdLYOgDoafW5MACZAACZAACZAACfRGgAJIb7y4NgmYqVwDC1GQwLwTKCMdbTzmUFhde6NkdrOysnq9NGAOUqkh+0s4LLn8riTjYdnLPi9bmwU5djxl0tsWCllZSCeZBWbeBxHbTwIkQAIkQAIkQAJHSIACyBHC5q5mhgAFkJnpSjZkIAIQMrYzFUkvxCSTFVlbE7n8usjp07fLXv5ZiUEceeMt75UXv/8lqVQhlsRFrl3JSioZkaWVBYgfFdUTmQVmoE7gxiRAAiRAAiRAAiRAAt0SoADSLSmuRwL7BCiAcDSQAAjUIYDk8wIBBH/DJurlV0TufecD8sqrTxg+uRx+WxRZSN4pu9nvSSJh9A4J43Vt85qsb6xQAOFIIgESIAESIAESIAESODICFECODDV3NEMEKIDMUGeyKf0TMH5g+OfKtaIsLyWNxUcsepuUys/J9hYsQtZFdnZEbr3lB2V75z8kBOGjWBa4xEAECddhAVKjANI/fm5JAiRAAiRAAiRAAiTQIwEKID0C4+okoDM2xgDhOCABkXK1AsEjZkSNeBRaiGaBwWt56YclFk9KqVRCzI9VefbZ/yVRpICJ4BVCJNSQVKGbVCGIaEjUCF1gOJhIgARIgARIgARIgASOhAAFkCPBzJ3MGAEKIDPWoWxOfwRUxNjeySDw6YZkEQNkMe0IINeuiWxsiNRg4KGihwojFfy9kBSp1qoSCeMV0iS4mheGAkh/9LkVCZAACZAACZAACZBArwQogPRKjOuTAC1AOAZIwBAoVnYkGo3DkmNBPWFELyhlxDVdXnkr4nzEZWvraxJH3A9j6AGtA1oIrEZyklRrEZMGF39IjBYgHE8kQAIkQAIkQAIkQAJHQoACyJFg5k5mjAAtQGasQ9mc/gg0pAAZA1YftRgsQcqyvrYAl5e75crlr0ME+SHJZP5dCgiSunH8FikWnpdyuSbJJHK/VLMQTkJwhUEwELzCEEHsolqJWaCo6AVKVZNaSLPFIOcuPtQlJXX8eWztAcnuPWFcapxFa9Jqaa7UX0O5FQmQAAmQAAmQAAmQwEwQoAAyE93IRhwxAQogRwycu5tMAvnCrqRSi1KphCUCY46KChPH3iFbO9+QhdQ9yALzNSNQLC3egWwxzxgrkBrihlQreWwXNZJFEflxk7EVk1EmrPFBIHyoCFIqakBVRwCpShm/lbB5SPKlmKTCCTm+cT/28yRWrmE/OVlcXEDw1ZIkYHJSq1elWq3ib/jcmEUFEIogkzmKWCsSIAESIAESIAESODoCFECOjjX3NDsEKIDMTl+yJQMRQCaXuiMsqGgBLUOuu+5e+f7zT8upGyFQbKlAIZKI3YjYHy+b9LflSh3ChLq/qHmHZoKJIlhqBClywxAyqkYY0bKgkxijjhhcaPZgRpJIVSGCNKCHIHUufovGb5d69VkJRazlh/O+l8siFgly7zYX1//GfHZFEPXXaZqaDASAG5MACZAACZAACZAACUwRAQogU9RZrOrEEKAAMjFdwYqMk0ANUU5rtYZsbmZh5bEmqQWRAiw31tfeImsbx2Vvbw9WGTkp5b8HYUKzw4jkC2VJL4Rlc2dTVpZXYSGSgAuNyOa1ihw/AVcYiBOFgkhKA6aq0IGvtjI5WV+HEmJEk4RUUNZNNz0sV658EeVsw/pjEQJKDAJKVtLplEFSrpQlHlMXG4/wQSuQcQ4X7psESIAESIAESIAExk6AAsjYu4AVmEICFECmsNNY5eET0Owu+jJBTo3oAI8VuK2oO0seQsgCBBHNBFNCHJClZaygRhpqBVJCINRUSorFqsSTcRPr4/rr3iovvvQtWIdAQFm/S3Z392Rl6aRkspekWn8ZWWQqiPmRkVh4Q5YSITl+7H1y+coXJOZ6uVy+clVOnjwO8SQHl5yKLC97rUCs+wvdYIY/ClgiCZAACZAACZAACUwPAQog09NXrOnkEKAAMjl9wZqMkQAy2po0t9lcCfE6EtKAvqAiSFrT4aJeMACRN7/lTnnlhe+Z+B7lYhkCCUKfRiOwFEHsD6gdmjY3GrlBbrrxNnn++4/Liy9U5cEH34v3/20sQ8KaOgaiSqFUgVUIzEFQcA0WIonFe6RW+prxaskXKthnDHE/GhKLh0z8D10xGtUgIt6FAsgYhwt3TQIkQAIkQAIkQAJjJ0ABZOxdwApMIQEKIFPYaazyaAgUCwhRirgeS0sQM7CL666/C+LFd6QEDSINCxC1+NhYeQOsNV6A4OFYi2xeuyIbx06YDDF5vFYR1mMxfRcsPL5jhJLlpbfBgqQkSwsbsrX9FQlBx6iqVQk2WNZCyyhz/UdlJ/PPkoOliQouupQrJhkvUu+GYZnSwL7UNMWbHYYCyGhGAUslARIgARIgARIggekgQAFkOvqJtZwsAhRAJqs/WJuxEajC5URT2yakCCFD3V1OnXqPbF79clN2uHpN5I433QdXlqekoZleYMQRDlUhU4QR4yNsBA/9fnXl7ZLZ/aaxGkFIDxMLRDPB3PyG++Sl156SYhnixxIyvcD6IwxxZW31PbK6lpO9/CXEHkkgDsk1ZH/ZRX2cQKp7ubzJDOMsVgShADK2ocIdkwAJkAAJkAAJkMAEEKAAMgGdwCpMHQEKIFPXZazwKAhUkPc2hjQtm5sledsPQOTIiOQgQBxfuwWCR0HK1QIsNVbltZc/JxGNRwpRQwWQer0EsQIZXiIJgU6BLDEqetwOC49nTTVj0TcgM8wLJmvM4tKdkkUQVU2nW4XPTTQMcxCk2zUWIDv/7LjdwCIkgVggJXyv77qYRC/NTC8UQEbR/yyTBEiABEiABEiABKaNAAWQaesx1ncSCFAAmYReYB3GTkBjgKjIoOKEKg6IW4pMLjdLPveiydeiv6lFxwosOoxzCr7UrC5lmHHEE8jWgi8rGgD15F1ImbsJi44VuXbtGRNY9djGWyQSTsozz35d1o5pUNVdWUimsG1MVEtZSD0AweOJZmbbZlpbK3ocSHNLAWTsg4UVIAESIAESIAESIIEJIEABZAI6gVWYOgIUQKauy1jhURAo5OtwNwnL5avbcuLEmiAjron5oUsZmkMun4X4sSRVREZNxGMmCe2l1y/JyeMnENxUo5s6zim7O4j7gSwxVYghGr80CSuOHIQTZLKFKALxA74wiVRdIih8ezska+mkHN94H0STLzgCSJDoQQFkFF3OMkmABEiABEiABEhgqglQAJnq7mPlx0SAAsiYwHO3E0YA6sXLr1yR0zedQPyPhuzBSmMRQUobUsFL1RCR7b1tOba4IRWkdKmV6rDcWIRegfgfWD8UrsnVzQzEjA0jfKh1SD5fQfpc/OHEM5UKvi9WtmUprXYfuiDiKYSRaOId0qh8Y98CRH9qa/2hKzAGyISNIFaHBEiABEiABEiABI6UAAWQI8XNnc0IAQogM9KRbMZgBAp5J+CoahX5PIKhpiPmbxUzCjABSS+o0AHJIpqUaqNo5IciUuHGomFYi1QlHovAAiQE8SQKd5YaUthq/I8IYoGUTYrcIgKexvFdNKaCShHpdveQBeZ6I4Ckku9E7I+vHrQA8YogB7K/2HZSABmsx7k1CZAACZAACZAACUw3AQog091/rP14CFAAGQ937nXiCNRlZzsvlUpU3v7WB+S55/5dlpbvl3RyQ5KpVbm6/bqsrSxJKX9VdnNPQPxA7A7EA6nVyhKJwmIkj7geC6sQSSISjag44cTqyO4VZGkRlh5Nl5oKYooU4AIDyxBJSW4L2WFueli2d74o+NJZDgU8DUp/SwFk4oYQK0QCJEACJEACJEACR0iAAsgRwuauZoYABZCZ6Uo2ZDACEBmQhkUtPiIQILa3RU6efLcU9v5VNvH3GuJ3lPHb6so7keL2qxA7BPFCduS665YR12MHQVJDsPBYkEKxDguQCjK+xJ0sLxKFdUcDAU9DkkhAFgnlIJggA0wIwUEayDpzSeRNtz2MTDMeAcQ0REUPr/BhW2eFDwogg/U3tyYBEiABEiABEiCB6SZAAWS6+4+1Hw8BCiDj4c69ThoBJ8yHFDX9LISKCrSHMCwyCnBd0SQv6v5Sx3cpNdzAUqsg7keoYVxgGgJlBHYdatsRhlVHyJhwwKIEEVGXFteQASYkDWxrUtmG6nCp2ZV6LSTJ2IpEsOmxYz8q25l/hvJiBQ/77laqyUoL8AkgnmCtk4aU9SEBEiABEiABEiABEhgdAQogo2PLkmeXAAWQ2e1btqwHApoGV3ULFT0ymZwsraQRtLSCLxoSDochOzhiRKGYh6VHQupQSJKJpJQR2TSG+B81BPPQtSCXmPXUJWZZfWTwnWaAUa+YKooo1/aQAjeG0vBFQ/PoYovkfRBYnkIgVb8AoiVZEcT6xeg+aP3RQ9dyVRIgARIgARIgARKYSQIUQGayW9moEROgADJiwCx+OgjkC1VYeiAIKvQGlRoWF2+QvexrpvLq+qLeKMeOn5bd3Vc8MTqqcm3rqhxbX3cbqRKIayJiQqLqokIH/ldtA3/WQhBVYCuCEKlYAy/EEjm29hCCoj4GAcSyCnJ9sb9R/JiOEcVakgAJkAAJkAAJDEqgVqtJJOIESSuVSq7LcRwuy3AnjkZhndvunmnQvQ++vT5EG+VCAWSUdFn2rBKgADKrPct29UQAHi6ys1OQ5aUUXhA6Mq+YQKcqXmi8D7NA0Th2/Ha59PqzouE96o2SwPhDMkiPuwJXF41iGkbMD3dVvEE5aTifrQDSCJWNtUjICCAJpNMV2YAAktvzCiA9VZ0rkwAJkAAJkAAJkMDMElARRBcrhOjfRdykNfDUKpWCn/IcLxRA5rjz2fS+CVAA6RsdN5wlAlU8QNCHCPqQ4fSpt8n3vvufsAKBK0tWrUFgswGjjRLcVd54yx1y9dozspstyfJyAoFQL8nJ48eAQp9AUACZpTHBtpAACZAACZAACYyfgLX20JqoxUe5XJZkEsHksehvk7yolcooFwogo6TLsmeVAAWQWe1ZtqsnAjVYemQhdmisjpMnb5bs7osHtjeuMbAAWVl9IyxAvi8LmtnW/a5QykkqEcf6IVqA9ESdK5MACZAACZAACZBAawJq5aGih9cNRi1CFmCeu42UfWuapm+OFwogc9z5bHrfBCiA9I2OG84SAcQyFbWwjLkhPKKR45JOr5gnC/qkYWV1SXa2ryFY6aZxhSnAPUazwESjyPmCQKmRsGOeSReYWRoVbAsJkAAJkAAJkMC4CWjsj3g8jvu0mon7oYu6wHz605+WzU3cl03wcvHixZHWjgLISPGy8BklQAFkRjuWzeqNQHbPifWRz8PtZa8qJ044AVF1MelrsWgqXP1b3WRM9ln3+wrSu8SiFEB6I861SYAESIAESIAESKAzARVAEomECYKq7+aeDA+oPvjBD8rq6mrnAsa4xpkzZ0a6dwogI8XLwmeUAAWQGe1YNqs3AiXE+FBhQ0UNdSfVoN0w/ICPqeDpQlE2NpImBog+eHCDkculS9fk+us1/oe5FJt/aQHSG3euTQIkQAIkQAIkQALtCKi1h8b8UAsQ+9Lgp5/4xCekUChMNLwLFy6MtH4UQEaKl4XPKAEKIDPasWxWbwTUfiOXQ16WBCQMiBwqgug7HjbgO313fqvD9KNQKEl6wXkCUUPs01IpLwsp9Z1hDJDeqHNtEiABEiABEiABEmhPYGdn54ClhxVEPvShDzWDoU4qw3Pnzo20ahRARoqXhc8oAQogM9qxbFZvBNR+Qz1a1M0lCksQFTrC+KJYqsLvNGp8TRdSScnlCxA/nJRrdeS2rVRhjmkChxinGFqA9Iada5MACZAACZAACZBASwIaBDUE81y1/NBAqPazbqDigv42ycv58+dHWj0KICPFy8JnlAAFkBntWDarNwJVqcHFBeYejbAkE0nJ7GbxVGEBQVGR2tZzbS3CDyaRiEHuqMFKpCzxaFzKEEHiJigX0+D2Rp1rkwAJkAAJkAAJkEBrAhRA2o8OCiA8ekigdwIUQHpnxi1mkMBeeUdS8bTki/AlbURh7bEAl5gyMsHEkWataFKwra0tyO5uDmaYacnmMrKURi5cCCHlGoSQiKbBpQAyg0ODTSIBEiABEiABEhgTAQogFEDGNPS42xkmQAFkhjuXTeueQE0KEDLg7hJR95aoE/sDmsbLL2fkxtMrTkHWEsR939y+LKmFuCwkkD7GLBRAuifONUmABEiABEiABEigwwSfLjBtAdEChEcQCfROgAJI78y4xQwSgAOMZLJZWVpch8tLWHJIi5uGrrGyfKdkdr5nWhyN3YCYIK/hJbK4ZCFUJVfclXRSrUEogMzg0GCTSIAESIAESIAExkSAFiAdBCLErsNtq9RDZbhnI6WhpGC1HJa19IOylXlcRA2UpW7uUHVBmDsuJDD3BCiAzP0QIAAlUMNFo1ytIJbHgpSKjvVHNHJaquVXzOfrrrtXLl95Wm659T558aWnsC6CpEY0M4yztV5cKIBwLJEACZAACZAACZDA8AhQAKEAMrzRxJJIwCFAAYQjgQSMhFGVvVwRwseiRODiAm8YOX3D/fLaq0/KxtqDsrPzODK+QFdferNUK9+F+oGMMdA8QuGGhMNV1zuGWWA4mEiABEiABEiABEhgWAQogFAAGdZYYjkkYAlQAOFYIAEQKJT2JJ5YdFggo+3ujshtt9wrVy4/je/vlsz21xHvQ2R17W7Zwt9WAIkg+UskXMdHtQBR80LHxNAJE6Lf4YWgqnBhRao2NVGs4Bs1UdS0uWmpwrrk2NrDCKr6RWPC6Cy6XauluRL7jQRIgARIgARIgARmmgAFkPbdyxggMz382bgREaAAMiKwLHa6CNRqFbi0xJDaFhKGqheqM0CjWF65XbZ2npUGvr/hhrfLKy9/U6rweFlArFQVP6owFYnij2qlZlLm5gu7JoNMvYbvNKhqvAJxIyvRcFpSqTQyymxDRNGgqQXsa1VqiDVy6oafkM3sP6JAK3x4BRAVSnSxEVj3RZbpIszakgAJkAAJkAAJkEBvBCiAUADpbcRwbRLoTIACSGdGXGMuCNQhSCBIVBSqBjSHmuoO0Bw0/kcsKVLEexxxQWKqQ+ClMkSxhPS3ED304qwiiKNTVGV7Z1vWVo4bq4/tzCVZX1vFDwmpVBpGJLl67TU5fkxFEHyfxy8IVFWqIlDVIQHEih+2A6wyo59dSxC3nnPRRWwkCZAACZAACZDAXBGgAEIBZK4GPBt7JAQogBwJZu5k0gmUyjnE/0gJNA2IGmHZ2YUOAnHhLW+5Ry5f3URa3Bckl0P2F1h+7GSqsr4alexeTlZXUhA21HokIXt7BUmnkxJBEJHtrbysravIAWGlVocFiCOQbG3vyPp6WjJ7V2Rl8ZQagsjy0vskW/yCZt/1LK77zCFw1gWGrjCTPqZYPxIgARIgARIggcEIUAChADLYCOLWJHCYAAUQjgoSMASqks8XYQGyYASQurq/IAXu65e+J2+49X55FcFQw9Ac7nzTg/LN/3xcFjXrLQwyCvk9uLakIHKEJBrFCtiuDBFF11VjEl2MJchWHcJHWPbyeVlcjGG1GuKMRGUlGYUA8pBkC4/t5yaz3i7NWCBelxgKIBywJEACJEACJEAC80GAAggFkPkY6WzlURKgAHKUtLmviSWwl9uGqLEEISMqO9tFY8lx553vlc//y5fkvnc9JJcuPSbXNhGv4/qb4SrzojSgSdQhY5RKO7K0uIS/opLJlqVSikPocMSRbLYuqWTYxBQxcUX0hQTsucKOJJNp/BmTzUsid935I3J16/OOV0tT/PD+HRQUlRYgEzuYWDESIAESIAESIIGhEKAAQgFkKAOJhZCAhwAFEA4HEjAESghgWoI1x7KU4JaigU5vueUBee2VJ2Tj+Hvl+9//kgl6+s67f0L+89v/aNLkLiBpTAiWIw0VQvA5Go1pCBA5cd098q1vPyHHT6YECWKMBUgsdpfk8t8ReNlIvpSRVHwFOajxW0lkZeV+/PakJwuMR/zwCiIHssNQAOHAJQESIAESIAESmG0CFEAogMz2CGfrxkGAAsg4qHOfE0egWN6GlUYC9UpJDDE86hAurlwRueNND8FtpQx3mBWJxhry1af+l9z0BkfUKCBC6tJiVHLFnESRQndrqyo3HPsBWVpZQ6yPp5HyFlYgsBo5fuIHpZz/D1neuFt2975u0uBWyhBLsDfEVZVjx94DF5kvmzS5TQuQQEsQxWatQSiATNwgYoVIgARIgARIgASGSoACCAWQoQ4oFkYCOt3CicWfaoJgSGAOCcDsA24sO5mKrCwtIKAppBBYa6jeYMKR4p9yRQSeMcZVRdPlxvF3qbQniUQMET0SjjSB748du19efOVJiUHdiGPdROxuyUH4uPEND8r3nv8nWI6EkE1mQYqaAQZWJesr98le9ilHANGl1bv5kQLIHA5ONpkESIAESIAE5pIABRAKIHM58NnokRKgADJSvCx8eggU5MrVLTl+HJlZVPTAqwY3mJWl90gqvQzBowoXlars7V6R3ew3ZUETvEDc2NvblkQqhtgezhcNiCRLSz8oe4X/ECR/kRpcXK478aBcufx4WwEkGskgCOsVWVtbQ0aZhjz//HN4ryNWSMQEZNWgqs5CAWR6xhRrSgIkQAIkQAIkMAgBCiAUQAYZP9yWBIIIUADhuCABQ0AtQGKIxVGHxUZcNuG68qY3/bBsXfs3KcOqA5luJQWNAzFMjfBRwOoJWIhUq1mIFElYgMSMNAGNBPE+bpNi5TkJwbpDP6cWfkgK2X+XlWP3IFDq14wLTLkUhctNKNAFJoM0uytIs2tqVajA9SaMMs2eKYBwtJIACZAACZAACcwNAQogFEDmZrCzoUdGgALIkaHmjiaZwG72KtLTrsClJSzJeNRYXRSLiN+x8cMQOhYlk8lClFiQl194TCIw+EhquBBjlVGBqJGBdYj6xizKPW97WK5tbcFK5GUIJ5vGAiQC7SIe+wHJ5r4tCYgoQUFQr1570gRZVUuPOFxntrazsAZZOhgYlUFQJ3kIsW4kQAIkQAIkQAJDJkABhALIkIcUiyMBxgDhGCABhwBMPBB8Q9PZVvFnLidy003vkM1r34BwAWkDGV/UpSUOMSOL+CBpCBlRCBWaBUYX3U4tQHJZR8CwYoZmi4moUKKRdjqkwS1hvwnVUbCoC46ur4JIDoWm02lfRzEIKkcuCZAACZAACZDAbBOgAEIBZLZHOFs3DgK0ABkHde5z4ghUqgXZ2tyREyevN2KFWoDEYjdLKrksyfQiRI24vP76axIL16RQfB7uKyKZ3RyEkCisRkqygDgh6q6ygHggGlZYA5qqiKEChsYSyezUZX09jIwyeYgpWAdOM7s7UVlJRmV56SHZ2XvMZI2JwbqkUNR0vAmUW0CAVTU1sXE/FJsVPiiATNwgYoVIgARIgARIgASGSoACCAWQoQ4oFkYCIEABhMOABAwBteQIw/UkJ2urS6LWGFG4pGjsD3V5ef11BDO9zokBUoWggUy5xsqjUi4acaRaCxtXl709FTgWJJ+rQRSJ4PuyRCMwCXFzLW1ubcvGxqLsZC/L6tJpE3pkeel9spP7gkSgdahoUqmUTGYZFUlyMEVZhACzv1AA4YAlARIgARIgARKYDwIUQCiAzMdIZyuPkgAFkKOkzX1NMIG67O7uydLyshErqhAiQq7rCgxDEI/DESdi6saCVwjr1PBFvVZxrDRsMumQ4xIjjShiiFRhu5GFVYj6tSQgbDRMMNOr116T48c0a8wqAoLgl/SDUqo+DkWljkwwebjBxOA2o1JLw/kPJiVhUxnduU8Asa41E0yWVSMBEiABXb4DbwAAIABJREFUEiABEiCBfghQAKEA0s+44TYk0I4ABRCODxIAAY3voa4rGq8jj+CnGuR0B8LHCvQQdU1RNxZNxBKL3STl8ktIUYtYILt5WVlZkFK5JA2slErGRV1pNGVuMu4EMK019uAOExJ4s8CtJS3b29uyuqbih663KjXEEzl1w0/IZvYfkTkmbzLKqMtLvVE3rjUpzTBTr6FeTlYYRwCh+wsHLQmQAAmQAAmQwOwToABCAWT2RzlbeNQEKIAcNXHubyIJlGC4UYLwocFNT5y4R158/mtwhXm3pFOrksnvyUJsAaJESYrVLaSw/YZJcatxPgpFpM2FZqExQRxZwvlXbTWc2B2qrET344KEKiYNrmMykpYq9nls7WEEWv2iJ+OLN+aHHxfFj4kcQKwUCZAACZAACZDA0AlQAKEAMvRBxQLnngAFkLkfAgSgBFzHFdm8CncXeKaozJCI3wNR5Gtwc3GCmaqqcdvtPyHPPvePsPRw5I1Uytla88foCmFkg9HFEUCwEsQPXWDQYQpthMqI7FHG7zFsnzBpcjfWHpIcgqAaLxcuJEACJEACJEACJEACzv0TzHPVkrYGU9wIgq3Zz/rbuXPnzG+TvJw/f36k1WvgHlXvH+u4v2yYB2wpuGyHZQ3u1VsZuFcjDJ3esUbcB3TqYM2FBOadAAWQeR8BbL8h8OrVq3Li+HFXuIBlB1xWNCOLSWOLq0UUf+ty+cqWnDyxjr+qslfMyGISLjC1giQjqoTEKIBwPJEACZAACZAACZDAkAhQAGkPkgLIkAYai5krAhRA5qq72dhWBKwFSBG+MPnCnqyvwgwESwUmGjFVQKCr7xV3jeChSxVWHFtbW3Ji/TgEkDIFEA4tEiABEiABEiABEhgyAQogFECGPKRYHAkwDS7HAAkoAQ18itilkk5rxpfT8v8994wcO4YPWHJ5Jy1tFBFSNTXt1WuX5cSxEy44fAP5PWJMMNXAkC4wHFEkQAIkQAIkQAIkMAwCFEAogAxjHLEMEvASoAUIxwMJgAASrkjUTbQSjV4HMeR1w6UCd8oY/Cf1vYyXJmmJ2IQs+N3J0KLxPxgDhAOJBEiABEiABEiABIZJgAIIBZBhjieWRQJKgAIIxwEJqJCBIFL60jS40dit8oYb75RXX7ksVQTfWl5YRYCpGiQOBC8NV+Xa1tMmyunWTkHW1zX2h0Y4xcYMgsqxRAIkQAIkQAIkQAJDI0ABhALI0AYTCyIBlwAFEA4FEgCBXN6x7qjCyuOm0++S7/7XV2RlCT+oYYeRCkV2syLLCA2yu+e863fFcl6ScRtTmy4wHEwkQAIkQAIkQAIkMCwCFEAogAxrLLEcErAEKIBwLJAACJTKVYnHo1KAELKyfELKxStG/MjnRBY07qmG+LAvNyUuttIt8arjP00Tk2AMEI4mEiABEiABEiABEhgSAQogFECGNJRYDAk0CVAA4WAgARBoQMLYyezK6soq4oEgX3oY4UwR6yMHaw8NjGoWK4AYlxfNta6vMl5hCiAcRSRAAiRAAiRAAiQwZAIUQCiADHlIsTgSYAwQjgESUALq6VKpNCQWU5WjLq9eeklOXX+96+Ki1h26qPCh5h+66Hq6OJ/r5p0uMBxNJEACJEACJEACJDAsAhRA2pNEIkLEp8N9aKiMe1l9MJeSej0sa+kHZSvzuAgC+etdqt6h6mKdtofVPyyHBKaRAC1AprHXWOehEygUnBggqmtcvnJJTp7QIB96IalKqZ6XRFhFEEfkcK4m+ln/dlLC1M26IbrADL1nWCAJkAAJkAAJkMC8EqAA0r7nKYDM65HBdg9CgALIIPS47cwQqEO/gNcL0tq6aW5DVanWCxINq6VH1W2nCiAqfOgLwoeb/baBVeohtQ5ROxBHEHHsQ7Bdw/nccI1HGlDoa5pNBmXUETOkhhAiG2sPwdXmMaPgcyEBEiABEiABEiABEnAIUABpPxIogPBIIYHeCVAA6Z0Zt5hFAhAoShAjGvgvmQxJZjcDFaOKgKjLRthwFmsBgndX/DAXZxMbRAOhUgCZxaHBNpEACZAACZAACYyHAAUQCiDjGXnc6ywToAAyy73LtnVNoFLNSyyqlh0hyWZzsrS04mwLoWN3tyDLy6nDZblhQDSAKmxH8C9dYLoGzhVJgARIgARIgARIoAMBCiAUQHiQkMCwCVAAGTZRljeVBOqSRb2RzQXBpKKRBESPvCwvLUuxCIuQhA14avQRZzHvjtuLYzei7/sxQZzV7O9huMDAakRdbKTofp809iJ1fDy2/oBk957wuMBYi5MglPSTmcoBxkqTAAmQAAmQAAn0TIACSHtkdIHpeUhxAxJgFhiOARJwCHjjfOhnj9Cg7i528WghzldW5KhJqVyRRHzRiCghaCFb29dkfU1z6Kp1iJYflgquVGFE6A6HEHEVm5bzIidOvhMCyFclZOKI2DLtDu3OvVlnKIJw1JIACZAACZDAURAowT82EolINOrE9DJ3DNWq+a5cLksikTiKanTcR6VSQSY7m7UO9xeomy7xuEkDMrULBZD2XUcBZGqHNis+RgK0ABkjfO56Vgg4LjC61Gphc1OkskUNSki1loMaUpIyAqqm42l8H4XxSBq/RaUC6w+VMk6fuk+ubT0VIIB4lRctXUUQK36477rKIVFmVriyHSRAAiRAAiQwfgLb29uID5ZEsPSwETxqtZq51k/CogKBijRaPxU9VJxRsWbahQ/LlgIIBZBJOM5Yh9kiQAFktvqTrRkLgTqCpm4jYKrGDQnjBqQqlWrdvVnSClXdNLk12d7dwXonoFnExWSegYARS9wJq5Hv+bLAWMsSf4N8AshY2sudkgAJkAAJkMB8ENjc3JS//Mu/lHw+b4QFnZDv7u4aIaRehzOrppAb45JKpcz9xm/8xm8cED20birUeK1CxljNvndNAYQCSN+DhxuSQAsCFEA4NEhgKAQc95Vcfhc3IAncEMHNRe+JIHAUYekRQwzVS6+/JDdcd1xyhRJ+W5FkLCTbV0Xe+gM/gt8+vy+ANC06glxiKIAMpbtYCAmQAAmQAAl0SeBjH/uY5HI5IzSohYUKCyo8qOWF1zWmy+KGulqhUDD1+NSnPtW0/rAWKpNkqdJvoymAUADpd+xwOxJoRYACCMcGCQyJgPG3hbtLPBaH7pGQ7a2irK3gZkktPdQF12gXFTjLVPDnglSxunoUp1P3SrH8NFxg8MHrznJICPFWdLxPnIaEjMWQAAmQAAmQwEQT0Gv7mTNnTB1V7FABxFpd7O3t4do9Xj/UEydOyOuvvy4q0ngFmUlx0Rm0cymAUAAZdAxxexLwE6AAwjFBAkMgoIFPw3AHrtazUijkYBq7JjFkk4FBiCzA+qMMY44arEHiKcQFqedgAbIo1y7X5cRqVFaX3yPZ3JcPusAcyDZjK+jNDkMBZAjdxiJIgARIgARIoCOBj3/840b8UDFELS5UAFEXE7UKGXcQ1CLMTFWI+ZM/+ZNDLjkqiIy7fh3hdliBAggFkEHHELcnAQogHAMkMAICJbi5JJDYBU4weGla3KSUChA30m9DzI/rZDt7Ta4/lZbvPvd5icTKEglBFWlE5YVnRe79oR+Tze3/96AFSKAliJZvRRAKICPoRhZJAiRAAiRAAgcIaOyP8+fPN4OfqsWHusKouKDxNXSCPs7FuuU88sgjxjpFY5JoRphJiVEyKBsKIBRABh1D3J4EKIBwDJDAKAjg/qdUqkk0oeawDfgHJyUCEeT4ynvk0qtfFhiDQAQRWTuOmCCVbUnElmQvG5VFuMYkk++SSvkrh2OAtLUCoQAyim5kmSRAAiRAAiTgJ3Du3LlmsFMb80OtLtbX140VyDgXtQBZWlqSD37wgyYzjQo0aqnCLDDj7JX9fat4NsqFaXBHSZdlzyoBusDMas+yXUdKoIJ4Hgj9ATeXjNQbVWnUFyUWTsjqwgMQRqKyvJqSS1f+SZD9FjYcWQmHkhJqxCS7KfLGm35UtjP/bOJ/aBgRtSTBgyXXosTEUXWsQ8xCC5Aj7VjujARIgAQGJKAT5HQ6bbKILCwsmACauuhkdRaCVFo82WzWtFMtEOwEXLOl6OR8nIsKBOqyoou1JjBXU7iw6OduYmWcPXu2KYDYbdTKopttR912FTy0LRcuXHDuEtzMNN62jroOoyyfFiDt6VIAGeXoY9mzSoACyKz2LNt1tASgUuxkdmR1NSaVWlmikRWplsKSuSaysS6ylRG55fa3yebuf0IkyRkXmFIxLAkIG+ur75OFxQyeIl2S1EJCNjevSa2+i+wxNViHRJBZpoCbSufmjQLI0XYr90YCJDD5BEb9hHVQAjfccIP89E//tKysrDQzhthJ3Sw8qVeBQd0wvBNuFQcmKf2quoaoy4ou6hpirTi6FQkogAx6FPS/PQUQCiD9jx5uSQLBBCiAcGSQwBAIVMoNWICorYZzg9WQlKgq/8bT/0O++1//Iom0yOrGHXCDeQaGHhXYcURhARIyAskdt/0Pubr5LwKdA0KHU5lyRctqSDwR9txUMgjqELqKRZAACcwYgUkXQFQg+PCHPyzLy8uGvE7E1T1Bn9x3OwGfhi5TywNdVPxQYcdaftjvx9UGGxNDeftT1nYr1FAAGVfv7VvtWGsp7zGjrknjzsLTicyoz0+0AOnUA/ydBA4ToADCUUECQyJQruRRUg03t/rkawVBUCOyDEFjeekdUmnkZXfvWQnBBaZc2TNZYGII49FAityl9L2SKzhpcPOFCkSQGAKZqaASMgHN1OrDf9Pm5tQdUs1ZDAmQAAlMLwGbonRSW7C4uGjiM+ii7jAqfkySdcSg3HRCqi+9Xum1SgUH7zLuIKFaLxVhbDYUFT2sGEIBZNDeH/32tABpz5gCyOjHIPcwewQogMxen7JFR04AqfDy8H2Gb3epjJRz8QXcDKq6AekCViAaIF6FD/HcE2Z2K7K8GFO9RNZW3oksMF/FTbFT8ctXrsrJk8dNOl29OVteXvS0yBbCIKhH3s3cIQmQwEQSGPUT1kEbrZNtFWn0XSfjVvxQyxCdlE/6E+xO7ffGNPGuq+3T3zQuyKQsek3VPrAxQbqtFy1AuiU1/PUogFAAGf6oYonzToACyLyPALZ/CATU7Lci2b2sLC2uS7UCcQLWHBG8IUi8LCL+2/ZuHv7fC1Ktl5HxBUlyk4j1cQXxQdYEaXLfIXu5b8jW9rbok8JEIobtdvH3gqlbGRFW4xph1SwUQIbQYSyCBEhghgjY4I+T2iSddKupvtfqQyfh6iaiQVFnYbGTVNsutXJRSxB9jdsCxCswWSsVc20Ff7UM0fglnRYKIJ0Ije53CiAUQEY3uljyvBKgADKvPc92D5FAVQqlXUklNFBpCultS7KQThjLj7KKHSlEaBeY4MLco14PQcJQ32+sCt0kq8FRb7kb4sfX8Z2N8eG8ZyGCLKl60lx0I58AYlLEDLEpLIoESIAEpoyATk4nedEJtsYA0UUtInQSrpNyFQcOuzdOckta161QKBirCpuBRNe0YsO4BRB1O9KHC2qRollbVIjSjDxa542Nja6AUwDpCtNIVqIA0h4rXWBGMuxY6IwToAAy4x3M5h0FAY3TAbPaWt1kdkkvpKRQFDxVcsSJYimPm1wIFzAJ0f8EAVA3t0rI/pIwLjDJ1Fvg6vJfemts/MPV8sNxpUkgG0zV3EQm4vYJlW5P95ej6FXugwRIYDoITLoLjE7gPvShDxlLAxVArPihdK1wMB2kW9fSpvq1a1y9elX+/u//Xr797W+b7DfjXJS51iGTyRj2Goz2ypUrcvr0afnFX/zFZnDadnWkADK+HqQAQgFkfKOPe55VAhRAZrVn2a4jJFBHuA9EMzXCBOJ6OLrHgaWhRh34uSZl/KEf4vg3LHUIJcfW3w1rj3+VUFPX8GZ78TeD4scRdix3RQKGgJ2k6lNjdVmwWS1ssMdxP+HW/Wud7MQ6m822nNTt7u6a33RSqNtpG8Ydg8JmQ7EctU6WdTcCwTQIINZNJ2gyZ64ZbkYY7Ue1UtiD/6S6kejf/qCiR31YeseW7Q9161HrFTt2bLu8FiDq9jMJLjDKS8e7Wn5YAcoGbn300Ue7wkkBpCtMI1mJAkh7rLQAGcmwY6EzToACyIx3MJs3egKYeujtFf5V9xaNdmoFEFiGNJzPVgBphMpGBAlBKEFMeqkha+7G2kOS23vMI4CMvs7cAwmQQO8E1BpLJ6QaO0Df7eL9u/dSB9/CL2BY1wMrctgJttbTGwPB7nncAo4NomknpXai2q17yLQLIJoWV61DVDzQ/lHhw7uMu3+848umIlUBRBf9rHWnADL4cdxvCdo/OnasyGZFqFlJsUwBhAJIv8cGtyOBVgQogHBskMCABCiADAiQm5PAhBNQwUMnqUtL3pg8TqXthHCcTdBJs1oM6ETUBnTU+tq0n7Zu3u80HoJ+1gwd3QoNo2qj12rAuw9rBeEXBPz1mHYBxCsweONU9BKkc1R9o+XazCk6Tqw45Rf9KICMsgfal00BZLIDoY36/EQLkPEde9zz9BKgADK9fceaTwgBCiAT0hGsBgmMkIBOTFVcUBcAFRz0bzsJHLeLQlCzg1xHunEnGSHClkVblyIVk5SzTrQ1oKZl3qlOo55gdNp/p99VHGjnAuPtF2VgBalWwlCn/Y36dxXOVAjRca/iiP5NAWTU1FuXTwGEAoi6UNdhYey4Y2sw4rCspR+Urczj6nGNBa51bvy4fdvF8Y1Z7pkExk2AAsi4e4D7n3oCFECmvgvZABJoS0AFD52MtrJEsBP4cWG0k0+dSKtFh7e+1n1CJ0lqUWAzj2jQShUZJsFMvpWA5K1vO7bTLoB4LUC8/aEWMJq9ZBLGl9bBxvzwx8DRvqEAMq6j34kfQxeY8fHvtOdRn59oAdKpB/g7CRwmQAGEo4IEBiRAAWRAgNycBKaEwM7OjqyurjYneyo46MRPA6OOc7GTz62tLVlfXzdVsd/pJFoXnUh7J9d23UmwMtCApzqJ8woylnU3XEc9weimDu3W6WQBor+rJYW6LGn2FA1Sq2KDWoN0cv8ZtG69bK/19AfYpQXI+J+nUwChBQgtQHo5k3FdEoBwjAtagyBIgAT6J0ABpH923JIEpoGAzbLysY99zDxptSk/deKhwoJmVhnnovXTeqjlx6//+q+bSXMrUUbFBrWs+NM//VMzyVaBZNxZYHTCr/XQdli2ahXykY98pKssNdMugCh/6/qj/aL9oxy0P232knGOL2vxodZF6u7ygQ98oOmmZOtFC5Dx9RAFEAogFEDGd/xxz9NJgALIdPYbaz1BBCiATFBnsCokMEICv/M7v2MsQPSpt4oMmUzGTNB1UjjOxdZH31WksYsKMyqM6KICgwoNdlFxQeutk+1JqL9OsldWVpr1UQuQ3//93+8K6ywIIDaY7gc/+MGmm5L2lwoh435OpUKZxv3Qd+0nb+pYW28KIF0N1ZGsRAGEAggFkJEcWix0hglQAJnhzmXTjoYABZCj4cy9kMC4CFg3EZ1o60RPRQ+d+On7JMTQ0AmQvlQAuXjxoqlTUL3sd7rumTNnmsErxz3B9k6eNbCs8tY6Ku9uXHSmXQCx/aVtP3v2bNPqZdz9Yo83O8G2sVp07Oiin/0pV739de7cueYxMq5j1+7XWtLou7bHMveKOe3qaPtF19Ftta/0eBt3CmytT7cCiIqdKtzaVNg2rfe4Y8xYVy+btluFNsvWnm+1jX6xTduuY2zcFmydxvaoz0+MAdKpB/g7CRwmQAGEo4IEBiRAAWRAgNycBCacAAWQ0XYQBRBHsKIAMrpxNs8CiI3TYumq8GEFhUmLMWMFHa+Aa/+mABJ8fFAAGd15gyXPLgEKILPbt2zZERGgAHJEoLkbEhgTAQogowVPAYQCyGhHmDRjqcyjBYi1+FDG3r/teU2ZjHuxVjlqVeQVaNQaRL+jBUjrHqIAMu7Ry/1PIwEKINPYa6zzRBGgADJR3cHKkMDQCVAAGTrSAwVSAKEAMtoRNt8CiGWrQoeKC5ptSBc9r01CkF1/3/vd92gB0v7ooAAy6rMHy59FAhRAZrFX2aYjJUAB5Ehxc2ckcOQEKICMFjkFEAogox1h8y2AaABbb7BmzTikFhVWCBm3BYi6ftmYLOquc+3aNTl16lRToFErEFqA0AJk1OcIlj9fBCiAzFd/s7UjIEABZARQWSQJTBABCiCj7QwKIBRARjvC5lsA8bLNZrPyV3/1V3LlyhUTBNkGdB41/3blq+ihAVpTqZR5JZNJ+aVf+qVm1ipagNACZJzjk/ueTQIUQGazX9mqIyRAAeQIYXNXJDAGAhRARgudAggFkNGOsPkWQNTiQxcVFvRYe+SRR4wrTDqdNt+PO9uQCjGFQsEEAbYxSn73d3/X1NdmhKIFSOsjhC4woz57sPxZJEABZBZ7lW06cgKOCBJu7jdkPuuC7xr43/25FirjuypecawRlTruS9bXH5Dc3hNmVc1mj9WP9P0ALLvzIyc4hB32U/d+tmlR1X77bQgtd4uwY7DX9+HVoOeShsi/530f2ECZHTyGvcdzawHEmTyEQpHBdm+27rXf9utr0kCGQ1ItV+RRpMFFpVAa0vXiTNLATyE9B+nJpY4/sJ5+/8jZMxKPxpqm54cbsH8+O/ibPbcNocluEWYChno1anUJR2EOj3f9fOHceanh5BkJId1wi/OiFnH+/KNOSQ09ifZav17XD263l7Pl7eV+/sIFc163/VKt1yQatqb/TlrWSCSENLjn+0yD621HpzYF9a13m4O/DzcNrn/fdr/9j/9uRmL7LDDteDn1bZ8Gt9WxElSzVvvqt/1Oymg9R13AGDNnEj18fCm6S6WKqCuJjjEVF1T80M+7u7tNVxjvOa95PHmbcOjY8o855dBrO5w0vuVqRRKxuHnX4+IcUmDr8VIoFSUZR8wSbaOmHodIouc3/ay/O2lwg86/nY6BbkbNIOvsj4nz58/6CvLXrfX5rZv7CoscMirQIKBtKIpzqMjq0gOytfOEhGPOyVN56TKMq9UgZLgtCUwCAQogk9ALrMP0E9CrlC7mClM1N+vOzYQjgOgNSRXv5WpGFpILuF7FzKREtZB4/C6p1L9jtu3n9qHX2w3/+qbatv79TEhRb715VzNWTam3t7cni4uLojdcemMTj0U796+9MndeM3gNrXdQ3f3l2nbaUuw2WK9UKuDbqCTiMbShgjbEYJbbgJkwbrSa9zKeSbKnLJ389NsPWpV8roAb0pSpVT5flIWFJJ6E1cG0ZEyC95/QtQKlNz2ogZ0A9vLeHKut4ev+9YbaCgH2KV0+n0ddF5ob5nNqxhzXe1OzKD8dA7jPbt1vg/Z987jzd263g0knECpK2h7UztZKucev/mImFM5EW28wHbPxCm7GXQEEx/OhyUO3uzf7xWuQ/tOJNDjXcAxeePSiyh4QDjCh1kmDWzN9xwXfrBfBGh+BAJLAk1cztjAZdxY70PW8ZTl4G6ITD7e+5mt7I7/Pqutme1ZEKEZTLwUd0gkO3vXzoxBAqhBAojgAWx1fWsyFcx9z6n5IAPFPNALGSM+CyeEWNlBGu+NfuZ87f8HQRUsN/wqYx4wA4mDUd2362bMXPQKIv/7+g8VeMbRfdAy7fWLaZNvq7SP9XU/Y/v5yx59tmvl9f9EJpnPsOwfymTNnnNGiXabalaLHcbEvlDjrnTuHNrsT8WZpvrKd8YS6DzL+PQ8fWo2/1gLIeacDAi8gppWmyIMCCI4hdJZe8yIRHPvNNrU6mXnG3YHxZvtmgOMf5TmHDgQQjDHtX+d8hUmwDgttnXv+0nf94uJFK5RU3fW0fv5j3n72DgTvse89FwxQfyXvHt96vtLzllb4/AWca3GMmPMVXriSmM8hHDP6ST9rz5gxFjSlDzyuPbybzfKc81oNnrbfe8v0nz+dDc+ff2RffbDn++bxqSMPxxda0d/9H/rfnFX0XO48bDPHI07pa8v3y3bmSZxT3WHsDkNoYFxIYO4JUACZ+yFAAEMh4N5YODdzFffS5k6KcNFR8UMvSvpbARPtWi2ByUcC022RY8fvlc3tpz0XyKHUqKdCIt3OHVtcOHO5rHmi9N///d9y6623GjNWvaHSJ0x646k3i2ZptZ9BL8hB5TbL9E4i3BsU3/q1Rkki6KBKRW8mYxKNhOX551+VW245JfmCChJxvY10G+CZHOsNh7bLFUB6gu5Z2T6RqVbLhpV5oo/FERow+TMmRLp7/5NG+9k3gemlIocmQ4c31ht9GzBPf7V9qn7bKnod6GMd5RVHJIjoDEnJ+edxvdSvm3XNbvrdiU7sKu72dmJo7xgdvqoPGAFEb8qtAFJ3AgsaC5BhPFPrcyJu7Dxwh6sTBe2nixBAnCeBjvjkXex3+uz0DAQQNT2HVCLhup08eyfH7SZAdry5B1Kj/2eKKh428I/WXydxOv6t2ft5CCA69sP7CmTgaLhoBBBd7BTCruY70Ds+we5msB1cx1jWYL/tRp9ydyaner7Q8YIpCwZVRAUQ3Rrja18AeXRfAEHfHOxA//GvO3fb2BSmvH3jmZg2+fj62Ihv2v8BCrJ7vjkkgDziCiCojiOAqF1L1UxJvf11WAAJmmy6k+o+x/9hMSe4D7sTQOy2h4Wm1gKIPVcoQn//uOU12xYwAe+33Z5mhlSAMwIIrL+MAILJtJ6btGsdXdGcv/YFEF1Pt1EBxDmHOYurVDePZ885oDm+7HjzC269HzvO8eCcc80tlAodar2Gij6Kc60eI/qdeR04ZpxjSJdz58+h1v7zT5DQ4e8Lz3hv1W89N8neX1jF36nj+fMfcUpqDit7vDn2YGqToQJIf4s+cCujaBVA8NJrlQrzRgB5p+xkvuqYfGjx2mQVWvvdVX8V5FYkMJEEKIBMZLewUlNHoHkt1YlU2b2o6UVQnw6JZPNViSdwY9IoGFEgHEp5T0e/AAAgAElEQVSa7zcvi7zp9h+CSv/v4xVAmk8l/BMIf0+0UjDqksvnJL2QlgpMWGMwrS+WnMm8/t1+0buCLqxEuhoU3idUdvLgnZrY/dgbJm2v3oxUpFIrSa0akmQCbaio5UcM1hh7xhpDfz8sgGhZOoFxJ8ld1S94pVolZ25QdQKbSqZkc2tTNtbX8DTMuQFsLoE3arp/O6nptxJ24h+8vSPeOYtaqKi/9sbGmrFSUUuIWBxTH08984W8EUwieAr50ssvyenTp4ML7stlwVdUU8Dp965OJwE6rnWcuCw91h96nDYtQAIFEBXNulUQW/WP3rH2V3/jemEEEOeJ9MVHLzj3ufqA1jePs9/p12fOnnMFEFiyNDRGgB4vrrjXZOqfCLqc/JMhvcPuu/46UcPTatfK4KAActZ67bQd2BfVxNxrQdBy7aB+6lc4c3aiT68FE492ExhHADnnrO9SrkE5UIFQBZGwPukGfxVEzp4724MFiBao48ae17xigm2rHdcWil8A0e89FhgH2DljsimAwLRelzNnnAmdmVQbAURF/5IRAtUWxnmWrZPTAAuQQ30z+vOX7rKzABIglHvq6gggTvsddyVrAaIHoB47fs6HGuqu435vhQ/Tf/0fPzru9y1AHtVe2XeB6UYAMVZstv8DBJADzfAK7V5xrv/67wuIKuR6BRC4v2FwOQKIc2baP2b2b5eMANK04Ati7vvugBjlOef2ef5ySrft71YA2b9PcY5SuEN3UfXgVVQAyZpjryHLPguQd8jOzjec04PVSimA9E2aG84WAQogs9WfbM24CDQFEHWj0JtZvdqo1YAjgNSb84iKmdRaASSXEbn5DeO3AIHtgz43CqDnn5QFX6bLFVyEcVOo7i+rq7gI465GrSh0yexmZGV5xVO2vVG0ZblC0UB95xU+7GTW+50t3E707URXv29IJrspK0tLps+qsFjRpyk7Oztwg1mAyW0dbjzOevtWBvaRij5B16dX/U1enVrp1rrPKkSYinn69Yd/+IeGpwow+oRORTNnCdjPoDfQ3sl+iz7I5XLGFUdvRlUYWl9fl1/4hV9AkDod47pUwK1s6qpP66s1WK5EcFOHR5Cf+cxn5PLlqy67TgKb/b2Xd53QKZ9++6AO8/YPu/3rCgC2LHcOaQQQdPm+C4zejEM40AmsFan6fZI7YP/pBFzFA+2bfgWQkOSNe0xzWmF4Bo037wRIjy87ybbcej+I9fip1dVtyrH86EcAefTRj6D+/Z+/eo8bst9Oc/w3EKOgzfjrJICEGhBYMQmNwFn/7LlHzERbRbXWwSm9x4eOfxyHTTHRb1HhFX0CLHz8LigHurAfAQSCoivInLtw7rALjH+IDDj+va5q7UZfewHEOQ8fdkLdL7GlABJVvq4Lol29lQtiUAUHbj+OWgi4+xYgrgBiLKtaWYCoNZJjNWKsBfDQptn+IPHzgFDtF0EdAXAQAdReP/sSQC6cgYuMWh/1KiF0I1h1cT7z8vKK8R4XwqYFiBbXvBd06uvQ7PfapSWo+JgxFjFGAEFfqOGlng7Xln8A9zHf3tdHaQHSRYdylXkhQAFkXnqa7TwCAmpJUDI3Q45VgN4UOwLIXqFhLECiEVXrG7KbrcgyJtf64C21cJcUy04MkHEtmLK6l2J/DbqplE544aePCa+z1EUFkVhMfXV1e3tj4n8iab9XVp2sRLoh4zd79QoWdnuv8OG96XCeZjVw414p1+DWsW+RohP7qPER8jLaF0A6mb93U/NyaQ8WE5gEuoPgw4982EwE9aWWFCpAtFzMIzQr7HSzt4B1Ojz9sm453nSFGkhPxRC9+Vaxq1LFE2DXXFmfZOtSrpTldz/0QVlIIduANzJkq2q2iyTpjyzZjDCphaG/+n2ChwngRy9+1DNOD9+MHogBoi4jWMWJAeI8sfS7mvTUC0Pov4EFkIZnAmQOBK+FlLc1KoB4j2PvMdznTTzaX8P+BhJALqiPfYB1h/N4ufMyiAUP9qEBrQcVQDRsbQQWFmfPn8EExhG0AgWQQxFWdQJq928FqiDxVzHYPtJt7DnDu42vD5suMI570n4MEI8FiIqDXhcYPT6MzT3inhwSQFqIVGa89Tl+zHjtvG1nAaT9MHEsc5x1DluA+K81QQJui/KHcPyrWKbnKOtmZc9XgQIIqnHxox4BRIeC1wK0ecx4mXqFa7cPzTHjiggD9t9AAggsQCJhG8PJz9g/nj3ng26uR53PHO6AsOW6x1RzPDr7NzFA2iy9SjcHi1IBZNsVQJYwNuOOAII6rC2/GQLId/ejnlIA6bZHud4cEKAAMgedzCYeFQGvAKI3dBBA9MbUtQCBJgC3kKwsLaYdgUSveph3x+K3S7X+7JgFEP8luPMN5QGqaGNJtR+9JcLdVyoVlkIRFg0wyV9edoJ77i9+oUJ/GZYLTFBfe9vWul27u3m46ySduufdmC24kUioB4xZtH+9wSL3b9oHu4Fxnzt6Yh08cuYR8zTYBhXctwBBFfq1NOjmMGj15BLfm1gRmKAZywedqJ3dv6mzN9yGEtxiTNwSMzFC8EBMHA7U3xklvtr0ON5ataVN/dsFWTx75mxbOvsuMOfdGCBqAeL6z+v8EXFjzNLn/rvpmnbraPwMxwKk5nGBUdN45WotO9SiQNdz/OedGCAJx4JFHcabi50c6xf+frGTH/8E284M8d5HMMuaWy/lrFkq9F3r2W0MkEcv+PsveCLflnMf9bb97Uzg7BPlw+/Kfd8Fxh8DBJ81OK26VfhdYPZNB/erHnT8ewWAwCC1dnO/AOJ+39wm+Dg0ri1GAHF+bwZB1cuYe5z7J9u6nokB4gYK3m9ACxFk0IOgw/Gn561YNGHOX467AB5UgO+jj57vas+OZY7TfpuxR4+3ZnyrrkrxHCdmfXfcDHhOb2aBcePMtBVAsC8nCKprAWJigHgn8O55rFk/b8O8x7/93o73rgAErmRHhHHlw7lI6//oBesCowKz5q1q7QKjQVI7XlMOiGTece5pU9/nbxsPxfbpwXPo6AUQtQDRa/SiRwBRCxAKIP2PSm456wQogMx6D7N9R0hAL6SqAmhgK53QQwDRrzD/2IKry+oa4icUy+ZJv95HbW/qBUrk+PH75Nr2U+7Etv2N9GET3WGsH/DsLeBhakuQWDe7C0sW6By33Xa3fOtbX5cltMsuaryQXvRs3fKhbOsJRPt2O4wHWXJ7qCOMFMzituetb3unPPfcVyHkiNOeoHpbFwnzW//1115E6BSTBUJv/n7v9/7AvFs/84Nt804gdKaoLxujZBAK9uYtuB2akSYeVzUIFj7lqvzexz4Kqw/crKr1Nyx4EAvVLCqEwWil+f7xj//fUixCUfIu/hv+5tPoPupv/L+1Ek7g3d77Yf/Jaau9O4EdNQiqFUDUbcMKIHpzrjF9PE/he6qH+t+j/5pZPHpn0EDljAAC6yUnBojJA2Mmel4e+wJIRM6c+4iZEJrvEDRx/ym6Z5IcWBW/gOmdTPTDvyqaHjyESKA6liJRTXfpmPWfP/soRpt1qWh1fGGydF4teDwH6CGLgE5tGuT4rUpdg+hq/7WYQOlE2xFAHCFR+6UGt5cIhDMTFBW/myCoKhie/ZjrAqPfeU86vuNeq9w8jrwuGAHrNfvR31f2hyBRYr/z94OgugLII2gL9q3ubmay7Zrcm1gUaIeJfYzXuXO/72SkaAbZtJw9A+uIzl8mVhEEP323E23lq8E22y8OGxubxVzfVayCyFvBedDJAqMuSDjWOgkZXhcJLdRYvGnf4aTZ9/HvxM7QY+YCLG4M4RaiVF1jfaD+FzVVtrEa0T7EGKxrG3q1wvEIBwNef6zOZ4UpbUtTAMF5wMlbhSOnGTfHcfjQ40njzEQCLQD9Yp7ns98yzGvN0ut1HOcup/9cEfmAmOScVw+nwT044hyS/d4/qAVIETwQR0mQMc72Pd7Xlu9CEFRYF1uDPvd+hVlger/GcovZI0ABZPb6lC0aKwHHDEJTkpmbYVcAOXbyrfLMs9+StQ0NIlmD20tEyphYx7HKQvqtUqh8C1vpJFbvHPef2B7NZw1ZF/Dkr1tRwTWr1HYvLb1Brl59AbEh0E6EQ9H7XiMseO/jAwUQbxaCXtuvddcbjQE6HtuqUKNV06yuRdT9+IlbJJt93vnSvvy7cKvq3MD023+YTFecIKIqgMBoRv7n//wk6lNAQFTEILGm8AdcD+wNk9ZNb6CtC8MADFq5mOD7KG7y84UcYqEkTEpgTdv78d/7PReMug3BkkmHPHjk83X0eRiih6Z41qfFjx7IIBM4SThgMtzjjaBOHOwNaJ8uNI4FiP8Y2J8UOgJISM7jabGTEtgJqmgmdwjgGRIMmkEEkLCeN7xPEXvrR0cA0bFTlYsaqNWcRTQ9orbJYwHSHMphCCCPoM/ijgBS0wncMKyw+hBAMHZrmsUAZux1neBABdB3bc/5sxfQin2XiuDzYdgVQHyZIFqKIF62/ifB/dW/bgSs1se/HhcXkNFG62/7paYxP2BJZexB6k46XJMG94wKIG5mn0ABxDPxNE2x4l+AiOF37enWJcg3/PbT27oCSDMNrsY/ca4fJuOIXvLcCZgWcVAA8R7Xnh0cwflLhQYVLGNRZKzCu/O0HEIGquQIIAHXP5+VmnFNalqAOJYfJg1uWI8dFUCDBBDvRUlVIvdaZa5X7oVQ2x/W2GH9H/9WoGq6wLjWhE7GIbTU/azHki77aXCtAKLWqt7jxx4Hrc5Dnt+H0H+OAOJYejRQVz3+H4WwUcPfTgBU1wIEnyO6jnse01/OXYAAojF4AjNRtRL83HY1+0BL7PG6Y9c3Agj6zwogpmh3v275asnmLEHjzNjiHDhP93bfp+S0n1XI0uuRE6/KxABZeRtcYP7zoIGtnmdaPoRq1d/8ngRmjwAFkNnrU7ZoDARsmkx9irMHc4JEYlXwgMhcU49t3C2vX/26LC69ERYg35etrZKsrSeMAKLJJ266+f+Q1678b1zzYIbQ05PjPi/Yhy70ernVJ5H69M4xi3UCWOqFUk2F7U1c0MXbuZLa++xoeAnuPFlz/dYb+p2dPVlbW3TSuOLpmJq36g3Mbm5HlmEWUqwUJRlLmn1U62XjPpGK46m0URx0AheRPOJjpJCZpfUNisafQKBSuK/YxaaatHXX50VV3Pj+/+29WYyk13XneSuXyMxYcq9cat9YZFVxF0WR2kVJ3m240TNoYMZAv3kAv86gZ2AbY7sbsgfGGAM05mkG89CA+6EfGtbYHm/aSEmkJIpbkawqrrUvuWdGRuQSudX8/ufeG/FFZERmVZGUROr7qFJmRnzf/e4999x7z/mfTWPLIATrin93tOvvNrdW8UJtJ3og1V3d2NghNzd/FUVXismWK9HnQi6G83hBtlRetZCmLfP8UX4Xb6tahAf8+NYYH0pmGE/z+fX034CJFGMva/E3vvEXAAi0Xehz8/PzJGPN41FRcX19fW5qaoKfBXPlXoOJcrksXipL8BzJzxDQlYhW983MzBB+pKRovqJNqVSy5KUTExMkqu034T3mrlAp23lckvr7B81Cqn4qFGFhYZH567PQihxjX1ws2/dScv63b/y5ZbuBYuSw2XTdmazl/Mgw3uT1h3/8v1iJZNFefRsfH2UMU9WkqqXSEqCTB3oWi2XKQg+64kKJ9ZI1q2ZlbcWo2t2TITSpAngoYbcNQKZMxZ4sc7/CdxrfPOMbZnw3bRzyWJFiIL7Z3JRijRgNfVX6MZvNu9nZaeg0YHT9sz/BIrrtqimUa5Qn7qKa0f9KqIWAj6GhIRK7Ttq8yBvmNkk81dduACvRR6CCcuDovfopeqo/shbHfqk/q3iEtcFbPYxtabloJYXFg8Vi0Y2MjNhP5YBRCNFO8yfaav41T39GdZfIZ8sVSjgTw7VO5zotL0ubK5bnXV9+wP3pf/BVLcwaDogj7xHRYmBA1X027J/4aHp62uZO/VEfdEV+Ur+sqhV85/lzIPAnFYygg2gjvtF7VSpbHkQad7FYor1h+9nVzRpfKfKOtTAfK2apX1iYc3/1l/8HPEbIlXnUtdrvABf+vcrgan4FnmxZ/0R78X4s1SweWlxcdMPDem/R5k58rH7rEl+0mj+1VaF8edPx5QUKbjA+zVWP3dfBHqNxavya/0pl3X0Dq3vSI2dtc9Vl2rvDHph1FZWaZi/8d+TWGRvdZ3QXHbpBk1V1ST/Fe2pfe6nmW2DRamXZgDjNl8av+/S7xq2/tba0l+iKe4ESPI+NjXEWzbHHsGdzf21/mbJ517vUhtauntP3mmtLtgkwFS8/Kz4JbGWNMZAxWp5hnR3t7t/9z1r7PcbTyqUULfwxJE7ti+4dnc1CGGoLUuPQftWKP7VuvGeGX3fat8bGRhgfe3YhZ/QXP8Z50eejo3tt/SmcJyZtrd8Cautf58if/8WfBxr4vmhM4qH5+RI5jvrcUnmFc73PaK0x6efAQL/lbxL9uqnu5edPCW87jFfUhrzjunv2uPmFaduXdY8ufad50noUnVrPn/bndXvPX/7FX7LW8XQhfLLCvtiFh1e8NgDczFOH/77xjW+E86VA/9l3OnO2F4gXbt265fYOjxpfaa71mdaN9qHq+dI74GZmp8L5wlxjySmVirucL/Mtx6f+tz5f2CfDObpGcu2M5RqrAZV/SLhoIS86a9/gHIWXdZYoaXe5BG3DupFsoe80Hr1Pl37XWST+UULvlRXOlx7Py0pArv1A+7V++vE1OV+Q+draVa1ts+X+8h/+LJ4vzQEQv7fdqzxHqKzkB1hEMqe2M231Mkhkux9ib8W4lsS2UwCkfpmnf/3SUiAFQH5ppz4d+IdKAQ6V1VUERsqZeqXTWR6Jbg6h7q5TbmXtAiEwZ9zcwjk7nEpgHcqBajlAuh5AOHyrlXHgQ+1mq8ZWV72CKAtksuSp5GZ5c+x4MVYKvbheiqj09Z2g6st7tduDpQG5uBoiUUJQLORreUEWIUYBQTKW7FRfJAR2dUm5uvvhz81pDnLVZyVPrq5uoQjIqurbW1xUOIeEHiyDFsLhx00lX/MAUUjM6OhRwKxLAA2arxWEtx6ABgSkbi9UrqxsICx1uIX5dbx4aiEgpdIaglUNBNC7entrgmizEYl3ulEEdS0sVNz//X/9PwimCyaI7d271wQrKUFemZQIu2nVdm7evG6CqRQlCW8SACUsS/iLv0toFRgipUbKkD6/du2aKUC6d3l52YCUo0eP0t5Nu0eXPt+3b5+7dOmS0UpKSxT69fcf/MH/gEApwb5mTpJcKcEr5oORsP/Xf/3XpnDqn5QTteEt3Aj9CN/j4+MmjEtJULsSTjXW+Lv6I0Fc9wtAUT80Zinj+l3juHjxvR3HJ6X3xo0bprCoPfVFNNIY8/le98d//D/WPIhaWMfEl3/1V39lirUEafVXPwUMaH607gXgmHKaQfheWqSsMt4ilg9SlnJf5UPATmVVHgNbrJl+eKtYVVhFb/UtXrH6jkCwneZPvBsV2T/4gz8w2uXz9YmFV1Z8bp54/eEf/pnNv5R69U801Xt6+/K2/gQkSfkSvXSf6K950pxqDgf6h4yGUqL1t0C4XJZNQEAnIF4/8X03b0wAcMgyCRgA2Llv/AD7w7y3hHOflEYBWhpbubxoNNWYpXSLR/7oj/6nO9oA/uiP/r21oTUgXhYNR0dHg8IrAKKS4K+K3ZfkL83jTvOXAZjYaXx+zXUZH6jks36KV6V8iX5q+/d+7/eqnlAKEYtrRQOMe+La2m33H//j/8k6nAA4H+EbrZF5a0P9nZ2dcQcP7efzLdbwFTc0POjnhn1CYOns7KytH/0usFN/i8eVsyeb67a1L4VPfZRiJ1qrrwO4Jvr9xccBah6kjGs/EF8IuNal79XG7//+79vai2u/VNqA3wSm1aZL4NI3vvG/V8Nf1JeTJ08aAKt3ai3G9+jdO13ihSp/QkvPnxNV/lxcXKjubbXxeVBA7xJvqO8aj/YL0VOKvq6/+Is/3ZXHNJY/+ZM/t3Wqfovvr1y5YjQWCLuiOEmuclmAns4Cr1BLaZZ1QOtD3nOiwcGDhw0AuXbtugGpmj89d/TY4R3337h3Nxuf1mlcL8nzW3JIubxmcxbnamFhhcpcOl9Yh1w6XwTmar49IOWNIJpztSs6+bXlgcl7O1/WdjlfPJB69+dLxc6XqakZW2/aiz2YknPXr1+3cYtvNB7NlcagcXv5woOLumLybgEmHZ3wGvu39mUZR8bGR9zF9y+7vv4CQFcesKfdXbt6wz5fq2wYEK+5qT+/8JYMZ5m+u9N9bFdGbHZD8MAFz2dPDuFnbK+wmnvozJfchbefc314HlevFAC5JzKnD33yKJACIJ+8OU1H9HOggDk4yAWdRA46dJE5zUaBkc4NDz7tpuZ+hGJxyk3NXPBJNbkXY4bDWOOOHP5VV5wjiUYL98iPfDhYMPr68wiKc9aH1XUsWl14GCAkSKmSFUpx+XUnqEEGwTME19NCfpiwEbxfSPLal+11xeU5149VZqE8jcVGCk7BFJ8tLNGyyM0XVRYVJZ6TeXNjj4WfdOzxZVYlBEngkuCudgrdXjBredH/yuY8Hgjd5kIrhfrG9VvWznJlyRWy/fa7BKQNql3IG+TY0SMm2G0wX72U6JUiZqEAWFJyeG4slX1Fk84MfVtGQRjMUblnlvvXTAAWncqlVQSkLp4fZCI7zZotT5dCHqtaGekD+vTnGF+wpLbuPx4VDishlm4J02YAREHMQsfZhRnX1e69I8zauDAL/XroU4mSuUtY6vASWFjCq0beJptu78BeEwBLCNTdMNoS4+8kxjsqlHM2x/Bk/7ApBqKLlDPRd5FELtj9Xb7LJ2wp43mDWIqS3lv1SpCQatbl2ytu/8ghs1LjGIFyWzIr4Arv6yugUEPJyD+3Jq8bvcZHDticSimR8LlCnJHGq4o7EkxlsczjmeE9Xwq2jqZnphFGu2zsM3NTbpB+qw/RMqp+Tk5PuYHCOEpexrUa38TshBsdHHWzc7PmbjyABVOXF/Rv2/trV0MoAYp6Bet1T0fWLIHzeFAM5IZNqRYYsnW74rL5duZkHi+edbyVsuRzwVWbNTOyd8xNTN60+ZTAPDU5Y547EqxX1haN53O5AmuHdYFXxkxxEop3GQ8tAggM4skioEcKlxScVuOLYJDWy6HxowYAiP7mTYJniThb/+UR4EsrrNFcn/GUKQqTl+kHEeSYD7VOp2bwAADN7O/vc5evXnT98LeBVcU5NzQwTF8AkPDQUftaM+IHgacCduZJdlQAfNR6Wt9adnsHAXRY97L86/OZOfgFEKiQ74PfFtwg7ckDSLwrM2Uuk7N29b6VjbIbG9pvfBqt4k3XEOu/J5txC6UZ1ro8F9bd/v37qwpueQXrNYpbBYXf8xcALDzdiatX5K8urRX4stX8CUBoOT7WfW9hyNahlMjphQm3t3/M+Er9LqJIbbG2x4cP2FzGpJlF+KWnI8eZsex6cgph2mLOi26MdSL6macA66anO2dehUNDA9BiwYAkASAZPC16e+XJBGiVH4WeS9A240HL65ds/2nTfsbzOcZd5Fn1SfvvDPuKrsHeflsDAoQEBM4X5/FyK5i3zjp5BTQO8ZKUee0rurfCvI6wlrSfanzrrI3+PhRA9g4DWyypJsqYlGfWfldn1taseZMAkC2wjx4+cML+FnhmVnZzwmllHffVpOSVaB5w7APiX9H68g34MwcIgSKrfvrxFRLjG7Q+az8eHfRAq64S+6c8D7WvxHFsT6JZ65N55oW2Nea50rQb4MzTHrDM3pfnvMzhCbQMgq5qWLlcl/3U3wKt9Q6BHfKgW5M1gLEKVOuF/pq/vsIg88f51GL/lTK90/hE98oW3nXwmBR8C1kCcI2edeI7rVWdCdqz9H59N7vI/trWhdddn7sxeRGa9NheIx4TTTW+tTV5ruGpgjeZzhs7XxaX7PslgSKcgbmefvMg+UjOF/EO89/JQbOywfmS9Xt39XyZuYy3pdaz95jxYIbnA4EZmnPt7+LBmnzRa5/Nzs8QJjLI+Dr8+dI3Ys8szOvM77N9e3LmOufFiAHZc2aU2EKmA/Rm/xKgrfN/flb019mZMzrJK1T9mZ6HvvS7LgfOHYXmNd3pmn9I6F131ntrFfIjBlxNz10FQB10lZU21vSLwQMkepjUUoLcxVvSW1MKfOIokAIgn7gpTQf0c6FACEqVxUfWN8v5xnmjRKdjo6fd/OJ5t3f0JGEUvtqLQQf6P7n4y8tCng7JcOGf5SDozxKATVaVSvk9xnAjsyEgJjqyU9woYy0iGyCfIhj450IlVGsAHQmF0Fs95a2soVZ/99ExPobc8hhwXnOvfrcEqjE5aSuamPsG//iJPo6Q5t+nNtSWvFpMlA3ytQzs6meZtuWtoPEqgavmQZZZee70BK8XeX9oHJJZ9Z1+WnsMQEAFOog9p+SF+lcdE98nf09aRrcNQ/1XmwFTsiSi0YEkwRPogYBogSaalzgfgY8EqMUkqhq/3qnxJa+k1Tn+rnGINq36GKs7JPkhGedvYJ6sSiF0KCZDjXOQ5GvhDOpT9OxR24qqAIOx8SiXiIaD97zR3cakeVSOEdFE98OXWeZLn9tcySkmhFC3Gl/kAdEi8pT6p3GL3tbGbnHRYS6MDgmexNsfxZk17B1nqldMBhvzP4q+8bO6+8R3mqfEXMc+2pwnEgq3Gp/FyfNPwKvWi8am98a8LHpfnF9hiZoHjdnmSuMO/6QfRvfpyL/xXrUdnIMsYW+jd5bWvfp6J2u2bnw4jVRD4BsWh+0bSq2w09yE/VRrVX3yIWsOryeAPvaC6hX2FtFF9/k8Lv7eZp5uyfnT++NcbBsf7Vk+p7DW9JzoWuXrRBeqa4LPNA+6T/1WFJ76Ilpr79ReqO+r+wD32zxEHgv0iHOjqDXtP+iq1mbjeKrrKHM2OQEAACAASURBVHhoqUvGS2FN6e+W4xNrMkYLiWxIs2JD05kR2Nf2bu7xCZwb7k+uH8Zoe/XesMa1N9/B+Wf8yb3i6yR/aswxf1Lc85JrRd2Mc63f5fygdaLncIhxI6MNjBf/bOhTpHekcxy/5lX0UXvKfaWz1OYgUQAtPmvPhHbtM6UP0dnXqguifaBns/Uf+xDHGPdz9Um0EO9WvUJoq7oHxbHxPZFatp/G+dWzRfYeMJvqFemnUL+680XthH8fyfmSmLu4ZtSp6lpS/yVXJJwsRS/1RWe2zUdib04+Z3sac1TnjcU+pvtFi7o5i2smrPPq+SnahTnVZ3Z+xf0lzFuLqa19fAe837IN1oPWn2igXONK2K68vLpuXHNu/0F+sQ4KePNfNFvGu/YxvSGlwCeMAikA8gmb0HQ4Px8KeBd9JfHy1uOVVSwwG7gdS5HmcBsaecxdvPyqAxsh3IUYVaTVconQCcX3S8DXQ7spYB/h0JSrS8KFBAIMa/a792ipFx5adoEx+pwfsvz5uyoS4BFAFhc3zbqczcoqhcV+ctqNjyH5colaFcrlilaKT5ZSJkFLwnhsJ6l4NX1/UICikrS8fNveZRfvi4J9sXgbT5ftRJbssbSEBRSrXXxGP/VeCUHycDAlCXfXbsJykpcJuQJNQuiMBK/JyTW8UDyC4XMMBAW7FfHoUhGLby5PrhCSIYofdC0uKkRCscjqiw+3idV0RMclrIuFiA7xt5QcU1R4pwRxzYXm8tatDX522GdRwNVno6PK3VAbp4Q93Z9U2NWG5kTzGAVHtR8VU/VT3t89CPxSwPy8a759/os2H3RuAuH16wvuwH5ewDU1tYa7cgY39jVc0jPu1kQJmuElVFTeCVmLa6BM7LP6p3cnAbEohAoIkQJaG98a4/PVliL/XLgw5U6dUliBV04xEPI+D4bttvb0npjnRzliRCMlyjUwRzJlAOAkhM7NzfPuAWtyZraEJU4afu138dvkpPKVDFSV5qhAqF8aX1RY/NzXlLVW80camG1XBKy0ntT/ZqFsUgQ15+r/3HyFPiVyBvBc5MXllTUUBc/T8+T16S3kq8CBV9yXLJQll/Xrw/hzSRbJ+nwwJdzxcznmJSzDZTxflrlveMBriuIrrRfxi/rbDDDaPlLmMYJo4cvqniH2oy8TEwvwVz9K3TLeLcpV40u6as+IfKtHW82f5lGW8VbjI9rJgItLlxZx9feI1dTUJjzuF7PGZXQJCpH+1prSZR5fYVup0iUBwsZ9TXNogJ05w93Gk1Dlgskxg6eReNHoxVrU/aKfxo0DFbxYWwN+/92AFrV50jMCdbTO49pSP/WZ1kjdlQBexPuWe0RAcP00+3FprHy/xN6VhS+KhPb199f22KhQRyW02bwmP8NZBP6sfZIEk+J8t9p/LVkxY4+hR3UgbQNIXNePhGJqoC/jj/0WfQzAstw/9YCH6KwNQO9dWpbnCx40CoejgVoOEF/uWfuJ5mCn/VfvkFLux5eYv3C+6H2auyTIkxyHzkB9L6DFgMt4LjK/Agj0PE5nxlsVcmH19iqkjZC5bnIGLa6yZvAcCUaK2vnCucJefesW4aF9PR/ofNEZ2vJ8CWBt3Pvi/hCBHo1TCr/GGOUHAU9J8EI8KC+17i5VX7rtw75s41dlPvIkKc8O45UcF9e4vpP8o/nRdxk8HONecWtijnU1aPwg3sM5DpnGg0ZqVvuIGRVkGLkDtKExV/Fua6Hx+yow5MVPvLL8e9U/GQwKfdqABID4ffYOunS3XUjvTynwsaNACoB87KYs7fAvHgV06pBga5OwCUo5SsDp6cZ0glCBR7FZ8ZB9cJPXwUTiyXaPLpDWEYGlzQ5+s/T9vACQIKxFujZazspLSrQZkJxqsi7dXTMhVSok30O4kEKT7SHcBEBBbsDbh+RpNUUCtZGhvdCFBHiEaEgD0Ddyr+1qcFtQcsBMoytDAxNUMMEqZMISICINrZBjQX9HBSepSCWVuSUpbsTuR+frqZkFN4LZ2CxK8g5hiFEpUZLTTf5ZOA5hPxmSfrYH7aRxnFPTM4Q/DMMTSijrs9a3vvStL0/ok71JSKkBLcnpWSIJaA5F05cGJTHhJrkySKQoAS8fzFwRqBENepSEJlxS+jK4904QhjE26k3j9ePzN64FbS2TMPHrMymMHUoyyT1yP+5MSHbLlUUD86RJr6vaAq7BHhWod2s3UAxenydvysDAds0j9jkJNon/zP08kTdGyoRcm7OY7+RSrnGqj+rzBCbdMWLBbXyhBxvwhfouXpIrtPqve9fDOHyy3CA9bpsoVSAg1CMAAsUieTN6SXoqhSh4/ciSXiIJZgHXfLXjE1p6Gii5r37q/fpZWSc5oc2xEusKxCrY29cAjrqIL49zEuf6TuZPyp1COOSWruSTuiLvJYezygQoZMXyxkR0gxv0fq0LeX8ozEthJH1B+61srBq9spaIWJcfxwqLSmV0a80QyKU8Emghke5+7fqkhXKr17hjWdslQnFyPV7DtuovtYVW7XIJNy25/yvco+UVFkiMktP+JWVvteLzGq2zpiJ4oxCtHsbuky97ZbxMDH+eJJYlwj5azZ9CSzRfzccHoAN/xHWaXFP6rIQGIsAoecUkofpsGfROSXBXSPYrkE00iW1FxSYqh0mlLo7F76EZEhGzd1iZaimyykPj115SsYzAWtwDlNw3JoXWvVFZj2MQmJmBJzeYf/GNgGztr+LpDkIe/GU7t+1FSsLrK6VIWST/giWmrt8H9I4sgID2zPl5JQr1yvVOlxRP40/aVj/Ej32EVPmxhnUT3qTP4h4Q94Rk21J4LacRbWn9qbueP5I7beyz39nXAj3rvOESXmDyUFM7UektlZU8NO59cDyhlx2EUWmOewjziutHvBj3ldhH7dO6tFcnryRfVecv7Ol+DihPTjiSwjptVnQWsjH5RKh+PNtAfIasMVlUDkPV3hzPR4WMKQQmJldW+Jguz2fwK4aLHnNd9dcdny9NxrdugKQAV+VKCudLYn9aBmXPBrfM5NqJ75YHYtw+NIsznOODg/3IIQpPI7+YArSYA+0FSrJe2+u33DKyw+YGOXQIn/N0ImAN/lJyWiXLVk4hJWFfYx9UovWJKfLIjOyz+/w+F+aJF0cvLe093V2ed8qE0ObkZlInBSQlBu0eHwySUC4u5VmSB4hAIBm0Ql7g4N2nGDNNsp/DD/a26pSnv6QU+FhTIAVAPtbTl3b+F4MCCB4kP/UCCxZNsqcjUnFoYgn0ueOcyrzNFyXsoUiR74E0kG6ehFsDBR2kPz/sI9LPZCYO8GiZNKEsyjbxrN4BoDEX62AFT1rj5uY2cEP3FWUk7A4NdWMx8YqJ9w5RDo5OksMisGCKLpN53ZQzhOyZuRk3NDhkyucdX0mLXQjtMOs9koreZxYyxhXd2E3kpXmz2HGZEBV+n7i1Tt4Gn89FVv5tVk7dF4RH6brKz6H+SqFRzLRyVyivhnJo7HZJkIqjNE8HKULIydevrZCwkJwfwUIrBXV+oQYezBGrPEiyyeS1iOlfNJQCfvHyZXfsyBH72ivbEuS8AiHhexYXAFV5kaDbQ1UCXcnKOfp7haoT8TuJfBL4BBwJYLLkl3RYwnEU0GU1k6VR+Ij4Sbwh2kV51miPNVPfxVK5kkkvXppzx44Rt4ysJsUvaX2OisfsrCqwePGtLoSAj7wCW2B8UuA1vh7GN2u5CNRnCfTKBSEQUvxlYCSTr2z/vRbrFZknqY0Fpub5ElUGRL9o2dbt8rKw8Cn6a8lzEyFb0ZtFn+nSfBaLKG59vv/x3uixFNeAvpvHNUUWSvXEklPykp3mT/tJrHyk5yv46MeKCPpblXmURyIfXIj0vfICDA+RxwAFcn293ebErsCIMRwmYg+izuzMEuuZvBWsKVmtRbb5eZLXIuyLDlJi5ufXoLl3CZibW0MRib/XPEwiAKZ1qeSssqDHRJu1Ki6qJLKTeT70lx9SQMVfkU/qtowwnouXpuCvEc9fPJD0Tol71k7zt9P4vOeVB0cj3asJFumM8t0YgBjAN8svxNhiedLIeeb9Bo8MDAA6hLAWzYPerTBF8ZAs9roUZrG05EtO69q4TU4igBCt/17yeUSFVKC0EizPs1cMDZL7AAJo/xUAWCI/jBS/JVW/wGyu/S/yns0flXiUhyapMHo+09HmD7dNFoRA2EawU99Jsda9S0veW8A8rwIWFOeqMXyhNqu13yLwlPxOirhoqnFoX1LuiyElc2W/sqSjVOKJe0Jc88tSaolV0089a3uYmd81FoHQEfiorXt9pr1N/V1ZWWcNCWj3e5fWvPKXWKEnU9y9FwDHgA1cc6bzRvwd50rrXV/GZNtakkkwIfJC9TwwEMInKB5iL/Pzp/FBT9vTewCdAYlRcDMG1MUrwpDaG3SKeiBS79rC8CK+uX6tzPmimCvvJab1q/5W99nGo5f75Gmhs1RgycWLJXfsuBIf73S++EpbOm90bR/fCuCqP3viepB3Y935ApHid8qzJkDcKgvpLAO86KEKGGmvqiG7MfzI+I3jMQJtMsx00XF5Tc3gUjSEF54oUztfKpwvvp/V8yV4U5RKHtTS55pnrcnZWVXNwoDC+C9enIEWygsjvlceEK0JMxeEn/FcifMS50ll1MVA9YBXs3XQ/DPxrd6h3Dve6CNe1ppYX6UaFfPZ0aEKg7pPsgLg5J03nt6ZUuATS4EUAPnETm06sJ8dBfwhBwyCgFRGWaFsIIkMreoCvp1yT7acFnIZ3kOJPEqmeqVex1BPsAB5y4P//2iH+Fn9bCP512MIEj7R3dLSK3bICwQ5dYoSvTcvoSxe9+RMCkTxdySawf4zjHcNt+93TXGVAKIxn3rgq+61s9+xxK/6W0pTX99xLFHvW1vRdXt8/Li78NZZK5kbrVTR0rOOZ40U1taX96KJ7qmd7WMkMFMFiC53/tyL3sWfq7PzMMJQH0rZ67zDf2Zu4/JK4KcUdSlSoyOncctfwP31plfqNSn87Ok5xhgvGl10SeHq6Wbcq+dMKZautl5BSKKqxprKejK+tRWUQ0oc+nn1Xht+fnF/NrXce1TIZVUKj/pjgpdcegnPOHniSSvpqIRqpfK5qhKkkI/BwRMIw+/5vCSiLQORcCc6qN9q7/jxk1jD5uj3TDUURH3PZPpCJRT/PlUG7unZy33TdePL9Qzbs7okUFkFgGBl9lTwQp3SLcpNuBuXaVOOGE9kD4uC4bZs9j5LVKqyq7Mzr5sQ3df7FDeuAVqgjJOI7/33X6rFT4dwCN0nMKWzYx9VL0YJZ3i1Gp5kgnj3AebwOophLfSpcXx6vkDi06UlX/mgEqyYcQyaDS+aN5qivSIkpUNWQAnK4pO+3v2Mg4SwWC5XV6+ZxU1XLneMcXa79947b67QdRb74MqtsJsTJ+Cx5VX6c9Gei0pgT/c4/HnLcj2YwkTlokJhP3N/o+pdZfNH0sUi7mWywK6tKwzCVwZSCWb9rwzwlkfyj7uKfpaxouZQ/tTXZZL8ZknauDC75I6euA/PtU63SCLmdZIJxz4LDHjggcfd22+/Yi7monXMTxMBA4qSsMYfMZCmVH6nxp88Ozh4HzzxrvGX9Zk2errvZ3xvW8hUBMIKvccAZ0QHQgPD+tA4llBkcyhGstBm8bZqvS+yquA38tu606c/ax4sxaKqofgKTlJWe3nH8N5++OsVW6cx/0f0DIt5fXLZE5Yc8r33X/fzFyyqhcIDKO9vNaw/9oPViz4/kPJusKfsI95kjkS2om8HiV26AcWLaGZ9xBcowaXKnqt0dCdrQD/X6UCGpLlqQ+vVctEIWENxO3bscfYheTnlqWD0YjWfTx97rVopLlI5jEuAI4WezXtIoIASNypUb3AQvgH0WKcseVTmFK6mqj9ra34dLKPQZ1EeCyQRLpVuVZV08YBKfmrtCzAVYKIQT5WL9Z4neHqR/LdjD4mn+UwWfJV4jiFv9j74JSqlI3vPkA+LajaFvSijZ0mi6cPHFPrQ1XMf6/HdHa0Ae0nuuYjCun57uYE/T8GfF5hT792m+eojkeXaOok9NL4Q3rB371H3zjtvB2COEziUiDVvN1VtYny1tR9BEJ3P3goQvSI1RyMkf1Z4n5KYXr78Lue9cgI9De0J3yPB7J62NcDcF8ybSuCGzgvtf9GJUZXSdBWL71XnT9/19Iwytkm//9Idf774z5SjQ+vHj08ein5PXl6lAgmHBoE1rrxKMtZuwGw6KU8F7QgxEa/3nImlymkLTx47X+57hISf8oLJMvevV8GJwaGH2NeWWNN+f7L8RcF7L5ln6vixJwnzm2AdXPW5NkLOk0yGUtOLM8bPBsTxvp6ece4j8Xjy/Azni6c+K4SXZDiMm8lB2g9U0ltgzm0sBLc5WLSeHPsw2CMA22MWiqckv7c4I2J+I/HigQOnkC/OA24I8PbgYVz7cU/rbBvhfDnE+fISdPVnjtZ1V+YY916s5naxvaxDiaYv2T6t9vv7DgAMD7G/nPX7C89q76msyRhBdRtDJbyXTg3oiIBHDWy7N/lP5X2XIIMK0pNQmMN/g8S8XZxXy2U89wBiCLgOb9Y+mgIgxtTp9UtPgRQA+aVngZQAHw4F4uEWWwtCVMIjQYqHFC0pKv7SoVifU0KfePvQz/CnlPf2M4AT56xX2dyTWHledHtHnkJY/bEp04NDD6KIv2mJQ81YLiUqCBJdnfsQbimfirDTmTmBsPCeWUT27v28e/+9H1K28QmUgJcM/Dg49usIQOvu5tS3LUEcHruAJ59GGPupGxk7hbJ+wRSJmDyu5onSjL7qrRcipARY0kAE6lz2OH1738CVffueIA7+JRSgR+j7Wbu3t+804ztfVWb0jhgq05t/lL68ZuPLF+5DkALQYbxje7/i3n7re+74iS/x2XNO3t/jY0+61SWsjIs/tG5I6ClkjyI0XqLiyZPuxq0XTYhCh/Hx13sEfGG9ggdUbQY1iAqJVBegT9FGpDKYcp21XAm4ZXd1PIyS9Lp3TwaAqawhkEKKTOcXCDMBSFh81pJvRqCmmpyPRocRYm/efMME51zuDAKun9/OzuO08z6CHaUwN64juKt83meIjaaKQ+VlD+bwvmzPg+Q2edPamSu+UQM0gueL6dpU4JDlkQCTwLVReQgMrBcGXCGXpQ8CceChgwe+iML6fcChp8hU/2NbBlTEreZ9kYIUPUCkwBYK9/Ps26H/J1BIvPLQ2Xk/v0uxeQzeedUUlWPHPmvVKCYnXzN+EBh36vQX3I9+/H331FNPuMtXXoYXNuHjaAfDmrjN+yOuQj+e+fkSNCr4RLkIxf1UdJqfu2A06QYEK6+cA/h6GI8Q5orLeBgwa5bYcCUSrOYr0FoafMjdYl7Ut97ewG88088czM/+xO3b/4y7eOW7HiDKP2WeBUuVlzyf024W/l7ffB8+PoQF9ypgTADpDEDwHjz1+4e3/hrIwpDFK2b01vxB23zfEbewfJnKGSWqczwCP180K+/IyHHev58qO98PPtOaa1XsAWgC1BOfFHKHEbKvuD0wcKH3QaoWvWn0yWWeZp5/RO6jT7NefmrKyPjoF1GWNtz6yguqAmprbqj/Swjry9Dvp7jvI7SDxKlrS5jOVY3Jqw1SvH0YWW1cib9VYpi+CJwaYd1NTLxoys3Y2GMoKa8yzw8yL2/SD+e+/OWvugsXvmN5ayzfBQ1KqRUgUsjDYyXPY5nuY+wnFw1YGRz4LPP/Asrso25h8TVTZAf6njKPmvX1N61PUsT6+gAm0HSL5Qs+XwxjVAnSHnKemHeKrfv4M/bf/xQAqv1DAKx5q0GvQv4Bqga9ZUpktucheFo8Q0Lt+fOmwGXYa9dYB7b2eVc1dJG/O9uGaRMlmd97Cw+zd79uY+zvf5zfX2Hsp9xC8YKNpStzHzlY9rlXXn3OjeGQqPePDD9pyuSSzoSkYTpOAgoVOy7/RET5H1G5x8amm70126BEzQs/Rkc+5W7cfNnofuL4r1FC9p8M6Ozpesb1D3bA7/9S9QyJiUGN33nF+PgZd/XKOfOY6Ozwyqg/Xz6LwvkC58tDrrj0hiWi7ev5vAEx5bXvEebk99J89jB7TJ622HtorzsrtxS8KIIBwuYPAKGmnEaFNJzNAq2YH/XFeFs8v3TF9pV9+x5yM5NvsB/8Op55/2hDNyiVRgUa2pzQTPSQtPUOD/nz5Tg8+X44Xz7H+fK8O37sGSrnfNdRmIVxH3OriyqB/pOqmNDb80UAAsIYZ59F4WXfZc/OMLG+/7rkvZDIZaXB2bz4c2eN8NxuqnypOq+iWru6OV+WXzf+O3b837hz5/8L9Pwy+YCexSvIAzg2jeIxxpZMQjo8fJIy1+/Y2s71nGJ/vmCT3dn1KPRm7+05DGB1xZ45NPYV89S4fP07Dic9O5sH+k9wVlOqeeZFnzDd5KN7kHt4p0I/svlHmKOzBlSMjT2I9+WbNkcHDz5qnn43b75qPKfvzSOR+RGoozVQyB1i7V+1g7iz+3Ho8Yp1prON86XyNnP+JPSgmoqBIvvcno0DtO3/LjCPy6X3AXade+aZX3XPPvfPlAD34xH4o0py7JZhZGGa/K4R/6j+fk/jt31Fu6Re6eWJ2t9xn9Henfw+8er015QCv6QUSAGQX9KJT4edUiBSQNapfQgo1659z6xrxxFQL7z1T7XkkBIEMkcR5i+Zp8T09BbgSDi8vYZigoMSZp4+83mSXf7QTdzi91Ofw7r0vNt/4Gvu7fe/bZUzcIxAsPsNFK5/INwFIRBZbaj/yzz7LII6ZYKnL/hKByY8SEAh7KA3lvmIVnr1PCqv/oCPLsr6prPdK/YmjKHsr6Ps26VxdB7lu0s+2SLCj5QggScCKiSkWhSTBF7+De29n369jWCHQkAp46XyjxjLb7tLl/8OBcmHPxzc91W3MPcdU0AECA3LK2PpPben+7RbQVGxyiBRJ9gj3/UoaAdBNQAgFhYtEIU+VuO06cP48NcAkb5N3hjedfgRd+36WXf08GfdxNUX3OHD/9a9eu4/uUGfT9aH94RpWVCVA1MY/LwcPPAkFt4XTSA/dPjLJK571t138lfdq6/+s1lqJYCO7vsdd/3W35ryTqVd8iJg3Zt60e078DjPeoHQmpcCrf6aDKfYqQofkbvCvq0pQNapAJYImDl04Cn33rs/Nj7o6v60m53+qXvowf+GnCTXEM8nEDqv2CPRM0C/S5G1Kj0hyaB+Hxt7GKUALx6E2/tOfNmdP/8siSefBgD5UdW/uqvrcZ59xao9DODBL2BOoEln5wEU1Os2ZgnDJZLP9pJbJKo8SVd/T9UakCnrq+hpFWo6D7ktrJ7igUPMx/TcCwj8D7F+UIYGHoGPz5pCLhBELvGqjiKlWHNk7tMaD+xQ6D2JgP2Ovamr62lXWf6R68x+Bp5F6bFJVRLL33CvvPEPlHaVR5FzR4581b1+7jvuzIOn3eTEeT8N9EnBdTUHc1M/Q/91B1Z6CfvS6eiXfte6NWV++Iy7dPNNFIg9bggQ4+r1N1EIPCX6evAAm/qBw0nBvISk6OvzmZki66PPtfOHQBlVITl6jLU/+UPjwbGB32YP+DvGAt03PFhFhJh76IF/Cw//J4entiUIvMGUP/WZX3PvXUYh7ly0vC4qTar8EbqWVWaTTtZCYZJKgx+f6Czlow9Pr84OlK51z0fDKPEzKFfJ/D/yAlsoXjHFTnMnRaga2sZYrJoKtBwYesRdvXYWQFMK3RPQ/SVAh8fxfnjFJ85FiTt69Lfc2Tf+3gAo0gP4kue88zreGqKVAKJY8tyjh0kQt2b9NcCHEuLdJDnWFUG2fO4+wNh3Dbjoypxmfz4PwONntTPjgT+NXZU5cdaoao9EDxgYrX1LPHfkyGdRMl8AGFKfn4BHX6JfD7KPv1mtMJTvZn+D91ShU8CU+KwPsGRl7RX26dso60GTrhqwVbbd5xSQPVnArh+fxiA4kZ/iFf5pfJ3tRwhBu2y8n+3+LEDIC/T5d/EY/CYAwOf57oc2zls3lzgfsFwzBinOoq0Zz2lEe9rpU1/lfPmOP19O+3Nj/8Fn3KVr38Uqz33MQ2/vv3aLa//VgxF0STx7aPxfuXff+xuH41TYvFYshGd9LWMebfizmNLo13tUTvk97F9VfJS/2wH8N9du+n2w6zD7wBUAkN9xi5SAH+zLuGs32VNDRFAEc+ShYOdLwFTEG0PDgFCLF8L5goKN0WH/vn/DWP6Ly4g/8QI6OPI1gNZvO7ADH0KoULvcVxnfd1gvfr2Xlig5b/m21HcYVuhi7LeGwr9NvHWUoF3lnFdXSAYqYjEX4yO/jrfaP5rHw4mTvwVg+/euswcAAD4fG/+ce//i81YpSPulhf6FY1dnis5OO1+Yl4P7HwU4fc32lUMHf4fz5W/dfQ/8hnv1zf/PQCiq7boH7me+57/JmAUge3p0dz8KcPWagRHaD+7lkvwiPu/hvLqJ0UFre3DwDGM5Z2tbPNDXiwfSvDcA6F0yepjnFvNkY+IegShbAk7Hoe/qd+wcvO/oM+78m9/lrP0a4aTfdlRhN2+eAyO/6y5f+qaRWkB1G58JVN7TRanr+euWUNbywPRqQemtybVvvbiXoabPpBRIKfAhUiAFQD5EYqZNpRT4OFJAQnRb23HX33vIkoRNTDxf9cCYQWl54NSjKBKvGWCQz+51w6MjKPuL/Cuh3CyYsEpeToSMx7Ec4S4flKzhIW/VkoVuee0NE+w3EDJGR7/iSpXvmcAzh6fygX2PI+i/gvXrCcAFQiAQUCR8CAixvknLqoYoRAo3AUDCV3JlLfSSYJXEYIvF86YoS7i2koD8lHA0PXMOxRihHLfafD6LNXcRq9Wsm8doKsFufL9XYi20hOfH934OjwWEQQS2pfJrXsDlGhlC+H4f4Zu/JeecwQX/wrkX8A55ivjgH5ugJduPFEjgH/41bHpi+AAAIABJREFUB0AULiOZNeb0EAiiJIPZzEMI9gXc6ZfN+uytUke4c7/LdhbcZvtlNzXzFrTvY87yKPXdCIN7qLiA0kmDUv5O3vcMFtfvVlmzMwMotP6+hQStb1wxJUXCYCGHcrTxkgm6UoDOnP4198bZf3IPPfJFd+3q9z8QACIanjn9JRSxRYtb35DSrwFzWalhWbx7j8B7lwm7eBSFdsHyeChcZgXvBF0CmPbtwxNp3lv2BC7Iul8svsnPM/AooUgI1fIcKRQeQ8F9tVp948DBp/D8+DFhEAB5S5dsLDFRpHi+Gynfq3gROEgCCOQ8IaShHbOs3imFfy/KywqJZwcHRtxN1gvTBYDwgIUqydOmr/801t3zgIkPwwfTKMa4rePHLg8njXsavj916glCG1BGQyWJ0ZEv4630LFb6L7or17/vQzBQYvsHPkX7L1ufb2Ck/MIXfhWL+T+zPvaTZPmGjVFj3gkAWbcwGZJXMs9SpMxTSBiDQMKuY64HVGoD1K+EB4eUoag/DePpsLL6YwPgBvAEWl7stGC/06fG3Stn/9H4ROt0aBAlGxCIXJGmBPVD//WVV90RAKo3AaisbDDfDff9rnvjzW+68cPBpV4W1Pyn8f75KfzraV4EYehj8Erq2knOFiWs3OmKJVqlXOfz9wGQjeEZcwuQ7D1TgLT2xeNdXVrvlw0sGhy8H74jDwiEm7x1i3UwbWEZAjyyucdYU/IcYT2yHxw7CpC7wNrvqoE5sqCPjbEXYOmW8qUtz1TnroNuk5AoAaLia8uppL2iKQDiNT7RWiNfxFskj7eIbhVwNzI0Brh2PzwxB03esHsFCkipFm8oFKZYPOcOHHwMEGQCRRJ3exKolkso56HhPjzfigve802XvCbOnn3BPfPV33BvvfUP9pnyJOzHm20KsJMtxNpX7uR9+77ort78PuNOUF+dtbHUPEA8ABJ92DwAWgVAND6eGdn7GHu6Apw66SvgHp/1ZJ5yhYFRFHLClVbfw1tggneeZK0J9OoBxMnh4fFqFTTQWOZm2ZO19fP88PCXCH95DmAYa//ym4QZ8DF97+39LTcx//d4NjnGeMU9cJLQx+4v0NYP3MgB+I7wF9LZWkJeMmEEuEPeUxpDEwAkTlLYr/Z0jJC7a8jC3xYX3zZ6aS3pa/JO48lIf/CcUziFcr7MTc3CD4SmrFwFzAjnyz7PY9XzZeRpeA3ws/tzeCI8bwCIrpG+X3EX3/8Xh9OGnV9gLOwHX3QrW9qPN/C4mnHDoAkewNGVAEDitBkI4vNEzNGBwYFxPBeDlx+83tlWAAQdcOfe+n/t7Nt/4MucfYRDLb/tHn3Uh7DmekZcN7E+Gs8W+0SxeNFa175+8uTn3JXLz1c3jc4uPDFWzzIWzpnbwfjAfjM0+GtutvhP5h2jfUjgSWfnA25j7S1bLzuWuk6wYOOv4i/SOGGU+TRfkZiVikOTUz/1FVygmdbnEB6sNwF55U2lUMqBIfJCtW+62akb5GIjdEi5daDtvpGvA5B+yxHNaTJQHg+ZIiGzIyNfIXH799xCmTxmg91uqPBVd/a177gDRzxgr3y8I0PM6fSrHshhjJbMlXZKZWhOQtba2aIRpADIDlOafpVS4GdCgRQA+ZmQOX1JSoFfXAp4AfUJrDbezV6HtyyqEoaOn/gMFrefWCk1KX+yBul+CXuxooAsIkMDPtxCQowEflmFHn8MV37AgXzhNMIDbtsIFCqIcf/9WOMu/40XpBFShgdRgOZ+ihByBKHrMsI/SQAHzaRt/5ZIbumr0CSvegAEz94q8HL8+BPu9bMvmQJj1lQLNTiFsIprOh1XboIFLKtxrOWyT8oqq7zy1x479gXctX9AkrQthGxvBexsP4kA+44bGX0aKxOW0iDEjY9+CsXp5WCBp7vtw252YsZ95smvuzff/JZPQCb9zbobARD9Hj1AvAdLmTiUDFpHrCoTqxdkMw8CML1J1QVv5TdXYR5YBJjav/8LrrT6g20u6leulNw+SspK0c3I4r2AxZu5jO7LCgGamTnv7n/gKcIBfmzgjaxkQyOfd1ev/tDHrSOw9uPSv0zIShdeExu38ajRnIcpCNWegwfImik83gMkYT2N0xW06Q5ys6xVJqo5VaR4jY48gpX/rMW4H7vvIeL03wDcuG3JgnVJmRbwIV577DEPqEkBiuVr96JYTSN0FvAeKpU8uKBLoRC3QgiS+DWTOYKHyWX44ChhGJfMorlYwvsDV5clTOW9IdzCP91oqcfBH6FfVUoigNDXe8JAJku+KSsj3T167Mvurbeftb4O74XHFt6tloKWxVTCuNaA1ojCimZmUGrpm+ggRf3EcZ6/8KwbJXSjvPyqL9/MXOzb9yUAj+c8KCkXbXkxbV7iHSdQjvE20ryYoVFKjq6oUtdmTDkaBCYI+IjoRkxuWsifBFwDkKKNssq5mpXcu+8fHPfhCipaIzDN1FstTf5Z4lfLf/AwtCani7wlwjLNdT6BIvsSCu4DtP2W9VGloo8d+i2Uk793q4xD+4RCZ/LZR/GseA2gZdVyiQyhnIjeVqoS5U6JJ5Xk0BqpKuCRufx+JEVDoOnw8HH44X1byzFPifdq8yEYor2VMA4hSh78DSVMBcLlsGSXABoZn54jdYE7euQr7IHfIzTpKXf+7R/7nEL0+8CBz7pLV14w5VcWYClhDz/iwzLmF2p7WHGRHCByGanjq5oCFGdLP63CEF4EGmeeUIupqSs2FqvUYbkMHmF8Z20cnR2jrJtJT5LguRGnX2DOyfsepyzvK2ax1vpWCElG4OcG4GfHQX5eqybiHR1+mjn8kWsPFnN5TRw48Hl3+doPba+rFuGq0l+ZfeX1IRAhAiCR3wR0+PFZcmn+FXrvwzPmXb8nQ3spjQoTsHw6hK8tw+/lki+/amPlnhiWKH4bHDjD+XLOWED7udbT4499ncST33L53gcAHFCipXQyZ125z7E+UMjDZiWAfrDwKfaVl90ciSwtQSl7sXKwrCyr+keWW33+mW37V9hPbJ0HYL/ufBGQaOFKX3BXrv2AsWgfPU3443l4cqNaUlW8b+cL59GxY5+DF59nH7rthkfEkAK1yYOy8i7n8Nfczclv41lAXgfIOz70NCA+gJF3iDIPkM6ezxAy9hPWj69KpqAHD4BowGKW4AESlwgfL+N62UUi3HYtXM6etVUlj5Xh4hHO3LNuS2uffVZ7THcXhpDNq+xPt93hI4SGLF1LLDbHfrDMnpStnS/yqNL5EkDV3t5P8ezL7v5Tn3cX3mXfojoc6UnY854i6a4HUzXv3qPnacK8fuTPT7/l3/UV8zIVAMhK5bPGW9oPsAlUk+4qN9MS+UzMuzCE8CpB++CQ51Otl8ceAVA795yd2UUSBytZ9V7A5+nJlwEBCRVaJ7yR75T49MlH/1s8M/8WgMfP/whhje+/K+8/330LFQ776E7g510PNn0gpUBKgQ+NAikA8qGRMm0opcDHkwISIAYHT7kffP9FrNK+LKUEiNHRMwia0xzqUkg2ACbeNxHx5s0iyjfSBQLLzZvz7olPfQYlXeVv8wjs17Ekz5rVRQJ7b4FY+nWsRUFx7+44Y4Lh7bZJFKgF+1jJ2A4dPOouXcTdG28PVY3Q+1fwSc2TwEs5U7xsJMU0quD1AMgquTMyxNpKaOzrG0W4mqwK7Qo1sHwDw4dRpLrduXNvALCQCV7WoaAAqXUpCsMDDyOMU7Gho4JlddS98spPfXUMvsvnyCUAGKHOyLPjwAGAhGkq+iC9zc2/x/hV6lQK05Puhz/4MTRCLEXQk4JscqcBIFIadEmiRZLH59wUINpUZQopKt24BFRwyVhbbXf3n3gKMOdFBGW5yXuQR+7UVJHEK+Qk/XjH4rctSV1IPGsllbk62sdRKPqhSzeCfoVQjPOmOCgcY9/+MygPxNUrBIguje3/NAr9AnHlKyiehIgoPASh8IH7AMZIChfdk+sAEAOoNB6fGyKYhsMcJfyZgxI0PHwC1/X3TJHQPIk/pJS1dY653v5uQLfLdTHmt255d3gRqL//mClGS8QttKOlVSoekLlxYwMXf3ku3TTQbpBwlwGU7iWItQUTbqxf92qNAXP7+PymeRgVF1fhk24EZirHIKlG6MZTLgmA6G/mESLLg0K0WqSa00MPPo4AfN4siuIFzZ8UtQ6swzm0PFlIowUyTLj9kEdALusT9A4ODKN03uQzYhO4iszN8eOPozwo7MADjifxoLh67RJK3m3mjpAbARQI8NncPnjxpil96NfmUt4cAPH9X0XrVOx/BIik0Ilfbt2axaPkaXflBiAFk6wQMJyijA+V52Sw/wBW5puWC8L4OCiEWgNy0b//xOfcrelJckaMcM+Ee//yi6z5IZeB4B0K09h4u8o7GZRutzVsimZlC5BBPNp2lHCSQfh6HmX9ArzZhYK/gKdCyFzMPaugJapi0uqqwj1SJDtHmaNJHw4WHtm//2FChW5aUtgyrhvan/TM4mKtIo/a7i0cxQ1eCriyqMwBOqKhQYcZ3PfHxg8yTyiC0EfAyIF9p5njOTwu8JopTRr37yM0a2LmBvmCmNcJcolAo2WVfMWrYycXePVlXiBJLzlmUCLlKSQF8YlPPYW3xku2/8SSywKdRkaOmleM3pGs1OUr8xCuQihTtmef8ZjmXGDS7Cz7VrjEoxsbuCBZ/7Rm8CbL9EO3CmCVX5+jAIsz89OAO2t4bE01AUC0l5lvG/+sjkZieuQB4te/+fRoXjJj5BoizE1AQlDmFRomUEAhbVcvn2WN+11eY9cVPT3yeXlSkN7RzheShLJequcLyW2T50um7XHAzH5CGM4TinIOgHWIfXAQbzlAQwi0jBK7SCLkvoLmRH3ssZLpOfjLh8Do0udh/wrDiomptX4bzxfxg/oqj5nN20WA87MGWIuO8uRbBcDrJ4zTzpchnS9UoGnf8OfLaz+yRMcipYDEcgklmz83QJgPHDjkZia6OCN7zMNFwE+m/XG3f3yfmy29zPzg4cSiXFlbIueOKomIfqqB6kF7u2yP1i8VwLJlK43bTQLsyio5gVj/95Nk++wb5OCAHAZIad3QbyXEVlLP9957y5+T9F28KVC9er4QbtZbGIAXyQu0umBJXe18QYRQ7q2LeHOqcq5otn+UkMc56N7fBgD6Tkjweoixk5iaSkTyzPogAIjO8QG87m7eZE+OIbTwmoETI3huIR+oXPpS+artl5obnX3KBdXT045Xx37y/QgMJ4m4ztKt80a+G1c5Xw6f4fm3vfQBLfL5ITxoBvFyG8FTjxDfg4cAcpEnOJeUN2exdMV4fHJyETC716rCKTF2/ZU4Hxu+Sf9MKZBS4GdDgRQA+dnQOX1LSoFfWApIVpLSk3R1TsbNS4CSYFQuk+W+31tMZKVXYjEJZRIAJXBZBQOu6GkggS8KNVLSLbmfFHh5M8idl4opyg6veyyGPsgIqmqhspoTBK2PjSm4variSAQJEl0UIDyAoEsCSqkkt3ZvQV1clNWbigghPEWCj5R/u3jn7CxlIYcoC0n8fTtSnyy5VE31iTj5/gZAz96RPu/eTP+lgMsqNjLKl1I8ab83b6Z3E5rW0HhVmtAq20S3cftcSRX1UpnfkwCIGqb/ugelpwNBchPJXoBKmSSQeWk+gW6WrE2gRwhbMN1DfVhax7rq/a9FxxJ9smz/eJNIudAlxciqEEULGz9lCRO9zfotpQshNSa31TPKHyC3YCWp1Xv9s75ujZGvKmD72H/lAKmBU9uFOwFkbYzLykHKe57LSnoqeZ2GSfszhMfs3Vtf0ncOa5uUYvV/dnad+Qq+5jxvHhLh9ghyVJPA8n0Mk4kJSI2nq+EIvg8CnaykpLnWJK/tIEgZVCKWkVW/BgcFYHkAQkqCrOdW+lchEeLzAK5ZvhkUoVxO1TK867f6omcloMd5uXnTW1ajR4ONmRAMJVEV2a1kdL7TrJqyLpYpLVrIwzO8z/If1IXvJNeMvlOuDCqSFEsokr0hD4mfJw/SVaxk8GAfCf54NOaTMQ8q0Yz2VyqL8HUOHqM6C5PXpo5rjfM1Fb0tueEy92S7e82DSONDBzcwU5cV2tA+IutowDfkim+VjxRKI6wr8HGSZg0TU/tT7XG/1o/WnGgkeiZLDV+7VkSR7KtTrmZmVvCeCWU36ZveZe/VfAQcTzl5NKfKCxDXsvICVeCXLMmJpTwaWBlKBy/CmwP93kvFyh+zTy5RclPJJ3t6UGJt8PFKKNh+CHZF9dt+1x4pRUw8y5hUathKqAfeimU+I9AzP1+2Clq6BC7a1Ji3kLeCi8byrBsZCXye6I7e1R7obgCPqrjH/bweGUx44MRQPm1IvqZVcnx1AEgco+2fG4BGhPZBtzgW7Y+Q1PjIlOywV+kcEe1LJeBVsjLH/ax6vsQ+ByXfaEV/LQEtz1npXLkoicB8ZrwcEt+urM1ZOEf7Hiolaf/2lPNMZFcDgBs+tfMl7xFmAWgKedMZKN6ZRfmnCi/gqp//WQAkgZwCJqJ3hEJgtp0vOq50vgSwbWRMrye8BrfLXtaqXXRwYWGLXB/4qnCvdt1M96qVgVW5c2Vg8pcH1esuO4NKViVnkxe17+kCaAEok1clj4mvtf0VyRDb3a0qXZ5/tJfpbOxhvmx90Kh4yaqV8ZpYsagK8of1qHdXzxc8WSoVKhRZhSBPVq03yRIqi6y50XiUPydYOer7fgd/2fqRwSTs75qXXrw3VHpZe67GqupEsUKNNRl4pkxoY16JyLhmZzhf+oKnGV2zEvY5JW/yZ0l5GY/QmPvMp1+xfVF7uvhOTUbPMitZzXK0amjMparw1K/wFAC5g6lNb0kp8JFSIAVAPlLypo2nFPjFp4AJEPyfRKjZWUplIhglY+clWErYkRC0sFATtBtHJiBEArcE2Lm5FRTEHlNMtnhQStRtNBV5SEhgUMURlWqUgGCCqQkS8oDAk4T3e4XBmwKXsapko/TbAgCZxDK4d2TUkloWSGqpKwniGBgjZZ93rdIpWa2yWW+KXKY0gdqfn1tDicmYFStmcdf3ZUrJZRB0YyoCKTjYsLFY5sjlsMJ7e0yA3iSD4tamEjaibMx5q7WsUZY8DkHQi60xTCHExQQARO+xMpn8N0dWw0Eyd0oxmZleRmkJWpYJsoA6VsLwNpZISaq1WZiaKnIvrgBhPuM3EQiYm6swt102F8UiVTbwrukgY2VUlUWvCHasqHxeVi7T8sShnDPeLR4A0YXCY4iD77WYpx4AaeQM/7cJwrhDx2sFgbKd91tSOinLfLWEp4qs24oz70KqFEjmf3rXd/FVFmaUQmdzF8JjYtUg3SegYmgwGwRtlAasjvH54uIaoEnG8l1oPJ2WWbCWUrfW86hQ1Ct2G5h2OwDLIkAgUKIgoVnrB3osLGDtHei0uVNZ6JxZ/4Oyx6uSiqrAqkLBJ/GUEiH+mp1V9ZOszVGMkzdlOJAthnRFcCVW/vBfJ/tcr1bLo2iLh3q6pQF6C7Fou4LWoDKNmW4Bb5rQTgtDUXWJXFb5JNZNQZD1OCPmqJYFpTQ1i31mBl4dGjTB38K98JwSNVeXO0xJKhIzL0+bCA5K0bMwFIXQMJhuIYP0Rf1XThYBltIVLK+H1o3dF/gmiSEkWCw5UiuHLRAqxP/rNrUV5z+2qc/n5oj9B/WT55gpepQUFglv3FzBqovFnnvE56J5VJgEFPkwAq+8SaEUrbrRuIsLKMfiLZi5sxO11xYLxaP5vq2a4XG7gq33yGMpwx4kC732SSmry8t+DVbBtjD+yck5vPNwddLY+E8eBTnM2QtFSrBjck+Gq1SrDwV6KdxPCU0FYMvjo1DAw07055+Ahq5u3s00CwTR5yvkFRkaDgkpEjSP694Txpe+Tl6NAIj4dBkm6S10Wb4c/R0VUivjTQMCn6KnyyIgm/YB7aFxDHa+GI9p7jwAqb1tizm4vUfl55VZ068bAW/q1OraMpZ5ygwLYFMIitaZsRylX4MHiJTgPlOC69d6cjyTk9N4k+yFRpwvyhAtfg17k+ZPeYEEgNY8LtTWpgFmyh2kPWN+zoNk1fNFjdDHcpmytUxaDEkrosDfbiOxKWW7pyfbyDdEeV/WhvZgKsLb1W46+7q138W6rAEgHpCq8wCxcalS15rN1NxCEc+ucfbYNpJcr7q9o95CsMKkdNEJ7RX6Ga8NDjCdE3a+kPg4MF71pyn9HFHKXyX+036tUC7tfR127vn+iKdUSj0HiBPbiCW3bf9qsb7rOWv7X0n5xYwNzEMJlLVgiYc8T4mHNCT9nJvzZ2oZ40EeQHkJj0+BYRrzHN5eAudsm6Svy0twCf2y88ZAEwAd0YcJmMVYogTkBhjxXiVVNkA+jGNich4DDtaU6rha89duY0y/TymQUuDDp0AKgHz4NE1bTCnwsaOAlI+OjBdMku7jZqWTJQg34R5lxuOSwFEGaBCIIKEh3qPPveLiBSYpszmyo8bv1/mlsrphCpUJjQhvUqrMyGjCdsWspboWFxcQJiR4J9WbpDmyXpFQib8iuUIKOS+gzVPSU2VLY3lMhTBEN/oydWll/ZK3xdr6KqUYvaBULSNp78ctOodlLeEYEC1KcXLNQkeNXPVklSDnHrTwzU0eQIGR0CTBqJo535JmyG0jWhn1VM2bYQlFo9tAniYWyNA3KZimo4ZLYMgmQe89XRLIsQzStJRcKXTxiopftKyLmquiM9qpBGJZEDvRFjbo9zrE6kHxqqwB+FAvVa0sLi7hmu/pUwNAJNNFi5YX6mLMf613yd/kIUK8PdJuFkRoAx93vbfbXAtk0ZQHjtzmqSUBjwiUkNCtS3y0ivuLSluKr7ro1/LyuoFXyfmSECtrrFfSPcDT1xeAo9CVeL/oZtZQ5l/Jbwdw494ue28HQG5RemJ8bL/x1Co5W3qQis17CbobuKaymyiQuiLv6/d1NLJaFZNASYEaBsjVntE3EYzzpWx9YIHmTvTKoP3Fvvt2ldgUrwDWbldYu3GevDLXuHb0LSWWS0v0M2sAxgq07AlAoMrtVlAY/TqXqiLAKwB1Vv7W841/N0rabRQ31dW1fgIK6fPNIm76rK0NQBMs+AIA8UkKyiaKnHIhmIv6limn3WR7XJFHS0LHtoStAAi6fHUnn6OndiUVCX3qQbwF3FB6yWIa9xuFH2iPimsmVopSlZokUBrb1TxKka31DzplClWPNvFhd5dSwNL3ZaqHkJdEZaD19s2NduPVJFhVJl5JCZajV5d/T/P1rf5vgNJGoERrULyeBDCSPLWkxBbQMBfc7vx3OdtvDJLgNQJQlERYt4j3xasCD7SXy0NM95VJZp3P9uLRwv4ocNJAvDLW+XzVg0m8Ls+A+ktzEJRb44D6qxEAid+Ww5lg/ZQ3QFiLlosl7JeWk0e1x7mKif3H1gLPicYaxxIeC1KyvYJOTRcSWbSBrOn8UriWvLu0zqWgu00AObabRXKA9PapaK9KGAMKbORIdOm9Hnaz0Jdwf1DSXF3zZKkdwJXDzpcIrsPvHgSUp1DZgK+eTA7wkHXSka16f+n5RYDF7ecL86lwGOsLoYgAub05XEo0cD42b4VwPq5DsM4OSkpr7+SBzupBFTzx4tK3tihvziKT51KNB7XGPeCna5kkWl3KsyMqMCDttQJdKxwg1fMFOmu8oqldEVg0QEn7lbKqAK6BGOpMVTsbuBDqfFmreEA7OafxTNqSV1wNbwl9vLsfZXhB5aYNTDSeZh9gP9NeN9BnSV/MU7VqRwkMa/l5ON+0n21xBnYJeOS+bG4L2q4aeKZGtZcZhtkmQE0D9qDOInKQwptiTiwBcuIl5Zjy53/cu7bvWXc3wvTulAIpBT5sCqQAyIdN0bS9lAIfQwpEeemDdb0mENcLk2o1Cv7RA8KH0sT7vEIdryhcBymrrlNR1G4EQGK78V3J9pqNKvkOk2w+wNBjAj010UwAjeOUihgvjcNbkSXwCsBJKhS79yeG0pi6c5f9j+/y/fGiWSd9aLTk1oS2GPpSm6/4Xat3JwW+5O9JTvP84j+JSNO9zkOSfnfThu/DnQAgtbnbPubm66dR6I28uRM/Boao8mNsI7leto+vvv+RFq1WdXINeUE+hqspbMC8dJDoBUoJhNlShkQplwbYhHAfj3uE+HbCdvhTiv7GZon7OlAS8r7srkWjKUFjgt81fKtKoadq4VtraBmy+kvpEpglt3EpqQJq4nfydlA8vZQsAWgxh8vOAJyndwSVFG6mtg2EQ/k1YCcolrYY1NWQ28ZyKnAJiFDehrY9q36sG6q4JK+GIiE/qtwiYCjOS5yznea/fg79TCX3z2Y8Ej+Le52eis8kQ9B2ejZ+l+QRzU7gr8h+LZtIrvvY5+18Xc95goy2X/Wvqu0wd9L7+nvUeogJVAJQXdUFIVqFfTa+MAAM/kYfItM6/0QzxXX7Z/Xj1TvVnzg3Aey+q4GFmK7bIZYyjqeO/BFM30rsX417U3Kvj3yje0QngfWeDxVG1vxq5OXmAJ73bkzSRfeFNW8NN/JN/dtavv4OaVajf+SF5PsSa6MOGIqNJ4wS1e/r96caT2mcOrDr+cw8Ipu1XR1YMz66w8Glt6UUSCnwkVAgBUA+ErKmjaYU+DhRQBb6RuGlVf+bKZdRyNIzSSUgKRFEBU6Cna6QMCSEUOypKsDxvY1Kc6OIlBTEYv+TInVjP/V3M6VczySVhziW2N+kkJRUTmP7XvDzvYtCXzMhVN830rjWx3oAJNn3ZM6QJG1C4hVl/b/jknpJpadesPXBLcG1316TFCSlnCRNdMmSka1Md42Cc+SFZsqhQJDdFLjdQI0osDYo97suQ6+kNBfA70SR9fPeqPDVXruT4JscU+x/FMa9F4ZXpHTFpDIJwTwxtuYATnx3MyCknk7KaWEhXqb8q/qO98KQBVdeBAr7mJwsk9TPW+YVFiKrrYXmcP/cfNE8ScyQVr1MAAAZ+ElEQVSLgGt1FZUaM7xc4JfxjspasozkHNfz9TodkLeGQkFylNvUtUKoWre8bPivQhKFLplVuSYmyQ00qkQJHtTwlvla0tRmU662ZNVWCJNKRser9r6grFa3rJjkU/3287R1W7TwimlpsZ13Zvnbh7Vhg6/e59tupvLr8+aA4c4ASFSkk+u38R2N729GhSQ/J9ej+D8AqVKIg9eAb6HZPijQLPCu3Rv7V3tnbTz++3pqbOdHVZLZDvq2omF8T7Mzoll/wzjqFNTEOXRXAEizd0cPuGb7a5zz3fa3pMKu38VXSeCkkT/r579+/Sf3lUZAIL5HdKqB562gUj+3yX0k2c9GWiTv1XfaUOL5EHPGxHO//tl6A0gz3t35s1r/k+BTkvYJgE8f1wETSZrE9zQ7d/Vd8/N4T2Pelbp31M+Vf8Nu59nd0yB9IqVASoG7o0AKgNwdvdK7Uwp8AimQBBC2ndwN4211cEdFLVryJVRILAkWuKogROZKO/xDRQqzBKvKSxTgmwm92wXsxkmoB3CaTVEjAJK8J6mUREtWo0IhAS6OJQkUeMHOW1CTYuhuAk79960BEAnqGr8Pc6ldJCqxzxV03Cj0N46/GRjRTLlXO1FgjUJ4pH1UwNW2PtO41R//+e4eFI0ASOyjb393AKTZnOqzOK+NfJOk1W5z0az/cZytaFnPP60BkFb9jn1P0iGul0jXSGfdExWHyJ9xPrzSUbXgV1+XpMduiqTo30YOiQXCTZQLpMtCECyRYc8a4QWaXQ/IrG+pYoPc4odwGcfTA5BklbC2bvJnrJDR9DZrRGDHMpUvBF4orMFXcaopW76L9UCOKtgsUUdWOQSmKbuyd5jg+nBZMkIADnls6N1KwKqrTNC9cnjounP6k58At/cuEsrIg0SJSrOE6SmUJemR5Ss2aU+rAYzLKyR4tWnQ+s+R34jwJVWBWSJcT8kSm17NgNjtN9YDBo3fxzWYVER1T1IZjfRtfDa57zUCBrV7/fqteQS4PSHZhCXVDPfZTc0s4Do/GsfZjP8a1exk/xOxhtvI04p/kx2L44wgddwTGwDDKkZer5C39kBo9e76z2sj2w1sjINrBCkagYVGpbwV8ODb8f1vdXZuXyH1M69CulzNPBjsxug5Er1amr2rkd66J5TktQ6qbLKe13rdDvB7A8ju+/Q21ggf3BUAUjfZSeA8KQfEzxuNI8HTqHrmepp/UACn1bjSz1MKpBT46CiQAiAfHW3TllMKfEwo0MyDolXXmwkpEexIurwmLdpyQQ7Z1Z0UdwlbwWJriodc5JMu5I3v3k2Bi7Lb7vc1H1USQIiAg/pTC1GpKUQSiEL8tDXmgZFa/1sp4jsJd0kPnEYLsUqmqE1ZopP9IQObfa4Y8Wi13YlujcqT7k2CIPo9WOzqlIQI+gRFqGrxvVsAxCa9CfmjcqccILqiIrMTYHUvy2pn4XpnF+zGOW1USDWy2P7d8mCjIhQtvxHgkOKgK+ZhabSkeuXEC+CNbbWiU2P/OwAFyDfQKx7zHihrFbJ/WBeWAD3W3NzMmiWBXKc0bAfhI3tMkSFvDHHyqga1pGSnwbPCyj5SslTeGQJUbFa3JQH1wE3s8wZlY2KeFJ8zpSt4dijnAjkbSOzg8/gQIkO+Ch8iA91lvddPe0uSn+PY/TfrgCfKJaIEuarMYclslZG5egXPm+paEt31bNLDasPdnLzo9o0eJqHlbUAZvFPYDtratP4br2b81poHWwO4u/FTXFM7AQhJ2jTjCWVu0HsEgETX/rgP+jLUdtkgw7rXfq7PbUhKCt2K/xpBFzXSCiRodbY067M+q25U/K5+6131+5L/LOFNUR3LBwVAIk39PiVeTxApEibR8WbzGGkW14JuT9Kg1XreTqca/yXbStKtWVu1PlsIWZKcdSSPbeqG+HvyPNHbY36R6IGhz0ALFT5nw9I5Rkyc07mf3Cu9R8V2D6pWc9788xpHqV8x11akZ8JgsW2MzTwH49w2zkdyDuvpWQ+A3DuQc3ejTu9OKZBS4INQIAVAPgj10mdTCnxiKFCvkNz9sKIykxRuoiCCsIy12BuBqQNo8gVVDCSMEFfvBdSdAJBkb5opOR9U4AgalEmREXBQbHgQ8i0sIFqwBH7QVwl29nms7BL7nxRAo7SVUA62WdkaBdZwb1U3lMeM/sDCHBKv+fdOBqKM+q/ts2Z0MmK3mM7YmdgHxrYVFCAjacLrRbHo3G6x4vYe0UM3JWPod1PWWgmQau9e5zC2ea/PtyDNjh9vB0DqrfF302Zy3SSUNfGeLuM7rtsBALEQDN0XFFPLvte49nZ7f0P/VYmIj8iN6Tq7193aJjzHRKsyU8VNw+3ybhi3+V8ii6kSGyvp5mJp1o2PdoWZ6wcU8NUUlMdDAIVyiPicHfXJaOt75+dPCXJ7yNZ59epVd+jQEftsZmbODVNhRle1EgiVJGKlKX0+R+WmwcFQQzVmIrQnkgqaqvDg2WI5TdpJYFnE+yMPcNNm+U7WlYizK9CkGtqxHQBRlad226/8OiH/pCM3b0gW2sj7d8uPrdbOvfJ3q/ZagQzaq1EUq+s/8Jn4LrlnhRAgtxUAUTUHiL3dAySwb91kN1s38Ya7pVec47BfVhVb7d9yOwr9pgRpLT9Fct9OACAtFf+7WUfJeWpFY92TJGYrACScR3p9FXD2QEuNr1t5/e1y/lSHFO+L/dkpC2kcW7L/yc/Ut/h8PA/D2aDlojG0a15E85DU1camNqKnUdKosBvdm3xfd65GEEb3qR8Nebni41WPpiqhEw3vBj4l5/tO1v698Pc90CF9JKVASoE7pkAKgNwxqdIbUwp8kimwm/K629j1fLAiVeWJBLhByT0PgMhzgV+qAEgUgrwi3fTaZl5NCnnxiaRAeKdjSQglVSE4Ag4SoFsBILJshfe2JUISqm0khcuE63/j+KrCbYPwrPtiW3tiqAuWM4Eu0eoaAZDbACDVe5PUSwqoreau0RIXABADpvSMxiYBVZ8HAMQUHn3XAIDYnO9C92Zx0rFrO7tg7MB8UanajT8/yu8blYFm74oKTON3CcW7KpBrfUQgKgAgWwEAaUsoplWaRxrcm5AtLwop8xT7oJKC2GmdhKZUl2jbdKtbtyjxOug214fc9PSmG9/X7hbwFunHW8Sz3SxLYYOVP0glJ68EqYRpb58P2ZHHRZ6yvna1nGPff4W4CECRp0csT6yKHqXFiuUTkadJbEoVHVSQRskrrSRwXQRaI+/XgEhfZpV3hVB+q4JsoF54phkAgleEABjd09EhoKDTXbtccvv3Fey9a1StyXSpkQ/Ci63WTnJviLzTSsFO8lar9uKzjQqeCCKgOu7TIQTodghVjPNngBz3bIaQLNsPfFhMMxCk9bJuHMOd7tkt1lbd/q19MvTbXhNBQ4CyraCot30YAEjsSxNgIrnXV/f5ZAhJ3EiTIIjaC3SpU+gjX+lnDDUNZ1PsQpXQybMnTloCJKpbh9H7IXlfI313mqcEb1Y9pyIAQju3VX4oDKkjAYDosTogXe8MHpfNpvdOPquj992cvzGnR/Sgahbi0nA+W3+SITL6uzHBeWIu7f5725vvZOjpPSkFUgrcGwVSAOTe6JY+lVLgl5QCOwmqjZarCIAgCFUtQQEA2QweIKbnSRhNxJo3o+w274bYjyj57mQRSzbYRBCpEzYj4IDr/TYARMKSBH/6GuUk3N/tj7ps/Y0CWAIYSnbFxtQkBrkOAJHHjD7AchabNaUteIAIAInycUsPkFas2gQAkQIUARBTbHYBQCTkqjv2fzFWPCHw7QR67LaC7gYU2aZw7NZ4s+/vVYFttiZ2E3iTzyTXTQg5qvJXSNa4FRXO4JVT9QiJTNFMsQ2s0zjUBrrK+0NAw8jYV/HiuOC6KFNdXrjkM960b7k5yj0/dN/X3LUbL/oyr+heFfTgvWNHXbl0CeBk1XW1kfAUYKFCuUuVAs7m8u7GjRuUou6rliutMUqiX4m+qB9rKsdNaIoAGUvKqivOLT8zmf1unbCa3p5+60up9JYHYupSCDQCIJ4f5WXS0eFLWFqZXR7cQ7Warc0yYTStABCVwQzlbSHxO++ddyfvO+2OHnzCXbr4EmAQTv0DYQHcDb9W5+ROFf/d9i01mFTEGyd9B/6oAm8QcVcARIqs7rtTAKSh3zuC3PeyjgJ/VEHgkGNqKwAgptfGfC4ByDV2+DABEDUY974me/0dASCJ+Yr7f3UbTQIgUWFvcl7WAerJQ60BAFG7TfsU+xDnLAHex69azV/83oDE0EediSFljOsU3zAPt8ntUwfYNws1a+TdXf5O0qsKrDSAUs36XeV7tf9hACBJoCRuBi3W3V0OMb09pUBKgQ+fAikA8uHTNG0xpcAnmAJ3A4BEi5Usi0HoapOAyrWlkI4odwTr407C1a5eIB8AAFF/qhbERM4NxcNXhTUJzDFUR4J0mGJTnPhXVxYvKXw1ET6rAqgRIvzT74l79V6TnWJ/oJdujZ/vCaFEtwOQVBX8Iuvtplg1KlSMTYBPnQwXASzoECyntRCYUKYRMMhkXmsu5FFIcv/dACAaQ6R3dT7ucCn9XAGQOI/Jvt4rABKIWZ2H4CIuDxxjkeBxVAe4Jene4r070FXAQ0fHwyQxfd30gDlY6/jRz7r5hRfctVvz7uDBAbdSAvoL6TAsHIW5yucf455XCSMJ6gOfiRdW6TIpPVwODHFhcd319wW+ivpUdJZIzjG/q8Tu2PgBkrFeBzTZoOoLSVZhPXKg4kXidbbOzFG3XrmEl4gnx/j4o+7qjdcIn+GP5BpoAkaoffKyAtIAYQKuUHXXbfAvK+eaSLbIR8m/GZPep9Cb6MXS3n7YrZSvWJ6UMjocOWPrPVwa398SHNltnUaeulMAJPKi7q8uzARjJtqpA34DD1VzNgSAQABn8r4WITAiYHMd82cAgMQh2/wnQsaqe6iYRfknVJM5hpY189y7w72m6W2JjbOREE2BCTXSBGDQx1Ghb7qntwBAqvwVz5M7BUDioZLkwxYAyG7ghw0p8X7ROho+OjQvOmPwZKwDQCIQ9SGFwESy1oV9JgDmOHdVeiWAK/uu8e84nkYgo/G+yE+NtNth/X4QdkufTSmQUuADUyAFQD4wCdMGUgqkFGhNgSCEV+WxaB2KgmhSYL9bOjYT2u62jcb7k66tQXCqE2AbAI3qd40KShJJ2K1PTe6tKoexPwmX5zrLVSJMZ7fX7Ph94zzFeYmfJ8Zn749KdyONdlP8P1Anf3kerq6XwBvV0IxmfNVM0b1zUikEJtPxAADIWwYECBgAeyBxKPoMP8fGTrjlxYJbXnrVbXAvUSquP/9lwImsK5ZnXC6/6eaLL1t+mA6+b2s/4kb7HnQ3Jv7elQAdBA4MFX7bXbnyd27/8VPct+xuXrti4Syb3D88/EVUwQ6AkyI5Q152C6UNPEc66AqhOHrhbbxLaHthxrkTJz5HbpDn3VoI2Tl1+tPunXd/6tq57eR9/527NvWGGx7sdRMTz7sFnLn273sCMOUlt3fkKfp4nVwggCvkEVF1mgdPf8VduTrnNlbOWvSehdLweTb7AKBOJ4lg8X6ZPWdgCalMePevQJsK73/O9fV9Dg+X510ekKer62HypbS7TGebuznxMuWApQj6f0ou29fXJAdK3Z6iuQr7yp1P2w53Rn64G75IrP+6vjUCy2Hd71IG90MZxt00Urdf6sFkUs+kEhv3p7vZn++mIzvd2wzs2gWw3NbcnfS78T077cm7AXD3sp8n+qhfbS00nGPbAJsPk//vZr4a6Xmn+2ur55Lvvhfa3U3f03tTCqQU+CAUSAGQD0K99NmUAikFUgqkFEgp8DGmgACQ3t5TeHNccDdvVVx/fxelbMOABAwg648NPe2mJn/ktlBcVH1lHQeg3sKXCSt51j5rV7gKPyt8nsGLpLPrGbex9F23xr0KZykUfscVOgtuZuU/UzkGD5PDX3fvvv0tcoV8Fo+TF8zTQwDKfkJLrt54yRWyG4ArU24gT24RKrGs4oFCARg3NPhFd+3q9x1FZqydnsJ+t7Z6A0DmX7mpib8hiatz00TZ7Tv4KJ4ir7mxkd90s8UZV178CSV95ZVyiOStV8lvgscJRune3i+5teXnHJE3Bsb0Fk649bX3HIVszKvkwP7fca+f/Vv38EP/2r311n+1qjMHD32dkKF1Vyo/y/seA0B51eAL6XT9A48DtLxCslj6y/Mdwid5RrlK6q6PFAD5GDNj2vWUAikFUgqkFEgp8DOgQAqA/AyInL4ipUBKgZQCKQVSCvwiUkDG8+7uA4Af112f8lnoAlyYm3ducFgVVAAOuo7gBXHZqp5YCAy3FPJPucmpH7sMoEMnoSDLZUrZEhOi9Bq5zNfxtPiWpcaRR8nhkf/enT//n107kVxqY6Bwxq0un3NDQ7+OR8U/VkO78r1n3NLqOZKUrriuzi138/otNzZ6lDbb3dyUvDCeBnTBbZ4ErfsODLh3Lj1LO3iR9P8K/dzjhvd244FSAcyZJhnry643/3l+/tA7WNAvitdYyAvFbFwPfds/+rvuwoVvul4Vm+H70dFPuevXXjZAZuKWc2fOfMnN4vHR2f0EoM9LRhqjR/4zhNL8xMJ2jh35Gu2V8Bb5iZXkJV+rJZQVAKLcKu3RiWJbmFb0TFCrPy8L+C8iR6Z9SimQUiClQEqBlAIfLQVSAOSjpW/aekqBlAIpBVIKpBT4haWAPBT27X/EvXb2rBsk167CPSgC4wqqfhu8uPsLeIjMX7Bko5OT6y5LiMjJE8+4y1e+a3k1FD4ibweBA232+5NuZfFFV+F5hbp0t30JoOI5tyXPEoCGrj1HARAumXdENvtVPDI63MBQj7t4+ZtuZn7FHRhXzpOKpSbcIv9Jm0IuaPvggS+5d999znUIcMHLgmq2JF8FqOn7ipue+p711yqzAECo7WNHn3Fnz34XYIRcHYwrz5hiDhClCejsANhYfckCuhTyMzR01C3MX7JQmHXaeOCBX3HvvvMv7v77f9u9/dbf2RjlAdPT8wRADIAI981OkxAWAKUAqLMEqBMTo6pUcKarzarOqASvXXV5N1IA5Bd2UaQdSymQUiClQEqBTzQFUgDkEz296eBSCqQUSCmQUiClQGsKCCjoaD9Bzov3fBgLXhJHD3/JXbv+HGEoHsAY6HsID4c3DGAQ4LEJONCVI/xj9VUfikLVl63bZfOsWCT3xpOf/m136fLfWd7JtbXbeJA8Tvuvuk1wgJnZBffE47/pLpx7nhAVKs/MfseyqK7gTSGAQr/vITNraWnKDeb7+KCLMBWSbIIX9BaO07/3VZjF+qrQFZWyzbSfov0LBmKskWaI7pinSiF/P0DF226Coklj4zVAR0CE+noYQOXatecshEfgRl+fB0AUoaLQn1z2DB4q5/CMOeWKVMgRjjE69riV5J2aehnA5CFCYd4w0KdC//sH9rvF8g0+W3RDwxpMQ66AOgBEc9IsP0XKrSkFUgqkFEgpkFIgpcBHSYEUAPkoqZu2nVIgpUBKgZQCKQV+gSkgAGQD5T2TPUny0YKVi52cOO9yoTpKR8eoG+w/TMnZJUCKc34k6O0CGHK5hwn5qPD524SdlPDGyLsTxx5xxeIeQl0qbrb0CglVM+7Iwa+6559/zo0f8rkystnjburW+5ZrZKDvN12uN+empy+7ysaLlgtkfm7W7R3Og4VskRx103V3gmgAtIzve5hQmtddPx4X8gDp5uNicc315TNuZO/jhO1M4rnSg7cKYA5XR/sIgMiUz1vC85tba65bWU25BvpO4MkyTrLUOVdeOecqCluhPx1tA4Ty5CiP20aZ36u++gvX6dO/ZrT5yU+ec4cP38fv75JPRF4in3KluQVCXjp4/9semIE4mYxQGvV/lXcqEWpIGBx5Ycdko7/ADJN2LaVASoGUAikFUgp8zCmQAiAf8wlMu59SIKVASoGUAikF7pUC5pQAoCFfBAsPUZgKHyqsZW39NqDAHrwrvEeE8lrMTK+4YcJV4mVhLyjzqyAS+bwvm6oQGoWiFCsThIv0kLKjz9roym252flZN9RPTAr39GQ+T9jID92iSsniMFGgekx5+U3Xrqovi9MkQ80QptLjbm9krGStPDwEzMRyzFaThHuVaHVhfhOvCyCT4HQxN0c/h3mWe+bnS25gsGAAyMb6Fs90UbWFBzXukAC1E1zEcnYoWkUPqQAN/1YBWnSP/hWo+hIvASYqAbyoMr2hvK6qwhQZTHdPG991MLYlvEiEJKnRFAC5Vx5Nn0spkFIgpUBKgZQCHyYFUgDkw6Rm2lZKgZQCKQVSCqQU+BhRQLq+lHwlMzXvhZA/Q8q9rg3QhQ4yeW4CAKh6Spk6snnFxXCVy5uAHu2m3utaImQmKwyEeyuEomSyixSzrbiN5b1WVWVlo0xy0wwhLhm3pncqpKbna4SsZAlrWaGCy7eccpwWwAwq62WX7QzAAXlAkpe8OZRcdOP2puXY2MN/W3wm0EaeKfLksP4sbQCYxCykG3hmrOGR0g0wse5yZEFdk+eLmqYfenadmJou8nYICBKwIu8PjUVVXEp4ewgAWWdc0Ssk/q4yvKKdABoBKUJ31nGrUe6PPSROUZnfFAD5GC2KtKspBVIKpBRIKfCJpkAKgHyipzcdXEqBlAIpBVIKpBRIKZBSIKVASoGUAikFUgqkFEgpIAqkAEjKBykFUgqkFEgpkFIgpUBKgZQCKQVSCqQUSCmQUiClwCeeAnv+9E//NFmd/hM/4HSAKQVSCqQUSCmQUiClQEqBlAIpBVIKpBRIKZBSIKXALx8F9jz44IMpAPLLN+/piFMKpBRIKZBSIKVASoGUAikFUgqkFEgpkFIgpcAvFQX+fxamNFtqYKM9AAAAAElFTkSuQmCC"/>
          <p:cNvSpPr>
            <a:spLocks noChangeAspect="1" noChangeArrowheads="1"/>
          </p:cNvSpPr>
          <p:nvPr/>
        </p:nvSpPr>
        <p:spPr bwMode="auto">
          <a:xfrm>
            <a:off x="155575" y="-1150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26627" name="Picture 3" descr="C:\Documents and Settings\Administrator\Local Settings\Temp\mx32BC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8677275" cy="4267200"/>
          </a:xfrm>
          <a:prstGeom prst="rect">
            <a:avLst/>
          </a:prstGeom>
          <a:noFill/>
        </p:spPr>
      </p:pic>
      <p:sp>
        <p:nvSpPr>
          <p:cNvPr id="26626" name="AutoShape 2" descr="data:image/png;base64,iVBORw0KGgoAAAANSUhEUgAAA48AAAHACAYAAAAC+F2fAAAgAElEQVR4XuydD9BW1X3nz6tJ/B/QWEiHVNpmB8cJGZiY2YiZxRS6uqRCxkYz4JTdSSKs7OjGBDaxFUYMRG0HozM6A0HTZNesUCXJCCbUjtLEdCNrzRRWZw1stxvcNQp2FawrosK7z+++nofzHs6/e5/7PM/983kyGXmfe/78fp/fOfee73P+3JGNGzeOKj4QgAAEIAABCEAAAhCAAAQgAIEAgZFXXnkF8UgTgQAEIAABCEAAAhCAAAQgAIEggZHRzgdGEIAABCAAAQhAAAIQgAAEIACBEAHEI+0DAhCAAAQgAAEIQAACEIAABKIEEI9RRCSAAAQgAAEIQAACEIAABCAAAcQjbQACEIAABCAAAQhAAAIQgAAEogQQj1FEJIAABCAAAQhAAAIQgAAEIAABxCNtAAIQgAAEIAABCEAAAhCAAASiBBCPUUQkgAAEIAABCEAAAhCAAAQgAAHEI20AAhCAAAQgAAEIQAACEIAABKIEEI9RRCSAAAQgAAEIQAACEIAABCAAAcQjbQACEIAABCAAAQhAAAIQgAAEogQQj1FEJIAABCAAAQhAAAIQgAAEIAABxCNtAAIQgAAEIAABCEAAAhCAAASiBBCPUUQkgAAEIAABCEAAAhCAAAQgAAHEI20AAhCAAAQgAAEIQAACEIAABKIEEI9RRCSAAAQgAAEIQAACEIAABCAAAcQjbQACEIAABCAAAQhAAAIQgAAEogQQj1FEJIAABCAAAQhAAAIQgAAEIAABxCNtAAIQgAAEIBAgMDIy4rw6OjqafR+7rjPv2LFD/fVf/7Vau3Zt9tXKlSvV7/3e76k5c+aMK99XnssIbYN5LZT/2muvVZdccom6+OKL1Xnnnef1WsrYtWuXmjFjxglp8pSf6ov4EUvr4yUGbtu2Td17772ZrUuWLFGzZ89WEydOVC4+2iFXfRs3bszy2x8pe+nSpYX7yb59+9TUqVPH5d+/f7+aNGlS97uY/3blPmYhnws7QEYIQAAC7xJAPNIUIAABCEAAAhEChw4dysSI/tgDdHPgf/DgQTVhwoRxJa5atSoTjU8++aS66KKLsms7d+5Us2bNykTk9ddf3xUStnAzy9b17t69W82cOdMrjlz2ynf33XefWrFiRVb/nj171LRp007wXNu1bt06tXz5cieZPOX72Jn2aL98aTdv3qwWLVqU2bJ161Y1f/78rl0iyufOnZv9LSJN2N94441qw4YNQfEo6e365Ds7fpJGl6crNdPk8U/y63iKkF+/fv04vs8//3wmMsUPLe7t8m37XHno0BCAAAT6RQDx2C+ylAsBCEAAAo0i4BJx2sHQNS0cN23apBYuXDiOiRZFIiDXrFmTXZOyTHHqK9tOZ8N25TOFiEu8SBnLli3LhJdLSJl15Cnf54O2J+avabcIRxGQ+rNgwYJs5lE+qeLa9kNio8WpKfAlnYjpN954oytQzXpi8Y/555rpdMU11L5cbaZRHQ9nIACBShFAPFYqHBgDAQhAAAJVJVBEPJqzYq6ZPj1rJD4//vjjJyxh1cJAM8mzJDEkOn3l7d27V915551d8WjP8sXEo89ely0+8ZvXbjO9udQ2Jq5N4WcuKzWFvKQRMX377bcnzzyby5l9y4qlDr182RariMeq3gGwCwIQyO7xnRvb2KYNPhCAAAQgAAEIeAkUEY961lEK9T1udbm2aDHFTVniMTbzKHv7LrvsMnXddddls3n2LF9MPPrKt9mFlt3GZjTtGVyxU2Yf9ccWY7EmrcWaOeOq9yMeOHBA3X///dny3Tzxj/kn5V9zzTXdGVNz/yPiMRYxrkMAAsMkgHgcJn3qhgAEIACB2hBIPdAktgTTdjhlSWIZ4jG251Guyz5HWT5r7jFMOThHfA6V72MXO/BHX9f2uJb+ChtbQIb2a7r4Sz16r6dc1zOuUu8FF1yQHRyUKh7N8n3+yfcyy3v++ednyc0lxIjH2twSMBQCrSSAeGxl2HEaAhCAAATyEkgVD1UUj9pXESkf+9jHstlF+7RVEWDynQglmXGbPHlyls0nxFyC0Fe+zU4LtZh4NGPkO+BHpxGb77777u5yUJk1lQOCzBNNXTE3xZq2U4s5mY3Uh9rkiX/MP+23KXo1Z8Rj3p5JeghAYJAEEI+DpE1dEIAABCBQWwJ5xIN28o477uieblqFZash+KZQknTmklvXCbKxGVOzrl72POoDcUJLaM26TLt9hwLZttkznHJdDrM566yzuocc5Y1/aE+n2RZMe2Xfq5wcGzrNNzSbWdvOheEQgEBtCCAeaxMqDIUABCAAgWESyCsexFZzKWRVDsxxMdR79Hx8XQfn9CoedV16b6X+2y7XXN7pO5005dUZPt9MkWfOuEp685UZReIvZbj8MwWgLPddvHhxd/+j5MkrHkVgmyfQDrOfUDcEINBsAojHZscX7yAAAQhAoCQCRcWDPogl9KqO0AxZHpFmuponn8yQioCxl3jqMlyzfnnK96U191n6xKN8Lwf5LF26NEtii3Ap2z6pVtfnO4TI5uSaCbRjUiT+Pv9scWgKZJd4DM0Ci/B/6qmn1JIlS0pq6RQDAQhAwE8A8UjrgAAEIAABCEQI+F4E7xI89hJPmc26+eabs9dfmCeB6llJETjXX3+9c29e7AXxPrPz5JPXiTz00EMnvLBeyjYPzjHFb57yQ+xEFL722mvZaabyCZVrLl+95557uns2tajTbGOzvSYz/aoUc4ZRz8KagjRkVx7/XPVpe8z9jyFxKXsj5aTWCRMmZIfuyKtVbrnllujeTjo5BCAAgTIIIB7LoEgZEIAABCDQWAKxk0Jj1zUYESWPPfZYdw+kiIDf//3fzw6ocX185Ura0Fu28uSz05oiytyvmRrc0HJLXxlapMXstmfnNAfJJ3a/+eab3XdUyqzhl7/8ZTVt2jSv6a76tP0iVOUVHSLQQnalcAn5Z/PSM4yu+IrwfPTRR7szsDIbLP//zGc+g3BMCQRpIACBUgggHkvBSCEQgAAEIAABCEAAAhCAAASaTQDx2Oz44h0EIAABCEAAAhCAAAQgAIFSCCAeS8FIIRCAAAQgAAEIQAACEIAABJpNAPHY7PjiHQQgAAEIQAACEIAABCAAgVIIIB5LwUghEIAABCAAAQhAAAIQgAAEmk0A8djs+OIdBCAAAQhAAAIQgAAEIACBUgggHkvBSCEQgAAEIAABCEAAAhCAAASaTQDx2Oz44h0EIAABCEAAAhCAAAQgAIFSCCAeS8FIIRCAAAQgAAEIQAACEIAABJpNAPHY7PjiHQQgAAEIQAACEIAABCAAgVIIjKxevXq0lJIoBAIQgAAEIAABCEAAAhCAAAQaS2Bk+vTpiMfGhhfHIAABCEAAAhCAAAQgAAEIlEOAZavlcKQUCEAAAhCAAAQgAAEIQAACjSaAeGx0eHEOAhCAAAQgAAEIQAACEIBAOQQQj+VwpBQIQAACEIAABCAAAQhAAAKNJoB4bHR4cQ4CEIAABCAAAQhAAAIQgEA5BBCP5XCkFAhAAAIQgAAEIAABCEAAAo0mgHhsdHhxDgIQgAAEIAABCEAAAhCAQDkEEI/lcKQUCEAAAhCAAAQgAAEIQAACjSaAeGx0eHEOAhCAAAQgAAEIQAACEIBAOQQQj+VwpBQIQAACEIAABCAAAQhAAAKNJoB4bHR4cQ4CEGgjgeefV2rq1PGe79+v1KRJx78bGTmRzOho82jZfoZ83LFDqblzlXr8caXmzGkeizI8ysMzVp/wfughpTZsUGr+fKWWLBn7bxU+ef0cpC+bNyu1aJFSmzYptXDhibSk/wvX5cv9JPP4N4h+0c867rhDqauuUuq889JaVoxvWimkgkBzCSAemxtbPIMABCCg9CDx2muVWr9+PBAtMvftSx9YVQHpvfeOCY3UjzlQDonH1HSp9TY1XRmctm1TasGCMUISE12m/SPHMBmm+jloX0J27d6t1KpVSt1zT7xPp/qXmq6XWPWzDrnPXXedUmvWKDVjRtzKftoSr50UEKg+AcRj9WOEhRCAAAQKEzAHQhs3nii65HqdZhxlcDxzZj6bUweD/Zz9KBzACmZM5RkyXYSjiC4tHkXwyEcG+FX5pPo5aF+E1dq1Sq1cOZ6X/jEoVYCn+jeIftHvOg4cUGryZKVSfijz8a1Ku8QOCAybAOJx2BGgfghAAAJ9JCADRBlkymBTPk8+qdRFFx2vsE7iUQtHLThSsaUOklPLa3u6MniWUUa/45BqY2q6suz1Ca1ly5S65BL3UlZX3YO2uyz/i5Yjy1F/+tMTV2DY5fVbyBa1n3wQqAoBxGNVIoEdEIAABPpAQAaIMhNxzTXHZ3rMmQmXeJRf6e+/X6kVK8YMkhnLz3xm/J5J21R7D5X8wi/LS0W0ypLZW25R6sUXx2YN5SPf/fEfj19aJzNRP/7x2B44u14pa+nSEwHpWVOx+eGHj6dZt06pxYvHbDZtc9llp5FazKWUutY9e8a4mD6Z+0j1XilXGF2zuzYzicvNNyv1z/7Z8f1qZixkP6C99C7kt9gRi2WKDTt3KnXrrWNeSf06hpqT/Hfv3rH2omcTzWuxtmKnzWuzK1ZF4pfiZ799cbUBu049i2b2Y/3DirTRadOO5wjFpax+sWvXWJuQ9nnDDcf3C9ttKzVdkdil9D1hcf75SokdoeWrLr6uPs13EGgrAcRjWyOP3xCAQCsIaHGoB07itLn/0RaPMnDSQlMGoqeeevzwndhyOHOwKAO03/5tpSZOHMMsA0sRFnIYjRxKY9uhl4odPKjUkSNjS8xctuqgmWLMtFlmVs85Z2yQqP207ZKBo/7OZmGXn5rX3PcmAlUfWGTP9IbEh+STg05EhIl/ehArecwytUCI+Z0aS1tEmDaY7UbqPXzYLR5l1ktEv9gtImzWrPDSYt+sVxGbdVtwlZkav1Q/XTeNMn2x24DvJiWHwJgH4ugfV+w+GopLKpsUrmKn/lHBFGd2HSnpXPHUZbr6bWrfO3Ro7H7kWr5vc7b5tuJhgZMQSCSAeEwERTIIQAACdSRgikNzkCUzczL4tMWjOcNnD+Jig66UQaYp3ISnrkMGayKatDCKlWWKR9tmGSTKrKPUJTNlqWWVmU6XJaJ561Z/yzHrFOH8xBNjs3gSG9svnVbHLuZ3aixDNui4mLEKcfKdABoSzaFYSj5dn9n+yoyV1JHqZx7xWAb/1HuO3ndpz3BrTq64lM1Ql2fuxQzVkZoute3pdKG+J9dch4elciYdBCDQuSePdj6AgAAEIACBZhKwxaGe4RNv9Syg+RRIHVCmDqLzlifL7x577PiS2djA0RQXZlrTvlQbeklnH5pSRDz6Bv4u1vbSvtiy2NTZuZANoTJcP0yEepRvtq6XGAwib2q797XLVBvz3o10uXb8QnFJtaXq6fL0PR+nvLxJD4E2E0A8tjn6+A4BCDSegC0e9aycb29a6kAxdRCdpzw9+6P3Ruk6QqKlKuJRH7Ih9phLTGP7q3wiqqhfZYlmXU6R+ElePTvq62CIx+Oz7qE2kHqDCokic1bVjEtqbKueLk/fQzymtijSQcBPAPFI64AABCDQYAK2eBRXzf1d8neRZYNli0d72WDqgFXsMGdT7QNDfCIstfzUdFKPuUxRHxJkHqiTykyni/kVu15k2aQ9c2XWERPxYrf9zsO84rEXm1Nj5UqX18+YSLfbQ2gJeBni0dzb6GLuiksvvEJ5U5ejpqYz71E+Vql9T/LHlpI3+HGAaxAohQDisRSMFAIBCECgegT0e99c7zbzDfLtQ1refHPs8Bn5xN6R1stg1Fx6Jod+6ANzzIGjmUZEohy7v2SJUtpPSasHpLL89bnnxl5b0ItdqXn1QS9yGuuECeltISQcTJGvZ4xMv2J+p8YyZIM5qyOzqFKnxMH86CW0+nAgKS+2r8xXZ6rNWiyJHXqvqGlX3mW6qX7m+QEg1ZcyxKMWT8LCbH9Sti8uqW07lk729Mo9Qt8nfAfmpKbLG7vUvqfjEdu7nd57SQmBdhJAPLYz7ngNAQg0nIA54NOu+maV7O9FIOjXbEheES5XXTX+tRo2Pl999ve+1yroEzpF/MlhN/pUT5klEIEo/xUxdeedY6d6mq/iEFvkmn6NhqS9+uoThaPJwWVvSpPw2W+KGbMc8ef6692vOUmJkYhF8Vf+b78KIeS3tiEWyxQbJDb/8T8q9cILY9wlBvI+wQsuGDtRV8SKlCOCXq7JR17N4pt1jdUZs1nKFyEgrzURLiJU5f/mK0R8sfTFT9Kn+Jna7svkn9Iufa/q8MUltb+66rYZiliUmdspU8biYL4Gw6zHly61L/ba91Jf1ZHCmzQQaDMBxGObo4/vEIAABCBQCgFzVtQuMDYLV4oBFNJ6AvIDxqc/PfYjQ78/qbOlqel6sTe178m7IGW1wvr1vdRGXghAAPFIG4AABCAAAQj0SMBc9uibremxCrJDIEhAZmyvu25sBj7P0ukiWFNFYWq6IjboPCl9Ty9ZjS2978UO8kKgLQQQj22JNH5CAAIQgEDfCMjsh7xT0lyyJ5XJUsiXXx7MbFDfnKPg2hCQ5auyhPSee8LLzHt1KFUUpqbrxZ5Y35M+KaLa1T97qZe8EGgrAcRjWyOP3xCAAAQgUBoB2U8lhxCtWHG8SNnv+Hu/p9ScOaVVQ0EQiBKQGciHHlJq+fJo0kIJYntWdaGp6QoZYWSK9T05yTm2Z7tXG8gPgTYRQDy2Kdr4CgEIQAACEIAABCAAAQhAoCABxGNBcGSDAAQgAAEIQAACEIAABCDQJgKIxzZFG18hAAEIQAACEIAABCAAAQgUJIB4LAiObBCAAAQgAAEIQAACEIAABNpEAPHYpmjjKwQgAAEIQAACEIAABCAAgYIEEI8FwZENAhCAAAQgAAEIQAACEIBAmwiMrF69erRNDuMrBCAAAQhAAAIQgAAEIAABCOQnMDJ9+nTEY35u5IAABCAAAQhAAAIQgAAEINAqAixbbVW4/c7ecsstasuWLeqZZ56BCAQgAAEIQAACEIAABCAAgRMIIB5pFBkBxCMNAQIQgAAEIAABCEAAAhAIEUA80j4Qj7QBCEAAAhCAAAQgAAEIQCBKAPEYRdSOBMw8tiPOeAkBCEAAAhCAAAQgAIGiBBCPRck1LB/isWEBxR0IQAACEIAABCAAAQiUTADxWDLQuhaHeKxr5LAbAhCAAAQgAAEIQAACgyGAeBwM58rXgnisfIgwEAIQgAAEIAABCEAAAkMlgHgcKv7qVI54rE4ssKQ5BFb/+V81xxk8gUCJBFZ/4dISS6MoCEAAAhAYFAHE46BIV7wexGPFA4R5tSQg4pFBci1Dh9F9JBDqFxs3biy95ssvv1Sddvop6tRTTlOnnTax9PIpEAIQgECbCCAe2xTtgK+IRxoCBMongHgsnyklDp/Ai68eVS+/NqKOvPmOeuvtY+rtoyOZUceOjaqjx46qY6MnqdHR0Xe/O6nz9zH1TufaR3/nverDv/k+FROPf3D57NKc/NEjT6iLL/64Ouecc9TZZ09EPJZGloIgAIG2EkA8tjXylt+IRxoCBMongHgsnyklDp/Af9t3TE08vSMe31GZeDw6OiYeR4+OdgTkSEcodoRkRzDK52jn76NH30339hF16T8/c+Dicfr089XkyZM6AnJSR0B+YPgAsQACEIBAjQk4xePIyNiDwPfZtGmTmjdvnpowYYK644471IoVK7pJH3/8cTVnzhy1Y8cONXfu3O73+ldI/UWsjl6ZSn2+OlJtufbaa9XHPvYxddlll6nzzjuvV5MqnT8kHn0cQ3xWrVqV+btmzZqe/DbrtuPWU8ENzLx582a1aNGizLOtW7eq+fPnV8LLlBj22l5s35966qnk9hezL3Y9BBnxWIkmiBElE/jbPW+pie9/rzp29Jg68vaYOJSPiEa5T78jf49pRyX/lL+PHTvW+f9b6l9eeMbAxeO0adPUb/3WZHXOByaqsyf+Zsk0KA4CEIBAuwh4Zx4PHTqkJk4c2xtgDtp3796tZs6cmQ1MZYAqHxn4rV279oQBq6SVa/fdd5+aNGnSCWR9dWjhKfWaaQ4ePJgJVvm48sp3v/jFLzLRqm325beNcZW3d+9etW3btkwc79q1S82YMaOxrSM285iXT69iwAStB++IR3/z0+JJGC1YsCBrq70K914au/Rh+RFJf2Ix7KW9uHzX9aYyiNkXu+5jFROPUq7rxyxXWzfTuvLZrG2bdJmhvHa/8/W5lDJS0vTSxsg7PAL/5dk3M/EoM47vvP2uWHzXHJl9fEMEZWfGcVx7Ehl57Iiae+HgZx4Rj8NrK9QMAQg0j0Bw2apvwGR/r4WFzEStX7++S+nee+9Vl1xyiZIbt+8TqsMc7Eh+34yh+b22xfwudeDnS6fF8b59+xo7AxkTj8J/WHxS49e87pnuUZUYSR9cvHhx98elUNtJ99CfsgzfY2XErhcRjyHhGBOVMfFYxg8tZdSBgCyjhVevjJ/sPqLOPus9ncnFjnjsLF2VGUjz809vHt/zOKo6q4A6/5PPSaOHexKPzz7znDrjjNPV7/zu1HH1/a9/2Kc+MGWSen/nQBz7I3seEY/Va0NYBAEI1JdAYfFozjyK+/rXfz1DJ7OOjz32mFq+fHmQjj0o8w2aUsSjb6CSOvDzpZMZyPPPP1/JKXBLliypb7QDlvciHvvNJzV+jQxMolNVYqR/bCnyA06iu+OSleF7rIzYdcSjmwDisUiLrn4eWzyuuf12ddN/+GrXcC0e777nT9V11321Z/H41zv+pvP8/U+dfYu/kdVx8Sc/oT73uQXqwIGX1aqVt3cOwTlV7d//slrwmX/VWbr/h+MAIh6r356wEAIQqBeBXOJRRML999+fLVG1l3EeOHCgc2OfrPTs47Jly9TtnQeKXmbqw2IOyrQISZlhlPLMvOZSV7uu1IFfKJ1cswVzvUIdtrYX8ahjoflojqbg10uYZRmw/tj7UmW/rCw5NvfU2nGWv2VmS5ZC6722Or18P3Xq8V+k9f5blz3aBvOar35ffdK2U/Nv3769ux9R7F24cGFmgpl///796uabb1bnnntutuTUx8zXvn1c7XLFH9sevYfZtEf6uAjBq6++OrNXL1m342Pao4Wj+Z0ZZ12mXBcfZXltnvaS13dz+bovBr42ptPrdmG259Rltr5lq6EfujSv0HLWXmYF7by+/uFL57Iv1sfKmAlt0v227r7s+LvOstWz3pu5sfrWP+26s/JrX1OvvTGSHZZzzz1/1v1eBKR8Th59M/fM42tHDqt/+2++lI0t5F4kn1df/b/Zf9euvVW9/vrr6lvf+pZ67pf/XS3+o3+t/uIv7lennnZ8ySzise6tDfshAIGqEUgSj7bRvsM49OE569atU1OmTOkOkENOm4MOc/Br5vGJupS8roGhz56YeDQHj1ULZK/2lCEeTT42S9mHJ8JRBpE7d+5Us2bN6i5D1mllWfCrr756wp5auyz5YWLDhg1K9sD+6le/GpdeCxzTFvlhQ0SZuaTa1b589YfqM9uXL7/2XYSTfOw9w9q/PXv2qMOHD6stW7ZkwirEzI63q+3Gyo3ZY1+X+IlwlEN5Qj+khGzRPzrZP8bkaS95fNeiJTUGofRmm+qHeHSJNXv2NmXfYuy+aNYTqtOXzo5VHrt7vU+RvxoEHn36cGfZ6vu6M4pr/vT2rmErvvJVte6bx4Xjsus7M4+dvZGdhayd/x7JfWCOzDo+/PB29dBD31evHnxRvfHGoW5dixYuVTfddGPnULtPqxd+/Ut1w5duUldc8Vn1qU9d3KntzSwd4rEabQYrIACB5hBIEo/mAEYvT33yySfVRRddNI7E888/3535MQ+3SRGPUgczj8NrWGWIR1NQ+ASf/LBwzTXXjJuRdg1GQ0LUpKRnvM30InJELOgZPmmzF1xwgffAo1j9sfpi+fNe1/Vp0epiVkRA6Tx57dHpTeFn8i5iS8yGsn2P1Zf3empPzTPzmEeE2WlNe0LXJF2v4jFWhqs9MPOY2mLqke4v//YNdfaZ7+sae6RzFo4pGLv3sI5w7H46r308+dib6tKP5zswZ9OmHyjZ6/jd796v1t1xq9rc+Xv69AvUN269SX1mwR9ls45Tf/s31JEjb6ib/uQbnXc6/gt11efmd0Um4rEebQorIQCB+hDILR71wME38xCavXNhif2KretzDVZ9eUXEmq/WSLXJl67fe/qq0Fx6EY8uPjZLEXl33313tuRZ2o55Am+Rgbv+EUPPhNntQ880yWzgbbfd5p11dLUvVzsI1Zdqvx3n2IFQIWZFBFuv4jFmr6/8FMZ52ksR312zcWabSY1hXhGUKh599tk2ps48huy0xWOoXfrqcwldXU7q6bFVuO9hQzECP/qvYzOP9uf2dceXsN7QmYGUz5G3x1Jl7eKdI+rTOd/zuHPnL9R3/vwB9cgjP8pmF3/w/b9Uzz77XCYaZ8+erb7+9a+r6R/93Uw86pnHefMuU28cfjmrF/FYLMbkggAEIOAjUFg8moMas/BUoRYaaKYMDl0DUp1PlkWas6Ium/Kcyiqnxi5dulRx2uq7L4KWQYDxcfHxtQMtwkKzlLGBvJ5ZDM2Eme8Zdc2Sh9qsXX+svpi95vJTV0eM9RkXs5Q+4is3Zm/e60VsidWhyyzL97wxSLUv9mjJIx5dgs83S9ivmUe7X6SKR18+fZ/OK7pjXLk+XAJbd3bEY2fm8eSTx9txrLM89c/W3a6uX/419WbnFR7mZ/SdUXXS0bfV5Z84Pdd7HmXP47/7wlfUjTf++45IvKCzouQH6n/s3ZeJR30g3x//yZfUL597Tt1ww03qBz/cos466xRmHofbRKgdAhBoMIGk9zyaS1Bd73nUfFLfqZgnfZ73PEq5Yp+8IFyfipryLknJ50onMz8PP/xwJhx5z+OJ7/0M8XENvrWIk2su8SjXTzvttPd9RDQAACAASURBVOieR9f+NYmhPUCVdPLR7yP19WNtq6/+WH2x/Fp86gN87DYaEnk+ZkUEm86Td/9fXiGl08seTvFdBnixMvK0lyK+542ByUj2ocoeXbONlbnnMSQETfHlE5IuHnlmHlP2VbpmGlOFZcy/Bj9fG+taSDzKqzne7OjGssSjQJR9j9/+9n/ubIv5kPrHf3ylc6bChzLx+He7fpadtnrmmWeqX//6RXXFH16uvnzDVzv//hV7Hhvb+nAMAhAYNgGneAwtoRKDXact+vL4BjEp6WN2+ODpvW4p+e0TP80y5XQ3eU/lxRdf3Nj3O2p/Q8tWfRx9fOz0mrGIiTvvvFO98MIL3ZM29eBYizy9V9F1+qcevIvQf/DBB5UsT5b3CeoTgO2DnEQwnHHGGeNeVu9qM9peyW/XL+lj9cXySxlavOj+4zpt1RQnmouPmemHj7eZxuyHqaetanvM8u3+4urf+pRYOTRL2pWcwmzbEuqbsfZS1Pc8MTAZyQ9HcsiR/oh9TRGPZv9ztT9bWPralN1G7Bgx8zjsR3259f/gb8aWrb5HzzyeNL58EY9H3514fKfzCsh3OrOOnSNY1clH31LzP3FGrplHXfLpp09Q//A/f61OOWWks+fxY9nXsoxVPq+9dkx9sHOfOfvsD2Qnseolq3KNZavlxp7SIAABCASXrYKnPQRS9jz2i4Zv5q3X+oq8LqZInf2yv4gt5KkWAd+yVS3ami6qmHWsVnssyxoRj2edPiYeTz5pVB09dvzVGKMnj6q3OuewjnbEonxEPB7t/P9Y5x/v6YjHBbPyHZhj23zKKadnX8keR/Mj39vfIR7LijjlQAACEDhOAPFIa8gINEU8yoyQzHzdc8896uc//3mu18UUHcgjHulEPgKIx46IsPZI01rqT2DLE/9PnXn6e9VJJ5+kTu4sEDU/RzvbEkQsvvPulyIi3+n8f6Tz7kfZ8/iZi88qNPNYlBozj0XJkQ8CEICAmwDikZYxVPHoWnLZS0j04T3yegt9mEKovF7r7zV/L76St/oEQuJRrG/yzFyTfat+y+uvhX//f46ov//fR9TIySPddz3qGmXP49ujx0/Skb9FQMqPCBec9x417UOnIR77Gx5KhwAEINBXAojHvuKtT+HDnHmsDyUshUA+AjHxmK80UkOgGQRC/WLjxo3qDy6fXZqjzDyWhpKCIAABCGQEEI80hIwA4pGGAIHyCcggmQ8EIHAigdVfuNSJRcRj2Z/p08/vHNw1SZ1zzqTsUB0+EIAABCBQnADisTi7RuVEPDYqnDgDAQhAoJYE5DUbr7zySucE1X9Sb701fj9lEYfe974R9f73n9URjud0hOPEzuugJhYphjwQgAAEIPAuAcQjTSEjgHikIUAAAhCAwLAJvHrwRXX4jSNK3q9a1kfeH3za6aeoU0/p/BfxWBZWyoEABFpKAPHY0sDbbiMeaQgQgAAEIDBsAocPH8xMePNIeeJRRKP+IB6HHWHqhwAE6k4A8Vj3CJZkP+KxJJAUAwEIQAACEIAABCAAgYYSQDw2NLB53UI85iVGeghAAAIQgAAEIAABCLSLAOKxXfH2eot4pCFAAAIQgAAEIAABCEAAAiECiEfaR0YA8UhDgAAEIAABCEAAAhCAAAQQj7SBKAHEYxQRCSAAAQhAAAIQgAAEINBqAiOrV6/u/UVKrUbYHOe3bNmirrzyyuY4hCcQgAAEIAABCEAAAhCAQGkERqZPn454LA0nBUEAAhCAAAQgAAEIQAACEGgmgZGnn34a8djM2Oby6pFHHlEy8/jd7343Vz4SQwACEIAABCAAAQhAAALtIIB4bEeco14iHqOISAABCEAAAhCAAAQgAIFWE0A8tjr8x51HPNIQIAABCEAAAhCAAAQgAIEQAcQj7SMjgHikIUAAAhCAAAQgAAEIQAACiEfaQJQA4jGKiAQQgAAEIAABCEAAAhBoNQFmHlsd/uPOIx5pCBCAAAQgAAEIQAACEIAAM4+0gSgBxGMUEQkgAAEIQAACEIAABCDQagLMPLY6/Mw8En4IQAACEIAABCAAAQhAII0A4jGNU+NTMfPY+BDjIAQgAAEIQAACEIAABHoiUDnxuHfvXvX9738/+798vvjFL6q5c+eqadOmdR39+Mc/HnT6G9/4hvrkJz+pzjzzzJ7gtCkz4rFN0cZXCEAAAhCAAAQgAAEI5CdQKfH46KOPqptuukl95zvfUR/96Eczb5555hn1+c9/XokgvOyyy7oevv766+pTn/pU9vfTTz/d/V7E59VXX61mz56tvvnNb+Yn0tIciMeWBh63IQABCEAAAhCAAAQgkEigMuJRiz5bJIofP/zhDzPxKLORU6dO7bqmZyBN8SgXfd8nMmllMsRjK8OO0xCAAAQgAAEIQAACEEgmUBnxuH79evXtb387e1n9Bz/4wXEOvPTSS+ryyy/PZiWvuOIKxGNyeNMTIh7TWZESAhCAAAQgAAEIQAACbSRQGfEYmy10XXd9x7LVYs0Y8ViMG7kgAAEIQAACEIAABCDQFgKNEI92sDgwJ3/zRTzmZ0YOCEAAAhCAAAQgAAEItIlAZcTjV77yFfXEE0+MO/zGDITMMtqH4Ngzj7fddlu2L9K19LVNQS3iK+KxCDXyQAACEIAABCAAAQhAoD0EKiMe9aE4LuG3b98+9dnPfja651EvWZXXeyxbtqw9USzBU8RjCRApAgIQgAAEIAABCEAAAg0mUBnxqA/FcZ22+r3vfU/ddddd6oEHHnC+79E8bVWnNV/30eD4leYa4rE0lBQEAQhAAAIQgAAEIACBRhKojHgUuj/72c/Ul7/85dzvefzJT36izjzzzCxAWoTKEteVK1eqc845p5GBK9spxGPZRCkPAhCAAAQgAAEIQAACzSJQKfEoaGWJ6o9//OPstR3ykSWoc+fOdc442qHQM5B69lFft98D2awQluMN4rEcjpQCAQhAAAIQgAAEIACBphKonHhsKuiq+4V4rHqEsA8CEIAABCAAAQhAAALDJYB4HC7/ytSOeKxMKDAEAhCAAAQgAAEIQAAClSSAeKxkWAZvFOJx8MypEQIQgAAEIAABCEAAAnUigHisU7T6aCvisY9wKRoCEIAABCAAAQhAAAINIIB4bEAQy3AB8VgGRcqAAAQgAAEIQAACEIBAcwkgHpsb21yeIR5z4SIxBCAAAQhAAAIQgAAEWkcA8di6kLsdRjzSECAAAQhAAAIQgAAEIACBEAHEI+0jI4B4pCFAAAIQgAAEIAABCEAAAohH2kCUAOIxiogEEIAABCAAAQhAAAIQaDUBZh5bHf7jziMeaQgQgAAEIAABCEAAAhCAQHDmcfXq1aMggoAQ2LJli7ryyiuBAQEIQAACEIAABCAAAQhA4AQCI9OnT0c80jAgAAEIQAACEIAABCAAAQhAIEhgZLTzgREEbrnllmzm8ZlnngEGBCAAAQhAAAIQgAAEIACBE2ceEY+0CiGAeKQdQAACEIAABCAAAQhAAAIhAsw80j4yAohHGgIEIAABCEAAAhCAAAQggHikDUQJIB6jiEgAAQhAAAIQgAAEIACBVhNg5rHV4T/uPOKRhgABCEAAAhCAAAQgAAEIMPNIG4gSQDxGEZEAAhCAAAQgAAEIQAACrSbAzGOrw8/MI+GHAAQgAAEIQAACEIAABNIIIB7TODU+FTOPjQ9xLR1c/ed/VUu7MTo/gdVfuDR/JnJAAAIQgAAEIDBQAojHgeKubmWIx+rGps2WiXhEVDS/BYTivHHjxtIBXH75peq0009Rp55ymjrttImll0+BEIAABCAAgaYSQDw2NbI5/UI85gRG8oEQQDwOBHPPlbz46lH18msj6sib76i33j6m3j46kpV57NioOnrsqDo2epLqvFP43e9O6vx9TL3TufbR33mv+vBvvk/FxOMfXD67Zxt1AT965Al18cUfV+ecc446++yJiMfSyFIQBCAAAQi0gQDisQ1RTvAR8ZgAiSQDJ4B4HDjyQhX+t33H1MTTO+LxHZWJx6OjY+Jx9OhoR0COdIRiR0h2BKN8jnb+Pnr03XRvH1GX/vMzBy4ep08/X02ePKkjICd1BOQHCvlMJghAAAIQgEAbCTjF48jI2IPf99m0aZOaN2+emjBhgrrjjjvUihUrukkff/xxNWfOHLVjxw41d+7c7vf6V2f9xb333quWLl3avb5u3Tq1fPny7G9X/Xb+AwcOqGuuuUZt3br1BDPt/LLsacmSJU53Nm/erBYtWpQ79rY9uQuoWIYU8bht2za1YMECNX/+/Izn7Nmz1cSJE7MZBZN5ldjktStvejuMveb3NYtVq1Zll9asWZOr5bjsKVpWroqtxGY/kz4rbSjlg3hMoTT8NH+75y018f3vVceOHlNH3h4Th/IR0Sj3g3fk7zHtqOSf8vexY8c6/39L/csLzxi4eJw2bZr6rd+arM75wER19sTfHD5ALIAABCAAAQjUhIB35vHQoUOZMJCPKQZ2796tZs6cmQ3+tHCTwejatWuzv81BoaSVa/fdd5+aNGmSE4kMbleuXJnlf/LJJ9VFF12UpXv++efV1KlT1b59+9R55513Ql49GDXzmIm0/brsgwcPZmLX/ixbtkxt2LAh+9pM4/JfvvvFL36RieIqCaQy2lpMPGrhuGvXLjVjxgy1c+dONWvWrHHtQwuVqrHJa1fe9Db/XvNLefLji/wIoz+9CD7bnrxl2bbkbW+6r0q7kB8fpP2kiuCQeEz5kclnq+Qtu532o8y8rIeV/r88+2YmHmXG8Z233xWL7xojs49viKDszDian843HQV5RM29cPAzj4jHYbUU6oUABCAAgboTCC5b9Q2C7e+10Lr22mvV+vXru0xkdvGSSy5R8qAODeL279/fWUI0OROe999/f1fkhQZjWrDadY4bnHQGiCIuReToGVHzugyKP/CBD2RiWD72YNLlv/a17IHnsBtSTDy6WOjZZc2iDNHUDw557cqbvmzxKG1s8eLFzln1Inx68acMW3qp3yceffeGQQq4onUVzVck9oPK85PdR9TZZ72nM7nYEY+dpasyA2l+/unN43seR1VnpULnf/I5afRwT+Lx2WeeU2eccbr6nd+dOq6+//UP+9QHpkxS7+8ciGN/ZM8j4nFQLYN6IAABCECgaQQKi0dz5lGg6NkFPTMls46PPfZYdylqSDyK+NBCxF6+6hJpUvbhw4fVM888ky191XW6BvF6SaVLZIoAlRmQVJHcxEGfZhYTjzJjJLOPsmR54cKFXdQmk15EQj87Vl678qYvWzzqH0bK+oGiF3/KsKWX+hGP/ewZ5ZVti8c1t9+ubvoPX+1WoMXj3ff8qbruuq/2LB7/esffqI0b/1PnR8ffyOq4+JOfUJ/73AJ14MDLatXK2zuH4Jyq9u9/WS34zL/qbEv4w3GOIh7LizslQQACEIBA+wjkEo979+7NZgZliakt2GQPosweapEmy0Fv7wwgXEtFTcym+NADVb0U1SfWJJ3ss5RZEVnaagpOV9l6f+WePXu6s6AiQJ977rlMCKWIR3uWrWlNJSYezT2sshT4+uuvP2EpsuYobcNcGinLFOUj8dq+fXt3j6neO6uXAmumIprM5cTmnkrXDLKUK0uj9d5bc0+ulGnG11zqKGXJEmRf+pAfKfXJMm4R3bbNLg5akOs+4GtfpqDU7VrvQfXtI/T5r8vSy8vlxwEzBi5bXILWF1fp+/bSUp0/delsXvHoE/LyvWm7fW8x7XSls+8RrvQpZfrqqfv9ZMffdZatnvXezI3Vt/5p152VX/uaeu2NkeywnHvu+bPu9yIg5XPy6Ju5Zx5fO3JY/dt/86XsWXP11Vdn5bz66v/N/rt27a3q9ddfV9/61rfUc7/872rxH/1r9Rd/cb869bTjS2YRj3VvbdgPAQhAAALDJJAkHm0DfQde6MNzRMxNmTJl3AyVz0lzwKUFqF6+qg9jMfNKmocffrh7AI4e4Lr2RuqyRfSef/75nV+qjx+cI7bKgTvmANe3bNWsv6zZoGEG3VV3TDxKHtnneOutt2YzkPKx95ua4lEEo/xtzlDr2UsRZfIx987qmWsttPSeSr0PVf5++eWXnQetaKEpaX/1q1+dsCfXN/CXNvPqq6960+sfSGw/UuuT5dgvvvhiVr458x3iIFxcP2bY32nhKD6I+JO/XYdHucqzy9L2SNvW3PMsRS7iT6/i0fRL/u3qly4xZ/rl+rcu1+e/PdPuE6SpdVftPlDUnkefPtxZtvq+7ozimj+9vVvUiq98Va375nHhuOz6zsxjZ29kZyFr579Hch+YI7OODz+8XT300PfVqwdfVG+8cahb16KFS9VNN92oLrvs0+qFX/9S3fClm9QVV3xWfepTF3dqezNLh3gsGmXyQQACEIAABDrj1M7gZ+zlW46PaxAbOqhGH3IjRfkOqLGrsQdZ5vJVmUmyzZP6L7jgguzQDfnoA3zs5ZT2INAc8B85ciSbQbVPdw3teWz7zKOOm4j3u+++O5t9lo85q+YTaaGBuJRhXtciS/8QoX+okL91vEIdV/8AYZdb5t9m/YOqLyT4YjeyWFx035AfffQPKrrMlCWnsfJTyvD5kHraqk9w+25v/RCBoTJN/+x7Xix+dbj+l3/7hjr7zPd1TT3SOQvHFIz6ggjH7qfz5Dn52Jvq0o/nOzBn06YfKNnr+N3v3q/W3XGr2tz5e/r0C9Q3br1JfWbBH2WzjlN/+zfUkSNvqJv+5Buddzr+C3XV5+Z3RSbisQ4tChshAAEIQKCqBHKLRy3K7D2PeQabsYGUuVzOHvzpWQ4XUFuwmoM0fVqoiB0Z8H/sYx/rLmH1DW5dg2KxR0Sy6wTYqgY5xa7YzKM94NU/IpjtIK+I8M2miWB86aWXMs56ifRTTz3lfd2K+KftkR8R9KtX8ojWPOKyrPrsuIRm+2JsQzGO5TV/EJB4mqcjpwi/WPkpZfQqHs37j29G0Xff0faZ11NnJXtZCpvSL+uS5kf/dWzm0f7cvu74EtYbOjOQ8jny9liqjN07R9Snc77ncefOX6jv/PkD6pFHfpTNLv7g+3+pnn32uUw0yuuDvv71r6vpH/3dTDzqmcd58y5Tbxx+OasX8ViXVoWdEIAABCBQRQKFxaM52LYHZb5rLgCuX+FdszmS17d0UQvD0GEu5omwUpZ5KmyqeNT2ix36lSJVDGoRm1LEo73PVbiVKR7N13/I/tRXXnml+zoQ36FI4qv9GpG8YiZv+l7rM5eJ+vqE3YdcM4+pr7yI+adtSPlBIMXe1PpS2mnePY9FZv9CM4H2tdQZS9u3VLtSmFQxzdadHfHYmXk8+eTx1h3rLE/9s3W3q+uXf0292XmFh/kZfWdUnXT0bXX5J07P9Z5H2fP4777wFXXjjf++IxIv6OxZ/oH6H3v3ZeJRr0744z/5kvplZ0/7DTfcpH7wwy3qrLNOYeaxig0HmyAAAQhAoHYEkt7zaM7oud7zqL02342Ysmw19C5He++VpL3uuus6hy7cc8Ksn1mvFhmusvVSSHOvns/m0HsuY7NgtWsFHYNTxKMIRTmdVkSLbgfm/teYaIjtjdPMtSC1//ZxdZVrii+fXdIOTjvttOQ9knqWKbU+195OU+zqJb/C0mxT2l4R0CJUZUBs+yBC74EHHsgOizr11FPVo48+6p2ZjcVFrpuHVLl+EDBtseMQi6vrx5le9zz6BF+quCuSTvzuR7463i9sm0PiUV7N8WZHN5YlHqVu2ff47W//586BaR9S//iPr3T22H8oE49/t+tn2WmrZ555pvr1r19UV/zh5erLN3y18+9fseexCQ0NHyAAAQhAYOgEnOLRtYzLtNQ+nVIPqlzehPYc2enttHqfm7mXUvKY++zsaz6iUrY+VVIfLBLz01eWa3/l0CPZowEp4lEOgHn22WfVXXfdldW2ZMmS7gE2NkvhbX4nf4dO5dTmi6j4yEc+0j1sSdpA7PAlKffBBx/MlrnK+xH1icD6tFMTjWmXvm6251Q/fPWJ8NL7cvX7Q139Rc9eim12e9LtVPyWuMgpxrYP8rd5QJX4PWnSpBNaQayNax4iDu+88071wgsvdH8gkMJsW1x1DOO0Vd89J3ToVRlLTG3xKHaElrjqgNh1m/l67LqVyP6DvxlbtvoePfN40nizRDwefXfi8Z3OKyDf6cw6do5gVScffUvN/8QZuWYedcmnnz5B/cP//LU65ZSRzp7Hj2VfyzJW+bz22jH1wU6/OfvsD2Qnseolq3KNZauVaDIYAQEIQAACNSUQXLZaU58wuwCBmHgsUGRls/iWKVfW4BYblnpgTosRVcJ1EY9nnT4mHk8+aVQdPXb81RijJ4+qtzrnsI52xKJ8RDwe7fz/WOcf7+mIxwWz8h2YYzt8yimnZ1/JHkfzI9/b3yEeK9FcMAICEIAABGpMAPFY4+CVaTrisUyalFUWAcRjWST7W86WJ/6fOvP096qTTj5JndxZIGp+jnaWRYtYfOfdL0VEvtP5/0jn3Y+y5/EzF59VaOaxqEfMPBYlRz4IQAACEIBA5FUdAGoPgbaIR9ey1PZEuX6eIh7rEbO//z9H1N//7yNq5OSR7rseteWy5/Ht0eMn6cjfIiBlKe8F571HTfvQaYjHeoQZKyEAAQhAAALh9zzCpz0E2iIe2xPRZniKeGxGHGNehOK8ceNG9QeXz44VkXydmcdkVCSEAAQgAAEInECAZas0iowA4pGGUEUCIir4tIPA6i9c6nRUxGPZn+nTz+8cRDVJnXPOpOxQHT4QgAAEIAABCKQRQDymcWp8KsRj40OMgxCoJQF5zYa88/W11/5JvfXW+P2URRx63/tG1Pvff1ZHOJ7TEY4TO6/rmVikGPJAAAIQgAAEWkkA8djKsJ/oNOKRhgABCFSRwKsHX1SH3ziiDh8+XJp58n7X004/RZ16Sue/iMfSuFIQBCAAAQg0nwDisfkxTvIQ8ZiEiUQQgMCACRw+fDCr8c0j5YlHEY36g3gccECpDgIQgAAEak0A8Vjr8JVnPOKxPJaUBAEIQAACEIAABCAAgSYSQDw2MaoFfEI8FoBGFghAAAIQgAAEIAABCLSIAOKxRcEOuYp4pCFAAAIQgAAEIAABCEAAAiECiEfaR0YA8UhDgAAEIAABCEAAAhCAAAQQj7SBKAHEYxQRCSAAAQhAAAIQgAAEINBqAiOrV6/u/cVZrUbYHOe3bNmirrzyyuY4hCcQgAAEIAABCEAAAhCAQGkERqZPn454LA0nBUEAAhCAAAQgAAEIQAACEGgmgZGnn34a8djM2Oby6pFHHlEy8/jd7343Vz4SQwACEIAABCAAAQhAAALtIIB4bEeco14iHqOISAABCEAAAhCAAAQgAIFWE0A8tjr8x51HPNIQIAABCEAAAhCAAAQgAIEQAcQj7SMjgHikIUAAAhCAAAQgAAEIQAACiEfaQJQA4jGKiAQQgAAEIAABCEAAAhBoNQFmHlsd/uPOIx5pCBCAAAQgAAEIQAACEIAAM4+0gSgBxGMUEQkgAAEIQAACEIAABCDQagLMPLY6/Mw8En4IQAACEIAABCAAAQhAII0A4jGNU+NTMfPY+BDjIAQgAAEIQAACEIAABHoiUDnxuHfvXvX9738/+798vvjFL6q5c+eqadOmdR39+Mc/HnT6G9/4hvrkJz+pzjzzzJ7gtCkz4rFN0cZXCEAAAhCAAAQgAAEI5CdQKfH46KOPqptuukl95zvfUR/96Eczb5555hn1+c9/XokgvOyyy7oevv766+pTn/pU9vfTTz/d/V7E59VXX61mz56tvvnNb+Yn0tIciMeWBh63IQABCEAAAhCAAAQgkEigMuJRiz5bJIofP/zhDzPxKLORU6dO7bqmZyBN8SgXfd8nMmllMsRjK8OO0xCAAAQgAAEIQAACEEgmUBnxuH79evXtb387e1n9Bz/4wXEOvPTSS+ryyy/PZiWvuOIKxGNyeNMTIh7TWZESAhCAAAQgAAEIQAACbSRQGfEYmy10XXd9x7LVYs0Y8ViMG7kgAAEIQAACEIAABCDQFgKNEI92sDgwJ3/zRTzmZ0YOCEAAAhCAAAQgAAEItIlAZcTjV77yFfXEE0+MO/zGDITMMtqH4Ngzj7fddlu2L9K19LVNQS3iK+KxCDXyQAACEIAABCAAAQhAoD0EKiMe9aE4LuG3b98+9dnPfja651EvWZXXeyxbtqw9USzBU8RjCRApAgIQgAAEIAABCEAAAg0mUBnxqA/FcZ22+r3vfU/ddddd6oEHHnC+79E8bVWnNV/30eD4leYa4rE0lBQEAQhAAAIQgAAEIACBRhKojHgUuj/72c/Ul7/85dzvefzJT36izjzzzCxAWoTKEteVK1eqc845p5GBK9spxGPZRCkPAhCAAAQgAAEIQAACzSJQKfEoaGWJ6o9//OPstR3ykSWoc+fOdc442qHQM5B69lFft98D2awQluMN4rEcjpQCAQhAAAIQgAAEIACBphKonHhsKuiq+4V4rHqEsA8CEIAABCAAAQhAAALDJYB4HC7/ytSOeKxMKDAEAhCAAAQgAAEIQAAClSSAeKxkWAZvFOJx8MypEQIQgAAEIAABCEAAAnUigHisU7T6aCvisY9wKRoCEIAABCAAAQhAAAINIIB4bEAQy3AB8VgGRcqAAAQgAAEIQAACEIBAcwkgHpsb21yeIR5z4SIxBCAAAQhAAAIQgAAEWkcA8di6kLsdRjzSECAAAQhAAAIQgAAEIACBEAHEI+0jI4B4pCFAAAIQgAAEIAABCEAAAohH2kCUAOIxiogEEIAABCAAAQhAAAIQaDUBZh5bHf7jziMeaQgQgAAEIAABCEAAAhCAQHDmcfXq1aMggoAQ2LJli7ryyiuBAQEIQAACEIAABCAAAQhA4AQCI9OnT0c80jAgAAEIQAACEIAABCAAAQhAIEhgZLTzgREESeXI2QAAIABJREFUbrnllmzm8ZlnngEGBCAAAQhAAAIQgAAEIACBE2ceEY+0CiGAeKQdQAACEIAABCAAAQhAAAIhAsw80j4yAohHGgIEIAABCEAAAhCAAAQggHikDUQJIB6jiEgAAQhAAAIQgAAEIACBVhNg5rHV4T/uPOKRhgABCEAAAhCAAAQgAAEIMPNIG4gSQDxGEZEAAhCAAAQgAAEIQAACrSbAzGOrw8/MI+GHAAQgAAEIQAACEIAABNIIIB7TODU+FTOPjQ8xDkIAAhCAAAQgAAEIQKAnAojHnvA1JzPisTmxxBMIQAACEIAABCAAAQj0g4BTPI6MjATr2rRpk5o3b56aMGGCuuOOO9SKFSu66R9//HE1Z84ctWPHDjV37tzu9533STrL3LZtm1qwYIGaP3++WrJkiZo9e7aaOHGikvQxO6RAV7kHDhxQ11xzjdq6desJdcbKNH2zM+/evVtt2bJFrV27Vl177bXqqquuUhdeeGHQXm1frF6zro0bN6qlS5d2v1q3bp1avnx59rerHJOB2Lhhw4bs/8L0hhtuGGejL7Ah8Riz3RfbfjTYtpcpsYD38FtBKA79jFE/yx4+1cFb4ONp3vPs/ha7H9peDKO/2jam+pBiK21w8O00VmOovdp5mxK/vH7E+oSLcayO2PUiZYZiXaS+WNvJc91uZ8OwJ2+dVYl7Hs51SOudeTx06FAmimyBJuJk5syZmTDR4mzVqlWZoJK/5Xv9kbRy7b777lOTJk06gYcWjrt27VIzZsxQO3fuVLNmzRpXp8sO+e4Xv/hFJk5dD7vNmzerRYsWqSeffFJddNFFJ9Sbxzed2VVmqr26DN2IDx48mAlv+Zi2mN9robhy5cqMrenL888/r6ZOnar27dunzjvvvK5/mqdOK2Vv3749Y2HH0YaSMvPo6rR5O3IdOkVVbdTtJ2WAV1UfmmBXKA79jFE/y25CXIr4ELt/5f2RoAr3yDw22GljPIowJk9/CeSJYVPuIXn9yMPIHq/5nrd5bdBjuthYzNdaitRXZstzMSzqS1G78jKoStyL+lvlfMFlq75A2d9rASSzcevXr+/6e++996pLLrlETZs2zcnAVb6esTQ7rCudrtPVsbWYte0xjUj1TfJowSyzkgsXLhznS6q9oRtHyJb9+/eryZMnZ6L8/vvv74pOu1NoQWkLeKlX4iAzmSHRUVQ8pjbusgclZZeX6sew07XV77K598oxr6goan+Rh1/RuoaVr9dYFLVb1xuLpW+A1ItIK2pzLF/MF9cMZMp3sXq5PjwCsf7T1HtIzG97vFfkR9dYHbHrrlZRJI8up5e8vbRQX73DsCdPnXnS5mkvRcvtJQb9yNuLH4XFoznzKE7pmTk9iyiC67HHHusut3Q5LstVZbbMFmWum535AA85LPUePnxYPfPMM5lg0vbY9ecRj1p82TN9UqZLxOYpOyYq5YanBaq9fNW8Gea10eaBeOxH1yy/zF46e/nW1LfEXjnmHaQXJdXUgV+eB3VRdrF8qeJRb6FIEVmDahdFB6Up7anXvhHjzvVyCcTilRLzci0aTGkxv8u4x8TqiF0v2k99BIvUV0Y0hlVvr/yK2h3LF7teBvNBlNGLH7nE4969e7PZL1lGaYsy2WcoM2R6tm/ZsmXq9ttv786UuUCY+yJleeb111/vXN5qijHXTJ9Ztsw6yh5MEXWytNMUXPbNxBSk8m/Xklz5Xovc1F+uyhaPYoOeTdVLUu2g57WxDPHoeyjZ/uu/dZ2ufaD2TLO55zW2X6dIeebA0WwHsdjZbcZ3c3Ol89XpesiF7PCxifnks8mOi/xtxizEP9QnfGWEvg/FPWRXHt/ztkfNx4xJikhwxdD2PZWzjl2sDYXK60db9bUdVxxdtvliYcbaJ9pC95mUe7XJMrQ0zby/uO5Trv5bdNBTpN+b7TPmt++eXbSMWHsss80Num2H2rCLc97YleFPqP/Y98t+3EPy3uPLuofrcmLPixgD+95uPyNd9/nQcyAlpil9JvaMtO85LrvNe3Oe546rz4buxy5b8o41Up8XdY57mW0/dF812fuekSbv0Pgv9OxNEo+2oa6lkZJGH54jgm3KlCknLPF0OSz7Bm+99dZsBlI+rn2K9g3S1TDlOxGwDz/8cHbwjny04HLNGLrKlDyuA3N8D4VYJ/Nd9w3GQ79sa3Gul6/qQ4Xsm19s8OCzKXXm0c4fEm7mjTd10JJy8zVvIKb/IQHq6lCxTuYaNIZEg22X7b+rk5o8fYNr2y/bbvtGEBrg+mKSGqtQOtuXFH72g9TlW5EYx9pIant01R27H7hu2KkxsfuXy04fo5hPobJjbTVWdiiOeWNRpB+ltstYW0rh7xOTLj99fcJ1Hw71zdi9I1Z3yG/Tltjzwx4423aVeX9MvSeVzdJ3H069N8X6Uqw/5PEnJe79uoekPEtCfdm85nvuh+47sfts6HlUJJYuX1LvxbYtqfWn8ktpU7F7uKvd+dqiaX/KPdVXd9vinjpGTYln6NmSeu903a9Tn0NJ4tF0OHQYjd53J07Zh7+EGqYIo7vvvjub0ZSPPrHVbJS6sYZmHsW2Cy64IDt8Rz6hvYr2jUdmSuWE0pDQjD1YXfaGbhop6c06zeWrMrsaEhV22fpvnw+p4jHPIDjWgO02ERqU2Wl9D0QzXZ5BXuwhlRL7PB3R1x/ylpFn0Jz6sDVv6Ha7iQ0OfQ8SX3sMPURdN1Bfn4nZFfM9r8+h+nqJYUo79/XBkA+xcm3WKT4U7b8psQj9kBazLfSs8bVPXzzz3hfytotQf8nTt0N9xX4GhdpP3vtcngFpLG4x1r72VkbbjpURs61Iex2UP7EY2e2sF7t0O0wpI3YfiLXpmF952n3KvSxv++3lGd8Pe/LwKnoPJe4p5I6v7IqNUVN4uu5doXFVbFyeei/LLR51h7b3PPoGdSGUdmPWwtQu23eTEbFqnjaql2666nSdZGoC1kJTls+uWbNmXBF6P+GePXu8h//YNyqz7Bgb27/QgELPptrlaxvlgB37ZFtf+abNRcRjngdunhtXTAi4Hip5B20xe1zXXTENPaBsO4v4FSsjZYBpxj/Fr5idKe3JHESEfnDIw88usxffY/HPa1fe9Lr+FNapP9jEyspjYy8DJZ8dvnaYEou8sY49wrUtZjqXcApxiDGK3R97jUee8n3PlBT2oXry5I/xCpXV77YdY5nXtlh7HaQ/sRjFbI2N4eznYsy31PuA6zkf6jOhevPGz9VfYu3X98yLta3YM97nc6o9emWS67+x+2Tsep620/a45x2/xPqRq13pvhiKS+q1WB8oLB7tG4ZZke+ay1l776Q4FhOPuhxZ8qpfxSH/fvnll8e9KkTS6ddXuA7lse3Uy27tpbN6RtV12qqUIaLXPIXV7CR2x3exCaW3BzR6+apdjrbRnrVNvaH1Ih51Y8xzg85zo3fdwGIPxNBDxvVQSi0vr915bq6+h2VqZ8/zMAk90FJvWkXSlckvxraf7bEXP8w4xxjG2mWMge/hH2srRa67Hja+71LbdOwBlnJvCLX1vPeJ2HPOF8+8cbbvBbH8IfZF45LSdmLtMw/fPP3VZ1uRe2hKG8prW6xfpsazDH9iMYrZGmKdt3/2wjHWj/Pck1N9jqUr0t/LurfGynE9Z3SePO3P1wbz3KOI+9hsY55VH3lilKfssp69Se95NGftfIfKSEMKvbPQd4MWoSgzfbLUVJdt7qkMvZPxqaeeyvY3inC67rrr1D333DNuJtK2SQtVn51agIlN9rspXct1pZwHH3xQffjDH1Zz5szJXPTZqzua/DflPY++dzlKfv1+SVtYahtNAant8c0U67gUFY+pDdG+aeVp7KGHu+9mmPemn2pPrEOn8ggNzOSabzlDqp2+h7qv7FS7Y1xjg4mY/am+SzmhtK4Hmyt9SvvxlWWWZ8YzNlgzGfnKsDmm2JlabyxG5r1qkO3Q17ZS/Eptl3YsQ3ELpfVdSxnQhfp+Km9fGXnsyps2td2Elr6m3mdcfS51BUOveV1cYm0wj18p5dvxzVu+q12XfQ8p0l/tPHnu4b3ENfbcSR3Uu+zXPqTeg/K0pTw+++49NuPYM8d1b7GftyltONQ+2h73vOOXPM+iUNn6mt1mC/XlTqcZdd2oQg+n0KEydr7Yg0SWWT777LPqrrvuyrKKGBSho2HF7Lj44ouzU1X1xxRO5h7MUDlmQ9azjzq9ab+cNvvTn/40ewWIfORkWfm/3mNpBsbO77oWs8m8bnMUO5cvX35CEeaJuNrGT3/60yfMyNoZQ+IxZrteDmH67Gqk9k3LTmPHPNZ2ipbns83sUCFfYnHz3WhdbcrV90ye9kPNZ5evrYTi4OKvy/FdC+UxbShats93V9sI9bdQ+lS+rtiYbSSlfdpt1GYU22NmtqVYu83Tf+w4+/Y5uNpyqI2kthuXXy4bUvp4qt92e/H1LV//ju0FSc0Xun/0cu/w9T9XG0ztO76Y2D64ngE+P1N87OXZEGrbKfevWD+LtfHQPTv1HuliF+Pmu9f06x5S9B4fe4aF2pz540rqMzo0fvGVF7qn2DxDZcT6QCxm5vU87S70nJFyQvcyX9tL6eMxG83np+seEusfsb4Zugea14YR95DtZluOMQjdG2y+tp86hq7vXfUGx58u8Rh6uHGtmQRSZh6b6Xm1vHLd2KtlYf+saZvvVfa3yrb1rwVSMgQgAAEIQAACMQLBPY+xzFxvDgHEYzVi2eZBe5t8r7qvVbevGr0VKyAAAQhAAALtI4B4bF/MnR4jHoffEFKWVA3fyv5Y0BbfQ8tA+0M2f6ltiUV+MuSAAAQgAAEIQADxSBvICCAeaQgQgAAEIAABCEAAAhCAQIgA4pH2gXikDUAAAhCAAAQgAAEIQAACUQKIxyiidiRg5rEdccZLCEAAAhCAAAQgAAEIFCWAeCxKrmH5EI8NCyjuQAACEIAABCAAAQhAoGQCiMeSgda1OMRjXSOH3RCAAAQgAAEIQAACEBgMAcTjYDhXvhbEY+VDhIEQgAAEIAABCEAAAhAYKgHE41DxV6fyvOLR9x640DH/5rUUz0dHR1OSkQYCEIAABCAAAQhAAAIQGAABxOMAINehirLEo/Y19JJx17XU7+rAEhshAAEIQAACEIAABCDQRAKIxyZGtYBPecSjFnoxgShmuGYP8wjFUB0F3OxrljrZ2lcQFA4BCEAAAhCAAAQg0EgCiMdGhjW/U/0QjyIcU4ViTIjWYQkr4jF/uyMHBCAAAQhAAAIQgEB9CCAe6xOrvlraL/EoRtuiKlVQaodTRJneT2mLTHOWVMrzzYTquszrvryufZ32fk67HFfdKbb1NegUDgEIQAACEIAABCAAgRwEEI85YDU5aap4TBGCMcFYtng0y7P/bYvCmP22oLNFXyh/zK+YbU1uX/gGAQhAAAIQgAAEIFB/AojH+sewFA/qKh7zCDYNyifiYkLTBm3PdsaEqS2qU2ZUSwkuhUAAAhCAAAQgAAEIQKAEAojHEiA2oYg84tH2N++hODHB5xJpvj2PsbKKXHeJTNMmUzT6Zj1toegTrnXYy9mE9o0PEIAABCAAAQhAAAK9E0A89s6wESWkiEffTFlMoPmEl/19qgiN5QsJOlvUhWb/UvxCPDai+eMEBCAAAQhAAAIQgEACAcRjAqQ2JBmUeEyZkXPN0oViEBNwklcL09jS0rzC01V2aA+m60CeNrQvfIQABCAAAQhAAAIQqD8BxGP9Y1iKByHxmHKSaMgI3wmoWkj68uZZ0mnvP7QFqO+6bYMpMnUZrpNTtWi0l7CaYtK0wf7eZIqgLKUJUwgEIAABCEAAAhCAQJ8JIB77DLguxafMPNbFF9NODqWpY9SwGQIQgAAEIAABCECgigQQj1WMyhBsQjwOATpVQgACEIAABCAAAQhAoEYEEI81ClY/TW2iePQtDe0nR8qGAAQgAAEIQAACEIBAUwkgHpsa2Zx+NVE85kRAcghAAAIQgAAEIAABCEAgQADxSPPICCAeaQgQgAAEIAABCEAAAhCAQIgA4pH2gXikDUAAAhCAAAQgAAEIQAACUQKIxyiidiRg5rEdccZLCEAAAhCAAAQgAAEIFCWAeCxKrmH5EI8NCyjuQAACEIAABCAAAQhAoGQCiMeSgda1OMRjXSOH3RCAAAQgAAEIQAACEBgMAcTjYDhXvhbEY+VDhIEQgAAEIAABCEAAAhAYKgHE41DxV6dyxGN1YoElEIAABCAAAQhAAAIQqCIBxGMVozIEmxCPQ4BOlRCAAAQgAAEIQAACEKgRAcRjjYLVT1MRj/2kS9kQgAAEIAABCEAAAhCoPwHEY/1jWIoHiMdSMFIIBCAAAQhAAAIQgAAEGksA8djY0OZzDPGYjxepIQABCEAAAhCAAAQg0DYCiMe2RdzjL+KRhgABCEAAAhCAAAQgAAEIhAggHmkfGQHEIw0BAhCAAAQgAAEIQAACEEA80gaiBBCPUUQkgAAEIAABCEAAAhCAQKsJMPPY6vAfdx7xSEOAAAQgAAEIQAACEIAABJh5pA1ECSAeo4hIAAEIQAACEIAABCAAgVYTYOax1eFn5pHwQwACEIAABCAAAQhAAAJpBBCPaZwan4qZx8aHGAchAAEIQAACEIAABCDQEwHEY0/4mpMZ8dicWOIJBCAAAQhAAAIQgAAE+kEA8dgPqjUsE/FYw6BhMgQgAAEIQAACEIAABAZIAPE4QNhVrgrxWOXoYBsEIAABCEAAAhCAAASGTwDxOPwYVMICxGMlwoAREIAABCAAAQhAAAIQqCwBxGNlQzNYwxCPg+VNbRCAAAQgAAEIQAACEKgbAcRj3SLWJ3sRj30CS7EQgAAEIAABCEAAAhBoCAHEY0MC2asbiMdeCbYr/+o//6t2OYy3EGg4gdVfuLThHuIeBCAAAQiUQQDxWAbFBpSBeGxAEAfogohHBpsDBE5VEOgjAfpzH+FSNAQgAIGGEUA8NiygRd1BPBYl1858DDbbGXe8biYB+nMz44pXEIAABPpBAPHYD6o1LBPxWMOgDdFkBptDhE/VECiZAP25ZKAUBwEIQKDBBBCPDQ5uHtcQj3lokZbBJm0AAs0hQH9uTizxBAIQgEC/CSAe+024JuWniMeRkZGgN6Ojo9n1VatWZf9ds2aNM71Zjs5TZUx1s3cQLBlsDoIydUBgMASa2p/1vbvfzxmpR9dh/nsQ0atLfYO202Q/zLoH0QaoAwKDJoB4HDTxitaXKh537dqlZsyYocyH8u7du9XMmTO7D0+XeNyxY4eaM2dO1/tBPdTLwl03e8vy21eOa7DZK6N+POBDg7p+1Ndv7pQPgX4QaKp4FFb97ue93veKxNOsU/s3CDuK1lE0XxE2Os+wGPViM3khUBcCiMe6RKrPdqaKR/PXVTEp5dfWQ4cOqcWLF6utW7ciHvscx0EVbw82yxiglVGG7b9LPLpm0Ps9MzGouFAPBIoQQDwWoXY8Tz/uXaZFvvKHsSqmqK9F8/UWmbEfD/SH+3yvNMkPgTECiEdaQkYgRTzaDzNTPIYwykzk2rVru0Iza3jv3tDrcjOvm739btZ1Fo+azbAGM/2ODeVDIC+BporHQfXxfteDeMzboscLe8RjcX7khICLAOKRdlGqeLR/5dPC0cQsgtEWYzI7uX37drVo0aIs6aZNm9TChQtPiI4sf507d273eylr2bJlasOGDdl3ZtmPP/64uvDCC08od968eWrChAnjfpHcv3+/uvnmm9W5556b7dU07ZFydJ2p+zqb3qzMwaYdc3ug4/rb9TCPDcBCvyD7rrlmHvWPF7qt1OUHjKa3KfwbHoG84tHV31z3AX1PNj1zLSfUfdJMbz8j7HzmPcT3457rnpJyH/HdE3q5z4R8077EuNrPOPMeFvuBM2Z7KL8vZs5BpWemT8ciFKvQcyEln69NxOoeXs+jZgjUkwDisZ5xK93qMmceQw99+yGpH9ILFixQ27ZtU7KnUj6yh3L+/PnjlrrqvJs3b85Epog62Ue5c+dONWvWLHXw4MFMFMrfL7/8cpY/Vq62dc+ePerw4cNqy5YtmXh05TMf/rFDgUoPUMUKDM08hsRjnmv2gNMc0PlEoSkMQ/+uGE7MgcBQCaSKR9e93RZaMRHi2/pg9ldzsG8LJPs+YIuy0H0ilFbXb6bJew8KCVxX+UXuY3ZDif3oZt8Hbc6m4AqljfHJmzfFd5+Y9m2X8bFIYTTUDkjlEKgZAcRjzQLWL3OHLR5TBKf9IL/22mvV+vXr1R133KFWrFiRCU0RjPL38uXLs+SxcmO/ZoYGOv2KRR3KHbZ4zDuocw1s6sAZGyEwCAJ5xKNPnGk7Uwfwvh+SbFHhE3yue3eKIInZ6eMdEiC+ekM/loXuSSkivWi7iJUdYhi7j6Yy6sX3PDEuyoh8EIBAmADikRaSEaiKeLTD4Vs+dO+996qlS5dmgvGll15Szz//fLavUmYun3rqKbVkyRLEYx/bdi/i0RfjPAMPWzymlMmvz31sEBRdawIp4jEk6kI/5viEgktY2ULRJxxTygwJOrPc1MCl3p/yiJsQg5iIS7XbFMva71QbXT6ncrDtSxHSvdrHPT5vqyA9BIoRQDwW49a4XMMWj3qZaOr+M71UVQIhS05feeWVbOmqfPTrRPQAIzYgcQ0kYjOWjWsAOR3qRTyG9hP18xoDi5xBJnlrCKSKRw0k1k/zCAVT3IRmNVPKjC1ZLSIaffaZjaOMmceQf73eu/KUHROt/RCPRe0zn/G9xLY1HR1HIVASAcRjSSDrXkwe8SiHyUycODFzWe8ztB+kLsEmIk/2NcqSUlucyfciIPU+Rnl3pDmDaPPVNuh9kfbfOn3qnkd7MGTmk72QWphyYM4Y2bLEY2ygkjKwTB149DoAq3sfx34I+AikisdUcRfrk/r5oNOlCsN+po+Jj5hPrn14qX5pEeTbJuHzO7VF2/dZ+/mcJ666TtcPCKmMXP7GfHc9C7inp7YA0kGgXAKIx3J51ra0VPGoRZ/tqH3jNx8wIgTlgJkpU6Zky2MnT548LrvOqwWkXPSdtmpmlDI/8pGPdE9llb2OUod5SqvrFFfXaav2wMHMJzOZcoCP6RMH5vyVWv2FS7tMXIMGM1auQy5s5rGBgNn2fId0hMqMlV/bzovhEOiRQIp41AN+l3iIrdSw+64rfUzA2ILHd38x7Uy57/jSu5C67kG+Z6Jtn4+B9ivEyOaVN9yhus14+u6xZv2x+2iMkT4AKVSvi2ksn6td5uVEeghAII0A4jGNU+NTpYrHxoPAwSQCqYPNpMJIBAEIDJVA3fpzTMAMFSaVD4SArw3QNgaCn0paTgDx2PIGoN1HPNIQ8hCo22Azj2+khUDbCNSpPyMO2tY63f4iHmkHEBgeAcTj8NhXqmbEY6XCUXlj6jTYrDxMDITAkAnUpT+Hlq4PGSHVD4GAb3nrEEyhSgi0igDisVXh9juLeKQh5CFQl8FmHp9IC4G2EqA/tzXy+A0BCEAgPwHEY35mjcyBeGxkWPvmFIPNvqGlYAgMnAD9eeDIqRACEIBAbQkgHmsbunINRzyWy7Pppclgkw8EINAcAubpyc3xCk8gAAEIQKBsAojHsonWtDzEY00Dh9kQgAAEIAABCEAAAhAYEAHE44BAV70axGPVI4R9EIAABCAAAQhAAAIQGC4BxONw+VemdsRjZUKBIRCAAAQgAAEIQAACEKgkAcRjJcMyeKMQj4NnTo0QgAAEIAABCEAAAhCoEwHEY52i1UdbEY99hEvREIAABCAAAQhAAAIQaAABxGMDgliGC4jHMihSBgQgAAEIQAACEIAABJpLAPHY3Njm8gzxmAtX6xPzqo7WNwEANIwAr+poWEBxBwIQgECfCCAe+wS2bsUiHusWseHay0vFh8uf2iFQJgH6c5k0KQsCEIBAswkgHpsd32TvEI/JqEjYIcBgk2YAgeYQoD83J5Z4AgEIQKDfBBCP/SZck/IRjzUJVEXMZLBZkUBgBgRKIEB/LgEiRUAAAhBoCQHEY0sCHXMT8RgjxHWTAINN2gMEmkOA/tycWOIJBCAAgX4TQDz2m3BNyk8Vj9u2bVMLFixQ8+fPV0uWLFGzZ89WEydOVKOjo1FPV61alaVZs2ZNNG3RBIOoo6htTcrHYLNJ0cSXthNoan8eGRnJQpvyfEptA7pMXa78LeXb34fKM9Om1puSzrZD50nxX/sRqyc1XawcrkMAAvUlgHisb+xKtTxFPGrhuGvXLjVjxgy1c+dONWvWrOSHcz+E3Y4dO9ScOXO6LPLWYecvFWqDC2vqYLPBIcM1CHgJNLk/lyl27LJc4jQmWH3XzbJd9ZgCMJRWBzmv36H0ps22WE4RpnQ9CECgWQQQj82KZ2FvUsSj66En4mvu3Lml/rKb6sShQ4fU4sWL1datW1OzjEvXa/5ClTYkU5MHmw0JEW5AIJlAk/tzXhHlg+YrJ0VQmmVWUTyagjAkBvPMriY3PhJCAAK1I4B4rF3I+mNwiniU5aoy+7hp0ya1cOHCriFlPZzzeiazjGvXri0sXHvNn9feJqVv8mCzSXHCFwikEGhqfy7z2ZRaVkiIpVxzxSs2K+gSfKn2Sn2Ix5ReQhoIQEATQDzSFjICKeJRzzJK+pUrV6rrr79eTZo06QSC9957r1q6dGl3X6Tsj3T9Yikzf9u3b1eLFi3KyjBFqZlelsmK0BPhqpfMauHnC59+mO7evbubV6eVa678+ntJ1899mU1ock0dbDYhNvgAgbwE8vZn1/3c/i40wyb26f15+l5tpw/9nacuW1iFZs98NncHTAl7KFMEokvYFRGIpvCzY16meGTZat4eRXoINJsA4rHZ8U32LkU8SmGyz/HWW2/NhJx8nnzySXXRRRd169HCcd++fUqEm/ytl5XaD2Y9kymCUD4zZ87MBKedXgtGye+6bu8F0QMT+a+uQ9I0dGNHAAAgAElEQVToPZq+wYqkz7tnMhlwwxLmHWw2zH3cgUCjCKT2Z5eg84mz2GyYS6jZwsv3t0/M2YLJ/LtX282Ah0SmXadrr2LZ4tHXGFP2I4aYucrNI0ob1UlwBgIQ6BJAPNIYMgKp4lHSHjhwQN19993ZklH5PP74491Da0yxZqPN88uy5M2b3pVn2bJlasOGDWrdunXqmmuuURMmTDje+BN+RaZ5uAmkDjbhBwEIVJ9Aan9OERo+cRHL65qxCwm+kPjUzwLfITOu60WiFBOBPiEZy+d6dvqEYCpvn3+xuBThQh4IQKDZBBCPzY5vsncp4tF+yGzevDlbchqbDdRG+MSgbWSRZUy+OkyhK3bed9993aW2oV+Pk8G1NGHqYLOleHAbArUikNKfQ7N4prOpwsglWqSc0P0/JAZtQRgSbmY9vQYqNttp+uP6t/nsyisQQyI4dYZQPwdNDikzlr1yIz8EIFBfAojH+sauVMtTxaNeQmo+8EzxKDOP8hoP155BW6yFZin1QzE2mLAHAT5BmFfolgq3gYWlDDYb6DYuQaCRBFL6sykyYiInNpsVmzV0iaKUMkOvs9CBKyqMUmf4YqLYJ/hCYq/ItRTxmOpTIxs9TkEAAoUJIB4Lo2tWxlTxKEJRhKEIRNnTKPsUZY+ifC8fEWkPPPBAtkz01FNPVY8++qhasmRJds0eMOj3Ruplr1LeU0895U3vm7ncs2dPtgdz+fLlzqWuel+m5HfNkpr52fOY1q5TBptpJZEKAhAYNoGU/pxHvMVm4/SPfjpdatn9TG//EGnHJEXwpgrD1NlZbQPicdg9hPohAAGTAOKR9pARSBWP+/fvV88++6y66667snwiDLVw1CjvuOMOtWLFikxAynsY5URWe2mM/vVXC0jJ6ztt1Rxo6Dokvz5JdcqUKZn9kydPHhdNfZqfiMM777xTvfDCC13hKwnt/GIn4jGtQ6QMNtNKIhUEIDBsAqn92Tf76Pthz16Cat/Lfcs4Y7N3vueJKbZsMRiaOfWtWBk3WOr8+KifKeZzyK7TzGP751oi6oq9i5tdp2+5qe972xeXnfJdjO2w2yr1QwACwyeAeBx+DCphQYp4rIShGFEJAqmDzUoYixEQgECQQN36c8qSTEIOAQhAAAL9IYB47A/X2pWKeKxdyIZqcN0Gm0OFReUQqDiBOvVnhGPFGxPmQQACjSeAeGx8iNMcRDymcSLVGIE6DTaJGQQgECZQl/4cWnpKjCEAAQhAYDAEEI+D4Vz5WhCPlQ9RpQysy2CzUtAwBgIVJUB/rmhgMAsCEIBABQkgHisYlGGYhHgcBvX61slgs76xw3II2AToz7QJCEAAAhBIJYB4TCXV8HSIx4YHuGT3ZLDJBwIQaA6B1V+4tDnO4AkEIAABCPSNAOKxb2jrVTDisV7xwloIQAACEIAABCAAAQgMmgDicdDEK1of4rGigcEsCEAAAhCAAAQgAAEIVIQA4rEigRi2GYjHYUeA+iEAAQhAAAIQgAAEIFBtAojHasdnYNYhHgeGmoogAAEIQAACEIAABCBQSwKIx1qGrXyjEY/lM6VECEAAAhCAAAQgAAEINIkA4rFJ0ezBF8RjD/DICgEIQAACEIAABCAAgRYQQDy2IMgpLiIeUyiRRhPgVR20BQg0iwCv6mhWPPEGAhCAQL8IIB77RbZm5SIeaxawIZvLS8WHHACqh0CJBOjPJcKkKAhAAAINJ4B4bHiAU91DPKaSIp0QYLBJO4BAcwjQn5sTSzyBAAQg0G8CiMd+E65J+YjHmgSqImYy2KxIIDADAiUQoD+XAJEiIAABCLSEAOKxJYGOuYl4jBHiukmAwSbtAQLNIUB/bk4s8QQCEIBAvwkgHvtNuCblx8TjyMiI05PR0dHSPVy1alVW5po1a0otu1/llmpkTQpjsFmTQGEmBBIINLU/6+dWmc8p81ko5crfvvJ911zPU7sMXxr7+1DdodCn1qfL8PntGxuYdbvqKjMmCU2cJBCAQIkEEI8lwqxzUTHxKL4dOnRITZw4MXPz4MGDasKECaW4vGPHDjVnzpxuWS6RZ6dJqTil3JRySHMigaYONok1BNpIoMn9OSTu8sbaLismTmN1x66LfSEBmiLAXPnzCt6Q365rpl36usnK9V3eWJAeAhAYHgHE4/DYV6rmFPGoH2Ty35SHVoqDIkgXL16stm7d6k2eksbOXCRPir2kGSPQ5MEmMYZA2wg0uT+nCLSUeOcVcaZAyjszadqTV/zZvvjy+57jMTGoy/f5F8tvz2CmsCcNBCBQLQKIx2rFY2jWDEs8yizj2rVrg2I0JY0NrkieocGvYcVNHmzWMByYDIGeCDS1P5clHAVu3rL6JR6L2uESpCnCtIz67Lr132X9CN1T4yczBCCQmwDiMTeyZmYoKh7NXxF37dqlRLRt27ZNyb9nzJiRwdq9e3f3e/OhoQWej6g8WFLS2L9kpuSROmV2cvv27WrRokWZCZs2bVLz5s3LluOm+NXmPZRNHWw2s3fjFQTCBPL2Z9fskf2db0mna/miFmfyXy0o7Px2PvNZEqortLfPdy22jzBF9PRDPOYVcj7Ra5YTmyl0xSbUmkIztDq+LFvljgSBehNAPNY7fqVZX1Q8mg8WLRjlwTB//vzuUtQFCxZkglIeuDt37lSzZs3yDhBSBhEpaVyDCfs7bZfYLZ+ZM2eOs1un9/mFeLy0tPZHQRCAwPAIpIpHl6DLI8Bs0WKKRVPo2MIrtETSFpyu/Xa+Z0Ye283o+MSqTpMiyHzCzm4FLqGep6XknV0MCdSY33l8ShHgefwkLQQgMDgCiMfBsa50TWWIR98vxsuWLVMbNmxQ69atU9dcc824g3ZSRF6RNGXkCf3yXelgDsC41MHmAEyhCghAoEcCqf05RRSFZp58ws4lHGOCz3ePN59DKfX1gq6orz6R6bIlNEuYYnuZ4jHF7iKzoyl+kAYCEKgOAcRjdWIxVEv6KR4PHDig7r777mxvo8xI3nfffWrSpEmZv0VEnm9QId/7BGyRPIhHf5NMHWwOtVFTOQQgkEQgpT/HZg1DwiJVwITu4XmFq090pcyeJUF7N5HPN7sM10xbitBK8Ttkbwp7/XyMvXrErCdVOOdhSVoIQKAeBBCP9YhT363sp3jUxm/evDnbX2guaUU89j20fakgZbDZl4opFAIQKJ1ASn9OWT4ZWl5qzwKaQtEULz4RGhNRoesptsegpoql1HQun12+p4o/n/158sdmcxGPsVbCdQi0gwDisR1xjnqZIh5973mMzdDJ9SeffFJddNFF2UyjSzzu2bMn2xe5fPnyE2YjdflmGnMfpRzII/sVzcGIK49tZ+qeR99sJnse2fMY7VgkgEANCKSKx9RloClCzpzlShWGecRp3vJtMWuHLVVY9SoeYyx84roM8egT8TGhnyIqa9ANMBECEEgkgHhMBNX0ZDHxaP5yG2KhH9g6jf5bhN+dd96pXnjhBbVmzZoTTmKdMmWKEhsmT548rnjJr09r1Wlkyav+ThLfcMMNau7cud18rjyuclNPW9UPTvvXa8Qj4rHp9wX8aweBFPGohYV5bzeFjOvHO/uHN/temmd/oqt8ly2mna7ZTpdITFnKagrXEIOUa7FWZT9H7TLt57FvSWysHh8L148Esdlb1xiBQ3FSIkAaCNSPAOKxfjHri8Ux8diXSim0tgRSB5u1dRDDIdAiAnXrz77ZvRaFDFchAAEIDI0A4nFo6KtVMeKxWvGoujV1G2xWnSf2QWCYBOrUnxGOw2wp1A0BCECgc9hlZ1nBKCAggHikDeQhUKfBZh6/SAuBNhKoS3+OLZ1sY+zwGQIQgMCgCSAeB028ovUhHisamIqaVZfBZkXxYRYEKkWA/lypcGAMBCAAgUoTQDxWOjyDMw7xODjWTaiJwWYToogPEBgjQH+mJUAAAhCAQCoBxGMqqYanQzw2PMAluyeDTT4QgEBzCKz+AqcnNyeaeAIBCECgfwQQj/1jW6uSEY+1ChfGQgACEIAABCAAAQhAYOAEEI8DR17NChGP1YwLVkEAAhCAAAQgAAEIQKAqBBCPVYnEkO1APA45AFQPAQhAAAIQgAAEIACBihNAPFY8QIMyD/E4KNLUAwEIQAACEIAABCAAgXoSQDzWM26lW414LB0pBUIAAhCAAAQgAAEIQKBRBBCPjQpncWcQj8XZkRMCEIAABCAAAQhAAAJtIIB4bEOUE3xEPCZAIkmXAK/qoDFAoFkEeFVHs+KJNxCAAAT6RQDx2C+yNSsX8VizgA3ZXF4qPuQAUD0ESiRAfy4RJkVBAAIQaDgBxGPDA5zqHuIxlRTphACDTdoBBJpDgP7cnFjiCQQgAIF+E0A89ptwTcpHPNYkUBUxk8FmRQKBGRAogQD9uQSIFAEBCECgJQQQjy0JdMxNxGOMENdNAgw2aQ8QaA4B+nNzYoknEIAABPpNAPHYb8I1KT+PeNy9e7fasmWLWrt2rbr22mvVVVddpS688EI1ceJENTo6WhOPx5t56NAhdeONN6r169erkZGRoA/98nHVqlVZvWvWrKk8QwablQ8RBkIgmUBT+7O+l/d6z3Y9E6RM3/cavHldp/fZIml7tTM54CSEAAQg0AMBxGMP8JqUNVU8bt68WS1atEg9+eST6qKLLsoQ7Ny5U82aNSv79yAffjt27FBz5swpJQziw8svv6zmz5+fDQh27dqlZsyY0R0ciF8immfOnNk3H13isUwfSwH1biFNHWyWyYiyIFAXAk3uz2WKMl9Zru/t72JCtkw769LusBMCEKgnAcRjPeNWutUp4lGLp02bNqmFCxeOs0FEzty5c/smrGyHZaZw8eLFauvWraWwuPfee9Ull1yipk2blglGLYLtB/4gH/Bl+1gKKMRjmRgpCwKVIIB4TAtDqnhMTadr1ekH+XxJ85hUEIAABE4kgHikVWQEUsSjCKylS5eqffv2qfPOO28cORE6g1y2KrN0smy2rJnOBQsWOIVo7Nfifjafsn0s09YmDzbL5ERZEKgDgab257LFWKoozFsv4rEOvQQbIQCB7g9encF3PTepEcNSCaSIRxFY27ZtSxJsIia3b9+eLXGVj8xWzps3T02YMGHcPhF734j9tywfFREl9eqlpFpU+QDs379f3XzzzWrDhg3jkjz++OPZMld7H8rzzz+vHnroIbV8+fITigyJR5ePekbWrEPbc+6552aCV3983wsDl4/yfSrXvAzy7rds6mCz1E5FYRCoCYG8/dm+h4qbrv198r09xDDvqbFVHmZ+O59Gaz4zXHX56o/Z5gpdqng0eaQMsRCPNekomAkBCGQEmHmkIWQEUsRjnlk4LTRF8MlH9grKfkK9zNS1HNQ1UDD3Hobymw/rPXv2qMOHD2eH+lx55ZVZ3WbZBw4cyMSlHI4jH1lyKx/X/smQz6k+mvbIYTi6TN/3viWzYmOROlMYIB65EUCgvQRSxWPKMv7QPTMkFvU93DxYxhZVtniL2RMTpyFh26t41Pljz02XTymCs72tFc8hAIFhE0A8DjsCFam/bPGYKg5DewtdYjIkrHwPaZm1FNGl92rKoT8XXHBBdiCOfEQ4XX/99WrSpEknRCM2EMproylyYwMXV915uWqHYgzyNsPUwWbeckkPAQgMnkBqf04ROqmzc76yUgWf7/5oPiPMe2yK7THyqb71Ijx9dcRs4zoEIACBQRFAPA6KdMXrSRGPes+jzJjJwTKhT16R02v6kCiTa3rGTvZr3nbbbd1ZR33Nd/BOini0OYQE7rDEY4xB3uaZOtjMWy7pIQCBwRNI6c+xWUNttUv8pHyX8gwIiUF9b3WJx1TbY+R7EY+2fSYv3zMkZg/XIQABCAyDAOJxGNQrWGeKeJS9gVOnTu3O4NluyIyeveevrJnF2MAiJh71abCSznzNyN69e9VPf/pTtWTJEmdUQuIxtgfUlzf1+zJnHsU5H4MizTFlsFmkXPJAAAKDJ5DSn/X9SKyLvaswNssXmzV0Ca2UMn3iMsX2FOqp4rHsdCm2kQYCEIDAoAggHgdFuuL1pIhHccH1nkc5xOXBBx9UH/7wh7v7BmN780zhpV8BYg5KYmJRX5dZUFmSKYfdhISelC11ysecZbSXsJph0ifIyncHDx7MDvsxP3opqD6IR/x46qmnukI0VSTqMn0+mz7GuBZhIPWz57HiHRTzINBHAqniMXUZaEjomfconS5VGPYzfUgUm+hjtmrha5eXMvtqPgvY99jHBk/REIBATwQQjz3ha07mVPEoHuvZOnlth3yuvfba7P96D6F8FzoVVK6L0NKC5YYbbsjeEen7uE5k1fmnTJmSHfYzefLkcdldD14Re2eccca4g3GWLVumbr/99hOEoflLtVmwXa4WkJLGfP+lnd+egdVlhr63fZQ9mamnrfoGQi4Gkhbx2Jy+jCcQyEsgRTxKmb4ZvNQf+/R9yZU+JkzNe5rv/qr9Dq3acN0bYz+62TxjM5mmyLXv9TZH256Yb3ljS3oIQAACZRNAPJZNtKbl5RGPNXVR+YRiXf0pYndZDFIHm0VsJA8EIDBYAnXrz75loYOlRm0QgAAE2kkA8djOuJ/gdVPFo8yoyQzePffco37+859392S2Kez9YFC3wWab4o2vEMhLoE79GeGYN7qkhwAEIFAuAcRjuTxrW1pTxaM+IXbdunXZvsg2fvrBoE6DzTbGHJ8hkIdAXfpzbLloHp9JCwEIQAACxQggHotxa1yuporHxgWqIg7VZbBZEVyYAYFKE6A/Vzo8GAcBCECgUgQQj5UKx/CMQTwOj30da2awWceoYTME3AToz7QMCEAAAhBIJYB4TCXV8HSIx4YHuGT3ZLDJBwIQaA6B1V+4tDnO4AkEIAABCPSNAOKxb2jrVTDisV7xwloIQAACEIAABCAAAQgMmgDicdDEK1of4rGigcEsCEAAAhCAAAQgAAEIVIQA4rEigRi2GYjHYUeA+iEAAQhAAAIQgAAEIFBtAojHasdnYNYhHgeGmoogAAEIQAACEIAABCBQSwKIx1qGrXyjEY/lM6VECEAAAhCAAAQgAAEINIkA4rFJ0ezBF8RjD/DICgEIQAACEIAABCAAgRYQQDy2IMgpLiIeUyiRRhPgVR20BQg0iwCv6mhWPPEGAhCAQL8IIB77RbZm5SIeaxawIZvLS8WHHACqh0CJBOjPJcKkKAhAAAINJ4B4bHiAU91DPKaSIp0QYLBJO4BAcwjQn5sTSzyBAAQg0G8CiMd+E65J+YjHmgSqImYy2KxIIDADAiUQoD+XAJEiIAABCLSEAOKxJYGOuYl4jBHiukmAwSbtAQLNIUB/bk4s8QQCEIBAvwkgHvtNuCbl5xGPIyMjTq9GR0cr561paxXtqxywRIMYbCaCIhkEakCgqf1Z3/97vfenPvMkXa91+ZpLqg1lNTdXff3yTWzOyy4l/cjIq514nF0WEm85Uo/+hOoz7cljWyhtnnJsB1IY9h0eFdSSAOKxlmEr3+g84lFqP3TokJo4cWJmyMGDB9WECRPKN6qkEssaQJRkTiOKaepgsxHBwQkI5CTQ5P5c5gDZLsv8e1DPmZANOcOelLxMfi7xIt+JKNX1pHDsp01JUIxEtnjziTktMEVcmv/OW5+ZvoxyqsSyFxbkHSwBxONgeVe2trziURxJuclXweG62FkFVqk2NHmwmcqAdBBoCoEm9+cyB8eusmwB2c/ZOf3cteso00eXwCvqU6rQzbNCqJ++FunPeWb+Umce88w05qnf51/VmBaJA3kGSwDxOFjela0N8VjZ0FTSsCYPNisJHKMg0EcCTe3PZQ+KEY/5GiHicTwvxGO+9kPq6hJAPFY3NgO1rAzxKEtZt2/frhYtWpTZvmnTJjVv3rxsSav9y2Lo7/3796ubb75ZnXvuuWrt2rVdDrt27VKrVq1S27ZtU/LvGTNmZNek3vvuu0+tWLHihHr1L7XyX/3rqZQhnzVr1gyUcZMqa+pgs0kxwhcIpBLI259dM0W+e7prlkzfj0PLPu0VI+bfeery1W8+EzSn2CqVVPHos930W9ep7UudfetFkMWew672kiLAY+3BVa5eqmq3hVAMTvR9/F5De+/h/2/v7IOrqM44/I6ahiRAcpGCSSEIOkAbR/mqnY5tBSKMoxBntLRVcUKxEhxpDVWrVaJOoeIfoEABEzIiigJFpBWltbY1GkCRZqRQacUPwNhGCRQSAgkRrd33XPdm72Z3z7m5e/fu7v3tP/m4Z895z/Oem7tPztmzVktKu7hH74W0OsdYxul+RuNrxj7q9z2al5WqyKO5Tn2Zq3G5qzk+432WqvGa781UybPq3xOUCz8ByGP4c6zUQzfksaysLCZ23OioUaNo6tSptGXLli//SEc32jF/WJp/3r9/P3V0dNCmTZuE4OkfJrow8s/Gem+99Vaqrq4W914eOnRI2i7kUWlIOBZK9GIz+RZRAwiAQKoIqL6fraTISQ7N8TrJYvRCPrrhjOyrXq8sHpmcJhK7MT5j+8Y6nOJxkj5znE7LRI2iZvw8NbJWbcuqT045sxp/brWlIi/W8h6/KY4uaE7iFu1313my+xaTWUZq145qnW71QyauKvxT9fcH9QaPAOQxeDlLScRuyKPTf4r1DykVeZR9oDv9Z7K5uZkGDhzoKKkpAZhhlapebGYYFnQXBAJJQPX9rDLrZXcRKjvXLIx2nxl2/3w0i5Bqe4kkTCZuPRWpRC7cVUTTHKf5c9csvDJZlb1uZmjMUSJtyXKRiDxaCWL3OLtmH82zd04/x4u6tbx2/YPBWlJV5TER0bWaCTXOgjrvBJu6nYJlecXrwSMAeQxezlISsUweFy9eLGb2jEs93ZZFOymUtcNANmzYIJbL8lJZfdms00VGSiBmUKWqF5sZhARdBYHAElB5P8tmDbsulrtfhFpf9MeXk/2dl8mgkzyqxi5LoEzyZDFaCbKRm1Hy7GKRtWHmYFWPUxzm8on2OV6suue4p5vvOPXLONtoJ32yjWXMddjV2Z2Pv+RR9qiQ6Bjr/vgSWZ5l7w28nlkEII+ZlW/b3srk0Urs+Hc9WZYqW7aa6Mwj3wPJS2aNy1qNH8JOM5VIf88IqFxs9qxmnAUCIOA1AZX3s3E2y04A7KTESnjMoiSTomReV4ldhbnsAls1Rqd6km3DK3lUEVAZDxXmTjLaJd5RgXNafgp57CJpxUI27hLNFcqHmwDkMdz5Ve6dTB71mT39mY7vvvsujRgxQtzPyALJh+yeR/11vvDYs2ePuDdRRfJk/5G2atepXtzzqDwsbAuqXGwm3wpqAAEQ8IKAyvtZJgLm2T275YrGv+eJyKbVvZBd8mA9w5VI/WaZteIuu8CWMdLFzkmcE23DShZlcaiInx1bc3tObZnbSaTdRPj3ZObRbjMdu81u7N6HMmHVzzPLrcqyVat+2c2QRvNiPwuKex69+EuaOW1AHjMn1449lckjn8wzfLW1teLr7Nmzadq0aTRx4sRYvU67rXIhFkZd3CorK6m0tNQ2Jqsd6PQPXPN/kbndjRs3UmNjI9100020du1asUsriy2LpfHgeiGPyQ96lYvN5FtBDSAAAl4QUH0/283gyf7BZz7PqrzTvXF29XddmH8Rh8lc3ihtZnEzvuY0o2rOg2wXVydWsnPtxMkpBidGVv1SkVSnsWe1UZCZrWxc9GRs28VtJ4PRmKx3VjW3L9s4x6p8/PVFfDtOO6V2jV2rJaTRXWTNO6waf7Z6LTqW43eg1dtx3oUV9zv2ZCxm8jmQx0zOvqHvKvIIVCCgE1C92AQxEAAB/xMI2vtZJj5+Jh7k2P3AFfzczwKYus807DVCHsOeYcX+QR4VQaGYIBC0i02kDQRAwJ5AkN7PQb7QDXLsfnr/gKN72QBL91hmUk2Qx0zKtkNfIY8YCIkQCNLFZiL9QlkQyEQCQXk/2y0F9XvOrJbR+j1mv8cXZXrM72H6PL5+sedu+zxQhOczApBHnyUkXeFAHtNFPpjtBuViM5h0ETUIeEsA72dveaM1EAABEAgyAchjkLPnYuyQRxdhZkBVuNjMgCSjixlDAO/njEk1OgoCIAACSROAPCaNMBwVQB7DkUevesEXmzhAAATCQ+DBmZPD0xn0BARAAARAIGUEII8pQxusiiGPwcoXogUBEAABEAABEAABEAABrwlAHr0m7tP2II8+TQzCAgEQAAEQAAEQAAEQAAGfEIA8+iQR6Q4D8pjuDKB9EAABEAABEAABEAABEPA3Acijv/PjWXSQR89QoyEQAAEQAAEQAAEQAAEQCCQByGMg0+Z+0JBH95miRhAAARAAARAAARAAARAIEwHIY5iymURfII9JwMugU1etWhWa3k77wVTqlV1AOTk5cX3yUx+nTJlMObnZWpw5WpwFoWGPjoAACIAACIAACASTAOQxmHlzPWrIo+tIQ1khi9XVU74X+L5tfbGeLr/8chowsC9FCgq7yaMf+sgxXnbZGIpE+lNeXj7l50cCzx0dAAEQAAEQAAEQCDYByGOw8+da9JBH11CGuqIwyePYsWOpsLCQioqKfCuPJSXDadCgYiooiEAeQ/3OQudAAARAAARAIBgEII/ByFPKo4Q8phxxKBoIkzyWlJRoYlZIQ4YM8608Dh8+lAYPHkT9zi3oNkMaigGFToAACIAACIAACASKAOQxUOlKXbCQx9SxDVPNkEfvssnLViGP3vFGSyAAAiAAAiAAAnICkEc5o4woAXnMiDQn3UkneTx1qp0eXriU2traRDtLlj5EBw98SKtXr4u1O3PmDTR02BDxc90r22n37n/Rz++4JfZ61byFse9LSyfR+AnjxM9c9+JFNXTs2BHq06cPcT18vFK3g26+Ofo918fHhInfkfaTxSzRmccTnR108J1GbalrPxow4KvSNpItAHlMliDOBwEQAAEQAAEQcJsA5NFtogGtD/IY0A/UZ44AAAgxSURBVMR5HLaTPOoyuGDBglhUda++TJue3UwrVlTHftd6ook+//wMVd5+r/jdokWL6JysT8X315RNp23btlFz88c0Y8ZMWrNmtXiNy15zzVV03XU3inKnO1uooWEvrV+3jpYvX0bHWz6m9es30zlnZ1H5jOnU3t7qSCZReazTJHXJo4/RxReX0OHDR6m2dgXNm/cAfaNkBF1//bWirT179tP9VfNj7f5I+73+Gsff3t5Jq2oXdyubm5tLsyrKacKEy+Jihjx6PLjRHAiAAAiAAAiAgJQA5FGKKDMKQB4zI8/J9tJJHjc/9xIdOvQRzZ9/v5A5Xah0eTx2/MNY84c/aaGamieIN63Jy8ul0iu+LYSS5bGhoYH+0/QO8Szkbbf9jA43/zsmoCyNuhiyrBnrZnnM/kquJp3T6UTbUdfksbn5CN3yk7ma5C6k8eMniXpbW4/T3LmV9M1LR9MN15fTyVOHY/LI8esHlztw8G2ad9/D1LdvX7r/gSrt61lxZddpAlxbW0ubf7cuTnohj8mOVpwPAiAAAiAAAiDgNgHIo9tEA1of5DGgifM4bNmy1fvuXUDFxUOpYvaNQgpZ8J5Y/SRVVt5BrSeO0oUXDha/Z9HMzs4V8sjy9OCDvxTCx/JYU1NDr7++jerr6+mpp57Rfl4uellRMYeMAmqu+69/qafzzx/sujzyrOPzv99Kz2ozqEf/20idne0iHpZbO3lk+dWPLVteoiNHjlFebr74VfmMabRr124xS8mi+Vj1EnrxhT/T1q1bhTTrB+TR48GN5kAABEAABEAABKQEII9SRJlRAPKYGXlOtpeyDXP43sSa6meosfEg/fqhefT++x/RyhW1VFZWJmbVrrq6VJt5y6efzrlLvF54XrG2tHMGrX26VrzO8jhr1izauXMHfX/atTRh/GRasfJRyxlFlkdj3Xv3vk2jR492XR55RvOf+/Zr924+GSd3dvKoM/7V/Cq65JIRYsntj2eW09lnnUPLlq2kTZueobpXX4tb4srCzCINeUx2hOJ8EAABEAABEACBVBKAPKaSboDqhjwGKFlpDFUmj3pojyyupTFjRlOkXx+xtJTFq+3LpaTvvfe+JohzhCydOXOaDh78kO76xVyt/EU05eofitm47dv/REuX1mj3CK6gN97YRTu276R77rkjbjmqvmxVr3vNmqdF824vW+WZxxdfeJk2bPitkjwal63u29dA5eWzRV9bW1s0mf5AE+WntD6/F5t5rKioEK9fe92VsVlN7gdmHtM40NE0CIAACIAACICAJQHIIwaGIAB5xEBQIaAqj48/vo6GDS0Wy0h5t1XeMEdfcqovWeUZxo6ODtq+o55e+uPLNK/qTpp0xdTYPY8Vs+7UzlsmNswxfq/H6fU9j8u1WAYP7hfDpLJslZes/k1bosr3bp75rJOWLvkNjRs3jkaNGkl33/1AbNlq/WtvUnX1SnHvpH5AHlVGJMqAAAiAAAiAAAh4SQDy6CVtH7cFefRxcnwUmmzDnOMtx0S0u958i7jsgQP/oKqqhdrzCkeIWcaJE79Lzz//h9iSVX1jm+k3ztY2jFkfJ48soBcMGy4203nrrbfFEtVLvzVG1D9u3Fjx1YsNc7gd826rvGsqy+PevftEHLwLKy+zNe+2+ubOBpo06UqxFJfvl2RxrqurozlzKuj22+8U8rj779vEhjzPPbcxtuss1wl59NHARyggAAIgAAIgAAKCAOQRA0EQgDxiIKgQkM088i6qHR2fa/ceXkS52gYxnxz+QFR73sALxCwjH7xjaq/sAm0DnegjO/Tja0UjRXkuq9/7FykoFGVYMrk+fm4kHyNHfp06P41uXMN16bOaffv0F79zc7dVI5dPPj5F/ftHaMiQYSJGjtl4sCD2P7c49ivebTU/PyJ2n9V3ieV+cL/0snpfua6mpkP0BZ0W50MeVUYkyoAACIAACIAACHhJAPLoJW0ftwV59HFyfBSaTB451LO1Zy3yYRRDN7vA8sU7niZTf6LPeTTGz7vE8qHvuupm34x1QR5TRRb1ggAIgAAIgAAI9JQA5LGn5EJ2HuQxZAlNUXdU5DFFTbtabTLy6GogDpVBHr0ijXZAAARAAARAAARUCUAeVUmFvBzkMeQJdql7kEeXQCpUA3lUgIQiIAACIAACIAACnhKAPHqK27+NQR79mxs/RQZ59C4bkEfvWKMlEAABEAABEAABNQKQRzVOoS8FeQx9il3pIMtjWA5+tmJhYSEVFRXFdclPfSwpGU6DBhVTQUFEbLyDAwRAAARAAARAAATSSQDymE76Pmob8uijZPg4lKamJmpra6OTJ0/S6dPRXUGDePTq1Yt69+5NAwb2FTufGg/e8fT48aPU0nJSe7xI126wXvczKytLk8beFIn0p7y8fMij1wlAeyAAAiAAAiAAAt0IQB4xKAQByCMGggoBftwGP2qjo/0L8dzGoB5ZWb1E6JFIhHJycuK6wY/XOHWqVevf/+izzzrT2kWOLSc3W3scifY1pyCtsaBxEAABEAABEAABEIA8YgxAHjEGEiKgP68xoZN8WtgsjhxmR0eLiPZ0Z/S5lOk+WBz5gDymOxNoHwRAAARAAARAAPKIMQB5xBgAARAAARAAARAAARAAARCQEoA8ShFlRgEsW82MPKOXIAACIAACIAACIAACINBTApDHnpIL2XmQx5AlFN0BARAAARAAARAAARAAAZcJQB5dBhrU6iCPQc0c4gYBEAABEAABEAABEAABbwhAHr3h7PtWII++TxECBAEQAAEQAAEQAAEQAIG0Evg/47Eiy8DyI7MAAAAASUVORK5CYII="/>
          <p:cNvSpPr>
            <a:spLocks noChangeAspect="1" noChangeArrowheads="1"/>
          </p:cNvSpPr>
          <p:nvPr/>
        </p:nvSpPr>
        <p:spPr bwMode="auto">
          <a:xfrm>
            <a:off x="155575" y="-2041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26630" name="Picture 6" descr="C:\Documents and Settings\Administrator\Local Settings\Temp\mx32BD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132856"/>
            <a:ext cx="8964488" cy="4269992"/>
          </a:xfrm>
          <a:prstGeom prst="rect">
            <a:avLst/>
          </a:prstGeom>
          <a:noFill/>
        </p:spPr>
      </p:pic>
      <p:sp>
        <p:nvSpPr>
          <p:cNvPr id="26629" name="AutoShape 5" descr="data:image/png;base64,iVBORw0KGgoAAAANSUhEUgAABDUAAAIBCAYAAABZS4RgAAAgAElEQVR4XuydB3wVxfbHTwgJJYHQIRRBVIqoKPAULChgV9CnoKDw9CnN9kRAFBCk20BAUKSo2IC/gE9BBQsgiMJTUKoKFgTpNQHSSPvvmTDLZLNl9uYmuTf57efDh9zd2Zkz35m9yfz2nDMR2cZBOEAABEAABEAABEAABEAABEAABEAABEAgzAhEQNQIsxGDuSAAAiAAAiAAAiAAAiAAAiAAAiAAAoIARA1MBBAAARAAARAAARAAARAAARAAARAAgbAkAFEjLIcNRoMACIAACIAACIAACIAACIAACIAACEDUwBwAARAAARAAARAAARAAARAAARAAARAISwIQNcJy2GA0CIAACIAACIAACIAACIAACIAACIAARA3MARAAARAAARAAARAAARAAARAAARAAgbAkAFEjLIcNRoNAwRA4ceoETfhuAu09sZeuaXAN3XPhPeLztiPbaEbHGaLRxdsX0+Jti2ng5QOpUdVGBWMIagUBEAABEAABEAABEAABEAABDQIQNTQgoQgIlBQCczbPoe1HttOIa0YIYaN2hdrUe3Fv85wQOhbeI65NuH4CtazdsqSgQT9BAARAAARAAARAAARAAARCkABEjdODIt8+88dA30Dz4u/HfT+KGtf1Xqc93LxA3HdinyjfqFojqhBdQfteWVC+TefP8o2670pK6A1248YL+/HfjRdEOjbuSB0bdSwRdPg5mLFuBvVu1dvsM/NhcYOP3i17U5/FfSi+Qjz1adkHokaJmBXoJAiAAAiAAAiAAAiAAAiELgFHUWP93vXU55M+rpb7WbiHGgJ2s1fFgxnrZxD/42P6rdMDWqz5FTWY8YQ1E8RbcPWIj42nxfcs9oXMb9u+Ki/Cwuo85AU1/wv2YceuMNq19sM6J4PdT936vv7raxFywgIbe2MwHw5DGfH1CMGfBTgOR4GooUsU5UAABEAABEAABEAABEAABAqKQIkSNVg8YPd6sWizuM4XtqeGm2jEeQrm3DnH15gXV0+NwhAXitpTg+fkJ9s/odjo2JDxsmGBpd3sdsLjiPmwgDFnixGacng7TbhhgvBigajh6xFFYRAAARAAARAAARAAARAAgQIgoCVq3NroVlv3+3CLpw+GN4bbGPjxlhjwxQBa+ddKUV3/Nv3Fm3A+OBSFxRfOXYCDqKhEjcJk32pGK9Fci/gWRS5qMO/p66fTyVMnxRwU3jGnRQ2RLNTwZvr6/q/Nc+H2HVCY44q2QAAEQAAEQAAEQAAEQAAECp6Alqih4/bPb3Z5QSRDKdjbgP/JWHzuik4ZubBfv2+9cHPn2P2W8S1z1cNluJ0TaUYISZkKoh0WA9gDgxdjfA8vyGR4icxZwd4Y/EZcCgmNqzYWZdlGt7wWUmhQ+8aLOWvuCz+ihlzI+vHKYH7cR5l/Q+2n5MF9sy40Ve7sDdCqdqs8u1ZwGX4Lz4fM68FtyT4zT6edLlT24n5jPKyiDM8NHlNhnzGeuothJ1GDz/Mhx4/tZHud2pePklpO2mE3bioP2Yb6OHr1Wd4v+2w3j2UfZJgXcxvQZkAOI0sCTm5PPhNOY2j3XEjuLEzKZ5EZrNu7TjwrXBc/B7rjUfBfSWgBBEAABEAABEAABEAABEAABPQJBEXU4MUkx9vzIkk91DfPOmX4XhYeRn49Mk8PrMKKXIhyG7wom7tlbq57eIE4/vrxYiGnemhYK5b1OnlxcL+kEKLey4vBAZcPyOXBEoiowfkz5nSe45kclLlwiImVscz/4dQ2L2D5mvW+qxtcLXa4kMKMKh6w58jczXNp38mc5KXyUD1K5Dm2ycqer8l8K7y458SS1rwhPD7cvteWoE6ihhSFul3QTeR3kAlapV3cPw4xUg+7sZTtS/uk3W4eIl59dprDbAvby/OGD9kHu8dV5ceJO+0Y89xnhqpwqD4XLCy9vOZlUT3PExarmIH0EFLbDTSPjP5XDUqCAAiAAAiAAAiAAAiAAAiAQPAJaIkaduEn8u01L1o7zulovvXlXSLYe8LcDtJwX9cpw11j4WPgFwNFL3nBxh4FvGCVizAWKaQHgLqIV8ur3gVsNy/6ZL4M9nCQC3VezLIwIXe2cBI1eAHL93O7vHhk7xD+LN9yc0JPKQz4ETXU8BMWNni3CdW7RB1qlYuw+TRjZiMX7nZt8xjw9pvCe8Vog/vK9ssFsrrAtub4kO2wHeqCelG3ReYiWl3cy/q5PLchF+7cPgsGqt2cQ4Jt0vFS8RI1JCfpiSDr5vPPXvOsKTqp4yttZT5WwcpL1NDpsxwvFlZYcONj8bbF5txThSi+JgUZZiRFFrmDjTpP5DOh2s3lp3ecnmcOch/lXOef+TlgTw+ZDFfWxe2z14ZVHAn+Vw1qBAEQAAEQAAEQAAEQAAEQAIHgE9ASNeyalR4OOjkPdMpwG3IBbM0tIBd26iJYXcSri3NVQLHuIuKWU8PpGttu3WZV7Y+T0OK1M4ydBwUvajm3hnWHDxaN5AKVE4jaeTfYiRpyAc71quILL/zlG/wV968QC2K1T1ye25EeACobKRTwwrrT3E5iajh5m6hijOoJwH3nseZD5Wc3z3REDbUOtbwUtbjea2ZfYwpRat9UFmKBf3orXrt2dfrMdUgRxxp6JcU/db5yeaecGqoNVs8T1W7Vi0mdB6q3ErfjR3QL/lcNagQBEAABEAABEAABEAABEACB4BPIt6ihLvR4McwLLOnVIM3VKSN3W7Bb6KqLY7noVBdoqveA2+ItEFFD9kHNscDnZB4EpwWll6jBdXCdLDxYvQXUt+8qO7uQCmmf3YJVikTWRbTKWooNTmIA12+3wFdDLOzCUvg+KarYeWRI27zytXiJGnbb31pFApWhKnRIdlLw4M9uooZOn62PqMybIXic3r7XKto5iRqqV4h1jnN9UuxyEvusgpEafsNziT1+kJA2+F+qqBEEQAAEQAAEQAAEQAAEQKDwCGiJGl4LT7tcBdZ4f68yblucqji8ckhwWac30oGIGryQ5ZwG1vwSppjAu0MY/9za9RpOFhk4h4UaOiGFAl0vF7s+u+VssNrv1o7dNZ2dZKwhQnYcvHb88BI17O63igReDO3YBdpn7iN7avB8t+YRkf3XFTW8PCvsrrvd4+QdxPNX7r7jNVdxHQRAAARAAARAAARAAARAAARCiUBQRA3uEC8CWQCQO5DwOetbdLcy6iJS5ruwAzXw8oEi/MJt8RYsUcOa44NzUtSOrS3MCoanhrV/aliGXPh6LchNccJIBipzM0hvA7m453HgHCh2h8wpUpCihporwmoD55yQ+Tfs7As3UcOax6Tbhd3MvBp+PTWCLWowXxbQOL8HewepoouafySUvqBgCwiAAAiAAAiAAAiAAAiAAAi4EQiaqKE2oiY3dNpVwVqG81a0m91OVKOzwCoMUUPaaBVn1HCG/ISfWAdGDQuRooZ6zi2xplv4iV3IhbVtv6KGKvhYw1tk3TJ8wi5ERPexDIaoYcdVtq9e43Nu4Sc6fVZzXVhDRmS4iK6nhhp+Yg0lceqTlxCicrcT0XTHBeVAAARAAARAAARAAARAAARAIBQIaIkadrufsPEta7cUfeCFp/yZP6uChUxsqVNGLsj4zT7v/qAmxOT7eSFnt/uJNX+F08JOXXBahRO7cApZj5oIk21Qt8UMVNTgBbLsDyfqZKGE3+TLnV7UPBVqf6x2cx18v12f7RJ8yknH7bENMuzAr6hh3dFGHS9pk1ueDhlyY02Kqiu2OOWh4PvtrskcHnxdFdqsYVFuooZOn1XmalJX9bxV1JA5PdzEM+suJ6rd6pzwCj9hjx25W48qarjlawmFLyrYAAIgAAIgAAIgAAIgAAIgAAJ2BLREDSd0apiDDHGwbpvKCzu50PQqY43558UfH3yetwDVFRCcFnbWhKW8UOTtZ3lbVDtRQ00MKW2XLvu8MOQ8G7o2WRm65Zuw7lZi5aLawltxstBj12dehPdZ3McMM5BhPXKM1MW1X1GD+6Py4c+yfg6DkbuqqItvaTePpeTolVA1GJ4abJvqZcGfue/qXJXj47Wlq1efeTtbuSuMDLuR7TAf7rdV1FAZSSFvQJsBQihU56W1PtkPuf0rf3YTNWRd8rmS4Up8n9cuNPj6BAEQAAEQAAEQAAEQAAEQAIFQJJBvUUN9e612kL07OFcCL/51ysh7edE3/rvxZn4IeZ4XxLyAlx4hgYSf2C3E5QLTKfGlep7vZzsm3DDBtFENvfDj+q+GFqjc+I05L2jV7UD5uhMXKao4te20w4rcqSZQTw1pM4sF3BdrIlXVG4IZqklQ5b35CYvx66khx55tZVFFHjx+245sy5OPxE3k8eozX2ehQrbDrPlZYHGDWVjDiKziE9um8rNrz2n7Xx1RQ51vPJ/ZNuyCEopfz7AJBEAABEAABEAABEAABEDAi4CjqOF1o/U6e0Hwoo0PNRRFLadTRpZXt1DlfBvSZd6vXXbl1bqdbLXex4tc9upQQ2KCYQuLFfx2342bE0O/XOT2ohyCYBVN8tsXnX7IMgXB0Y/9koPu2DvV7dVneV23HVneaXzk85NffgU5D/yMA8qCAAiAAAiAAAiAAAiAAAiAQH4JBE3UyK8huB8EQAAEQAAEQAAEQAAEQAAEQAAEQAAE/BCAqOGHFsqCAAiAAAiAAAiAAAiAAAiAAAiAAAiEDAGIGiEzFDAEBEAABEAABEAABEAABEAABEAABEDADwGIGn5ooSwIgAAIgAAIgAAIgAAIgAAIgAAIgEDIEICoETJDAUNAAARAAARAAARAAARAAARAAARAAAT8EICo4YcWyoIACIAACIAACIAACIAACIAACIAACIQMAYgaITMUMAQEQAAEQAAEQAAEQAAEQAAEQAAEQMAPAYgafmihLAiAAAiAAAiAAAiAAAiAAAiAAAiAQMgQgKgRMkMBQ0AABEAABEAABEAABEAABEAABEAABPwQgKjhhxbKggAIgAAIgAAIgAAIgAAIgAAIgAAIhAwBU9SYMWNGyBgVqoZ06XInlSsXQ1FRkfTGG2+Fqpnadt11dycqW6ZSsemPdscLoeA/7+hEFWLBNhDUd999O5UpU1HcWrZs2UCqwD0gAAIgAAIgAAIgAAIgAAIlhEAuUeOWW9uWkG777+ann6yiq9peSbVq1hTCxjvvvEPhzIv7c/XVV1PNWnFC2Aj3/vgf0YK7I4dtW6pStZIQNsBWnzWzu/LKy6lOnRpC2ICooc8OJUEABEAABEAABEAABECgJBKAqKE56rzYatmyJcXHx1OVKlXCfqFa3PqjOYyFUgxsA8dsZQdRI3CWuBMEQAAEQAAEQAAEQAAESgIBiBqao8yLrWbNmhlvkGtSrVp1i4Wowf2pd1YdqlG9Vtj3R3MYC6WYnCt168ZTzZq1PdlWOfQnLRnXmxL27aHo8uXpmqHvUsQ55xeKraHWiJUdRI1QGyHYAwIgAAIgAAIgAAIgAAKhRSBgUePYsQSKjo6mmJjyodWjArIGokZusLEffUiprS6ljLp1C4h4aFeblJRMBw8corMb1s9jqF9Ro05EEm188zlKTT5JWRnpdOENXSmxyVWhDaCArIOoUUBgUS0IgAAIgAAIgAAIgAAIFFMCAYkahw4doQPbvqVDSVHU+MJLqHbtWsUUz5lu5UfUiIyMEhVlZqaHDCfZn0A9NVjUoJNJlNSlCz075iXtfo0YPSxX2U0bt9OwYaPEufKGl0LPXt2pQ4e2pJ7na6NHDxdlZFlZyceL3qO5cz+kbT9vJVn3bZ26i/IXNW9EI4aNpp82bhPFL2nemJ58eoAQ4vj8tt/+pllvTBKf1Xtk3VzvPOOfPPh+boPPL/p4qeGFUZ2Sk1ONtoYZuUkqmeW8RI2l+3PmgzzKpybm4ZdcNk6L6Y21QmdOaRnsUQiiRjAoog4QAAEQAAEQAAEQAAEQKDkEfIsaO3fupj9/3UxXnJWzENt6MIZqnvePYi9s+BE1WMSIKc87X+TslCKP9PRMSk83hIDkhCIXOIIhakTu2EEZlStTcrd7qPbZmTRjxnrq3bul4/+9HnzZFB4kEylerFu3jubMmUMzZ86kD/87h9au+UEIGHxeHoeP7BI/Dh0yVuQ36d27t/g8fsI4+m37Tpo8eTIdOfqXECimT59O9RtUp8GDBlOLVpdT9+7/oq5du9K9995LV1/TQogav/+5lwYO/A9dfEnTXPekpSWbbVauFE9t23YQ9XGbO3f+SXfeeZfRx6nUvHlL4/6BFBtbgR5+uBdlZaeI+7xEjbrPr8qpP8UQJIxbrk/7lOplHTPb/LtUZfqiDHtq5OwAYntUyRFGdj9dvJL7QtRwHnJcAQEQAAEQAAEQAAEQAAEQyEvAl6ix48+dlLR3I7WIP0HRkdmitqMppWnD/liKi29G5zWqT6VKlSqWnHVFjZiYSuY2qW4gTpw8QklJCUXGKhBRIyItlaIMISNq106K3ruHsowQJD5Y2Ei58SZavO63fIka016fRJ8s/pIWLfqIvvhiiSlq7Nn7ay5OLEiwUHHffd3pWMI+4TnhJWrcfvut1LPnw4b40JMuv6I1DRowkGrVPpv++ONPevW1CXTdtR1NIUQVNbhhVSSZP/9DWr7sG5o/fyGxyLJy5Tc0dcos+vTTj4QtfHiKGi9/K8o91OZ8uv7sWpT56h1U6s8NFFE2WpzPrH0+RfxrGpWqUNN2fvxw6BhNWrWFktPSaXf/K4psDhVEwxA1CoIq6gQBEAABEAABEAABEACB4ktAW9TgN+qZCduoVe0TVC4qKw+Rb3bGUfmaF1DjJmcXS1o6okbFCtWNEIozb9dP7t5Nme/Pocjzm1Kp/fvpVEoKxbRvR1EXXCgYJScfp+MnDhUJL7+iRmRCAsV9vZyyE3I8CrKTkij7VDplGn2SR/IDD1J8i5z+S68N+TP//8P/Vjp6asg6pAeEFDXkeRlOwp/9ihoy/OSyy1rSK69MNZgfFqIGCyPbt2+nvn0fMjw4znh3uIkas2e/J0JdXp8xm/Yf+MMMk/nf/9aIz3zoihrv9WhP9zY/m74a0J52/7iComPiRE6NWs0uo/bD36dScfG2c2Pt7kN044wvKNEIfYGoUSSPDxoFARAAARAAARAAARAAARAIEQJaosZPP26imLQ/DQ+Nk45mn8qMoC1GKEpyuXOpSZNzqbjtWuAlarCHRoXYqrn4HBkxgkqnnaK458aJ84kvvEhlk5OpdNe7KbJpU3GuqDw2/IgaUtCgpJOUnZ6Tw0GKGvwzCxsRqamUFVma0h7sSc9Mf8txnjjl1OAwkz59+ogQjzvuvJF++H6DbfgJCw5+RQ0WLy69tLUIFflg/lw6dSrBrKNBg3r03Xff05IlS7U9Nb5Z9T29+eabItRl7dr1NHnSdFq1ahVJjxJdUeP1rtdQn1bn0NIn2tP+DWdEjSoNmtJV/adShXpNKOtUCmUb4UqR8TnzhY8v/9hPXd5eVqCixvG0FNq1/S+qUbMa1ahRPd9fV1s2/6JVFzw18o0aFYAACIAACIAACIAACIBAiSLgKmqkGgvVX37eLgSNC2okmSEnboQ4x8ahUmdTixYXFatQFC9Ro2qVBrnyZ6QlJ1Hq6LFU1tghpszIEQJZwiuvULkjR6lMQ8Ob5b77TIzyDX9hzjxdUaPs7r8pZvMmIynoCcMz45SrqCEEj2YXUNygO2y74pVTg8NPWDCYNWuaEdaxUjv8ZNmyVfR/8z6mhQsX0s8/bzBCYB41QlgWUXSZDDOnBoeq3HhjRxo1aqQRJhWfSxi5774HaMeOnVqixq6de0X977//HhmpNGjc2IkUFxdnJAsd69tTw07UYHDlM1Po+mnfU/kGzenU1i8oY+c6iqzVlKIatKRSVc7SEjVYRBg6dCxxIlU+OITmooua0egxg8l6zTpYK1Z8S5MmThPlDx48bCRTfYU2bthk1mdNoCrrHfbMc7Rp01ZRnTx38OAhGvbM81SuXFlxfsSIwVSpcqzjVIeoUZjfAmgLBEAABEAABEAABEAABMKfgKOowYLGhg1bqWGZv6hh5TMhBjpdZmHjz5PV6R//uNhY+DkvYHTqcivDOT5OnEgTu1yoB5+vYexMEcztZt1EDTsvDbYn5a8dVNrwXoiqV49yiRyNziMj3sE02eqtwYkwL7iwKXXrdofIF8GL0LHjhpqLUXljV+M6l1HLy2u8iOWjVq1a9O8HulHr1i1zMdIRNaSgkZ2WRhHphqDhJWq0aEFxD9/gOGReosaPP64VgsHChR8Y4sSWXDudyL6KhbElpwZvr8oMoqLKUGJiIjVr1ohefHEi7du3k4Y/M8TMvzHC8JwpUyaGHu/XO5fY8dq0V8UuJzK5qFv4CV/jMfn0ky+pWrUqYveT116bQtWrV/WdU8NN1OgwdQ1VOKeFyTJl42dE+7dSmRZ30rLj5T09NaRwwR4w7EHC8yE2NpbefvtN+vXXjUKgkNfUAWMRolfPJ2jSpLF05ZU3EH8PpBleG2vXfp3rntiYKsYuNTebCVS53MMP9zGe+UvpoYceEVXyuamvvkz/M7xZ5n8wx2xm/0EjLMthJyCIGvn9VsT9IAACIAACIAACIAACIFCyCNiKGseMBJAbftpCdcod1vbQULGlpJeijQdi6UhGXSOcoBGlpKZRzwcfF2+NeTtY/vnqq6+m/gN6iQXivr1HxM9yIc51XXjh+TRm7BBxfeuWX8XP8shZxI4xFpRphmt8VcM54CJjcX+rqHvokHFGXosy4udbO94gFv18yLpnvTFZLEA5bOC5cRNztaNu36nmcOD73UQN3iGjTJnyrjPn5OrVFPHlV0YS0TIUec3VRJdfbpbnhbJMMskneYF+2WWtjR07utL0GdPNJJgrVy4xF5by5hMnjtBjj/Uzy8scHTK55bZt28SuIrPffs1YnJ7Z1cNL1Ci7fx/F/PSjaEZH1KDzz6eB63Pe0rsd1vATLsvsqlU9ywzfqFO7iRAkoqIjxHl5JCcnmpzYMyYrKy0XN8OZxAh7iqa6dQ0RSWGqluWx4oN5W8+XLx8nkn9aRQ0uzzap10pFlKPjx1Po3HPPEfUdPLhXf/eT04lChajRsi593u9a2rdptcipwQd7alhFDT6fue8X4t2Bv0ysHJCoccstN1OFihWNXVsa0+CnR9qKGuyl8fFHn5mJUCWLrVu30ZDBo3PdoyZQ5XLsqcGixj33dDF2+z0q+iK9Pvr37y92nfE6IGp4EcJ1EAABEAABEAABEAABEAABlYCtqMGCwNEjx42F31E6P+ZPql0hzRe1vSfK0Pa08yg6qjw1anyWyK/RrWtvmjhxorH420NTp04XLvscZvDkk4PE1pjdu9+da+tMblC+6WVRY9q0GSKHAR8vT5hJR48eMu5/Q3w+fvy4+H/MmHHGPSdFMsjtv/1GPYxtPN997x2qWLHU6TfVMfTUUwPokhbN6NWpb9KPP24wFsB1xVag/EaZ23nrrXfMvqqLWDdRo1bNnIWt08EJQyNmzqIyxoKydJvWuQQNeY8agqIjaqg7gqjlraLG4cO7aNxzk4wdO74ywyO4TTdRg3NoVPllK0WedR5F1GkgTMz4+jNKLhNFKWc3FJ8rf7OSMnbvET+ntmxF1bq2cmXAF+08NTxv8llAikt2woTPqrSKc3vWtnRzakzvcTP1LvMjLR3Tlw4fPkqlSuds0+okakiDdHJq2HlqsCfKs88Op8GDn6THHx8oBIpfdvwkcmfwwd5BLCL+8vNv9Oqr08znja9Z6+NzdqKGNfyEy82e/QH998NFQgB69rmnqWKZco5sIWpoTTsUAgEQAAEQAAEQAAEQAAEQOE3ANacG73jSoNTGPKLG5j8TcwG8sGHOG2Z5sKixL6pVrp1Qnhk6ju66qzNtNXJ08DFv7jziHSM6dbqdhgwZQuc3a2i7rab01FBFjd69BtCjj/ahdu2uz7XwYuFk8OCB5vl+jw+hf/6zM7XvcBndesvddNNNOaER/Qc8St3v7Wnk/bhY5AxQRQ21HbVPgYoaIuxkyqsU0+4ayr6kZa68G2r9VlFjy5ZfzMucPJNtlJ4a8sLYsUPFQtRJ1GjUqJHh/bCH7vhnR4PX49qiRoVtv1BsfWPHloZNTBtOLXyDEipUpPTTO7fEfvQhRRrbuyZfdz0N/b+PaOYb/T0fqsIQNTyNKIQCuqLG63e2pj4ZS+mTSaNpf0IqlY2KFNaVozS6/tXvc4WfqGbnR9RYunSxkSg1y9iC9jMhaqxe/bmR9DQnNOTFl0bT0qVfGtvqfmEIEW8HJGpYw0+kELl/XxINGDDACC/qLZ5HhJ8UwkREEyAAAiAAAiAAAiAAAiBQAggEJGqs+/UwNakfRxkZ2fT7nuPUqkm1XKjsRA0WJ/jgRIs33XS9Edv/Pj074lnhTcHiBocD3HjDmQSTMoeCnahhfUMsG7eeZyGlTZsrqctdHYVgwiElL7wwwVjEzTA8NgbTddfdSOvXG7tXnPbUUMNPZIJFWbebqGFNEqrC4LCTUkbSVHWrV7t5ZeepwbkJZsyYYdpoF37C3iQDBwy1DT9hl/8rr7rcCJ2ok2f7WDdPjeprvqXojkZOjugyrqLGqSZNacj7C3w9Jk67n9SsWZNmzJwg6np92ntiNxJ1DtiNDY/3JUYoBdfJAtywYaNyJcaUIUQ8h3gbVrvQF1/GaxbWETUiy5anV1rH0cNZK2jNko/p2MlUs/aY7BT6x5ivRKJQuyM/okbZstn0yCMD6eTJk2YoCXubxMbUEE398usPIqcGe3XUio8xm9f11LCGn/AuKtIzo9/jQw2R8U665ZZrzfAUa//gqaE5yVAMBEAABEAABEAABEAABEBAEAhY1GAhg7dx3fTbIS1Rg3NYfLL4c8Mz4ojh2j6ZXn55kghB+fXXX4z4/Q/NZIa8mGLPBD6OHTtCb7w5XYSFWD01nnzyScNLoWEu13/21Bg1apR5XnpqsNFnReYAACAASURBVIfGddfdIBZqL730IrX6xz8ozQhTqV69Nq1Zs1rUbRd+ooZ4BJpTI8noX3RGBkWd9nCwm3eB5NTQDT8559w6RkhOUp43456ixp0P5jLV6qkRbfQrOyqKalwVL8JKAvXUkGJEhQoVjB1F3qdsOk68+OUEnLfddpsIS+JEnr9tz9mdRB4y+SXfN3v2G2ZiUTUxpkz8OXv2e2ZeEuk5UJDPvy9RI2UpJR/eSZHRObuD8JGReJDKdnst1zauqr35ETXqN6hOg540RCBjlxK7RKHcjnX3k+kzJvgOP+F6WBiUOTr4c0pKqtg1ho+TSQdshwCiRkHOTNQNAiAAAiAAAiAAAiAAAsWPQKGJGpyng0UGPpYZ+R0mTnpJiBxXXXWlsc3jCBEaYeeBYeepwTk1+E0z7wii5jPg83wMHvI4/frLL9Sv31BasGAexVWKMUNb2P3+yy9X0IQJLwtBgz01VFEjkPATp91PTv7xO0Ub+35GG14Ibofd7iduiUJlXeruJzJc5YILmgouTt4s8l5dUSP7RCJFVIgjq6jBO5BIISMYosZNN90odmiJj483PC5Gi1wnF198kbHzbXdT1GCPGlWU4D7yfXGVKuVJfqn2PxRFDR6H12//B/VJ+ZQSN31FEeXOhHBlnThIFf41M1+iBtdvl4BV5olh7yLOdaOKY9Y5yiEj1apVpvpn1aE9+3bkqY/LWxOoynplXVw/76hSJroyNWx4rjidkLgH4SfF73cJegQCIAACIAACIAACIAACRUJAS9SoVv5ULuPWG+EnseVKi3MnUzKopSX8ZPfxsnSsXItcOTW4LHtSNG3a1NgCcyp98cUSES7AIRK3336LCD9x2v3EGnrAu58MH/aCsZ3rydO7nzQRu5zI3U8qGNvI7t27jzrd1skIzRgoBBPOqcFv7hONt+CjRj1/WliZbHiBbDJFjUB3P+G+WUNQThj5CrIWfkhlo6Mp4uGHXIUNNfREgub60tOTiBN/VqxQ3cjFESMW9HKhKsvx7idcRl1McoJVLmtdcKqDqCNqZHz7BWX8upmib+tOGSs/yZVTg0WNQA6n8JORI4fSV199beyecRnt2LGddu3al0vUcAo/4TEdPny4kZflTPJL6cURyp4azE4kCk37nBK/eVdf1Dj8Cy39I4G6fvonJRreLLv7XxHIMGjfw/MtIyPdUYTQrUg3gSs8NXSJohwIgAAIgAAIgAAIgAAIgAATcBU13v1xCR05cowiSkXkopV08szWoHwhJjbvdqa1a9eiLk3b5aEsdwrhhbxcoLOgwdt18sELcXnIxXn5ctWpcuWq5nn5dvn48SxKTkqhZs2aGa7tSZSccogijT0vjx1Lo1qGd0RFY7cR3hmFz8u6+U01H7y1J9vAdZcrlyMYWNvR3f2E6+O+yO1C+TPn0ogytnAtbWzhSvffR5G1a9vOOO57Ye3UoRrgJWpEVKpKKaWyKT0mlmI2b6JSNepQQplIM1FosD01VqxYYSSN7URXXnmF8NhYtGhpHk8Nu/ATPsfeN6mpGSIPR7iEn/BYiC1dm1Wlk4tGUubuTaaw4eSpkXXoTyq19VP6osYtdNe8NYUiahT21yREjcImjvZAAARAAARAAARAAARAILwJOIoaKw5uDErP2tWwT3YYlMpPiwlcl1UYCNYbZmmnW04NWUYNQ2F7IjduocjSpSmiRQvb7lrDToLFRKceL1EjtUoVOtG4qagq6vBhqrB6FZ0497wCEzVYjOjS5U6RS2P+/Dn0+GMPU4tWl3uGn7CowckvH330ScNz54QpavAOOQ8/3JMuMwSSF1+YSKWN7VKHDx+VK3xFh1MgZXRyapiiRqtzKGPnekpZNoWyjv1NEWViKSvpCFV84B0qVT1n+1w+Mvf9Qqc2fULl2vaiL/emUpe3l0HUCGRwcA8IgAAIgAAIgAAIgAAIgECxIuDqqVGseprPzuiIGtyE3Eki6vT2nE7NFpWHhrTHTdTgLV2loCHLRyYkUJk/fqNUQ+jIio2lYIefsKgxfsI42rP7AI0fP5769r4/l6hhFxqk5s0YPGgw/bRxmylqLFu2it56cy6d27A2bfvtbyPE6GU6++zzRJhTQR/aogZv6dqmmTCHhY20dR9Q5oHfKNPwyCjf8VkqVbEGZSQlUmkjIWvG3xuoTOvuVCounnQShRZ0HwuqfnhqFBRZ1AsCIAACIAACIAACIAACxZMARA3NcdUVNWR17LURHVVOiBzyYO+NU+kplJSUoNlqwRVzEzUKrlX7mtWEljKEh8UHzhOSlZUmhAg+X778mWSaMjRIzRtil/ySk11yeBKLTIUlJOmKGu/1aE/3Nj87N5QdK4k4RCq2ClG6sc3r8YNEDS8lis/ZEYiPNX8foptmfgFPjcKeqGgPBEAABEAABEAABEAABEAg5AhA1NAcEr+ihma1RVYslESNgobAoklh5i3RFTVuanYWXVL7TK4Y5hARVdb4Z+RhUY7s9DTKZoHj9PHXsRO0cNNflHYqo8AThRb02Fjrh6dGYRNHeyAAAiAAAiAAAiAAAiAQ3gQgamiOH0QNTVAoRrqihonqVKY+tejIXGULevcTfcOCUxKiRnA4ohYQAAEQAAEQAAEQAAEQKCkEIGpojjREDU1QKOYpagCRMwGIGpgdIAACIAACIAACIAACIAACfghA1NCkBVFDExSKQdTIxxyAqJEPeLgVBEAABEAABEAABEAABEoggVyiRgnsv68ut2zZkuLj46mKsd3pO++84+veUCxc3PoTSozBNvDRUNmVLVs28IpwJwiAAAiAAAiAAAiAAAiAQLEnYIoax44dof0HDlByUgqlpp5JSljsCWh2kBdX5WPKUa2aNalcuRhKTUugA/sT6eTJk2HJi/sTa2zNWrNWHJUtU4lOnEygo0cSjP4khWV/NIexUIrlsI2hKlUrUYXYSkaS0uO0Z89BSklJA1uPEWB25cqVoTp1ahg7B1UkiBqFMmXRCAiAAAiAAAiAAAiAAAiELQFT1GAhIyUlSSy8Tp1KDtsOFZTh0dHlxWKLBQ3eHjQ9PVMIG8lJWZSReaqgmi2wektHRou62etE9oeFjfRTWUbfIGrlB3yUsYNJVHQpIWhItixsJCVlgK0HWGYn5yX/D1EjPzMR94IACIAACIAACIAACIBA8SdgihqZmelioY7DnQAvUuVRHHgVt/6E0vyVbIvDPCkKrhA0ioI62gQBEAABEAABEAABEACB8CJgihrhZTasBQEQAAEQAAEQAAEQAAEQAAEQAAEQKOkEIGqU9BmA/oMACIAACIAACIAACIAACIAACIBAmBKAqBGmAwezQQAEQAAEQAAEQAAEQAAEQAAEQKCkE4CoUdJnAPoPAiAAAiAAAiAAAiAAAiAAAiAAAmFKAKJGmA4czAYBEAABEAABEAABEAABEAABEACBkk4AokZJnwHoPwiAAAiAAAiAAAiAAAiAAAiAAAiEKQGIGmE6cDAbBEAABEAABEAABEAABEAABEAABEo6AYgaJX0GoP8gAAIgAAIgAAIgAAIgAAIgAAIgEKYETFFj5syZYdoFmA0CIAACIAACIAACIAACIAACIAACIFASCeQSNTp37lwSGaDPIAACIAACIAACIAACIAACIAACIAACYUgA4SdhOGgwGQRAAARAAARAAARAAARAAARAAARAgAiiBmYBCIAACIAACIAACIAACIAACIAACIBAWBKAqBGWwwajQQAEQAAEQAAEQAAEQAAEQAAEQAAEIGpgDoAACIAACIAACIAACIAACIAACIAACIQlAYgaYTlsMBoEQAAEQAAEQAAEQAAEQAAEQAAEQACiBuYACIAACIAACIAACIAACIAACIAACIBAWBKAqBGWwwajQQAEQAAEQAAEQAAEQAAEQAAEQAAEIGpgDoAACIAACIAACIAACIAACIAACIAACIQlAYgaYTlsMBoEQAAEQAAEQAAEQAAEQAAEQAAEQACiBuYACIAACIAACIAACIAACIAACIAACIBAWBKAqBGWwwajQQAEQAAEQAAEQAAEQAAEQAAEQAAEIGpgDoAACIAACIAACIAACIAACIAACIAACIQlAYgaYTlsMBoEQAAEQAAEQAAEQAAEQAAEQAAEQACiBuYACIAACIAACIAACIAACIAACIAACIBAWBKAqBGWwwajQQAEQAAEQAAEQAAEQAAEQAAEQAAEIGpgDoAACIAACIAACIAACIAACIAACIAACIQlAYgaYTlsMBoEQAAEQAAEQAAEQAAEQAAEQAAEQACiBuYACIAACJQQAhEREbY9zc7OFue9rsubly9fTitWrKAxY8aIU8888wy1a9eO2rdvn6t+p/rsjJA2qNfc7u/bty9dffXVdPnll9NZZ53lOIJcx4YNG6h58+Z5yvipX7cv3A+vsk682MDFixfTzJkzha29evWitm3bUqVKlciOTzhN2127dtH8+fNp4MCB+TZbh7FbI17355e105xjBvXr189l2oEDB6hGjRrmOa+5Y+3X+PHj6dprr7Wd316g165dS59++qn5HM+YMYMuvfRSatCggTnndO0JhKlb3V5jMGHCBDGXuP8DBgwwu8rnu3Tp4vqd4MUF10EABEAABMKPAESN8BszWAwCIAACARNITEwUCxZ5WBcP6kIjISGB4uLicrU1bNgwsQhas2YNtW7dWlzjxVGbNm2EuPHYY4+ZizTr4k6tW7a7ceNGuvjiix0X7Xb28rlZs2aZC+Rt27ZRo0aN8jCRdlkXPmpBP/U7sVPtkf1yKjtv3jzq1q2bMGHRokXUsWNH0xwWizp06CA+79y5U7B/+umn6fXXX3cVNXQWnuo4M3Ouk//xwePWuXPnXAtjrzrnzp1LN910U575YTcxuT2eN1OnThWLTTeOS5YsEXzYXms563yUIgGzksJWfsbIbr77fdB05hzXKfmyODdt2rRczej2i/u6fv16MWd4HvEzoQokbrbL51h9Zrm+Dz74gHr37i1u9ZrLOvPei6nXGDv1gYU/ttP6bDO7Rx99lEaPHh2Q0ON3vFEeBEAABEAgNAhA1AiNcYAVIAACIFBoBOzEBdm42zW5EOIFbdeuXXPZKxfrvEjiBYVcuKmLaae6+bzbm1m7+9TFkN3CkNt/6KGHzIW72+LKT/1OfZD2ePVXtZsXoixsyKNTp07CU0NdUHqJPvJetV7VBimUyHNynOxEKeu4OtUpbbLabzeB5QLdzSPBTliz8x5y8uZxE+bUa7pjlJ8HMZA5xx4S7JWjHnbPhNPckwt8nfHgNlRBQz6ratuyPq+5zPcEg6nbd451LNh2Pnr06EGNGzcW4h97APHzLfty8OBBqlmzprjm5sWVn3HGvSAAAiAAAqFFAKJGaI0HrAEBEACBAicQiKihehHYeUaorvXLli3LE4rCnfKzeLEu8ORnnYUWl92+fTtNnDjRFDWsXhGB1m/XBydRxk3E8eqPGjLjJfrIumR7TiKBFCPsRCm5kLWOrVud3K5XmAAv8jlMyCqC6XL0mjO6i3+/YxTIQ+h3zrEAKEO4VJFJPiu6Yg23ywt8PpyePdkfOQf4s1NYlq5QESymXmOsjoUUZKzjo4qpfI3Fu5UrV+bxgglkXHEPCIAACIBA6BOAqBH6YwQLQQAEQCCoBAIRNdTFhNNCVtZrXWBYF906i2Ev0cHLU4MX6TfccINwRWfvB7e32Pnx1HDzpPCq1yousJ3srSEP60LXaxJYBQjrolOOod0bbClKWb0G8iNqSDZ2IpiVjVyY6y7k1TnldY/fMfLi7HTd75xj75WePXua3jmqN4uuWMO2qM+C07MnbZa5KPizV2iI2zMYTKZ+RA1pE4us7KFx3333mWFwqr1yPjkJN4GOMe4DARAAARAITQIQNUJzXGAVCIAACBQYAXUR4daIrleErmgRyOKF67be55VTg69zrD27o6s5LHQShspcDk45O5zYOYVGSDbW8A87bwkuaxU23PKBWMdOFSDsRAIngcI6fnbjbs3JwXlQvMIdpPeHNfTEOqZqP7wECrs+u93jVrfd3Ar0oQtkzrHdqpeFGkblR9Tw049gPIPBZurXJinMMD++1+4ZkUKPXWhPoGOM+0AABEAABEKXAESN0B0bWAYCIAACBUIgEE8NnYWHVxmv606dtRMSeAHYokUL4Y1hjZtnYYDP8Y4nMr6e63YSCPzUb+2DTAzpJWqofXNKbCrLsM1TpkwxQxN0k0Da9cNLoFDtshM9nEQcnUShMkeIFxt1cR9sUYPr0x0jr1Aat4cxkDkn21OFLDlHQ1nUCDZTv98L7HHUrFkzEdLEwhl7GdnlBuF6nfLtFMgXKyoFARAAARAoMgIQNYoMPRoGARAAgaIhEIioobqth0L4iRs5zuOg7iihhs7Yudz7WVTZlbVbgLJ91rJyke/l4SD7ptqtszjz8tRwExmkvVbbrEKHTISpk4TRzTNEl6PX2Ogu/nXHyDqvnO6zlgtkzqnPkTrWnBeDdzTxI/BITl7hJ7qJTO04yHPSrmAxDWSMdb453eafzv0oAwIgAAIgED4EIGqEz1jBUhAAARAICoFARA35tpsNCJVEoXYw1ESIdtftEoZ6LarUetzKytwdsry1rBpq4LTjhSq6eG2/67TwdFp0ynAQO0FC2uaVU0Py9Vo8q6KOjqeG08T2GhsWatQdZOzEJLVurzFSy8o8I14eHIHOObVeHmve0UPufsN26IoafhKFqgl//eSbyM+892LqVrfuGNjNH4gaQfl1gUpAAARAICwIQNQIi2GCkSAAAiAQPAKBiBrcunzL67alq5tHgdcCNdCFrXofe5Tw4rBGjRq5qpNt23lJ+LHLqayaU8FJ1ODzUljgn+12GrHuXqH7Bt5LRODrcoFoN37SE8e60LVbGMqyXolM5XzJj6jh5mXDYsL3339vux2qHAOrcCBzrbiNkbzmFrYSjDln5aKKE1y/rqgh88boegBJjx23Z5XrVHesye+8d2Pq9vzpjoHddwfXq8skeN+uqAkEQAAEQKAoCEDUKArqaBMEQAAEioiA19t/dYFhDdXgXA/PPvus2CZVXdDKhQe/vX/sscfyCArcVWu7ujsv+LlP7oighp5IzGrCUHVR76d+N3YsVhw/fpwGDBggmnSrVw1DmTp1qpkTRLKXbL28Y9QppLbnxlbmb7AbP6vY4VSnFEe8cn1IAcdqjx/m6kKfBQneLSQuLs7csnfkyJG55lt+xsgqIqgJKZ0e10DmnORn5zGj5tewCjKVKlUyzZDX5BzxGgvVfvU5ZqaqCMi82YZrr71W5KSxm8uqXV7z3oup1/eRzhjYjY3MpYNEoUX0iwbNggAIgEAhE4CoUcjA0RwIgAAIFBUBVbBQbVDDFexssy5M+A35V199RQMHDhTFeWGkLoKsdTi1y+XcXPv93Gctqy4Y1Xwguuzd3pI71SG9LLzstr6Rlxz4PrY7NTWVJk6cKMQjfpv+xBNPUKNGjRxN9xpX643c/rvvvmsmImUxqnPnzuYilst71WllajeOdlu6erGx6ySLAJ9//jn17t1bXOYFPP+77bbbcgkabnXLenXGyGqDVw4ZWT7QOWetX3qneD2X8tm74oorbLc19ZrrLIh8++235nMsuarJdwuSqU7dsg9eIUB2c7xx48bkJ8TGixeugwAIgAAIhC4BiBqhOzawDARAAARAAATCmgCHoNx8881ChMABAoVFgD2zVq5cmSthcGG1jXZAAARAAAQKnwBEjcJnjhZBAARAAARAoEQQYC+LRx99VHiGcNgIDhAoaAIy9ERnh56CtgX1gwAIgAAIFA4BiBqFwxmtgAAIgAAIgECJJMBhKBxSoeYPKZEg0OkCJyBFtNGjR+cKpyrwhtEACIAACIBAkRKAqFGk+NE4CIAACIAACBR/ArzYnD9/vplItfj3GD0sCgKc66VLly5m8t2isAFtggAIgAAIFD4BiBqFzxwtggAIgAAIgAAIgAAIgAAIgAAIgAAIBIEARI0gQEQVIAACIAACIAACIAACIAACIAACIAAChU8AokbhM0eLIAACIAACIAACIAACIAACIAACIAACQSAAUSMIEFEFCIAACIAACIAACIAACIAACIAACIBA4ROAqFH4zNEiCIAACIAACIAACIAACIAACIAACIBAEAhA1AgCRFQBAiAAAiAAAiAAAiAAAiAAAiAAAiBQ+ARMUWPkyJGF3zpaBAEQAAEQAAEQAAEQAAEQAAEQAAEQAIEACeQSNRYsWBBgNbgNBEAABEAABEAABEAABEAABEAABEAABAqXQB5RY/Pm2YVrAVoDARAAARAAARAAARAAARAAARAAARAAAR8ERo78hNgxA6KGD2goCgIgAAIgAAIgAAIgAAIgAAIgAAIgUPQEIGoU/RjAAhAAARAAARAAARAAARAAARAAARAAgQAIQNQIABpuAQEQAAEQAAEQAAEQAAEQAAEQAAEQKHoCEDWKfgxgAQiAAAiAQAkgMOLNIyWgl+jiiAeqAgIIgAAIgAAIgEAhEoCoUYiw0RQIgAAIgEDJJcCixogHri+5AEpAz0e8+YUxxvaixowZ60sAgeB0sctdHalc2coUFRVJkZGbglMpagEBEAABECi2BCBqFNuhRcdAAARAAARCiQBEjVAaDXtb9h3LpEPHIygtNYNOpWdRemaEKJiVlU2ZWZmUlV2KsrOzT58rZXzOogzj2oVnR9E58dHkJWrccmvb0IdQxBZ++skquqrtlVSrVmUhbJQtu7WILULzIAACIAACoU4AokaojxDsAwEQAAEQKBYEIGqE/jBu2plFlcobokYGCVEjMztH1MjOzDaEjQhDwDAEDkPI4CPT+JyZebpcehpdf2ksRI0gDDGLGi1btqTatatR5co1IWoEgSmqAAEQAIHiTgCiRnEfYfQPBEAABAqBwOLF31CnTk9Qx45tqVevf1LbtpdQpUrXGG+11xVC685NRES0Mi/a2eJ1PZjGQ9QIJs2CqeuHbaeoUsUoysrMorT0HNGCDxYz2EMjgz/naBrEP/LnrKws498puq5lDESNIAwLixrNmjWjevXqUY0aNSBqBIEpqgABEACB4k4AokZxH2H0DwRAAAQKmIAUNDZsmEPNmzeitWs3U5s2/xatBkPUWL78B2rf/h8B90IKF062eF0PuGHLjV6iRkREjldADrecEAd58DXruUDsClY9gbQdDvd8uyVViBrsoZGRflrEkGNieGsks9BheGjkGhuWN7LSqENLeGoEY4whagSDIuoAARAAgZJFAKJGyRpv9BYEQAAEgk7AThRgIaJDh4fyLWokJp6kHj2G06JFLwdst5do4XU94IYtN7qJGlaxwU188CNM+CkbrH6Gcz1fb0yjyhVKG84YhqhhhKCwx4Z6nEg9k1Mjm7KNUjkCR6nslKCJGklJyfTcuEl08uRJUfekyePE/zv+3EmTJ0+n2NhY8XnwkH4UE1OeZs18l/76629x7oILmlLXbv/MdY7PN2hQj3r26pFnaJ4ZOo7uuqszXWSIkfLgdt54433zc4drr6Z27a4wP1vvWbHiW3GNy/C1WzveQK1btxTn2LYOHdrS2Q3ra08LiBraqFAQBEAABEDgNAGIGpgKIAACIAAC+SLQqVN/Wrx4Fc2dO5a6dr3BrIvFgvx6agwbNo3GjHkjX/V4iRZe1/MFR7nZSdRwEh78nrezE6KGv9Gzihqjn3+ehj45yKxEihpTpr5Ajz46qEBEDRYJNm3cQqNGPWe2u+vvn+mJfs/QkCFDDcHgUvro4w/oi89X0fBnnxBCQs+efej8Zg3p6adG0O233yJEisqV4o0wsA60evVqUU+W4U1yLGGfWefatetp3tyF1KRJU3q8Xx9KS0um/fuSaPjwYaIdzmvBR0rqMfF/cnKi4YWV9555c/9L0dHlqHuPu+m6aztSzZo16O13Xhf1SdsaN6knPuscEDV0KKEMCIAACICASgCiBuYDCIAACIBAvghIrwyu5JlnHqTHHrvbiIWvkqtO9rhYsuRb6tZtqDjPAshNN11BcXGxpOa1OHDgC3r22elUrVolUY4FDfVgkcSuLlVMUa8vWzZNeIzw4RV+smjRRJEXhO/hcJddu/ZT/fq3ms3L89Y8HCy88DF6dE47TodfUUOtR4oTTiEqduedzqlhLG71cTl53S4cRtoXjLCYfE3AIN68/Ccj/KRClKhxxLgXzJqfeeopOp4cIZKETp36onmehQ0+IrNTg+ap8eHCpbR9+3Z64YXnTBFi08bttGLFCnruuRfFORYIevfqTwsXfkgPPdRbiBosHLw9+32qUKEq3XHnjaLMbZ2607p162jP3l/zUJo8aTrddltnGjp0KH322ceiXhYo+OjXb6DZjnqj0z0satx/f3fDW+NGI6/ODXTrrXdQrfgYiBpBnJuoCgRAAARAwJkARA3MDhAAARAAgXwT4Dwa48a9JTw2+Fiz5i3jjfKFZr3Sm4PzbvBx8cX3iKSiMqxECgXbti2klJQ0WrBgmRAJ7LwovOqyu85teokaLKjs23dY2Na37500bdpg2mgsJvmzev/Bg0eF8MLX+ShMUYPb8wpVUa+7lfW6ltPnnNweunXmeyIVcQWfr0sxwk+iTQ+M0S88b1o0sP8gGv/yGUHjoccMTw0j94YRkGL8nxa0RKEcfjJ0yBg6++z6ImSEQ0yk2PDQQw+bQgd7QQx66ml60bCRQ0SqVqluCC6v0/gJ46lunRp0/MRhV1GDRZH58+fSU08NpocfeZQqViwlRIgHH7zXyI3T0hBWdtLBg3sMkaSMGT5id4/01JCixuLFC2nEiHE0dtxQenLgM6bgAk+NIp7caB4EQAAEijEBiBrFeHDRNRAAARAoTAK82J8y5f9M7wrp2ZCzKM7ZhUQKC16fpd12oobXvV7XrUy8ystEqDK8Zt68z6lp07NFUlQ/RzA8NexEjbz9OZNU1Eu4wQ0LowAAIABJREFUsHpt2IkYXqKGHwahXnbpD8lUOTbaNDPNyAGqChnyAgsa5mHoPpFZqXR9q+AlCmVhg/NR7Nix0xAHnqHFiz4XIR4sHLBYwYcM7Zg1azrVrVuPEhKOUaNGjejhhx8xxIi9hldJiqOowWEk/1u7Tnh+zJ33Dh3Yf5Duu/9eGjnieSOE7F7h9fHD9xuEd8ihQ0fopfFjaOXKb2zvYe8Q1VODPUMGDXpCeIGwbdKLBKJGqM9+2AcCIAAC4UsAokb4jh0sBwEQAIGQIGDNncGLfg4zsfPECKaoYe2837qdhBM375CdOz8xFoJvmV4afgagIEUNNYyEbQpEnPDjjeG2U4sfJqFW9tP/5XhqWI/nx58JRelneGzwkZaeU0qwzkijmy8Nnqgh2+dwj4uaXyC8MH7+eSv17t3LFDX6PT6EZsx8lfo/8ZQpHHS+819GaNfbQtDgwyn8hOvdunWbEEOOHj1k5MtIFV4b06a9Rg3OPouuvvoqEb6y7dcd9H//95GRoHSykWtjsOM9VlFj9erP6XMj58fu3X9D1Ai1SQ57QAAEQKAYEoCoUQwHFV0CARAAgcIkwCKA3M5VFQoKStSQ4SVe4SROIoeVjZenBpdX84ZYQ2t0WfsVNZxEhsIKP3Hy4sjLLzjbzepyLMhyi9YaoobhqREZmbuVLCPM5MXxz9NjA56iVGOrV/XIzsimUpnpdOtl5WnEm1/QiAeq2po4Y8Z6uuXWtr7MZ2+Nc85taCTtbEMDBww0PB+mCcGCdyh57rnJRvjWx4Zo8KApHLz4wkQjr0U7czcTJ1FDhpGUKVNe2NO16900avQY+mvH7yKEZcbMnN2GOJfHBx8sMMSOGXTnnXcI4cN6z2effpzHU4NzeLAnycGDh0XSUSQK9TXsKAwCIAACIOCTAEQNn8BQHARAAARAIDcBFgVYwBg9uq8IyZB5KDjxZseOV4nCXnkwnHYgUXNtcBjIgAHdjbwd3+RK6Mntff/9VurV65952uL8HG3a/Fuc9xJBnPJ9yN5yH/iwbi+b35waXGcwhYqcvubNhWFtpyBCU8L92XATNXgL11QDa0GLGpwolL0n+Pj++5+EkBEbG0MfGwLGN6u+N0JMGhgi2zfmTiiqqCFDRAYPGSR2K7ETNdTQk/0H/hDtcJunTqWIEJSlS7+kuXMWGslyrxJbxfLWsj16dDPOfyHCVaz38P1WTw0WNVgQGTZsFE2fPp3qN6iO3U/C/eGA/SAAAiAQwgQgaoTw4MA0EAABEAgHAiw8cJLNLVv+oEmT5gqTWWCQggZ/1t39JGdBvs7sNgsWw4a9TnXqVKeRI/uYu6pIYYMLWreSVdtioUIm+rTWLRuROTJkOXVnFpU/txkTU1bsjKIewRA1uD63kA6r10ZOX854DKi7lLiVtRMyZF/cPDN07wuH+epm44erc8JPSktPjVK5S7OokXkae0aWEXVieGkYrhMUmXmKOl4WEzRPDd5aNTU1lS655ALhGSGFBM61cehgCjVsWNd4FmqbO5RUrdKATiYdFMIBl4+NqUFHjv4ljK9Tu0me3U+4TPlycbm2eK1YoZooL3N2sA18NGvWTPzP9TvdIynxvWp73E61qmfR4SO7IGqE+8MB+0EABEAghAlA1AjhwYFpIAACIAACoUPgoYeeo+eff0xsQxvI4RR+EkhduKdgCLCoUaF8jqgRWSqbMrMizIayI7PplLEvSrYhYvDBokam8S/L+KG0IWp0ahPcnBoyzMMuwSZf0028mR9Sbjbkp163ez/9ZJUQUurVq2cINzWobNmtBdUU6gUBEAABECgmBCBqFJOBRDdAAARAAASCT4C9MDZu/M3IMzCIvvtuo5F74IaAG4GoETC6Qrtxwaokii0fRaUiS1GkEW6iHpkREULEyDh9ksWNDONfRHaWyKlx2+UVguapUWgdDsGGIGqE4KDAJBAAARAIcQIQNUJ8gGAeCIAACIBA0RGYOfO/xo4TY2n8+H4in0d+Doga+aFXOPf+vjuNfv87jSIiIwyfjDNeGtw659RIzz6TQZQ/s7DBYTtNzypNjeqWg6gRhGGCqBEEiKgCBEAABEoYAYgaJWzA0V0QAAEQAIGiIQBRo2i4F2arwd79pDBtD5W2IGqEykjADhAAARAIHwIQNcJnrGApCIAACIBAGBNgUQNH8SfgtqVr8e99cHrYsmVLql27GlWuXBM5NYKDFLWAAAiAQLEmAFGjWA8vOgcCIAACIAACIBAKBI4l1Kb9+49RclKK2NkEhz2BsmXLUvmYclSrVmUqV7YyRA1MFBAAARAAAU8CEDU8EaEACIAACIAACIAACOSPQGpqM0pJPUapKacoPT13vo781Vz87q5QMUoIGlFRkRQZuan4dRA9AgEQAAEQCCoBiBpBxYnKQAAEQAAEQAAEQCAvgczMiwwxIxNoNAmwoMEHRA1NYCgGAiAAAiWYAESNEjz46DoIgAAIgAAIgAAIgAAIgAAIgAAIhDMBiBrhPHqwHQRAAARAAARAAARAAARAAARAAARKMAFHUaNz584lGAu6DgIgAAIgAAIgAAIgAAIgAAIgAAIgEA4EFixYQBHZxsHGjhw5kvgEDhAAARAAARAAARAAARAAARAAARAAARAIBwJ5RI3NmzeHg92wEQRAAARAAARAAARAAARAAARAAARAoIQSkI4ZEDVK6ARAt0EABEAABEAABEAABEAABEAABEAgXAlA1AjXkYPdIAACIAACIAACIAACIAACIAACIFDCCUDUKOETAN0HARAAARAAARAAARAAARAAARAAgXAlAFEjXEcOdoMACIAACBQIgXbt2lFmZibNmTOH6tat69nG77//TpUqVaJq1ap5lkUBEAABEAABEAABEACB4BKAqBFcnqgNBEAABEAgzAlcdtllQtT473//S/Xq1XPtzc6dOykxMZHi4+OpevXqYd5zmA8CIAACIAACIAAC4UcAokb4jRksBgEQAAEQKEACuqJGUlIS/fHHH0IAYY+OYIkaP/30E11yySWuPdQp4wdRsOvz07YsWxA26NSpU0anP7r1tGrVSlS3bt06nWpRBgRAAARAAARAwIMARA1MERAAARAAARBQCOiIGtnZ2bRx40bi//kIlqjBC2M+3EQNnTJ+BjTY9flpWy1bEHbo1KlTRqdPuvWwqBEREUE//PCDTrUoAwIgAAIgAAIgAFEDcwAEQAAEQAAE9AnoiBobNmwwBY1giRpyUewmauiU0e8pUbDr89O2tWxB2KJTp04ZnX7p1gNRQ4cmyoAACIAACICAPoF8e2rw2wb5pkq/We+SXK88dOr3Y4du3dZyftrw7iFKgAAIgAAIhCIBN1GDfx9t2bKFMjIycpmeX08NdUHsJGrolPHDU7c+r9+Z8rrb72qvOthuXXuC3cdgtatbD0QNPyOIsiAAAiBQMgiovyfVHuusgwuSULDWvzp/B3A/Am0vYFFD17BAIPvtjJ/y1rJO9/o9H0g/cQ8IgAAIgEDoEXASNTh3xp49e+jIkSN5jM6PqGFdDNuJGjpl/JD0U5/O71idMl5/rPixSbevOnXqlNFpT7ceiBo6NFEGBEAABEomAd21akHTCeZaX6dP+W0vYFFDgtT9Q0YXvN/6CqK8V51e13X7inIgAAIgAAKhR8BO1MjKyqLk5GT67bffbA0OVNSwWwhbRQ2dMn4o+q1P53eeTplARA07gSfYffXLw6l93XogavgZQZQFARAAgZJFwO73qe7v2IIgFYy2/dThp6zaX4gaNqPvBdPrekFMKNQJAiAAAiBQOATsRI2TJ086ChpsVSCihtMiWF3I65TxQyWQ+rx+53ldV+1zKxuIbV5916lTp4xXO3xdtx6IGjo0UQYEQAAESiYBiBqBpbYIKVFDDqJ0P/GKIXL748iuDtWthR8Tu/p1bfDzR1zJfCTRaxAAARAITwJWUePQoUO0e/du1874FTXcFsBS1NAp44dwoPV5/b7zuh4MUUMVeoLd50C5WO3QrQeihp8RRFkQAAEQKFkEdEQNt1AN63pXXfMGEuLh93e8dY2ts/7W/TvBbSaEnKhhBe+VeMxNmOC6rAPhNTBWMcSpvFc9JevxQ29BAARAoPgQUEUN/h2TkJBAnE/D7fAjangtfnVJum376nfB7SYaeP2+87qu+8eKDhc/feZ2derU4a3Trk5bXA9EDR3iKAMCIAACJZOA19rV7Xqg19xI6/6OV8t59SEY7VnrCDlRwypSeHlj6JR3g2wFoqOO2YklJfOxQ69BAARAoPgRUEWN2NhYOnr0KB0/fjxooobOYpsXv16LZJ2Ftmp0oPX5/T0c6B8rgdrn1p5OnTpldGa5bj0QNXRoogwIgAAIlEwCfjwbvF7GW9fAVqJeURG6a16v9bOuMKLbnt3MKBRRQ3dwvIAEQ4Dwgqprg1c9JfMxRK9BAARAIPwJWMNPeLeTvXv35tnGVe2pH08NeZ9ODgadMn6IB1JfKIgafgWcomCsyxaihp8Zi7IgAAIgULII6KwxVTFD10NCp1470jr3ea2fdeqQbfspq9pbKKKG7lT0AgJRQ5ckyoEACIAACARKwC5RaFJSkkgU6vRWIxBRg+3T2TFDp4yfvvqtr6hFjUAFjcLmq8sVooaf2YqyIAACIFCyCHgt6r1CO1RnAvVvFq96nSjr3Oe1htepo1iJGtyZ/IaKeNWhA1XHBp16StYjiN6CAAiAQPEgYCdqcM8yMjJo8+bNtp0MVNRwWnhbF/J2C+ZgL/ad6nP6fRfI70G3e4Ldx8Jmq2s/RI3i8T2BXoAACIBAQRDw+t1qXaeyDVK88PMSwqsdvyKDrseIFzNdu6z15MtTw0kJ8jLW67rqUqNT1ilZqDrIUuxQ6/NKQmq93+/getmO6yAAAiAAAqFHwEnUYEtTUlLo119/zWN0fkQNu8W3ncBgXTTnR9TQbVP+7rTLX6X7+1Qt50fUyG//dPsYLK669UDUCL1nHhaBAAiAQFETUNfV0ha3Na5cp6rrZq86/K7dAy1v9RDR/XvBb3tqvfkSNYp68J3+2CpouwJVkAraLtQPAiAAAiCQfwJuogb/ov7777+J82yoR35FDesC3GlBry6cg73o9+upEQhpXVEjGH0rbKa6YwNRI5CZg3tAAARAAATcCATTqzIcSYe9qFHYwgYEjXCc5rAZBEAABPQJuIkaspYtW7ZQenq6WWkwRA11Ee62qJeL52Av/ENF1AhWvwqbp+64QNTQfxZREgRAAARAQI8ARI2RtGDBAoow3j5lMzKpcjjFDethLfxShSE2FEYbhU8OLYIACIAACKgEdEQNLr9hwwYzjjVYooZciHst7HkB7VXGz6i61Zcfd1Bpg04dwe5TYbPUtZ9FjVKlStH333/vZ4hQFgRAAARAAARcCXiFnxRnfMXCU6M4DxD6BgIgAAIgULgEdEWNrKws2rp1q0ggGkxRo3B7i9ZAAARAAARAAARAILwJQNQI7/GD9SAAAiAAAkEmoCtqcLO81euuXbuoWrVqVL169SBbgupAAARAAARAAARAAAS8CEDU8CKE6yAAAiAAAiWKwKBBg4i9MJ5++mkhVngde/fupZiYGIqLi/MqiusgAAIgAAIgAAIgAAJBJgBRI8hAUR0IgAAIgAAIgAAIgAAIgAAIgAAIgEDhEICoUTic0QoIgAAIgAAIgAAIgAAIgAAIgAAIgECQCUDUCDJQVAcCIAACIAACIAACIAACIAACIAACIFA4BCBqFA5ntAICIAACIAACIAACIAACIAACIAACIBBkAo6iRufOnYPcFKoDARAAARAAARAAARAAARAAARAAARAAgeASWLBgAUVkGwdXK1WO4DaB2kAABEAABEAABEAABEAABEAABEAABECgYAjkETU2b95cMC2hVhAAARAAARAAARAAARAAgSIlMGPGjCJtvyQ33uWujlSubGWKioqkyMioXCgwLqExM+7sfAvFlK8qjClbtizGKDSGJZcV8jniky+88ALZempA1AjBkYNJIAACIAACIAACIAACIBAEArx4vuXWtkGoCVX4IfDpJ6voyisvp/jaVYWwYbdgxrj4IRr8sjxGV7W9kmrUiBPCBsYo+IzzW6P1OYKokV+iuB8EQAAEQAAEQAAEQAAEwowARI2iGTBejLVs2ZLi4+OpSpUqWDAXzTC4tirHqHbtalS5ck2MURiMEUSNEBwkmAQCIAACIAACIAACIAACBUkAosYZuqNGTgwa6uHPPuG5YG7WrBnVq1fP8ASogQVz0MgHryIWNXiM6taNp5o1a2OMgoc2aDXJMapTpybVqlUX4SdBI4uKQAAEQAAEQAAEQAAEQCBMCEDUyC1qTJ8+3ffIjX00wbxn6NRK1KdPH4Ko4RtjyN0AUSPkhiSPQRA1Qn+MgmYhf7EG6wjkiz5YbaMeEAABEAABEAABEACB4BLwI2rs+HMnLVu2inr26iGMWLF8tfi/XfsrKSkpmZ5/brL4fOLECXr88T50dsP6NOyZ53IZ3L79VaK8POT1cuXK0q233kIXNW9k1v3TT79Q/wG9XMuyDcuXf2OWGT1msLBLnqtcuRr16XsvxcSU9wTHnhqB/K1b1KIGj8sbb7wv+le+fDnq1u0OwX7l12voyy9XmP0eM3YIcdnnnnvF8A6pStWrV6XH+/WxLSdvmjXzXSM8pjrdceeN4pRTW/La5MkzKDY2RpTl9tgGPq6+po34n+vr0KGtsE8ednY+M3Sceb1Tp0506WUXmO2rbQwe0k+MLdfx7bdracjQHA8ZOVe5LclGVvjgg/fmat9pYhSEqMF2LV+xmtgGPsaNnUht2vzDfCYmT5pOnTrdmMvmm2++yQhTqmI7xlbbua/cxsmTJ6l9+w7U6bYOoojKk5moz+B33/5EH3ww3xi3WHNO8D18/rPPloj7eV4xW65HziOVK9vYsGEjmjp1suibHF/unzomc+d+SMnJKcK+seOeoe//96P4TpHHo48+TrXic+aPzgFRQ4dSMSnDokawvqADqaeYYEQ3QAAEQAAEQAAEQKDYEfAjamzauJ3mz19oLFxeoWMJ+4gXKGWiy1P3HnfTgP5PG4uoq6hz5+7055+/06BBT9H0GRMEr792HKF33nmHJk/OET1SUo8ZC5tE8fNtnbrT6tWrzXtmvz2N0tKSqd/jQ8T1CRMmUWTpZMeys2e/J2zo1auvOTZTX33ZPMc/89G9+92UmZnuOn7hKmps3LiN5n+wkKZNm0HffbfC+H8WvfLKy/T+nPfzsBk+fDBdfPFFdM89/6bU1FTKykqj16a9mqfckaN/CaFq6JCxxlil0rx5b9PxE4fJqa29ew/T8OHDaciQISJXCB9JyUforbfeFnXfc28Xo70TYlH87wfup/POPYeyslNEOTmP1DG88sorxbw4cGAv3X//AzR79puUdiqBnug3zGxjyZJPaOnSL4VXDNcxz/g3dOjTQgCRdr766hRKTEygxYs/F23961//Ev8fO3bAbN9pUhSEqLHBEOoWLPgvsV0rViyn116bZYh5N1NXQ4j66suv6Ycfvqcbb7ze6NcXNGrUGUFw2bIltHLlKnFuwYL36JtvfqARI4bk6gOLDCw+PPzQIwarZOp+b0966aUXqHTUKcFt4cKFZlfVZ7B3rwGGPZNF+AYfPCfefvs92rHjd3r44UfEeS4vniOjTq5n8eL/ClutNr700mTq2bO7IVxdRydOHjHbXbdupfH8T6ennx4qQnq4Pk6Q++JLY6lpk/OpY8d/mrbpjI0sHLCoERERQdnZ2a5fCIFe3Lhxo9iCZcyYMdS3b1/q0qWLeCgqVapktjls2DBR/ejRowNtxva+gqo3GEYyc3mo7J3OW9uEqBGMUUAdIAACIAACIAACIFD8CAQiarz22nTiRa9cjN5/f3fDO+A+4+/4haZg8fKEmcbC+R6qU7cS/fTjViGGyPtUiixqrFu3jvbs/VV4dTzyyH/E5TffnEHNm7c0Fmml6Nrr2glBwq7siq8/F4tmtoEX3Xyodq1e/V0uIcZtBHVFDatnRlF7aqhCA4+LFIqkuKOy4TfnV1zRmm4wFs4sMlh5SYZ8nr0fjhxJpC1bfqF+TzxOFSuWyiVqWNviewYOGEL79u3MI1hIG1jU6NmzDzVp2sC1fXWs+R5+g3/g4G76esXX9OKLE802eEHOi2zua2JCEh08eJjGPTec/ve/dabQY52rah/d5kNBihosQLHAdO65TYUJ7F3DC/577vkXbdq0gTIy0g2Ph38L8VCOEf/PgsWnn35Gq1Z9YwgWL4vnkI/9+5KEqDR//hzxrHAfJbfExIP07rtzDYHpHfGcqQeLLLNnv2vc96F5LUfMGmMIYxMpLq6SacO2X3eY9YyfkONJw/aoNh47epwOHz5G48ePFTZ+9tlSQzCZTv/+97/EuPPaXhUt5Hw4v1lDU+j08y3rW9TQXUD7MUItO2/ePGMwu9GaNWuodevW4tLatWsNd5wcVyW5mLcTH5YvX24ow+19NW29J1RFDScRyXreTWyCqOFraqAwCIAACIAACIAACJQYAn5FjTffnE39+g2g48eP0FdfraQGDerRJZc0NUSIOTRz5izaf+APwY6FhVo1a9CNN11PP3y/wVPUWL9+PT377HAhjLBXBx+85Sm/0X7++bFikSYXumrZmTNfp6NHD4mQhhMn0kT4CreddDJJnOO3ww8YngHt2l1vLgCdBjecRY233nzHGJf+9PHHC0Q4xrPPjiVeePJC/7rrOxju/icMkaixCE0YNuw5uuOO282QEuZlLceMWAB54IHexLxjY6MMhu3ppw0byK4tXrSyB8YlhheIKhpY65b3WkUN2X6piHQRusBjzR7i3333jVgcv/vu+8b8el0MnbrY50XxoKeeNhb6Hwlx6+DBQ4anw82UePxwSIsaL098gfo/8ZRY6P/44w+Gh9M/jZ8fFgLNk0/2pwsvvJjOPz8nRId58FiwyFenTnUhFLD4wQKBFDU45OrPHTtp+LDRpjghBYOtW7fSzp1/0s03dzTW1CfzhN6wVxSHGA0Y2EfMHQ47+eXXn2nQk0NzPTOLPl4mxBb2qBkw4HFhj9VGFmc4vOm992cJzxkuz55cvXs9YozhnDweMvfe05fGjh1reGcdNwSUGr5CT5iNb1FDPvwF4anBHhoXX3yx8QU0l7p27Zrre4bFhw4dOjh6hyQmJlKPHj1o0aJF2r98ArlHu/IgFnRjbXfNqbyuqKGjOiP8JIgDjKpAAARAAARAAARAoIgJ+BU1+K1rp063iRCRn376yRA0LjFFDdUTw85bwslTgxdnHM/PAkh7Y+HctevdNHLkKGNnkFrCA+Td92aJt7i80LWWnTjpJfp56zZhBx/d7rnDePP8njh3frPG4n8WW/htMtvsdoSzqPHq1Bl02223GTk0Pjfekr8kciNwWMnWLb9SixYtRLdlCAiHA02a9DI1adKE+j7UQ4hA1nJHjhwwQwd4Ufz88+MM4Wo6fbP6W7Jr65FHHsvjgcFtWuvmcJFRo0ZRg7Nr5fLUkO1XrRonxJOOHe+k3r17Gy+8V1OXu+405sUNwhvD6pUjF+5r1q4U16697nqaNHEy3X337cKrgD0iQtFTg0WMY8eO0NlnN6VZs6YbL/Jz8sxwn2+55RYRksKCQEND0ODxY8GDzx06vJ8OHTwivDRUjwcOPWlplGN20nOCvVhYXBhvhITwUbduPapQoYwIDZGhP3xeembwz5MmjxNj1rRJ01x18TXO93H11W2pbdurjGf0vjw2/uc/T9CMma/SlCmv0ZVXXE6rv/1O2BQXV17kEbGKJNK7hOctP5stWvzD6G9dz7Ag9RkOKVFj5syZYgB37txJZ511Vq7vGhYg1PAT6xcRe1hwuIqfkJhA7imK3zd+BSSIGkUxSmgTBEAABEAABEAABMKXgF9Rg8NIWCRgkYHFAz44tIDf6PObWPnmmBNCXnrpZcLbQoaAuIWfyPwOu/f8Qfd06y3Ei/T0VCPXxk566qn+dEmLZnTrLXeLUBVZNjklxwaZUyM9/aSwZ/qMGea5hx/uYwgd95hvlN1GyknU8HrxFyrhJxxeMGXKJIPPKZFDRM2pIdmoXhS86GWBQYbw8Bt4WW7x4sXGOL9NjRo1plOnUmjz5p8NL4IPaOvPm4UHhF1b5xiJItte3cYUK5i1mi+D6/7Pf/qLUBKrqGEdw3btbhRjveqb5TTllVfp9emviJCSn3/eSn2MdaPsR7/Hh4prc96fb85FDuO49trrxEvvUBU1OFEmCwgypOOgIVTMmvWaSLLasWNn+vrrrw3Po5xwqgwjnOSft3czz/Gz9tJLL1JUdIY5na1hHCwYsIcTh5WwFw0zb9r0XBGawvXJnDayAhY2evfqb+TyWCq8MK655hpDILomVzkZztLwnNq57FFt5Ps5r8uyZStp7969ol329GFPkaFDB5uCC9/DoS8yPEX29aThYaUKLl7frCElanBGW35wvIQJawiMFCfUznIdLITMmjWLBg4cKC6xB8hNN91kqERxhrtVjgjidEgbuI4lS5aIkBhrHaodGwwXLK6T7eefmzdvLsqz94k8L9tyC6Gx2iMFCtmWFxu+H6KG17THdRAAARAAARAAARAAAZVAIKKGU06NF198geIqlRZvfvs/MYxenjjacGuvphV+ImP9P1y4lMqUKS9eeLJ48c3qlbR0yRf0zLCBdN21Hc38G7IPqkeIXU6Njz/+iP74Ywc98mifgD01wkXU4AU8e1XI3AoyAaiaU0MdexYERhl5CmXohjX3Bi+eWVzicZgy5RUR+lCrVi3TA0Jt65dffhftvvPuDFtRIz85NVh8ee21KSJXA7fBi39e+MqdXGRODenFIb1JeIeXUBM12OZnjNwx7TtcZXoucAgGf+bQkeXLl+TJfyGTi7KQtHr15yK8g/ts9dSoXq2WSDjKggWHq7AwwQkIftq5AAAgAElEQVQ4ZdJVtwSc/MxyMtFPP/3UYPaqSBI6eMigXKKGzNXCooU1R4dqIz/LHNKyY8cukeyVRY1x48aZ46Y+u/zzo4/09wwNc/rWDilRw+/CnTslF/l29z700EP0+uuvU0JCAv31118itKVjx45miIrdPdZzUmhhoYIPpzqkkMH3q22oQo3MDeJX1LD2003YCCSnRiBf0Ag/wR9CIAACIAACIAACIFB8CARL1Ni4cb3IX3FZ61b0v7XrjFCIm0XoyKHDu7QThTJVXgzJ0BMpUvCi778fzXUUNb5e8a2xRWk1MSgPPHAPrf3fejNMYd/+XeIN9GeffZzrLbHdCIa7p4ZcwKtixYrlzKaq6C5vtblo0VKqUbO6EAT4mDBhsgjrUMtxuAeHmKgLZy7PW6k+9p9HjJwas02xQLbFSUR5gfnxxx8b24VeQQcPHBJb/3J7ashIIIlC2evnvPPOFeEQvGPIypVr6bxG9YXNvNvKFVdcIfKHWNuJji4ndtwJpfATZi7zhbDnBIeK8OdJk8Ya4Ret6cMP5xuL//eoceMcDxkes7/++ts8x6Ect93WWfRZTfopQzluvPE6I0fHjyJvBod77Pr7Z5H0U00EKuc+CxnPjZtEzS5oYj6z3bv3pO2//SjuadSoEVWuUlEUb3fNDabnx3tGOJidjceOnRT5Npg3h6okJiaLvChsp/zM48Zzg7cS5nNbt2435ydvFev3KNaihgrj4MGDVLNmTXHKTQixihr5/SyFlfHjxxsxUD2Fl4ifw0/ODK8wFaecGhA1/IwIyoIACIAACIAACIBA8SPgR9Tg3rMXRWxMDfPNasUKOWKCFCB4cVWhYgSd0/BCcU66uVvvU0nWqd0k1wKtVs1zhBiibsEqz/H/1h0c2Iby5c/8rc0LRV7gqnbxfTKJqdMoSlHD79/IRR1+wv0pW7YCxZSvao5L1SoNxJt8DmeoYPBhbws++Nyff+42ypcVW2vywYtQZqiW4+1Yq1apk4t1qYhyVLlyTbFVq11bMmyA50D5mHJU/6w6YtFunSNsG9chd19hG6xl+Jw6LypXijd39eDF+KGDKSL/Qnx8fXMnFLt2ZP+c2nB7ogti9xPZHveN2cjnQ/3Mc5n7q45Z2XLR5jnecpW3qbWGaTCXE8ezqXbtamKcuJzMr8HMZWiY2mceK26HWfI96laviQkZxnxJpIsuaixu4dAQLsP1ONlYOjLK/C7gPog5d3oHl/RTpWnPngOiLbmrCpfhumRf7WzUGaM6dWqKrWdfeOEFsZtqhLHwF/u1jhw5UpzYvHlzrnq8FtBujTpdkzk1tm3bJhQht8NLbJD3yt1UOPREhpAUpqjBYsqUKVNEqAt7cHA4TI0aNbTx6IoaOuMBUUMbOwqCAAiAAAiAAAiAQIki4FfU0IHDAgYnOVRFCZ37irpMOIsaftmxCMKHKiz4rcOtPNd/Ki3DV34Ev+1zGwVlP9tSkKKG3776Kc8igTVnhtf9TvewkMWHnzwXgbbldZ/d9ZDy1Ni1axfVr1/fdvcTNp4FCrkrio6owfktOPxDDQ3hegpT1JDQpbiihqboDJiOqKEjaHBbUtQIhuqM8BOd0UMZEAABEAABEAABEAgPAgUhaoRHz/NayaJGsI7hzz7hWpVcjNWrV0+8+GTPCfXAuARrJAKvJ1xFjcB7HH53hpSoIYUL9qhYs2YNtW7dWhDlZJ0ffPABnXPOOdS+fXtxzknUYC8PFjMGDBggBA2ZuJPv4XwYfFhFDfWeQHNqOAklXJ/sizXfBicQ5WO0kZjH7VBFC6uAoSN6yLohaoTfAwqLQQAEQAAEQAAEQKAwCGDxXBiU87YBUaNouPtpFaKGH1pFUzYgUcO6+0iwTd++fbuR+GWlyHbMR9++fcU/uaOI2r4UKeQuI3Xq1BEhM6x0SjGEPUB69OhhZGd9V4SB8LY+7DFhvUfm3JD9kTuo6Ox+Iu2wsuHPLJpMnDjRiB3aIwQM2Q9dUYPrdkqiamWh2m4dFxY1gnXAUyNYJFEPCIAACIAACIAACBQ9AYgaRTMGEDWKhrufViFq+KFVNGUDEjWKxlS0CgIgAAIgAAIgAAIgAAIgUBAEWNTAUTQEeLvU+Ph4Y9vbKrbhJ0VjFVpVCfAYycSbdiFCoFX0BNQx0k4UWvRmwwIQAAEQAAEQAAEQAAEQAIFgEOCdCfbtPUIpKWnmDgTBqBd1uBPgBXK5cmUovnZVKle2ch5R48jRPXTwYCIlJ6VgXIpoMvEY8S4uNWrEid1erKIGnp0iGhilWetzBFGj6McEFoAACIAACIAACIAACIBAoRLgrRR5G8eU5Gxjx5KMQm27JDdWunRp0X320oiKiqRIYytM9eBx4W1PeQeRU6cySzKqIut7dHQkRZcpLQQNPqyihnx2UlNOUVpaepHZWZIbLlMmini7WxYG+YCoUZJnA/oOAiAAAiAAAiAAAiBQIgnwtqvp6Vg0F9Xgs6DBh52oUVQ2od28BKyCBpdgUQNH6BDgMeIcmwsWLKAII0lmNpsmT2zevDl0LIUlIAACIAACIAACIAACIAACIAACIAACIGAhAFEDUwIEQAAEQAAEQAAEQAAEQAAEQAAEQCAsCUDUCMthg9EgAAIgAAIgAAIgAAIgAAIgAAIgAAIQNTAHQAAEQAAEQAAEQAAEQAAEQAAEQAAEwpIARI2wHDYYDQIgAAIgAAIgAAIgAAIgAAIgAAIgAFEDcwAEQAAEQAAEQAAEQAAEQAAEQAAEQCAsCUDUCMthg9EgAAIgAAIgAAIgAAIgAAIgAAIgAAIQNTAHQAAEQAAEQAAEQAAEQAAEQAAEQAAEwpIARI2wHDYYDQIgAAIgAAIgAAIgAAIgAAIgAAIgAFEDcwAEQAAEQAAEQAAEQAAEQAAEQAAEQCAsCXiKGhEREa4dy87OFteHDRsm/h89erRtebUeeU9YEoPRIBAEAnbPlddzYb3HWt7uutM9Xs+1tYvcltM9XnbY1aWe02Hh1Dc7Zn77Jm1x66PbkAfTBrUdqz1+54edzWodXpz8jLldW1x/MNn4HZ/8zkunPlnHyGsuu5W3tmH9PanLUKevOmX8znO38n6/r7guaaPX3PT6Cvbb12DPU7YvkD7k95mTXDZu3EgLFiygMWPGUN++falLly7UsmVLqlSpkmCsY5sfW3R/N0j7Fi9eTJ06daKOHTtSr169qG3btqZtXmOL6yAAAiAAAiBgR0BL1NiwYQM1b97c/EXIv+z4l+bFF19s/hFiJ2osX76c2rdvb7Yrf/F5/XGOoQKBkkLAadFit9ix+0Pd6Y9xnbJ2beucs5ZxW3jp2CH76rcedRFkXVhaF+9On/22qdsfL0bqdV3mTv1VF1Be9um0JevTZej0rOqydWOlW4eOzW7zTOc51GVnZ4vTOa95azfm+bUj0O8WHUaBMM7PGPtl7Ycd152YmCgW29Zx4L9tOnToIP7+UcskJCSIsnFxcbRr1y6qX78+7dy5k8466yxx3q4+Prd+/XqzPms5rpPr0z3mzZtH3bp1ozVr1lDr1q3FbWvXrqU2bdrk6kewbbFycLJZChry70o723T7inIgAAIgAAIgIAloiRrWtyfqZyeBgn/B9ejRgxYtWmTShqiBiQcCuQnoLBTcyuj+kZ6fcsFcBLl9B+ja6LZwslvkFNSi2W0u51fU+P/27gVcrqJM9H5lAAVEEy4mQBAccUD0aKKMM8lRGUy8oSaOoscEwaMOCUFAgTBegMDBBBS5JBjkGhVvhINBh0SMjJNwNzGiJgI64RvFcAY0QSQRJFx08vW79lSn9tp1eWv16r27d//7eXww3bWq3vpVrdWr3r3Wap95eWHllgm5akyrzkHNvKzSfirh4xvjVt9LHZc0fS2PR07yXruwb0ccmjFK7XPavrfaz1Zj1cx17b5Xnqe+/TMUb7msTQj4rqTKmUf2j02LFy8206ZN69cVNxHjjmedsWjO8XxlfLGl9kk+RwABBBBAwBVIJjU0J84+UrlyQy59bPVLmuFCYDgLpE6yU59rF3PaxUBd7aXi0sSjiUUzN3IXgqnYNW36FkahxYmmn7ZMzE1j6utbTvu5i9eqdacW0VX7Ghrb2JhW6YNmG61lyiJWjyYOraUmjqrtueOSu7/mlNfE59t33YW/NlERO46k6rPbuuU0x52rr77azJw5s9/VIXY7TeIklnTSxKJJashtJ3K1RjnxUmVsNCaUQQABBBDoDYFakhr2i8x+6dmEhkvo3p9pT+7lS3b58uXFpZLyKn/JpZ7T0RtDRC+Hs0DqRC71eezEOXYrQuzkNXbbga89bV3lbcvbpf5ddR7kLHpiC7dW4suJoWriQrs4TfVDU09qXtrPU+VC8ze1gG4lxlT/fYva1F/LU3VqHWILR20dqf1X07+c+erWVyXG8ljntp1TPjVOvmOMu1C///77zcEHHzzgWTGhxXxontpxjl2hoEkQlOO1CYPUfHXN64xFE7Pts7R75plnmpNOOsmMHj266uGd7RBAAAEEECgEaklq2BNT94TM9+VWfs9+Acu9lfKSZ3TIg6PsLSskNZilw10gtQhIfR5aFPpO3sv7p/bheL7kiDsuOVcgxBYV2gWHPY7YGFIn8KlFT2iOpfrteqbmaW4MOQmpWAJBY1r29PUrx1zTpuuVssl5box2XpbHKzaHquyDGtPQnMlZIJfryLXXHj9aHa+6tg8lCbTHoCrjotkmZ8w09fnOqVLHmCrb1B2LJqkhccpzNM4777ziig15uc//0PSTMggggAACCJQFhjSpUf4C1H4hMowIDBeB1IIp9XloUeK+71v0hurVLIrcMrkL0jqSGnbsNTYxH41dbDGmbT83htTCLeQf2s7tgyZBkNO+bz/UzKFWF7mtxFhnfKG5mNtGHY6+eaaZoynLcmy5+7x2e99xSrNtTjxVxsU9L+n0KzVyz6Hc8nVcNZLT/qZNm8zChQuL25TltWLFin4Plh8u3/H0AwEEEEBgcAQ6IqlR7mrqL6+DQ0MrCLRfILXoSH2uWZj7FsHapEYriy3tYim0mEn1PfW5JvmR46BtT2OmXdT7+pCb1EgdTzX9ylkM2oVNKpnS7vHJGdvYnl63T85RJTTWoTpyxinmn5MoaGUu+7bNbTunvGYsfYkUeS/2gPTQYj50DPTVJ7+WYn8lxR7X3XKaeWOfqbF+/Xpz0EEHJTcpx23jrRqLJqlRNrG/1uJepZsMnAIIIIAAAgiUBIY0qZF7/yejh8BwE9AsvHJO2lOLhFACIbXAjC2uNH3Q1O87ga/ad+1Cq67YW0kcaGLwLVbLXqEFVNXY6hpzu0DT3iKgGTtNXzWumraqxJ+7eNbGmrs/aOrVWKb231YdtcmYVmPVeKSSGr7voFaSGrY+uSXD/gRrKKnhe9inG4/9GVnfr59IOUkguL+KEoq7aiy++soxSxn7c67uvCKpMdzObugPAgggMLgC6qRG6jfIfRl/6Yr8xUDum5w9e7Ypl7G/V24vO5SfI1uzZo2ZMWNGocAzNQZ3MtDa4AtoT9K15Xwn5LHnM1Qpr41FWy61YKqyEKl7kRVa2GoXr60uRjWWmjKhBVlqjmjrrjJWKcO6F7zavlTZN1JzOXSE8S0GcyxbKav1SI1Tap/LiTFnf9PGn1On7UvqvMeWc58PNm7cuOJt+/Oq7r7l1ue+Xz73CZXT/PSpvfLBfU6F1Hf99debAw88sHmLR92xaGOW8ZIExty5c41YWSd5lpq8zwsBBBBAAIEqAqqkhj3hKjfgXo7pfibvyxeVJCXGjh1bPI10zJgx/Ta329rEhnzIr59UGUK26UaB0D5l+6J5iGfqL/A5J/GaeHxlyr+0kDMWqYV0eZEUOv6kForlY5N18dWXcvC1lXrIpPa4qY2nfBm8NmbNg0/LVlXHPDYvQt8b0nbsao7QvlE1xtz55Js3GtOc/dTtS8680sShGdvY/qvpR2yfTcXYyrEkNZapfURzvI0dm8u/5GbLulckpGKw5z+pcrH9xLYrz/647bbbip93ldesWbOK/9mES6qN3FhS9bkxS9mNGzeae++91yxYsKCIT/6QRUIj59uTsggggAACZQFVUgM2BBBAAAEEEEAAAQQQQAABBBBAoNMESGp02ogQDwIIIIAAAggggAACCCCAAAIIqARIaqiYKIQAAggggAACCCCAAAIIIIAAAp0mQFKj00aEeBBAAAEEEEAAAQQQQAABBBBAQCVAUkPFRCEEEEAAAQQQQAABBBBAAAEEEOg0AZIanTYixIMAAggggAACCCCAAAIIIIAAAioBkhoqJgohgAACCCCAAAIIIIAAAggggECnCZDU6LQRIR4EEEAAAQQQQAABBBBAAAEEEFAJkNRQMVEIAQQQQAABBBBAAAEEEEAAAQQ6TYCkRqeNCPEggAACCCCAAAIIIIAAAggggIBKgKSGiolCCCCAAAIIIIAAAggggAACCCDQaQIkNTptRIgHAQQQQAABBBBAAAEEEEAAAQRUAiQ1VEwUQgABBBBAAAEEEEAAAQQQQACBThMgqdFpI0I8CCCAAAIIIIAAAggggAACCCCgEiCpoWKiEAIIIIAAAggggAACCCCAAAIIdJoASY1OGxHiQQABBBBAAAEEEEAAAQQQQAABlQBJDRUThRBAAAEEEEAAAQQQQAABBBBAoNMESGp02ogQDwIIIIAAAggggAACCCCAAAIIqARIaqiYKIQAAggggAACCCCAAAIIIIAAAp0mQFKj00aEeBBAAAEEEEAAAQQQQAABBBBAQCVAUkPFRCEEEEAAAQQQQAABBBBAAAEEEOg0AZIanTYixIMAAggggAACCCCAAAIIIIAAAioBkhoqJgohgAACCCCAAAIIIIAAAggggECnCZDU6LQRIR4EEEAAAQQQQAABBBBAAAEEEFAJkNRQMVEIAQQQQAABBBBAAAEEEEAAAQQ6TYCkRqeNCPEggAACCCCAAAIIIIAAAggggIBKgKSGiolCCCCAAAIIIIAAAggggAACCCDQaQIkNTptRIgHAQQQQAABBBBAAAEEEEAAAQRUAiQ1VEwUQgABBBBAAAEEEEAAAQQQQACBThMgqdFpI0I8CCCAAAIIIIAAAggggAACCCCgEiCpoWKiEAIIIIAAAggggAACCCCAAAIIdJoASY1OGxHiQQABBBBAAAEEEEAAAQQQQAABlQBJDRUThRBAAAEEEEAAAQQQQAABBBBAoNMEspIamzZtMscee6xZunRpLf0YMWJEs55t27bVUieVINANAu7cl3hl/vvek89C77v9lDKafSjUrq/9UFz2fdt+eT+2seTs36myof7Ftiv3tRy3z7Y8d0IutpzGvP84PTZgem7btnu/90aMGFjGLSDlNWXKDfm28dVl40m10efZP/Zu2PeIEQEEEEAAAQQQQGB4CWQlNa677jozffp0s2rVKjNhwoRKEitXrjSTJk1qbmsXHrmLg0qNsxECHSbgW6xr38tNaoTq9SUpfPujJi7f/pzax1Of2+RD7BgRS+poEj7avpVj0NTtm3KSMEglBHxlyu9pyviSG762U3WnPu+wXYtwEEAAAQQQQAABBHpEICupMWfOHDNv3jwza9Ysc/nll2cTbdmyxRxzzDH9rvTQLGiyG2IDBLpEQLOYTi3q3SsjQgv/nEV/7KoIt/6ccuXESTkhk/rcXjER61+oDk3ioZUymm21iYX+LtUSH6mpr02EpJIYmsRMKhY+RwABBBBAAAEEEECgVQF1UmPdunVm69at5p577jEzZ840a9euNePGjctq3yZFyguj2IImqwEKI9CFAuVFsTbRYbuaSmqkFt2a9n2JlVS9mvhSsbvtahIzuXblGGPTR9O+dvppEgJ1lUklVDTt9I1DOsmi7T/lEEAAAQQQQAABBBCoS0Cd1JCExGmnnWbkaosDDjjAXHjhhWb27NnNONz718v3ocu/bULDDdwtJ0kSKSOvuXPnNhMm0t7y5cuL217ktXjxYnPEEUeYkSNH9nvWwMaNG83ZZ59t9tprr2J7ScJIfcuWLWs2aZMpbjt1QVIPAlUFUgvxVPIglRhIbT9w0et/PkcoTtlec2tIrJ+ahIGmTN/iu3/8mv5rtqnavm9eaBIEqSsl+vraP9GQW6+mvI0/p2zVfYHtEEAAAQQQQAABBBDIFVAlNeQBoTfeeKOZMWNGUb9NUGzYsMHsv//+zTbLt5Kk/m0XIPJfe+WHbDNlypTmLSpTp04tEhPyubzGjx/f73Pbxvr164srSZYsWVIkNex2sthavXq1mThxYnPhRVIjd5pQvp0CvgW1tGcTBdrFtN2fWn3ug5ugLPe71ds/QsmDUB81yQZfv93ttEmNVF9zxiE1XzQJgtCDPd26NWXKsbjbpJ7rUW4rp3zKgM8RQAABBBBAAAEEEKhDQJXUkAeEHnLIIc2rJ+QqCEkuyFUT06ZNqyWp4S7gygu6nH/bYI4//nhzxRVXFFeUyC+2yJUdvBDoVIHy1RbaRblm0a9Z1PdfvOqv1Bi4YB64bagvmj5q+ldXUiP1vJChSGq4SQTNszC0yRL3F060iQpN3Z26fxEXAggggAACCCCAwPAVUCU17FUPPobNmzc3EwapKzPKn9vFSE7SItWGjVGuLlm4cGHxYFO58mPRokVm9OjRw3ck6VlXC5STGu5CPbWYLne8jis1tL9+4kOPJSI0CY5ygiXVP19SQ+tn69YkflLjkPMLTpoEQV1lBiae8m9Z6fPkmRpdfZAheAQQQAABBBBAYJgKJJMacuvGI488UiQG3JfcEiLJDvdqjVTCYTCTGjZW+zO07i0tw3Qs6VYXC1RJamhv2Qgt+kMLem29VcuFjgPaZIyv3Vgs0s9UwkHTF00Z7RQMJQjc9+sqk0pqaBMWJDW0o0s5BBBAAAEEEEAAgcEUiCY1HnzwQXPiiSeaSy+9tN+zMyRAeYDnqFGjiljt8zDc51jYW1TcBYVdzMjzLyQpIg8aTSVCtM/U8C2IVq1aZSZMmFC04SY1eKbGYE4x2tIK5CzWY4mKnMV3Tpu+KzDKCQNtfZrbSlrtRyhp4xsPTdyaMvqxHnjVg+ahn1XKaJIamsQGSQ3t6FIOAQQQQAABBBBAYDAFgkmNm266qfiVE/tasWKFmTRpUvFPSXa4n8l78vmee+7Z/AWTk08+2UyePLm5vSQd7C+SjB071kjDY8aM6ddX36+maH/9xLe4kuTJ/PnzzUMPPdTvF1VIagzmFKMtrYB20WwTgbZe308k+z7rW7iOGLDP2TfKn9l9Kva+b59N1WfjKG8bcor1z7eN9ooPn0e5vlSModt0ysej7SaPRaeDPN/C9/BPdyNtmXJDsYeKlj8rP8tjoMvu2mlNOQQQQAABBBBAAAEE2iqQvP2kra1TOQIIIDAMBTTP6BiG3aZLCCCAAAIIIIAAAggMugBJjUEnp0EEEBjOAiQ0hvPo0jcEEEAAAQQQQACBThMgqdFpI0I8CCAwbAVSt5Z0e8e1Pw/b7f0kfgQQQAABBBBAAIHOESCp0TljQSQIIIAAAggggAACCCCAAAIIIJAhQFIjA4uiCCCAAAIIIIAAAggggAACCCDQOQIkNTpnLIgEAQQQQAABBBBAAAEEEEAAAQQyBEhqZGBRFAEEEEAAAQQQQAABBBBAAAEEOkeApEbnjAWRIIAAAggggAACCCCAAAIIIIBAhgBJjQwsiiKAAAIIIIAAAggggAACCCCAQOcIkNTonLEgEgQQQAABBBBAAAEEEEAAAQQQyBAgqZGBRVEEEEAAAQQQQAABBBBAAAEEEOgcAZIanTMWRIIAAggggAACCCCAAAIIIIAAAhkCJDUysCiKAAIIIIAAAggggAACCCCAAAKdI0BSo3PGgkgQQAABBBBAAAEEEEAAAQQQQCBDgKRGBhZFEUAAAQQQQAABBBBAAAEEEECgcwRIanTOWBAJAggggAACCCCAAAIIIIAAAghkCJDUyMCiKAIIIIAAAggggAACCCCAAAIIdI4ASY3OGQsiQQABBBBAAAEEEEAAAQQQQACBDAGSGhlYFEUAAQQQQAABBBBAAAEEEEAAgc4RIKnROWNBJAgggAACCCCAAAIIIIAAAgggkCFAUiMDi6IIIIAAAggggAACCCCAAAIIINA5AiQ1OmcsiAQBBBBAAAEEEEAAAQQQQAABBDIESGpkYFEUAQQQQAABBBBAAAEEEEAAAQQ6R4CkRueMBZEggAACCCCAAAIIIIAAAggggECGAEmNDCyKIoAAAggggAACCCCAAAIIIIBA5wiQ1OicsSASBBBAAAEEEEAAAQQQQAABBBDIECCpkYFFUQQQQAABBBBAAAEEEEAAAQQQ6BwBkhqdMxZEggACCCCAAAIIIIAAAggggAACGQIkNTKwKIoAAggggAACCCCAAAIIIIAAAp0jQFKjc8aCSBBAAAEEEEAAAQQQQAABBBBAIEOApEYGFkURQAABBBBAAAEEEEAAAQQQQKBzBEhqdM5YEAkCCCCAAAIIIIAAAggggAACCGQIkNTIwKIoAggggAACCCCAAAIIIIAAAgh0joAqqbFs2TIzdepUM2XKFDNjxgxz2GGHmVGjRplt27Z1Tk+IBIEuFRgx4rFm5Nu27W7k3/Lf8sstJ5+5ZcufaSjs9rZsuU1fnakyOTH5+mhjGTFiRL8ulI81qc/djaWs9ljlK+u2FYojVH8sztBnOfGW+7l9LAcemzVmmjID5+X2sfI5pOqM+Wr7V26jb//ob5ATR3n71LY+kyoWubZS3sYWm+OpOZX6XHM8oQwCCCCAAAIIIDBUAsmkhk1orF271owbN86sXr3aTJw4sYhXu1AYqs7RLgKdLlBOYNhEgi95EEoouO/7EiKa90KJlL5FUzjJUmdMdqxCiQV7vEl97lsIa45VOfXaxWSVmMrb+vpdZZHpblPeXtO3Km2mHHLb1cQQKxP6TBNHbP6Fxpw9OsoAACAASURBVCwnCZETg6+91Pa5CTk3IcL3ead/UxAfAggggAACCMQEkkkN31+BVq5caSZPnkxSg7mFQAsC2mRBTsJBk8DwhRxKpoSSGq3GlMuWWuzGFnypbTVJBt/i1XclgPte7uJbk4gIuaUWvP4x738Fi8apikNsm6pxhxbhufXllM/x0dbbyhzRtqFJyOT0LXffpTwCCCCAAAIIINBugWRSQ247kas1Fi9ebKZNm9aMh5Ogdg8N9Q93gVhiwPY9VcZ3pYfmKo+BC82+qzE0SZE6YsoZ29SxJvXX+dT27Uhq2GSw7WcqAeKLQRP39nky8BabnAVzKt66kimaxE2q3/ZzzaI+VVeOu6au3PHIqbMcq6b/sXjcMc2NI2f/pSwCCCCAAAIIINBugWRSw16VIYGceeaZ5qSTTjKjR4/uF9eWLVvM8uXLzfTp04v3JQFyxBFHmJEjRzbv95X35cTePXku/3vjxo3m7LPPNnvttZeZO3duUdfVV19tZs6c2XyehzzXQ16+Nt2ky5w5c4pytp52Q1I/AlUEYldISH2pBEK5zapJCXe7VKKk1Zhytk8ttlIJjT7D+DM1YotDe7yqkpRwxya1AG21H6n6U7EMnEe655C02m7O9jZGd5tUkiQ19qH5kao3ta+3Op6h+mN9j831lEPq81R/+RwBBBBAAAEEEBhKgWRSQ4KT52icd955xRUb8lq1apWZMGFCM257NYc8d0Ne48ePL5IQS5cuLf5dXhiE/r1+/XqzdetWs2TJkiIZYRMaGzZsMOvWrSv+betMtUlSYyinFW3nCuQ8SyNWdyipUd4mdTVHTpIj1VfNA0d9dZQToOUyoc9zF6ShhbW0F3pmRquLcduXUNLE/VzzPBB7nHXjdeMvt+f7zOerabu80M5tV7O9G1tsfHPHvuwWcs9d9MfKp8Y8tD9p+qZJpoT2Nc1Yp/Z1PkcAAQQQQAABBIZCQJXUkMA2bdpkFi5caObNm1fEuWLFCjNp0qTi/2uTFqET7tBJnk1cxJ4inzqJHwpU2kSgqkDqKolUvXVcqdG3T29/OGjdMeVcqRFaZJYd7GKuzmRD7OqMOtpJ/dU9tOCOzQH3WJpaiLf6uRtHq+22sn3MMdXHkLEmgZAah9D3VuzhsqE6tfONpEbqCMnnCCCAAAIIIDAcBZJJjfJJ0nXXXVfcZlLlSozcpEbsL1ruX2ndgeGvTcNxmvZWn2IJhZSEJqnhqyO2Xd1JjVQf/PHpbiEJHRekztjPrubeXqJdZJYX/rm/lqJZlFfx0iRMfFdQ2LZyLEMJqDrjDiW1NH6pRICmDk0fq8yZ2Djl1JfqQ+rzKvss2yCAAAIIIIAAAoMloEpq2J9ztUHJCdBgJDXkSg35GVnfczFiV3EMFh7tINCKwFD/+okmeVLlthhtEiTnio3Uoiv2eZVtUwvG1OepBbt2+1Tsofmn2S5VJvV5qo9VYtO0GUtC+JJXVedGKFGi2efrGt/c2FMJmipjoukvZRBAAAEEEEAAgaEUUCU1JIEhiQVJMMizLeSZGfJsC/vQztTzLdwEhN3ePfkMXZEhV4Vce+215sILLzQ777yzufnmm82MGTMKL3m+h9Rrb4ORetesWdP8nGdqDOW0om2NgC9hoE10SP3aqzI05WIJhsGKqeqCK7UQrvp5+UqF3NtR3P6UY6hr0Vs2Cx1LfeViV7WlzOpuVxt337wPX7WTs6hP9XGokxqaOZKao3actH3VHLcogwACCCCAAAIIdJqAKqkhv0py7733mgULFhTxS2LBJjTk37FfP5HPJeFgkwwnn3yymTx5ctChfKJ90UUXmdNOO61IbBxzzDH9fnnFJjaksvJPzpLU6LSpRjwDF4Lbf0bVflZ+gGf/hfFj/apwy/oexpkStz/hWi6XeohoXTGF+moXuNtNtvULMfX5QOf0L3nk/vXfthFajGtiTJXRJEJScZQ/r8u07nY1tw2WvSQGzW1DWgPf/pJKBoS2qcPZ199Qn33v+/odez5VrI7UsYTPEUAAAQQQQACBoRRIJjWGMjjaRgABBAZDoMritd1xdWJM7e4z9SOAAAIIIIAAAgggkCtAUiNXjPIIIDAsBTopidBJsQzLwaZTCCCAAAIIIIAAAsNGgKTGsBlKOtJNAlVuF+mm/mljjd1uo62jznKdkEzohBjqNKUuBBBAAAEEEEAAAQTaKUBSo5261I0AAggggAACCCCAAAIIIIAAAm0TIKnRNloqRgABBBBAAAEEEEAAAQQQQACBdgqQ1GinLnUjgAACCCCAAAIIIIAAAggggEDbBEhqtI2WihFAAAEEEEAAAQQQQAABBBBAoJ0CJDXaqUvdCCCAAAIIIIAAAggggAACCCDQNgGSGm2jpWIEEEAAAQQQQAABBBBAAAEEEGinAEmNdupSNwIIIIAAAggggAACCCCAAAIItE2ApEbbaKkYAQQQQAABBBBAAAEEEEAAAQTaKUBSo5261I0AAggggAACCCCAAAIIIIAAAm0TIKnRNloqRgABBBBAAAEEEEAAAQQQQACBdgqQ1GinLnUjgAACCCCAAAIIIIAAAggggEDbBEhqtI2WihFAAAEEEEAAAQQQQAABBBBAoJ0CJDXaqUvdCCCAAAIIIIAAAggggAACCCDQNgGSGm2jpWIEEEAAAQQQQAABBBBAAAEEEGinAEmNdupSNwIIIIAAAggggAACCCCAAAIItE2ApEbbaKkYAQQQQAABBBBAAAEEEEAAAQTaKUBSo5261I0AAggggAACCCCAAAIIIIAAAm0TIKnRNloqRgABBBBAAAEEEEAAAQQQQACBdgqQ1GinLnUjgAACCCCAAAIIIIAAAggggEDbBEhqtI2WihFAAAEEEEAAAQQQQAABBBBAoJ0CJDXaqUvdCCCAAAIIIIAAAggggAACCCDQNgGSGm2jpWIEEEAAAQQQQAABBBBAAAEEEGinAEmNdupSNwIIIIAAAggggAACCCCAAAIItE2ApEbbaKkYAQQQQAABBBBAAAEEEEAAAQTaKUBSo5261I0AAggggAACCCCAAAIIIIAAAm0TIKnRNloqRgABBBBAAAEEEEAAAQQQQACBdgqQ1GinLnUjgAACCCCAAAIIIIAAAggggEDbBEhqtI2WihFAAAEEEEAAAQQQQAABBBBAoJ0CJDXaqUvdCCCAAAIIIIAAAggggAACCCDQNgGSGm2jpWIEEEAAAQQQQAABBBBAAAEEEGinQFZSY9OmTebYY481S5cuTcY0YsSIZplt27YNKJ/6PNkABRDoYoERIx4bEP22bbub0Puxrso2sm3Oy20ntW1O2ZwYpGyV2DVtaOt1j0O+en3HLk377S4Tinsw4i23LW3Ke+1qu9X23NjaGWd5zLVjVGdMOd+rqblv+6MdV03btky5Tq2Vjclnpmm/75iz/dzE7WPofbfNcvmQTZ1j2u5jCfUjgAACCCAwHASykhrXXXedmT59ulm1apWZMGFCsv+hE5jySYL2pCnZIAUQ6DKB0OJbuyhvtbs2YRFKbKQ+b6X9dtVdpd7QIqnTj03luNu9mIotJtth1Wp77ndQ6vuolbkc2zY2Ru2KKVVvLLngSzikxlYzD0PJpdCcjb0v3m5MmvZ9SafQH1xSBhrflFm75hv1IoAAAggg0IsCWUmNOXPmmHnz5plZs2aZyy+/POml+eIvn5wkK6UAAsNIoJeTGjKM7Ure5Nbb7mRAu6bsYCZjYkahBWsr/da2l2qjHbGl2nQ/T41RO+Ze1e/e3ASD7WeVPqb6HatTk8SoUn/fMan/VUe5JrZ8qv2cOURZBBBAAAEEEIgLqJMa69atM1u3bjX33HOPmTlzplm7dq0ZN25ctPaqJ1YMGgK9ItAJSQ1720v5ag0bW26CIGfs2lV3br3dugBJLSZzxiJWNuVTd+Igp71UH+uOLdVe+fPUGKX6mtueuzDPSQz4FvSp5Ix2zqQMNGapfmnriCVicpIaob6T1KgyY9kGAQQQQACB1gTUSQ25SuO0004zW7ZsMQcccIC58MILzezZs/u1Lp8tX768uEVlxYoVZvLkycXn9jLM2Oc2ASLlN27caM4++2yz1157mblz5xZt2nrl88WLF5tp06Y125aEi8S3bNmy5nu2zdhnrdQr7clL4uOFQFUBbVLDTTD07VPbn6FR/sx+rnkWRixxkfrM9jkVi1uuHFO5/6GYY/239bu3nbSa1Aj9tTaUqHWPX77L4svbueV9c8c+p2K73cDnEslnOX9VDtUVit2NS7vwLvfLfd5GKsldpb3yNu73zfZ5sf0v7z4vjUu5jMbM134qppx6Y8ec2MJa85mvbu0cSPUx5lLFLOSQijf0eSgB45tbMadU+1W/M9gOAQQQQAABBAYKqJIa8oDQG2+80cyYMaOowd6GsmHDBrP//vs3a506dWqRWJCrOOQ1fvz44r/2JD/1uT2hW79+fXFVyJIlS4qkgW+7KVOmNB9Yaj+XdlavXm0mTpw4oM3YZ2682npJarA71SGgSWr4FvqhRb4vSRB7EKhbPrRtqs5QUmX7AqX/g0xDbcbat3XZvsRiqvpMjfJ42uOWb6EZ++u/u2jcHvf2pEQsEaFNUriLPzduzTMCQrHHFmE5C7Ry/T6D1L6T057UpRmPquVytvP1KzWmsdhTTqHPNR6hxXsdD79M9blsWu5HavvU/Eh9Hms/tR+45zS5cVcdT7ZDAAEEEEAAgbiAKqkhDwg95JBDmrebyNUPkrAoXzFR/ktcq/8un7iXFxn238cff7y54ooriqtH5NdZRo4c2ex17LNUfLFtmVgI1CGgSWr0nYC3lhgIL36216tNNrh1lRMIvv5oY8+pN5aM8Xmlxip3ERVauNt23GOV5qGDofKpxZlmQewmZTTxaRbmMc+UZWosUgve1EKyvH0siVOuSzMOMc+Qnft+aD6kxlrj5n5n+vqSmi+pBb3m4ZfaZEmoLc38aVec2rnXSuw540hZBBBAAAEEENAJqJIa9koIX5WbN29uJhFSSYLcz90TNF/b9gRLriRZuHBh8RBTudJi0aJFZvTo0cUmsc98J6eyjaZeHS+lEIgL1J3U6Dsp70tUaG7B0CQyQomKvn2lfzup/miu+tDU2+6kRnnUYgut3AVWatFmP9csclN1aRZp5eOyb8ZqYvEtqDXt191euc1YUkN7VUIqGRDby1N27veQJmmgOaZq+qxNPoTGNWfcctryzelQn1MJwyrjkhqvmEduwkszlpRBAAEEEEAAgbRAMqkht3M88sgjRbLAfcltJpLscK/WyE1apMrb9tzbS2Jdsj85695CYsv7Pquj3jQxJRAIC6SSANtPoHVXavQt6KolNey28l/fczKqxFLeJueqDc2tMW5/XWVNQqd/+f6/eFBeuNSZ1OiLeUSz+Vb+cl9HUqPc19Bs1SZvNDFpjglV27O+Va5UKM8J++/Yz4em+pJaJLeSMNGOlS9x1UqiwdeudrxS8y3lVR7fVH1ao1A9oXi081zTn9Qc4nMEEEAAAQQQiAtEkxoPPvigOfHEE82ll17a79kZUqU8ZHPUqFFF7faXUNxnX8gzMeTZFvLyPVPD93noL4Y2gSIPH500aZKR21/WrFnTfMaHbLdq1SozYcKEYrHgJjVin7VSL8/UYNeqSyB19ULfSfzgJDVSbZU/19x+sn2x8Nh/Hw8GPuQ0t96Uh20z9jwRd/xSC7ycpEZqkapZ5ISOheU5l4q7zzX8E5WpWFtpz9at6W9oX9L0r9zHqv3VWmgXs9vnvT9h5vu8Fauc+eybFznvtTIvQu3E3k+1p50nVetxz2Nyneoa07q+b6gHAQQQQACB4SgQTGrcdNNNxa+c2JdNKMi/JdnhfibvyeeHHnpo81dKJNFhHxRqTwjcXxspf17GLf/10iYgpJzvWR7ycNH58+ebhx56qHi4qP25WTmhCH0mdVWtl6TGcNwdhq5PNjnQt69sX/T3nUD3JQPsZ+6/3YhjV1eUe+aro/wQzlAZTTy+ZIIvERHql72tZeBxoe92F3c7+//dBEv5Kg+fa5/t9ismfKPv+xUSd5vUw0S3x9n/QaGp411qIeSLu3w1gT3ulvvpK+eWTe0F5bZ9V5rY+nxWbjya2y1S7W0f/76xDPWv/77SNx6p+HzbxLZzy6fGKFRPOSZtgis0n8tXrKTmfGpu+uZHqM7Y3AjVo50TOeMcm9OhOeDOK99xoDzvNPu6rUfTx9R+yOcIIIAAAgggsF0gefsJWAgggEAdArm3hNTR5vaFR/8rXeqsO6euULIi96//OW12atlU4mao4taO0WDG16lWg2lAWwgggAACCCCAQEiApAZzAwEE2i5AQqOPWLNg7oUFbCf3UTNGbd9hnAY62WowHWgLAQQQQAABBBAgqcEcQKCDBEK3kHRQiMMyFO0zNtrZ+dBtCTm3GbQzPur235bELQPMDAQQQAABBBBAoDMFuFKjM8eFqBBAAAEEEEAAAQQQQAABBBBAICFAUoMpggACCCCAAAIIIIAAAggggAACXSlAUqMrh42gEUAAAQQQQAABBBBAAAEEEECApAZzAAEEEEAAAQQQQAABBBBAAAEEulKApEZXDhtBI4AAAggggAACCCCAAAIIIIAASQ3mAAIIIIAAAggggAACCCCAAAIIdKUASY2uHDaCRgABBBBAAAEEEEAAAQQQQAABkhrMAQQQQAABBBBAAAEEEEAAAQQQ6EoBkhpdOWwEjQACCCCAAAIIIIAAAggggAACJDWYAwgggAACCCCAAAIIIIAAAggg0JUCJDW6ctgIGgEEEEAAAQQQQAABBBBAAAEESGowBxBAAAEEEEAAAQQQQAABBBBAoCsFSGp05bARNAIIIIAAAggggAACCCCAAAIIkNRgDiCAAAIIIIAAAggggAACCCCAQFcKkNToymEjaAQQQAABBBBAAAEEEEAAAQQQIKnBHEAAAQQQQAABBBBAAAEEEEAAga4UIKnRlcNG0AgggAACCCCAAAIIIIAAAgggQFKDOYAAAggggAACCCCAAAIIIIAAAl0pQFKjK4eNoBFAAAEEEEAAAQQQQAABBBBAgKQGcwABBBBAAAEEEEAAAQQQQAABBLpSgKRGVw4bQSOAAAIIIIAAAggggAACCCCAAEkN5gACCCCAAAIIIIAAAggggAACCHSlAEmNrhw2gkYAAQQQQAABBBBAAAEEEEAAAZIazAEEEEAAAQQQQAABBBBAAAEEEOhKAZIaXTlsBI0AAggggAACCCCAAAIIIIAAAiQ1mAMIIIAAAggggAACCCCAAAIIINCVAiQ1unLYCBoBBBBAAAEEEEAAAQQQQAABBEhqMAcQQAABBBBAAAEEEEAAAQQQQKArBUhqdOWwETQCCCCAAAIIIIAAAggggAACCJDUYA4ggAACCCCAAAIIIIAAAggggEBXCkSTGiNGjEh2atu2bWbOnDlFublz5ybLu3XKtuVX6vNkAxRAoAsERox4LBrltm27G7eM/Nt9+bZPlbF1luv2BZKqS0OsbSdkkRuDpnyqjGuk6SNlEEAAAQQQQAABBBBAYGgFkldqbNmyxYwaNaqI0k1CrFy50kyePLl4LyepIfXYxIUvqaH5fGjJaB2B+gRkQe9baLvv+crYCEKfhert24+3J0g07ZeTKal4+/bh/v3StKPZxld36L26jOobbWpCAAEEEEAAAQQQQACBugWSSY1YkkGSE6HERCxQkhp1DyP1datALGHhLsrLyYjYgj0nCaJNflRtL5VYqCNhYpMa7TLq1rlF3AgggAACCCCAAAII9IJApaRG1WTG9gVO320tXKnRC1OMPsYTfAOv1CiXt4mHKlc7pPRjdWraswmF8tUboT7kWuTGoCmvSSSl3PgcAQQQQAABBBBAAAEEOkMgO6lx//33m4MPPriZkPA9A0NuWVm+fLmZPn160cvFixebadOmNXtcvlLDLb9ixYrithY36ZF7e0tn0BIFAmkBzS0XbplU+dwFeyoJkGrPl9RI1RlKhGja0mybqifXKD2KlEAAAQQQQAABBBBAAIGhEshKarhBuldZlJMUU6dONcuWLTNr164tNhk/fryZMmWKWbp0afFvTXmSGkM1JWh3MAW0D/wMPQcjtYC3fSm3Y+vLTUDEblfpf3yo58GmvrFoNebYc0hifRjMeUFbCCCAAAIIIIAAAgggoBPISmpIIqN8pYYvSVFOWrT6b11XKIVA9wlokhKxMprtXRVN+Zz2+vb/1h8KWq4n57kgqRg08cWMum9WETECCCCAAAIIIIAAAr0jkJ3UsEmM2JUaoZ+CtdvkJjl6Zzjoaa8JaG6FyHnuRao+zQI/pz1fQsE3hqm4UomJVNIhJ+ZULKnPe22O0l8EEEAAAQQQQAABBDpZoFJSo9yh0O0k2geBppIcnQxIbAi0IhC7FSJ2i4hNAsh/NT+xamOsmtSo0p7bVpV+arYJ9ct9v1WjVsaXbRFAAAEEEEAAAQQQQKC9AsmkhjzEc9SoUUUUmzdvNiNHjhwQUTkpIc/TkOdqyEM/J02aZNatW2fWrFljZsyYUWwbe6bG1q1bzcSJE4tyNinCg0LbOwmofegEcp8PUY40Z+FvExOh53OkEgS+7bXvVe2nZrtQDKn+5NoN3SyhZQQQQAABBBBAAAEEEAgJRJMaqdtI3ASFbcAmImxiQ953f/2kXKeUd3/9RB4uKg8WdesjqcEEHm4C5Qd3lvsniQdfmdyrMnz12iSAxjTWXtU+uO1q+plqJ9THVFIj5JD6eVqNG2UQQAABBBBAAAEEEEBgcASSV2oMThi0ggACCCCAAAIIIIAAAggggAACCOQJkNTI86I0AggggAACCCCAAAIIIIAAAgh0iABJjQ4ZCMLoLYHcWyp6S6cze8ttKZ05LkSFAAIIIIAAAggg0NsCJDV6e/zpPQIIIIAAAggggAACCCCAAAJdK0BSo2uHjsARQAABBBBAAAEEEEAAAQQQ6G0Bkhq9Pf70HgEEEEAAAQQQQAABBBBAAIGuFSCp0bVDR+AIIIAAAggggAACCCCAAAII9LYASY3eHn96jwACCCCAAAIIIIAAAggggEDXCpDU6NqhI3AEEEAAAQQQQAABBBBAAAEEeluApEZvjz+9RwABBBBAAAEEEEAAAQQQQKBrBUhqdO3QETgCCCCAAAIIIIAAAggggAACvS1AUqO3x5/eI4AAAggggAACCCCAAAIIINC1AiQ1unboCBwBBBBAAAEEEEAAAQQQQACB3hYgqdHb40/vEUAAAQQQQAABBBBAAAEEEOhaAZIaXTt0BI4AAggggAACCCCAAAIIIIBAbwuQ1Ojt8af3CCCAAAIIIIAAAggggAACCHStAEmNrh06AkcAAQQQQAABBBBAAAEEEECgtwVIavT2+NN7BBBAAAEEEEAAAQQQQAABBLpWgKRG1w4dgSOAAAIIIIAAAggggAACCCDQ2wIkNXp7/Ok9AggggAACCCCAAAIIIIAAAl0rQFKja4eOwBFAAAEEEEAAAQQQQAABBBDobQGSGr09/vQeAQQQQAABBBBAAAEEEEAAga4VIKnRtUNH4AgggAACCCCAAAIIIIAAAgj0tgBJjd4ef3qPAAIIIIAAAggggAACCCCAQNcKkNTo2qEjcAQQQAABBBBAAAEEEEAAAQR6W4CkRm+PP71HAAEEEEAAAQQQQAABBBBAoGsFIkmNa7q2UwSOAAIIIIAAAggggAACYYGrrvoJPEMk8L7/NcXssvPuZqeddjA77PDzflEwLkM0KKVmj3zvO8zzdt2zeHfnne9jjDpjWPpFYfcjefP88883S5YsMSO2NV7yhs1y3HMPSY0OHDtCQgABBBBAAAEEEECgZQFZPL/jnYe1XA8V5Anc9N3bzetf/z/NPvvuWSQ2fAtmxiXPtO7SMkZvOOz1ZvTokUVigzGqW7j1+sr7EUmN1k2pAQEEEEAAAQQQQACBrhIgqTE0wyWLsUMPPdTss88+Zo899mDBPDTDEG3VjtG+++5ldt99DGPUBWNEUqMDB4mQEEAAAQQQQAABBBBopwBJje26nzlnfm3UZ519SnLB/IpXvMK86EUvalwJMJoFc23y9VUkSQ0Zo/3228eMGbMvY1QfbW012TEaO3aM2Xvv/bj9pDZZKkIAAQQQQAABBBBAoEsESGr0T2pceeWV2SN37ombm9uccekoc9xxxxmSGtmMHbcBSY2OG5IBAZHU6Pwxqi3C4467qra6rrxyZm11URECCCCAAAIIIIDA0ArkJDUe+PUGs2LF7ebYGccUQd+y8s7iv2+c9Hrzpz89aT732UuKfz/++OPm4x8/zvz1Sw4wc878bL8OTpr0hqK8fdnPd9llZ/POd77DvGrcQc26f/azX5pTZ8+IlpUYVq68o1lm7rxPF3HZ93bffS9z3KwPmOc9b9cktFyp0Y1JDRmXL33pm0X/dt11FzN9+nsK+9tuXWV+8INbmv2ed+7pRsp+9rNfaFwdsqd54Qv3NB8/+ThvObvRoqu/3rg95oXmPUe+rXgr1Jb97JJLrjK77fa8oqy0JzHI6x8On1j8V+qbPPmwIj778sV55hnnNT+fOnWq+bu//x/N9t02Pn36ycXYSh133bXanH5G3xUydq5KW9bGVvhP//SBfu2HJkY7khoS18pb7jQSg7zOO3e+mTjxtc194pIFV5qpU9/WL+a3v/2Ixm1Ke3jHuBy79FXaeOKJJ8ykSZPN1HdNLoq4nmLi7oM/vOtn5vrrv9UYt92ac0K2kfe/973lxfYyr8RW6rHzyHWVGF/ykoPMpZdeUvTNjq/0zx2TxYu/bZ58cmsR37nnnWnW/OinxTHFvk488eNm73365o/mRVJDozRMykhSo64DNEmNYTIp6AYCCCCAAAIIINAQyElq/Hzd/eZb37qhsXD5gnls82+NLFCe+5xdzdHHvN/MPvVTjUXUG8x733u0+fWv/8N84hOfV517/gAAIABJREFUNFdedVFh/JsHHjVf+9rXzCWX9CU9tj71WGNhs6X4/++aerS58847m9tc89XLzdNPP2lO/vjpxecXXbTA7LDjk8Gy11zzjSKGGTNmNcfz0i9e3HxP/r+8jj76/eYvf3k2OubdmtRYt269+db1N5jLL7/K/PCHtzT+u8h84QsXm29e+80BNmed9WkzfvyrzFFHfdg89dRT5r/+62lz2eVfHFDu0T/8pkhUnXH6uY2xespcd91XzR8f/70JtfXww783Z511ljn99NOLZ4XI609PPmq+8pWvFnUf9YH3Ndp7vFgUf/gjHzJ/89IDzX9t21qUs/PIHcPXv/71xbzYuPFh86EPfcRcc82XzdPPbDannDyn2cby5d813//+D4qrYqSO6xr/O+OMTxUJEBvnF7+40GzZstksW3Zz0dYHP/jB4r+PPbax2X5oUrQjqbG2kahbsuQ7RuK65ZaV5rLLFjWSeW830xqJqH/7wa3mxz9eY972trc0+vWv5jOf2Z4QXLFiubntttuL95Ys+Ya5444fm//zf07v1wdJMkjy4aPHn9CwetIc/YFjzQUXnG923OmZwu2GG25odtXdB2fOmN2I55Li9g15yZz46le/YR544D/MRz96QvG+lC/2o0adUs+yZd8pYi3HeMEFl5hjjz26kbh6s3n8iUeb7d59922N/f9K86lPnVHc0iP1yQNyP3/BueaQl73cTJny7mZsmrGxhbOTGiNG/G2zoW3b7o4eEKp+uK5xoFyyZIWZN+9LZtasI8373vemxk5xiBk16nBj25wz5/Ki+rlzj6/ajHe7dtXbapCuu9QVspdyoc9IarQ6CmyPAAIIIIAAAggMT4EqSY3LLrvSyKLXLkY/9KGjG1cH/O/GefwNzYTFxRdd3Vg4H2XG7jfK/Oyn9xXJELudKylJjbvvvts89PC/F1d1nHDCx4qPv/zlq8y4cYc2Fml/Zd705jcWCQlf2VtuvblYNEsMsuiWlxvXnXf+sF8iJjaK2qRG+XaTob79xE00yLjYRJFN7rg28pfz171ugnlrY+EsSYaylzWU9+Xqh0cf3WLuvfeX5uRTPm5e8IK/6pfUKLcl25w2+3Tz299uGJCwsDFIUuPYY48zLzvkxdH23bGWbeQv+Bs3/ae59ZZbzec/P7/ZhizIZZEtfd2y+U9m06bfm/M+e5b50Y/ubiZ6ynPV7WNsPrQzqSEJKEkwvfSlhxQhyNU1suA/6qgPmp//fK3585+fbVzx8OEieWjHSP4rCYubbvqeuf32OxoJi4uL/VBev/vtn4qk0re+dW2xr0gfrduWLZvM17++uJFg+lqxn7kvSbJcc83XG9t9u/lZXzJrXiMxNt+MHDmqGcP6f3+gWc+FF/VdSSPxuDE+9oc/mt///jFz4YXnFjF+73vfbyRMrjQf/vAHi3GXhJebtLDz4eWveEkz0ZlzpM1KapQXzLEFdE4Qbtnrrru5MZhnmFWrvmImTHhl8dHq1fc0Lsf5cPH/Y0mNlSt/3MgMvzar6fI2nZjU0DrbxAdJjawpQGEEEEAAAQQQQKDnBXKTGl/+8jXm5JNnmz/+8VHzb/92m3nxi19kXv3qQxpJiGvN1VcvMr/b+KvCVBILe48Zbd52xFvMj9esTSY1fvKTn5izzz6rSIzIVR3ykp88lb9of+5z5xaLNLvQdcteffUV5g9/eKS4peHxx58ubl+Rtv/0xJ+K9+Svwx9pXBnwxje+pbkADA16Nyc1vvLlrzXG5VRz441Litsxzj77XCMLT1nov/ktkxuX+z/eSBIdXNyaMGfOZ8173vOPzVtKxKtcTowkAfKRj8w04r3bbjs1DCeZn61da3xtyaJVrsB4deMqEDdpUK7bbltOatj2/2rEs8WtCzLWcqX5D394R7E4/vrXv9mYX1cUQ+cu9mVR/IlPfqqx0P+XIrm1adMjjSsd3m62/PH3HZ3UuHj++ebUUz5ZLPR/+tMfN65wenfj/3+0SND88z+fal75yvHm5S/vu0VHPGQsJMk3duwLi0SBJD8kQWCTGnLL1a8f2GDOmjO3mZywCYP77rvPbNjwa/P2t09prKmfGHDrjVwVJbcYzT7tuGLuyG0nv/z3X5hP/PMZ/faZpTeuKJItckXN7NkfL+IpxyjJGbm96RvfXFRcOSPl5UqumTNOaIzhtQOukPnAUbPMueee27g664+NBMrorFtPxKalpIZUoF1wa74p5AqN8eOPahyAzjXTpr213yaSfJg8+fjgVQhbtjxhjjnmLLN0ad+lZZpXlW009dZdRmNsy9RxpYYm68ztJ3WPMvUhgAACCCCAAAJDJ5Cb1JC/uk6d+q7iFpGf/exnjYTGq5tJDfdKDN/VEqErNWRxJvfzSwJkUmPhPG3a+80553ym8csgexdXgHz9G4uKv+LKQrdcdv6CC8wv7ltfxCGv6Ue9p/GX528U7738FQcX/5Vki/w1WWKOvbo5qfHFS68y73rXuxrP0Li58VfyC4pnI8htJffd++/mNa95TdFtewuI3A60YMHF5mUve5mZdfwxRRKoXO7RRzc2bx2QRfHnPndeI3F1pbnjzruMr60TTjhpwBUY0ma5brld5DOf+Yx58V/v3e9KDdv+nnuOLJInU6YcaWbOnNn4g/ed5n3/68jGvHhrcTVG+aocu3Bftfq24rM3vfktZsH8S8z73/+PxVUFckVEJ16pIUmMxx571Pz1Xx9iFi26svGH/L7nzEif3/GOdxS3pEhC4CWNhIaMnyQ85L1Hfv8788imR4urNNwrHuTWk0Mb5cTOXjkhV7FIcuHCxi0h8tpvvxeZ5z//ucWtIfbWH3nfXpkh/3/BJecVY3bIyw7pV5d8Js/7+Id/OMwcdtgbGvvo/x4Q48c+doq56uovmoULLzOvf93/NHfe9cMippEjdy2eI1JOktirS2Teyr75mte8ttHf/ZK3Bbn7cFZSw7fzaxbc2sPz1Vd/pzGA5zYySN81+++/d7/NJAHh3n5SrlOusJDbVXJuiamyjbYvdZXLve2EpEZd8tSDAAIIIIAAAgj0jkBuUkNuI5EkgSQZJHkgL7m1QP6iL3+JtX85lgdC/t3f/X1xtYW9BSR2+4l9vsN/PvQrc9T0mUXy4tlnn2o8a2OD+eQnTzWvfs0rzDvf8f7iVhVb9smtfTHYZ2o8++wTRTxXXnVV872PfvS4RqLjqOZflGMjG0pqpP7w1ym3n8jtBQsXLmj4PFM8Q8R9poa1ca+ikEWvJBjsLTzyF3hbbtmyZY1x/qo56KCDzTPPbDX33POLxlUE15v7fnFPcQWEr60DGw+KPOwfJjaTFWLtPi9D6v7Yx04tbiUpJzXKY/jGN76tGOvb71hpFn7hi+aKK79Q3FLyi1/cZ45rLPxtP07++BnFZ9d+81vNuSi3cbzpTW9u/NF7accmNeRBmZJAsLd0bGokKhYtuqx4yOqUKe81t956a+PKo77bqf7cuJ3k3f84vfme7GsXXPB5s9Nz/tyczuXbOCRhIFc4yW0lchWNmB9yyEuLW1OkPvtMG1uBJDZmzji18SyP7xdXYRx++OGNBNHh/crZ21lecuC+/eJxY5Tt5bkuK1bcZh5++OGiXbnSR64UOeOMTzcTLrKN3Ppib0+xfX2icYWVm3BJHYk7KqkxdeqpjYeN3J5MTJSf62GTE25nJbkhiZBFi/7FnHbaguIjuQLkiCNe18gS7da43KovCRJ62eSI1LF8+V3FLTHlOtw41q69tlHnFUX88v/H/fcTm+XqE/u+bauV54L4khbueyQ1UlOezxFAAAEEEEAAAQTKAlWSGqFnanz+8+ebkaN2LP7ye+opc8zF8+c2LmvfS3X7ib3X/9s3fN8897m7Fn+xluTFHXfeZr6//F/NmXNOM29+05Tm8zdsP9wrQnzP1Ljxxn8xv/rVA+aEE4+rfKVGtyQ15KoEuarCPlvBPgDUfaaGO/6SEPjM3LnNWzfKz96QxbMkl2QcFi78QnHrw9577928AsJt65e//I+i3a99/SpvUqOVZ2pI8uWyyxYWz2qQNmTxLwtf+0su9pka9ioOezWJ/MJLp12pITGf2Xh2zKTJb2heuSC3YMi/5daRlSuXD3j+hX24qCSS7rzz5uL2Dulz+UqNF+61d/HAUUlYyO0qkpiQB3Dah67GHsAp+6w8TPSmm25qmH2xeEjop0//RL+khn1WiyQtys/ocGOUfVluaXnggQeLh71KUuO8885rjpu778r/P/GEU5O3hoWO3C0lNeq8SkMCTD0Twu1Euaxv2+OP/6y54oobzObNt5rf/Obh4taWKVMOa96i4tum/J5NtEiiQl6hOmwiQ7Z323ATNfbZIK0kNayTrSPnOSehB4VWOUBz+wknQwgggAACCCCAwPARqCupsW7dT4rnV/z9hL81P1p9d+NWiLcXt4488vsH1Q8KFVVZDNlbT2ySQhZ93/mXxcGkxq233NX4idK9ikH5yEeOMqt/9JPmbQq//d2DxV+gv/e9G/v9ldg3gt1+pYZdwLvJiltWis2eRXflpzaXLv2+GT3mhUVCQF4XXXRJcVuHW05u95BbTNyFs5SXn1I96WMnNJ6pcU0zWWDbkoeIygLzxhtvbPxc6OvMpo2PFD/9K+25t4xUeVCoXPXzN3/z0uJ2CPnFkNtuW23+5qADipjl11Ze97rXFc8PKbfznOfsUvziTifdfiLm9nkhcuWE3Coi/16w4NzG7RcTzLe//a3G4v8b5uCD+66QkTH7zW/+X/M9uZXjXe96b9Fn96Gf9laOt73tzY1ndPy0eG6G3O7x4P/7RfHQT/dBoHbuSyLjs+ctMK/4Hy9r7rNHH32suf//+2mxzUEHHWR23+MFRfE3Hv7W5pUf32jcDuaL8bHHniietyHecqvKli1PFs9FkTjtv2XcZG7ITwnLe/fdd39zfspPxea+Kic16k5o2MW6/FdzC4kmqeFibNr0BzNmzFuKt9yEQLm9VL25n9vEyoUXnty4B+ofi6tEWn3Fnp9R5UoNkhqtjgjbI4AAAggggAAC3S2Qk9SQnspVFLs9b3TzL6sveH5fMsEmIGRx9fwXjDAHvuSVxXv2Mvfydq7a2H1f1m+BtveYA4tkiPsTrPY9+W/5Fxwkhl13HdmsUhaKssB145Lt7ENMQyNmkxq558hDffuJ9GfnnZ9vnrfrns1x2XOPFxd/yZfbGZ7f8JGrLeQl7/361//ZKL9z8dOa8pJFqBi65eTnWPfcY2w/678asYvZffcxxU+1+tqytw3IHNj1ebuYA/YfWyzay3NEYpM67K+vSAzlMvKeOy92H7VP81c9ZDH+yKatxfMX9tnngOYvofjasf0LtRHbe9vx6ye2Pemb2Nj9w/23zGXprztmO+/ynOZ78pOr8jO15ds0xOXxP24z++67VzFOUs4+X0PM7a1hbp9lrKQdsZRt3J963bL5z435ssW86lUHF5vIrSFSRuoJxbjjDjs1jwXSh2LO/fcvuDz7zI7moYc2Fm3ZX1WRMlKX7asvRs0YjR07pvjp2fPPP7/xsOElZsS2xks2POecc4o37rnnmmY97UhoSOX2mRrr19/QyAj1PeU19EolF+x29tdU5NYTewvJYCY1JJmycOH/LW51kSs4Fi06s5GF2iPat9SHblIjVNaXGOJKjZQsnyOAAAIIIIAAAr0pkJvU0ChJAkMecugmJTTbDXWZbk5q5NpJEkRebmIht45Yean/maf/nPV8hNz2pY12xS+xtDOpkdvXnPKSJCg/MyO1fWgbSWTJK+c5F1XbSm3n+zz7So12JTQkuAcf/J054IB3en/9RD6XBIX9VRRNUmPZsjsaT2U+pfmMC802qTK5n1t0m1xxb02pMmCyTWwMNFdq1JF15vaTqqPHdggggAACCCCAQOcJtCOp0Xm91EUkSY26XmedfUq0KrsYe9GLXtT4w+foxpUT9/Urz7jUNRLV6+nWpEb1HnfflllJjdRDKuvovl38r1r1FTNhwiuLKuVhnddf/wNz4IH7mUmTXlu8F0ouyFUeksyYPfvoRkKj78Gj7vMwZNvylRruNlWfqRG6+kPqs30pP29DHlYqr7lzj1fTpZJKJDXUlBREAAEEEEAAAQQQ+G8BFs9DMxVIagyNe06rJDVytIambHZSwxem5hkYOd27//4NjQe//LT4eVd5zZp1ZPE/+4siNvFg65T27a+MyNN4zznnuOIWD5sMkStAjjnm7Y2ns36vuA1k6dL5jVtB3jBgG/vMDbde7a+f2GSJG5vEJf+WpMn8+dc27h16pJHAmNXshyap4etrzDKV1MgZh1hZrtSoS5J6EEAAAQQQQACBoRcgqTE0Y0BSY2jcc1olqZGjNTRls5IaQxMirSKAAAIIIIAAAggggEA7BSSpwWtoBOTnUvfZZ5/Gz97u4b39ZGiiolVXQMbIPnjTd4sQWkMv4I6R6kGhQx8yESCAAAIIIIAAAggggEBdAo9t3tf89uFHzdatTzd/gaCuuqknLCC/PrLLLs81++y7p9ll590HJDUe/cPeZtOmLebJP21lXIZoIskYya+4jB49svi1l3JSg31niAbGaba8H5HUGPoxIQIEEEAAAQQQQAABBAZV4KmnXlH8jOPWJ7c1frHkz4Padi83tuOOOxbdl6s0dtppB7PDDj/vxyHjIj97Kr8g8swzf+llqiHr+3Oes4N5znN3LBIa8ionNey+89TWZ8zTTz87ZHH2csPPfe5ORn7uVhKD8iKp0cuzgb4jgAACCCCAAAII9KTAX/7yKvPssyyah2rwJaEhL19SY6hiot2BAnJFgDH9b9WSpAavzhGQMTrnnHPMkiVLzIhtjZeEZt+4555rOidSIkEAAQQQQAABBBBAAAEEEEAAAQRKAuec812SGswKBBBAAAEEEEAAAQQQQAABBBDoPgGSGt03ZkSMAAIIIIAAAggggAACCCCAAAINAZIaTAMEEEAAAQQQQAABBBBAAAEEEOhKAZIaXTlsBI0AAggggAACCCCAAAIIIIAAAiQ1mAMIIIAAAggggAACCCCAAAIIINCVAiQ1unLYCBoBBBBAAAEEEEAAAQQQQAABBEhqMAcQQAABBBBAAAEEEEAAAQQQQKArBUhqdOWwETQCCCCAAAIIIIAAAggggAACCJDUYA4ggAACCCCAAAIIIIAAAggggEBXCiSTGiNG/G20Y9u23V18PmfO5cV/58493lvercdu05ViBI1AzQLlfUP+LfuIb98Lve8Lqbyfafdlt67yNrE6Ne359n3b33IfUvFqhiHllToW5YyBry1bf05fNI7S99zYq5QPjY20nztug9Wv2HdNaDxDcz7XLDYny/OjjrrrMtWOp7a9lEPMO3de2bpCxxa3LW38OWOTUzZ1zMo9XmmPK6l6c48noT5r40nNj5zzRU2bbryp8jGr1Fhr96PUPCjP2VTMVeZ4bL/xxafZL7X7V6j/KV/N8Tt1HpGKMed7PGc/0OyD7pikxryKlXbepYxy6gmdQ+acW4bmd8go16ZKf1PbxD5Pbas5HmvHoNfKqZIaa9dea8aNO6i5yJIBWbfufjN+/FHNE2tfUmPlyh+bSZNe2zS1EzA14XptEOhv7wqUTxR8+0jsZMJ3cEztX776WnkvdiKX+ix1Elg+GQ39WxO/pkxoJuaMQahP2va1beUmHKqUj325xurzGQx2v3L7GzoZTp24avZBzX7uth/6rvTVE1rMx/adnEWLLZvrqZnvuS6dsG9pxsk18+1DVWxyjpVVyqb2dc2Jdmp+up9rDarElYpDO4809fiOG1X2yZRN1Zhj+2/qGF6e67Fzi3YcH3K/jzVjof0e0nrHzl5bbSsWQx37RW4fY3M0ta9o9nfN95KmnlbnYm5fNDFV/R6NzS8+GyigSmrYA1n5RCs2cbZsecIcc8xZZunSi5uthk7UGBgEelFA+4WnLRc7kc05OUnVEzqAh75kNV8wmi+F2BeN5uQsx1FzcpSzcMhtW+ORe0JSV3m3Hs3YpuZeK31NnbBXmZNunXWdOPrmU1111+mXGs8cz9Q+mbtPaE4KNWXq8BqsOaJZHOfu17nHb1t/bL6G3Os4ZrdrP0nNz1zX1HExZ6GUs2/UOZ9D52G2jcE4PlQdF+13ds64am1TbprYcse8XftF6jvVXQ9q/+jkM9eMs3astOOUmr9V+qatU/OdoTUJzTfeNyaZ1CifkGq+2KSMXLkxb96X+l0iLQOm3Z7BQWC4C2gPYLlfdlWu1Cjv57l1xE56NAd9jYWmnticaWX7nDHwnRS0un0rX+6xE6qUeyruXNOqJx+pOGMnTdo2Q06x7Tuhbm0MmrGqWkYbQ+5xxrc/p+ZC6nPtCXZOPe2cIxqDHP+qsWo8NIu32KKpnftgOX5Nf3Jc3XlVte6UjTYebTntOVbs+70cs7ZtzbEmFF/KN/V5K9+nmrrrGsdUnFX3Ze1xOGef0bi4ZTTlU/2POefEXmW8QrGljoGxfUlrot1ve7FcLUkNGQj7ksWQTWi4oO79ZHbBJFdzLF9+l5k+/Yyi6OLF55pp097a3Cz1nI5eHDD6PLwE7L5T5bJO7cmD9iCbOrDHvghjX1aakxfNwVxTT86XnPaLPfblpYlJU8Y3q1NfynWMv8Y9FltO30JlU/1s9eTBt72m35qTD80YVD3xrFp3lf7G+urbp6qMWag/Un8qiao99tQxV7R1uOWqjnFdxyvNXNG0lduP1Ldxq8eHuvZBzT6hMUwdNzT7keZ7Vnus1PQr1F6qL759TjueVY4PdXwfa2w1+0Eolhyz3POGKmOeu79q5njOsTZnzFLHy9CxRBNzq/MtNW9yxqbcj1hsmrhTx1g+7y9QS1LDTlb35EQGq3yyUn5v6tRTzbJltxt5Zoe85BkdU6Yc1rxlhaQG07VXBHz7S5UDreZL17bl2rZ6/33OgbvqSVbqhKo8VzTPOkgZu5+H5mKVhJSmXZ9paMw09fnKaOZLzpd0+SQnFa/73RErq4kzdYLgfp5bX6ju0AlXzlysu26fac4c1Z7ApTxTxxnfXNEkN1L15o5trlc57tQly3XMkSr7oHYcbf+r9CP1/VznMTt3P0l9p6XmUe68SB1/UmMYmlep98v9SD0DSHNMjrWpnVea40Ms1pxjVo5t7Lsy9J0b2jc081973qB1bWV/DR2LtOOQ2p+1x29NudA4aY6n2tv2tPMmZ2xSdVY5V07NMz7fLjCkSQ17MA49s4OBQqDXBHK+dHLK5pykVF0UhE4itV8IqXZzvlBzbaq2XXW72ImV5stca+rbf1Inm6l9Tnvyrm1HM1Yp5/KJXurfufWF+lI1dk19mrp9/Uyd9OaedFWdj9p5klq05cabO7a5XqF4NWOqsWz12JDaPjWvcvqRe6zI+R6KjUvq2GLPLW17mkVOjkvquBraL7VzPef4nrLImXOt9Ct3sZbzfZ46BuR+HhsfG1f5v5ox1caRmmupeaLZR7Vt5IxDTtnQsUFzfC733/13al/O2XdaGS/tfEh9D2r339Sxls/7BDoiqVEejJwsHgOJwHATSB0EYyetmi+MVJnU576DeewLNPYlk7Pvt/qF2sr2Vb8oU5Y5MWnmRaq92EJBux+VFwyyXepEQ3MSGTvByO1XqD3fiarm5EtzEhnbL7V9S53gaOehZq648Wr2w9x9XDNmPvvUdq1+rjl+pdrwjXU750jq5Ds2NqltY8eE2HwsHwc0xwA3Fo2xxjSn7620HzuG2c80+5HmOKHdzzVzWdNe7Nhf9XjvxpY7Rqm50ernmu8j39wL9cP1S10hlPpuatf+mttuztxK7Ru5+11uec33XWrOaOaEZmxSZXK/R2P7Jp8NFBjSpIa9/YQkBlOzFwW0Jy7actqDcisH99wvRntCpL0VJBZblc9Si0Ttl3HOGOR8IefUq/niTvWn1ZPLwYxX29+65qTmZETKpE5aNUa+vtVVd87JqCbW1KKo6j6e03bOPlXHPqA5Roac6xrHHJ+c/VpT1jemWhPtWGn6V/d+ookt9p2hiVnTRpU5qj3ODUaMmjnkHjfK+4T2XCV0XqjpY5XzBTcu3zzI3Qc0cWqOr6nzJ+3+mjtuqXa1c71KuZRLrM4cd007rc4lTf9D36OhfYD3/QLqpIY81HPUqMOLWjZvvtWMHLlbvxrLA2L/vX79DY3nZtxhZs8+2pTLyPtTp55iVqy43Eya9Fqzbt39Zs2a+8yMGe8u6uaZGkzb4Syg/SIKnTxr/zKWszhMHXzr+rKoq57YF5Km39qTlCrxpk5ctSepOX2sUjYnjhwH7QmUtlxOnCl7zbhr4tKU0e6/Vedr1RhiRto6c+dbeaEg26eSROXvAM3Y1TFXNO1onDRlqs6RmL+2Tq2VxiNnrDQudZXxnUfUWXfOcTE1ZqHPc9rQ9C11jBzq40Ps3K+V/mnmsbb+1PlpzpgNxv6q7Vdu3Jq5pJ33OceQ3O8f7bEuNwata8pJMzdTc67XP1clNQTa9yo/C8OWkfclQTFnzhVm7NgXNu5xOc6MGfOWflXYbW1iQz7k1096fTr2Vv/tAczdv1IPx3L3MVcrtI+65X1lUldJlbfxZe7LoxbL7sfqC30Wi7tqv0OOvi8zX/9SllU+zxnb8kJQtk2NTStjnTNuse8K+6We2tO1+4Gm36EysYejhea0b59N9UW7D1at2zcX3JhSn5d9UvtUyjO1vXveIP+/yvGv6v6b2kdCFjnbVR1H23bMLycOaxTzTR1by+NT1d111cyPqnGljj2a44+mz6lzYl87ofNl3/7U6thp+hkbyzqP9zaWWP9bmVehY53PMGbt1pOzSPXNudD8TZ0XlMctZ39v5bgT+r4LGab259Af3FLtlMcgVT7laT9POVY5FyjHVve5sm9e8V5aQJXUSFdDCQQQQAABBBBAAAEEEEAAAQQQQGBwBUhqDK43rSGAAAIIIIAAAggggAACCCDON7M7AAAKiElEQVSAQE0CJDVqgqQaBBBAAAEEEEAAAQQQQAABBBAYXAGSGoPrTWsIIIAAAggggAACCCCAAAIIIFCTAEmNmiCpBgEEEEAAAQQQQAABBBBAAAEEBleApMbgetMaAggggAACCCCAAAIIIIAAAgjUJEBSoyZIqkEAAQQQQAABBBBAAAEEEEAAgcEVIKkxuN60hgACCCCAAAIIIIAAAggggAACNQmQ1KgJkmoQQAABBBBAAAEEEEAAAQQQQGBwBUhqDK43rSFQCIwY8bdRiW3b7vaWkfd929v3baXl+m19sXp9MZXrtW2H3rftp+KRcqkyqZhdwNx4yvip8Si35Zb3te2W19Sdsgi5+iaRtJfroYmx3FaqjZxdPTSvNXWE5rRvjsXqW7fufrNkyQozb96XzKxZR5r3ve9N5tBDDzGjRh1eeGqMcmIJ1ReaT8uW3WGmTj3FTJlymJkx493msMNe3Ywt5RSL3W0v1cdy/+qY+7G5HTuOhfax8nEjFWPKjs8RQAABBBBAoPMFSGp0/hgR4TAW8C1Ay+/FFqnapINdHJQXMNrtywuI2EIhFG8qIRJa2KdijrVn24wtcH02oVh9Y1NH3doxTvU1ZmzHMHd8NHPUnR9btjxRLLbLLitX/thMnnx8kSBwy2zefGtRduTI3cyDD/7OHHDAO82GDd81+++/d/G+rz557yc/+WWzvnI5qVPq076uu+5mM336GWbVqq+YCRNeWWy2evU9ZuLED/frR92xlB1CMduExtq115px4w7yxhbqa+p4oh3fds197b4W2pdTcWn2Ge08oRwCCCCAAAIIdKYASY3OHBei6hEB7Ql3amFiuXIWrNqFtDsUdptUO+UFbSy+VF2ppEZqqoSSFm5Mvng1Y1Nn3VUXl0M5PrGFdMo0N5lUrs8mBHxXGuT8dV6u0Bg//iizePG5Ztq0t/brkpuIic2XVmJJzaHQYt4XW3k8qs6pwZ77mrh9xxDtMUzTn9RxhM8RQAABBBBAoHMFSGp07tgQWQ8I5JxspxIKqbrqTIxoEhGaBVUq5pzFTmyB7V6Srk0CaGKLjYnmM18sVd4rL/jqGh+7oM5JEvgW4aG5kEp8hBIJscWsr87YoeTqq79jZs48t9/VIba8JlnRaiyapMbUqaeaZctuH5B4Sc1RzT7oG+NUve42sTa07afmfOhzTZxV53APfP3QRQQQQAABBIaNAEmNYTOUdKQbBbSJhtQiosqJu/avnNokQHlhrVksaRclvrq1fdYkFzSLr6qLt6p1a/zKcz6V+CrXqZl/mjK+OGxy4f77N5iDDz4y+AwV321HsVuRYlcoaBIE5VhtwkCbuHHbqCMWTcy2HYn9zDP/yZx00vvN6NF7RA95Oft3aowHc+5XOSbYuRYDya23G79PiBkBBBBAAIFeFSCp0asjT787QsAuaNxg6n5eRaijvrZtWc2zNrSLJrdcavHkJi98Jrle2kV8aNFWtostwEN9q1q3jb3q3KhjfHwxaBeQGjtfXXV4aRMUbv+022jnoCZZkdO+POPjvPO+UlyxIS/3+R++fbzK+If2v9Q41Tn3qyYfUt5V6+2ILwqCQAABBBBAAIGoAEkNJggCQyigXeS7i3PtYiXVrdx6tLHGymnrcBdXsWdqaBYqoaRKLNlSTob4/l1+T9NOqF+59WsWsdrxrcOhHI+7wOz0KzVSi+FY3wbrSg0bw6ZNfzALF/7f4hda5LVixeVm0qTXenf12Pi7G1RNYGrmeyhB1eo+HTu2aed96vjI5wgggAACCCDQPQIkNbpnrIh0GApoFuXlhXBdJ+259eT8hTp0RUPdSQ3NlKhr8ZVKJGjaiSU1NImU2Hxpx/iEki0p93KiILS4lXpybz9xY5JfS7G/kmLf99UZi9c+U2P9+hvMQQcdkOpa86ddbdy2b1Vj0SRVyn7211rk512XLr04O6mRuipFc1zSzHdNUqMcvKbt1CBVaTdVJ58jgAACCCCAQOcKkNTo3LEhsh4Q0CYWtMmA1KJX80siOQuC3LLaRWxo8a/1cqeOz64cR24/ygtaN9666tYkOUJOsfdTf8HXJBl8sZXNU8mF0GI+JwEit2TYn2ANJTV8D/t0Y7U/I+v79RMpJwkE91dRQnFXjcVXXzlmKWN/ztUd28FOaoQSGSH7nP0qts+GPss5HtSRLOmBryS6iAACCCCAQFcKkNToymEj6OEioDnpzzlxDy02Ne1UXQhrF8GxhbC2jzn9yOmPtl5NcqlKmVbHTeunSUZoxjO2QLQLcmlr8+ZbzciRu3l3V/uATnexbn9e1Y3Brc99X8quWXOfmTHj3UX9oXKanz61Vz64z6mQ+q6//gfmwAP3a97iUXcs2pjFWxIYc+fOMuPGHWSs09Kl8xvvv8HrmzMnyhVo9oe6yoSO5dr6Zfuqydrh8j1CPxBAAAEEEOh1AZIavT4D6P+QCNi/zoYatz9B6n5ePnEPfWYXrtpt7aIgFZNv8ZDC0yyQbR2+9t0rImJthZ4LUN6mfIWFps++OlKx+sYvxypWv298bd2xOeJrP/Xg0zrMy/PG1ikL+uXL7zLTp5/Rrxk3yZEaH3t1RapcKAa3YXn2x223/bT4eVd5zZp1ZPE/SSLEzG0dubHkxCxlN278V3Pvvb8yCxYsLpqUZE4ooeHuU7F9KPQrMznHJdfWJiI0fdOMSbme2G1tvn3A55DaD/kcAQQQQAABBLpPgKRG940ZESOAAAIIIJAU4JaLPiIcklOFAggggAACCHS1AEmNrh4+gkcAAQQQQCAs0OsL+l7vP/sGAggggAACvSBAUqMXRpk+IoAAAgj0rECvLux7td89O9HpOAIIIIBAzwqQ1OjZoafjCCCAAAIIIIAAAggggAACCHS3AEmN7h4/okcAAQQQQAABBBBAAAEEEECgZwVIavTs0NNxBBBAAAEEEEAAAQQQQAABBLpbgKRGd48f0SOAAAIIIIAAAggggAACCCDQswIkNXp26Ok4AggggAACCCCAAAIIIIAAAt0tQFKju8eP6BFAAAEEEEAAAQQQQAABBBDoWQGSGj079HQcAQQQQAABBBBAAAEEEEAAge4WIKnR3eNH9AgggAACCCCAAAIIIIAAAgj0rABJjZ4dejqOAAIIIIAAAggggAACCCCAQHcLkNTo7vEjegQQQAABBBBAAAEEEEAAAQR6VoCkRs8OPR1HAAEEEEAAAQQQQAABBBBAoLsFSGp09/gRPQIIIIAAAggggAACCCCAAAI9K0BSo2eHno4jgAACCCCAAAIIIIAAAggg0N0CJDW6e/yIHgEEEEAAAQQQQAABBBBAAIGeFSCp0bNDT8cRQAABBBBAAAEEEEAAAQQQ6G4BkhrdPX5EjwACCCCAAAIIIIAAAggggEDPCpDU6Nmhp+MIIIAAAggggAACCCCAAAIIdLcASY3uHj+iRwABBBBAAAEEEEAAAQQQQKBnBUhq9OzQ03EEEEAAAQQQQAABBBBAAAEEuluApEZ3jx/RI4AAAggggAACCCCAAAIIINCzAiQ1enbo6TgCCCCAAAIIIIAAAggggAAC3S1AUqO7x4/oEUAAAQQQQAABBBBAAAEEEOhZAZvU+P8BWlF++AWIeiQAAAAASUVORK5CYII="/>
          <p:cNvSpPr>
            <a:spLocks noChangeAspect="1" noChangeArrowheads="1"/>
          </p:cNvSpPr>
          <p:nvPr/>
        </p:nvSpPr>
        <p:spPr bwMode="auto">
          <a:xfrm>
            <a:off x="155575" y="-233838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日期占位符 1"/>
          <p:cNvSpPr>
            <a:spLocks noGrp="1"/>
          </p:cNvSpPr>
          <p:nvPr>
            <p:ph type="dt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03247DF-7967-4CF6-9581-602C178CA9D7}" type="datetime1">
              <a:rPr lang="zh-CN" altLang="en-US" smtClean="0">
                <a:ea typeface="宋体" charset="-122"/>
              </a:rPr>
              <a:pPr/>
              <a:t>2013/11/6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09570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76418AC-98AE-4DA8-AFE8-349F7E90501F}" type="slidenum">
              <a:rPr lang="zh-CN" altLang="en-US" smtClean="0">
                <a:ea typeface="宋体" charset="-122"/>
              </a:rPr>
              <a:pPr/>
              <a:t>47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09571" name="Rectangle 5"/>
          <p:cNvSpPr txBox="1">
            <a:spLocks noChangeArrowheads="1"/>
          </p:cNvSpPr>
          <p:nvPr/>
        </p:nvSpPr>
        <p:spPr bwMode="auto">
          <a:xfrm>
            <a:off x="684213" y="1196975"/>
            <a:ext cx="80645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3200" b="1" dirty="0" smtClean="0">
                <a:solidFill>
                  <a:srgbClr val="C00000"/>
                </a:solidFill>
              </a:rPr>
              <a:t>ESI</a:t>
            </a:r>
            <a:r>
              <a:rPr lang="zh-CN" altLang="en-US" sz="3200" b="1" dirty="0">
                <a:solidFill>
                  <a:srgbClr val="C00000"/>
                </a:solidFill>
              </a:rPr>
              <a:t>主要功能介绍</a:t>
            </a:r>
            <a:r>
              <a:rPr lang="en-US" altLang="zh-CN" sz="3200" b="1" dirty="0">
                <a:solidFill>
                  <a:srgbClr val="C00000"/>
                </a:solidFill>
              </a:rPr>
              <a:t>——</a:t>
            </a:r>
            <a:r>
              <a:rPr lang="en-US" altLang="en-US" sz="3200" b="1" dirty="0">
                <a:solidFill>
                  <a:srgbClr val="C00000"/>
                </a:solidFill>
              </a:rPr>
              <a:t>BASELINES</a:t>
            </a:r>
            <a:endParaRPr lang="zh-CN" altLang="en-US" sz="3200" b="1" dirty="0">
              <a:solidFill>
                <a:srgbClr val="C00000"/>
              </a:solidFill>
            </a:endParaRPr>
          </a:p>
        </p:txBody>
      </p:sp>
      <p:pic>
        <p:nvPicPr>
          <p:cNvPr id="109572" name="Picture 3" descr="C:\Documents and Settings\Administrator\Local Settings\Temp\mx361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2228850"/>
            <a:ext cx="6450013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987675" y="3959225"/>
            <a:ext cx="2879725" cy="35877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D5934B3-6C1C-401E-A4B3-38D5593BAADD}" type="slidenum">
              <a:rPr lang="zh-CN" altLang="en-US" smtClean="0">
                <a:ea typeface="宋体" charset="-122"/>
              </a:rPr>
              <a:pPr/>
              <a:t>48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10595" name="矩形 3"/>
          <p:cNvSpPr>
            <a:spLocks noChangeArrowheads="1"/>
          </p:cNvSpPr>
          <p:nvPr/>
        </p:nvSpPr>
        <p:spPr bwMode="auto">
          <a:xfrm>
            <a:off x="755650" y="1196975"/>
            <a:ext cx="7920038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000" dirty="0">
                <a:latin typeface="仿宋_GB2312" pitchFamily="49" charset="-122"/>
                <a:ea typeface="仿宋_GB2312" pitchFamily="49" charset="-122"/>
              </a:rPr>
              <a:t>基线是横跨大的论文组的累积被引频次的测度，这些大的论文组具有一定被引频次。基线由“</a:t>
            </a:r>
            <a:r>
              <a:rPr lang="zh-CN" altLang="zh-CN" sz="2000" b="1" dirty="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平均被引频次</a:t>
            </a:r>
            <a:r>
              <a:rPr lang="zh-CN" altLang="zh-CN" sz="2000" dirty="0">
                <a:latin typeface="仿宋_GB2312" pitchFamily="49" charset="-122"/>
                <a:ea typeface="仿宋_GB2312" pitchFamily="49" charset="-122"/>
              </a:rPr>
              <a:t>”、“</a:t>
            </a:r>
            <a:r>
              <a:rPr lang="zh-CN" altLang="zh-CN" sz="2000" b="1" dirty="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百分点</a:t>
            </a:r>
            <a:r>
              <a:rPr lang="zh-CN" altLang="zh-CN" sz="2000" dirty="0">
                <a:latin typeface="仿宋_GB2312" pitchFamily="49" charset="-122"/>
                <a:ea typeface="仿宋_GB2312" pitchFamily="49" charset="-122"/>
              </a:rPr>
              <a:t>”和“</a:t>
            </a:r>
            <a:r>
              <a:rPr lang="zh-CN" altLang="zh-CN" sz="2000" b="1" dirty="0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领域排名</a:t>
            </a:r>
            <a:r>
              <a:rPr lang="zh-CN" altLang="zh-CN" sz="2000" dirty="0">
                <a:latin typeface="仿宋_GB2312" pitchFamily="49" charset="-122"/>
                <a:ea typeface="仿宋_GB2312" pitchFamily="49" charset="-122"/>
              </a:rPr>
              <a:t>”三个表格组成。</a:t>
            </a:r>
          </a:p>
        </p:txBody>
      </p:sp>
      <p:pic>
        <p:nvPicPr>
          <p:cNvPr id="110596" name="Picture 3" descr="C:\Documents and Settings\Administrator\Local Settings\Temp\mx38F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2852738"/>
            <a:ext cx="6886575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7" name="AutoShape 2" descr="data:image/png;base64,iVBORw0KGgoAAAANSUhEUgAAAtMAAAERCAYAAAC5PCsTAAAgAElEQVR4Xu2dC7RV1Xnv5xHxBQbyEBBSSNPmEKMWRR2F3IgiN6FGwVoxARtvmxslcm86EoXcW0UMBIxJC2oSUxAxWrXAqNiMC95BSYMxpCnWYAqB3Ahp0+CID1AU5OUz3P2tk28z9zxzrTXX2o+zztq/NQaDc9aaj+/7zbn2+a9vf2vOjiOVw3BAAAIQgAAEIAABCEAAApkJdCCmMzOjAgQgAAEIQAACEIAABCICiGkmAgQgAAEIQAACEIAABHISQEznBEc1CEAAAhCAAAQgAAEIIKaZAxCAgNn/xn6z6F8Wmef2P2cufN+F5qozr4p+375nu1k6aWlEaM2ONWbN9jVm1odnmc53d0INAhCAAAQgAIEKAcQ00wACEDDLty43O/bsMHMvnBsJ6qEnDzXT10yvnosE9iNXRdcWfWyROWfoOVCDAAQgAAEIQAAxfTTaJrMhb8RNRMdPnv9JNKE2Td8UPLFEmDy///mofOd7Os3Jx50cXFcLavRQftcIYuZG2rSCb9xEUC78l4URkUkjJ5lJnZPago5EnZduWmqmnzu96rPwEVEtx/RzppvPrvmsOfXkU81nz/ksYrotZgVOQgACEIBACIFukemnnnvKfPbRzybWzSIYQ4xoZRn5OtsWrUufWmrknxx3X3p3LpGQVUwL40UbF0VRP/s4tf+pZs1VazLhyNp3psZ7sLA9D0XIyb9GHz52rejX9cOdk432M7S9x3/1eJTaIQ92En0WPpLuMffxuRF/efCTtA/EdChRykEAAhCAQDsQaAsxLaJVvsaOxILzFbXmgcpgtyIynfSwInmoy69YnmnelTUy3QpR29ORaZmTj+541PQ/rn9hvlUQYT/+/vHRNyzCR4Tz8m2VFJCXdphFExdFUXvEdKZblMIQgAAEIFByAoli+tLOS71fc/e2fMlGRJ+T5kGW6PDM7840P/jVD6Lmbhh7QxT5k0NSPkT0S24qhzE9JaZbyf7cpedG3Y0+dXSPi2nhffdTd5sDbxyI5mD0bcBvxXT0EmLl25vH//zx6rne9hnQynGlLwhAAAIQaC8CiWI65Ot1iWTJH2JNWZDoqvzTXEvBGVJGBeVTzz8VfZ0suZnnnHpOTTtSRvrZ/3olVeP4k6N+RIRKxFlEgNQRIaBpHJqTLNFniQCqgB357pFRWbExKW9ZBa7tm4gIN7c5i5hWAZUlCi38xEfNr7b9VB7imytwbO4S/Tx36LndVmGQMhJ1lEPztqUv9Vl4xq3cYLOP6lfGw30YkLkhYxrZVxnPUBEWJ6blvBw6fmKn2BvXv97Odjm1wzduNg/tw/5ISPNZ66vPvnmsPmg6lXCbOXZmFyPnxT7pT++JuDH03RfKXR6I9V4UBpue2xTdK9KW3Aeh49FeH4t4CwEIQAACEAgnUJeYFhEj+ZTyx9k+7EhbSBmpK4J33uPzulnuCnoVQNKHiIEV21bU1BFhsvBjCyMBYUek3Ya13biotfilAtyuKyJk5odn1kTs84hpyY9ePmV56kuHwkVSOVzGmt8d17cIJ7nm1rvgfRdEKzboA4EtWiVSvmLrCvP8ga6XIvWwI+h6Tmxy2cs1zacXUSkvrLl54TI+0n/a0mpxYlofRqadMS3K39UXP9Uu8U9SeezDN5bav9qndidFxNN8jpvDYovYK/NGDvXBd5va/OSFQB9jmfvC0H5gte8LeaC5fePtUfMyT+QhSRjoNyJ2v3nfEwj/iKEkBCAAAQhAoNwEMqd5aLROxNKk5ZOqUS5Z9UCixdVltSpfE4eUEbwiuGd9d1ZEWoSCRFBFKOkffxHHGvG0xaNd3o6mSjROxIbmQ0tEVwWiiCgRxLpSQ5yYFuEk9aVfES0SDZffNaonLwqqIM0ipu00DxHUsnqCHU23p5vNJbL5t4yFjQpGX98yBrKMWRStr/Qhvor9KsxsYefmcGs/Yoct5FZPW10Vb7ao1PalvPShglH6F6Fq2y05wmJTSFQ+TUwrJ428atty/ksXfqn6sGOPr9oqfNwHpTQxHeKzjpcIennQk0PWZda5Zz8AyTV9EBBGKu51RRZ7nug9Ydst5e+edHe3OSg+an/ys9wHEtnWl2y1LelfotSuKC/3xx3eQQACEIAABBpPIPMLiBrRDclpDSkjLqnwcnNHVVDY4ssWj7YotIW7uypGUs503DWx3V2uzvYnTuCnrXTiixiLmJLcaXfFCnlYUWEkLyb6ork+Ma3CT9q1Rb8ITo1Yfv/Pvx8JMdsnKS/9aMTTZqMCVQTd5BWTo5kYF123HwLsyKf4LmMth83PN61DxLTdhl1eH6ak3Qvvv7D6AGT7ZrOIhOVvlzT09Rvis7ShDw9uipM+dNrzVcrH5UzbNriRdttu+1sbex7Y385IP1ke9hr/EUOLEIAABCAAgXITyC2mbYEhIkz+sGsUV5GFlNHVA3wCyxZlKnZsYWBHS5NEQx4xrT7YObRyTvNc44RMmpiWNnS3OTc6akcbbXa+1AW1zyeU9OHEFW82axW5cSJU2vcJSzuVwZf+IfVUzPsi0GpbWj5+mpj2LSPoilOboS2wlZ0K7TQxHeKz+zGhedERj98ug+g+LMaJaTsK7s5xaU8fsuIeMt0HFTvNReaSfMPBi67l/mDHOwhAAAIQaB2BunKmfbmobj5nWpmQda0FR1qOcKPFtG5i4eYPV0WstfZx3sifiFvJUbZTFFSghkb1fX0n5eS69if147sWsjKKm4rjm85pK1ikiWlffVecpjEMXWc6xGfxMdpBsJKb7OaJq/+hYjptPvmuJ9WJ+zZEHmh0NZnWfeTQEwQgAAEIQKBcBOoS04JCBIsIT11RQ865UcOkMrbg0XxmH2JdAzpJNMRdyxqZdnO4Jed4aP+uneAaEZl2/bPTH1RwpQnBqij27L6oolLGQXLcfYfmjDdTTNu5wK4NklOs+dU++3qbmHbz1KedOa2aN501Mt1oMS185cFN8rfl2xBb7Nv55eX6aMMbCEAAAhCAQGsI1C2mbTPtl6biVglwy0hesmwSIUfIH/ZWiGm10X0osNMG6knzcIfWTr9QMW2fS3phLynNw5fa4PadVUzbDxpuGom2rWkKeXZ01DYaIaZ9XLV9+5qcS8qZDvHZzmV2UzM0LSM0Mm2nebgpG3E+pQlwe9x9D2+t+bihFwhAAAIQgED5CGRezUMQ6Nq0InjsdWptoawvzIWUUSGgO8HZL9pJfREQvtU83PzkOEFhCx1XsPui1tqO/YKd2GAvL5ZXTIswU3/kBUAR6BK59G3kYvvj2q1bUPt89r04qFNX10nWr/eziml3hRZZfULHS21KysPW1Ja07cEbIabFZ83Rlp/tBzw3/ShJTIf4bDO3Xxa1z7tiWnO2kx7a3FU7bLvtOZGW5iHfUOjqM7aYTsrHL9/HHR5BAAIQgAAEGk8g8wuIdhRP0gk0lcBdfk63xQ4p4+Z0iuiQQ87LUmqhwjVOULgvQopAkWX8ZHk5n5i2XzhT//SrcREkkkcdapM7ZEn5xO7qGy4X2xZZ0izaqc6T5uGu8azpMzpGtqjLKqbFH3c9ZW1flnrTVUJs0ad2y1i66zrHTelGiWk7qix9ie/2XNX+05bGS/NZlgXUVU40vUX7ET7ityumbUb6QCKbt8gDqj0v3fbUD11GT35PEtPalt5X9trcaauqNP4jhxYhAAEIQAAC5SKQW0zb0TobiaQWSC6siM6QMlpXxMbCf1nYbRMOXStXI+B50jx8AlCFTVw+tbvhi9ixaOKiqo12ikOWr9jjNv6QCKEIKXtZNX2g8HFRMR/Xd9yKIbrySt7ItI6XiFTxxX1B047+CkP75UqtW0/6SdIW3HHXfBvfuJu+pIlpsT3NZ3eDIt3gR0S1sHDTdXwb29j8fP3FLaMYIqbt+1Tms9ynrOpRrg90vIEABCAAgdYT6Cams5pgb8cdtzVxSBnt17e9dVab4srbbYduoywRUt26vFF2qEiWaKYcIbYkbXueZpcu0+bbHjutbtr1pO3M7Qclewv4tDabdV05hPBOsiHNZ70e2o+WjxsfHft652Ez50Gzxox2IQABCEAAAkUnULeYLrqD2AcBCEAAAhCAAAQgAIFmEUBMN4ss7UIAAhCAAAQgAAEIlJ4AYrr0Q4yDEIAABCAAAQhAAALNIoCYbhZZ2oUABCAAAQhAAAIQKD0BxHTphxgHIQABCEAAAhCAAASaRQAx3SyytAsBCEAAAhCAAAQgUHoCiOnSDzEOQgACEIAABCAAAQg0iwBiullkaRcCEIAABCAAAQhAoPQEENOlH2IchAAEIAABCEAAAhBoFgHEdLPI0i4EIAABCEAAAhCAQOkJdNx9991HSu9lnQ5eeeUV5sQT+5m+ffuYe++9r87Wer76Jz452Zxw/MDInz59+va8QVgAAQhAAAIQgAAEeimBSExfcum4Xmp+883+v49uMOeP+4gZMnhwJKgfeOAB05t5iT8XXHCBGTxkQCSoTzjhhOZDpAcIQAACEIAABCBQUgKI6ZSBFfF5zjnnmFNPPdW8613vKoWYtv1BTJf0zsYtCEAAAhCAAARaQgAxHSCmTz/9dDNs2GAzZMh7SyGmxZ/fGT7MDDplCJHpltxmdAIBCEAAAhCAQFkJZBbTr7yy1xx33HGmX7+Tysqkxi+JTCOm22KocRICEIAABCAAAQhkJpBJTL/44h6za/uPzIsH+5qRZ55thg4dkrnD3lahHjGtL/e9/fabhXFb/SEyXZghwRAIQAACEIAABHoxgWAxvXPnr80vn95q/svwfZG7P9vdzwz+wHmlF9RZxLSI534nySoZXSt/6PHmm2+bN988aA4e2mt6Wlgjpnvx3YrpEIAABCAAAQgUjkCQmP7PX+40B5/bYkafut8c16drJb2XDx9rNr/Q3ww49XTzgc4R5phjjimcc40wKFRM9+tXWRnjt8vNJfW7/8Aec/Dg3kaYlqsNxHQubFSCAAQgAAEIQAACXgKpYvqnW3aYt/duN+cO3W9O7Pubbo38cOcAc9LgM8zID/5uKRGHiOl3nHyKOemkd1T9P/DrX5u3/2656fOh08wxL7xg3jh82PS7aLzpe8aZUZlDh141r+5/sUd4IaZ7BDudQgACEIAABCBQUgKJYvrffvJT0+/1X1Yi0gdi3X/j7Q6zrZLycejE3zcf/ODvl251iDQxLRHpk/u/u4bPnrlzzbGvv2EG3PaV6Py+r/2VOeHQIXPs1E+aPqedFp3rqQg1YrqkdzJuQQACEIAABCDQIwS8Yvq1114zP/9/OyIhfcagg9XUjiQLJYf6xWN+14we/QelSvlIE9Pvftf7avKjXz900Lw2/1ZzQmXFk+PnzY2Q7f3GN8yJe142x7+/Er3/sz+rYnxh13+0fNAR0y1HTocQgAAEIAABCJSYQDcxLUJ68+afmfcf/yvz/ncezuS6COpfHjjFnHfeWab/yf0z1c1SWHK49+9/3fzBqM6aanJ+0OBTGrpsX5KY9kWlxaDDv/pPc2yfY03f3/kdUyOuOz9gzJ/+adVmNzo9+6ZbzRlnnmamTfsTs2LFP5htW39ubv3K7Oj/2bNvrdabWrkuZezyevGyyZ+KfhwyZIj59H+fZsaMOaeGEWI6y0yjLAQgAAEIQAACEEgmUCOmZQ3pzf+2zQw78aXgiLTd/OE3jzFbdvU3e956b2XXwE5z+LXXzTWf+bz5P6sfMrKsnvwsW1nfMPPaSCw+/9ye6GcVgNLWmWd+yCy49abo+s+2PR39rMfBg4cqAnJBJef4dTNo0LvN6Wf8QUVUXhq1Pfumr1Tylo+Pfr500sRIbMqhbS+79+vmlFPebZ544ilz21fuqOlnZaUvPebPv6VGpCeJ6XcOPNUcf3zyetsH/vmfTcc/fa/ycuLxps+FFxjz4Q9X+3r99UPmlb3PV38XcfyHfzjGfOpTU83dS+82v9ix03z96183P/jB2khMb9q06agQ37/H/MVffKFaXnOwxd/KFvFm+/btZvny5eb+v/0bI/3ogZjmIwECEIAABCAAAQg0jkCNmBYh+vKeVysC72XzoX6/NENPfj1TT8/tP97seP0D5ri+J5nOkcOj/OlpU6ebO+64w+ze/ay56667zYABA8yyZYvNF7/4v8yoUedUhOMnzbhxEyIBKNtcyyHR8bu+dXskphcvXmr2vPyr6Pzti+4xL7/8YqX+vdHvr776avT/ggVfqdQ5YL7xjbvMjl/8wlz9qf9mHnzoAfOOdxwTien+/fuZ//2/Z5qzR59uvnXXt81PfrLZvPe9742EqvZz330PVH19ac8zVQGaJKaHDP69RD7yImLHPcvM8e94hzl27JgaIa0V7VSPEDH97HNPe8W3K6ZfeukZ85Xb7jSPrf+esftATGea0hSGAAQgAAEIQAACiQS8OdOygsf7jtnSTUxv/WXXGtN6nPn+ATW/i5h+vu+5NSt73Dz7K+YTn5hiflbJwZZj5YqV5l//daOZPPmPzU033WQ+dPr7zUf/66RITI943ylVEauRaVtMT792pvnc5z5rxo//WFVgS5si2G+8cVb1/Bc+f5O5/PIp5qIJf2guveST5uKLJ0Z93zDzc+ZTf3pNJa/7rIq4f6lGTNv92E7lFdNResc3v2X6jb/QHDn7nJq8art9V0xv2/bz6mV5uLAj03rh1ltnR+kgtvi2xXRnZ6d59rlnzZ9cPqnC6/OIaT4EIAABCEAAAhCAQJMIZBLTm55+yXxwxADz1ltHzL8/+6o594PvSRXTIorleGbncxVR+zHzt3/7d+ZLc78URY9FVEuawx9N7ErJkEPzgX1iWlMYbNEtddzzIuDHjv2IufITkyKhLqkbX/vaIvPtby+tRKhvNB/96B+Zp556qiqm7TQPSUkJFdPuy4d2PUnvOKbyMqa9ZJ5vDH2R6Rkz/qdZunRp1UZfmodEz2fNnO1N87jhhhvMR87/sBk2dFi3ZfiITDfpTqJZCEAAAhCAAATakkBmMS0CWpbD++kvXgwS05Kj/OiadZVI8B7zrW993dx++51RqsfTT//cPPzwP1QiqE9XxbCmebzyyh5z77fv7pbmIZHpL37xi5Wo7Ptr8oAlMv3lL3+5el4j0xKR/uhHJ0ZR77/+678y5553nnm9kg5yyilDzcaN/xylkPjSPOxUirw50wcr/h331lvVtaV9sytPznRomsfv/f6wSurLwW47LiKm2/I+x2kIQAACEIAABJpEoOliWvKwRdzKsb6Sv3vHnX8dievzz/+ImVtZj1kis76Isy8yLTnTBw4ciFa4sF+qk/Ny3HjT583TP/+5+cIXZptVq1aaAQP7VVNI/vEf15h/+qfvm0WLbo+EtESmbTGdJ80jbjWPA//x7+a4/ieb4wYPThw232oeSS8gamP2ah6aFnLGGadFXOKi91oXMd2kO4lmIQABCEAAAhBoSwKJYvo9J71RA+WpSppH/xOPjc4dOPyWOcdJ8/j1qyeYV04c3W03RIkcn1bZrORv/uYu893vrjVz5nzZSCrCH//xJVGaR9xqHm76hazmccucr1WWxTvw29U8Phit2qGreZxcWY7vueeeN5Mvm1xJgZgVCXXJmZbI9L59uyvR66/+VtB/vRL1/mlVTOddzUM4uKke+ysrbvzmkX+I1pnu+B8zEgW1b51pae/NNw9GOyTKzop9+/aL8sNl1ZD3vHt4dTz2V1bzkDJSXl70lENe3JSyw4Z+0NgvUdqDiJhuy/scpyEAAQhAAAIQaBIBr5h+8CdrzZ49r5iOYzpquj144OgSa3KhX//uy8INHTrEXHna+G7m6soXIiBVGIqQPnSo66VGEYB6qCg86cRTzDvfeXR3QU1xePXV35hDBw+b008/3Rw+fNAcOvyi6dOnr3nlldfNkEo0+B2V1TNkpQ85r22LuJRDlrMTG6TtE0/sEqpuP6GreUh74ou0qYfkSvetLIV3bGUpPPPnf2b6DB3qHTrx3Y6uN2l8uzWLmG4VafqBAAQgAAEIQKAdCHQT09/fvaUhfo8fNKoh7cQ1ous7u4JUzr/11pvdcoXzGpO2A6K0a6d7iD19tmwzfY491nSMHu3ttqe2EhdjENN5ZwL1IAABCEAAAhCAQHcC3sg0oI4SCBHTUlpEfP9+g2KXwNMWeyoirf0jppndEIAABCAAAQhAoHEEENMpLEPFtDYjUerj+p5YszOiRKvfePOwOXhwb+NGLmdLiOmc4KgGAQhAAAIQgAAEPAQQ0w0W00WfZYjpoo8Q9kEAAhCAAAQg0JsIIKYR071pvmIrBCAAAQhAAAIQKBQBxDRiulATEmMgAAEIQAACEIBAbyKAmEZM96b5iq0QgAAEIAABCECgUAQiMV0oiwpojGxzfuqpp5p3vetd5oEHHiighdlMsv3RDV+ytUBpCEAAAhCAAAQgAAEh0PHyyy8deWHXrmgTFNkshaOWgIjNk/qdGG0GI5u8vPb6XrPrhX3Rtua9kZf4079/fzN4yABzwvEDq7snMu4QgAAEIAABCEAAAtkJdBw+fPiI7CJ4+PDr5o03anc4zN5c+Wocd9xJFRF9fCSk+/btU9nq++1IUB86+Bvz1tu12633Bu+P7XNcZKZE2cUf2TmSAwIQgAAEIAABCEAgH4GOt95644gIRI5kAiI89SgDL/UHMc3MhwAEIAABCEAAAvkJdBypHPmrUxMCEIAABCAAAQhAAALtSwAx3b5jj+cQgAAEIAABCEAAAnUSQEzXCZDqEIAABCAAAQhAAALtSwAx3b5jj+cQgAAEIAABCEAAAnUSQEzXCZDqEIAABCAAAQhAAALtSwAx3b5jj+cQgAAEIAABCEAAAnUSQEzXCZDqEIAABCAAAQhAAALtSwAx3b5jj+cQgAAEIAABCEAAAnUS6Fi6dCnrTNcJkeoQgAAEIAABCEAAAu1JIBLTU6ZMaU/v8RoCEIAABCAAAQhAAAJ1ECDNow54VIUABCAAAQhAAAIQaG8CiOn2Hn+8hwAEIAABCEAAAhCogwBiug54VIUABCAAAQhAAAIQaG8CiOn2Hn+8hwAEIAABCEAAAhCogwBiug54VIUABCAAAQhAAAIQaG8CiOn2Hn+8hwAEIAABCEAAAhCogwBiug54VIUABCAAAQhAAAIQaG8CiOn2Hn+8hwAEIAABCEAAAhCogwBiug54VIUABCAAAQhAAAIQaG8CiOn2Hn+8hwAEIAABCEAAAhCogwBiug54VIUABCAAAQhAAAIQaG8CiOn2Hn+8hwAEIAABCEAAAhCogwBiug54VIUABCAAAQhAAAIQaG8CiOn2Hn+8hwAEIAABCEAAAhCogwBiug54VIUABCAAAQhAAAIQaG8CiOn2Hn+8hwAEIAABCEAAAhCogwBiug54VIUABCAAAQhAAAIQaG8CiOn2Hn+8hwAEIACBBhDo6OhIbOXmm28248ePNxdddFFiOWln8+bNZtSoUbHl1qxZY+65557o+rXXXmvGjRtnBg4caI4cORKdS7NFG5bySWW1PduQ0Lalzq5du8ygQYOq1bPUdZ23bUnz3wfO1/fSpUsjfu4hbKdPn557VuzcudOMGDGipn69LOLGyjdGuQ2nYm4CiOnc6KgIAQhAAAIQOEpg3759kai1xaqcW7t2rZk2bVp0evXq1WbSpElebE888YQZO3asWbhwoZk5c6a3zGOPPWYmTJgQXRPRNmDAAPOXf/mXZsmSJVUxLdd8tuj5ZcuWmVmzZlXLu2X37t0btRt3pJVX4XrdddeZxYsX1zTzzDPPREJTbB8+fHh0LYutof77bHf7kTKur1JGeWobdpkstkr9elm49vn4cQ/2PAHEdM+PARZAAAIQgEBJCNgRUDtqGHfednvGjBmRKPaJPC03efJkI5FZObT9LVu2mLPOOqtGTNtCzi5ri9es9tm2JvljX/NFf+W6G1GNa0/Fq5bP4r9vSkk/K1asqD7cbNy40YwZM6ZaVB5oDh06VH1gcdnVw7VeFmqkj19Jbp9e6wZiutcOHYZDAAIQgEDRCKSJaV+0VnzYsWOHueOOO6piOi6Cbbdvp4OECtQ4IRYi9rOIaUlrWbBgQVTFFaz12JrF/zgxbadhiJ3z58+vFpUHmq9+9avdvmFI8z2JayNYuP2T3lGsOx8xXazxwBoIQAACEOjFBFxRKpHVv//7v49ycEVIz5s3ryaPWF2VPN2JEyeaz33uc1HkWVJBRFC7h1yT6KwerlBNEn1xEWyp02gxLTnC11xzTTWKbucMh4jpOFuz+B8npkWI2t8CqG27d+82Dz74YJRiExp5l7bSuNbLwvWDyHTxPiAQ08UbEyyCAAQgAIFeSiDuJTtJLbj44ou9ucgiuCVPWiKkK1eurKYgxL2I6ArKuBzrOFvSXiwMiXqmiU1pQ6LtI0eOjEbSjsiniWl76H22hPqfJKY1P13K6LcAwv60006LXv5M88/XdhzXelgktdlLb5FSmo2YLuWw4hQEIAABCPQEgaTItESb77rrruqLd2qfiEN5GU9EnERHBw8eHF1KehFRyn3zm9+splJI2/JiYdzqGSLKVEC2SkyLD7bwVX/SxHSardJuiP9JYlquuS8HSrRaX5gMFdNpttq+5mXh+kFkuifu7OQ+EdPFGxMsggAEIACBXkrAJ8LsFSB8OdO2iBO358yZUxXJaStr2GXdtn225M2ZduuliU1bsNs2rl+/Pnq5L+QFxBDRmOR/mpi2vwWQlwNPPvlkM3Xq1Khamn/atr0cYUgUOS8L25cQLr309um1ZiOme+3QYTgEIAABCBSNQNoLiGKvLbo03zbOD/dFRGk/ZKm2NEGoednab5J41OXYQlf/cMWePExcffXV1fxpl0EWW7P4nyam7W8BpKy9XF9WMa19+bja3OplIf1Izrwvn75o90I72YOYbqfRxlcIQAACEGgqgayR6UWLFkVC007PsMWl+yKitC/RXXvzF+3TXZkiThDaOdohYv2qlkcAACAASURBVNqXHpImNt0orZ0/nUVMu7Zm8T9NTMt1jRSHRPXTWMVxzcoi6ZsJefh68sknvZvNNHVi03giAcQ0EwQCEIAABCDQAAJxm7boJinSxfbt201nZ2fUm2xA8vDDD3fb2ESu2SkI8vKim36gq3jYL9LZbcdtLiJty8ohr776anVjmKSyUl4Ef+gmL0mbitg5w2601t3sRofDtVVFfJr/vuH02abfDNgPKEmb0mThmoeF2G0/eEieuayKIpvo6PKJcSvCNGAK00ROAojpnOCoBgEIQAACEFACcStnyHWJel5wwQVRNFkj0G55O8VAxatLV7eUlrKvvfZadV1qaf/666+vivQkW7RNFY8hZbVO3JbWSbPAjcpq1NXONU6bRbbQFXvT/Pe15/PT3ghGlsQTwZqFh6+fJK5pLOz2RIivW7euuq25fEMh/y677DLv0oppDLneXAKI6ebypXUIQAACEIAABCAAgRITQEyXeHBxDQIQgAAEIAABCECguQQQ083lS+sQgAAEIAABCEAAAiUmgJgu8eDiGgQgAAEIQAACEIBAcwkgppvLl9YhAAEIQAACEIAABEpMADFd4sHFNQhAAAIQgAAEIACB5hJATDeXL61DAAIQgAAEIAABCJSYAGK6xIOLaxCAAAQgAAEIQAACzSWAmG4uX1qHAAQgAAEIQAACECgxAcR0iQcX1yAAAQhAAAIQgAAEmkugY+7cuUea2wWtQwACEIAABCAAAQhAoJwEIjG9atWqcnqHVxCAAAQgAAEIQAACEGgigaqY3rp1axO7oWkIQAACEIBA6wjMmzfPSKCIv22tY05PEGhXAojpdh15/IYABCBQYgKI6RIPLq5BoGAEENMFGxDMgQAEIACB+gkgputnSAsQgEAYAcR0GCdKQQACEIBALyKAmO5Fg4WpEOjlBBDTvXwAMR8CEIAABLoTQEwzKyAAgVYRQEy3ijT9QAACEIBAywggpluGmo4g0PYEENNtPwUAAAEIQKB8BBDT5RtTPIJAUQkgpos6MtgFAQhAAAK5CSCmc6OjIgQgkJFAqpju6OjwNnndddeZK6+80lx00UXR9d27d5vBgwebSZMmmdWrV3vrTJ482axZs8bs2rXLDBo0KNZULedrS68dORK/caPYrHXj7Lc717aSyt58881m/PjxVX9d45Nstss+88wzZt26dWb69OnRabFT/k2cONEMHz68WjSL3VJpx44dEdtZs2bVtHvZZZclss44XygOAQhAoFcQSBPTHR2vmCNH3hnri309rWyzgfR0/832ryjtN4NzM9osCq9m2RHCLKRMs+zztZtbTGtj69evrwrMxx57zEyYMMGsWLHCTJ06taa/lStXmmnTphm7vM+gLVu2mLPOOqt6afPmzWbUqFHV30UwinDduHGjGTNmTLcmnnjiCTN27NhI0ItIzSJKQ8r67E+zWY1UBnEDvH37dtPZ2RldDrFFHwLc/u32hcGyZcsQ1K28q+gLAhDocQKNFNOtdsYVCkUTDq3m0VP95eGep05v8i+rrXl4hNQJKZPV1nrKB4tpNxKsotWNHs+YMcMsWbLE7Ny5sxpplWjsiBEjjESzFy9enGjvPffcE0VtRZCL+F66dKm59tprq3X27dtnBg4cGNuW9r93714zYMCAqihNimRr4ypgfWVVCPt8SLNZ2lcGwmv+/PnVBwQ5L/UXLFhQ41OSLS5A9dkW+sJJRLREql2G9UwY6kIAAhDoDQTSxHRX0MIfne7pP9SI6WLMsDzzIE+dnvK2Fbbm6SOkTkiZVnLNLabt6KktPn3C2Sew45y0UzTiUjoWLVoUiURbsNuCdeHChWbmzJlRF1lEaVrZuOshNqvgdiPtavfDDz8cpc1oqkeaLTY/Leumz+iDh5S1xyhL262cjPQFAQhAoFEEGimmk0S32munjPjKZzlnM5B2ta787+tPz6Vd97G163T9rehKfQl90Ejq07XbZeT66drnth3HMIlJms9x4xbHRdn4bPfVyTp3bPah45mHc6h/vlSopLq12uTofLXnVhLDUP8bNRca9XmTW0xrSofkEkuk1T40FUMipXJI6oemXSQZrukKmiai0WBXgLrltE1f+SzCMa6siNK1a9dGkXLX31Cb9cFAI+ZpA5jFbhXq0qawGz16dDVdxP9B0pUHHxKtT7OT6xCAAASKSKDZYjopepxFOMeJFZ/wTBLseaLZSXaGiOm0PlV0uT6G8PG17RNkaQ8xPoGeJKDT2kuzPY2JLRbVtjy++kRrVs5pvoTY6ivj2pbHrqxjHcK9mZ9TwWI6zoi43GWJRj/77LNRtWHDhqWmd0g5FYWaO6xRbl+aghu11iism3aSJfc4pKyd15zF5iziuGty+l/8tMfBFsNz5syJUkX0EA5XXXWVufjii6N0Fw4IQAAC7UQgREznFQtZhaYdOUyL/OaxKcSeNFHpE3ZZHxhc20PEWki/ecuE+uxrP3Qc0nwOFXl2uSzcfHbGnctqaxbucZ8tjfI/yfY887/Rn4V1i+m4F9xUCIvBrgD1OREnht0caK3rvtAY9/JjFlGaVFYi6+PGjasRplls9olpX38hK4soAzeyLFHyJ598srpSiJYL4d/oiUV7EIAABHqSAGI6PlXDNy6+lIJmiGmfwD36Ny08xSSPgIqrEyqm89jeKDGZZHuaXypE0ziHMA3py+aUVj5k3qWJ+hC7m/1ZFCymXeEmQnLDhg3Ryhq+VI+uwQtPJ9AXGuMcdiPguhSfvhCootvNG85ig1tWxKlEfCVtxedjFpt9DwUhYjpvKoa9VF7Ii5/Nnmi0DwEIQKCVBJotpuN8cSPPcWIqizhKi1TagsS1K235v1CBFZeK4OOQFn1PE1Ah4iiPzyHCLiTNI4lZmngO9S0kNSLuIcA+n9XWtHntCnP5PW2O+XzJYleImA6xu5mfP7nF9FHn4gVzFiHrpim4TvvErNbRlT98ojGLDb6yIkpHjhwZmeOmm2SxOekFRN+DRxa7k/Kxs7TTzIlG2xCAAARaSSBUTKs4sF/0c+1ME0g+v7ROq8R0kqBJsi/U13oY2H3kFZP2OLk/h86resV0HttDudnl0h6e0sYsiU9SP2l84jjX+2AYOrZxtue1O3TehJSrS0xrakVc5DNUyKUtdxcnFt31lX3526E2+AStAlQ/5XdNmchqc9zSeBJh37ZtW/SSphxumkdIZFpTXuSBQ1Y50RxpfRGUyHTIrUAZCECgTAR6Qkz7/tj3pJjOInJ07EPtzSMs84o8n20h/YeIziSh3wgh3Ig20h4esojvPGI6TaxmmWch45a1TEj5Zn+2BYvpJEPiXkIMFbLuRituXyoWk8SyLURrb47wF/mS7NXl+PQFxzw2J23aIoJX/ukGNVlyvUXYX3311VE6iu9wc6ZDx6XZk4/2IQABCDSLQBYx3QixklfQ+PwPEWBpZfIIIKnT9be0dmfIULGSZlMcZ1+/vrZc20L6SxPUWcRl3BjbdoXYlFYmy1xKYhqXXpGUhtNs20IZZh3rNLub9TlTfdCbO3fukVWrVpmtW7d6+0oSdRIJveSSS7w7EXYNcFjOtKZLxG0zrvnRvlQPFai+XRdtG5JAhkSDbcEq6R4SaZbVM7La7G4n7m7LXh2YjKt56PJ9y5cvr4pqWW9bxL/uqui2HRL1bvYEpH0IQAACzSDQbDGtIkZtD1ni7uhncPpW5na7oeJKRalPEMeJdvt8XKpLWuQxjkGSCA/tN4RD0hik+Z223KDbts1YObuCPM3mtLkTOt5p8ymrrXZ7afPaHb+4e9g3J0Ps0rmYZW6lzf+0B8x6PodSI9P1NE5dCEAAAhCAQE8QyCqme8JG+sxGoJliKJsllIZALQHENDMCAhCAAARKRwAx3XuHNGtktvd6iuVlIYCYLstI4gcEIAABCFQJJIlp92tmsEEAAu1DIOvKNyFkENMhlCgDAQhAAAK9igCR6V41XBgLgV5NADHdq4cP4yEAAQhAwEcAMc28gAAEWkUAMd0q0vQDAQhAAAItI4CYbhlqOoJA2xNATLf9FAAABCAAgfIRQEyXb0zxCAJFJYCYLurIYBcEIAABCOQmgJjOjY6KEIBARgKI6YzAKA4BCEAAAsUngJgu/hhhIQTKQgAxXZaRxA8IQAACEKgSQEwzGSAAgVYRqIrpKVOmtKpP+oEABCAAAQg0ncCqVasMf9uajpkOIND2BKpiuu1JAAACEIAABCAAAQhAAAIZCVTF9P3335+xKsUhAAEIQAACxSTw6KOPGolM87etmOODVRAoEwHEdJlGE18gAAEIQCAigJhmIkAAAq0igJhuFWn6gQAEIACBlhFATLcMNR1BoO0JIKbbfgoAAAIQgED5CCCmyzemeASBohJATBd1ZLALAhCAAARyE0BM50ZHRQhAICMBxHRGYBSHAAQgAIHiE0BMF3+MsBACZSGAmC7LSOIHBCAAAQhUCSCmmQwQgECrCCCmW0WafiAAAQhAoGUEENMtQ01HEGh7AsFieseOHWb9+vXm3nvvjaB95jOfMR//+MfNiBEjaiCee+65sVCljlw/77zz2h48ACAAAQhAoHkEENPNY0vLEIBALYEgMf3DH/7QXH/99V52d9xxhzn//POr15LEtBZavHgxgpqZCAEIQAACTSOAmG4aWhqGAAQcAqli+oUXXjCXXnppVO2+++4zZ555ZvTz1q1bzac//enoZ/nQGjJkSPSziulNmzZ1g71u3Toze/Zsc8UVV5gbb7yRwYAABCAAAQg0hQBiuilYaRQCEPAQSBXT3/nOd8ytt95qfNHkH//4x2bGjBnR9YkTJ6aK6TSxzQhBAAIQgAAEGkEAMd0IirQBAQiEEEgV07fddpt55JFHzOOPP2769+9f0+aBAwfMhRdeWBNpjotMS9kf/ehHUWRacqdFhHNAAAIQgAAEmkEAMd0MqrQJAQj4CKSK6aS0DV+kOSRnWsS5++IiwwMBCEAAAhBoFAHEdKNI0g4EIJBGoKViWl5WPPvss7tFuNOM5DoEIAABCEAgCwHEdBZalIUABOohkCqmb7jhBrNhwwbje6FQI9P2C4VuJFuW1FuyZEnUBukd9QwVdSEAAQhAIJQAYjqUFOUgAIF6CaSK6aQXEHVFD8mDvvzyyyNbfGkhO3fujPKq5bDL1ms89SEAAQhAAAI+Aohp5gUEINAqAqliulFL4+nKH+IYOdOtGl76gQAEINCeBBDT7TnueA2BniCQKqbFKF0f2mdg3KYtvrSQhx56yNx5551m3Lhx5vbbb+8Jf+kTAhCAAATagABiug0GGRchUBACQWJabPVtJz5hwgTT2dlZ40rS6h+yPN4tt9wS5U+T7lGQGYAZEIAABEpIADFdwkHFJQgUlECwmC6o/ZgFAQhAAAIQ6EYAMc2kgAAEWkUAMd0q0vQDAQhAAAItI4CYbhlqOoJA2xNATLf9FAAABCAAgfIRQEyXb0zxCAJFJYCYLurIYBcEIAABCOQmgJjOjY6KEIBARgKI6YzAKA4BCEAAAsUngJgu/hhhIQTKQgAxXZaRxA8IQAACEKgSQEwzGSAAgVYRQEy3ijT9QAACEIBAywggpluGmo4g0PYEENNtPwUAAAEIQKB8BBDT5RtTPIJAUQkgpos6MtgFAQhAAAK5CSCmc6OjIgQgkJEAYjojMIpDAAIQgEDxCSCmiz9GWAiBshCoiukpU6aUxSf8gAAEIAABCJhVq1YZ/rYxESAAgWYTqIrpZndE+xCAAAQgAAEIQAACECgbgaqY3rp1a9l8wx8IQAACEGhTAvPmzYsi0/xta9MJgNsQaCEBxHQLYdMVBCAAAQi0hgBiujWc6QUCEDAGMc0sgAAEIACB0hFATJduSHEIAoUlgJgu7NBgGAQgAAEI5CWAmM5LjnoQgEBWAojprMQoDwEIQAAChSeAmC78EGEgBEpDADFdmqHEEQhAAAIQUAKIaeYCBCDQKgKI6VaRph8IQAACEGgZAcR0y1DTEQTangBiuu2nAAAgAAEIlI8AYrp8Y4pHECgqgVQx3dHR4bX9uuuuM1deeaW56KKLouu7d+82gwcPNpMmTTKrV6/21pk8ebJZs2aN2bVrlxk0aFBNmdB+pFJcWbvBI0eORL8mlb355pvN+PHjqz7Y9bds2WK+973vmVmzZkWnxa+rrrrKXHzxxWbAgAHVonls2bhxoxkzZkw3RtqW2B7SrjRgl3V91t/jJl9IH3YbO3bsiMbPZiJcLrvssm7jWdQJj10QgEB7EEgT0x0dr1Q+P98ZC8O+nla22UR7uv9m+9eI9l1GRWQWYlNImUbwoo3GEsgtptWM9evXV8XoY489ZiZMmGBWrFhhpk6dWmPpypUrzbRp04xd3i6QJuzsemllVWSmiWmfD3JObfWhFvG4bNmyqnjMY4u08eCDD9aIctvWIoppebg466yzvLPPZdLYKUprEIAABLITaKSYzt57fTV6gzCsz8P6a6eJzrTr9VqQp/2QOiFl6rWd+o0nECym3SjnE088YcaOHdstEj1jxgyzZMkSs3PnTjN8+PDI4meeecaMGDHCSDR78eLFXi/sqKxdQCKhEtG268aV9TWcVFZFs9222ipt2QJezt9zzz1mwYIFRiLa8+fPj7rLY4vUW7hwoZk5c2aNyUltZbkWalNoOTFSx9Vmsm/fvujBQiLVS5cuNddee23jZygtQgACEMhBIE1Md31++6PTPS1oENPpA542RmnX03tILpGn/ZA6IWXqtZ36jSeQW0zHCUmfcPYJbNeVZojFELHr9iuCefr06d4IuqSySERZ0lv0QSGLINWyIjylj+3bt5vOzs4qiiwMbH5uvVCbQsvZHN0UHRHUAwcOjMyxH7iytN34aU2LEIBAuxNopJhOEt3K2U4Z8ZXPcs4eO2lX68r/vv70XNr12r8bXQ8SIXWSyri2uRzy2pvks21P19+eo4xsFm4aT5qvvnZ991FSubRraczj5kkSx3a/14vgf24xrSkddpRWHdJoskQx5ZDUD8mjlnSAuKPVkWkRgWvXro1ST2wfVPjv3bu3WxqG/6bqyilPy0+WMraPEm2Xw84vL7KY1ocMsVnSeEaPHl3zIOCyQUwX4fbGBgi0L4Fmi+mk6HEW4ezL2/a1raIxTixmjWar6Mv6EBBiW9ffu9qof57fk3zO016Sr6FjlibWfQJez4Uwz+pX+97hxfI8WEzHmR33Mp2I0meffTaqNmzYsNj0jqMT0/+io17fvHmzGTVqVPRrnjzlJOx2hDirCMxjiwhveZlv5MiRNekRPSWmk9jYDwlz5syJ0lz0iHsps1hTHGsgAIF2JBAipkNEX2gZt5wtiuwoqy2s4l6ATBNUSX3ZY52UMpAUbU+z0edbaL8+nj6BmiZu0xil2RjKMO7eSes/1KeQeePakDSu7XivF8HnusV03Mtndu6xm87gczxOlEpusfThS4cIEYFJYleiwuPGjfOuzhESac4r7LVtjfZqfnnRxbT4Ky8iPvnkk1Gain2EjHERJjw2QAAC7UEAMR2fE16PoA0RoWliL6+QTxLIWb8pCPEj6U4J8VHr5304CeHUHndz8b0MFtOuuJQ0iQ0bNkQvB/pSPWyhGSJMs0SE6ykrYlAirJKK4rNbl+9rdpqHTg3pTyP3PSWmQ8bHN5XtpfKSXi4t/m2AhRCAQNkINFtMx/FyhVOcyMsSNQ6J0qbZExrddAVrWrtptvmDZ0dzv93rScKzHjGd5oeKa7tc6NKJWkfTOOR3nx8h4jgr/7Ldt73Vn9xi+ujkic8Zrkf0Jj8R5stT1jY1xUJ+d1ehSHoBUaLtDz/8cN0vINriVZeckyi55lH7xG0WoR3KPbSccEp6yMjSTm+9UbAbAhDoXQRCxbSKKN9LbLZISsstjhOrrRLTScIvTtCm5WunRV9tdnYfafXSroe0m5ZmEZLmkTaj633gcf3II6azjmuaT1xvDoG6xLS+hBgXlcwislpdVm0XrHaKgp2eYueDy/nbbrstWvbPXtauEXYvWrSouhFK1xNt14YztR9O4Q8toTaFlhM7dBlBiebLUni6cY1v6cLmTFVahQAEIBBOoCfEtE/A9aSYziIGfQ8OWcVf3MNH3ING0vm0iHcjxHSaqM/CLy+rJMEd0mb4HUHJZhIIFtNJRoTs6JfmRBZhl/elP9cGFbHuro3N3rTFlzJz9dVXR6knjRTTccxDdofUulpW0npsG922syzzlzYXuA4BCECgXgJZxLQraELEX5qYS2ozq4hLE5a+vkL66Pp7c3QXyEb2k8Yn6/Uk0Rnif739pc2JOHY2Y00DybKqSJrd9d4n1G8MgbrEtEQpL7nkEu/W2F2Tu750jDgXGyWmbYHopntI+sWqVauqq1c0cjtxX+RZN8EpqpgWu3Q5weXLl1eFv+8F0axj35ipTCsQgAAEjhJotphWAac9pqVM2GMTKnRViIWI3BB7fDaowHOFtVs2zs+06G0anyztupF/u26I6Ezz1b6exCOOta9+3LcVWf1O40g6SM9++qWK6Z41j94hAAEIQAAC2QlkFdPZe+jdNdIEfe/2Dush0FoCiOnW8qY3CEAAAhBoAQHEdDJkxHQLJiFdtA0BxHTbDDWOQgACEGgfAkli2v06vn2o4GmZCZDq0XOji5juOfb0DAEIQAACTSJAZLpJYGkWAhDoRgAxzaSAAAQgAIHSEUBMl25IcQgChSWAmC7s0GAYBCAAAQjkJYCYzkuOehCAQFYCiOmsxCgPAQhAAAKFJ4CYLvwQYSAESkMAMV2aocQRCEAAAhBQAohp5gIEINAqAojpVpGmHwhAAAIQaBkBxHTLUNMRBNqeAGK67acAACAAAQiUjwBiunxjikcQKCqBqpieMmVKUW3ELghAAAIQgEBmAqtWrTL8bcuMjQoQgEBGAlUxnbEexSEAAQhAAAIQgAAEIND2BKpi+v777297GACAAAQgAIFyEHj00UeNRKb521aO8cQLCBSZAGK6yKODbRCAAAQgkIsAYjoXNipBAAI5CCCmc0CjCgQgAAEIFJsAYrrY44N1ECgTAcR0mUYTXyAAAQhAICKAmGYiQAACrSKAmG4VafqBAAQgAIGWEUBMtww1HUGg7Qkgptt+CgAAAhCAQPkIIKbLN6Z4BIGiEkBMF3VksAsCEIAABHITQEznRkdFCEAgIwHEdEZgFIcABCAAgeITQEwXf4ywEAJlIRAspnfs2GHWr19v7r333sj3z3zmM+bjH/+4GTFiRA2Lc889N5aN1JHr5513Xln44QcEIAABCBSQAGK6gIOCSRAoKYEgMf3DH/7QXH/99V4Ed9xxhzn//POr15LEtBZavHgxgrqkEwq3IAABCBSBAGK6CKOADRBoDwKpYvqFF14wl156aUTjvvvuM2eeeWb089atW82nP/3p6Gf50BoyZEj0s4rpTZs2dSO4bt06M3v2bHPFFVeYG2+8sT0I4yUEIAABCLScAGK65cjpEAJtSyBVTH/nO98xt956q/FFk3/84x+bGTNmRNcnTpyYKqbTxHbbjgKOQwACEIBAQwkgphuKk8YgAIEEAqli+rbbbjOPPPKIefzxx03//v1rmjpw4IC58MILayLNcZFpKfujH/0oikxL7rSIcA4IQAACEIBAMwggpptBlTYhAAEfgVQxnZS24Ys0h+RMizh3X1xkeCAAAQhAAAKNIoCYbhRJ2oEABNIItFRMy8uKZ599drcId5qRXIcABCAAAQhkIYCYzkKLshCAQD0EUsX0DTfcYDZs2GB8LxRqZNp+odCNZMuSekuWLInaIL2jnqGiLgQgAAEIhBJATIeSohwEIFAvgVQxnfQCoq7oIXnQl19+eWSLLy1k586dUV61HHbZeo2nPgQgAAEIQMBHADHNvIAABFpFIFVMN2ppPF35QxwjZ7pVw0s/EIAABNqTAGK6PccdryHQEwRSxbQYpetD+wyM27TFlxby0EMPmTvvvNOMGzfO3H777T3hL31CAAIQgEAbEEBMt8Eg4yIECkIgSEyLrb7txCdMmGA6OztrXEla/UOWx7vlllui/GnSPQoyAzADAhCAQAkJIKZLOKi4BIGCEggW0wW1H7MgAAEIQAAC3QggppkUEIBAqwggpltFmn4gAAEIQKBlBBDTLUNNRxBoewKI6bafAgCAAAQgUD4CiOnyjSkeQaCoBBDTRR0Z7IIABCAAgdwEENO50VERAhDISAAxnREYxSEAAQhAoPgEENPFHyMshEBZCCCmyzKS+AEBCEAAAlUCiGkmAwQg0CoCiOlWkaYfCEAAAhBoGQHEdMtQ0xEE2p4AYrrtpwAAIAABCJSPAGK6fGOKRxAoKgHEdFFHBrsgAAEIQCA3AcR0bnRUhAAEMhJATGcERnEIQAACECg+AcR08ccICyFQFgJVMT1lypSy+IQfEIAABCAAAbNq1SrD3zYmAgQg0GwCVTHd7I5oHwIQgAAEIAABCEAAAmUjUBXTW7duLZtv+AMBCEAAAm1KYN68eVFkmr9tbToBcBsCLSSAmG4hbLqCAAQgAIHWEEBMt4YzvUAAAsYgppkFEIAABCBQOgKI6dINKQ5BoLAEENOFHRoMgwAEIACBvAQQ03nJUQ8CEMhKADGdlRjlIQABCECg8AQQ04UfIgyEQGkIIKZLM5Q4AgEIQAACSgAxzVyAAARaRQAx3SrS9AMBCEAAAi0jgJhuGWo6gkDbE0BMt/0UAAAEIACB8hFATJdvTPEIAkUlkCqmOzo6vLZfd9115sorrzQXXXRRdH337t1m8ODBZtKkSWb16tXeOpMnTzZr1qwxu3btMoMGDaopE9ePFjpy5Ej0o5Zzf08CHFc3rk6cLTfffHO0m9aoUaMSxzPJF2lj/PjxVW5uQ8oojqO2vXHjRjNmzJhudsTxUQZ2hS1btpizzjrLiE3z589P5Bvan7b/zDPPmHXr1pnp06dHp8Qf+Tdx4kQz5KpYtgAACLtJREFUfPjwGrt37NgRzYtZs2bVlL3sssu6zZOi3kjYBQEIFItAmpju6HjFHDnyzlij7etpZZvhufQph9iYp/+QOiFlGu1bWp9p1xttT6PaC7E7pEyj7KGd1hLILabVzPXr11eF4WOPPWYmTJhgVqxYYaZOnVrjycqVK820adOMXd4u0BvEtNrr8y+LL1LWx0HFrba1efPmbsJdOYkwffDBB82AAQNqOIeKaZ+Qlobi6of2J23oWMdN5e3bt5vOzs7osuuzXUf6XLZsGYK6tZ8J9AaBUhBopJhuNZBGiK6QNkLKNNr3nugzqw95bAypE1Imq62ULwaBYDHtRjafeOIJM3bs2G6R6BkzZpglS5aYnTt3ViOQEqUcMWKEkWj24sWLvZ67Ii4OT6hY9NXP24e2pT7L77Z/bl9J/ajQ9LG45557okiuiHV58Fi6dKm59tprvWJZTi5cuNDMnDkzs5iOE9JJYjq0Px1rEcIS7dYovpwX/xYsWFAzD3S+2A8X+/bti0S0RKp9DIpx62AFBCBQZAJpYrrr884fne5p0dOI/kPaCCnT6DHuiT6z+pDHxpA6IWWy2kr5YhDILaZ9wkvO+YSzT2BnEaB22Z4U02KHRt+TRF6aaI+7Luc1vUPTPdyHGK0r/YvwtqO8SWJY20kS0kn1Q/vTBwJfVF3mxsMPPxylB2mqh/rjpv6IoB44cGA09DaDNLbFuK2wAgIQ6GkCjRTTSaJb/bRTRnzls5yz2SWleWgqSNfnZG3KSlx/tr1J4k6v2ekmWtfu1+3brRd3vbsG6HqwcW1Ka89nU1w7LlffHE3zLa6NEDtDxqSn7xv6z0cgt5hWUWnn26oJkv8qYlCijXJI6ofkUYtQjDtCRVJPi2kVeUm54XG+SN21a9dGUWeXm4pcTSHRCLYrSu22hbEcdo56Eh/Na5c6e/fu7ZYiIueT6of0pw8Bce2746/iW86L76NHj66mgPg/6Lpy+H054PluAWpBAAJlJNBsMR0n+ro+R7tHvEPP+eqH1E2yJ67Nrs9Sf964T0SH+BYnvrWfNF98frh2hvhq10nr053/oeXtcml+h4wrkeve+0kULKbjXIx7MU2i0c8++2xUbdiwYbHpHdpuUs50UmQyLdfaFl55BXv3Gy1Z0IXY5EaUVVTqeY3wuxFw2wd5cW/kyJE1qRBxYlgiv9dcc030op8ccQ83SWI6S39ZxO6cOXOi9A895EHlqquuMhdffLFX8Pfe2w3LIQCBVhEIEdMhAie0jFvOFVputDQkKnz072OtOE+KlPtEa0j5vIIyyW+f/SFCOEuUP8S3rCI1zcYQv9LKhNjdqnuFfuonULeYjntJTMWgmOgKR5/Z7SKmRcSOGzeuRiTGRbs1PcaO8rpiV0W45nAnvUAo+cuSh3z11VenrqoStwJKaH++ByB73F2xLZH5J598srr6h5YNmTv13wa0AAEIlI0AYvqoAM8j3EIEqJ0SkSfyHBIBTisT4luIL/b8Tysf6nfIA1bIQ0zZ7s0y+hMspl3xIwJww4YNUTqHL9WjaxKFfyUfWrY3pnmIUJToq0SFfazsFxt9k8yO/vs4yRho9D+Oj92v9pf3Bcak/pIeAJLEtH3NXiov6aXVMt6Q+AQBCDSGQLPFdJyVrqiMi3LWG5kO7d8VdKGiMUmkahuhUfC4KL20k5br3QgxrQxq/waFLYuoddIEdFZRb7fnjmXSko2NuTtopdEEcovpoxMsXjCHCuQswrunxbTmNmd9AVFTJMRXt66b5uAOctI60FJWbZKot+Y1p62trX0m5WTHjUtSf0kvIPraS8qxzjJ/Gn1j0B4EINC7CYSKaVtshgiiJHHqE6rNEtNpgssnYN0RzSLoQ0V5iPi1RXRaSkVIez4WIdHlpHzxtFQTl0fI3AkZk95917Wv9XWJaX0JMS56mEUMhZbtSTFtR5jzLI2nvGS6afqCpnjEMXTFZhynRYsWVTc96fqg8m9yo1PdXsIu9AVG+zaJ6y9uaTx5+XHbtm3Ry6i2ffqipTwwSAqKrputL7ESmW7fDyc8h0A9BHpCTMdFYH3CLIuQTROcyilOrIUIvRChHdJOVvGb5lvW9nwsfPOoHv5pvH0PVXnEdz3zn7qtJRAsppPMyro7nn9ih6WExInpJPtCd0sMLRe6aYvvJTwVoboaiKZcxL0QqGJTGSetFKK50CFiWspo23bfoQ8r8hDg689u1zcmIo7ln64/7bbj1klb+q+1twu9QQACvYVAFjHtCp08wjJN9MUJrBChF9J2VlGqaQah0dk4Rm47abZmvZ5W3mdXVpvSxjvOhq6/tV3pIj6eecYk7RuH3nL/tZuddYlpiSZecskl3m2tuyZXmEDOUrYnxXTW7cR9YtoWj5LuIZFcWcnCt8W6cNHl7DTVI4mpnXudFpnWie5u8R4qpqW+rz9t191O3N1+3r7RdMnA5cuXV1cbkXxueeDQnRK1fJY51W43M/5CAAJHCTRbTNsCyhZVIaI5awpCUkRY+0vLPfbZmyU6e/QzuGubc7vftPSFtOtqW9I602lcVczqWPiErGt33P3ituWy8/Wh/fnq2ux84xQ3hjYX7u1iE0gV08U2H+sgAAEIQAAC3QlkFdMwLBeBtAeWcnmLNz1NADHd0yNA/xCAAAQg0HACiOmGIy1kgyFpIIU0HKNKRQAxXarhxBkIQAACEBACSWLa/ioeWhDoDQTIpS72KCGmiz0+WAcBCEAAAjkIEJnOAY0qEIBALgKI6VzYqAQBCEAAAkUmgJgu8uhgGwTKRQAxXa7xxBsIQAACEKgQQEwzDSAAgVYRQEy3ijT9QAACEIBAywggpluGmo4g0PYEENNtPwUAAAEIQKB8BBDT5RtTPIJAUQkgpos6MtgFAQhAAAK5CSCmc6OjIgQgkJEAYjojMIpDAAIQgEDxCSCmiz9GWAiBshCoiukpU6aUxSf8gAAEIAABCJhVq1YZ/rYxESAAgWYT+P+tgz2cdPeV9QAAAABJRU5ErkJggg=="/>
          <p:cNvSpPr>
            <a:spLocks noChangeAspect="1" noChangeArrowheads="1"/>
          </p:cNvSpPr>
          <p:nvPr/>
        </p:nvSpPr>
        <p:spPr bwMode="auto">
          <a:xfrm>
            <a:off x="155575" y="-12414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02C2599-84EB-4FD5-89DD-8CDAEE4C45B9}" type="slidenum">
              <a:rPr lang="zh-CN" altLang="en-US" smtClean="0">
                <a:ea typeface="宋体" charset="-122"/>
              </a:rPr>
              <a:pPr/>
              <a:t>49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11619" name="矩形 3"/>
          <p:cNvSpPr>
            <a:spLocks noChangeArrowheads="1"/>
          </p:cNvSpPr>
          <p:nvPr/>
        </p:nvSpPr>
        <p:spPr bwMode="auto">
          <a:xfrm>
            <a:off x="900113" y="1858963"/>
            <a:ext cx="6985000" cy="3000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平均</a:t>
            </a:r>
            <a:r>
              <a:rPr lang="zh-CN" altLang="zh-CN" dirty="0">
                <a:latin typeface="黑体" pitchFamily="2" charset="-122"/>
                <a:ea typeface="黑体" pitchFamily="2" charset="-122"/>
              </a:rPr>
              <a:t>被引频次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(Average Citation)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：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ESI</a:t>
            </a:r>
            <a:r>
              <a:rPr lang="zh-CN" altLang="zh-CN" dirty="0">
                <a:latin typeface="黑体" pitchFamily="2" charset="-122"/>
                <a:ea typeface="黑体" pitchFamily="2" charset="-122"/>
              </a:rPr>
              <a:t>计算近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10</a:t>
            </a:r>
            <a:r>
              <a:rPr lang="zh-CN" altLang="zh-CN" dirty="0">
                <a:latin typeface="黑体" pitchFamily="2" charset="-122"/>
                <a:ea typeface="黑体" pitchFamily="2" charset="-122"/>
              </a:rPr>
              <a:t>年里每一年的论文平均被引频次，这基于从论文出版年到当前的被引累计</a:t>
            </a:r>
            <a:r>
              <a:rPr lang="zh-CN" altLang="zh-CN" dirty="0" smtClean="0">
                <a:latin typeface="黑体" pitchFamily="2" charset="-122"/>
                <a:ea typeface="黑体" pitchFamily="2" charset="-122"/>
              </a:rPr>
              <a:t>数</a:t>
            </a: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；</a:t>
            </a:r>
            <a:endParaRPr lang="en-US" altLang="zh-CN" dirty="0" smtClean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dirty="0" smtClean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dirty="0" smtClean="0">
                <a:latin typeface="黑体" pitchFamily="2" charset="-122"/>
                <a:ea typeface="黑体" pitchFamily="2" charset="-122"/>
              </a:rPr>
              <a:t>各</a:t>
            </a:r>
            <a:r>
              <a:rPr lang="zh-CN" altLang="zh-CN" dirty="0">
                <a:latin typeface="黑体" pitchFamily="2" charset="-122"/>
                <a:ea typeface="黑体" pitchFamily="2" charset="-122"/>
              </a:rPr>
              <a:t>单独学科领域以及全部学科领域的被引频次均被给出。各领域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zh-CN" dirty="0">
                <a:latin typeface="黑体" pitchFamily="2" charset="-122"/>
                <a:ea typeface="黑体" pitchFamily="2" charset="-122"/>
              </a:rPr>
              <a:t>或者全部领域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)</a:t>
            </a:r>
            <a:r>
              <a:rPr lang="zh-CN" altLang="zh-CN" dirty="0">
                <a:latin typeface="黑体" pitchFamily="2" charset="-122"/>
                <a:ea typeface="黑体" pitchFamily="2" charset="-122"/>
              </a:rPr>
              <a:t>的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10</a:t>
            </a:r>
            <a:r>
              <a:rPr lang="zh-CN" altLang="zh-CN" dirty="0">
                <a:latin typeface="黑体" pitchFamily="2" charset="-122"/>
                <a:ea typeface="黑体" pitchFamily="2" charset="-122"/>
              </a:rPr>
              <a:t>年平均值可以被</a:t>
            </a:r>
            <a:r>
              <a:rPr lang="zh-CN" altLang="zh-CN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用作科学家、机构、国家以及期刊排位表给出的单篇被引值的基线</a:t>
            </a:r>
            <a:r>
              <a:rPr lang="zh-CN" altLang="zh-CN" dirty="0">
                <a:latin typeface="黑体" pitchFamily="2" charset="-122"/>
                <a:ea typeface="黑体" pitchFamily="2" charset="-122"/>
              </a:rPr>
              <a:t>。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11620" name="AutoShape 2" descr="data:image/png;base64,iVBORw0KGgoAAAANSUhEUgAABDYAAAIfCAYAAACLoFyIAAAgAElEQVR4Xuy9DdxVVZn3vxDBFzDIEnxpoHoKMmMwtUmbSsPSJIEatQFG/k2ToPSvfyLUMyqEJNZ/ZkBsqgFBy8m6cXKsBLPRxMSmwUodCJqCRht4ytdUUMB3ec618Tque91r7XWtffbZb+t3Ph8/cp+99lrr+l7r9XfWS789rY/CBwRAAARAAARAAARAAARAAARAAARAAARqSKAfhI0aeg1ZBgEQAAEQAAEQAAEQAAEQAAEQAAEQSAhA2EBBAAEQAAEQAAEQAAEQAAEQAAEQAAEQqC0BCBu1dR0yDgIgAAIgAAIgAAIgAAIgAAIgAAIgAGEDZQAEQAAEQAAEQAAEQAAEQAAEQAAEQKC2BCBs1NZ1yDgIdI/AU889pRb/x2L1wFMPqJNef5KaOmZq8vfmxzar5ROWJwmv3rJard68Ws151xw16jWjupcZxAwCIAACIAACIAACIAACIAACKQQgbKB4gAAI9CHQs7FHbXlsi7rkpEsScePwgw5XM1bPaH+XiB03TE2eLT5lsTr28GNBEQRAAARAAARAAARAAARAAARKIQBhw8DOv0LT11l/iaYJ4L0P3pvEfPeMu8WOpUnig089mIQf9dpR6qCBB4nf5YD8qzr9zb+sB0cS6Qs2v9HkftF/LEqITBg9QU0YNSEKOlQPlt+9XM04bkbbZuJDAgd9Zhw7Q527+lx12EGHqXOPPRfCRhSlAkaCAAiAAAiAAAiAAAiAQDUJeIWNex64R51707mpuQ+ZvFcNAy251wWE5fcsV/Qffa48/cpME7ZQYYMYL163OPk1XP8cNvgwtXrq6iBkoWkHRV5iYL0c0qSa/sv7Y2NXRLqmHWaZzNtOaXx3/M8dyfYTEtloVQbxoS0pl9xxScKfRDjamgJhQ0oU4UAABEAABEAABEAABEAABLpBIEphgwQEWmqfTNyMZfRFr9hIE47o3IKeM3qC/N7UFRtFCAxlr9igMnnTlpvU4IGDK7PahkSW913zvmTlEfEhEaNnU2ubyh+3qMWnLk5Ws0DYCKqiCAwCIAACIAACIAACIAACIJAzgSBh4/RRp1uX4tdtf30eqzLS/BCyamL2rbPV2v9Zm0R3wQkXJL+I04e2pZAAQ2cZ4KNUWcJGkeyPW35cktwxhx1TurBBvK+850q187mdSRlMVsm8LGwkB4i2VjXd8dd3tL+rWxtQpF+RFgiAAAiAAAiAAAiAAAiAQHcJBAkbki0A9AsvTYp4WwWtOqD/eG8+mSMJw5P7ex68J1nyTnv5jz3s2F7xUBhK56lnW9tJ9jsoSYcEAVqJQRMyeocmZbzVhM+woFUZ9Ms4iwmjXzM6CUt5TDvngsUG3Taa0JlnYYQIGzyZDVmdQfzIRj6PQ7eTeZBt5mRT506rAo47/Lg+t1lQGPo1nj58zgelxTYTT9cNGDr75P2WP0xhhsoG+TTJX8uf0gmxS9ig7+nD/qN8Un5d6XN10sNxPmx+03lwGnqV9NnM77PNtnLMNvCWL+I2+4TZexkZh3JSelwnXD601QvmTuIk10VicPcDdyd1heKieiD1R3ebJcQOAiAAAiAAAiAAAiAAAiAAAnICuQobNKGk/fc0UdI/+i/QkjD0LokPC+5Y0McSU1zhySilQROzlZtW9nqHJomLTlmUTOb0lRpmxByvazUH2cViiP4uTQhnv2t2r5UsWYQNOk+j58we74GhxIW2m5iM+TwQV9o0iaVn5nsnvv7E5OYLFmd0AYFWkKzcuFI9uHPvgab80VeW8HeUJ5M9PePzV2iCT4dNmueIkH8ofd91oS5hg4WhKW+bkpz3wIe2cr7IPtpupH9svuT0OX+c77SVIj6bXWWY8kL5pXJDH7bBVm11fnSYp40xlX1iqIuHer0gcenydZcn0VM5IcGKGPBKIT3drOfKyJschAQBEAABEAABEAABEAABEACBfAkECRu2rSj8KzZNXCf0TGj/+ku3R9AqivZVka2l7JIwZB6JH3NunZNYSpM2WllAk1aeiJFQwSsB9Im8Hl5fZUD5pokfn59BKx14sk4TWhIn+MYLl7BBk1h6n9KlCSStEqG/+dduOuSTxYEQYUPfikLiBt1Coa8y0d2tc0ny/DJjYsOTd1va5AO6mjNZxdJKg2yl/PMkWZ9km2d+cDqUD31SvWrKqvZEWp/gc/wUntLgyTulT6KBnm86U4LyJFmt4hM2mBOvSOC46fv5J81vC0+6fzmvxMcUrXzChsRm9heJKyS60Wf15tXtsqeLUfSMRRlixEIL32yjlxOuE3q+KfyVE67sUwbJRi7r9G+qB7Tigw/I5bgofVq9YQok+TY3iA0EQAAEQAAEQAAEQAAEQAAE8icQJGzYkueVDpIzECRhKA2eBJtnDfDkTp8I6xN5fYKuiyjm7SJpZ2y4nlHezStYdXtcYovvxhjbSgqa2NJZG+bNHyQc8SSVDhW1rXKwCRs8Cad4dQGGJv/8S/6P//rHyaRYt4nCUzq8EkBnw2IBTa4nrpyYFA3XqhNdkNFXBJDt5Gv66Pxs5UwibOhx6OFZ2KJ4T7rmpLYYpdums0gm+S9f02tLV2IzxcFCjrkNiwVAvbxSeNcZG3oezBUoer711Ux6OdBXLVE6IcJb/k0OYgQBEAABEAABEAABEAABEACBfAnkJmzokz2aENMki1c3cJYlYfgWBttkV58g88RTn6TpqwjSJnBZhA22QT9zgb7jcxFck0qfsEFxUJwkPpirBvRf4XV2tu0VnD/bpJWFInMirbNmwcElCFD8tkm+vt3CtkWF3mNhxbYyg/PmO7/FJ2zYrsY1hQKdoS52MDsWPejvNGFDYrNZTfkcjYTHy1f7msKdS9jQV4eYZZziY8HLJfiZopG+FYfKEq38wSG1+TasiA0EQAAEQAAEQAAEQAAEQKA4AkHChm/yaTu7wNz/7wuTdv2pjsV3pgSFdf0ynUXYoMksnXFgnjfRFhTo1ojWf2np+txKQgOdaaFvo2CxQLraxWZz2hkOZv7T0rE9k9wwY24XsnHw3QTiEzZs75tCgY+hjV1Wm8lGWrFB5d08V4TtlwobvhUWtudp77hWCVH55Vt5fGUVz0EABEAABEAABEAABEAABECgKgRyFTbIKJoIkgjAN5PQd+av6Wlh9Ikkn39hgzXnXXOSrRhpE7i8hA3zzA86o+LwwYcn2cpjxYZpn75Fgye/vkl5W6BoHRDKZzXwqgOe4JMf6EwU24fPGOmmsKGfHWHmgc6g4PM4bPmrm7BhnmsyZcyU9jkboSs28hY2iC+JaHTeB60S0oUX/TySqjRSyAcIgAAIgAAIgAAIgAAIgAAIpBHIXdjQE9MPPHTdtmCGoXMs3nfN+5JoJJOsIoQNzqMp0OhbGzrZimI6SN8iwsKG/l3aYZtpW1Fs2y/MtEOFDV30Mbe6cNy8lcK2XURaPfMQNmxcOX39GX2XthVFYrN+9oW5fYS3jkhXbOhbUcxtJS6bfGKIzt0mpEn9gnAgAAIgAAIgAAIgAAIgAAIgUDaBIGHDdisKGXDs4ccmdtDkk/9Nf+uiBR92KQnDkzL6hZ9uhdAPyaT3aTJnuxXFPM/CNbnTJ52meGLbWsHx6IdjUh70KzOzChs0SWZ76PBOEkvoF32+AUY/t0K3x8w3xUHv22y2HfrJBY/SozzwFoRQYcO86Ub3F+cp7dwO3n5jHpQqFVxc51LQ+7ZnfKYHPdfFNnOLVJqwIbFZZ64f9Kp/bwobfMZHmoBm3n6i51svE76tKLRyh2/x0YWNtPNbym6skD4IgAAIgAAIgAAIgAAIgAAI2AgECRsuhPqWB97uYF6pSpM7nmz6wphnANAEkD70PV0PKhURXJM78xBTmizS1bR0ZapN2NAPi+S88/J9mhzSuRvSPJkM086fMG8xMbnoeaFrOknssdlME/FzV5/b3nLAW3zYR/oEO1TYIHt0PvQ3x09bYvi2FX0CzvkmXzJH3yGreazYoLzpqy3ob7JdL6vsH991rz6b6apbvi2Gt+BwOsSH7DaFDZ0Ri3mzT5idiIV6uTTjYzv4alj6O03Y4Li4XvHWJXrPdzsNmlEQAAEQAAEQAAEQAAEQAAEQqBqB3IQN/Vds3Uha5UFnJ5AAIAnD79LEb9F/LGqfF8Hf06SYJvG8MiTLVhTbZJwnma7DMPXv6X3Kx+JTF7fzqG/DCNkGoG8z0LnRL+c0qdWvCqXnLi4srLjSdt28wjfYZF2xwXkmwYBsMQ9X1VdFEEP9YFR+t5MtMqErNtj3lFcSVvhD/tv82OY+55OkCT0+m+k5iRWcDrGmukACB7EwtxSZAhTlTednS891NbBE2NDLG5VnyhtuR6laE438gAAIgAAIgAAIgAAIgAAI+Ah4hQ1fBOZzWg1BEzf66NtS9HCSMBxev16Vzt/g5fOh+bKF1+N25dV8jya6tLpD3x6TR15IsKBf+dO4uRiGcuGrR2k7gimcdGqLxA4O0w2OIflnDlLfu+L22czPpelweJd/uP50yq+b5SDEDwgLAiAAAiAAAiAAAiAAAiAAAp0QyF3Y6CQzeBcEQAAEQAAEQAAEQAAEQAAEQAAEQAAEQghA2AihhbAgAAIgAAIgAAIgAAIgAAIgAAIgAAKVIgBho1LuQGZAAARAAARAAARAAARAAARAAARAAARCCEDYCKGFsCAAAiAAAiAAAiAAAiAAAiAAAiAAApUiAGGjUu5AZkAABEAABEAABEAABEAABEAABEAABEIIQNgIoYWwIAACIAACIAACIAACIAACIAACIAAClSIAYaNS7kBmQAAEQAAEQAAEQAAEQAAEQAAEQAAEQghA2AihhbAgAAIgAAIgAAIgAAIgAAIgAAIgAAKVIgBho1LuQGZAAARAAARAAARAAARAAARAAARAAARCCEDYCKGFsCAAAiAAAiAAAiAAAiAAAiAAAiAAApUi0EfYWL58eaUyWMXMnHXWGeqAAwapAQP6q6uv/kYVsxiUp4/+5US1/35DG2NPkPFdDvyRv5ioDhq8l23//gO6nBqiBwEQAAEQAAEQAAEQAAEQAIH4CFiFjQ+d/t74SAgt/sFNd6r3vPfd6tDhwxNx45vf/KaqMy+y58QTT1TDDx2SiBt1t0foxkKC7WX7XnXwa4Ym4sb+++9fSLpIBARAAARAAARAAARAAARAAARiIgBhI9DbNFk99thj1WGHHaYOPvjg2gsBTbMn0J1dDW6yhbDRVdyIHARAAARAAARAAARAAARAIFICEDYCHU+T1aOOOkodccRwdeihr2uEsEH2/MmII9SwQw6tvT2B7uxqcC4rr3vdYWr48MOxYqOrtBE5CIAACIAACIAACIAACIBArAQ6FjaeeGK7GjhwoBo06MAoGELY6O3mwd//rnrmuD9TL7zudVH43zRy167d6pGHH1VveOPIPvZD2IiySMBoEAABEAABEAABEAABEACBggl0JGw8+uhj6uHNP1WP7hqgRo95uzr88EMLzn7xyXUibPDhkS+++HzxGXekyPZkXbFBwobauUvtOussNX/hP4jtuuTSeb3C/nLDFjVv3heS7w488EB1zvSz1cknv1fp39OzSy/9fBKGw3IkN676llq58rtq83/9SnHckyaenYT/07Gj1CXzLlX/uWFzEvztY0erz/7t7ESMo+83//b/qKuuviL5W3+H46Z4r2v9xx96n9Kg71fd+G+t1RiHqN27n2mlNa91VsnQdjgIG+LigIAgAAIgAAIgAAIgAAIgAAIgkJlAZmFj69bfq/t/s1H9+YgdSeK/emSQGv7mdzRe3AgRNkjIGHQg3Yix9wYV/jz//Ivq+edbYsDu7apskSMPYaP/736nXnj1q9XuKVPV4W94US1ffo+aMeNY5/+nf+LytvjATFjAuPvuu1VPT49asWKF+u73etRd636RiBj0PX/++Ni25J8XX3RZct7JjBkzkr8XLf6i+u2WrerLX/6yeuzx/0lEiiuvvFKNfP0h6sLPXaiOOe5d6uyz/x81efJk9Vd/9VfqxJOOSYSN/77/ATVnzv+njn77kb3eefbZ3e00Xz30MPXe956cxEdpbt16vzrjjI+2bPyqGjv22Nb7c9TgwQepT35yunppz9PJexA2MrdLeBEEQAAEQAAEQAAEQAAEQAAExAQyCRu/u3+r2vXABnXMYU+pgf33JIk9/vS+av1Dg9WQw45Sbx41Uu2zzz7iTNQpoFTYGDSodQvGy1eoptn31M7H1K5d20tDkEXY6PfsM2pAS8wYsG2rGvjAH9RLre1I9CFx4+kPnqZW3/3bjoSNpcuuUDet/pFater76tZbf9gWNv7wwG96cSJRgsSKj33sbPXE9geTFRQ+YePDHz5dnXPOJ1sCxDnqXX9+vPrc7Dnq0MPfoO677371tX9arD7w/gltMUQXNihhXSi5/vrvqtvX/ERdf/0NioSWtWt/or76lavUD37w/SQvEDZKK9JIGARAAARAAARAAARAAARAIDICwcIG/bL+4vbN6rjDn1IHDHipD66fbB2iDhz+NjX6LW9oJEqJsPGqgw5pbad4Vdv+nb//vXrx2z2q/1uPVPs89JB67umn1aBx71MD3jYmCbN795PqyaceLYVXqLDRf/t2NeSO29We7U8k+d2za5fa89zz6sWWTfzZ/TefUIcds9d+Xr3B/6b//+Jna50rNjgOXgnBwgZ/z1tL6O9QYYO3orzznceqf/zHr7aY/zERNkgc2bJlizrvvJmtlRyvrPJIEzauueZbybaXZcuvUQ89fF97y8zPfrYu+Zs+WLFRSpFGoiAAAiAAAiAAAiAAAiAAApERCBI2/vPeX6pBz97fWqmx04npuRf7qU2tbSm7D3iTestb3tS4myB8wgat1Dho8Gt68XnskkvUvs8+p4Z86YvJ9zv+7u/V/rt3q30n/6Xqf+SRyXdlrdwIETZY1FC7dqo9z+89J4SFDfo3iRv9nnlGvdR/X/XsJ85Rc6/8hrOcuM7YoC0n5557brLd4y/O+KD6xc/XW7eikOgQKmyQgPFnf3Z8sm3kO9evVM89t70dx+tf/yfqP/7j5+qHP/w38YqNn9z5c/X1r3892fZy1133qC9fcaW68847Fa8sgbARWWsKc0EABEAABEAABEAABEAABEohIBI2nmlNVn/9X1sSUeNtw3a1t5+k5ZjO3Hh0nzeoY47500ZtS/EJG685+PW9ztN4dvcu9cyll6n9WzfH7LfgkgTZ9n/8R3XAY4+r/d7YWtXysY+1MfIv/UWWBKmwsf/v/48atPGXrYNCn2qt0HguVdhIRI+j3qaGfO4vrKb4ztigrSgkGlx11dLWFo+14q0oa9bcqf7luhvVDTfcoP7rv9a3tsN8qrWdZZUauN8L7TM2aNvKBz84QX3hCwtaW6YO6yWOfOxjf6N+97utImFj29YHkvi//e1vqdbRGuqLly1RQ4YMaR0gehlWbBRZgJEWCIAACIAACIAACIAACIBA9AS8wgaJGuvX/0q9cb//UW989SvbDSTkSNy4f+ch6h3vOLo1+RsseSVTGDrz46mnnk1uv9A/9P2w1o0VeV5FmyZs2FZrUH6e/p/fqX1bqxgG/MmfqF5Cx6g3q9beh3aWzVUbdDjm28YcqaZM+Yvk/IhNG3+tLvvixcn/L774svZ7k1vPKYwenh/SuRD0OfTQQ9XH/2aKOv74Y3sxkggbLGrsefZZ1e/5lqjhEzaOOUYN+eSpTl/6hI17770rEQ1uuOE7LYFiU68bUNhWitxcsUFXrxKDAQP2Uzt27FBHHTVK/f3fL1EPPrhVfX7uRe3zOC5praDZb79B6jPnz+glePzT0q8lt5/wgaNpW1HoGfnkBzf9SL32tQcnt6L80z99RR1yyGtwxkamWoyXQAAEQAAEQAAEQAAEQAAEQCAbgVRh44nWoZDr/3OTOuKAP4pXaujZePr5fdSGhwerx154XWtrwSj19DPPqnM+8RlFV3PSVbH07xNPPFFdMHt6Mkl88IHHkn/zZJziGjPmrWrhZRclz3+16TfJv/mzdyK7sDWpfFYNG/aa1iKBP21N8E9P4r74oi+2zrnYL/n36RNOTSb+9OG4r7r6y8kklLYQfOmLS3qlo1/tqZ/pQO+nCRt0c8Z++x2Y6omd//7vqt+PbmsdLLqf6n/SiUq9613t8DRZ5oMn6UuapL/znce3bvKYrK5cfmX7YMy1a3+YCBv6TSFPPfWY+vSnz2+H5zM7+MDLzZs3J7eNXPPP/6T0CbtP2Nj/oQfVoP+8N8mjRNhQb32rmnPPr7yl0dyKQi8Qu9e+ZkR7K8cRh78lESUGDOyXfM+f3bt3tDnRCpmXXnq2F7fWopLWFqiB6nWvawlJGlM9LPmKPsTb/P7AA4ckB4KawgaFpzzpz/bpd4B68smn1Zve9L+S+B555AHciuL1PgKAAAiAAAiAAAiAAAiAAAiAQH4EUoUNEgUef+zJ1uTvcfXWQferww96NijlB57aT2159s1q4IAD1ajRI5LzNqZMnqGWLFnSmgD+QX31q1cmy/dpy8FnP/u55NrMs8/+y17XalKCtGrkq1+7PBE2li5dnpxpQJ/LF69Qjz/+aOv9q5O/n3zyyeT/Cxd+sfXOzuSAyC2//a2a1rri89pvfVO96lX7JMLG4MGD1P/+37PV2485Sn3tq19X9967vjUJfl1yTSin841vfLNtqz6RTRM2Dh2+d3Lr+tAhov1WXKX2e9Wr1L4nHN9L1OB39O0oEmFDvylED28KG3/84zb1xS9d0brJ47b2VglKM03YoDM1Dv71r1T/EW9W/Y54fZLFF+64We3eb4B6+g1vTP5+9U/Wqhd+/4fk388ce5x67eTjUhnQQ9uKDe9LgQFYYLKJE4FRiYJTemZaOGNDhA6BQAAEQAAEQAAEQAAEQAAEQKAjAt6tKBQ73YTy+n029BE2Nt6/o1fiY944pNffJGw8OOC4XjekzL34i+qjHz1T/ap1Zgd9rlt5naKbJCZO/LC66KKL1FuPeqP1yk1esaELGzOmz1af+tS56n3vO6UtdlCcJJ5ceOGc9vfnf+Yi9ZGPnKnGnfxOdfqH/lKddtrebRIXzP6UOvuvzmmdA3J0S2j5Yy9hQ09HNyqrsJFsQfnK19Sg952k9rz92F7ncOjxm8LGpk2/bj+mAzVJfOEVG/zgsssuTrasuISNUaNGtVZB/EH9xUcmtHh9RixsHLT512rwyNZNLm98SzsPz91wtdp+0KvU8y/f6DL4+99V/VtXv+7+wCnq4n/5vlpx9QXeAlmEsOHNRAEBIGwUABlJgAAIgAAIgAAIgAAIgAAIRE+gI2Hj7t/8Ub1l5BD1wgt71H//4Ul13Fte6xU2SKCgDx2+eNppp6h//udvq/mXzE9WVZDAQVsDPnjqK4dO8pkKNmGDt1mMfP0hvX4tN78nMeWEE96tzvrohEQ0oe0lf/d3i1s3Wixvrdy4UH3gAx9U99zTutXi5RUb+lYU2jYjFTbMg0P192gLyj6tg1T1a2Btpc+2YmPmzP+3dW3q8nYebVtRaFXJnNkXW7eiXHDBBerd73lXaxvFEX2ulk1bsXHIup+qgRNaZ3QM3C9V2HjuLUeqi779r0GVyXUryvDhw9XyFYuTuJYt/VZyS4leBmy+IX+/fezo5ApZEuHmzftCst2JPvSMtxNRGaIrWm3bYIIyLwwMYUMICsFAAARAAARAAARAAARAAARAoAMCHQsbJGbQFa+//O2jImGDzrS4afUtrRUSj6mvfe3L6vLLr0i2o/zmN79W11//3eR8BRYmaIUCfZ544jF19dev7LMVhVZsfPazn22tVnhjL2GDVmx84QtfaH/PKzZopcYHPnBqcjjkP/zD36vj3vEO9Wxry8ohhxyu1q3792Sbi20rir7dI+sZG7ta9g184QU14OWVDjafZTljQ7oV5X+96YjW9pxd6sUX917Tyh+vsHHGJ3qFN1dsDGzZtWfAADXsPYclW0yyrthgQeKggw5q3TTybbVHPanO/8zFyaGckyZNSrYo0eGev92y99YS/nB5ofeuuebq9mGjdP6IXpZI/Lrmmm+1zynh7Uwd1B3vqxA2vIgQAARAAARAAARAAARAAARAAAQ6JlC4sEHndpDQQJ81rfMellzxD4nQ8Z73vFvRbRW0YsG2EsO2YoPO2Ni5c2dyU4h+vgF9T58LL/qM+s2vf63OP/9i9a//ep0aMnRQe5vLv/3bavWjH/1YLV58eSJq0IoNXdjIshXFdSvKzvv+Ww1s3Qk6sLUaIe1juxUl7fBQjku/FYW3rrztbUcmXFyrWkKFjT1P7VD9DhqiTGGDbiZhMSMPYeO00z6Y3Nxy2GGHtVZeXJqcfXL00X/auhX37LawQStrdGGCbKT3hgwd2jqnZbS68G8XJAerQtjouH1ABCAAAiAAAiAAAiAAAiAAAiBQeQJBwsZrD3yul0H3tLaiDD5g3+S7nU+/oI41tqL8/sn91RMHHNPrjA0KSysqjjzyyNb1mF9Vt976w2TrAG2X+PCHP5RsRXHdimJuQ6BbUT4/7+9aV73ufPlWlLckt5/wrSgHta6YfeCBB9XESRNb2zTmJKIJnbFBv/jv2PFIa1XH//+yuPLl1mqQX7aFjay3opBt5naUp1oT7Jdu+K7af+BA1e+TM1PFDX0bCoOm+J5/fpeiw0BfddAhrbM5BiWTer5BhMPRrSgUhsLTIa30oUNXKax5k4fuRMmKjRd+eqt64Tcb1cBJZ6sX1t7U64wNEjayfFxbURYsuFjddtsdrSuC36l+97statu2B3sJG66tKOTTz3/+861zWj6rPvOZORA2sjgF74AACIAACIAACIAACIAACIBADQmIhI1r7/2heuyxJ1S/ffr1MnHXzt29/h40uO9Vp4cffqg668j39UHDN4jQZJ4n6SRq0FWe9KHJOH94gn7gAYeoV7/6Ne3veRvGk0++pHbvelodddRR6m3utosAACAASURBVOmnd6ndTz+q+vcf0NrC8qw6tLVK4lWtW0joxhT6nuOmMynoQ9d+Uh4o7gMO2CsamOlIb0Wh+MgWvkqU/qazNQa0rnfdt3W9q/rrj6n+hx9uLSZke1E3eOgZ8Akb/Ya+Rj29zx71/KDBatDGX6p9hh2htu/Xv314aN4rNn784x+3DpKdqN797j9PVm6sWvVvfVZs2Lai0He0CueZZ15IzuXAio0atkbIMgiAAAiAAAiAAAiAAAiAAAhkIOAVNn78yIYM0fZ95X3DxuYSjysS1/We9P0LLzzf52yJrJlJO2OD49S3pJBY0X/DJtV/331Vv2OOsSZrbkHJmrcs7/mEjWcOPlg9NfrIJOoBf/yjOujf71RPvenNXRM2SJA466wzkrM1rr++R33m059Uxxz3Lu9WFBI29t9/T+vWl8+2VvA81RY26ByWT37yHPXOlkjy93+3RO2774DWyo4v9NrKkoWb5B2csSGhhDAgAAIgAAIgAAIgAAIgAAIg0BkBr7DRWfTNe1sibJDVJKgMHjTMea0rkylrpQannyZs0HWvLGpw+P7bt6v97vuteqYldrw0eLDKeysKCRuLFn9R/eH3D6tFixap82b8dS9hw7ZNSD9H5MLPXaj+c8PmtrCxZs2d6htfX6ne9MbD1ebf/p/WdqPL1Rve8OZky1O3PxA2uk0Y8YMACIAACIAACIAACIAACICAUhA2AkuBVNjgaGn1xsABByRCB39oFcdzzz+tdu3aHph6/sHThI38U0uPkbck0RYj3s5DAgSdG/LSS88mYgR9f+CBQ9oR8TYh/RwRPmdEvzHmoQd3JVuVBgzon8RTxLYfCBtFlyCkBwIgAAIgAAIgAAIgAAIgECMBCBuBXg8VNgKjLzx4lYSNbhtPwkkRggbbAWGj2x5F/CAAAiAAAiAAAiAAAiAAAiCAFRvBZQDCRjCyaF+AsBGt62E4CIAACIAACIAACIAACIBAgQSwYiMQNoSNQGARB4ewEbHzYToIgAAIgAAIgAAIgAAIgEBhBCBsBKKGsBEILOLgEDYidj5MBwEQAAEQAAEQAAEQAAEQKIyAVdgoLPWaJnTssceqww47TB3cugr1m9/8Zk2teCXbTbOnSg7R2e6///5VyhryAgIgAAIgAAIgAAIgAAIgAAKNINBH2HjiicfUQw8/rHbvelo988wzjTAyTyNocnrgoAPUocOHqwMOGKSeeXa7evihHWrnzp215EX2DG5d2zr80CFq//2Gqqd2blePP7a9Zc+uWtqTp687jWsv20Hq4NcMVQcNHqogbHRKFO+DAAiAAAiAAAiAAAiAAAiAQF8CfYQNEjOefnpX679n1XPP7QYzg8DAgQe2BI39ElGDrg59/vkXE3Fj966X1AsvPlc7Xvv2H5jkmVafsD0kbjz/3Est2yBsdeLQAQP2VwMG7pOIGsS2f/8BnUSHd0EABEAABEAABEAABEAABEAABCwE+ggbL774fDJZxyedAE1U+dMEXk2zp0rll9lC2KiSV5AXEAABEAABEAABEAABEACBphDoI2w0xTDYAQIgAAIgAAIgAAIgAAIgAAIgAAIg0HwCEDaa72NYCAIgAAIgAAIgAAIgAAIgAAIgAAKNJQBho7GuhWEgAAIgAAIgAAIgAAIgAAIgAAIg0HwCEDaa72NYCAIgAAIgAAIgAAIgAAIgAAIgAAKNJQBho7GuhWEgAAIgAAIgAAIgAAIgAAIgAAIg0HwCEDaa72NYCAIgAAIgAAIgAAIgAAIgAAIgAAKNJQBho7GuhWEgAAIgAAIgAAIgAAIgAAIgAAIg0HwCEDaa72NYCAIgAAIgAAIgAAIgAAIgAAIgAAKNJdBH2FixYkVjjYVhIAACIAACIAACIAACIAACIAACIAACzSJgFTbOPPPMZlkJa0AABEAABEAABEAABEAABEAABEAABBpJAFtRGulWGAUCIAACIAACIAACIAACIAACIAACcRCAsBGHn2ElCIAACIAACIAACIAACIAACIAACDSSAISNRroVRoEACIAACIAACIAACIAACIAACIBAHAQgbMThZ1gJAiAAAiAAAiAAAiAAAiAAAiAAAo0kAGGjkW6FUSAAAiAAAiAAAiAAAiAAAiAAAiAQBwEIG3H4GVaCAAiAAAiAAAiAAAiAAAiAAAiAQCMJQNhopFthFAiAAAiAAAiAAAiAAAiAAAiAAAjEQQDCRhx+hpUgAAIgAAIgAAIgAAIgAAIgAAIg0EgCEDYa6VYYBQIgAAIgAAIgAAIgAAIgAAIgAAJxEICwEYefYSUIgAAIgAAIgAAIgAAIgAAIgAAINJIAhI1GuhVGgQAIgAAIgAAIgAAIgAAIgAAIgEAcBCBsxOFnWAkCIAACIAACIAACIAACIAACIAACjSQAYaORboVRIAACIAACIAACIAACIAACIAACIBAHAQgbcfgZVoIACIAACIAACIAACIAACIAACIBAIwlA2GikW2EUCIAACIAACIAACIAACIAACIAACMRBAMJGHH6GlSAAAiAAAiAAAiAAAiAAAiAAAiDQSAIQNhrpVhgFAiAAAiAAAiAAAiAAAiAAAiAAAnEQgLARh59hJQiAAAhETeC6665TU6ZMaTNYuXKlmjx5ctRMpMbfdddd6gc/+IFauHBh8srcuXPVmWeeqcaOHdsrin79+rX/3rNnT/LvRx55RP3sZz9TN998s1q6dKk0yXY41/u2tIIj7+AFPX0zmgkTJij678QTT1SjRo0KTqVTZsEJ4gUQAAEQAAEQaAABCBsNcCJMAAEQAAEQSCcwceJEtXr16nYgmniuWrUK2FII0AR7/vz5atmyZdZQpjhkExs6FSBc73cab6eOTxM29Lg3b94cLG6UbVunbPA+CIAACIAACJRBAMJGGdSRJgiAAAiAQGEEtmzZokaPHt0nvSyTzsIyXYGEZs6c6RQ1OHvr16/vs3JDz3qnk/RO3+8WRqmwQatbLr300qBsVNXmICMQGARAAARAAAQKJgBho2DgSA4EQAAEQKBYAvo2FFplwFtSzBUHugBiPtPjMAURetbT05OsCKGVIFOnTu2zzUWfrJIYcPTRR6vzzjuvvT2D0r722mvb2z1c8dAqiq985StJOHp/wYIFavjw4W2gvAWEv5DkzeYN2n5ywgknJI8oL1/96lfViBEj1I4dO9SiRYva+dRtMCfkrsk/59Fnc9r7aZN/snnt2rWJKEP5O+uss9S4ceN6mam///DDD6sbb7xRzZgxIwkj2aaUlv62bdvUyJEjrT7pxOZQn95+++3q+uuvb4tT5Mfzzz+/D4tiayNSAwEQAAEQAIHuEICw0R2uiBUEQAAEQKAiBHgbCm8/Mf/Ws8mrFMytKq53zC0uHJf5vm2STgLB7NmzlWtFCcW1fPlyNX369CRaEhWmTZvWa0sNTdz1rSK6sCHNm81NixcvVnPmzEkemUIO5eNv//Zv1fjx49U73/lONWzYsCRciLAhsTmLsDFv3ry26KLbZa6c0OMmX+nblOg9n7ghFTb0ctCpzZQvqU/JHgpr+/hsq0i1RTZAAARAAARAIIgAhI0gXAgMAiAAAiBQJwIbNmxIVkfok1V99YW5lUKfEG7dujVZpaD/Ak/nctBklT56PPw9/Up+8sknJ8/XrFnT/nVcnwjzxJIEgiFDhigWU1hAoFUZtlUY5soTOvzUPBSVhY2QvNn8mWU7RMgZG1KbQ87Y0NmzILRixYr2SgyfP8xVKmlnsEi3ougiQqc2h/jU5OYqU3Wqy8grCIAACIAACKQRgLCB8gECIAACINBYAvrEloUKfZKnr4ggCCQ2DB06NOHBYoUudmzfvj0RI+ijn0Ghr5TgSSWvyKCw5tYHXuVggjdvIKHnHLeeHudDz68rrC9vZQgbepppNocIG/pqDdpeQox1X7u2zeg+lQo6EmFD93+In115CClv+soOKuMf/ehH2+W2sZUdhoEACIAACERNAMJG1O6H8SAAAiDQbAKSCah5LgVvw+CJME8o07YzuChy3L4Jc9oNJL44fCslfHmzPdcnxiYfV3y+fJjxdNNmm5ijCz8hgolP+DGfU7mZNWuW9TaUvGz2+VRfvcJhSWih80ZoFRI+IAACIAACINA0AhA2muZR2AMCIAACIJAQ0LehpCExt6Po79H2EL5RxQwXIpqkCRt6evTr+qRJk6xbUUIm4yF5s7FJO2ODwtO2iD/84Q+9Jsohwka3bS5S2LBt/zFXApnlsVM/+4QNek5bqG655Zb2Vhx+x3eTDZoPEAABEAABEKgjAQgbdfQa8gwCIAACIOAl4DpI0nzRdiWnflgo33Zinrng2hpgy1iasCEVBPLYiuKF9nIAXXjIeisKRZVVjMmySkXnE7IVxSeChPhTL3PmIZ1SP4duRZH4NOT8EEl8CAMCIAACIAACVSMAYaNqHkF+QAAEQAAEOiagnz2hn62gR2wTCvi5eSin7SYJ20Gh+s0XrjM2zC0Z5vkb999/f/uqVcqPbUUA50c/Q0QPG5I3F2yJMKT/+i+duJuCB4kQLptDhBH9LJSQw0PzFDbMQzr1G2WkfnbZHOJTMy1innYtcMcVDhGAAAiAAAiAQMkEIGyU7AAkDwIgAAIgkD8B/Rdq/SYTPSV9Irxu3Tp1/PHHtx+bE1Q+eNTMqWvyT6scrrrqKudVqHo8pohCz/QrSHn1Qeh1r9K8pdFPEzckKxLM91lwkNrset81+c9y3Wuewgax1MuVft1rpzZT3FKf6luJTP+66kP+tRAxggAIgAAIgEBxBCBsFMcaKYEACIAACBREwHZDhpm0Ll7YtqNwHK4VHxwfTVjXrl2rli1blnzF5yfoN5/4Dg/lSS9NhKdOnZpcE8u/sOvnNVCev/KVr6iFCxcqWhEybdq01F/iJXnzuYS2pdx2221qzpw5SVBK9/3vf78aO3Zsr1dtNur55Xdnz56dvCex2fV+Gk8SFm6++ebEH+Q7OjCTeOqfkJUgNj4+f+qrgXT/dWJzSHmjsLTC48c//nFSVuhDZWv69Ont64p9fsdzEAABEAABEKgTAQgbdfIW8goCIAACIAACBgHfJBvAQAAEQAAEQAAEQKDpBCBsNN3DsA8EQAAEQKARBMxzE2hFiH7ugu0mjkYYDiNAAARAAARAAARAwEMAwgaKCAiAAAiAAAjUgIDtjAY9265zQGpgGrIIAiAAAiAAAiAAAh0RgLDRET68DAIgAAIgAALFETDPTaCUaaXGqaeeqkaMGFFcRpASCIAACIAACIAACFSIAISNCjkDWQEBEAABEAABEAABEAABEAABEAABEAgjAGEjjBdCgwAIgAAIgAAIgAAIgAAIgAAIgAAIVIgAhI0KOQNZAQEQAAEQAAEQAAEQAAEQAAEQAAEQCCMAYSOMF0KDAAiAAAiAAAiAAAiAAAiAAAiAAAhUiACEjQo5A1kBARAAgTIIbNmyRV177bVq4cKFSfKLFi1Ss2fPLiMrSFMjwNe77tmzJ5WLGU76nh5plndCneVLw/c8ND09vK2Mz5kzJwni45uFU6gt27ZtU7fccouaMWNGktzcuXPVtGnT1KhRo9rJP/LII+rGG29sh6FDYydNmqTo2l/+SMJI0srCWhKvJH962hMnTlSrV6/u4yNJWllswDsgAAIgAAL1JQBho76+Q85BAARAIBcCPHngyGjCNH369FziRiTZCUgnxxA2/IxtZZxFhLKFDZqkjxw50mrE+vXr1dixY5Nnpg303YQJE9SqVava7/rCSNPyE+0dQhqvL396rCtWrGiLOLqPpGmF2oDwIAACIAAC9SYAYaPe/kPuQQAEQKBjAtIJdMcJIYIgAlK/SMOlJZ5HHD7jfGn4nvviL8I+aR6l4SjPPIFfuXKlmjx5cmIGXet78sknq/POO08tXbq0/bcuOvJ7a9asUePGjROFkaSVhbMkXrYpzQZKm4QLio9XkNF3urAhSSuLDXgHBEAABECg3gQgbNTbf8g9CIAACHREgCdgeiQ8iZAsG+f36ZflefPmqSOOOCKZiJkfDrd582a1ZMkStWzZsmTSNmvWrF7L7XlSd8UVVyRL0OljLrkPiYu2IKSll5b/6667TvX09CT5oF/Gp06d2p542qBL8+Wa9LpWXviYSVZs+GzR4yB76Zd1l80+psTGFmb06NEJNtcKCQk/CmOuUmBfuLYtuMq4zQ8+26Tv+GzVy8/ixYsVbYsxuehpcZitW7eqESNGJK/zygXeOhYSJi2tLA1KXjZQ2nqdPProo/uUGUlaWWzAOyAAAiAAAvUmAGGj3v5D7kEABECgIwKuSd+OHTuSPf4sLnAiNKmk8ziGDBmSfGW+7zqfw5YOx6lP1vhXXdMoPV5pXK4l63p6rvzz5MnMh/6ruvlMmq9QYcPmYJsNPFk145fYwu+QiMRbNDhd3WYJ07StAhSnT9hIs5cEmilTpih9iwaF37Bhg6JJsM0/UmFDYpvJNqutvkrL8dJZG5deemm7nqUJEtJyZaZtpuXLm/R5FhsobhJIaSscCTjSlS/dskFqK8KBAAiAAAiUTwDCRvk+QA5AAARAoFQCtskDTyBty8b1ySO/S/v8SfQgQYRFD90oDqe/a0uDf3WnVQp0cCKtGhk+fHgSlTlx98XFS9ZZBODJj26TK//8/fbt2xN76Jd836/wUhulE9Cs8blWcKTZoqd12mmnJTbrIhOzlzC1bRVgX0uEjTS/sg95iwaXsZkzZyargHTBx1b+dGHA5CSxzfWOLc9ptvoqPE3uaSsGCziSMiMJY0vXTMuXN+nzLDaYcUuFjW7ZILUV4UAABEAABMonAGGjfB8gByAAAiBQKgHb5IEFBp4MUwZJtBg6dGivrQCmAOAyxBaO47NNAElIIHHj5z//eXuvvSls2PKmx2U7qJCe61sZXPnniTJNoMePH5/8esyHOHZqo3QCKmXmEjKYl8QWFwcz7qxM03zNPKX2miKG5Nd6G/NObAsti9IKTkLe/PnzE5HGJiDmuWLDlZY0r65wndgQKmx0y4ZOGeB9EAABEACB4glA2CieOVIEARAAgUoRkEz6zMmna9uDb9Lv29tPggadN2BugdEFi1BhwJYnX/71CRO/T4IIbQtwCRyh+fKxyBqf+Z7EltC0sjD1/fouzYN5CCWvtDC3p+h5lJRxDhNimzTPkgpPfjrnnHOSsm9uqZGkIwnD+UhLy5ZXk41rO1GnNoQIG6E2SHyAMCAAAiAAAvUlAGGjvr5DzkEABEAgFwJ5rNjwXZmZ9mu8voKCf42nrS0kINCWCFolYhM2pKtJ0vLmm2zT5GnTpk3qvvvuS86ecB1cSfmT2mhL07aiIWt8LpvSbJFOin28iEPaah/dj65JrM+vOivaekJXpab5RfdN2lYUiW2uVR6+1UO+iqpP0nlbl/5OyMGgaQeMUpy+tLIKG754JTZIhQ1fWj7eeA4CIAACINA8AhA2mudTWAQCIAACQQRsE7rQMzakwoZ+CKgtDc7Lww8/rIYNG6buuusudcIJJ1iFDV9c5lkPfE6Gfj6Db0KfdtaHaxLmyxenydd00kT9O9/5TvvQTnM1iTQ+1yoUTk9ybolvFYmEaadnbPjsJe6cBvsg7VBXqbAhsc0sL1ltNcsOi0Hr1q1Txx9/fJ/6K7kqVRJGF55caQU1HlrgPGyQChu+tLLagPdAAARAAATqSwDCRn19h5yDAAiAQC4EbJN7/RdRPRHXrShSYcOWYRYx6JntBg9Kk5bn86/iaVsG9LhcN1bwBN814bVNnCUTaGm+zEm5ycQUKGzMQm5FcaUXeoYD5UPCNOtNIWn8zENB9cNcKV+63228JFtRJLaZ8UhtTVsNoh+sass7lwfb+SbmShVfGGlaoQ2LNF5f/iTChjStUBsQHgRAAARAoN4EIGzU23/IPQiAAAh0TCBt68KNN97YXklAt4lMmjQpWUnBH8nyfV1AoAnql770peRwRLrKkq911I3giThN2qZOnarGjRuX3IzCE3FOUxIXTYCXLFmSpEfxXXTRRb1+EfdNOHt6ehJRhfMyefJkJ++QfOmTM+ZAWyroYwobJMSwDbTaZNasWcmNMS4fuFbgpNniW7miC1c+ppQvPQznWXqrjM9etpu3LfGVqGkVQSJsmPmWlheJrWnlzHUgK9vD7M2VPbb66AsjTSu0UZHG68ufRNiQphVqA8KDAAiAAAjUmwCEjXr7D7kHARAAgVoQkAogEmPyjEuSnjRMVfMlzX+dwtEEedq0aYnolHZoaJVsovLhW9lUpfwiLyAAAiAAAiBQJwIQNurkLeQVBEAABGpKIM9Jf55x5YmzqvnK08YqxKVvWfEdGlqF/FIe6KyYn/70p2r27NlVyRLyAQIgAAIgAAKNIgBho1HuhDEgAAIgUE0CeU7684wrT1pVzVeeNlYhLt6KQFtQPv3pT/faGlWF/NnyQNurzG1cVc0r8gUCIAACIAACdSQAYaOOXkOeQQAEQAAEQAAEQAAEQAAEQAAEQAAEEgIQNlAQQAAEQAAEQAAEQAAEQAAEQAAEQAAEaksAwkZtXYeMgwAIgAAIgAAIgAAIgAAIgAAIgAAIQNhAGQABEAABEAABEAABEAABEAABEAABEKgtAQgbtXUdMg4CIAACIAACIAACIAACIAACIAACIABhA2UABEAABEAABDogQLeh7NmzJ4mhX78nWv9+tTM23/MOstGYV0MY+cL6nmeF1q149fzo5SprPvEeCIAACIAACMRCAMJGLJ6GnSAAAiAAArkTMCefvgmv73meGSwyraLybdpUlo2h6YaGZ54QN/IsWYgLBEAABECgyQQgbDTZu7ANBEAABECgqwQgbOSPN00EgLCRP2/ECAIgAAIgAAJNIABhowlehA0gAAIgAAKlEMhD2KDJOn/0bSy2CX7IdzoQM15bejaAnB7nMTQe3TaK37ZNx7TfJWzY4jLzZ6bh4uVi4ypEkjy6bE1j4OODFRulVGskCgIgAAIgUEMCEDZq6DRkGQRAAARAoHwCtkmnb8uBb8WB/jxExHAJBub3vvRNqjZBg8JI4pHk3xaPSwBxpZsmZmTNp85Bkkefrb7nnJ493CtnuJRf6pEDEAABEAABEKgmAQgb1fQLcgUCIAACIFBxAi5hw5dtFhvSVibYwuirE3xxSMUHW7i0SX1aeJ8oY74rsd8mtISsapEIG2n+kuQxSxjJO6+IHRA2fHUKz0EABEAABEAAwgbKAAiAAAiAAAhkINDpig3J5NYmFkgEhLKFDZsgwd/5RJm0VS8SoSKNj29FjU9IeUVscN9+o28v8dmqx2fygbCRoVLiFRAAARAAgWgJQNiI1vUwHARAAARAoBMCRQobrgl9pyKATQDRmbi2ULi4+c7gkIgyndrkS0MXHsiOLNfzuran6PGF5CNNAME5G53UUrwLAiAAAiAQCwEIG7F4GnaCAAiAAAjkSiBmYSNNDEgTS3yT/VChxXd2hWSFRoiQwgUo1A7JShOX7RA2cq22iAwEQAAEQKChBCBsNNSxMAsEQAAEQKC7BCBs9Obb6WTfJhqYHpQIBJJ86PFC2OhuPUHsIAACIAACIFAEAQgbRVBGGiAAAiAAAo0j0KmwQUBCJ+rSCbktbml6kjR8+U7bwpJ2+CdvE3GtCPGla9oYGt5WSF3bTtK3j+y9wtcVRspnrz04PLRxjQcMAgEQAAEQyJ0AhI3ckSJCEAABEACBWAiYk07f1gffmRXSa1tdwoUpSvDfvrMvXP7yrWawxc/f2c6ykNgfkmaWrSghZ2zYbCGWaWdssKBhrhwxWUn4QNSIpSWBnSAAAiAAAp0SgLDRKUG8DwIgAAIgEC0BTDyjdX0hhqN8FYIZiYAACIAACDSAAISNBjgRJoAACIAACJRDABPPcrjHkirKVyyehp0gAAIgAAKdEoCw0SlBvA8CIAACIBA1AZ58mlsLooYC4zsisHe7C87W6AgiXgYBEAABEIiKAISNqNwNY0EABEAABEAABEAABEAABEAABECgWQQgbDTLn7AGBEAABEAABEAABEAABEAABEAABKIiAGEjKnfDWBAAARAAARAAARAAARAAARAAARBoFgEIG83yJ6wBARAAARAAARAAARAAARAAARAAgagIQNiIyt0wFgRAAARAAARAAARAAARAAARAAASaRQDCRrP8CWtAAARAAARAAARAAARAAARAAARAICoCfYSNBQsWRAUAxoIACIAACIAACIAACIAACIAACIAACNSXgFXYmD9/fn0tQs5BAARAAARAAARAAARAAARAAARAAASiIQBhIxpXw1AQAAEQAAEQAAEQAAEQAAEQAAEQaB6BVGFjzJgxzbMYFoEACERLYOPGjYntMbVtsDmO4g4/x+FnsjJGX8PuuPqtGPzd9HrcdPtiKKN16lW5vHmFjWuuuaZOdiGvIAACIGAlcNNNNyneZkfCRgxtG2yGn5vaHMRYtsmXsHvvBD+G9hv+3rstvon+bno9brp9MdfNKo4p9PIGYaOKHkKeQAAEcicQQ0drQoPNcUyA4Oc4/BzzYDrGMg5/Q9jIfSBUUIQx1NcYbCyouHScDISNjhEiAhAAgboRiLETgs1xTHjh5zj8jIlucye6rv40xrodQzlvul+bbl8MZbROY3wIG3XyFvIKAiCQC4EYOlqs2IhzqT7KNoSNXBrJCkcSYxmPefLUdH/Dvgo3NsKsNd2HQgyVCJZJ2DjuuONSM3/33Xcnzzkc/y2xWPqONJwkTYQBARCIi0CnndBDDz2k1q1bpy677LIE3Cc+8Qk1fvx4NXLkyDbIxx9/XK1du7Yd5uKLL1YnnniiOvjgg4PCSNKSeK9ONm/ZskWtWbNGXX311YlpZ5xxhnr/+9+v3vGOd0hMbYepk826YTt37lSf//zn1Z133qlC+s88Jj+S8pZX2XaNJZpsM/noF7/4hbrtttvUDTfcoN773veqU089Nfkv9FOXM1khlwAAIABJREFU8i0dM0rtr4vdZI/ZllFfcfLJJ6tRo0ZJza1le0btyPe+9712G059ZZYynrVNy6sd0510wQUXWNtkSXuY5uws5blI+yQM8raP4ivSRkla3bBR0ghwuaO+4vLLL+/zijkfds2PqZyecsopSZ9ji4ci5rRuvfXWXmNVST6rEgbCRlU8gXyAAAgURiDLQIIzRx3g6aefbs1rT09Pe8DKHYQe0OxQfGGkaUnA1cVmOs364x//uNWkJUuWqPe85z0Sc5MwdbHZNOhb3/qWuuKKK5Kvi5zkS8ubr9zqAyRX+U9Lq6k2E4ulS5e2J3s6m9CyXafyXSVho8gyTgLWzJkzre3VN77xjeAbuerSnrkYk6jj4pHnpDFPH3O+SKThHzLM9knSHtbZPgmDPO2juIr0oTStvG2UDGRIGJ06dWo7qD7G5C+lwgaF5zbJJjTecsstin6Aoz4q9EckiS1FhelI2AgdfEiMkq7EkIaTpIkwIAACcRHoZIDIAxy9Y+DOglYWXHjhhe3OgzqJj3zkIwlcfo87DX4nLYwkLann6mIzT+r1gb8+8Ajpd+pis+5DcyATYm+nk11JeZOUW0kYtlMv/9KybIari5/Z5vPPP199+MMfVoMHD1Zbt25NViTRd2effXYQgrrYbTPqS1/6UrJixTZQ90Goi9084dUnClw30n41ddlfF7u5HdHFOv6uCEEnr3aMJ9j6yhP6Tm+TJW1d3uW5SPskDPK2Tx8vdTrOkuRfwrMbNvriNDlQX2nrL0OEDYqT215qTw499NAkGzzG4jGsJG9VDdNVYcMmPlAnTh0ZdWgEkJQoffm29B1612xgSG2i/2j5bifLO6vqLOQLBEAgHwKdDBB54m1OOPW2i8PYOg6ewISESUtLSqQuNtvs4VUcoZ1uHW2myRB9qB8z+ziJr+tiM08I8vh1qC42c52/4447ElGj009d7Dbt/MlPfqJmzZqlskxyKa662O36AS7rD3NNsLsIAS+vPprKGvuK5i38y7neH0v6cV89D/VrkfZJGORtH8VXpI2StLphoy9OZs8iqGsrVKiwYRMxbGIHpe+bs1MY6stXrlzZHrOY2671OrRs2TJ1yCGHJD8A0qcb8/ZChQ3Xch998G86KG2JkD7o05fu6oWlk319kkKHMCAAAvUjEDqQ8FnI7RQvtZUMaCVhbOmaafnyxs/raLPerlPnPnfu3KB9n3WzmX85YuFf7+Oa5me2lcQqspc+NOmhs1T4V6Sm2cyi1Xnnndc+QyarzcSmbuWb8kznx5x00knJD1s8uJX6uW5tGbdfthUbRUzwfVy71W9l7dtc+c2jnGexlfJDvqNVl9Qm2ezKw9Yq2ydh4CtnedhHaXTLh3mMs/KyUc8Lr/DjeSxvFTFXuYUKG5QGi8tUvulDW8TM7ZCSObtru53evplbEc0f90z+nc7bOxI2bIVBVzJN2DyQYSGDoelLa1zv6Iayc/VBH7/Hv4Tw8s4sA0NfJcVzEACBehPIuxPiffPc4UgGO5IwNspmWlJP1NFmfe8yCRuf+9zngia9dbKZ+yzuD8v4VVdS3iTlVhLGddYE5UH/sUNSvuvi57SzJkJtZk7z5+d37WkR7VinqzXqZDcd1vcv//Ivfc5UKeqsCV/d6Za/WdDxjdt9+ePnedTvLLaa+auysNEt+yQMfH7Mw3+URlE22tIqykY9Hf2HDtrZYJszU/gswga9R6s0Hn300SRJfRUF50EyZ+cxGv04QXnkA0opDvMiERZOSNymFYvdmrcXKmzYDtgh4/W9hi4H6Us3WfHXwfEyGvoV4N3vfrcaPnx4plOnfYUXz0EABOpPIK+OlhrxK6+8MvnFWR/ESSZ2kjA6aVdaUm/U0Wa2jcXs0AlBnWzmX/P5tPKyhY1ul22a/Nx7773JQbFjxoxJXN10P7NPbRO+Mn/B77av9TaKx4GdbMepS70mrgsXLmwv0WYOWVaf0bt1sVu60rqIvquTsm3mr4rCRrftkzDw+bHTclukjVnHWZ3aaDLkea55Fg/PdfX2M6uwoddTFiZsbbWZN9v5QPTDzLZt29SmTZvaQq4pbJhtfrfm7R0JG75DzVywbZXAdUWsdPCvF0a986Aln1mu1fJVVDwHARCoL4E8OiF90GounZO0W5IwTDgtLakX6mZzFQZUlIci/Gz+MkPplilsFGGzq9xmsbsuZTukzkvqdV3sZlt4VVKoQGmyqIvdaVtRsjCoi93kL5o00ZXGdLsTX3FL++vp47pq0lXms9rdaTsm6YPyqNNVtk/CwNdWZbUvj/43JP+djLM6sdHGL+12OAqvn0+UVdjwjTPSVhjynJ3a9C9/+ct9xFuK2zWv18e1/MMgf0eiSafz9lKEjTRBxHSQTd23rdjQQd13333q97//ffILapaTp32VFM9BAATqTaDTTkjvAG3XNEoOFJOEMTv2LFdCsqfqYjP/kv+FL3yh1wGLZUx4i/Jz2gBCHyBIal2d/EyTHvNXnCb7OY9D6vQyUBdfc571fd2dXCdYF7vzmPTW2d963nncXtTKpDzabsmkWNqPp7XdWcpzUfZJGPj6pSz2ScY+Wdi76qSPZ7dsdMWbtlWT3tGF0W4LG2lzdl51QWPTN7/5zcmYjc5Qkggb3Zq3FypsmFfqsHqvHyJlOsh2DU/aGRtp+3x8BRPPQQAE4iCQtaNlOiy4uk71l1wBJwlD6fnSknqsLjZzm6+fvcRtfujVoHWxuUrChq+8ScqtJEyMfuZf4agcf+ADH0gGgTzZDy3bVO/rUr65jbJNRKTtV54T/KLKeNp1r1kOT62Lv9nPPB4nUeP73/9+snqjqOt98/CxZFIvaet8ZTyLX4uyT8KgG/ZJxj5Z2LuEDR/Pbtloi9d3wLL5g3+3hI2QOfutt96aHOyurzTxrdjgfOc9by9U2HDtu9P39pgOku7VYweYhaTT01V9hRnPQQAE6kcgy0CCrdSFVZvl3JjbzhQyV5D5wkjTknigLjbnuS+9Ljbb/Jdl5UKnk11pefOVW31Qqtuml/80P5urdXzlu05+dv0SRzYUeRtMkb42BWHfNuam+JtvNbDZU9QEv4x+i8U60+4s22+ytGl5lm3dBt+k2NXW5V2ei7ZPwiDNxiztc5E2StPK20ZXfCwOuFbocn75h7VuCRuSObvtRlLq5+m6el6N6ao33Zq3FypskBP1O3HJeP3gMHpuA2C7R5fUbvroHWQ37sP1NUh4DgIgUD8CWTpac3DusprbJFLdf/SjHyVb4uhj3u1N3/nCuA5c5rRDJgh1sZlso0nv2rVrU9lJSl2dbDbtKUPYkJY3X7mVlG32880335z8kuuqI030sz6QpskeXycpsVUPU7fynbVMm1zqZDeNX6mMX3311YkZ5O/x48cnNwiEfupkN4kbNHGhCQ6N1+ka56zbj0LtzrMd033kKr+S9jDN11W3T8IgT/soriJ9KE0rbxtd8bH4zasgzHB88wgLhd0SNihd35ydwrBAQXP6U089Nannp5xySvtA/bR2vxvz9kzCRmhjjPAgAAIgUCUCoQOJKuU9a15g8xh1zTXXZMVXm/fg5zj8TAUyRl/D7vyu961Lo9b0cg776lIS3flsug/r5CEIG3XyFvIKAiCQC4EYOyHYHMeEF36Ow8+Y4GOCH4NQG0M5b3qb3XT7YiijuQy8C4oEwkZBoJEMCIBAdQjE0NGatGFzHBNe+DkOP8c8mI6xjMPfzRWyml6em25fzHWzOqP6V3ICYaOKXkGeQAAEukogho4WwkacS/VRtiFsdLXxrEDkMZbxmCdPTfc37KtAo9JhFpruww7xFPo6hI1CcSMxEACBKhCIsROCzXFMeOHnOPyMiW5zf8F39ZEx1u0YynnT/dp0+2Ioo1UYt0vzAGFDSgrhQAAEGkMgho4WKzawYmPMmDgm+THW55gH0/C3UrHU7RjKedPLc9Pti6GM1mnwHyRsnHnmmXWyDXkFARAAASeB+fNf+cUvlrYNNsfRh8HPcfiZGrcYfQ279wobsfRbMfi76fW46fbFUEbrNJ3g8tZvT+ujZ3zBggXtTrNOBiGvIAACIAACIAACIAACIAACIAACIAAC8RGAsBGfz2ExCIAACIAACIAACIAACIAACIAACDSGQKqwQcve8AEBEACBphDYuHFjYkpMbRtsbkrpTbcDfo7Dz2RljL6G3XH1WzH4u+n1uOn2xVBG69SrcnnzChscsE7GIa8gAAIgYBLQt9mRsBFD2wab4eemtgQxlm3yJezeO8GPof2Gv185E6tp/m56PW66fTHXzSqOKfTyBmGjih5CnkAABHInEENHCzEnzokfyjYmurk3mBWLMMYyHvPkqen+hn0Va2AyZKfpPsyApLRXIGyUhh4JgwAIlEUgxk4INscx4YWf4/AzJrrN/QXf1S/GWLdjKOdN92vT7YuhjJY1Vs+SLoSNLNTwDgiAQK0JxNDRYsUGVmzEskw/xvoc82Aa/sYWnFoPQIzMN708N92+mNviKtbDjoWNiRMnqtWrV6sJEyaoVatW9bGxX79+yXd8k6z5t/kCP3fBksZje9+XNr8jDVdFhyJPIAACfgLd7GjNNsy4RTvJnB7G9jyt/dLb07T204y3mzbrbafLnlCbXX2BHr8vTFk2p/VjPn93Wn7Kstks13rZ9NnsKz9V8DPbJynfaXU0jZPtvbTyUISvQ+z2+VlaL6rib187bD4PsV9Sjspow9N6T59fQnil2V+m3ZL2N6TftYWtin0h5VVa1olfmfY1eXzlH9mWE8Lmc3M+7esTXW1Hp+1k8BkbGzZsUEcffXQ7P+vXr1djx47tlT8IG+UUNKQKAiDgJtCtCYHZwNsafEkY32AoS7zdstnswFxCjilISAZVnYYp02afDyUded39HNIGpf2gkDZwojS67Wd9sJxX+ZaUD19bEYvdJqsi7A4tu6FtVRXrts9mXz2UtGkS4aSsibGvvknsk0zy6mSfpJ3yjQGKrK/d8qEv3iJt9NXTIp+H9Nsh7Ucn8Xa0YmPFihVqxowZauXKlWrKlClq+fLlavr06bkIG75OIovj0kDp8UnDZckD3gEBECifQDc6IVejrX8vCSMdSITG2w2b9QENtdmSwbr5jqs0SDpBX5iybJYMgPPys8mgTJt9/vD5Okv9KELY4HzlWb59/pew6KavWczJu1777NbTdZWXbtsd2kP5yr3El5IwZdvtszNLuyfpQ4qwW8JfUnZd5TetDamqfSH+LNu+tHbDJzb5xGpJ2SjCh6HtUrfDd6tf7DTejoQNSpy3oPCWFLOAmCKBTzTwPdcbQfq3nt6WLVvUkiVL1LJly9R5552nZs2apUaNGtX2rS1u2zujR49O3tHjvu6661RPT097283UqVPV5MmTu11uED8IgEAXCBTZCYUKEFkGT2V2vD77JHmT2qyHkwyyu+Vnn81Z7PFN+qXPy7JZ4g/fQDlEONDj6pbN5mA5xMYiwpZpd5Z6LakXEm7dtDu0u5HkV8JKEqZMuyV2SvybpQ2oqt0Sn0nakCLsk+Y1rfxL4rCFKcI+CBuhLVdn4X1jIElZydIWSNqhzMIGb0Oh1Ro0waeJP63aMLejFCVsbNu2TY0cObIPp61bt6oRI0Yk35t5cb3DkbCwsXjxYjVnzpw+cbPtnRUPvA0CIFA0gaI6WsmgJq1DlnbWkk6kCJsl+fDZq7fVerlwieZpYcq0Wc+XpDN21YG0d21ifVk2c17S/OGr5y5hw3yvKku5s0wCfIO5EEZF+NpVX6V1PZSRpBwVZbfPF5K2rG5teFo75KuH5nOJL23vlFW/Q+tmljpQ1sQ/S14lvpGEKaq+ZrFR+o4Zzvy7KBslbVLRYVz9tm8ljC+fafHqbUtaexF0xgZvQ9m8eXOyKoJFAnM7SlZhw2awuUebwvB3nB8WMmz5MfOib6Xh1Rcs0Ohx83vbt29XQ4YMUbTKw7aqw+ckPAcBEKgGgaI6IV9nyDR8k1dfByHpnIuw2WcH2+vbaijpKCVhyrZZOvFJm0y4fO9iWZbNEn/4ar80jrIGlVKBShoutHxUyW5JmxMqakhFlCLKuK+shvhOwkoSpky7pXVT55bXO2XZ7avHEp9VZeKfJa8+X0qFoKL8l8XGkHekk+lYbiNLG7+GcA0Z/5jzeFs7nGnFxo4dO9TQoUP73IQyc+bMZBsICwCcoE0kkJx0ahqbJmzwVhjzHf22FpfIoueXbdPzzHbR9pbx48cnK0DMQ1IlnSDCgAAIVINAWR1tlsZe+o5NRNHbsSJszppXaanwDTTNTq5MmyWilc/uUHspvirYnGVAHDJRLMPPIfmT+C1L+YhB2JAMcoso4766GVIebGFt41GfgF0Vu7PWb0mZt9WdsuyW1GNfv2uWo7Lsk/bNkvqXVjfKsi+tPqb5UcrF5me9vpZVRiXtVLfDhAiYkjqV1k5I/JVJ2LjrrrvUCSec4GS1bt06dfzxxyfPXWKCT9iQ/KKnD9p1Jc3MGMclzYsZ7pFHHlHz589PRBv+kGBy6aWXQuDodo1B/CDQBQJFdEJ5NfaShlzvCPjf5qF/dbK5k8GVzqssmzsd+HcyaaqCzVntzzroKcJmqU9CbJDG6QpXpt0h7ZKtPnfCqSi7fV1PFhtc7bOEZ1Xszlq/0yYsac/KsDvEt/r8w3XYbtn2ScpXWnmX8miisCFhV0YZ9bVPRT3Pa6xr5jdrvJmEjXnz5qmFCxc6mc2dOzeZ9JchbKQJIqZgwas8fCs22FASODZt2qTuu+++5DYYfTVIUQUI6YAACHROoNudkKQjlA4OQ+Nyxdttm12Tr07yL+no0sKUZbPUt66SLB1E2gbLVbA5q/0hdhctYElEiJD8SyZ5vjBF+Lpb9TqUVRn+9vU0oTaktVWSdrIof/vszlq/feXZVdaKtjtPv0r6sCLsk5SvNL9LmUDYUApbUfYuavCtQPO1M4UJG7xVg7ZlLF26tE++TLHAFBPMv22Vnr4LXbFhnpfB52Do+TTTDj1jg88TIYFj+PDhSdZ9+fQ5Ds9BAASKJ9DNgUTaACBLYy95RxKmmzanDVgleZMM/sxBryTesmyWDOCziBpVtlmSN19Nz2Mg081BZZa63elkIS3NIsp3N4SNLByrJmxIJ3ouflVtz0LbpU59KWn7iyrnab6yccnS5pU18c+S1yz9WFn2SeuZpLzVrW76+tVuP8/ab/vylTXe4BUbvA1l1apVyYoF88OHb/J2lKKEDdcNJyxGcEHVxQjprSgsgJi24lYUX7HEcxCoJoFuDZQkg10zTF7v+OLtls26h6WDpxhsDh0kS8LbfhgwWdbNz3mUnyJszjpw7kTY8NWTqtnty690olSFtszXc0ltddksGbSXUbdDyquEgc+Xkolm2eU8TyZVmvhL/Cfpl3xteFH+s+VVYqOkjPrCFGmjr20q+nme4z5fWZL4OFjY4G0oDz/8sBo2bFgffryagbejFCVsUEZolcaSJUuSszBIdLnooovaZ33YhA3zHVrdMWvWLOuNJyTY9PT0qNWrVydxT506NbnmFh8QAIH6EehGJ8RtnY1G2lWl0uV6evy+M4ooD2VcmZc2iPDl3zXQZ551tdm3PdI8A6rT8tONsi2ZfOgTuDSf+cpIVf3sGuBL671kImsO6lwtKzMqwte+iU3Weu1b7ZoWb1F2h0xoJXXEx0ofp5bVhvt6c58NWdtxvf0oq+/y1TdJGyAp12XY10n7LBEHyvafq+1s0vjKVzfLeu7r08scDwRd91oWQKQLAiAAAp0SqMLAuFMbQt+HzWPUxo0bQ7HVLjz8HIefqWDG6GvYPT9pk7q55apqjV7Tyznsq1qJC89P030YTqS8N4JXbJSXVaQMAiAAAvkQiLETgs1xTHjh5zj8jAk+JvgxCLUxlPOmt9lNty+GMprPyLuYWCBsFMMZqYAACFSIQAwdrYkbNscx4YWf4/BzzIPpGMs4/N1cIavp5bnp9sVcNys0rG9nBcJGFb2CPIEACHSVQAwdLYSNOJfqo2xD2Ohq41mByGMs4zFPnprub9hXgUalwyw03Ycd4in0dQgbheJGYiAAAlUgEGMnBJvjmPDCz3H4GRPd5v6C7+ojY6zbMZTzpvu16fbFUEarMG6X5gHChpQUwoEACDSGQAwdLVZsYMVGLAcMxlifYx5Mw984PLQxg5GWIU0vz023L+a2uIr1MEjYOPPMM6toA/IEAiAAAsEE5s9/5Re/WNo22BxHHwY/x+FnavRi9DXs3itsxNJvxeDvptfjptsXQxkNHmSX+AKXt9TrXkvMH5IGARAAARAAARAAARAAARAAARAAARAAAS8BCBteRAgAAiAAAiAAAiAAAiAAAiAAAiAAAiBQVQKpwgYte8MHBEAABJpCYOPGjYkpMbVtsLkppTfdDvg5Dj+TlTH6GnbH1W/F4O+m1+Om2xdDGa1Tr8rlzStsbNx4TZ3sQl5BAARAwEpgwYKbeu1Nj6Ftg810W0bz+zD4OQ4/U8MWo69ht34bTPPbsxj83fR63HT7YiijdZpK6OUNwkadPIe8ggAIZCYQQ0drwoHNcUx44ec4/BzzYDrGMg5/N1fQaXp5brp9MdfNzIPwLr4IYaOLcBE1CIBANQnE0NFC2IjzF22UbQgb1Wx188tVjGU85slT0/0N+/JrG8qKqek+LItrlnQhbGShhndAAARqTSDGTgg2xzHhhZ/j8DMmus39Bd/VucZYt2Mo5033a9Pti6GM1mnA37GwMXHiBWr16jvVhAnvVatWXZ677f36HZfEuWfP3V2Pe9u2h9T119+mZs8+O/e00iKU2Lhly9YW55+oOXOuSKIi3hMmvEdNmnSiGjbs4KD8StILihCBQaBmBIroaKmeSdqtkHCMOUu8TbWZ2zNbP1G2zWl5c1UZ3zv6cz0OLhNl28x5kpZr3Ya0d8r2s6+J8/nNtNMVn1m3q2q3qxymjddC3qmq3WSfrw5K6raLkxm3Xh6KqNt5lnNbXK46XjV/S9qvkPKc1i4W6deQdkrPs2/sUSX/xWCjr55W5XnevpDUuY6EjQ0btqijj57a5rd+fY8aO3ZUrjy7OQk34+5mWp0IGyZnPS4SOK66am6QuFGWnbkWDEQGAh0Q6PZAQlrHQsLpA1zfoMsWbxNtNjmYf5dpsy9vkkG/zc8+35dpszkQlghwknd8LLtts6+p8eXP9z5Plm2iRlq9L9tu0y5f2ZSUeRuLouu1z1952Cmp21W3O5SDq7/z1Z+iy7m0X5aWZ18bV5R9Ps4Se6pebmOw0dc+VeV5t3zh63c6EjZWrPiemjHjMrVy5WVqypSL1fLlF6vp0z9SFabefNRF2Jg580tq2bIb1Jo1S9W4ce9I7NqxY2dL0Ph+soKjbty9jkEAEOgygW4OJLgx9w36QsP5GnN98ESToSIHxaG2SNmk2SwZYJXlZ0neQv1p+tdVRcqy2Vf+0qp0WvlxlRX9+27a7GuKJPnzxSGZzNv8X6bdkklQXnYX2ZZlybPvHUkZkYQp099Z2jSdi6uOV81uaV/m8rnPHtvzIvzqy5e0Pksnq2W0z3nZaLbHkniL8KGvnanScwmzrGMg33sdCRuUcd6CwltSbL/Q0DaKJUt6ksn5okXnq2nTxqvhw09J8sbhWWSgVR/z5i1TRxxxiFq69ML2kj89Xorv2mtvVgsXXp3EwXHylgxTsNAHBLY0eRJgwtK/dy0P9eWf4rz99l+oK65YmWzZoQ8JEfoWEld+zXw//PCtvVZmkLgxdOhJvTjSH1n46D4677wz1KxZU9WoUSPbSDiPW7fepG65ZV0iaNGHRK3Jk0/thc6XPueRy4QtPQpz3XW3qJ6eW9pbnaZOPbVPWlWqyMhLfQh0qxPSG/O0ybs0HBH1iQA69bR4m2Czj0VRE6AQ/+nteNoKBslAwGc/pVWmnzvlknXy1C2bJS2axG++eOpot2mTpGxmfaeoeu3zU2h77ItPwqyMCaIv39I2zRauLhNjiW+k5dnXLhbRfuXRTtnKvyTeIuxLq5vSsZh0LGWrH0XZKK2bZYfrVv2R1LnMwgZvj+CJLU1CadWGuR2Fzq0YOfL0XnmhiSyJHPQxhQEOSGIFnXVhTvpt8dE7+qqFMoUNM/8kapx88sw+ZYzt48qoszAD88oY+p54H3PMW3qJDnr4LHxc75CIMWLEoUn0zNRWWXT2kvQl6S1e/K32eSJ6mjYhpewKjPTrR6CITkjamfo6AH6u10HXBLkMYcM1GEjrgKQ2SzoxDmNr98v2c1repLaZPjXfM8tClWwO2YrC/YxrO0Za+S/CZlcrJxnY+1rINGGjqnZLy2+a7b52wDU+Ktvfvjro87feLvjqSFWFDdc422Z7Wr8kqT9l+FtSNrPUAVu8Rdgn4ewrt2lzqypsmctio+QdyRisCB/6/FOl5xJmvrbCNSbwjTkzCxs82d68+YZkks2TVXNbhL5dhX/Z1yfqprCxatWS5FBMWo0wZMjgPsKGGZ8+STbjkq6ySHsvVCQx888rWZjTI4887lytktbBzZu3tL1ChZxKK2VoBcNpp/15wok/WfjwOyxk2HzJHMi/H/3oB5I0ddGG8y5JPyS97dvvSNKiVSCjR5+RmOkbCFSpciMv1SRQRCck6TClDbdZ7tMmQq5Bc91sttVzl91sc9Um+RIxyjfJSZsU2MpPmX72DTh8rUGaf6swcJYMxHz+lE6GbGMPk08Rvvb5TNKGhXDT+ZVZr112S9revJhV0d8hbZqtbJg2SfrJMsp5qLAhDV9HYUPi87QwRflPUpZC2l/f3LBqB/tK2p2iwkj6r7Q21tX2S8YYmYQN3gJh3oTCZ0HwZJQbNfq//p1tCwVD0MPp7/tEC9NYcyIgicvliJC4zPxzvmhivnnzNvXzn29qCxQhNlE8tErm5z//VXsbCMfNoonNRteAQreJxRczrO7fPP0jSY/LEq3uGT/+3a2VI8NzP5i6IJ6QAAAgAElEQVS2qAqOdKpHoIiOVjoA9g2IJJ21JK2m2SyZLJVlsyRvWQZYkslWVWz2lWspI0n5L8LmtFbMNlmzjRukNnNf7hP3yrab7cnL15LyTWGqYrc57gz50UXCrIrCRojNkn7JVtbNsXgZ/pb4J4RFWl0pwj5JOyoZqUl8Wla5zWKj5B1JmCJ8KPFPVcJImEn6w7R66HqWSdi4666N6oQTPu7kt27dN9Txx49JntvEAtv3nYYzGxjboMJMw/d3HvknQWPOnC+3z9fQ8xkqbOjv6te/0uSfziNJy28aH11pNZ3qy6OEoRmnJD1a2TJ//pXtLUsUBwktl156HgSOqrRcNc5HEZ2QbbLjm6hIGnpzgCTtQJpkc1rR03mUYbM0b7Z2MUv5MCcGVbE5dGJgm+C4vivDZl9zp/drfD6XZKIrrb9mvae/i/C1z+40H2WtC752sCp2m+Mqib+lvGzlok52ZynXzNOsP2XYHdp+ScOX5ddQf0jrriTeovwnyUuWflcSb1E2StrjKoSRMMviC0mbm0nYMLdFmJmbO/cTrQno3nMluLOXrtgI3T7i6gDpez2utFUivuVGWeLifPHKA9qiMnbsm5NtFeaBny5Rh+PgFQ621SCdCAs+0cIsQCYH3b95xGXzJQkcmzbdp+677/fJShVzlVAVKjDyUD8CRXRCNmEjjZRrUOzrINKEQr3ONslm6aCrDJuleeu0U3d18FWxWTrQ9w1UfOWf3i/C5tBWTmq/xL4yfS2xW2qrz9fSutNEf0vY1Mluab/k8nnRArW0PZbkV1qOOVwRfg1tZ6Q2SOItwj6ej4T+OCDJvyRMUTZK2uMqhJEwk9a50LiChQ0WCPRVAnrmzEm47YwN/WBI34TYnLib8fHZC7ZVC3w9KuX5O9/5UXsLhytNm8DA34XGxUz4fb7RRF/t4rOd4+CDWUkwmjNnWvtMjdWrf6ImTpyldNtD+LjOxUhj6hOeJOlLwjC3tLNJqlB5kYd6EiiiE5IO9n3hQht1ve0peg+ozxZX3rJ0cBIuZflZkrem2Sy1Rzpg9pWVsic+IfnLMhmSlKEiyrevhZfWecnEXTo5KdNuiV+y+NtXnuh5Xe1O872EZxl2h5TrTsMWYZ+Es7QN1+OSxFuEfdK2o+42+trjqjyXlIssvghtJ/vtaX30hBYsWNDaDjA/+WrMmDFq48ZrFE/M+ZBMM2M8CeftKLYbMGiCzle1+ib3ptjgulGDhQfKj344qc3JrjT1sx/4ENSscXG6tts9aNUBXf3KKzBsgoqebxJmpk37vHU7C4XTz9iQ8JEylZzdIY1L948rj3p6Lu64FaUqzVa981FERysd7EjCmWGyvNM0m11CdBXEHEnebDVI4mdfmKr4WVJGsw5szLiLsDmtxfP5JOtE1xdv2XanTSZCeJkTX/q7qofF2myWlPU8wpTp76xtmqSOV7GcS/wlmWRJ7C/Krz7Otrz66qKkPhRlnyQvde536zbqDi1vIf5Lq5/BKzZ4GwqvQDBB860f+nYUWgGwZElPcl4CCwZmI+ma3Nu+1+MjkeD886eocePe0SsrLLDQl5SX6dM/0r521iVs0OGc8+YtSwQE/TrWLHHpmeFJOt9kQnkdPvyU5OpWuinGJ2xQXCRu/PCHP1U9Pbe0BQ7KI90gQ7fS6B8fHwnTiy76ePucFC5sZgPn+t6XPr1nhjHTozDEne1ldnyzTt0qOPJbLQJFdLTSgZEtnOs7pijZy13G5K8Mm7k9s7VPZfs5LW+2TlxvU232sP+rbLOex7yWBfu4FOFnXwuW1de+uly2ryV2p9kgbd/MdOpgd1p7rNut22LaaY5Hbbw5TF3LuW6Tq4+omr/T8mlbueyrx2ntYpF+zdpO+cYeVfJfDDb62uWqPO+mL1x1LljYCIXFRvFVovQ+r/pwbWcJTQPhQQAEQCCEQJEDiZB8dTMsbN676rDpH/g5Dj9TOY7R17C79yrqprdnMfi76fW46fbFUEbr1M50XdiwbcVgQPr2hDpBQ15BAATqTSCGjtb0EGyOY8ILP8fh55gH0zGWcfi7uYJO08tz0+2LuW5WcSbQdWGDjKYtBWvX3tu+upNWaowf/+5kGwU+IAACIFA0gRg6Wggbcf6ijbINYaPo9rTo9GIs4zFPnprub9hXdAuSf3pN92H+xLoXYyHCRveyj5hBAARAIJxAjJ0QbI5jwgs/x+FnTHSb+wu+q0eLsW7HUM6b7tem2xdDGQ0fZZf3BoSN8tgjZRAAgZIIxNDRYsUGVmzwbWYlVbPCko2xPsc8mIa/X7mpsLBKVmJCTfc37CuxcOWUdNN9mBOmQqKBsFEIZiQCAiBQJQIxdkKwOY5f8uHnOPwMYQMrNmI4DDmGct70Nrvp9sVQRqs0fvflJUjYOPPMM33x4TkIgAAI1ILA/PmvDIxjadtgcxx9GPwch5+poY3R17B774qNWPqtGPzd9HrcdPtiKKO1GNi/nEkub/32tD56xhcsWNDuNOtkEPIKAiAAAiAAAiAAAiAAAiAAAiAAAiAQHwEIG/H5HBaDAAiAAAiAAAiAAAiAAAiAAAiAQGMIpAobtOwNHxAAARBoCoGNGzcmpsTUtsHmppTedDvg5zj8TFbG6GvYHVe/FYO/m16Pm25fDGW0Tr0qlzevsMEB62Qc8goCIAACJgF9m93emyP2ihxN/sBm+Lmp5TvGsk2+hN18O0jz22/4Wz8stln+bno9brp9MdfNKo4p9PIGYaOKHkKeQAAEcicQQ0cLMSfOiR/KdhwCVsyD6RjLOPwNYSP3gVBBEcZQX2OwsaDi0nEyEDY6RogIQAAE6kYgxk4INscx4YWf4/AzJrrNnei6+tMY63YM5bzpfm26fTGU0TqN8SFs1MlbyCsIgEAuBGLoaLFiAys2sM0ql+aispHE2I7FPImAv5u59ajpfm26fTG3SVXsHDMJG/369bPact5556mzzjpLjRs3rtdzDm/cJuvlkfU9b8Q5BLjuuutUT0+PWr16tZowYYKaPn168n/fpyh2vnzQ8yrwzZKHbdu2qeuvv17Nnj1bYibCgEAfAt3saPU67mrzJGHMTIe+Q+H19IuymfJtszs0/3ob5YrTF6ZMm11tvaRMmL4330ljWabNer7N8pfWDPnKho9lN22W2uSzwWa/aZev3pj1oGy7fX6RdD2uclJWGZf6m8M1sZx3Uld95dw3D7DxLKqc2/pcX36l5aUK5Vma1yxjjyrZl6UtltTnKtkoaVuLCiNpw/W8+OqUxH9SX4jP2HB1ZpzxNWvW9BI3skxeqzLxthWMxYsXqzlz5vR5tHLlSjV58uTUslQUO0mBzuoXSdzSMFnykOUdaX4QLg4C3RoomQ28rcGXhPENsHyDaVsdaaLNPpZVsjlLzcpSfsq0WR8cmpNwl/0+H/JYIG0w1C2bzYmAyyaJDVnqtC/eqtkdWsZdfXnV7W5yOfeJGno99PVDtrqb9o6rPBRRzl2Ted8kTFIWqlCepW1ZXdsplzAhKaN19GFoW9ut8GnzsRD2If4LqU/BwoZZ4e+66y51wgknJCsXVq1a1THHqk5gOV9bt25VI0aMULSCYOTIkYm9vkbQZVPe7CTwq8rXl/e65ttnF54XR6AbA6Usk1BXY24OQly/5KZ9b+anKJvNwayrc/MNcG2rFCSDaj3esmyWTMYlpd3XgdvSKdNmPT+SQY20bPji6obNtjooqeN51WkJmzLt7rSMs32SMm6mVbbdTS3nIaJGXuXcjMdW7rvtb9dk3tfuSPJehXosbctcHNK+r5J9kry4yrirPUpr57o91pCMEcoMk8YsS/8g8Z8kTEdbUdKWTZoDUHPS/8gjj6gbb7xRzZgxI/HL8uXL1aRJk9SwYcPafrJNYCXvUQRbtmxRS5YsUcuWLVOLFi1S06ZNU8OHD0/iprxR3C4BZuLEickWE5dIMXPmzCTe9evXq7Fjx6oNGzaoo48+WtFWnKVLl6aWs7RJue1ZpwyuvfZatXDhwiRPzIEZ63GTvWQ3MZk6dWqflSc6T7Jz1qxZatSoUX18tXnz5l7cabuIzRe2PHBk5jYfPT+cZx0y+5O+I5/MmzdPHXHEEYmPsvq4zMYCaXefQFEDpSyDdungwkZJT68IYcM3SJAOCiQel7LU4yrKz6ad0gFxmt3SOKri5ywMJIMUCYdu+jmtTuVZvtPi0stJUYPprHaH1mVpva6K3XmWc5dfXQy7Wc59fpPUVWnfleZzWzpF2u0r92k22vIu4VaUfZ3Y5iqrVbUvpG75uFTJRl89Lep5VmZZxjy+tMw2OVdh4/bbb1cnn3yymjt3rrr00kvb+Tcn5zt27EiEBppM6x+ahNJEfMiQIcnXWd/TV1Bw/DQZp4kufWgiTJPnKVOmtMUJDsciRdq2Epqojx49OnmFbCXhgPJOwoE+2bc50CZUULi82dkYUDokINF5IDpf+o4FJs6zbr8rLl6xosdl2sx89O+JE5+PYfLwbfPxCRucDqVB4kZWHxfVOCCdcggUMZCw1XVJB2kS4Xf0sp92TgM/q+qE1+yEJCUgjWUalyL8zPk3O1/TLt9qPpff0/jYuJRlc9b8+1Yjudp8Pb2ibJbWX1c4X1mXvFfUBF/Pq2vClrWMpw1UJYzL9rePTZY2vErl3FVOTd/4yqvEl5J2oyh/m32Tzz5J3iUMirTP1l9J/e3q63xteFH2SVhnaYMl8RZloy//ZTzPs3+QtDG+MB0JGy6A69atU8cff3z7sTn4YlFBn2SvWLEimVzrE+qs79ni4u8oU1QJebJurrLg1Rj6pN20k9791Kc+1RZmSNS46qqreq02SWso0gpeXuxMBrbtMsyXmJ922mmJoMQCC3Oi/3Nc5tYbm0jC/tPT4+90QUiffOlpcZ62b9+e5EfyDndG9H/aAkX+IPGM/qMtQll8XEbjgDSLI9DNTihtoi3pIG2DJb2OmIMv10ClLGEjzUbOq3SS72Pp49JNP+t+8nW0Lp+FDih1X7tYlmWzrdz6/CypD65BU1EH46b52XwWWr6lcbvqeJm+lvjFVr59dUVSJsq0O2s597VVEp5F2Z3WE6e1yVI2aYKB7VlRdvvKpm+EIvGhrS4XZV+n7Y0t73WoryECVZ186CuPRT2XMpP6QdLGpIXpirBhTvRNgYK3evDkleDTJHTo0KG9tg50+p4tfr1zMUUMnoybK070wsFh+CYUsoU+LEjQKhQ6d4O2qLg69bTC1i12aXnROfEAXOfE/jLj0Ld5mL7S49HjN8OZf7NPSIwYP368laU0LcpDFh8X1RggnfIIFDWQkA6UQgd6XL9cqzPM5/R3WTbb8iLt4NIGYnUYUJklXGq3NFzV/Bw6cHaVDb3/cbUSOqMyy3a3yrerz66aoBNSxiUD4LrVa0ldldhUpXIuyYut3EvLQmh/V0T9lpRN34glJI4y2q/Q9llSbiVhivBfWnmU1FFmUycf+spjUc875Rs6zvONqzsSNsxfY0icuPPOO5OzGnRxwDeZ1QuUPqDJ6z1X/Lw6gVce8MoEPjvDVijo/AbaesKrF3j1CYWl7Q90W0raWRu2STm92212rkGSbQDp4m6Lw7XyghsZM36fT+kMlfnz57e3DdH7JKDQ1iYWi9KEDbNMZvFxUY0B0imPQFEdrdnZSgYBoYNDaZxF2Jx1UCAtCXr8ErvLslk6Meg0nG0wVhWbQwc7bAufmRSy2qMIm10DZ0k59JVvCStbmDLtDi27Uk6ScFWyO6vvXOUprf0vym7XeNG35SC075Km0227JWXOV4c7aR+6bZ+Ucxb/SdgVZZ8kLz4/Zh3DFGWjL/9lPJe0gbaxShHlreNbUfSM6xNacyJalRUbvEqE8kpCBW1b8N3oYptU6+IGxZUmjLiEjW6zczVsup+keZDGJREgXDxI4Ni0aZO67777ki1K0tUhNrGNVgKF+LiMhgFpFkugyE4odDIe2thzHXIR5DrRbZtDBxUhnaGtU5SkV5bNLl9IbZaGs3Gpis2hNujMJO/qYbptc9qgTFIO01q3UFv1uMq0O7SMS9spCc8q2d2J/0LfLcpu1xivycJGWh31iaydtg9l+DW07Lna5zrUV4mtdfRhsaNmd2qd8k1jT89Cx9C5rtigDPAv5PqqBXPyWsYZG/qhlHojpZ+9QflPOzSUnvPWhjVr1qhx48Yl/uCrWtk5+tkTtkkKfWdrKPNkZ56xwWdVpPlFL1x6HrPGlUXY4HfodhU6iJUEDv02Gy7kJsM0wSjUx1VpLJCP7hHoxkBC0sFLwtjajNABpdkZ0N/dsNnXIdnykdc7EpZ1sjkvLmXZLC23ejiJDyVhummzL7+S/LlaMsmAMC1MXe1OYyrhWabdMZRzW3mV+EXKJq1M254V5W9p/kPqs4RbGfZ10vZ0MtEcM2aM2rhxY1cGdxLWvoRtcUjiLcOHPluKep6VmbS+dVLegldspEHTD8E0J500WT3nnHOCb0WRvme7xUO/nUOfJOiHU5I9Dz/8cOohoHxris12/eYV/eYPsxP3FbY82LluMtEFGZcYYH7viovFB5680P991/yacZt/myIEs9IFJ/3MDxaR0oSNUB/7/IPn9SfQjU7IJeSZooTZCWQZYGR5pxs2pwkXWSYv+uTe1p6EsqyTzbrtabfe+LiUabNPBJBMmCSDJDNMt2zOMvDKWickbMwwdbRbwtTXRpZtd9PLuauH9/lFUoZ9fVfThA1be1BW+xVDuc1SRiVcfPEW1SZVcfQtEX6y9oudjgdyETZIQPjQhz6UeisKGUgixY033ti+ZpQmqJMmTeolKtgmCpL3KH6azC5ZsiQ5q8E3+eVVGGmHhuqFieKma2nprA36kKBx1llnJSs4SPigNJcuXWotf2yT7WGe7EwGtJXj/PPPb68y4UJmDpJd3+s8Ka6LLrrI62PXRE9P0xaGVvT09PQkwhelNXXqVDV58uQ2MmJMZ53QcxaQ0oQNejHUx1VsPJCn/Ah0sxPS67hvgmqrf64OQBJvWgfdDZvT2jObCMH5k65AkdicFqauNvuWPlfZZvaxdLCj9zmu+uAL0w0/21qbtEmZr6zq70rqjSRM3ewOYVp0GQ/JW1o7m1b+fWWkKuU8raf12eCaiKS1/T6eRZVz027JpMqXd708uBiUYV8T22cJa9f4ytdv1aFu5jdCDospr35R6r8QX4iFjTCTiw/NDa9+ZStvFzEP9qRzNqZNm5ZMktPOxijeCqSYFwH4OC+SzYmnjIFE2fRgc/eWwJbtWz19+DkOP5PPY/Q17J6fVPduLumvUnsWg7+bXo+bbl8MZbRqbUJafjKdsVF1A/XzNMy82rZiUBjfoaFVtxn5sxPQf12Aj1FKmEAMHa3pbdgcx4QXfo7DzzEPpmMs4/B3cwWdppfnptsXc92s4qyikcIGgabtDGvXrm1fG0orNcaPH58IGPzhsxpoC8inP/3p1LM1qug85MlPAD72M4oxRAwdLYSNOH/RRtmGsNH0Nj3GMh7z5Knp/oZ99W+xmu7DOnmoscJGnZyAvIIACBRLIMZOCDbHMeGFn+PwMya6zf0F39Ubxli3YyjnTfdr0+2LoYwWO0LvLDUIG53xw9sgAAI1JBBDR4sVG1ixEcs+/Bjrc8yDafgbZ2zUcNjhzHLTy3PT7Yu5La5iPYSwUUWvIE8gAAJdJRBDRwthA8IGhI2uNiOlRx5jOxbzJAL+bqag03S/Nt2+mNuk0jtBSwaChI0zzzyzijYgTyAAAiAQTGD+/FeWMsfStsHmOPow+DkOP1OjF6OvYffeCX4s/VYM/m56PW66fTGU0eBBdokvcHlLve61xPwhaRAAARAAARAAARAAARAAARAAARAAARDwEoCw4UWEACAAAiAAAiAAAiAAAiAAAiAAAiAAAlUlkCps0LI3fEAABECgKQQ2btyYmBJT2wabm1J60+2An+PwM1kZo69hd1z9Vgz+bno9brp9MZTROvWqXN68wsbGjdfUyS7kFQRAAASsBBYsuKnX3vQY2jbYTNeANr8Pg5/j8DM1bDH6Gnbr19w2vz2Lwd9Nr8dNty+GMlqnqYRe3iBs1MlzyCsIgEBmAjF0tCYc2BzHhBd+jsPPMQ+mYyzj8HdzBZ2ml+em2xdz3cw8CO/iixA2uggXUYMACFSTQAwdLYSNOH/RRtmGsFHNVje/XMVYxmOePDXd37Avv7ahrJia7sOyuGZJF8JGFmp4BwRAoNYEYuyEYHMcE174OQ4/Y6Lb3F/wXZ1rjHU7hnLedL823b4YymidBvwdCRsbNmxRt932czVnzhWJzRMmvFdNnXqqOu20P1dDhgxuc+jX77jk33v23F0amyx52LbtIXX99bep2bPPLi3fSBgEQCB/AkV0tNTmuNo8bo9C2sW0d/RnJi3OQx1t1m2x8XTZXbbNEn/YSrXPHn4nrSyU6Wdp/k3bJfWhbJspz0XW6ar42me3nk/pGM/nb185KqKM+3odnw2S+m3jVYVynmZ7p3Zn6ROL9HeIfSHtvBlW51BV+yRtkCRMkfZxe8X5yqtN8sVbtI2+9qnI52n9Yjf6B9+4MLOwcd11t6gpUy62siOB46qr5qphww5OnmcRFfJ2SpY8ZHkn73wjPhAAgfwJdLsTSms7zE4gS6eQ5Z262Wx2XvS3OUjxcSjTZtvk3TfI8tljm2Sa75RpsyT/Pi4uAUtnV7TNvnFMt+q0L95u+9pntzmp8ZVvSfm1hTHLTBF2+yb3aeXR9q7PlxI2sHvvbTDdOgRa4iPfaKSq7ZekfDWh3GbxoeQdX5iy66avXHbruWSeLAnjEkDSxhSueDMJG7SSYeTI05N8rFmzVI0b947k3/T9ihXfUwsXXq3mzv2EuvTSmcn3IUZ1C36WeOua7yy24h0QiIlANzshboglAxxXY677wtWw+yaRRU7+8rbZZn8IT36/LD9LBohZwkjKQpk2+8qkabPEHkmYbtqsTwikZdDHQWKTJEyZdpttl89m28Qqy2CW3um23Wl9ocQvdS3nMdstrdu+cZJvAmwr80WU5yLLbZFjj07HShIukjBF+NBX9op+njbu62b/4OuTMwkbJF7MmHFZL1GDjXjkkcfVtdferM466/1qxIhDk691gWD16p+oiRNntbetTJ58ai9fbNmyVS1Z0qOWLbtBnXfeGWrWrKlq1KiR7TAc1+bNN7TDLVp0frJdRH+Xvps2bXzqqhFaddLTc4tavfrOPvnhdPTMkULP369f36PmzVumjjjikCSvtEpl1arL+5SriRMvSOKX/JJRdKFEeiAQK4FudUJ6BxgyUEqbFEg6VclAuk422wZ/0gGjzqIsmyX+yDOMzqYsmyUTW6nNvnpkTpK7ZbOZjtRGXzjfczNd1+C9bLslfpJMPELDdNNuX5+YpT12xSnhV0Td9tmcVh7T3pWwkoQpy9+Sehpadm19WxH2SThnaZ9t/o9F2ChirCGpm2WECW27JHVJWkZ9aWcSNmbO/FIymd++/Y5eZ2mkNd70bPnyixNBRP+sXHmZYnFDXwmih9m69aY+IomZFq0QoZUi+ocFD26U6f8sMCxe/K322SC2/PiEDX6H0iBxg7blkNgxduyodnR0BsnRR09Vuo1lFECkCQIg0JtAWQMJacPtG2D4Ognb87Jstg2Kffm3Df5swobJyRSQy7Q5dMDr6nMk8RQ9+XGJdj5/+Mq1xO+2MEX42VaObe0q+zHtxwzmp/tcus2qaF+H2O37AUdqt68cFeVvl39dZ2P47E8r/5K+oQp2p5VZCS9bO+7jWYbdknosbc98XIqwT1K+pPak9d82bkXYl9ZO+fLrK3+SdqsoG6s4lpeM5zoJE+q/TMJGaIXn8DTB54NFb7/9F+rkk/duVeFCxStBWMhgoYMEkenTP5KE1eMiQUQXQ1hAoJUbo0ef0StuM8/8N4szknf09FetWtJapfEetWPHzuQ/2ppDK0yWLr2wXe5YANKFmSoWSuQJBGIjUEQn5Jr8+TpRly+kA0pXJ1CWzfpElP8tmQD4BsASvmXbLJ0UusL5GJQ1yZewl9guGWxLwhTh5//L3vuFbHWca+PL80KkUC0E9Gib70QSNi0Yvv5D24a4q+5Sk59KPSiNorALsZENTbXi1pKTpG/2kTamNGBRd9PQrZZu7I6haflQ0rJJePMdKORAaaFmQ0k2PffLvfzNk3nHmbmvmbXWzKyZ+4XS+Dwzs+7ruu+5/z2z1uLwoPtTzyN8z2mYC26bDXI+LBS3yUUqfXMFqf49krj7xpekbxduPV/n9oOJ1eX7S8Mdso9j9Z/DnhGeTb2HzPHxlmq/hsjL+S19LVvNm0OHpebpiO8bMqboxoZ5wsM0FnXbhqk8/TYPl4HRHH19VyNDBVTVdKBmxNatn/voRMjaFactfMmHeS36t9nEUA0X/VkjpRqlyCUMtMZAikCLBlmbT+MSjFBHT+uVhhn5RTsmcdS5yYmZS5zQPcc1N0z7KQFziN5s+LgCKgfm0EIu1L7N9RH/kULXKO6pElfbPkqF27VHEZvl9reNL27dnLgRe7RhRvwX1+zPhRux6Rg/n6MoHlN/pn/m8pVU+ovBiMxBxqTCyPmVHN8j+2TImNB8N+rEhmpAhN6KYjtqqW8QlazYFKPm+hob5q8AtrXVGHoWyLFjP+5vqVF/1EA5ceLAosGBXovmqxMo6nSJOn1i3p6Sw+jkmsKAMLCSgRRBiHPGSiL17B5XIYQEVaSQzIV5LPmRwGgWYbkwI/pA96SrAHLZTwmYQ/Hrsd+1H3xjUmBGC3yk0EH2BDKmJNzI/kQwIc2EVLh9exSxWQSLrSjMubdDZebiHNe0QGwip74Ruw7xDbb1UuBDePbpHs1XbP4vBT6fDmq3UTSXmGocskeGjAnVX1Rjw/fwUDqp8OqrrzsfHmomPPRvX9PC5fR9TQxl4Mja1OB49933uvfe+1P//A/0dIjprOl2lNWrv9SLS7ee0Eg/520AACAASURBVK0prgeKTmVcsq4wIAxgDKQItIgjH6sIQgrJXJhDEypfg1v36UgCngszog/MUu/dfsnduqOPKQHzUPwlYg4pXrixyJ5AxqTQNYcF8WHcmFL1je5RlKOQcTbOUunbhhuxR1u+Lo2Nj1lxcZhCrzH6Q2IsMiYFPt/eCi2MzbUQ7lJhDPFJqcaG+m/EZtAcgmsUrrr70Z++2PHjxz861XCs/0h/d7T+XItr137abdq0sR9Dnz/33E/7UxC+B3fqDpv+23zGhvmsDP3ZFSrpHdrYUOvQ21XorSvU4Fi79qu9aKGnQxQe1fBR/5aHhqbaVnIdYSCMgRRByOZwkQAZkxzakmBznTlhtmnT5A7hMhdmRB8xei4ZMyLbnDG7EudWcaO6RBJUnUOEzxT7eszkG/EHNeJGMCFjUugbkSPUJhDbpzGl4kM4QcakwOfyz77P0TklYQzLdNOMrqKxQVTRq1LpTSC2Pzqp8PLLR7yvWlUGRf+vGgmut6Ko5oNtDvqZ2RAxmxAKh96M0J/5oW4xsTVW1Fz9AaT02Z07v1lwkMa85CrCgDCAMJAi0CLBkAu6roQYXVvnYm6YTT0ijSJzTE7MqG59ye/cMKPNpzlidunT9WNLyCkb39q+B22msG/UjpHk1rZWqTbuiyNj2LltfW7dVPp2Yefki8GE2EQK3LH7GNkf3N5IgQ/hOUZ/CG+p8E2FEVk3JUYkx005hrNvZI+E5rqu8fR51K0oakF6nekvfnF18ZpVamjs2fPY4s0n+oXpv7lnbNAYag4sLZ3rT33Qes8++63FiRBFjrmWa2Pp42xjqDlz7tyV7vLl3/XXItnVq2dpLuE7evR0/706geJrbNAc9RBReWhoym0l1xIGwhhIEYR8zl75EZtfdAUBbg4XPOaIWdeqr5mjxpkxpgTMoQ+RRPVcMmaXbENtOydmbn9xenMV8D6u9JzH5itS2DeHW8/zuNsOzJzQ5f9Kwe2LKiH61seaa7ry4pz6Hgv3HPUdolfO9k07duk+1T7m9tXc/TNqb3P2xWGZbprRQxobsbrw7b1BjY00lM3nKvScjb17f9A3QuShofPRm0jaHgMpE4lS2BXMG7vl5VdKUcdkcoie29AzGVCLuhbc998ePpkzKWTh2u1c8BViaAPEqF2HA6hJPlUaGyNRrnd55aGhI5EqywgDEzHQYhASzG0UvKLnNvQsBb4U+C00aluw89p9du34WrDRiVLxSZaVxsZItKrncdAtKN/5zv8nz9YYiVdZRhiYgoEWAq3Jm2Buo+AVPbeh55aT6RZtXPRdbyOrdnuuHV/Le3OK/HzomtLYGMqgzBcGhIHZMdBCoJXGRptH9cW2pbExO4ccKHCLNt5y8VS7vgVfoAMocHjtOiyQcqdI0tiYk7ZEVmFAGBiFgRaDkGBuo+AVPbehZyl06/0F3xXkWtzbLdh57XqtHV8LNjpK4p1oEWlsJCJaLiMMCAPlMNBCoJUTG3JiY+PGNor8Fvdzy8m06LvrWtnbLdh57fZcO74WbLSc7J2XJKixsXPnTn5FGSEMCAPCwAwYOHbs41/8WvFtgrmNGCZ6bkPP5GZb1LXgvtfYaCVutaDv2vdx7fhasNEZpPULEZW9rbr70Z8u+PHjxxdBc06ARFZhQBgQBoQBYUAYEAaEAWFAGBAGhAFhQBhojwFpbLSnc0EsDAgDwoAwIAwIA8KAMCAMCAPCgDAgDFTDgLexQcfe5E8YEAaEgVoYWF5e7qG05NsEcy3W68chem5Dz4SyRV0L7rbiVgv6rn0f146vBRudU1RV9sY2NtTAOYETWYUBYUAYMBnQb7O79xC2e02Omv8Es+i5Vvtu0bZJl4JbPUSzfv8t+tbfglOXvmvfx7Xja3lvlphT6PYmjY0SNSQyCQPCwOgMtBBopZnTZuEntt1GA6vlZLpFGxd9S2Nj9EQo0YIt7NcWMCYyl8GXkcbGYAplAWFAGJgbAy0GIcHcRsErem5Dz1Lo1lvouuJpi3u7BTuvXa+142vBRueU40tjY07aElmFAWFgFAZaCLRyYkNObMhtVqO4i2IXadGPtVxEiL7rvPWodr3Wjq9ln1RicBzU2HjnnXe6119/vTt8+HCPbdu2bd2ePXu6xx9/vHvggQcWeFetWtX/t3qbrPlvlJjYedz63Lrqe1rnzp073Zo1axZLvv/++93atWsX/zbemMtd2vr9GHxxmKIEk0nCQCUMTBlodX+h+z2dOn0M6jOQOb4xJWF28WKa19wxKzyEA9UzMieXnofK5nIfJevZ3Lc2PZp7Xs1x6dw13rYvcuuaZPLZL6I7n96RfWFef0pfhoa4GNzInBL07eMAwRDix5G9kFLfMfhifIRu96XiQ3SDjEmJT/krzgfH+KTS9ybqu8Yeh8aHmLwvJoeObmxcuHCh2717t5UfanC8/PLLiwbAGIW6bqxIIAxRHNcE0I352rVr3aZNmxbLX79+vXv00UcX/x5DtjH44jCF8CNjhYHaGJgq0JoO3ubwkTG2xFD3LTHrCubxblEI0WGML/bN4a49lZ71poYv2eDsdE62bRYsKO4Yf1nSno7F7UtwXcUulzPZ9sLUNs7pj9uDtvnIHG5Mrbg5n5AKN8c/Yhc2H8GtOxd8qg5D9mzOxk1oDBojtqXSIWeDqb8fkquk8JPww0Nv377drV+/vpfp6tWr3ebNm/v/ps/PnDnTnTx5sjty5Eh34sSJ/vOYxC6lcjj59MaGjotkPHr0aI9X/XEbHsHFyYOsIWOEAWHAzcAUQciV1OufI8ULl+TpQVg/Bef6JVl9XhJmLkGK5dJcNxdmU0ehBR/pLMRW9LFTYEbwIDqbk23rsipsMRhRP8wVP7Z9P6Wu9b2E2iJq5xyfnL1NjdunsxgbQPhD1q0Rt41rk4sUuBEdIXZR4j72xVt0z9r8j4uPHPobitHnk0rfm2iMGXvcUM5S5ANwY4OaF/v371/R1FAC0q0ZZ8+e7Z544olu3bp1/cdmoe76961bt7orV670a9Pf+fPnu127di2w2wr+mzdv9tdTzYXnn3++27t374rbRd54443uxRdf7C5fvtyv9dJLL3U7duxwniixka3mkWxmN5DWUzLr35FsS0tL3enTp7sDBw50hw4d6jZs2LBieduYhx56qB/ju3WHwx3LMV0XkXvsDSLrCQMpGUiRKKGJAJdYIEGVW4NkKQmzLwnhvuN4TVXkc0GZa2jZ7J2bk1PPsbL5ZB5i26n0HIs7xJ+FFFWl4Obs14Wf49O2v3MVSiEYkb2pr1dqAYzoLcS2OT+JfJ8ydvl0hHCD2kGqfRwSLzm9IthsY1LpD4kn3J4u0RdzesnxPerHkf3NyY9cy7Wf4MbGwYMH+2L9gw8+WPEsDd+mp+9chboqwm3zqWmwb9++/iuzWNdPjuhz9TnU1NiyZct9S1MD5JlnnrGua1MEfUa3odBtJ2+//Xb38MMPd/SMkUceeWTxuY7RJRs1b1TDxzVGXd/FF4Lb1djgOEbk5oxQvhcGSmcgVaBVfou719530gsJ1mqM7kvNNUvBzCVaOmc+PDZucxZAMQW8b5/4EqzcekZskrN93/dDEpkpH5jq0ompx9CTm6Un02hBo+dASAxA90zOfY0m5ghHuu8zuUL2VEof7sLN+WTOp3E2krMw1mU3c2gOF3d60mdHKfSK2Be3ZxEbz6m/qTAi66bQIaefXN8jdoHkfS75h+QDcGMjZMOr5EV3Zq6imxoSTz75ZN8s0RsSrgJfnRxRJzv0olzN2b59e39S48aNG/1pCf1hn74TETYHR42c1atX9yc+qNmirq8+1zGq71QjQ8mmN11M+Wm+/uySIbhjOUbkzrV55LrCwFgMpApCvoCosHBFEBJUbT45VzGABDluDILHLBJsCXNuPY8VzEMKohSYuYJ0bNvOcZuVzdegDQjOvs38gsPnGp9C1yqH45qzXMGK8mm7Xi5fNkRm11zX3kD8fCp9+2SPeX4B2gxxcZASNyqry7cjez+HPSP25cuvYnCp9VLpbyhGl69D1k2FcawceMx1ENvg4ohLHnPtUF1kb2yYJ0BcxTnakNCJotsrqLnx1ltvLW5bQdfR5aDTKn/+85+7S5cuddQ0efDBB7tTp07dd5pENVRMZdGDVWmuUjL9v477ww8/7JsnepLA8YAEIbUGxzEi95gbQtYSBnIwkCoIIQ4/ZozNJ3DF0ZwwI8GrpAKI0yH3PVpAIbyk0DMiB5rI2BIXM/7NybZdBQ+auOnjOG5S6BrVY8g4H0dI8ygVblRnpj9GYhqC01w3J250z3PYfb6whMaGb/+Z2BAdIr49hV6H6g+JYbn1NxSjy4ch66bQIbe3cn2P2EZMfEByPFss0XUBNzZU8Tv2rShm8sIV9EgwoYYGvY5WPV9DV3xMY4PWIfx0SoTeCkNNCmpWuGS1GRp33TFwc2voxmBrovjkzrV55LrCwFgMpAhCqLNHHb7a02q/6uuXEngRzEPG1Ix5SNKs85LLthEb9BWK6jvzwanIuikwo/vUV7QjRY7NDlzczBl3bNJK81Lh9sUbnz9G45SrMM6t7xA7Rfw54tt8+yunvhH/o+Pj+LB9nwJfKA5UZwj2FPh89sPphMOAcJcKI+pbUo5D+EXGIDYXqgu4seF7eCjdcvHqq69GPTx0isaGeh4INSDouRh0mwt3IsKVWJB81ChRD/ekceoWF7SRoK9taxBNfWIjlOOUm0OuJQykYmDqIBTqxEPHm0E81NlP8RwCBAMyBk1Q5oI5tCD2FcYlYHbhQWRD93eJDaxQPQ61dRdXqZtYU+G2ras3C2z4p3zDE2qbiF7QtRAbyaFvm/xT7W+uqKTvp47XPn35cPvmcafM9Lkp8A3VX6itpsaH5g3c3nQ1Gzl9ptAhJ3uu7znb4L4fw9+4/CTc2NCfZUEP1Ny0aVMvF33+3HPP9Q8W9T2cE20CcOPMZ1SopgO9gYRuD1GGTv9/586d/i0o169f7x8ASn/cyQlFtksO3xqIbGM9Y8OHm8NoYkPkzrV55LrCwFgMTBmEfE48JrlA5iBjcmHW/Sj3PBFubEkFb0iwDhnr4yC3nofKZu5fBA8yZkrb1mWOTXpdfmuor5grbm6fc3aSCvcYCTdacJVk5ylxI7aQQt8I/0j+EbNO6fiQ+OUbkwIfus84Hcb6+FQYOflzfB8Tx3xyxqw3uLFBAukPuTQFpFszXn75ZefrVLmGBddQUMmx6w0eV69e7TZv3twv88ILL/S3ouh/JB/dUqJupTHlsQVV+kxdVxX/MW9sUSc8aL2x34qi447l2CWTLneOjSPXFAbGZGCqIMQlADZfw82xBWwk+JpjcmH2JRwhwW1umHVsiI5tcYf7lcjG7VR6RvCYOBHcyBxuTArMIYkzghvZFyXjjvVliB1xeyGVvl3+idMLl0O6dM+tWytubi+kwD2GPaN6Ne0jBT40j7DZPOLPSmhsDMGocKONqVT51Zh571RroZwh14+xNZ8u4BMbSjh63ekvfvGLxcM4qWGwZ8+e7vHHH1/xGliuyHY1Frh5JAedVlhaWupPidD1n3766UVTQ8mpGhFKPmp6rF27tn9Oxq5du+57PgYXlNSpD/20ig2DKduzzz67ON2irqGPoZMmhw4dWtzq4jttweFGuFNOgP5fT6ARuREDlTHCQKkMTJFIqD1nw+y6Bczce77gqq8f84aCXJhRXlyNC8XJnDBzhRmXRHGJvs8WptAzikePKXO37dAEn9ufSGPOdU3XHkih6yG2iMxFTnGVWETE6rs0fxYao6fE7bKFVHYe6790Dm3NKRfHOW6titUft09LaWwM1aEPR+64G7pXU43ncjdTDtebldBckdOx7i+CGxupSJPrCAPCgDAwJgMpE6Ux5R6ylmDe2C0vLw+hcBZzRc9t6JmMsUVdC+5jvR+a4jlJpTq42u1c8JVqebhctesQZyL/SGls5NeBSCAMCAOJGWgxCAnmNgpe0XMbepYCXwr8Fhq1Ldh57T67dnwt2GjiFH3Q5aSxMYg+mSwMCANzZKCFQGvqRTC3UfCKntvQc8vJdIs2Lvqut5FVuz3Xjq/lvVli/i+NjRK1IjIJA8LApAy0EGilsdHmUX2xbWlsTOo8C1i8RRtvuXiqXd+CrwCnMlCE2nU4kJ6k06WxkZRuuZgwIAyUwECLQUgwt1Hwip7b0LMUuvX+gu+KkS3u7RbsvHa91o6vBRstIW9HZZDGBsqUjBMGhIFqGGgh0MqJDTmx0coDBlvczy0n06JveXhoNcnIR0Bqt+fa8bXsi0vch0GNjZ07d5aIQWQSBoQBYSCYgWPHPv7FrxXfJpjbiGGi5zb0TE6vRV0L7nuNjVbiVgv6rn0f146vBRsNTrIzTlD25n3da0b55NLCgDAgDAgDwoAwIAwIA8KAMCAMCAPCgDAgDLAMSGODpUgGCAPCgDAgDAgDwoAwIAwIA8KAMCAMCAPCQKkMeBsbdOxN/oQBYUAYqIWB5eXlHkpLvk0w12K9fhyi5zb0TChb1LXgbitutaDv2vdx7fhasNE5RVVlb2xjY3n5lTnhElmFAWFAGLAycPz4r1bcm96CbxPM9LaM+mOY6LkNPZNja1HXglt/G0z9/qwFfde+j2vH14KNzqmU0O1NGhtz0pzIKgwIA9EMtBBoTXIEcxsFr+i5DT23nEy3aOOi73obOrXbc+34Wt6b0Un4hBOlsTEhubK0MCAMlMlAC4FWGhtt/qItti2NjTK97nhStWjjLRdPtetb8I3nG3KtVLsOc/Eac11pbMSwJnOEAWFg1gy0GIQEcxsFr+i5DT1LoVvvL/iu4Nri3m7BzmvXa+34WrDROSX8gxob77xzs3v99be6w4df7DFv2/aFbs+ex7rHH//f3QMPfGJOPKyQ9fbtv3Svvvp698wz35wMw82bt7rLl3+/grtt2z7f7djxxW7Nmk8GXXfVqs/04+/e/WPQPBksDLTKQO5Aq/ZsyL7l5ujf63pVfmHumG1clY5Z1wPJ6vPRLiwcbnPN3HoOwWzzPy6eTH503CVg5vYn52sR+yhZ14SPw6A48HGF7IO56RvBhHBTGu6Q+KXjM+24RD+O2rKye1vMNX2h+nfOfRzjp3y+14bfxJnabodidMVp37qpMXLxpJTvc+si6BkbFy5c6Xbv/r6VO2pwvPzykeACvTRFTNUooIbQI4/sGY07aWyUYjkix1wYyBmEzIQJSaCQOdw6gjnfL/mxPtqmU84WcurZlsiHxFEXT6Vj5uTj/CJnH67vS9G1Xtxw+o7hypyTG3cMBtMG5ri3h+JG97fJVWp9c/vR17wtWa8x+kPmlJR7IPJye7FkHXKxpKTvS9AF3NigEw3r13+t5+/q1VPd5s2f7f+bPj9z5pfdyZM/6Y4c+XZ34sTBkjiGZQlxavCi2sCDB5/rTp9+bQV3H374t4+aQf/en+B46aXvd/v2fT1maZkjDAgDAAOpEyUlkisB8CUG6JySkgtf4sdxoYokW4EUGihz6dmGn9OPzWxRvPq4uWJWGOaGGUmCfS7JhdvcJ7brlKBrfb9yNo76Mq7wyIl7qL5d/g9ZtzTcPl/t0iGC05ybEje3H0NjG4I3Bb6YvYfO4fZ9CnwhecNcdQiktsUMQeye8/M2X4nYZNStKNS82L//hysKcyXA++//tTt79tfdE098uVu37tMLuenzixff7OfRHxXv5m0XqqFw48Zr3dLSub74f/75p/tbQujWDf2zvXu3Lk6E2OYdOPCN7tChPd2GDesXMrgaFvrn6r91wlWCrcvgW//tt891R4+e7h588FPdqVPfu8/Q1DXu3PnNilMt1NxYvfpL/Xg9qafrEqfUMKI/4sSG35yj+PLJeuvWr7orV64t9HL+/A+7XbseWyEzd30azHFTzG4TQYSBjxhIFWhjHHfMHC6xoDVLwxxjiDrOkjGHBGQXDzGJQU49D8Ecqle6VmnNHF2PiG2aGDh9l9rYCNEdkpQi/i+XLwvZqz7/FmMfJextGyYEi89GkPmp9B1iy0P0a2JOgS9m7yH2Xqr+UH8cy0sOHcbkTCXN4WwF0QUyJqqxoU4cfPDBb6FnaVDBvnfvDz56psTvVnBMt6ycPfsvizVsTQWaQKc/VFGvFlAND5UcuJRHhbtqsAxpbOinVPRr2da3yajPUY0h+owaCX//9/9rRQNGH+u6rn6qw8QVI6t+TX1t5PrI9UraXCKLMJAikQhJAn0OH3HkvoaskiM3Zl1G7rg6mlCZ43Leu8zpmwvqSEGn1vBxmUvPSv6Y4mDonNyYzSSa/o3YeAjuGhobKl/TueH2Ram4dXtH9W3bIz5fZ65bkp2HYlE6N/VZauzi7NKXRXHxPIdekTwCzQxNv1VKHI7BGDsnhw5R/ZQ4zlV/c3mPzV9wp3mjGhuogEpg9TwOvWBWxb1+QkCtqz7TC2b1GZ0MeOihb/RL646S/q2vZbsm0thQgdc0WiWvamQo2WwNhkuXlj56kOrnO2rouB6ievToqRXNGteDV02edE5M/OrfIbKS/E8++ZVezjfe+EO3Zcu924fMtWw6CbleiRtNZGqXgVwJYmwQ5Ry5bV3zs5yYTX8akzQiAa4UzDEFnL4bfXbCcZlLz7GYEb1yyU9OzHqBp/47tKlh447DTN/nxh2jOz3HMm0ZwVwC7hAMKCbEjnLrOxQL4hNKjV0xMcq3j3M3o2NyD1uGiOz5XHE4BmPInNw6nGPG7uPMhcc3B9FXksbG9u3f7U9r6Cc81G0XVNBfuvSjHp+t8aA+0+ea42xjbLd1DGlsKAymImzyoydZ6CGib731fxe3gai16VYcdQsN0kQyxwyR1cWtL1FDrjfHDSky18tAzgTRlhj4EnzEkfsCRO63ogyRX8eFJpr6uFx6RpJ13+4K5WyumGN5ypU4ox6Rs9UY3LY5uezbVcBxuJFCF9nzOXEjxV7M3kbWnRvuGDvXGzw5Yxdiy4jOkDEp9BoaU5CcArXzFPi4ppLvTSfcD0el6BCNP6WOQ/aULT9GTvi5ciD44aG2RgVn4LbEHSmifc0O14kF3THq1x3S2FBzbTg5ORAj01//Ss/EUM/miGlsDJEV0YmJB7kewoGMEQZSMZAq0PqSA/Ud+Q+fwx+SkJRa8PqSECSJ4OJNiQkxEtRtST1S6OXWc4yNxsxx2U3u/RxiszXgHhNDTEEyJ33b8iXkRE8pBX5sgRtrI6XgDvHXnN/m/EMKex6qjyExOwW+GD8SO6cUG02VL495naG5LmLHUSc2fA8PpVslXn319RUPDx3jxIbZsbE1LGJOhKAnO2IaDC5j8DWGhjQWQhosQ5o8rsZGSLAec6PIWsJAKAOpAi0q11BnjySfuTAjgQhtVCB8llDk++RE/GQoZ3PE7GuI6/Edaezksu0Yu43BXVpDZ0wMMcXFnPRdY2MDKfpjbaSUohHBiPimUmJzaEyZo93GYIyZU4qNIvlQaWOG5rqIvqIaG/pzHq5d+2m3adPGnjv6/LnnfrribSb0eegzNnxNDBUEbY0N/YGivmdsqFfUUlPj5z//z8WtIL7GgPmsC/Wsj9DTFTof9FDUw4f3Lp7Dcfny77vt2w91+pox142Zo29UnVtkLWRMaZtL5GmbgVyJMeKU0YRCXwtZd06YbYlDDC+5MNt2F5ooDw38c8SMFAg+XnJiRvYe4m05+7B9nxN3jI2HcFWjvmvY25ydcrZuzkdsIoedh+Ccg14RnpEmTMlxOAYjMgcZk8NGub2W83uEsxhbQtaNamzoxbmNOHruxMsvH1m8ypRe9frUUyfht6LENjZssuivVNXfRmIbq66rPzNCPRzU9eaP0Odh0HVdb4lRMulruq6rmjO2Rs8QWVWXXXGBXB+5Xs4NJtcWBkwGcgYhNLHzFXs2586tO3fMSCFlcpATMxq0Q8eVrOdQLIhOVYzznXTJqWczZiLyori5hk9O3DEYbNwgiWpp/pvkQe77DtkPiB3l1ndIse/KOuYSu1Cs3LiS9MrFjqn2dEq7HQOjbQ1uz6fEOIeMHrF7xN6G+gv4GRtKGHr45S9+cXXxdg/Xmz1oPDU3Ll58c3E6ghoGO3Z8cdH8sBXo6GeKQHpjiToxQqch9u37+uJVr0pmdZKD/q3GrF//tf5rFagI19Gjp/tGjH4KhE5pLC2d60+kENZnn/3W4rSKS1aXAVJz4z/+4/90585dWTR86Fr0NhX14FA117zu00/v7jZv/uxiaZsBxcqKrGVenwThrjeHjSgytsNA7iCk9pkZLJUGXM5cfe97EJZrzJww6/yYVmli93GZG7MuOxKgVRzhblepDbOPJ8QWStBzzJ7m7IP7vgTcnIxDfJlrH5SAO0bfXBGs55G22JATN7IPEf/la2SVFLuQhhvKSUl6DbHbOeLjuHbZKMcLt27OvVly5s7xOiQ+IP4iuLFRCpm2YrwU2UQOYUAYKI+BFoOQYN7YLS+/Up4xjiyR6LkNPZPZtKhrwX2s9xgbN4qdj+w6sy1X+z6uHV/LPinbpvFcOPpWlJLASGOjJG2ILMJA+Qy0EGhNLQjmNgoB0XMbem45mW7RxkXf9TZ0arfn2vG1vDdLzPalsVGiVkQmYUAYmJSBFgKtNDba/EVbbFsaG5M6zwIWb9HGWy6eate34CvAqQwUoXYdDqQn6fQqGhtJGZOLCQPCwOwZaDEICeY2Cl7Rcxt6lkK33l/wXQG2xb3dgp3Xrtfa8bVgo3NK+qWxMSdtiazCgDAwCgMtBFo5sSEnNlq5D7/F/dxyMi36lmdsjJIIFLJI7fZcO76WfXEhW2iFGNLYKFErIpMwIAxMykALgVYaG9LYkMbGpG4k++It+rGWiwjRd50Nndr1Wju+ln1S9iBoESCosbFz584SMYhMwoAwIAwEM3Ds2MdHmVvxbYK5jRgmem5Dz+T0WtS14L5X4LcSt1rQd+37uHZ8LdhocJKdcYKyN+/rKM1/lwAAIABJREFUXjPKJ5cWBoQBYUAYEAaEAWFAGBAGhAFhQBgQBoQBYYBlQBobLEUyQBgQBoQBYUAYEAaEAWFAGBAGhAFhQBgQBkplwNvYoGNv8icMCAPCQC0MLC8v91Ba8m2CuRbr9eMQPbehZ0LZoq4Fd1txqwV9176Pa8fXgo3OKaoqe2MbG2rgnMCJrMKAMCAMmAwcP358xb3pLfg2wUyvAb3XzKr5T/Tchp7JhlvUteDWX3Nbvz9rQd+17+Pa8bVgo3PKmXR7k8bGnDQnsgoDwkA0Ay0EWmnmtFn4iW1LYyPaMc5kYos23nLxVLu+Bd9MHI9HzNp1OCcNSWNjTtoSWYUBYWAUBloMQoK5jYJX9NyGnqXQlZMLLZxAa8HOa/fZteNrwUZHSbwTLSKNjUREy2WEAWGgHAZaCLRyYkNObNDzY1ooflrczy0n06Lve8/YaGFvt2Dntdtz7fhasNFysndekqjGxqpVq9iV7969y46Z6wCFPxXGCxcudOfOnesuX77cbdu2rdu3b1///9yfS08HDhzonnjiiW7z5s3cEtHfp+YoWlCZ2CQDKQIt7QHER6DjdEWZc3w+WcmQG7MuI8KLDy99NzfMJHMIbp9dmNj1dWvTs7IDn/2kwMw5yrHtu1bcrn2r2zA3pgR9c/7JZi++fTtHfaM+LWRv2PxeDn2HxGWfXkuJU4h9uXwcp7/S9isnL7c3XXG69BjExagc38foQrdVRBemH5LGRoSmUxbtL7zwQnf48OH7pDx//ny3a9cur/RcA+rq1auTNTdSchShQpnSOANTJ0qo/aPjzCQaSSjNxCwnZlsjBi3yQzhqATPHZY16zo2Zc5ecfL75Pvvm1p1a11PgRgpGbkxu3GP4YxvGFvTt061rL6TW95CYw9muasqnbkbbrhsjK2K3pt9IqT9uD7maGmZj1cxPuHVTYuT8cinfc5yliIvww0NDNn0pBM9VDsX1rVu3unXr1nW3b9/u1q9f38PhCgOXnq5fv949+uij/amPS5cuzZUakVsYiGZgyiCknDmXNKDjzCSa9j23durkyYclJhEyO/YI3tIx2+TzJVkhvOljc9m2S0eI7kLtx+RySsyckxHcKxni9M19j+yTnPqO8ceIjSD7PSduBIO5V0Lm+HxAStwhcTkEn81u1Gcp8MXIithkSft1LIwmJmTdFDrkYlFJ3yOcueQdMx+YrLFx8+bN7uzZs93Jkyd7HM8//3y3d+/ebs2aNQtc77//fnfx4sVu//79/WcvvfRSt2PHjhVj9CL/ypUri7G20wsh6924caNbWlrqTp8+3cv2zDPPdCSz/pkur61hgGA0bynZs2cPe+ri4MGDvVxvv/129/DDD3fvvPNO98gjj3R0O8mpU6e8duxqbKhNS/9vO/5p61SaYzks5rVDdKdzTzgPHTrUbdiwYQVW7vo0GBlTkiMQWdIxMFUQ0p25L4FHx7mSIa44sH2fG7MvsbNpPpSj0jEjCWAoZsWbPi+XnmMTGQ4zZ+vEwVSYEY+UGncKXQ/B7ZuL6BIZk1Pftj2HyMz5OOT7EnCbcqJxDrWLlH7chyVWp5yfz4Uv1k9x+kZ4SmW3MRiROciYVBgR31zCGMQuOJ8XsoYrLk7S2NBPGOggqHFBz4qgvw8//LBvdNAzJPQ/OlFADZEHHnig/1gVxzYyxlzvyJEjiyaMupZqeOhyqAYAgjH2lhIq8h966KFeDCUX8ULymMW+zQHRZ2aj4o033ui2bNnSr3fixInFNLMZoQdwfR0Ei7kWqjsXl+rECsmBXB8ZU8LmFxnyMJAiCKEJH+q8uQJQZ7K05MmUzeaXfJaAcFQyZt2Xciftho7NZdtI8sftdtsa6jM9hpgcpsAcYp+IvXL7VeUaviPSOXEjenHlJPrnrh9SfGNy4rbtz1B9I3vclo+VgNumU9998OqEoZrH+b9cfjwEV4wf8+k8hV7H8s9m7Lbl9rn8cwxGdI45zvx3Ch1ydlfS9zHxYcgeHK2x4SNRGfaZM2f6kxXqVIXtVgr6ZX337t39KQ3V7DDnqSBP/0/jnnzyyb7hoYp0fbOFrmeTTX2mNxYUJjPgIBjVnA8++KCX27aujU/i65/+6Z8WTR9qarz88ssrTrK49OBrJtCca9eudZs2bVpMRxsbCBZXY4PTneLSvPVGt42Q64fyXZJjEFmmYyBFEIoNmDbUXFBFiqScmHX/bSZGiJa5wsH1fW7MiF58/psrAhSvqe/X9jUgxkpO9ELAlkynxszZqa/xgsxFHpKWq2Bw+SROL4gtIL6ttCICkTlW5yU38BB9mj5vDBtJ4cdDscX47RLjFBdbudiNxIJU+kNzLiQuu3CpuSX5Ys7X5PjeVk8itobohturur0Fn9jwkeVqAtjmbN++vS/cVRFKY+gUx+rVq1c8B8IsaF2JT+h6ttsxdFlcRXoIRnVLCd1asXXr1v55GXRrie9PNYHUm1AIF/2phgRx5luHa2yYTRK0sYFgcXGm86o7TMWl0p3Ji/48EOT6yJgcm12uWQYDKQItEvDVHvAVsOg6uj+0rZcLs03jYwe4EhNGLvhyOwHlKEfRF2KTKA7XXkCS1RS27dPX0EIXwWjjJyduVGbOzhEfaI4pDXeIjXN+2pfY58Qd48djbMQ2JwfuGJ1ytlxinArFiY7Xx6XS31j2ZtMj5+NTYUT8aQljYnQRmzP5cqDgxgb6axIJyyXutjFcQ0EPEPp8tEC3jUM+Q+XSlUTP/Dh27Fj/vAz1R8U63QrianAcPXq0vyVGnV5QJ1FoPt2KQm9L8T1rw8UDNY1+97vfddRE0G9HQXlDsKAcucbZNqayIeT6yJgSNr/IkIeBFEGIC4RIghsTHEpMnmKSYl+CjwbAHHoeihWxC9+YXJhjbBXRI7JuCswuT4XIx3k52xrIunPHHWvruXAjOuF0zRW/vj2RC3esT4vha86NDa7oLzE2czKPoftUdjuWvZl7FFk3FUbEv5QwBuGMkxOxTc5fZGtsDDlhoQxQb2wMWW+qxoZSIBXc7777bvfee+/1t+j43kxik0VvbtCa6qGiLuej82ILmPr3tuupkzO2dXxYhjY2kKYZwiUyhttc8n19DKQIQrbGho9Jm82rfeSa55pT+omNIcl9SKKVQ89IsY7sKC6ol5YkT5XIIOum0LM0NlYygOgFsXPUF+jXy6XvGH881B+UgDsWQ4yNcIXKxo0bu+XlZdS0osdx/jeGk9J8Nrr3hmJNtV/HsjeTF2TdVBijDTrxRIQzTiRuDyL7aZLGhvn8CfVsCf2kQegzMbi3dgxZL6axgWBU69IbWOihn1Rwr127tterq4hXt1NcvXq127x5cz9WvapVGYT+7Amb83Gtr55NoutByaiuR02Nn//854u3z5i33viwxDY2xuIyhm9uk8n39TCQIghxTlmxiY7T2Y8JGrkwx8gakkj5+MuFeYhukbklYp5Kz8i6KfQsjY3hjQ1El8iYnPq22QHqw33j5oIbxeormkN5yKHvMXAiMZvGpMCH2Bcad/W1kHVT4BvT3qSxMTzXR+yCu0qon1Dr6fYW3NjwCaWKYNdbLvRinYr8p556Cn4rCtfYGLJeTGMDwagKdpMz26tq1Rj1alcbz9SQULe16G9sMR0pZzj6A0RdMqo1zAfC+rDENjZcXKomCl0T4RIZw3Ej39fLQIpAiyZG6DgkSSq14CXZzWcZIaey5lrk+5IsdFfFJgY5bduUOdS2UczmuBSYfXoT3PfYQfSNcMWNya1vtABEfLbu4zg/mRs3ol+OG24N2/c5cHNyIrEJ1X8qfNy+sumOs0nbvs/pn0MxIvIjY1LpEM0fShgXowtkz3B7c/LGBglJpzSWlpb6QpxuvXj66acXJxAUCGpGXLx4cXE6gE4i7NixY8XbP2xNB2Vw5uaLXS+msYFipJMk586d6xs4xMOePXu6Xbt2ee2PuKNX3tKzNuiPGhpPPPFEzx81PojTU6dOWddQWGxf0rM1/uEf/mHFW1FonH6rC42ht9SsX7++X0IvRDgssY0NG5fPPvusVU6OS07GEja+yJCHgRRBiHO+vsSIm4sWgDq7uTHr/ijkFhpbUoEEPxqTC7PP96INHpuOkXVzYdbtWf332Hp2rZsCM+epprTv2nBzXOl5nZl7pNrXnL45H6TvX2TfIvsnp52jGDi/xTW0S29sDNGrC3tKvXJ7L1Z/vnVT4uN8hyuf4Hjh1k2NMcQ/5RzL8erLdTlbNHGp/RXV2MhJklxbGBAGhIGhDLQYhARzmnuzh9rm0Pmi5zb0XGKBP9R20fkt2rjo+1hvHqmesYHa4hjjarfn2vG1vDfHsP+x15DGxtiMynrCgDBQPAMtBFpTCYK5jYJX9NyGnltOplu0cdG3NDaKT6wcArawX1vAOBf7k8bGXDQlcgoDwsBoDLQYhARzGwWv6LkNPUuhW2+h6wp0Le7tFuy8dr3Wjq8FGx0t+U6wkDQ2EpAslxAGhIGyGGgh0MqJjTTP2CjLsgVzjUfVpdBdyUCL/rvl4ql2fQu+0qJouDy16zCckXwzpLGRj3u5sjAgDGRioMUgJJjb+CVf9NyGnqXQlRMby8vLmSJo2svW7tMEX1p7muJqtetwCs6mWlMaG1MxK+sKA8JAsQy0GIQEcxsFr+i5DT1LY0MaG9LYKDbFCBKsdp9dO76WfXGQoScaHNTY2LlzZyKx5DLCgDAgDEzLwLFjHyfGrfg2wdxGDBM9t6Fn8pAt6lpw33s7SCtxqwV9176Pa8fXgo1Om5GPu7qyt1UfvQP2rr603vUY95KymjAgDAgDwoAwIAwIA8KAMCAMCAPCgDAgDAgD4zIgjY1x+ZTVhAFhQBgQBoQBYUAYEAaEAWFAGBAGhAFhICED3sYGHXuTP2FAGBAGamFA3Z/ckm8TzLVYrx+H6LkNPRPKFnUtuO/ditLSX+12Lvjmb82163BOGlK6YBsbr7zyypxwiazCgDAgDFgZ+NWvfrXi3vQWfJtg3tiJnut0CC3aNmlScN8r8FvY16Lvj5+JVZu+a9/HteNreW+WmFHo9iaNjRI1JDIJA8LA6Ay0EGhN0gRzGwWQ6LkNPbecTLdo46JvaWyMngglWrCF/doCxkTmMvgy0tgYTKEsIAwIA3NjoMUgJJjbKHhFz23oWQrdegtdVzxtcW+3YOe167V2fC3Y6JxyfGlszElbIqswIAyMwkALgVZObLR5VF9sWxobozjJghdp0cZbLp5q17fgK9jZgKLVrkOQhiKGRTU2PvOZz3iF/+Mf/9h/r8apfyOI0TnoOOSaMkYYEAbaYmBoEPrLX/7SXbt2rfvhD3/YE/ftb3+727p1a7d+/foFkX/961+7N998czHm+9//fvfFL36x++QnPxk0BrkWor05Yb5582Z39erV7ic/+UkP7Rvf+Eb35S9/ufvsZz+LQF2MmRNmHdjf/va37gc/+EH3u9/9rguJn2MUP4i9jWXbrlyiZsykoz/84Q/d66+/3r322mvdF77whe6xxx7r/xf6Nxf7RnNGFP9ccBMe05dRrNiyZUu3YcMGFO4s/Rn5kV/+8pcLH06xMsbGY33aWH5MV9J3v/tdq09G/KFP2TH2nBIfwsHY+Gi9lBiRa02BEXECyu4oVvzoRz+6b4pZD7vqY7LTr371q33Msa1DC6tr/eY3v1mRqyJyljJGGhulaELkEAaEgWQMxCQSSjgKgF/72tessp47d26RsKoAoQ80Awo3Br0WQtxcMNPTrL/1rW9ZIS0tLXWf//znEbj9mLlgNgH97Gc/61588cX+45RFPmpvnN3qCZLL/n3XqhUzcXHq1KlFsadzE2rbc7LvkhobKW2cGlgHDx60+quf/vSnwW82mYs/c3FMTR0XH2MWjWPqWMlFTRr1Q4bpnxB/OGd8CAdj4qO1UuoQvdbYGJFEhhqje/bsWQzVc0z1IdrYoPHKJ9kajVeuXOnoBziKUaE/IiFYUo0Z1NgITT4QUOhJDHQcck0ZIwwIA20xMCRBVAmOHhhUsKCTBd/73vcWwYOCxNe//vWeXDVPBQ01xzcGuRaqublgVkW9nvjriUdI3JkLZl2HZiITgndosYvYG2K3yBiFU7d/1JbNcXPRs8L89NNPd//4j//YfeITn+hu3brVn0iiz775zW8GUTAX3DZQzz33XH9ixZaocyTMBbcqePVCQe0N36+mLvxzwa38iN6sU5+laOiM5cdUga2fPKHPdJ+M+Lqx7TklPoSDsfHp+dLQPAuRH+FzCozcmiYPFCtt8TKksUFrKt9L/uTTn/50L4bKsVQOi8hW6phJGxu25gMFcQpkFNCIQOpE6ce30Tk013Qw1G2i/9Hx3SHHO0tVlsglDAgD4zAwJEFUhbdZcOq+S42xBQ5VwISM8V0LZWQumG141CmO0KA7R8xUDNEfxTEzxiG6ngtmVRCM8evQXDCrPf/b3/62b2oM/ZsLbhPn73//++7QoUNdTJFLa80Ft+sHuNgf5mrAnaKBN1aMJltTuqK6Rf1yrsdjJI5z+zxUrynxIRyMjY/WS4kRudYUGLk1FfeqCeq6FSq0sWFrYtiaHXR9rmanMRTLz58/v8hZzNuu9T10+vTp7lOf+lT/AyD9TVG3J21suI776Mm/qSDfESE96dOP7urGMuS+PsToZIwwIAzMj4HQRIJDqPyUOmqLJLTIGNt1zWtxsqnv54hZ9+sU3I8cORJ03+fcMKtfjlTjX49xtelZYaVmFeGlPyp66Fkq6lek2jCrptWBAwcWz5CJxUzczM2+SWZ6fsyXvvSl/octldyiep6bL1P+y3ZiI0WBz/E6VdyKjW0uecew8xisJA/pjk5dkk+y4RoDa8n4EA44OxsDH11jKh2OkWeNhVGXRZ3wU3WsulXEPOUW2tiga6jmMtk3/dEtYubtkEjN7rrdTvdv5q2I5o97Jv9D6/ZBjQ2bMeidTJNslcioRoYiTT9a45qjA1XK1ZM+NU/9EqKOd8Ykhtwmle+FAWFg3gyMHYTUffMq4CDJDjLGxrJ5LVQTc8Ss37tMjY1//ud/Dip654RZxSwVD3P8qovYG2K3yBjXsyZIBv3HDsS+56Jn37MmQjErno4dG++1pyn82NDTGnPCTQ/r+7d/+7f7nqmS6lkT3N6ZSt+qocPl7Zx86vsx9ncMVlO+khsbU+FDOOD0OIb+6BqpMNqulQqjfh39hw66s8FWM9P4mMYGzaNTGv/93//dX1I/RaFkQGp2laPRjxMko3pAKa1hvkhENU6ouU0nFqeq25M2NmwP2CHw+r2GLgXpRzdVx18nTh2joV8BPve5z3Vr166Neuo0Z7zyvTAgDMyfgbECLTnxH//4x/0vznoShxR2yBidade1UG3MEbPCpprZoQXBnDCrX/PV08pzNzamtm0qfv7rv/6rf1Dsxo0be1XXrmelU1vBl/MX/Kl1rfsolQcOuR1nLvuaeD158uTiiLbiIeb0Gc2dC270pHWK2DXEtk35SmxsTI0P4YDT41C7TYkxNs8aitHkUNW55rN4VK2r+8/Yxoa+T1VjwuarTdlszweiH2Zu377dvfvuu4tGrtnYMH3+VHX7oMYG91AzF9m2TeB6RSya/OvGqAcPOvIZ81otbqPK98KAMDBfBsYIQnrSah6dQ/wWMkYx7LsWqoW5YS4hoSIZUujZ/GWGrpuzsZECs8tuY3DPxbZD9jyyr+eCW2FRp5JCG5QmF3PB7bsVJYaDueAmfVHRRK80prc7qVfc0v319Od61aTL5mNxD/VjSAwaY0+XjA/hgPNVsfjGiL8h8g/Js4ZgtPHnezscjdefTxTb2ODyDN8JQ1Wzk0//13/91/uat7S2q67X81r1w6D6jJomQ+v2LI0NX0PEVJCtu287saET9d5773V/+tOf+l9QY548zW1S+V4YEAbmzcDQIKQHQNtrGpEHiiFjzMAe80pIpam5YFa/5P/Lv/zLigcs5ih4U+nZl0DoCQKy6+akZyp6zF9xatbzGA+p021gLrpWMuv3dQ95neBccI9R9M5Z37rsKm9PdTJpDN+NFMVoHPf57hh7ToUP4YCLSzH4kNwnhnvXnuT4nAqja13frZo0R2+MTt3Y8NXs6tQF5aZ/93d/1+ds9AwlpLExVd2etLFhvlJHde/1h0iZCrK9hsf3jA3ffT6cYcr3woAw0AYDsYFWsaMarq6n+iOvgEPG0PW4a6Eamwtm5fP1Zy8pnx/6atC5YC6pscHZG2K3yJgW9ax+hSM7/spXvtIngarYD7Vt2vdzsW/lo2yFCOq/xizwU9m473WvMQ9PnYu+lZ5VPk5NjX//93/vT2+ker3vGDpGinrE13E2HqPXVPgQDqbAh+Q+Mdy7Ghscn1NhtK3LPWDZ/MF/qsZGSM3+m9/8pn+wu37ShDuxoeQeu25P2thw3Xen39tjKgi9V08pwDSSoU9X5YxZvhcGhIH5MRCTSCiUemPVhlw5c9szhcwTZNwY9FqIBuaCecz70ueC2aa/mJMLQ4td1N44u9WTUh2bbv8+PZundTj7npOeXb/EEYaUb4NJqWuzIczdxlyLvtVbDWx4UhX4OeKWataZuGNuv4nxaWPato6BK4pdvm5se06ND+HAhzHGP6fEiF5rbIyu9VRzwHVCV8mrflibqrGB1Oy2N5JSnKfX1avTmK59M1XdnrSxQUrU34lL4PUHh9H3NgJs79Glbjf96QFyivfhcg5JvhcGhIH5MRATaM3k3IVa+STquv/nf/5nf0sc/Znv9qbPuDGuBy6ra4cUCHPBTNio6H3zzTe93CFWNyfMJp4cjQ3U3ji7RWxb6fnXv/51/0uua4/UqGc9kaZiT71OEsGqj5mbfcfatMnLnHBT/ko2/pOf/KSHQfreunVr/waB0L854abmBhUuVOBQvk6vcY69/SgU95h+TNeRy34Rf+jTden4EA7GxEdrpdQheq2xMbrWU81vdQrCHKfePKIahVM1Nui6XM1OY1SDgmr6xx57rN/nX/3qVxcP1Pf5/Snq9qjGRqgzlvHCgDAgDJTEQGgiUZLssbII5o3dK6+8EkvfbOaJntvQMxlki7oW3OO93ncuTq12Oxd8c7FEt5y163BOGpLGxpy0JbIKA8LAKAy0GIQEcxsFr+i5DT1LgS8FfguN2hbsvHafXTu+Fmx0lMQ70SLS2EhEtFxGGBAGymGghUBrsi2Y2yh4Rc9t6LnlZLpFGxd919vIqt2ea8fX8t4sJ6v/WBJpbJSoFZFJGBAGJmWghUArjY02j+qLbUtjY1LnWcDiLdp4y8VT7foWfAU4lYEi1K7DgfQknS6NjaR0y8WEAWGgBAZaDEKCuY2CV/Tchp6l0K33F3xXjGxxb7dg57XrtXZ8LdhoCXk7KoM0NlCmZJwwIAxUw0ALgVZObMiJjY0b2yjyW9zPLSfTou+ua2Vvt2Dntdtz7fhasNE5Jf9BjY2dO3fOCZvIKgwIA8KAk4Fjxz7+xa8V3yaY24hhouc29EzOrUVdC+57jY1W4lYL+q59H9eOrwUbnVM5oext1d2P/nTBjx8/vgiacwIksgoDwoAwIAwIA8KAMCAMCAPCgDAgDAgDwkB7DEhjoz2dC2JhQBgQBoQBYUAYEAaEAWFAGBAGhAFhoBoGvI0NOvYmf8KAMCAM1MLA8vJyD6Ul3yaYa7FePw7Rcxt6JpQt6lpwtxW3WtB37fu4dnwt2OicoqqyN7axsbz8ypxwiazCgDAgDFgZOH78VyvuTW/BtwnmjR8VgfXHMNFzG3omx9airgX3x8+GasGftaDv2vdx7fhasNE5lRK6vUljY06aE1mFAWEgmoEWAq1JjmBuo+AVPbeh55aT6RZtXPRdb0OndnuuHV/LezM6CZ9wojQ2JiRXlhYGhIEyGWgh0Epjo81ftMW2pbFRptcdT6oWbbzl4ql2fQu+8XxDrpVq12EuXmOuK42NGNZkjjAgDMyagRaDkGBuo+AVPbehZyl06/0F3xVcW9zbLdh57XqtHV8LNjqnhD+qsbFq1WdYjHfv/pEdEzNAXXuq9WNkojmlyhWLR+YJAzUzkDvQ6j6U82U+f2vO9a07J8zK9hCeBPPKWJtLzyF2avqWuetZzwHov7k9XaN96zr14XfZCTdH/z6XjesYEZut3c5RW/dxhfiNHPomudB9bNqFLy7b9klKfFPZrY+DlPim9MUlYZxjfs7tKcQX2GKn6YeksTGSdUhjYyQiZRlhIAEDqQOtLyByzt5Gh22O+Zn577lh5vCoBEZPIgVzWbffILY9dz0jdojs4bntaRtuxHUjNmFrIJTU2EBs1tbU8PkqxI5y+nBEvlg757hKjTs2n3fN42w+Fb6p7Lak/doCRsTPljZmyJ6yNQrRvA9+eGisgKURLfIIA8JAmwykSiS4hE3vPof8OoQGb33cnDDHFHk2LueO2SwmXAlyCXpGipqY/VA6ZkS+GnGnaGwobktuWCI8IDaCjMnlz3wYfUU7ggnxGylxu2yOy5R880pobMToAonDZlOD8phc+3UsjIi958LI2WGJ38fuqZBmqisHmqSxoZogt279qrty5Vq3f/8Pe97Pn/9ht2vXYyt0cPPmrW5p6Vx3+vRr3fPPP93t3bu1W7v2q/0YlfSbTZXY9Q8c+EZ36NCebsOG9U4ZbGPU9d5++1x39Ojp7sEHP9WdOvW9+25FiZXLhbtEYxWZhIG5MpAyUbIFfrTQQZI+JLGmMXPGPEaA27gx3bMXpkqwkHVz6TnGphE8yJicmLmiBd3Dpo23hJvjqPQigrMBRJfImJx27or1Yzc2bOulwq1fm9OpK66b85B1UuBD7AvJ55B1cu1XRDY0TnFNnVwYER2VNCZ2T6F5rcKapbFhI/qll77f7dv39f6r27f/0q1f/7UVw6ixQE0OpLERsz7NoYbLunWfdspgjlENC3U9akQ888w3nY2NGLlsuEsyVJFFGJg7AykSCTQRRBIfVxKV4UEkAAAgAElEQVRlOnXdP5knQOaOWY8DvqDnCnApGxs2+Tg9I0kZMiannjk7jU0quWIhJ2Ylm2/vxeAuXddmLmTuT5v/C5njS4hz6tumSw47oktkTEm4bQVFjJ0jc3Lg5vy1y9fZfJWJMUdsRuyLy+vU/rWdLi1hv8ZgDJlTAkZOR6V9P7vGho9A84QFNTGefPIr3QMPfKJ7440/dFu2HOynq3FnzvyyP82hn+RQn+njzI2l/o2urxoZqpGiN1fU9Xxj1PUuXVrqtm37fPfhh3/rMQ2Vi8NdmrGKPMLAnBnIkSiZiZD695BbUPTkkiv854jZVywiCcmcMCN4kDG5MfuaTkgR45pfctOO23sxuEvXtU0+rhhE55TcyDJ9LtfU8O0HJOnXx5Swt10FvS0fQGwYWS8Hbs6WXY0dznZt9pACX6guQvIVDnMKfOg+i/HFtrVNzKkwzinv5uzChwXdf9x+Cr4VxSeU2dj44IPf9g0AVyKukhZ9HDUNVq/+Uj+FuxWFW3/79u92ly//7j6Rt237Qnfp0o/6z5ExNjkVsTY5OblQ3HMyZpFVGCidgZxBaApnjyQtc8WMJpC2cXPCjOjQlWDpsScnZpeuXP5gCOZSHiaJYjALBe5Xz7noGi0U0CQWaX6UYOOIPn1jzB/D5qhvpPiwxTvdXyE85tB3DDabDhHflwJfjJ+yyY7kL7mK/hiMyJw5+qTcOTjCGRoTOCw+ewtubCC/NNqct68R4HpNEtfYQOfZCDLXRsag1xtrHKdY+V4YEAZwBlIkEkhSMFUhWFKRjyQOqOb0tZB156RnBI+uV/Xf5sPacmFGChS0CJ6Lnn2FjK8wqknXqE6RJBblpQQbj8Gt8mFV2LuS/5L3dmjM0vN9H27fXsqhb66xgdpqbY0NXU8oB6n0h8qDxCq1FrpmKoxorpRzHMoZEhM4HLZr6booorERe2IjtoFgGrhyvD5nZBtjNnBCGzocbk658r0wIAzgDOQKQkMdfuh8ffxcMbuSEISLOWFG8JSSJHM7jSsKuOJIGhtuhkvY02MkpLZ9rRf+tmuoPC/Xvp4KN7puKbjR/Y34K6TIzIGbw4jaKsJBCnxD4ouJQS/6fbaber/GYOTmoHpOoUMu7pbyPcoZ6veQPaSPKaaxYXvGxgsv/Kw7fPjFXt6hJzbM9ekNLA899I2OHtRJbzWhP2RMaMOCa7iguEsxWJFDGKiBgVxBiAuisY4eWXdOmBE8yBjBnO5NMFyzwmbbiA6RMbn0TJgQ+VyFge9zZN0acSN2UiPu0vU91f5G1s2hb66xgRZbpegVkSPGT5W0X1vAOOf8G91TyDjfmEGNDaRThzYCbG9FOXLk293Jkz8ZpbFhW58WvnHjtcUrX5ExKB50HIp7zsYssgsDpTGQI1FyJXCIE/cVUOi6c8Js8582nszPzH/PCbNNx3PDjNgplzzXgBnZ05ztIvaQ074R+ZCiJ4arnLhR39SCnSNxHbFzzm/k0Ddil4h9I/skFT5UF3pOQf+t/0CL8JIzDodiRPSD6DmVDpE9V+oYxHY4X4B8X0xjg4SlUxRLS+f6V7yqt5WYQYT7t29D6uvTQ0OfffZb3aZNG1fYADcGbVig41DcpRqqyCUMzJGB3EFI+QczaXA1KRBnrsaoNXK8Us5nC7GYXXhMX2/jcq56njtm3/O3XI2LOWPm9p5r/3J7gls3t31z8g3BrfuSnIWSy6dxuqvNznW8Jidc4ctxxcW3HHbuKsK44sw3r4TYzOki1m5L2q8tYJxj3o38aMH5AsQPRTU2piBUCatetUrXuH59uXv00W+tuF1kimvnXLNV3Dk5l2sLAzkSpdysC+b0t2Xk0LnouQ09k221qGvBfax3Kxs3ip3n8K9TXLP2fVw7vpZ90hT7YeiaxTQ29OdpmKCuXj3Vbd782aFYi5zfKu4ilSFCNcNAC4HWVKZgbqMQED23oeeWk+kWbVz0XW9Dp3Z7rh1fy3uzxKKhmMYGkXPhwpXuzTf/q78Vhf7owZ5bt36u27bt8yVyN5pMreIejUBZSBgIZKCFQCuNjTZ/0RbblsZGoDuc3fAWbbzl4ql2fQu+2bmg+wSuXYdz0lBRjY05ESeyCgPCwHwZaDEICeY2Cl7Rcxt6lkK33l/wXZG1xb3dgp3Xrtfa8bVgo3PK9qWxMSdtiazCgDAwCgMtBFo5sSEnNlq5D7/F/dxyMi36lmdsjJIIFLJI7fZcO76WfXEhW2iFGNLYKFErIpMwIAxMykALgVYaG9LYkMbGpG4k++It+rGWiwjRd50Nndr1Wju+ln1S9iBoESCosbFz584SMYhMwoAwIAwEM3Ds2MdHmVvxbYK5jRgmem5Dz+T0WtS14L5X4LcSt1rQd+37uHZ8LdhocJKdcYKyt1V3P/rT5Th+/PgiaGaUTy4tDAgDwoAwIAwIA8KAMCAMCAPCgDAgDAgDwgDLgDQ2WIpkgDAgDAgDwoAwIAwIA8KAMCAMCAPCgDAgDJTKgLexQcfe5E8YEAaEgVoYWF5e7qG05NsEcy3W68chem5Dz4SyRV0L7rbiVgv6rn0f146vBRudU1RV9sY2NtTAOYETWYUBYUAYMBnQb7O794DFe02Omv8Es+i5Vvtu0bZJl4JbPUyyfv8t+tZf71uXvmvfx7Xja3lvlphT6PYmjY0SNSQyCQPCwOgMtBBopZnTZuEntt1GA6vlZLpFGxd9S2Nj9EQo0YIt7NcWMCYyl8GXkcbGYAplAWFAGJgbAy0GIcHcRsErem5Dz1Lo1lvouuJpi3u7BTuvXa+142vBRueU40tjY07aElmFAWFgFAZaCLRyYkNObMhtVqO4i2IXadGPtVxEiL7rvPWodr3Wjq9ln1RicIxqbKxatYrFYrw5lh2PDFDXnWJt5Po5x9y+fbt79dVXu2eeeWYhxocfftitXr2627ZtW3fp0qVO9JJTQ3LtOTEwZaA196HNXyFjTD71OYgPpPH6uNyYFR5TLsRuXHNcPk/hnhIzgidUZzadc/Zjfj9HzAhPvjEpMJNuUNsNGad07trTc8GNYlY8huCmsal8GeKPUAy+tRCflmNvczLbvufiEbe/S/Djuj/XMfqw+XJuc14J+zjWbjn9ceum8s82HXK2icZcE2OJPgn1XWOP8/l+xHZicl1fDi2NjbE1PNF6tqYONTvWr1/fPf/8833DQxobE5Evy1bHwFSB1nTwNoePjOGCLVdE2PxFTsxmwhGSbPga2hwPU2FG8MToWde7Cze37twwc3hsDQVzztSY9aSWs12fvZr61deK8RWl4EYxI7pExqTAzRX4nO64+WZhNEfcSGIQs7/NdVPpG5GVw1zqPkbsy4YN4YQbk0p/sRjHiOcpMXI2mPL7kPyMy9dQ/YXYG/zw0JAglpLgmq9l4/yNN97otmzZ0p/WoFMbufSS67o161uwTcvAFEHI5bT1z5ExXFNDD8KuX/Pp8xTFXwgeNRYJbibGkOvo/E2hZ0S2WHm5tZF154QZwYOMmRKznmxxtovaOIIJGVMCbhSzLWm1+bIScHNNCZ/f5SKXi6/Scfv058KMYELWndrOUdvkdIsWZua4UvEh+kPGpMA3VIc+P1YSRsQGU40ZyllMrhuqi0kaG6rovXXrVnflypVu//79PZbz5893u3bt6v/75s2b3UMPPdS99NJL3b59+xZYz5w504+/ceNGt2HDhvsKd7X222+/3R09erR78MEHu1OnTvXz33///e7ixYuL69HaO3bs6NasWbNYH5FNbRb6f5JjaWmpO3369OKUBMmuf7Z3794V19C/P3DgQHfo0KEeix7Q6b99/Cg5dSOgwHrhwoVu9+7d3bVr17pNmzYFNzZItrNnz3YnT57sl6aTH6b8ITzqwR6Zp3Rv8rd27dpeHlWcqVttzE2wffv27vLlyyuOqKba0HKdeTOQKtAq/4H8yus7is7N1/2JGpuiseGyAvPaSHPHXIubwxWZtN5Ueo6VDZHZt3ZoUB/zGRuxmH2eIpQPfS197lR6NvevT16OH5fsrs8RbnLjDsHs84UI1lT65iIbsgcRv+jzkTnsPBb3VPtbX3dKOx8Tt802EHtJgQ+RwxeDEZvObbcxGEN8vI+fFDrkbDXl95zvj9FFzBxb7jvoVhQk2bYV5UoQvZFhK1Jprl7UqrX0xF1XpLolg549QQU6Fb36H61FhfwDDzzQf4zK5hp35MiRRVNAXUfJQP9Wt4qYxkZNjHXr1sEy2K5PHLzwwgvd4cOH+6YIrWfy4zNyl2y6TkJ5VHpB59lkoOYPNY7oT2/eUPPq4YcfXkB65513ukceeWRFgyzlppZrzZuBlEEoNGl3BU/dDyBNEPO6pWBG+EASLJdfTJ0QxyazSKJYavHjw4zYqZmMcHM4HlLZts92uUTPlfS7Plfr+bgpAbctsfRFB06XyL5IhRuRReWSaD7sajwjSX1O3Ii/jYldyLq5cSO69dkBZ/Mp8CH2Fas/7gRTCnwh/If4J3RsKowlZt5j5kDcXkF88qDGho9gs/lABfOTTz7ZNxXULRSqeKX/V6cPVAFrK1xdjQ11KwYV1LS+Wksv0tXpD/2kiFqPk02NU3P1glx9pk6d6JjUNVXjQc3T5QqVwbyvU7+er1GjdKXmm3zomNSYUB5D59l0oj5TuJRc1PBQp3Hou4MHD/YNEL1JVOKGF5nKZCBVEEKKeG6MrWGJBJJcjQ0ED5oo+oomhIMUekbkQIs/LqgjyWlOzHo8Qgo+1LbVWmYcU/9OgTkkcY7dA2ZzhOMzN27du3OYzbEuXdoiRi5fxhU1QzBwe93mM1LpG9HBWPsb8Z+5cIfatC+u5W5QIrHD1Dvin5F1U+kPkYXLSFGdl+iTOGxTfY/sYTQH4mI94puSNTY++OCDxUkJXXDlCMzbUczbUGxz1KYz11anP/TPzTeI6Otxsrk2N62hzzXHKTlMRdhOoYTK4MPjM16z4eRzxKE8qrVC59n0pCd0ZhNDNTvoxMyJEyem2quybsUM5A60IQUBEqyRwFIKZjRxCOHINTYFZkQ/tvhlSyJNf1xq8YPYG5LIhHBnNvX1f6fQs6uQC+GC48RsbJT+S2jMHkVt2rd2Kn27QmAoBtRGbOvquVBu3EhRgdgEEgP0MblwI3Jye9rmN3IUxaivjdFfKXYbgxGJw4jd57LREtJ01L+5YqjP5pA96NtPkz5jw5aw6Q6b/lsviPXXmOqOQ59jazj4EkhzPDrf19iIPUHBNRg4Wc03oiCJs2k8Jv+2DW4bw8k2hFcbDnXCR510UU0v8/aUEja4yDAPBlIEoRiHjARQM5FCg/mcMMcmG2bgzI1Z+ULlR1FduZJlZH4uzIhsqF7nUuDHYPYld3PBHeKnYgolbk4KG3dFslCdx4xX16Y8sYQC3xfVfXEuFLtL7zn0jcRvzk7RvZ4CX4wuQub4Yl0KfCjXXIaK6N02JhVGTv4c34/V2AixN1eORJ8POrGBHCdGi1wSRt36QLd30EMx9dtGbAWva+3QEwNc02VoYwM5nhYqg/lGFBs/XDBSybZrXCyPofO4ExvqdArJSbee0CtuXQ8UzbGp5ZrzY2DqIBQbHEMKBnUNPaGwzVe+pQTMvuSD81dIvDHXnxpzKB5f4Pbhd92XbwvuuTCPlZSYnCLrpsBs0zW690zdIpiQMblwh/gpfSyCCRmfCncIzqF727X/pbEx3UOgEc7R7GaIbaew51D5fLEtNL9JgW+ovLZYGrL/U2FE7THluFyNDZcdFtXYMB8mqd6GohucXoy7Ghuxz4YIuQ7S7DCfIaFut9GfF4E2fsxx5htR1KbW+fEZNiJbLI/oPNszNtQDUU0c+rM36Duz6ZVyE8u15s/AlEEoNOhzbMYkJLYgnxszmjigyQTCy5SYfXgQ2Ti923SIrDsnzAgeZEwKzL7E2dQl5wMQTMiYknBzmEMLD996qXCjvijENlx+oyR9j4UbwYSMSalvxI5D9nsp+BA5UFz6Wsi6qfSHyMLFXZ/+S/VJHKapv8/R2EB1EXwrio+s0Fst1FrqeQq2X+TN4t7VFKBXjT711FPwW1FCT0u4mgimPK43j+gNG7SxoT+vg27J+J//+Z8Vb0TRZUL04pLt6tWr3ebNm/slYnlE59lk0N80o+tFfzgryXbnzp0Vr9WdeuPK+nUxMFWgRZIiZAyXYCBrmGNyYtbxILJz+NHiYCrMCB4T51i4uXXnhpnDgzR4UmAOKV4RXdeGG8GM6BLhOZW+XVEP0R0XMZFiIJUP52RF/S3SECkZN2rDaHxCeUtlzzF2i8zhxqTCh/oXn73HNkdSYkT3a6pxKGfI/uJsKTQ+FNHYoFe0UhFv+0UebWyoovzixYvd/v37e91SM2DHjh0rimG0qWAbh35GBfnS0lL/Bg9q1jz77LPdpk2bFvaGykBviTl69GjfrKFXytJrXunP9owPnzGbzQJdtqeffnrR1FBrUJMihkdkHl1D50c9Q8PFiWp6yUNDU7mreq8zRRBSdmtjzWz0+sa4HLe+PnJbRoqkGMGMJoG+oMd9p65h8jKFnlE8So8u2ZAA7UsYasKM2LZvTAo9I/pyFTJD9vRccKPJLbcvEJ+SSt9cAVTj3uaiPrdXXY0LH1ecTaTQN2J3vn3MxeQS9jHH89z9lO5/Y/cmZ7/m/kh1qy+3L3N+H5ufxdgbsk+jbkXJSaBcux4GlIHqr2y9fv169+ijj3bm613pORt79+7tGzvy0NB6bCAXkhSJUi5srusK5o3d8vJyaWoZXR7Rcxt6JsNpUdeC+1jvMzZuFDsf3XlmWrD2fVw7vpZ9UqYt472sNDZK1EojMunP0zAh67fE6B06eWhoI8YxMcwWAq1JoWBuoxAQPbeh55aT6RZtXPRdb0OndnuuHV/Le3PiVD1qeWlsRNEmk8ZigB40+uabb/a36tAfndTYunVrf9uO+lPPF6FbUL7zne/IszXGIr/hdVoItNLYaPMXbbFtaWzU7tpbtPGWi6fa9S345u+xatfhnDQkjY05aUtkFQaEgVEYaDEICeY2Cl7Rcxt6lkK33l/wXUGuxb3dgp3Xrtfa8bVgo6Mk3okWkcZGIqLlMsKAMFAOAy0EWjmxISc2WrkPv8X93HIyLfqWZ2yUk00Ml6R2e64dX8u+eLj1j7+CNDbG51RWFAaEgcIZaCHQSmNDGhvS2CjcEQ0Ur0U/1nIRIfqus6FTu15rx9eyTxoYwiaZHtTY2Llz5yRCyKLCgDAgDKRm4Nixj48yt+LbBHMbMUz03IaeyWe2qGvBfa/AbyVutaDv2vdx7fhasNHUOfqQ6yl7W/XR+3jv6gvpXY8hF5C5woAwIAwIA8KAMCAMCAPCgDAgDAgDwoAwIAxMzYA0NqZmWNYXBoQBYUAYEAaEAWFAGBAGhAFhQBgQBoSByRjwNjbo2Jv8CQPCgDBQCwPLy8s9lJZ8m2CuxXr9OETPbeiZULaoa8HdVtxqQd+17+Pa8bVgo3OKqsre2MbG8vIrc8IlsgoDwoAwYGXg+PFfrbg3vQXfJpjpNaD1xzDRcxt6JsfWoq4Ft/6a2/r9WQv6rn0f146vBRudUymh25s0NuakOZFVGBAGohloIdCa5AjmNgpe0XMbem45mW7RxkXf9TZ0arfn2vG1vDejk/AJJ0pjY0JyZWlhQBgok4EWAq00Ntr8RVtsWxobZXrd8aRq0cZbLp5q17fgG8835Fqpdh3m4jXmutLYiGFN5ggDwsCsGWgxCAnmNgpe0XMbepZCt95f8F3BtcW93YKd167X2vG1YKNzSvgHNTZu3/5Ld+XKtW7//h/2mLdt+8JH//t899hjj3br1n26aB5WrfpML9/du38sWk4RThgQBsZnIEWgJR/j8i/K/4T4IH2Oa55v3VyYTbl1baL+N5bLXJgJows3hxmxDZ8t5MRs4uawKlvgMHNcpsCssCF7Gt3XHG6Oz1S4fR4YwWDOR+bk9mUuzEP82Zxxp/Rp5h5LaedInNVtg/NNiI/LhY/zz6itcxykxMf5TC6b9OUapt51/lJj5HCU8j3i83y+1majIfYW9IyNCxeudLt3f9/J3Y0br3UbNqwvhdv75JDGRrGqEcGEgckZmDoI+fyLGTiRQIrM4cbkxGwrbLikykwIXQFO/9zkICdmRK8cL7Y1StYzJ5ttYyNzOC6n1rOeLMfY4Vi4U9s354gR3c3RxjncHKZW9I3whNgINybF/lZ73BdPEL0iY3LtY47nGH3aeDPXSaW/WB0iuYbZ1KB/S2PDbzFD7C0kh/bZG9zYoJMa69d/rT+hceLEge7hhzf069LnZ878sjt58ifdgQPf6E6d+h6yT2SMMCAMCANJGZgy0CpnjhSlekD1/RLMFVPItXJhRhI9l/KHcpkTM1eMo8WRvo5rTf3zXJgRG4zBXELiPNQOEdxoEphK15xDRmwRwW3qF1l3ShvncMf4MwQTMiY37hp9GheDOcyx36fex4h9IbYf4+dT2e0QjD4fbzY1KB/L1ZxCdFTCmCl1we25qFtRqHlBt5+8/fa5RVNDEUnNjVdffb174okvr7gd5ebNW93S0rnu9OnX+qbHoUN77jvR8f77f+0uXnxzcWvLSy99v9ux44vdmjWfXKEnOi1y7tyV7vLl3/XNlT17Hut27XpsxRi63tmzv+6bLPT3/PNPd3v3bl2sZesGcTKqObdu/WrFLTjnz/8w+PokE3c9GoNgLcGIRQZhYE4MTBVouSJ0iLNHiwRXopYLc6jcNvljkilaJxdmLvDGFEe+/ZUiSeZsOwYTwhMyZio9o0V3DHZuXyC+YkrcnD9H5OMwonvd1ENO3CgmfRzCFTImJ25kH6LcIL4khU/jbNy0OxRfqO5T6BWxL46P0uIwqg/OdhF75GJBCh1y+inp+1h743TB6dLM++ATG9u3f7dvKnzwwW+7Bx74BMulOuFhDqQGgXoWx4cf/u2jxsMP+nX1P2pcnD37L4vrvPDCz7rDh1+875p6c8F1PWqU7Nv39X6u2dhAZFRzbID1tZHrI9dDsLLkywBhQBi4j4EUQQh17IijtqnQN8/WuM2JGUn0fGbqS6h0v5zj3myXbCYe7tYbtY4Pj4uj1EUAYrM2G3Qloj7MtribQ89ckYMm2a69TJ+buEyezX+n2NOIzaH7O9YnloQ7Rs8IbmRMbn3H+jQfZ3PAjT5Xx7aHbX4jhz0jPHOpYmysS2W3U2FUvPiK7lQYOR2V8v1UugjNB+DGBpKw6OSqEx6qkaGKer0ZoJ7ZoX+m5ulNC3Vt1VShUw8PPfSN/nLK+Zjz9CaCGmNiQGRUc0jGJ5/8St9seeONP3RbthwMvn7I9XxYSzFikUMYmBMDKYIQ0nhwJUIcl76goebmKP64gpf7PqSIssWhUhJGVwLoa24geFxFcep7fceybQQzwmWK/RzS2EDt3NfQ0ZPpnHs6ZE9yHIUkuz5uUuk71g+jzQ9foWQrpnLiRvZhbbi5fRzCSW57Dtl7SJyx2afrs1R2OxSjz3+Za+fINTh/VNL3U+kC2XNRt6K4khGTVJVsqRMe5vd0GuPSpR/1H9tOgdApjtWrv9TfbqLGHTz43OJ2lq1bP/fRiY+1990OgzRezDGIjGZTxUw8XE0Tm7Eh10OwlmTIIoswMBcGUgRa1LFzyVNIkqGPzRF4OSzc9yFFFMJvTj2H6g3Bg6xZEmZO37GYzQQ0BWauaPftPcQvIglbjj3tk92W7NP4Ic8LsvFcGm5fUYfsUdt8ZC+ksnPEXhEOEEzImFy4Of+FxqsSimKE55C9ztmIfr1U+huK0eXjEd+cCiPHe0nfh8YHU/aQ/eeyN/jEhiq49VtRVNGvC2YW+jbCuWaA2YCg53AcO/bjvrmh/syHmMY0Nmzyq/VDZQy5vo8TBGtJRiyyCANzYSBFEEKCIZIcTuHsN27c2C0vvzK6urhAxH2PJoquBMT8PJeeQ3BwNuDjzPZd7ZhtfKXA7LM5Xd+xNm6ujyTpqXBzBY+eK4Xa61xxo/aA+qq56DskHiGYkDE57Ly2fYzwzO1z7nZKlx9Mpb+hGG17FV0zFcbRk7aJF9Rra9tDV8eyucGNDd/DQ5Vh0P9zDQEdEHpiQ82hov/dd9/r3nvvT/3DRvVTHSGNhRAZXeuan8dc36dcH9aJbVKWFwaqZCBFEJqisRGabLmcvTQ2xjPrEJ0MLfqQAjqXbadq5pTc2AixBRtf+nwkoU6h69CdMtTG54Qb1TeCCRkj+u66qWIX4lvRvVDiPkbsa6wi02wQpLLboRhdjQ0fL6qGTIURtcFSx6E+09cQ5mJn1K0orte9qgKce+aEei6G/krY0Gds3LjxWv9WFbrm2rVf7XG6nrFhu57ZfDCfy4HM0ROs0OuHXM+HtVTjFbmEgZIZSBGExm5sDC0YcmG2FaKhthHLZS7MMQlWyByfLdSGGeElBWYu0RojYSuxIAptWA31UyXpe6xCD8GEjEll51zhgDYBEEzImJS4a93HCM+he93nE/XrpdLfEIyheYp5rVQYQ3OnXOOn0gWyblRjg4hSjQgbadSwoP89/PCG/mvXG0BUwU5jqEHx1FMn2beiqIaAeV3krShXr57qNm/+bD/VbGwgMppzXI0N11r69ZHrIVhzGa1cVxiYMwMpghDigLliCQ22Nt+UI/DGFDWIHcVyOXc9hzR0FI+5MCM2iBRMCOYcto0m8ag90zj9aHfJuNGCBykKzTFzxI36bZ23GnAjGExbQeZwY1L4tBid2uaUbM8cz+g+D9VxKv2h+vD5aMSH2a6TEiMSY0oYE2tvXN7LrRvd2KALU3F+5cq1/lYQ+qNmxhNPfHnRPNCJpRMQS0vn+mdj0G0jzz77rW7Tpo0ruKfmxsWLby7Wo7eP7NjxxW7Nmk+uGEdNlXPnrvRNEFprz57Hul27Hlsxxrze00/vXiGXLQnjZEQbGyQId33bGBsnCNYSDFhkEAbmxECKIMQV+Yov232r+oABxO4AACAASURBVFzld2z82l4P6Vq3BMzcW0FCHzqoEoySMaN61oO5aw5iCyXoeUzMCC8pMNuSWdP+zD2KNC58XJVg35xf122S82WILpExqfTtw84VQK4CV/T9RyutPjtKoW/EtyI+AHk1bI43liH7yoePe75Gbv3pRhXjk3R+OKw2nlLYKOeLS/x+Kl2g9gY/PLRE8kQmYUAYEAZQBloMQoJ5mgemojaXapzouQ09kz21qGvBfax3JSmeNZHKZ3HXqd3OBR9nAeV/X7sOy9fAxxIOOrExJ6AiqzAgDAgDioEWg5BgbqPgFT23oWcp8KXAn+LNViVmCbX7NMFXotWFyVS7DsPYyDtaGht5+ZerCwPCQAYGWgxCgrmNglf03IaepbEhjQ1pbGRIHia4ZO0+u3Z8LfviCbbD4CWlsTGYQllAGBAG5sZAC4HW1IlgbqPgFT23oeeWk+kWbVz0XW8jq3Z7rh1fy3uzxNxfGhslakVkEgaEgUkZaCHQSmOjzWcQiG1LY2NS51nA4i3aeMvFU+36FnwFOJWBItSuw4H0JJ0ujY2kdMvFhAFhoAQGWgxCgrmNglf03IaepdCt9xd8V4xscW+3YOe167V2fC3YaAl5OypDUGNj586d6LoyThgQBoSBohk4duzjxLgV3yaY24hhouc29EwOtkVdC+57b0VpJW61oO/a93Ht+Fqw0aITekM4ZW/e173OCZDIKgwIA8KAMCAMCAPCgDAgDAgDwoAwIAwIA+0xII2N9nQuiIUBYUAYEAaEAWFAGBAGhAFhQBgQBoSBahjwNjbo2Jv8CQPCgDBQCwPLy8s9lJZ8m2CuxXr9OETPbeiZULaoa8HdVtxqQd+17+Pa8bVgo3OKqsre2MaGGjgncCKrMCAMCAMmA8ePH19xb3oLvk0w00Ml7zWzav4TPbehZ7LhFnUtuPWHptbvz1rQd+37uHZ8LdjonHIm3d6ksTEnzYmswoAwEM1AC4FWmjltFn5i29LYiHaMM5nYoo23XDzVrm/BNxPH4xGzdh3OSUPS2JiTtkRWYUAYGIWBFoOQYG6j4BU9t6FnKXTl5EILJ9BasPPafXbt+Fqw0VES70SLSGMjEdFyGWFAGCiHgRYCrZzYkBMb9PyYFoqfFvdzy8m06PveMzZa2Nst2Hnt9lw7vhZstJzsnZckqrGxatWqfuW7d+/yV6hoRKu4K1KhQBEGegamDLTKT/h8JDLGVJVvjv6dOU/56dyYdblI3pD44Rvv4yU3ZlMvCGbENkrA7LJvRH6fG0JswxwzpZ5JVkSPMbiROb5rzxU34gty2XiobPp43/52+Wh9Djdman0rLLH+1rWvQ+3c5DElbhsGxG9z3JVgz4ht2/AP9X+p9KfrQP03qru52GhJKfxQu4j1FyF+En7GRqsFfqu4S9pIIoswMAYDUwVaMyG0JYjIGFtTw0yAuYCdqvgLxRPqR33juWvXqOfaMJvJtq8hqDcZdPufSs/qetze43TiKhaGrjtH3Ii+OT6nxG0WRzY/izTfOB+O2IQ5pjTcCA+cLpE9lgK3TY7QXMMVqzgOUuFDbJuz25icJiU+jmtk35WOMdQupxiP8IyMGcPefH5SGhuM9kMT8imMSdYUBoSB4QxMEWhjgqGeaLgaFa7kkUsqUzQ2EMxmIUM4OdlNXkKuo4+tTc+ILaTCbBYCiGy+navm+2zDNWYKzL5CR5cxxDa5/c6ta8pUGu6Q4tClS8SOpsKN+J0QjDbfh+wB15icuBG9cEWKzf6RdafGze1LJOMIsecUsdklM+JnOT5K8VMx9hYzpyQbRWxx6jEIH8iYGF0g/neUW1FUwX/jxo1uaWmpO336dPf88893zzzzTHfz5s0Vn+3du7dbs2ZNj2foPLMQMBsP6t+3bt3qrly50u3fv7+/7vnz57tdu3at4PT999/vLl68uBjz0ksvdTt27FjIqsurXxeZR3NtPKxdu7aXQSX627Zt6y5dunSfTW7fvr27fPly0NHtqQ1b1hcG5sxArkQJLeh1bscKELkwhySzLtwhxePUjQ2b3aN6RYp2375CbCGVns0EA5GNS7Z9SYsvmU6JGUmsOHsYi6ucuMfCYK7DcUf8T4mbK9oQ+dCEHfHz+pgSccf4NI5jk78pcdviU2huE4onV2MjVM6x/HUK/aGxA92bCFc5co1Q20w5PpSzMXXh8pPRJzZUA8EU8siRI93JkydXfKwaHsoIbaSj89DGhu0a1LjYt29f/9WHH37YUcOFmgf6HzUazp492z3wwAP9x2bjBJ13+/btbv369SvWPnDgQN8Aoj/CceHChW737t3d22+/3T388MOLse+88073yCOPWJsxKQ1WriUM1MRAikBr+gs98Oo+M/SWEiQRsyWbuTDb5A0tDtAiKkfCaNMzkhC6grrPNhAeUujZZYMxRaq+L8z/1jmaS2MDsQdEj4gNpdR1jJ4QDC6b8e2DVLhterLlu4gPN7lw5a/6uJzPmrDJF3NbDucT1Pe59R2j15jYZvMPqezZ5U9DcztUp2rdVPhi/CoyBxmTCmOorlKOT9XY4HzpqCc21EkIvZBXn9GJhYceemhRyKsgSf8fOw9tbFAT48knn+wbFG+88Ua3ZcuWFXKopoLe7Dhz5kx/ekM/3WE6JHSebS31GQlCOBRn1PA4derUQm8HDx7sGyB06mTdunUpbVSuJQxUy8CUQYgrTNWedxWHroJ36Oe5MNuK1bEaG3ocMXmlf+fEjOpLtwPONkpKsHyyKExcwYfaBpdIT6lnVI9TNyttXOXEjdiiLYBwurQVfjkalja+Qz7TsbsaJKHPWEmlb0ReNH5xProUfYdg9uk2xi+m0itnk0jCVzK+GJ+EzEHG5NAhoq9UYzi/jvgLhGdkn47a2LA93fmDDz5wnnhwOTQiIHSe7jyVHGp9fS3bOHWrhz6OTmOsXr26028PMeUNnWdbX09kzSaGanbQCZYTJ06ksk+5jjBQPQOpgtAYzt5V/NkKeVfiTZ+XhHmsxgbHby7MSEEXUjDrMY371TQnZk4fCGZkjVyFrm9/hRYNNpyuPe1KClPp2uWDOFscS9/m9VPhDvFTIWORJN82JidupOhA/B6yv3PpG5Gf2+eIHeT0XyG2h/LB6TSn3XI+G7Vrzl+nwlhqcs7ZAGJ3qC44u5y8sWFrdpiNB98YZZR6wLc1RHKMG1sOdZpEnRxRpzrM21NKNWyRSxiYCwMpg5DurIc6bsWv7wGcrmvkwDwEb2wCqV8zB2Yu6Lr2CMIVMiYFZuRXEy6RQbAgY+g6KTBzCTJSxNvGIHvade2cuFHdhNoBsm5O3KH71xcTQ4vgnLgRvaB7IDQmpsId4rtj+HDFtBz4ENtD9InwkAofIguCyeVvVc2n6tFcuUZpefYY+YAvviK26tLF4GdsjNGgsDULzM9sY9QJi5gGSOjJC4UzdB53YkPHQLee0HM5XA8ULc2wRR5hYE4MpAq0prOOCbyhiXRpjQ2fXSC3KviSDO4X41x65poysQk0Yj9TY0ZkQPDrSaKND9W8Q+xnasyhTY2Y8TGJXU7cMXaA6BJZNwXuUB0iyTdaVOUugFMWKiXpO9QvI/aMxO9U9oz4ZUReZJ0cRT9iS+geRPZzDoyl5dmhnPt4DV0L8ZOza2xcvXq127x5c//wz5///OeLN5r4ToSoYKU3QNBnZZgNFXSe7RkbL7zwQnf48OFeL3pyrj97g76zvcGlNMMWeYSBuTEwRSKBOGVkzJDA6wsauTCHJIshSRXCZW7MSHKkMCN4kDFTYOZkjCnKQ3TN7YkpMXMFLqITTn4fv6n3NFK0TKlvhM+p9R2jj6EJu+BeuUtSF40I/0ieY66DrJvKntG9jfor1A+kwodwjWLT10LWTYURscFUY4b6vBS6mE1jwyz+TXJCGxv0ytannnoq+K0o6DzbW1H0N7/ojQ39IauE686dOyteOZvKYOU6wkDNDEwRhMzGpyvoo4mPLwlBAq2pv5yY0QAWWuxyXObEHNLUcBVStjVyYOaK+xD5Ob+C8GaOmULPvuLW3Jv0b+5BkNweQHSdYk+juG02geiO4wFZd0p9+/zuEDvn9q3gvrugPuX+jomzPh9m0zPnH1LZM2LbyP7kxuTSH7KHbLqb097k4meq7xFfj/AaakuIjvX9NJvGBgFTpyXov6lJQK9uVa9UDW1s0BrUpLh48eLi1Ac952LHjh0rmgq2wgWZR+tTw2Jpaal/w4l6hoZtPRqrHiIqDw1NtUXlOq0xMGUiofa1mcyYSYX6N3c7hZ5M++bYHL5+zdyYuaQqpvuvMLt4yYVZtwFzb3EF8FD7mQIziofTB2ejyPe2MVNgNrH49BiL26drhPO54uZ8AcfnVLhNHXM+aSofnsOfITrh9OLavyX6NFfOw8nKFXS+Hx1y6xXRsS4/4oOQ/CTVfkVkqcFGXbab6vOx7CKFLuDGRiryarmOMgL9la3Xr1/vHn300c58vSvdVrN3797+9Ig8NLQWCxAcpTGQOtCWgF8wb+yWl5dLUMWkMoie29AzGVGLuhbcx3r/sXGj2PmkjjTh4rXv49rxteyTEm4T+FJRJzbg1WVgz4D+PA2TEvWcENW5Ut/LQ0PFeISB6RhoIdCa7AnmNgoB0XMbem45mW7RxkXf9TZ0arfn2vG1vDeny9LjV5bGRjx3QTPp1pk333yzvxWF/uikxtatW/u3nqg/9ZYVugXlO9/5jjxbI4hhGSwM4Ay0EGilsdHmL9pi29LYwD3hPEe2aOMtF0+161vwzdMP6VLXrsM5aUgaG3PSlsgqDAgDozDQYhASzG0UvKLnNvQshW69v+C7glyLe7sFO69dr7Xja8FGR0m8Ey0ijY1ERMtlhAFhoBwGWgi0cmJDTmy0ch9+i/u55WRa9C3P2CgnmxguSe32XDu+ln3xcOsffwVpbIzPqawoDAgDhTPQQqCVxoY0NqSxUbgjGihei36s5SJC9F1nQ6d2vdaOr2WfNDCETTI9qLGxc+fOSYSQRYUBYUAYSM3AsWMfH2VuxbcJ5jZimOi5DT2Tz2xR14L7XoHfStxqQd+17+Pa8bVgo6lz9CHXU/bmfd3rkAvIXGFAGBAGhAFhQBgQBoQBYUAYEAaEAWFAGBAGpmZAGhtTMyzrCwPCgDAgDAgDwoAwIAwIA8KAMCAMCAPCwGQMeBsbdOxN/oQBYUAYqIWB5eXlHkpLvk0w12K9fhyi5zb0TChb1LXgbitutaDv2vdx7fhasNE5RVVlb2xjY3n5lTnhElmFAWFAGLAycPz4r1bcm96CbxPM9BrQ+mOY6LkNPZNja1HXglt/zW39/qwFfde+j2vH14KNzqmU0O1NGhtz0pzIKgwIA9EMtBBoTXIEcxsFr+i5DT23nEy3aOOi73obOrXbc+34Wt6b0Un4hBOlsTEhubK0MCAMlMlAC4FWGhtt/qItti2NjTK97nhStWjjLRdPtetb8I3nG3KtVLsOc/Eac11pbMSwJnOEAWFg1gy0GIQEcxsFr+i5DT1LoVvvL/iu4Nri3m7BzmvXa+34WrDROSX8UY2NVas+s8B4585vujVrPrn49/vv/7Vbu/ari3/fvftHmI/bt//Svfrq690zz3wTnuMbqOQMkSFmjk2GmzdvdZcv/747fPjF/utt277w0f8+3+3Y8cUVfCFAx5IJuZaMEQZaYCBFoKV96/I9ug8lvhEfhczRx5hrzh0zwmVpmNVe8tkCF8NsuOeiZ8SuCb8Pj40fk88Uts35xVAM+nqor8hh31PgRrjy+bu56nsOPpzTN2q35jj1b86f6fPU2JT6RnTkwmaTXY8BLg5y4RvTP+eOSSH25oopPhvl4lRKHYbs0VxjzX3k2xsuGdG8yZcPwM/Y0AW+du2n3aZNH78x5fr15e7RR7+1kBPdOLrRhMzhkkK0aDCdzxAZ3nnnZvfII3usolGD4+WXjwQ1N6SxkWtrynVrZWDqIOTbs6YTRpw3MocbI5jH/yUf8c3IGF+iZcaiFvVsS1p1Xqa2bc4PcjqJzVO4deeIm8OkckFdv6U1shAMps6ROdyY3Prm9qHLj/l0adO3uU4q3Bz/CD5kTC57HgOfLV/h1k2lP8R3xOgHWTclRi4elfo9kuuG1uK2/GrwiY0jR77dnThxcMHj0aOnupMnf1JEYyNGubFJqH6tgwef606ffq27evVUt3nzZ/uvPvzwbx81NP69P8Hx0kvf7/bt+3qMeDJHGBAGRmBgyiCknDeSAOhO3HciwfUrl/ocuVYLmM0EJBdmU68hAV3HwCWMNvvJhdmF0YcdsVuzmCKbz1UYIEkxsqcR+0D4nFLXnJtF5DPXQOYgYwT3vde95nrLky/G2fYrZwecf0yhb8TuQvY/5wf065WKD+EE8eEp8NmaD5wO0DkID6kwcn655O+5fY7ExdB8IPjEBhXo+/f/cMUxahJcfU4C6An5G2/8oXvxxfMf3aLxu142GqduzVANBV1oNZdu61haOtc3Cw4c+EZ36NCebsOG9Yuhau7bb5/rjh493T344Ke6U6e+tzjeisqgjNyU+8KFK925c1d6uenExZ49j3W7dj3mtB8lj3mbDjU3Vq/+Uj9Pl4nwnT3760VD6Pnnn+727t26ONVha7agnNy69avuypVrvZ7o7/z5H94nO3d9msddr+TNJLIJAyYDUwUh3XGjTtwXXH2a49ZPVfxNgZnDhiYkOfU8Bi8lNTY4PEjyh3giZJ1Utj2WvLZ1xuBzKvueCjeiW9e1UxeCiBwIT6gPR3xeTn0rHJzd6ngRTMiYnLh98iGyIzafAh8ih2mrCD7Ot9H3KfChOQGKMcTOU2Ic6nNyzUdtCeXdN27QiQ26DYVuO6GGwsMPb+jULRjqcyJQFfDU1Niy5eOTHYpcKuLpmRquxgY9d2P9+q/dpwsq2Net+3T/uTnXXBOVQV9LzXnhhZ8tnpOhC2FrEKjvz5z55YpGwt///f9a0YjR13Hh0091mI2NGE70a+prI9dHrpdrs8h1hYEYBlIEWtSR+wIymhTbgrXuf1MF3rEwq3V0387dkmFLvEvRcywvtnlcsyMX5pjEGbFbm15raGzo2FHuSsJt81ucnaM4bX6vtMaGzzehMcmWnPvWTbG3OdnRwkO3D86Pm9cs6VkyXGODkx2x+RR6ReSw+WN1Qk59x92mb9YrqXIPXx7F6RA9EVv63uT2bs7vudjA+XyXbdr0Pqix8cEHv+1PIKhCWRX06nM9sd6+/bv9iYcbN17ri3z9IaP6cWozGVdrqkaGKrJthf+lS0v9AzrpZMQDD3zivhMbMTIoQyZMtCadXHjooW/0HPs2uHlLjjrp8fjj/7tfR/0pfKpRojcRXLyEcEI8PfnkV/pr6s0ltTZyfeR6OTeMXFsYCGUgZyLhc9AoDl+S4kpA5oTZlhxxBb2tAC4FMxrUQzCWpueYxFnXmS9x5nhJoWfX3hyC22azNv+QU9ecTwop8GO5Kqmhg/gmjjNbMo6sm9POXTL78mAEk80mStE357cR2RGbT6FXRA6X7+GekaJsI7efisWINDbMmq8UG0V8Te4x3D4aGlt9ugi+FYWMgZ4n8ec//3d36dKPOmoc+G4DIeGpMXDjxu3urbfeXdx64WtsqGaECZwaBXRNfUOp5oOZLJlGGyKDel4G3QKzdevnPjolsrY/nYL80QmWt976v4vTG2qOau7osocEhzE5sQUeExtyPYQPGSMMlMJAzkTCljxwv4LEzMkReNEAxo1DEhRkTCl65vDaigb0s1L0jOgD2f9cE8PGSwo9+2S3yWwmwiHz9RympodoxtpIDhsfmmxzto7YuWnrOe0cKeLROBXqD3PhRuS06ZnTrZl3p8AXs/di5uT0zzHyInOQMSl0yPmUUr8fax+hOdGgExsUcOmVptu3H+qf3bB79/c/ajbcOzVhblxqJhw+/K+L52voCvA1NtQ6NoX55tmaBjEy0MmSY8d+3D/fQ/1RU+XEiQNwg4Pm6a9/pSYJPQPEJqPLSepJ0picII0N5HqlbiiRSxiwMZAiCCHOHBmDJotcgjUnzEgigYyZC2YEiyuo5yh+QoqcITaO8pJCz5wn1eOk7QGnoY0NBHtO3Ih8qO/y2Yjtu7nhRnhA+MyFG5GNiz/694hP0MfkwI3I6NrTLv+oxpv+IQW+GB3GzFEYc+gvRl5kDjImhQ65GFTq97F7yZyH6IE4GNzY0G/NoAXVaQSzYFYnH6jx8fDDf9ffGmE+SNNWZIcU3rZ7sPWGQKwMtAY1ON59973uvff+1J/A0E+MmMakTjiYJ0hsjYwYfDFzdGdja5KEnBgpdfOIXMIAykCKIMQ5c+77kEQRSbDmhBkJYMiYEjD7GhKmX3bpUW/ic8dmc2FG9IHuT7WW3iywzVVcpMCMym5L7Lm5rkKoBF0jvgUtWkNtxDU+p75DMZj8hc7PUSDaZPbZsCt/DMXqsqPU+o6JzegesPmHFPhidBEzJxc+X5z16RPBiIxJoUMujpT6fex+sjU2ED80uLGhF+u+glklKOpNIdevL/cPHuWKbPMZEKqRgpx6MBsAMTKoOb5ng5hE01tU6PQKvQr38OG9i2dqqNMtuuwx+GLmmAm06xkbNn6R65W6oUQuYcDGQIogFBNMfdqKWS91Uhwjow0zkkggY3LrOabI9SXIJWNGZBta5Ln4TKHnMQt8hAeEz7nhRjAhe2ZuuBFMCDc5cYf4aQ6vjrU03CFFGCI7MiaFXhE5EL9kNhCQdVPgk8ZGmbl+yH5C7Y8bN0pjQxW+vjd52N4uQqce6IGi6mSD/iwHtZbrjRzIcyrMxgYigzlHf8OJTqbvrSj08NK9e39gve2G1tBld+G7evVUt3nzZ/tLmjKNyQlyfeR6ZW4pkUoYsDOQItAiAR/VDxccTB9hC/Jzx2zjwNbR1389zInZ16AYoveSMXOy2RIS+gx5OJ2PzxR69uksFDeXmLkKQ/M6c8SNcMX5uxpwI42C0vSN2q1vr5bqx32F8dC9z9l8Knvm5IixyVJyD9RnxmC02UbpexPNMaYex/nykL3lGuvTRdTDQ+lC6vQFveZ106aN/bVtxq6aBOoNIVS4r1371f75HLt2Pda/Lvbo0dN9Q0C9spXWolMES0vn+udc0Nxnn/3W4jqua8XKYJObTmCcO3ell0vJTvL6/qi58R//8X8W82gsYaLnj9BbYfQ/E9/TT+9eNDVcOMbkhLs+ooOpN4esLwyMyUCKRMKVwLlwuIo75ZNs81y339FY87s5YdaTFPXfvuPOrjG5MJu6im1y+eaVilm3V+5WihA965yWmFTG4Nbxl2rfnN+Nwe2bg/i7FPt6TNwIJmQvlIDbtw9VvhoSl0rBjeqIi+ul7+Ox92sp+jPt0pc3zF2HnG8q6XuuseH7npvrip9RJzZKIk1kEQaEAWEglIHSEsRQ+WPGC+aN3fLyKzHUzWqO6LkNPZNRtqhrwX2s90cbN4qdz8oxe4StfR/Xjq9ln1TiHpTGRolaEZmEAWFgUgZaCLQmgYK5jUJA9NyGnltOplu0cdF3vQ2d2u25dnwt781JE/XIxaWxEUmcTBMGhIH5MtBCoJXGRpu/aIttS2Njvp4Zk7xFG2+5eKpd34IP2/clj6pdhyVz78t14WdszAmgyCoMCAPCgBT5UuS3cnS7xQSrRcxS6Nb7C74rYoud13kLTu16rR1fy764xOpCTmyUqBWRSRgQBiZloIVAK80caeZIM2dSN5J98Rb9WMtFhOhbGhvZnU6EAC3YbQsYI1SfZYo0NrLQLhcVBoSBnAy0GIQEcxu3KIie29CzFPhyYqOFhyG3YOe1++za8bVgoznz9dBrBzU2du7cGbq+jBcGhAFhoEgGjh37ODFuxbcJ5jZimOi5DT2TY21R14L73smFVuJWC/qufR/Xjq8FGy0ykXcIpezN+4yNOQESWYUBYUAYEAaEAWFAGBAGhAFhQBgQBoQBYaA9BqSx0Z7OBbEwIAwIA8KAMCAMCAPCgDAgDAgDwoAwUA0D7FtRqkEqQIQBYaB5BpaXl3sO6EhvK3+CuQ1Ni57b0DOhbFHXgrutuNWCvmvfx7Xja8FG5xRVlb2xjQ01cE7gRFZhQBgQBkwGjh8/vuLe9BZ8m2Cmh0rea2bV/Cd6bkPPZMMt6lpw6w9Nrd+ftaDv2vdx7fhasNE55Uy6vUljY06aE1mFAWEgmoEWAq00c9os/MS2pbER7RhnMrFFG2+5eKpd34JvJo7HI2btOpyThqSxMSdtiazCgDAwCgMtBiHB3EbBK3puQ89S6MrJhRZOoLVg57X77NrxtWCjoyTeiRaRxkYiouUywoAwUA4DLQRaObEhJzbo+TEtFD8t7ueWk2nR971nbLSwt1uw89rtuXZ8LdhoOdk7L0lUY2PVqlWLle/cudOtWbNm8e/333+/W7t27eLfd+/e5aX4/0fcvn27e/XVV7tnnnlmMUddK2Qd+IIjDpyz7CPSIEsJA7NgIHeg1X0o6tu4Ofr3uhLU+jViJpw+XnJi5vTh2iicnk3M9G/dhuaO2cRjw6u4K8W2TV2SDtF9rea65pRq37rcpj64IBBq4yaXOW3chttmszoHLl/A2XqJuDl7tel+TvpGZLXtd24PlLKPh+LjbLaE3GMoRsR3m/66BJ/E+d0c30+hCy63GtzYuHbtWrdp06YFX9evX+8effTRxb8RAzEDhT5nLo0Nm5xzkT2Hscs1hYGcDOQMQmZARIogZA63TguYS0o2OH24CgAz/pkxlLOFkvSM7HEOj2ps+HKJnJhdRc7Q3MeGuyT7RuSr0cZjcSPNL24vlGLnIbkthwnhMxVuRFZOjza/z61bGz6To1T4EFuK9Um2RmUpPyggcTbHGM7uY3XB5VaDGxtHjhzpTpw4sZDv6NGj3cmTJ6WxkcOK5JrCgDAAMZAy0JoB0Vbw+By167vQoDF3zChefVwuzEgxziXI6nsdD2ILtWFGtY7vPAAACYVJREFUuMyJ2ba/ucQLmTNHXXO4EUzImJz6RuRDgtDc/Jnpjzhd+/ZtiT4tRq/IHKTRkcKeEVljYlJJ/nlKjJz9p9Ah4ldKGYPYPWJvMesMamy89NJL3f79+1ccuSQh1OcktJ7Ev/HGG92LL77YXb58ucdD43bs2NHfyqI6wDpQmqt3hmne9u3bu23btnV79uzpdu3atYKXmzdvdktLS93p06e7AwcOdIcOHeo2bNiwGKPWunHjxmLc888/39/6os+lz/bu3bviFpuhsish6Dpnz55dNH9s17pw4UJ37ty5nicX1lKMV+QQBubIQK4ghCSDiLM3kwlk3TlhttkUWgjoc+eEOSYpszU/5oTZ5TuQwqcEPdsaFEiib9PbnOwb0Ruyh0PGlNKwjMXushWbLbiukWtvI/Yaq0vE76XAjcgRE5sRXkrFh9h6SbnH1Dr0xaUUOpxjrs35PQ7T0LgIv+5VNQjoNhS67eTtt9/uHn744e6dd97pHnnkkU59TgKrxgY1BrZs2XIfBtVY4BoberNELXL+/PlFc4OecbF+/fr71r9161a3bt26/nPbNehzOnWinzKhz5Rc9N9DZVccuGQkbPv27etlfOGFF7rDhw/fh0PHyhmCfC8MCAN+BnIFIeWkdV/EHVlHgrXLf+oszAmzLYHU44ny53rz2/ye/p0Ts4mB07OOSc1FkkZz3tww23aqmUByXObCrMsV2owx9eZK4Hy+ogTcuq3a9qCNIx8mxN+VhDt0r9r2een+jNujvmiLFCbcmBT6RuzOFpdiTmCa+6RUfC69luqfp9ahNDbiKwvl85E8yBdTQnPd4MbGBx980K1evbo/eUGF+ZkzZ/oTHOpzffPSSQs6gUCnJegUhf6QUQXUBlx9RoX9448/3j3wwAMrGg1qrrq2amSoJoLeNNDXotMeeqNBNQ7oRMVDDz3U86rWHiq7KaO6ln59kwPikLDa5Ik3LZkpDAgDJRS83HMUXAVTSCFlBvkUyZMrATYTuZCCXa1pe9YEt25OzNyzMXxJowszUmDMEbPP3m22Uoptu4paxL65Ys6VD5V2X3dok5bbs0hxksvGkUKPi7A+fBw3JeFGbNwsUEx85r53+b0UuBG7M3UbMid3gzJEVp8Nc36L5ubyzzEY0Tkc7hQ2yvmWEr8PiQ+IvwjNB4IbGxRgDx482P35z3/uLl261N8m8uCDD3anTp1acQuJTjYV6tTceOuttxanJJDGhir0TeBm88FULN3KQbKpzWYLHPSZvr6rsxQruw+fKS/xqW6l2bp1a3/ahE7DyJ8wIAyMx0CuIIQGUS6BQrvf+vXmhhnhgPu1LBfm2AKIS55s6+ZKItHdGFIA2ZJihMucekYSLc6WbbgRX5ETN2KLCG4Te424dR4QfK7xJekb3deIT+PGpMAdqhe9Fgl94UEOnx2LD93DvnEp9OeLHT5bRXhBfHwqjGjcLXEc6jMQf4naW1RjQz33gk4h7N69u28iUDPBTLypKUC3WKjna+hCIY0N7tc6vStkAg5dfyrZkWKETrIcO3asb26oP+KTHtAqDY4St6rINEcGcgUhJIj6Cjn1nboFgzvWV1Njo/YCKMY2bHNy2TbSgOB8RUjiM1fbRvWMjCtN11xjCsGEjCkJd4jNxhRfJdh5TBMLxVqKvhE55hybh+BzNXF8/jyH3cZg5OZw3ysOSvJJXJzN+X2ov+Riis02dV1ENTb0WyXoAupWE7OIVycRqPFBBTrdZkG3sdBfaONBAeXm2jo6+hzbOrbPxpIdaWwomanB8e6773bvvfdef3uPfvIkp1HKtYWBGhjIFYTQIIlwjASIHMmFze9yJysQvGaAQ7jMpWdfAuxqRiF49HVd4+eEGcGDcJkLs+8HFTPX0BMwn73r+RC3b3Lh9snv80uIjSNjSsGN+OCh/rAEH27TN4Id0SUyJoW+ETli4lQp/msoPkTfLn+eQn9mfoDGFo4X1MenwojaYKnjQu3Ip1fE3qIaG3ojQA/kZhGv/n3nzp3+bSPXr1/vHzzqm6OvzZ3YUM/YMJ+VQW9HoVtjXGvZmg1TyR4io+9ZJKUarMglDMyFgVxBiAuiIQmkvhayrmDe2C0vLycxUUQfQwoeX3IwJz3rxf6Qhk8uzEjRghqcqVPEhnLiRuSLsXFk3Zy4EZuNsYu54A7Bj2BCxqTQNyLHnO05Bh+ia2TdFPqbqrGB7uVUGNF4knscYhcp9lN0Y0MV7LYHdapkxfa2DzqFQLemqOdbqId0Eli1lq3xYGtSuN44ohoEQxobY8nukvHq1avd5s2bex0rLk2Fy1tRcm9TuX5NDOQMQmgBo/ONzOHGzAmzq+HMPZDT5GBOmG2JmS054H7xmDtmpLlXkp4ReRHfiei6JNzoHuWS17nh9hVQnJ65vVuyD+f0iBaAJeub4x/Z67Y1aJ7vgeGpfPYY+GI4SIUPjaGcLXP71HadlBj/X3tndPMgDANhtmCKvneWTtHnSlVHYIuqY/5/kFIhBCQ0TXB9X19LwL47O44JkMozFv7/ZH7IHZPScfGjKAHAuPsifOb1fD6PmC4ZGBftoaFxuVzGxXzf911ctIfPxd7v97HZMf8MbGrHRrhmeCxmGIbx/RThGrfb7W3Pmk1rQM4T0bdsn9t4vV7fTY0oxtfr1T2fzxGHiFX4igs/EACB7yBw9CQU8848z0Tv1oq/+P/W3e21Y/C53Y6NKY9bnO3leaqbeSRETfwSzzn+5GB5tM+pQnmpEM4ZM61blnKFBb/VclmuZnMW8Euz2RaeFvjemqPWdJ7SiCWdp2zdm7Ot5a89/uVq3RJ/KVtKNDqNV0tN5u9UxXXOskdvObGSc8xHjY067nNWEAABEGiDgKUCsY3HXYfP7RsbrbidXgeeNXgOnCtyjd+PMdxPJ3R+RH6tcU3vcezdP+WcVCMeSs9JY6MUQcaDAAj8HAIKE+2cFHzWWAjAswbPysW0osbh229Dx7uevfunHJsWi38aGxZZwSYQAIGqCChMtDQ2NO9oo20aG1WTp4GTK2pcefHknW/8M5BUCk3wzmEhPE2H09hoCjcXAwEQsICA4iSEzxoLXnjW4JmFrt87+GtzpGJsK+jcO6/e/VPQqIW6PdcGGhu5SHEcCICAGwQUJlp2bLBjQ+U5fMV4Vi6m4Zt3bLgpRv4d8a5n7/4p52KLcUhjwyIr2AQCIFAVAYWJlsaG/4JxKUjQNjs2qiZPAydX1Ljy4sk73/hnIKkUmuCdw0J4mg6fcvEHHznxkldf5EQAAAAASUVORK5CYII="/>
          <p:cNvSpPr>
            <a:spLocks noChangeAspect="1" noChangeArrowheads="1"/>
          </p:cNvSpPr>
          <p:nvPr/>
        </p:nvSpPr>
        <p:spPr bwMode="auto">
          <a:xfrm>
            <a:off x="155575" y="-24765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11264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0" y="1268413"/>
            <a:ext cx="9175750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364163" y="2205038"/>
            <a:ext cx="503237" cy="16557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73B05DC-C45D-4F36-81A7-B9C6B7D341F2}" type="slidenum">
              <a:rPr lang="zh-CN" altLang="en-US" smtClean="0">
                <a:ea typeface="宋体" charset="-122"/>
              </a:rPr>
              <a:pPr/>
              <a:t>51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13667" name="矩形 3"/>
          <p:cNvSpPr>
            <a:spLocks noChangeArrowheads="1"/>
          </p:cNvSpPr>
          <p:nvPr/>
        </p:nvSpPr>
        <p:spPr bwMode="auto">
          <a:xfrm>
            <a:off x="684213" y="1844675"/>
            <a:ext cx="7632700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>
                <a:latin typeface="黑体" pitchFamily="2" charset="-122"/>
                <a:ea typeface="黑体" pitchFamily="2" charset="-122"/>
              </a:rPr>
              <a:t>百分点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(percentile)</a:t>
            </a:r>
            <a:r>
              <a:rPr lang="zh-CN" altLang="en-US">
                <a:latin typeface="黑体" pitchFamily="2" charset="-122"/>
                <a:ea typeface="黑体" pitchFamily="2" charset="-122"/>
              </a:rPr>
              <a:t>：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“百分点表示的是一个被引基准”，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ESI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选定的学科领域和年份的百分比数字有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0.01%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，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0.1%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，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1%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和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10%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。百分比表显示的是各领域、全部领域和各年份的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个不同的百分比标准的被引频次入选条件。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22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个学科论文各年度的百分点表示某学科某年度被引频次居前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0.01%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，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0.1%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，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1%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和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10%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的论文入选条件。</a:t>
            </a:r>
            <a:endParaRPr lang="zh-CN" altLang="en-US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13668" name="AutoShape 2" descr="data:image/png;base64,iVBORw0KGgoAAAANSUhEUgAABDgAAAFVCAYAAAAKQl+sAAAgAElEQVR4Xuy9C/wdVXnvvQKEazCIEi5aoh4NWk2hXI6XIxehinpIogUtoeS1PUAkvu0rkug5ECACQd62CWCrDQSpOUIDxYNKQm0Bg4BtsRVtaLCaeNSGo9wUTCDhDjn7GVjb9Z//zKxnZs/es9bMd38+fMh/7zVr1vN91u35zVprJpjlr9tm+EAAAhCAAAQgAAEIQAACEIAABCAAgYgJTNjW+0RcfooOAQhAAAIQgAAEIAABCEAAAhCAAAQMAgeVAAIQgAAEIAABCEAAAhCAAAQgAIHoCSBwRO9CDIAABCAAAQhAAAIQgAAEIAABCEAAgYM6AAEIQAACEIAABCAAAQhAAAIQgED0BBA4onchBkAAAhCAAAQgAAEIQAACEIAABCCAwEEdgAAEIAABCEAAAhCAAAQgAAEIQCB6Aggc0bsQAyAAAQhAAAIQgAAEIAABCEAAAhBA4KAOQAACEIAABCAAAQhAAAIQgAAEIBA9AQSO6F2IARAYHoHHn3ncLP2npeb+x+83R73mKHPS9JOSv9c/st4sn7E8ufHqDavN6vWrzYJ3LDDTXjFteIUhZwhAAAIQgAAEIAABCEAAAgUEEDioHhCAQC6BletWmg2PbDCfPurTicix3+77mbmr5/a/S0SPG05Kflv6nqXmkP0OgSYEIAABCEAAAhCAAAQgAIFGCCBw5GC3T6Xl56pPpiUQ/N4D30vucPfcu9UOlmDxgccfSNJPe+U0s/uOu6uvtQntU3b52z5pL51JRy/I8psE+Uv+aUlCZMYBM8yMaTM6QUfawfK7l5u5h87t2yx8ROiQz9xD5pqPrv6o2Xf3fc1HD/koAkcnagVGQgACEIAABCAAAQhAIEwCaoHju/d/13z0po8WWlEmiA8NhyzFd4WE5d9dbuQ/+Vxx3BWVAreyAocwXnrX0uTpuPvZd9K+ZvVJq0shK3vvUpk3mNithxJcy391f7LYjeK+aTvSdbJuO7X53f4ftyfbUkRsk1Uawke2qnz69k8n/EWMky0rCBxaoqSDAAQgAAEIQAACEIAABIZBoNMChwgJsgQ/CeBSy+tHvYKjSECScw1WHr+ylP/buoJjFEJD0ys4pE7etOEmM2nHScGsvhGx5V0r3pWsRBI+ImasvLe3feWXG8zSY5cmq1sQOEo1URJDAAIQgAAEIAABCEAAAjUTqCRwHDftuMwl+rHtv69jlUaRP8qsoph/y3xzx3/ckWR35tvPTJ6Qy0e2q4gQI2cd8DGmKYFjlOwPXX5ocruD9z24cYFDeF/x3SvMlme2JHUwWTXzksCRHDTaW+V0+x/c3v8utj5glH7lXhCAAAQgAAEIQAACEIDAcAlUEjg0WwPkia8ER3a7haxCkP/s3n0xS5PGBvnffeC7yVJ42et/yL6HjMlH0sh9Hn+6t81kp92T+4gwICszJDCTayQ4s1tQ7BkXskpDnpRbUeGAVxyQpJUyFp2DYUUH1zYJ7NJnZZQROGxQW2a1hvATG+15Ha6dlofYlg46Xe6ySuDQ/Q4d9/YLSSNP5+VjzwGRe1mbhWfeGzNc9sn1PX+kBRqpG+LTpHw9f2oD4zyBQ76Xj/WflFPKm3d/26zcdLYcWX5zedh7uE3TZ7O93tqcVY+tDXYrmHCb//b5LzJKHd4p97NtIs+HWe3CcheR0rZFYXD3/XcnbUXyknag9cdwuydyhwAEIAABCEAAAhCAAAQgoCcwFIFDAkvZny8Bk/txn0hr0si1IkKcf/v54yxKiyw2KJV7SIB27b3XjrlGgsUl71mSBHXuyo10xjbfvNUdYpcVRdxrJTCc/475Y1a2VBE45LyNlSes9B4sKlxkG0qasT0vJO/eEszKb+nrjnzNkcmbMqxI4woJsqLk2nXXmge2vHjwqf24K03sd1KmNHv5zZ7PIoG+HEqZPmdE/CP3971mNE/gsALR7LfMTs6DsIe72nKJfbINyf1k+dLe35bPlrto5YjP5rw6LGWR8kq9kY+1Iav5uvzk0M8sxlL3haErIrrtQkSmS+66JMle6okIV8LArhxy71v13Bl910NKCEAAAhCAAAQgAAEIQAAC9RKoJHBkbVGxT7UlgJ2xckb/abC8bUJWVfRfMdlb4q5JI2aKCLLglgWJxRK8yUoDCV5tQCaChV0Z4Ab0bnp31YGUWwJAe76GrHywQbsEtiJS2Ddk5AkcEszK9XJfCSRl1Yj8bZ9+y2GgViQoI3C4W1RE5JC3VrirTly3u1ySMr/EWNjYID7r3uIDeaVnsqqldw+xVcpvg2U32E6fCWLvI+Vwg+tVs1f1A2o30Lf5S3q5hw3i5f4iHrjlljMnpEya1Ss+gcNysisUbN7y/aKjFvUFKNe/tqzCJy1e+QQOjc3WXyKyiPgmn9XrV/frnitKyW9WnBFGVnCxb8Jx64ltE265Jf0VM64YVwfFRlvX5d/SDmQFiD1I1+Yl95fVHGmhpN5uh9wgAAEIQAACEIAABCAAAQjUT6CSwJFVDLvyQXNGgiaN3MMGw+mzCGyQ5wbEbkDvBuqumJJ+G0nRGRx5v0nZ069ude3JE118b5jJWlkhAa6cxZF+U4gISDZYlcNHs1Y9ZAkcNhiXfF0hRkQA+2T/m3/wzSQ4dm2S9HIfuzLAZWNFAwmyZ147M6kaeatQXGHGXSEgtouv5ePyy6pnGoHDzcNNbwUuyfeoFUf1RSnXNpdFEuy/9HrfrPtqbJY8rKCT3p5lhUC3vkr6vDM43DKkV6S45XZXN7n1wF3FJPcpI8DV3/WQIwQgAAEIQAACEIAABCAAgXoJ1C5wuEGfBMYSbNnVDrbomjT2rQ1ZQa8bKNsA1A3W3FUFRYFcFYHD2uCeySDf2XMT8oJLn8AheUieIkKkVxG4T+VddlnbLmz5soJXKxilA2qXtRUe8oQByT8r2He3YWRtXZHrrMCStVLDls13votP4Mh6pW5aMHAZuqKHZWfFD/m7SODQ2JxurvacjYTHS68ETgt4eQKHu1okXcclPyt85Ql/afHI3aIjdUlWAnGYbb0dLLlBAAIQgAAEIAABCEAAAqMjUEng8AWhWWcbpM8H8KUpem2qi8d35oSkzXtSXUXgkKBWzkBIn0fRFxbkLRO9/4ru63OvCA5y5oW7vcKKBtrVL1k2F53xkC5/0X2yftO8kSa9jSiLg+/NIT6BI+v6tGDgY5jFrqrNYqOs4JD6nj53xNqvFTh8Ky6yfi+6Jm/VkNRf+xYfX13ldwhAAAIQgAAEIAABCEAAAqEQGIrAIcZJQChigH2TiXyXfrpelMYNKO35GFnQFrxjQbJFoyiQq0vgSJ8JImdY7Ddpv6RYdazgSNvnbt2wQbAvOO8LFb2DRO1ZDnYVgg30xQ9yZkrWx55BMkyBwz1bIl0GOaPCnteRVb7YBI70uSezp8/un8NRdgVH3QKH8BUxTc4DkVVDrgDjnlcSSmdFOSAAAQhAAAIQgAAEIAABCBQRGJrA4d7UPRgx7+0M6TRyzsW7VrwryUYTbI1C4LBlTAs17paHQbaopB3lbh2xAof7XdGhnEVbVLK2ZaTvXVbgcMWf9BYYm7fdYpG1jUTbTOsQOLK42vu7v8l3RVtUNDa7Z2Okt5XYLSXaFRzuFpX0dpM8m3yiiMs9S1DT+oV0EIAABCAAAQhAAAIQgAAEmiZQSeDIeouKGHLIfock9kgQav8tf7vihT0UU5PGBmfyxF/eIuEepinXS1CX9RaV9HkXeUGeG3ymRZSsLRc2H/cQTSmD+6rNqgKHBMvWHjnkU0QTecJv3xjjnmvh2pMut+Qh12fZnHU4qK2Acj8pg92aUFbgSL8Zx/WXLVPRuR52W076QFWt8JJ3boVcn/WbPfNDfndFt/TWqSKBQ2Ozy9w9ENb9Pi1w2DNAioS09NtS3HK7dcK3RUVW8ti3/rgCR9H5Lk13WtwfAhCAAAQgAAEIQAACEIBAFoFKAkceSncrhN0GkX4VqwR5Nuj0pUmfESCBoHzke3mtqFZMyAvy0oedStAor7SVV61mCRzuoZK27HZZvwSJci6HtkxphkXnU6TfepLm4pZFXu8pok+WzRKQf3T1R/tbEezWH+sjN9AuK3CIPS4f+dvmL1tl7NtZ3EDcllt8aTn6DmOtYwWHlM1dfSF/i+1uXbX+8b0m1mezvCLXvl3Gbs2x9xE+Ynda4HAZWVFv/tvnJ6KhWy/T+Vk77Ctl5e8igcPmZduV3dIk1/neZkN3CgEIQAACEIAABCAAAQhAIDQCtQsc7lNt11hZ9SFnK4gQoEljr5UAcMk/LemfJ2G/l+BYgnm7UqTKFpWsoNwGm3mHZrrfy/VSjqXHLu2X0d2eUWZ7gLv9wOUmT9IluHVfMSq/53GxAkvevfPe1GLfeFN1BYctswgHYkv6EFZ3lYQwdA9QtdcOsnWm7AoO63spqwgs9iP+W//I+nHnlxQJPj6b5XcRLex9hLW0BRE6hEV6q1FaiJKyufyy7pf3SmGNwOHWN6nPUjbephJaV015IAABCEAAAhCAAAQgAAEfAbXA4cso/busjpAATj7udhU3nSaNTe++llXO57DL6suWKyu9m3deWdPXScArqz3cbTN1lEWEC3nqX8Qtj2FZLvaVpbJNIS2gDGqLxg6bZhgcy5TfctD6Pi9vn832d+19bPo8/9j2Myi/YdaDMn4gLQQgAAEIQAACEIAABCAAgUEIDE3gGKRQXAsBCEAAAhCAAAQgAAEIQAACEIAABMoQQOAoQ4u0EIAABCAAAQhAAAIQgAAEIAABCARJAIEjSLdQKAhAAAIQgAAEIAABCEAAAhCAAATKEEDgKEOLtBCAAAQgAAEIQAACEIAABCAAAQgESQCBI0i3UCgIQAACEIAABCAAAQhAAAIQgAAEyhBA4ChDi7QQgAAEIAABCEAAAhCAAAQgAAEIBEkAgSNIt1AoCEAAAhCAAAQgAAEIQAACEIAABMoQQOAoQ4u0EIAABCAAAQhAAAIQgAAEIAABCARJAIEjSLdQKAhAAAIQgAAEIAABCEAAAhCAAATKEEDgKEOLtBCAAAQgAAEIQAACEIAABCAAAQgESSBX4Fi+fHmQBQ6pUB/60PFml112MxMnbm+uuuqLIRWtUlk+/Hszzc477dEaeypBGNJFH/zdmWb3SS+y3X77iUO6C9lCAAIQgAAEIAABCEAAAhDoLoFCgeO/HndEd8l4LP/bm+40hx/xTrPP3nsnIseXvvQlEzMvsefII480e+8zORE5YrcnpIr7ItsjzJ6v2CMROXbeeeeQikdZIAABCEAAAhCAAAQgAAEItIIAAkdFN0rQesghh5h9993X7LnnntELAm2zp6Jbh3JZmi0Cx1AwkykEIAABCEAAAhCAAAQg0HECCBwVK4AErW9+85vNq161t9lnn1e3QuAQe35j/1eZKXvtE709Fd06lMtsXXn1q/c1e++9Hys4hkKZTCEAAQhAAAIQgAAEIACBrhOoTeD41a82mR133NHsttuunWCKwDHWzZO+9hXz1KH/2Tz36ld3wv9pI7dufcI8/NAvzGtfN3Wc/QgcnawSGA0BCEAAAhCAAAQgAAEIjJhALQLHL37xiHlo/T+aX2ydaA6Y/ttmv/32GbEZo7/dIAKHPWTy+eefHX3Bc+5o7am6gkMEDrNlq9n6oQ+ZRYv/TG3Xpy88d0zaf7tngzn33AuS73bddVdz6mknm2OOOcK438tvF154XpLGprWZ3LjqGnPttV8x6//9+8bmPWvmyUn63zpwmvn0uReaf71nfZL8tw88wHzyf8xPRDn5fv2P/o/5wlWXJX+719i8Jd/rev/Zj1wv95DvV934973VGXuZJ554qnevc3tnmezRT4fAoa4OJIQABCAAAQhAAAIQgAAEIFCZwMACx8aNPzM/+eE681/235wU4vsP72b2fsNhrRc5yggcImjstqu8QePFN67Yz7PPPm+efbYnCjyxyTQtdtQhcGz/05+a517+cvPE7JPMfq993ixf/l0zd+4huf8/7ZRL+iKEZWKFjLvvvtusXLnSXHnlleYrX11pvn3XdxIxQ763n18+cl/yz4VnX5SchzJ37tzk7yVLP2N+tGGj+exnP2seefQ/ErHiiiuuMFNfs5c561NnmYMPfYc5+eT/x5x44onm93//982RRx2cCBz/+yf3mwUL/j9z0G+/acw1Tz/9RP+eL99jX3PEEcck+ck9N278iTn++A/3bPycOfDAQ3rXLzCTJu1uPvax08wL255MrkPgqNw/cSEEIAABCEAAAhCAAAQgAAE1gYEEjp/+ZKPZev895uB9Hzc7br8tuemjT+5g1j44yUze983mDdOmmu22205dmJgSagWO3XbrvTXjpVevFtn3+JZHzNatmxpDUEXgmPD0U2ZiT9SYeN9Gs+P9Pzcv9LYpyUdEjiff+z6z+u4fDSRwLLv8MnPT6lvNqlVfM7fc8nd9gePn9/9wDCcRJ0S0+MhHTja/2vRAsqLCJ3B84APHmVNP/VhPiDjVvOO/vM18av4Cs89+rzU//vFPzOf/cql59+/M6IsirsAhN3YFky9/+SvmtjXfMl/+8g1GBJc77viW+dxffMH87d9+LSkLAkdjVZobQwACEIAABCAAAQhAAAIdI1BZ4JAn7c9vWm8O3e9xs8vEF8Zh+9bGyWbXvd9iDnjja1uJVCNwvGz3vXrbLF7Wt3/Lz35mnv/rlWb733yT2e7BB80zTz5pdjv6XWbiW6YnaZ544jHz2OO/aIRXWYFj+02bzOTbbzPbNv0qKe+2rVvNtmeeNc/3bLKfJ/7bKWbfg1+0367msP+W/3/nn+/IXcFh87ArI6zAYb+3W07k77ICh92i8ta3HmL+/M8/12P+y0TgEJFkw4YN5vTT5/VWdvx61UeRwLFixTXJdpjLl68wDz704/5Wmn/+57uSv+XDCo5GqjQ3hQAEIAABCEAAAhCAAAQ6RqCSwPGv3/s3s9vTP+mt3NiSi+uZ5yeYe3vbVZ7Y5fXmjW98feveHOETOGTlxu6TXjGGzyOf/rTZ4elnzOSLP5N8v/lP/tTs/MQTZocTf89s/6Y3Jd81tZKjjMBhxQ2zdYvZ9uyL54hYgUP+LSLHhKeeMi9sv4N5+pRTzTlXfDG3nuSdwSFbUT760Y8m20B+9/j3mu/8y9rMLSoiPpQVOETI+M//+W3JdpLrv3yteeaZTf08XvOa3zD/9E//Yv7u7/5evYLjW3f+i/mrv/qrZDvMt7/9XfPZy64wd955p7ErTRA4OtarYi4EIAABCEAAAhCAAAQg0AiBUgLHU72g9Qf/viERN94yZWt/W0pRyeVMjl9s91pz8MG/1artKj6B4xV7vmbMeRtPP7HVPHXhRWbn3ptmdjr/0wmyTX/+52aXRx41O72ut8rlIx/pY7RP/kdZI7QCx84/+z9mt3X/1jtQ9PHeio1nCgWORPx481vM5E/9bqYpvjM4ZIuKiAdf+MKy3taPO9RbVNasudP8zXU3mhtuuMH8+7+v7W2T+aPeNpdVZsednuufwSHbWd773hnmggvO722l2neMSPKRj/w389OfblQJHPdtvD/J/6//+hrTO3rDfOaiS83kyZN7B41exAqOUVZg7gUBCEAAAhCAAAQgAAEIdJ6AWuAQcWPt2u+b1+30H+Z1L//1NgQNQRE5frJlL3PYYQf1gsBJmksqpZEzQR5//OnkbRnuR76f0nvDRZ2vsC0SOLJWb0h5nvyPn5odeqsaJv7Gb5gxgse0N5jenoh+kdOrOOQQzbdMf5OZPft3k/Ml7l33A3PRZxYm/1+48KL+dSf2fpc0bnr7o5wbIZ999tnH/OF/m23e9rZDxjDSCBxW3Nj29NNmwrM9ccMncBx8sJn8sWNzfekTOL73vW8n4sENN1zfEyruHfPGFGurZJ5ewSGvbBUGEyfuZDZv3mze/OZp5k//9FLzwAMbzXnnnN0/r+PTvRU1O+20m/n4GXPHCB9/uezzydtS7MGkRVtU5Dfxyd/edKt55Sv3TN6i8pd/+Rdmr71ewRkclVoxF0EAAhCAAAQgAAEIQAACEKhGQCVw/Kp3eOTaf73XvGqXX6pXbrjFefLZ7cw9D00yjzz36t6Wg2nmyaeeNqee8nEjr/SUV8zKv4888khz5vzTkmDxgfsfSf5tg3LJa/r03zSLLzo7+f379/4w+bf9vBjQLu4Fl0+bKVNe0Vs08Fu9QP+4JO+FZ3+mdw7GTsm/j5txbCIAyMfm/YWrPpsEo7K14OLPXDrmPu4rQd0zH+T6IoFD3rSx0067Fnpkyz/8g5lw6zd6B5DuZLY/6khj3vGOfnoJmu0BlfKlBOtvfevbem/+ONFcsfyK/gGad9zxd4nA4b5Z5PHHHzF//Mdn9NPbMz3swZjr169P3k6y4n/+pXEDd5/AsfODD5jd/vV7SRk1Aof5zd80C777fW+tTG9RkQuE3StfsX9/i8er9ntjIk5M3HFC8r39PPHE5j4nWTHzwgtPj+HWW2TS2xq1o3n1q3uCksPUTSu+ko/wTn+/666Tk4ND0wKHpJcyub9tN2EX89hjT5rXv/4/Jfk9/PD9vEXF630SQAACEIAABCAAAQhAAAIQqI+ASuAQceDRRx7rBYGPmt/c7Sdmv92fLlWC+x/fyWx4+g1mx4m7mmkH7J+cxzH7xLnm0ksv7QWCPzef+9wVybJ+2YrwyU9+Knnd5skn/96Y13HKDWUVyec+f0kicCxbtjw580A+lyy90jz66C9611+V/P3YY48l/1+8+DO9a7YkB0lu+NGPzJzeq0GvvuZL5mUv2y4ROCZN2s389/8+3/z2wW82n//cX5nvfW9tLxh+dfJ6UXufL37xS31b3YC2SODYZ+8Xg9y8jxw2OuHKL5idXvYys8Pb3zZG3LDXuNtUNAKH+2YRN31a4PjlL+8zn7n4st6bP77R30Ih9ywSOOTMjT1/8H2z/f5vMBNe9ZqkiM/d/nXzxE4TzZOvfV3y98u/dYd57mc/T/791CGHmleeeGghA/kxawWH96KSCazQlCVSlMxKlVzul74XZ3Co0JEIAhCAAAQgAAEIQAACEIDAQARUAoe9g7w55TXb3TNO4Fj3k81jCjH9dZPH/C0CxwMTDx3zRpVzFn7GfPjDJ5jv9870kM91115n5M0TM2d+wJx99tnmN9/8usxXddoVHK7AMfe0+eaP/uij5l3vek9f9JA8RUQ566wF/e/P+PjZ5oMfPMEcfcxbzXH/9ffM+9734vaJM+f/kTn590/tnRNyUE9w+eUYgcO9j2tUVYEj2ZryF583u73rKLPttw8Zc06Hm39a4Lj33h/0f5aDN0WEsSs47A8XXbQw2cqSJ3BMmzattyri5+Z3Pzijx+vjaoFj9/U/MJOm9t788ro39svwzA1XmU27v8w8+9IbYCZ97Stm+94rY59493vMwr/5mrnyqjO9FXMUAoe3ECNIgMAxAsjcAgIQgAAEIAABCEAAAhDoPIFaBI67f/hL88apk81zz20z//vnj5lD3/hKr8AhQoV85JDG973vPeZ//s+/Nos+vShZZSFCh2wZeO+xvz6c0p65kCVw2O0XU1+z15in5+nvRVR5+9vfaT704RmJeCLbTv7kT5b23oCxvLeS4yzz7ne/13z3u723YLy0gsPdoiLbabQCR/qAUfc62ZqyXe/AVff1sVm1MGsFx7x5/2/vdavL+2XM2qIiq0wWzF+YuUXlzDPPNO88/B297RWvGvdK2qIVHHvd9Y9mxxm9Mzx23KlQ4HjmjW8yZ//1/yrVqPLeorL33nub5VcuTfK6fNk1yVtN3DqQ5Rvx928feEDy6lkR484994JkG5R85De7zUjqkLzaNWt7TKnCKxMjcChBkQwCEIAABCAAAQhAAAIQgMAABGoTOETUkFfD/tuPfqESOOTMi5tW39xbMfGI+fznP2suueSyZJvKD3/4A/PlL38lOX/BChSyYkE+v/rVI+aqv7pi3BYVWcHxyU9+srd64XVjBA5ZwXHBBRf0v7crOGTlxrvffWxyiOSf/dmfmkMPO8w83dvKstde+5m77vqHZPtL1hYVdxtI1TM4tvbs2/G558zEl1Y+ZPmuyhkc2i0q/+n1r+pt29lqnn/+xde72o9X4Dj+lDHp0ys4duzZtW3iRDPl8H2TrSdVV3BYYWL33XfvvZnkr80285g54+MLk8M7Z82alWxdkkNAf7Thxbec2I+tL3LdihVX9Q8llfNJ3LokItiKFdf0zzGx25wGaEPeSxE4vIhIAAEIQAACEIAABCAAAQhAYGACjQkccq6HCA7yWdM7D+LSy/4sETwOP/ydRt5uISsYslZmZK3gkDM4tmzZkrxZxD3/QL6Xz1lnf9z88Ac/MGecsdD8r/91nZm8x2797S9///erza23ftMsXXpJIm7ICg5X4KiyRSXvLSpbfvy/zY69d4nu2FudUPTJeotK0SGjNi/3LSp2S8tb3vKmhEveKpeyAse2xzebCbtPNmmBQ95kYkWNOgSO973vvcmbXvbdd9/eSowLk7NRDjrot3pv0z25L3DIShtXoBAb5brJe+zRO8flAHPW/zg/OYAVgWPgfoIMIAABCEAAAhCAAAQgAAEIBE+gksDxyl2fGWPYd3tbVCbtskPy3ZYnnzOHpLao/Oyxnc2vdjl4zBkcklZWWLzpTW/qvVbzc+aWW/4u2VIg2yg+8IH/mmxRyXuLSnp7grxF5bxz/6T3itgtL71F5Y3J21LsW1R2772a9v77HzAzZ83sbd9YkIgncgaHrADYvPnh3iqP//8lkeWzvdUh/9YXOKq+RUVsS29TebwXaL9ww1fMzjvuaCZ8bF6hyOFuT7GgJb9nn91q5NDQl+2+V+/sjt2S4N6+ccSmk7eoSBpJL4e5ykcOZ5W06Td/uE7UrOB47h9vMc/9cJ3ZcdbJ5rk7bhpzBocIHFU+eVtUzj9/ofnGN27vvVr4rfTP06kAACAASURBVOanP91g7rvvgTECR94WFfHpeeed1zvH5ZPm4x9fgMBRxSlcAwEIQAACEIAABCAAAQhAIEICpQSOq7/3d+aRR35lJmw3YYypW7c8Mebv3SaNf0XqfvvtYz70pneNQ2TfOCJBvQ3WRdyQV4DKR4Jy+7GB+q677GVe/vJX9L+32zMee+wF88TWJ82b3/xm8+STW80TT/7CbL/9xN7WlqfNPr1VEy/rvbVE3rAi39u85cwK+cjrQqUMkvcuu7woHqTvo32LiuQntthXkMrfcvbGxN5rYXfovRbW/MFHzPb77ZdZXcT2Ub3xwy2AT+CYsMcrzJPbbTPP7jbJ7Lbu38x2U15lNu20ff+Q0bpXcHzzm9/sHTg707zznf8lWcmxatXfj1vBkbVFRb6TVTlPPfVccm4HKzgi7JUoMgQgAAEIQAACEIAABCAAgQoE1ALHNx++p0L24y9515QDa8knL5O814LK98899+y4syeqFqboDA6bp7tVRUSL7e+512y/ww5mwsEHZ942vTWlatmqXOcTOJ7ac0/z+AFvSrKe+Mtfmt3/4U7z+OvfMDSBQ4SJD33o+OTsjS9/eaX5+B9/zBx86Du8W1RE4Nh55229t8R8srei5/G+wCHntHzsY6eat/bEkj/9k0vNDjtM7K30uGDMFpcq3DTXcAaHhhJpIAABCEAAAhCAAAQgAAEIDEZALXAMdpv2Xa0ROMRqEVYm7TYl93WwlkxTKzfs/YsEDnlNrBU3bPrtN20yO/34R+apnujxwqRJpu4tKiJwLFn6GfPznz1klixZYk6f+wdjBI6s7UPuOSNnfeos86/3rO8LHGvW3Gm++FfXmte/bj+z/kf/p7cN6RLz2te+IdkKNewPAsewCZM/BCAAAQhAAAIQgAAEIAABYxA4KtYCrcBhs5fVHDtO3CURPOxHVnU88+yTZuvWTRVLUd9lRQJHfXfR5WS3KsnWI7vNR4QIOVfkhReeTkQJ+X7XXSf3M7Tbh9xzRuw5JO4bZh58YGuyhWnixO2TfEaxHQiBQ+d3UkEAAhCAAAQgAAEIQAACEBiEAAJHRXplBY6KtxnZZSEJHMM2WgSUUQgb1g4EjmF7lPwhAAEIQAACEIAABCAAAQiwgqNyHUDgqIyucxcicHTO5RgMAQhAAAIQgAAEIAABCDRAgBUcFaEjcFQE18HLEDg66HRMhgAEIAABCEAAAhCAAARGTgCBoyJyBI6K4Dp4GQJHB52OyRCAAAQgAAEIQAACEIDAyAkUChwjL01kNzzkkEPMvvvua/bsvUL1S1/6UmSlH1/cttkTkkNctjvvvHNIRaMsEIAABCAAAQhAAAIQgAAEWkEgV+D41a8eMQ8+9JB5YuuT5qmnnmqFsXUaIUHqrrvtYvbZe2+zyy67maee3mQeenCz2bJlS5S8xJ5Jvde97r3PZLPzTnuYx7dsMo8+sqlnz9Yo7anT14Pm9SLb3cyer9jD7D5pD4PAMShRrocABCAAAQhAAAIQgAAEIDCeQK7AIaLGk09u7f33tHnmmSdglyKw44679oSNnRJxQ145+uyzzycixxNbXzDPPf9MdLx22H7HpMyyGsXaIyLHs8+80LMNgWsQh06cuLOZuON2ibghbLfffuIg2XEtBCAAAQhAAAIQgAAEIAABCGQQyBU4nn/+2SRo51NMQAJW+2kDr7bZE1L9tWwROELyCmWBAAQgAAEIQAACEIAABNpCIFfgaIuB2AEBCEAAAhCAAAQgAAEIQAACEIBA+wkgcLTfx1gIAQhAAAIQgAAEIAABCEAAAhBoPQEEjta7GAMhAAEIQAACEIAABCAAAQhAAALtJ4DA0X4fYyEEIAABCEAAAhCAAAQgAAEIQKD1BBA4Wu9iDIQABCAAAQhAAAIQgAAEIAABCLSfAAJH+32MhRCAAAQgAAEIQAACEIAABCAAgdYTQOBovYsxEAIQgAAEIAABCEAAAhCAAAQg0H4CCBzt9zEWQgACEIAABCAAAQhAAAIQgAAEWk8gV+C48sorW288BkIAAhCAAAQgAAEIQAACEIAABCDQDgKFAscJJ5zQDiuxAgIQgAAEIAABCEAAAhCAAAQgAIFWE2CLSqvdi3EQgAAEIAABCEAAAhCAAAQgAIFuEEDg6IafsRICEIAABCAAAQhAAAIQgAAEINBqAggcrXYvxkEAAhCAAAQgAAEIQAACEIAABLpBAIGjG37GSghAAAIQgAAEIAABCEAAAhCAQKsJIHC02r0YBwEIQAACEIAABCAAAQhAAAIQ6AYBBI5u+BkrIQABCEAAAhCAAAQgAAEIQAACrSaAwNFq92IcBCAAAQhAAAIQgAAEIAABCECgGwQQOLrhZ6yEAAQgAAEIQAACEIAABCAAAQi0mgACR6vdi3EQgAAEIAABCEAAAhCAAAQgAIFuEEDg6IafsRICEIAABCAAAQhAAAIQgAAEINBqAggcrXYvxkEAAhCAAAQgAAEIQAACEIAABLpBAIGjG37GSghAAAIQgAAEIAABCEAAAhCAQKsJIHC02r0YBwEIQAACEIAABCAAAQhAAAIQ6AYBBI5u+BkrIQABCEAAAhCAAAQgAAEIQAACrSaAwNFq92IcBCAAAQhAAAIQgAAEIAABCECgGwQQOLrhZ6yEAAQgAAEIQAACEIAABCAAAQi0mgACR6vdi3EQgAAEIAABCEAAAhCAAAQgAIFuEEDg6IafsRICEIAABFpAYMKECblWLFmyxHzoQx8y+++/fwssHWvCww8/bP75n//ZfP3rXzfLli3r/+jy2LZtW/J91netA4JBEIAABCAAAQhkEkDgoGJAAAIQgAAEIiFQJHBYEzZu3Ng6kSNPtEDgiKTiUkwIQAACEIDAiAggcIwINLeBAAQgAAEIDEpAI3Ccc8455sILLxz0VkFdX2ZVRpm0QRlJYSAAAQhAAAIQGJgAAsfACMkAAhCAAAQgMBoCecH7fffdZ6ZOndovhN2uYb+47rrrzMqVK83q1avNjBkzzEknnWROPPHEMYV28167dq056KCDzOmnn97fErJ582Zz/fXXm7lz5ybXiZAyZ84cM23atHHGl73fQw89ZG688cZ+3tdee22/fHmijthYdgWHplxizG233Wa+/OUvm8svvzyxTZidccYZ5uijjx6No7kLBCAAAQhAAAKVCCBwVMLGRRCAAAQgAIHRE8gTODZs2GAOOOCATIFj5syZibCR/kjQvmrVqv7XWUKCnOsxf/78JE1ePuvXrx8jclS5n5QlXUYrctQlcGjLJeWQtFkfV3gZvfe5IwQgAAEIQAACPgIIHD5C/A4BCEAAAhAIhIBmi4orSsiKhdmzZyelFzFDhARZnXDMMcck361Zs6a/KsHN2wbysmpj8uTJxs3H/mbzcVd5DHq/b3/72+btb397UjZXgBn0DI6q5ZJVInLA6d57792vAenVMYFUDYoBAQhAAAIQgECPAAIH1QACEIAABCAQCQGNwOEeMjpv3rz+Ngs3MLf5uGKIm7dsGZkyZUqfipvPpk2bEtFDxI8vfOELY97cUvV+Nk+5YZltJ9q0ZcrlrvRYvny5+fCHP5zYywcCEIAABCAAgfAJIHCE7yNKCAEIQAACEEgIFAkcEowfe+yxY96gohFENK9X1R7cWcf9tKJFGTGkTLncFS622rX5Fbw0LQhAAAIQgECbCCBwtMmb2AIBCEAAAq0moBUaLIQygX1R3tr71nG/pgUOYSeHtt588839Q08tTzl89cADD2x1HcM4CEAAAhCAQMwEEDhi9h5lhwAEIACBThHQCg0WSt7WjCxoRXkPukWlzP2GIXCU4ZAua965IJ2qeBgLAQhAAAIQiIQAAkckjqKYEIAABCAAgbICR9aBou4bV/LO4Mh6zaw9rNQeMmrfNuIeMlrH/YYhcFQtl5xFIh8OGaXtQQACEIAABOIggMARh58oJQQgAAEIQCDzAE4flnPPPdcsXrx4XDJ5S4kcEmoPE/WJJ9rXxA56v6xypPOU80ZOO+20UgeSasu1dOlSs2DBgkys9k00Pub8DgEIQAACEIBAMwQQOJrhzl0hAAEIQAACpQn4RIi8DOU1qXfccUf/jSoiEMyaNWvMm1J8ectbU66//vr+uRTnnHOOmTNnjpk2bdq42w5yv6xyyKta/+Iv/qIv1NiVJ2VWe0ghNeWSdLLi45vf/Gb/fiIGiaAi/+cDAQhAAAIQgEC4BBA4wvUNJYMABCAAAQhAAAIQgAAEIAABCEBASQCBQwmKZBCAAAQgAAEIQAACEIAABCAAAQiESwCBI1zfUDIIQAACEIAABCAAAQhAAAIQgAAElAQQOJSgSAYBCEAAAhCAAAQgAAEIQAACEIBAuAQQOML1DSWDAAQgAAEIQAACEIAABCAAAQhAQEkAgUMJimQQgAAEIAABCEAAAhCAAAQgAAEIhEsAgSNc31AyCEAAAhCAAAQgAAEIQAACEIAABJQEEDiUoEgGAQhAAAIQgAAEIAABCEAAAhCAQLgEEDjC9Q0lgwAEIDBSAhs2bDBXX321Wbx4cXLfJUuWmPnz54+0DNxsPIEJEyYkX27btq0QTzqd9jo30yrXlPWZ7x6+38vez02fVccXLFig4luFU1lb7rvvPnPzzTebuXPnJrc755xzzJw5c8y0adP6t3/44YfNjTfe2E+zfPlyM2vWLDNlypRSaTT3qsJak6/GBvfeM2fONKtXrx7XBjT3qmID10AAAhCAQLwEEDji9R0lhwAEIFArARtE2EwlcDrttNNqvQeZlSegDZIROPxss+q4FRN8AtKwBQ4J1qdOnZppxNq1a82BBx6Y/Ja2Qb6bMWOGWbVqVf9aXxrtvfxEx6bQ5usrn5vrlVde2RdzXB9p71XWBtJDAAIQgEDcBBA44vYfpYcABCBQGwFtIF3bDclIRUDrF226opvWkYfPKN89fL/78h+FfdoyatNJmW0gf+2115oTTzwxMeO2224zxxxzjDn99NPNsmXL+n+74qO9bs2aNeboo49WpdHcqwpnTb7WpiIb5N4iYEh+dkWZfOcKHJp7VbGBayAAAQhAIG4CCBxx+4/SQwACEKiFgA3E3MxsMKFZTm6vlyfN5557rnnVq16VBGTpj023fv16c+mll5rLL788Cd4+8YlPjFmGb4O7yy67LFmaLp/0UvwyecnWhKL7FZX/uuuuMytXrkzKIU/KTzrppH4AmgVfW6684DdvJYaPmWYFh88WNw+xV56059nsYypsstIccMABCba8FRMafpImvWrB+iJvO0NeHc/yg8827TU+W936s3TpUiPbZdJc3HvZNBs3bjT7779/crldyWC3lJVJU3SvKh1LXTbIvd02edBBB42rM5p7VbGBayAAAQhAIG4CCBxx+4/SQwACEKiFQF7wt3nz5uQMACsy2JtJcCnndUyePDn5Kn193vkdWfexebpBm33KmzbOzVebV95Sdvd+eeW3QVS6HO5T9vRv2nKVFTiyHJ1lgw1a0/lrbLHXiJhkt27Y+7o2a5gWbSGQPH0CR5G9ItTMnj3buFs3JP0999xjJBjO8o9W4NDYlmZb1VZf47X5ylkcF154Yb+dFQkT2nqVvnf6Xr6yaX+vYoPkLUKpbJETIUe7EmZYNmhtJR0EIAABCDRPAIGjeR9QAghAAAJBEMgKImwgmbWc3A0i7bVyDoCIHyKMWPHDNc6mc6/Nuod9Ci+rFuSARVlFsvfeeydZpQN4X152KbsVA2wQ5NqUV377/aZNmxJ75Mm+76m81kZtIFo1v7wVHUW2uPd63/vel9jsik2WvYZp1hYC62uNwFHkV+tDu3XD1rF58+Ylq4Jc4Ser/rkCQZqTxra8a7LKXGSrr+FLkC9bNKyQo6kzmjRZ903fy1c27e9VbEjnrRU4hmWD1lbSQQACEIBA8wQQOJr3ASWAAAQgEASBrCDCCg02KJaCinixxx57jNkikBYC8gzKSmfzywoERVAQkeNf/uVf+nvx0wJHVtncvLIONJTf3S0OeeW3AbME0u9///uTp8n2sMdBbdQGolpmeYKG5aWxJY9DOu+qTIt8bXlq7U2LGZqn91nMB7GtbF3UNnQR9BYtWpSINVlCYp0rOPLupS1rXrpBbCgrcAzLhkEZcD0EIAABCIyeAALH6JlzRwhAAAJBEtAEf+kgNG87hC/49+39F2FDziNIb41xhYuyAkFWmXzldwMne70II7JdIE/oKFsuH4uq+aWv09hS9l5VmPqexmvLkD6s0q68SG9bccuoqeM2TRnbtGXWNHzx06mnnprU/fRWG819NGlsOYrulVXWNJu8bUaD2lBG4Chrg8YHpIEABCAAgXgJIHDE6ztKDgEIQKBWAnWs4PC9arPo6by7osI+nZctLyIkyFYJWTWSJXBoV5cUlc0XdEsQde+995of//jHydkUeQdcSvm0NmbdM2uFQ9X88mwqskUbHPt4CYei1T+uH/OCWZ9fXVayJUVesVrkF9c3RVtUNLblrfrwrSbyNVg3WLfbvdxryhwgWnQQqeTpu1dVgcOXr8YGrcDhu5ePN79DAAIQgED7CCBwtM+nWAQBCECgEoGswK7sGRxagcM9LDTrHrYsDz30kJkyZYr59re/bd7+9rdnChy+vNJnQdhzNNzzG3yBfdFZIHnBmK9c9p729Z4SsF9//fX9wz3Tq0u0+eWtSrH305xr4ltVomE66BkcPnuFu72H9UHR4a9agUNjW7q+VLU1XXesKHTXXXeZt73tbePaseYVq5o0rgCVd69KnUjvojps0AocvntVtYHrIAABCEAgXgIIHPH6jpJDAAIQqJVAVpDvPiF1b5b3FhWtwJFVcCtmyG9Zb/yQe8qyffuUvGgrgZtX3hsubKCfF/hmBdCaQFpbrnRwnmaSFiqymJV5i0re/cqe8SDl0DCt+maRIn7pw0PdQ1+lXK7fs3hptqhobEvno7W1aHWIewBrVtltfcg6/yS9csWXRnuvsh2MNl9f+TQCh/ZeZW0gPQQgAAEIxE0AgSNu/1F6CEAAArURKNrScOONN/ZXFsjbR2bNmpWsrLAfzbJ+V0iQQPXiiy9ODlGUV2Da10G6xtiAXIK3k046yRx99NHJm1RsQG7vqclLAuFLL700uZ/kd/bZZ495Qu4LPFeuXJmIK7YsJ554Yi73MuVygzTLQbZayCctcIggY22Q1Sef+MQnkjfM5Pkgb0VOkS2+lSyugOVjKuVy09gya99C47PX2m23M9lXqRY1CI3AkS63tr5obC2qZ3kHt1p7LPv0Sp+s9uhLo71X2c5Fm6+vfBqBQ3uvsjaQHgIQgAAE4iaAwBG3/yg9BCAAgagIaIUQjVF15qW5nzZNqOXSlj+mdBIoz5kzJxGfig4XDckmqR++lU4hlZeyQAACEIAABGIigMARk7coKwQgAIHICdQZ/NeZV51YQy1XnTaGkJe7lcV3uGgI5ZUyyFky//iP/2jmz58fSpEoBwQgAAEIQKBVBBA4WuVOjIEABCAQNoE6g/8686qTWqjlqtPGEPKyWxRka8of//Efj9kyFUL5ssog267S27tCLSvlggAEIAABCMRIAIEjRq9RZghAAAIQgAAEIAABCEAAAhCAAATGEEDgoEJAAAIQgAAEIAABCEAAAhCAAAQgED0BBI7oXYgBEIAABCAAAQhAAAIQgAAEIAABCCBwUAcgAAEIQAACEIAABCAAAQhAAAIQiJ4AAkf0LsQACEAAAhCAAAQgAAEIQAACEIAABBA4qAMQgAAEIACBGgjI21O2bduW5DRhwq96/355bq6+32soTvRZlGHkS+v7vSqsYeXrlsetV1XLyXUQgAAEIACBrhBA4OiKp7ETAhCAAASGRiAdhPoCX9/vdRZ0lPcaVbnTNjVlY9n7lk1veSJy1FmzyAsCEIAABNpMAIGjzd7FNghAAAIQGAkBBI76MReJAQgc9fMmRwhAAAIQgEAbCCBwtMGL2AABCEAAAo0SqEPgkKDdftztLVmBfpnvXDDpfLPulwXS3s+WsWw+rm2Sf9b2nbT9eQJHVl7p8qXvkccrj01eZdKUMc/WIgY+PqzgaLR5c3MIQAACEIiIAAJHRM6iqBCAAAQgEB6BrODTtxXBtwLB/b2MmJEnHKS/990/TTlL2JA0mnw05c/KJ08IybtvkahRtZwuB00Zfbb6frf3y0736zNewmsFlAgCEIAABCAQBgEEjjD8QCkgAAEIQCBSAnkCh88cKzoUrVTISuOuVvDloRUhstIVBfdF6X3iTPpajf1ZgkuZVS4agaPIX5oyVkmjuebXogcCh69N8TsEIAABCEAAgYM6AAEIQAACEBiAwKArODRBbpZooBESmhY4soQJ+51PnClaBaMRLIr4+FbY+ASVX4sO+W/Lcbed+Gx180vzQeAYoHFyKQQgAAEIdI4AAkfnXI7BEIAABCBQJ4FRChx5gf2gYkCWEOIyyttakcfRd0aHRpwZ1CbfPVwBQuyo8lrfvG0rbn5lylEkhHAOR52tlrwgAAEIQKCtBBA42upZ7IIABCAAgZEQ6LLAUSQKFIkmvqC/rODiO9tCs2KjjKBiK1ZZOzQrT/JsR+AYSXPmJhCAAAQgEDkBBI7IHUjxIQABCECgWQIIHGP5Dxr0Z4kHaQ9rhAJNOdx8ETiabUfcHQIQgAAEIFAHAQSOOiiSBwQgAAEIdJbAoAKHgCsbsGsD86y8tffT3MNX7qKtLUWHhNrtI3krRHz3TdtYNn1WZc7bjlK8reTFV//mpdHyedEeDhntbCeD4RCAAAQgoCaAwKFGRUIIQAACEIBANoF08OnbEuE700L7utc8ASMtTti/fWdj5PnXt7ohK3/7XdZZFxr7y9yzyhaVMmdwZNkiLIvO4LDCRnolSZqVhg/iBj0PBCAAAQhAQEcAgUPHiVQQgAAEIACBXAIEoFSOYRKgfg2TLnlDAAIQgECbCCBwtMmb2AIBCEAAAo0QIABtBHtnbkr96oyrMRQCEIAABAYkgMAxIEAuhwAEIAABCAgBG4SmtxxABwJVCby4DYazN6ry4zoIQAACEOgeAQSO7vkciyEAAQhAAAIQgAAEIAABCEAAAq0jgMDROpdiEAQgAAEIQAACEIAABCAAAQhAoHsEEDi653MshgAEIAABCEAAAhCAAAQgAAEItI4AAkfrXIpBEIAABCAAAQhAAAIQgAAEIACB7hFA4Oiez7EYAhCAAAQgAAEIQAACEIAABCDQOgIIHK1zKQZBAAIQgAAEIAABCEAAAhCAAAS6RyBX4Dj//PO7RwOLIQABCEAAAhCAAAQgAAEIQAACEIiSQKHAsWjRoiiNotAQgAAEIAABCEAAAhCAAAQgAAEIdIsAAke3/I21EIAABCAAAQhAAAIQgAAEIACBVhJQCRzTp09vpfEYBQEIQEBLYN26dUnStveH2KmtEXGkw59x+KlMKbviU2GCrWVqRjxp8Ws8vipTUvxahhZph0HA1kG1wLFixYphlIM8IQABCARP4KabbjJ2y54IHG3tD7Ez+KpYqoD4sxSuKBJ3xafiDGyNokqWLiR+LY0sigvwaxRuanUh3TqIwNFqV2McBCBQB4GuDNzYWUdtCScP/BmOL+oqSVd8isDR3oeK1OG6eoOw8sGvYfmji6VB4Oii17EZAhCoTKArAzd2Vq4iQV6IP4N0y0CF6opPETgQOAZqKIFcTHsNxBE1F6NLfq0Z3VCzQ+AYKl4yhwAE2kagK4MZdrar5uLPdvmToJ+gvw01uiv9Eu2V9tqG9hqTDbUJHGeeeaa58847zRFHHGEuueSScQwOPfTQ5Lu77747+X/67/QF9vc8mNp8sq733dteo00Xk8MpKwQgMBiBqhOyBx980Nx1113moosuSgpwyimnmPe///1m6tSp/QI9+uij5o477uinWbhwoTnyyCPNnnvuWSqN5l4+CjHYuWHDBrNmzRpz1VVXJeYcf/zx5nd+53fMYYcd5jOv/3sMdrrGbNmyxZx33nnJeGvHQY2xMdiZN+6Pwk5hqGk3dbVRud93vvMd841vfMPccMMNydzp2GOPTf7Tfqr6dJS2audyPptjsFVsSPdJ0s8fc8wxZtq0aT4TB+6TRulXe6+vfvWr/f5XxrYy9VfyCMGvrmNsLJPuczTt3ufgWGzV8GiLrZo+f5i2+vKW3+uKr6UOv+c978mN09173XLLLWPmnZpyhpamFoFDOvSTTjqpb9vKlSvHdeYIHKG5nvJAAAJVCFSZpMggetxxx2Xezu0v7UDmJkyLxr402nv5bA/dTjkd+w//8A8zzbj00kvN4Ycf7jMx+T10O9NGXHPNNeayyy5Lvh524K+tS7466U6c8up20b2GbaeUaZS2yv2WLVvWDwxdJsOuu6O2tWmBY5R+FcFq3rx5mf3OF7/4RfVbt6r0SaP2ax5XEXTyGGSBCcFWWy4Ra+wDiHSfo+njfANOLLZqeLTBVm3fMCxbffnK73XH17aPyhIjb775ZiMP1WRsKvOQSGNHE2lqEThspyDABI7898EPfnCMPVUFjjITGy1A7coMbTrtfUkHAQjET6DKJMXtI+0TLjvQyKqDs846K3maKxNDt/+019kBR5NGcy+NF0K30wb6buDgTli0Y0fodrq+Sk92tDZKHqHbaW3Lmj9o6qtNU8VOuVbTbjTtT5PG2nrGGWeYD3zgA2bSpElm48aNyQok+e7kk09WmRyDrVmGXHzxxcmqlayHYXmGx2CrDYLdAMHWh7zVzXUG/aOsw/ZeriBnvxuFmFOXrVYYcleiyHdu36pp05oG23Qd1tiqTeOzNwZbNXXIZ2fVsVWTb3pcqiu+tv2v+GifffZJimLnTnY+qi1fyOlqEThECLCdd97yrmEJHFkihEwUZOCUAVScJatL3GXg2mvk2nRHJwqX/Ge345RdUhpyZaBsEICAn0CVgdsG4+mA1O2LbJqsQccGPWXSFN3Lb2W1gHiU36nLvQAAIABJREFUdmbZYFd1lBmkQ/ena6eMr/KR8Sc9Nvl8GrqdNogY9OlRFTuF3Sjrrr3X7bffnogbVT8x2Jq27Vvf+pb5xCc+YcoEwYMEEaP0a95DsbIPy2Lwa5GtoxDp6vKr1C1ri8QNdjW6O35qxl1NG27arxpbtWl89sZgq6YO+ewcpG/S5D2M+DpLzMgSPaR8vnha0sjYfe211/bnJemt1W77uvzyy81ee+2VPNSTzzBj6oEFDvskwi53sUtc0sr8qASOvCVHbtCQLkvRMiV3EukuDXYrZpV9h5qKTRoIQCA8AlUH7rQltt+xS3o1k2NNmixi6XtpqMZkp9s3i9h+zjnnqPePxmKnfdpkhXt3bGqDP619Ik6JjfKRQEnOVLFPmUZpp9xrWG3UClWnn356/wyZttrq+kzOjznqqKOSB092gqvxad1BxLD8avuhrBUcowj6NX2/ZgypK43Gt3X1v1Xbq1wn/pJV59LPZNmu4dEWWzU82mSrb142alvd+w0rvpZ7WKFZ6r58ZPVwenukJp7O25bn9nfpbYrpB3ZpxnXF1AMLHO6kS1ZJWCDpZaZVBY6syuUqq+l8bXmsoJFVnrxrXKhWqHEnkfY6+9TFLiktO9HUNBjSQAACYRKoa0Jm9+BbMVgzidKkyaKWvpeGbEx2uvujReD41Kc+pQ6KY7DTjjV2XC37RLjOAHFY9TbvTApbdq3IUZc/7URfDrCtu40WnUvhPozxtdMYbHVtqLp6o876O0y/yiF+f/M3fzPubJVRnUuh6fs1Y4gmjRVzfPPm0OtwunyxCBxV+mGNrVXSZPm46b6pqh1NzpXSZR5WfG3vI6s2fvGLXyR/uqsq7O+aeNrOveShhGgA9iDTrNjZCigidMvKxWHH1AMJHFaNT+8ttEtd3OWXoxI4sg4CEtBuGfPK4pbX2uY6ydolTx/e+c53mr333rvUydi+jp7fIQCB8AkMOnDLAHDFFVckT6ndyaFmUqlJ4xLMu5eGckx2WnusMF0moIjBTvvE376hrAmBY9j1VgKm733ve8nBsdOnT09c2oQ/5b7DttX6Lys4HPWT/mHb6vY1dn5WZWvOoO10FH4VlosXL+4v1ba2N7GqbNh+1a589o01TftVEwiXHXfzbI7BVg0Pn0/l99hsbXKulMVzmPG1vZ/bhq1AkdVfp8uXdZ6QPIS57777zL333tsXeNNvO033+8OOqQcSOIpOsRcg7h7LqgKH7xC1vHyzKkzeq2W1nZfbANyBS5aZlnkFmKZzIA0EIBAmgUEGbncCnF6Gp+mHNGkstaJ7acjGYuegE7LQ7Uw/xRF7Ry1wjLLeNulPGwTbIHVYbbRMOy5qq4PU3VHZastvVyGVER9d22OwtWiLShm7Y7BVfCMBkrzmWN7qZF+HK3vs5WPFWN9Y07Stmv6mLe1VY2uVNFk+jsGvIcyV8trHMONr955Fc4milYY2npZ+/bOf/ew4UVfukRdzu9ztwz77nYgndcXUAwkcRUtKpbBuhz5qgaNIGEmXJeupQtYKDtcpP/7xj83Pfvaz5AlsmdOxfZ09v0MAAmETqDpwu0Fi1qsgNQeZadKkA5cyr52sI6AYlZ32if8FF1ww5qDGssF/6P4smmS4kwhfqwndzryDN0flT0270bS/MmmaOAg4a1I/7P5I7unu+a7yCsKq9XeUfg0hEB5V/5vV39h586hWIdVhqyag17RpX/8rvzddhzW2VklTt8AxKr9q+oZh+zUv/2HG1+49NQJHUTxtV2HIGPKGN7whmYvJOUvu3MQ3hou/hxFTVxY4fIdFpUWDUQkc6df+2KcG7qFW6bJkvSqo6AyOor1GmsZAGghAIF4CVScptk/Me3uA5lV0mjRC1ncvDf3Q7bT9tnvek+23y7xqNHQ7mxY4fHVJUyc1aZr2p6bdaOzQpLFP56Sevvvd704mhVYAGEXdHaWttq/JChI1/ZBNU7WdjtLWotfEljlYNQZbrT/tfFhigq997WvJao5RvP63Lr9qAnpNm9bU5ab9qrG1Spq6BY46xhytHb57DduvWfkPO77WChxl4ulbbrklOdjdXXniW8Fh5zbDiqkrCxzWiLyng3aiaSfzoxI48vYFuvuL0mXR7iW0zk5XyLpOfNU0JNJAAALNEqgySXEF06zS24Eg6wyh9AoxXxrtvXwUQ7ezyf3uWsY+X7mTdNcfvlWBvicidU04R2lnkT/Tq3SK6m6Veiv5jdJWuV/eEzop/7APVB21rW499207zvNtDH61bz3IsmEUQf8o/WoFubStZbbiyLUh+FUT8Gn68mGMqXX3TRpby6apa7wZta3a9jIsv+blO+z4WutfTTyd9XZRmb/Iq+ztmRt585Vhx9SVBQ47OFvVJu0oe5Jq3isQfRM03+/2flnp3Pf2Cmj30DK5zneNKO3yLmz5v3zcAXmY7+z1NSJ+hwAEmidQZUKWd/ixtcb2MaLc33rrrcnWN/mk3ycu3/nSaO/lIxm6nVJ+GWfuuOOOQl5tsDNtg3Z8dK+LxZ9f//rXk6fAefV/GP6UPLXtxtf+NG3U2uBOsGWuZF9V6bPR/l7Fp03ZWqXODlp/m7BV5p9Sh+XtO/IRv77//e9P3jCg/cTiVxE5JEiRYEbmy/JK57Lbj0Kw1fVLXj3VtHuff2OxVcOjDbZq+/xh2ZqX77Dj6zL+9cXTkpcVKiTePvbYY5M+4D3veU//EP2ivn+YMXVlgcPncH6HAAQg0EYCVScpsbHAztg8Vlxe/Nkuf4o1XfEptq5oX+V9ySLqcDtdi1/b6deYrELgiMlblBUCEGicQFcGbuxsvKrVWgD8WSvOIDLrik8ROBA4gmhwAxaC9jogwEAv75JfA3VBZrEQOGLyFmWFAAQaJ9CVwQw7G69qtRYAf9aKM4jMuuJTBA4EjiAa3ICFoL0OCDDQy7vk10BdgMARk2MoKwQgECaBrgxm2Blm/ataKvxZlVy413XFpwgcCBzhtkJ9yWivelYxpeySX2P1y4RtvU9W4c8//3yzaNGi5Kfp06ebFSva29nG5DzKCgEIjJ5AVwYz7Bx93RrmHfHnMOk2k3dXfIrA0d45N3W4mb5j2HfFr8MmTP4+AmxR8RHidwhAAAIOga4M3NjZrmqPP9vlT4J+gv421Oiu9Eu0V9prG9prTDZUEjhOOOGEmGykrBCAAARqJeCuaGtzf4idtVabxjPDn427oPYCdMWnAg5ba68+QWSIX4NwQ+2FwK+1IyXDkgRsHVRtUSmZN8khAAEIQAACEIAABCAAAQhAAAIQgMBICSBwjBQ3N4MABCAAAQhAAAIQgAAEIAABCEBgGARUAoccMsoHAhCAQJcJrFu3LjG/7f0hdrarluPPdvlTrOmKT7G1fXXXWkQdbqdv8Ws7/RqTVbYOqgWOdetWxGQfZYUABCBQG4Hzz79pzF7wtvaH2FlblQkiI/wZhBtqLURXfCrQsLXWqhNMZvg1GFfUWhD8WitOMqtAwK2DCBwVAHIJBCDQLQJdGbixs131Gn+2y58E/e190NaVtkodpg63oVfuUnuNyV8IHDF5i7JCAAKNE+jKYIadjVe1WguAP2vFGURmXfEpgTCBcBANbsBC0F4HBBjo5V3ya6AuyCwWAkdM3qKsEIBA4wS6MphhZ+NVrdYC4M9acQaRWVd8isCBwBFEgxuwELTXAQEGenmX/BqoCxA4YnIMZYVAmwg8/PCj5sYb7zBz516UmLV8+UIza9aRZsqUPXPNLHvNzJlnmtWr7zTbtt1diO7KK786phynnfbBMenvu+9BM3Xqceacc04xF144b1xeoxrMJkw4NNcW+c1+8uwdNE0sdloORbxcJ6bTxWJnLP4sanxFNri/pfOwdVyTZlT+zLNTU0ZNGrde57X1pm3VlFHS5Nlb1HelfwvB1jrs0DALwda039L+qFqHJV83r1BsLRpHqtoaYh3WzCu19TydLmS/au2uMp8KrQ5rbG06jWY+UzRv04wrrOBo2svcHwIdIGDFB9fUGTOOMKtWXZJrfZlrXNGiSOCw6TZuvCm5rwgZIra4IsfSpdeYBQsuM5Jm//33GVe+UQxmtvPPsiUdoGcF9nWkicHOdLDgE7eyuMZgZyz+9Ikbrn80glSVNKPwZ9kuu4oddgJXxCwEW6vUTV89SQfB8neItlaxo01+TdtfZSwKwa9lx5EsH8biV03fVaW/aurBgcYeTZpB5lwh1WGNrU2n0YwZaXEja0zw1VMEjqY9zf0h0HICt932HXPMMfPGCAlWaFizZpk5+ujDxhHQXiOrLSSvxYuv6udRFOSmB7H03/fcs8EcdNBJ40QPt4DDHsxsp62ZLLoTM/cpd9bTNl9wOeoJSlk78wazonzSg6QwCN3O9ETZZ3feZDv9/bDrrS/Y04h1moDJl6ZJO/MY+CZimuAoq603baumbhbVzzxfZuXbtK112aHp15u2VVPGrLquDVzcdE3bmm5XmrYaa3vVTjV9DDTtPhS/amwuOxcJaWzV2BdSGk3d0czbNP0xAkdInqcsEGghgawVEXYbyJIlZ5j5808eZ7X2GitQrF27MhEm5DOIwCGrRuRz9dUXmMmTJ2V6Y5gDt9v5V51kaiaemjRN2qkpX3qAK5qUFXFt0k7NYO+bbBYN9KEEEho784Ldoi4x1EA4a4JW1g4Ns2HWXc1QNEjdLPJ3iH7V2FqmTyqqI037Vdv/lq3nNn0o/VJWeTR+LjM2h2arr11r7M/LIzZbNe01hn7Y59OQftfw1LRLTT1F4AjJ85QFAi0kYEWIvD28eU92BYXvmnPPXZZsL5GtJHn3cZEWbVGxq0byVpXYfEY1+SyaRFlbsxhlBQ6+dFnsmrSzqg2aPf1prk3aqRns3adLlotvhU5ogYTGTgSO8WcHpbk1VXd9AU1Rf+T+lld/Nb4fVTstsjX9m2ZLnCZNun9u2ta6+98i/4Zoq8ZnmhVpobVXzfSySnsNbbzR2JmVps3CVVUmw7jON65pBQ5ff4zAMQzvkScEINAnMEyBw8WsETgkfdYho5s3bzF77HGUOf30482yZWcVem9UE7K8wTY9GS4KHn0BRVFg0qSd7gDnsyFrMEzXixDOMag6ecqq11UmCKPyp3biKOmqCB8+fzdpZ1Egl9ep+J5EhdBGi8ru64/K1Psi3zbt17rs0PRtTduqKWNRH1s0gIYe9Gvao2aVaLpdyN+h+LWMf4r66aI6EIOtmv5aM0bFaGvTIYrvIZ1vjqPpjxE4mvYy94dAywmEJnBk4bZbYtavv8FMmzY1UwSx141qMNN04L5gT/t71iSmSTvLBMlFNmoYNmmnZvJUV5pR2akN5IsESV+QUTTpbtrOsoFfka2+SV7TtmrqprY++Lg1bWtddmj6thBtLVNPywTQodnq63vKcAhdzCkz9SzLJTS/amzVzBey5hsx2qrhMaw0vnGtjB+KRCoEjmF5kHwhAIGEQOgCR/o8EN+bVkY1mJXp5H2Tj6KAMC+waNLOOoIJbfDVpJ2aMtaVZlR2+oIb+3vWga+DCHL22hDsrMMOjd+btlVTxjrasuTRtK112aHJJzZbNeNP3hgUmq0+W8rWeTd9aLaWmaKWEXZCbq++8Sm27Z9lfBhCWl/78f3usyGvvU3Y1vtkXXz++eebRYsWJT9Nnz7drFu3wncPfocABCCQENAeGOriqnJN0RPhIlfMm3exufzyG8ymTbcnB4um80n/PapJCgLHeK+VmWRZv+X53k5kQvenZsDXpBmVnWW6PU25NQGhmyYkO33BUl7Qp/2+aVuH4b9YAmFb58r0Sdrgqmm/lm1zg9Tz0Gz12VK2zrdd4MjjEZpfNeNS1TlXjLZqeAwjja/9aOdtmj6KFRzD8CB5QgACfQLaV766yKpcU0XgsPdZtepSM2PG4UkRYhc4fANIaMFT1UlFuon5JqZ5AcmoJidV7YzNn1ldn8YGTcCoSTMqf/q6eE19rBIchxQwafyqSaNpy037tS47NPnEZOug9bxpWzV1T9PvxOBXX5+lnRtoeITm16q2t8WvGvtHkUbDUzOH0OSDwDEKj3IPCHScgLx+dfXqO8dQmDHjCLNq1SX979LCguYaN8OyAoccLDpnznlJFm45Qt6ikjUBSXf0WRyqpBnVBCUv8Bdbiw4HLTMxTdcTN98m7dT4s640o7Izr6vLqoOaNxFoJjtumqbt1Ez+tWl8zEKw1VdGbf0taqPyWyy2+uzQ9M9N26opY9U6nG7PTdtaZhzxiTm+thCarYP01T4Wsdjqa6+a/itGW5sMSXztRDvm+/JB4GjSy9wbAh0hIGLC9dffaubOvSixePnyhWbWrCPNlCl79gmkJ1Waa9KDk/zte8Wbvea66242s2cvNGvXrjQHHjhtjCey3rRiE4xqMPM93bXlKXo16iBpYrFTO9HOSxeLnbZ9FNXxojSjsrOoS9Pa4GvDRW0jBDuzJsXaSVtWwJXXjkOydZC+RhNkxmSrpk8Kva3aOqzxq2YMSvt41FsEtVMt37ir6ZtCb68aFkX10/0tFr9qbdbU5XSaUPomjY2hpNHMBdLz+7wHIpr2xhkcoXieckAAAsES6Mpghp3BVsFKBcOflbAFfVFXfCpOwNagq2LlwuHXyuiCvhC/Bu2eThSOFRydcDNGQgACdRHoysCNnXXVmDDywZ9h+KHOUnTFpwgcK+qsNkHlRR0Oyh21FQa/1oaSjCoSQOCoCI7LIACBbhLoysCNne2q3/izXf4k6Cfob0ON7kq/RHulvbahvcZkAwJHTN6irBCAQOMEujIhw87Gq1qtBcCfteIMIrOu+JTgkOAwiAY3YCForwMCDPTyLvk1UBdkFguBIyZvUVYIQKBxAl0ZzLCz8apWawHwZ604g8isKz5F4EDgCKLBDVgI2uuAAAO9vEt+DdQFCBwxOYayQgACYRLoymCGnWHWv6qlwp9VyYV7XVd8isCBwBFuK9SXjPaqZxVTyi75NVa/qN+icsIJJ8RkI2WFAAQgUCuBRYsWJflNnz7dtLk/xM5aq03jmeHPxl1QewG64lMBh621V58gMsSvQbih9kLg19qRkmFJArYOqgSOknmTHAIQgAAEIAABCEAAAhCAAAQgAAEIjJQAAsdIcXMzCEAAAhCAAAQgAAEIQAACEIAABIZBQCVwyJJsPhCAAAS6TGDdunWJ+W3vD7GzXbUcf7bLn2JNV3yKre2ru9Yi6nA7fYtf2+nXmKyydVAtcKxbtyIm+ygrBCAAgdoIdOVAKeysrcoEkRH+DMINtRaiKz4VaNhaa9UJJjP8Gowrai0Ifq0VJ5lVIMBrYitA4xIIQKC7BLoycGNnu+o4/myXPwn62/ugrSttlTpMHW5Dr9yl9hqTvxA4YvIWZYUABBon0JXBDDsbr2q1FgB/1ooziMy64lMCYQLhIBrcgIWgvQ4IMNDLu+TXQF2QWSwEjpi8RVkhAIHGCXRlMMPOxqtarQXAn7XiDCKzrvgUgQOBI4gGN2AhaK8DAgz08i75NVAXIHDE5BjKCoE2EXj44UfNjTfeYebOvSgxa/nyhWbWrCPNlCl7qsycOfNMs3r1nWbbtrvHpK+S75VXfnVMOU477YNj8rzvvgfN1KnHmXPOOcVceOG8ceVrejCbMOHQTGZpNm669G/pDCRtOk3TdmrKKGk0dhalidFOsbusT0Owc1Bfpf3t1hHLIwQ766iXWY083U5DtDWrbtbRZ4Viq/VLVp/p/mb/nddO29Anaet5EbPQ/JrX7vImKkX+DX1MLZp8pdts0XgTw/xBNdHMSeTrv2Kow4PYP4xrNXOBQftaVnAMw3PkCQEIjCFgBQr3yxkzjjCrVl3iJeUKEulBtmy+Nq+NG29K7itChogtrsixdOk1ZsGCy4yk2X//fcaVr+nBrGhinTcgaCbjIU/G7GCYJeK432XZmf4u1CDRDRaq2OlW1CxeodXbKr6yjIom203bmVXGqraG7tOqtuYFkUVtOQS/pgWMrHro6280zNpkq49ZSLZ6JyNOgtjHVJ+44RtX2+pXTd+UThNrHS5T3+tMq+kjffWrbD/KW1Tq9CB5QQACCYHbbvuOOeaYeWOEBCs0rFmzzBx99GGZpGQlhaRbvPiq/u/uoFsl33Tgl/77nns2mIMOOmmc6OEWsOnBzCdwaIKptBAS8hMYWzbtoOimy2Plft+0P32+0NiQDoSlnYQk5GjqpNZOX/1v2p912uqrGyHaqpl4pjt8je+bttXniyy709do08Rqq8+PIY8zZadrbbXVZ5dmrJE0odThsn5F4KiDWH4emvGxrr6WFRzD9SW5Q6DzBLJWRNhtIEuWnGHmzz85k5EVH9auXZmIDvJxBY4q+foEDlkRIp+rr77ATJ48KbNcTQ7cvuAur7L5BpVQJ55FYoVmIqZJ06Q/ywRAmqCwiFcIdmZNjrMYlKnH6bSh2ZkV1GrqpaZuhGhr2l5Nn6VJE4KtPvFU41dNmhhs1QaCPmYh2Fp2kqbxYahjallb8/rnNvpVW6djGHOq+rmJ66rMTzVtEIGjCW9yTwh0iEBaVHAHzLRo4WI599xlydYR2SaSlUeVfIu2qNgVIUWrSqR8TU7IrM0uJ81ZDEWcswKwpu3UBHeawLHsIDh9+nSzbt2KkbdO32RRO/GKReDIa8925Ym1t+hcmbw0TbbPPD+l25+mXmraQGi25pU5zSVvC5bbv4W8ZS6vz9T4VZMmNL9qBKi88dj1fVuCfi2P0OtwmYGuyOa2+LWo/y6ac4XWXsv4tem0VfuNsv0oW1Sa9jT3h0ALCVQRItIY6hI4JN+sQ0Y3b95i9tjjKHP66cebZcvOKvRCk4OZT+lOTybzgsAsvqFNxtK2Fg1oRQGxb598k/7UiDRVxI2sfJu205bJJ14U7f3W1P8Q7NTY6quXmroRiq1FQazGZ0WCl807NFs1dmlEqqw0MdjqljvmcabslEsjbmS1XfkuNL9qbffZ3HaBw3cmVqx+1fp/GOmKxGzN/BSBYxheIU8IQKAUgdAEjqzC2+0u69ffYKZNm5opgoQ60c6bTBUFHZoBpMlBWxs8+ESQsoPgqFdwaO30+UuTT5P+1Ig0Gl/ldTzutaHZqREqtIFwmlEMtmp8pvF9aLZqyuwKXTZI0lwXi62+fknze2i2+iY3vmA/qy2HPHfw2Vt1fhGbXzUc8uZUbbe1LJuy6X1tSjO/yWp3bFEp6wnSQwACpQiELnCkzwPxvWklxMHMN0D4JikhPYHRBABF9rjXa/Jqyp+astUpDDRlZ1FnUdZXmmA5RDvT9dXne9/voQZMmn5IK+akmYXm1yJb008ny9bzmGzViBhtCvq1dTykMbXUhC2VWGNvW2wtwyl0Ub2MLSGk9fWnvlU0CBwheJEyQKBjBKocBpo1aZLvBj1kNAv9vHkXm8svv8Fs2nR7crBoWpBJ/x3a5NMnXhRNLkOceLrBQZa/yjwJ1QSKTflTa6fLIO9JRlGXYnk1ZScCx4sEygS52roRkk81gVBeXQ65nebV3zL2lvG93C8kv2rHl9jGmarTMK3f2xD0d8nWsvUBgaMsseL0CBz18iQ3CEBgBASqvM5VI3DUka/NY9WqS82MGYf3AxFXTAlJ4NAEApo0WXxDO4PDV0aNnZo0sQQT2slmXqDRpJ0aP9SVpkk7i4LBskFuVtecZtS0rVWD2rKCTyxBf1vqsK/v1dZzTT6h1GHNVKhMHxy7wNElW4t8r2nTMdVhTT0fZhoNT02/ocmHLSrD9CR5QwACCQF5/erq1XeOoTFjxhFm1apL+t+lhQQ3cd5vmnzzXCAHi86Zc17ys1uO0LeopDv2rL9dgaZoMloUoIQ2aGcNaD4WWbaHGiQW+aLMZDMvnyb9mdV+2+rPOm31TfSa9KlG3MhLU8X3IdiaHpOqHBTbpj6pjeNMlWA365qYBY6y403Mtmqm6L55Rmh9k8amptJox8c6+loEjqa8zH0h0CECIiZcf/2tZu7cixKrly9faGbNOtJMmbLnQAKHJt88zNddd7OZPXuhWbt2pTnwwGljkmW9acUmCGEws4NEeoKZHhTs35pXyca2gsMNnnx2FvEKwZ9Fg7lb9nRdLvJriEJOXfU2Bn/WZWtR3Wi67papm4PyaNpWn9hUtu+NoQ5rRCyNX4vyCc2vXRc4yrTptvhVMxWPqb1q7Gk6zaD9hmb+h8DRtJe5PwQgEBWBmCZkg4DFzkHohXct/gzPJ4OWqCs+FU7YOmhtCfN6/BqmXwYtFX4dlCDXD0oAgWNQglwPAQh0ikBXBm7sbFe1xp/t8idB/4r2OfQli7rSVqnD1OE2NOIutdeY/IXAEZO3KCsEINA4ga4MZtjZeFWrtQD4s1acQWTWFZ8SCBMIB9HgBiwE7XVAgIFe3iW/BuqCzGIhcMTkLcoKAQg0TqArgxl2Nl7Vai0A/qwVZxCZdcWnCBwIHEE0uAELQXsdEGCgl3fJr4G6AIEjJsdQVghAIEwCXRnMsDPM+le1VPizKrlwr+uKTxE4EDjCbYX6ktFe9axiStklv8bqlwnbep+swp9//vlm0aJFyU/Tp08369a1t7ONyXmUFQIQGD2Brgxm2Dn6ujXMO+LPYdJtJu+u+BSBo71zbupwM33HsO+KX4dNmPx9BCptUTnhhBN8+fI7BCAAgdYScAXfNveH2NmuKow/2+VPsaYrPsXW9tVdaxF1uJ2+xa/t9GtMVtk6qFrBEZNhlBUCEIAABCAAAQhAAAIQgAAEIACB7hFA4Oiez7EYAhCAAAQgAAEIQAACEIAABCDQOgIqgUPO4OADAQhAoMsE1q1bl5jf9v4QO9tVy/Fnu/wp1nTFp9javrprLaIOt9O3+LWdfo3JKlsH1QIHh4zG5F7KCgEI1EmgK4dnYWedtab5vPBn8z6ouwRd8alww9a6a08Y+eHXMPxQdynwa91Eya8sgUqHjCJwlMVMeghAoC0EujJwY2dbauyLduDPdvmr5e2LAAAgAElEQVSzSz7F1hXtq7wvWdSVfok6TB1ubSMO1DAEjkAdQ7EgAIEwCXRlQoadYda/qqXCn1XJhXtdV3xKcEhwGG4r1JeM9qpnFVPKLvk1Vr+wRSUmz1FWCECgEQJdGcyws5HqNbSb4s+hoW0s4674FIEDgaOxRlbjjWmvNcIMKKsu+TUg7N6isILDi4gEEIBAnQRmzjzTrF59p9m27e7CbB9++FFz4413mLlzL0rSLV++0MyadaSZMmXP/nWaNOmbXHnlV8fkedppHxyT5L77HjRTpx5nzjnnFHPhhfPGlTGkwWzChEPHcZTv8j6WuSZN6HaKjXl2pOuWmy79Wwx2pv1Zxu/W3ljsTPu0yJculxDttHU0r68rqpdZbTjt95B86hsjNLbG0k4HtdXXb8XkV5dF7P1SGb9K2tj7Jp+9vt/b0l59dmbNNVzfx9peNXYPO01Wn2HvWeeYwQqOYXuS/CHQcQKuuOATOKwQ4iKbMeMIs2rVJf2vNGnc6+39N268KflahAwRTlyRY+nSa8yCBZcZSbP//vsEK3DYzt/H0RdkuYNJiIN2kZ1Fg2OeXaEGiVp/5qXzsQhlElbGn3kBU1GdD8VOd1KcVd60bT7/ZXELydaioU1jqy9Nm21Ns4vF1rS4kRf0x9Je667DbfBrHpO2tFfNlLxLtmp41JWm7rlA0dwOgaMur5EPBCAwhoCsihBxYfHiq/rfF016brvtO+aYY+aNER+sOLFmzTJz9NGHGU2atBvSHWr673vu2WAOOuikcaKHm08Ik0/bkfuCorwgP6t6hhj4++z02Z/3u/t9TP4s4uFjEbqdGl9pxLoQ7HTLWUak8TEIsY36hjqfTUU+Da2d1mFrTHXYZ296fClT1+21obTXMuKGVjxvq8ChadMx+FVTv7tkq4ZHXWmqzGVcX5T1CwJHXZ4jHwhAYAwBKySsXbsyERDkUyRwZK2isFtHliw5w8yff7LRpCkrcMiKEPlcffUFZvLkSZlebHrg1nTybsF9gW/ehDt0O6valbY3dDuzJtO+J0pZFTcWO7ParLu1yrdiqWk70/WrTNDnS9s1gcOtCyH41TesD9InxWZrW/oln0+1wofG9zHUYQ2PssHl9OnTTdvevhmb+Krx66jS+OawmvqlScMZHKPyKPeBQIcJnHvusmQbiGz5sGJHUaCSl8b9XpMmjbxoi4pdEWJXiOS5K6RJimZSVTVN6HZa/7t+ytoT7dseELqd2kAiXV/bcNZIllgQk5154qFmcqbxe0h1VxsIZjFxn+bZfEKuv3m2auzQ9Fux+NUn5rXNVp/4GlvfNMiU1Ceyx1SHq3BA4KhCbfw1PlHfvcInjKT7IwSOenxELhCAgJJAkwKHFDHrkNHNm7eYPfY4ypx++vFm2bKzCi0JaeD2iRe+3/MCMPk+dDs1A6MmkAzdzqKAMCsIzvsuBjuLAgitWBCSndoy5/msTUGEG+zmHc7ofh/rahXxZZEdmn4rtDrsE3S09TerPcRiaxv7JuWULTdZUZuO1a8aJjH2TRq7mkij6Q+z+peyczu2qDThXe4JgY4RaFrgyMJtt7usX3+DmTZtaqYIYq8LaeD2CRi+32MWOAaZdLtBSOj+LDMBKJqEh25nlj819Tddh0OycxCBQ+P30GwdpE3GtNJKa2de4O+r6zH4VVM/NZxisNXnr6IpXFuf9LdJfC07BUfgKEssP32ZfoQVHPVxJycIQGAIBEITONJne/jetBLShMwXAPp+74LAYW20VVkCqVAnnb5JY5mAKeTAf5B66Qs2QmqfVQUOzdMpyTs0W32+cX8fZLIa6p5+rd98nEL36yB2htwvaac7mv4rq68O3a+D2h/quKq1S5Muy/dt8avG/rrTIHDUTZT8IACBxghoBA7NAaKaNBoj58272Fx++Q1m06bbk4NF0+VL/x3SYOabaPl+74rAka4HoU7EsgSOojrsO3AzFjuL/KNpw6HaOYjAofF7SH1RXnk1wbAmTVts1XAK3VY7JubZEmu/VLavKZs+dL9q7CmaM4TcD2ttK0qX10+1xa91MCqbBwJHWWKkhwAEgiWgETg0r4DVpPFBsHmsWnWpmTHj8CR5WwSOQcQN4RDSoD2qQbDpJ8Man2VNMGMLEIvsrPJbyBPrqnU3q+9K5xVSG9UE7m4a15bY6i+2ZhPIEmjbsPXIWtu2vsk3PxqknsfQN5Wxv8j3bbO1DJdB01YdH8uOGZzBMainuB4CEPASyBM40t/LK1tXr75zTH4zZhxhVq26pP+dJk1egeRg0Tlzzkt+dvNsyxYVTbAcy6CtGcyyAn+NGBDS5ETjszbbqbHfF0SF5M88X2nqZVsEDq2tsflVG/xpJvAxClea+qnxfWjtVetXjf1t8Su2Hjrm4OA0j1jqsHdy3kCCUc3tEDgacC63hEDXCGgFDhEgrr/+VjN37kUJouXLF5pZs440U6bs2UemSZPH97rrbjazZy80a9euNAceOG1Msqw3rdgEIQ1mVZ4ouYbGLnDYCbS1KW9ptK1zki7k109qAnxf0JzHIvR66/oo3Wbz3roRuj+LfKWtu0XtNSSf+saxojZor42lnWJrNoGiYCWGfinPr23tm3z12Pd7W9prkZ0a38fUD/t8OurffXPYuuZ2CByj9iz3gwAEoiPQlcEMO6OrmoUFxp/t8qdY0xWfYuuK9lXelyyiDrfTtfi1nX6NySq3DiJwxOQ5ygoBCDRCoCsDN3Y2Ur2GdlP8OTS0jWXcFZ8icCBwNNbIarwx7bVGmAFl1SW/BoTdWxQEDi8iEkAAAhD4NYGuDGbY2a5ajz/b5U+CfoL+NtTorvRLtFfaaxvaa0w2IHDE5C3KCgEINE6gKxMy7Gy8qtVaAPxZK84gMuuKTwkOCQ6DaHADFoL2OiDAQC/vkl8DdUFmsRA4YvIWZYUABBon0JXBDDsbr2q1FgB/1ooziMy64lMEDgSOIBrcgIWgvQ4IMNDLu+TXQF2AwBGTYygrBCAQJoGuDGbYGWb9q1oq/FmVXLjXdcWnCBwIHOG2Qn3JaK96VjGl7JJfY/WL+pDRE044ISYbKSsEIACBWgksWrQoyW/69Ommzf0hdtZabRrPDH827oLaC9AVnwo4bK29+gSRIX4Nwg21FwK/1o6UDEsSsHVQJXCUzJvkEIAABCAAAQhAAAIQgAAEIAABCEBgpAQQOEaKm5tBAAIQgAAEIAABCEAAAhCAAAQgMAwCKoFDlmTzgQAEINBlAuvWrUvMb3t/iJ3tquX4s13+FGu64lNsbV/dtRZRh9vpW/zaTr/GZJWtg2qBY926FTHZR1khAAEI1EagKwdKYWdtVSaIjPBnEG6otRBd8alAw9Zaq04wmeHXYFxRa0Hwa604yawCAV4TWwEal0AAAt0l0JWBGzvbVcfxZ7v8SdDf3gdtXWmr1GHqcBt65S6115j8hcARk7coKwQg0DiBrgxm2Nl4Vau1APizVpxBZNYVnxIIEwgH0eAGLATtdUCAgV7eJb8G6oLMYiFwxOQtygoBCDROoCuDGXY2XtVqLQD+rBVnEJl1xacIHAgcQTS4AQtBex0QYKCXd8mvgboAgSMmx1BWCMRIYObMM83q1XeabdvuHlP8hx9+1Nx44x1m7tyLku+XL19oZs060kyZsmeumZprNGnSN7jyyq+OKcdpp31wTJL77nvQTJ16nDnnnFPMhRfOG1e+GAezCRMOHeMT+TvvY33XBjutja696bqJnWH1NEW+aps/u2qr+DHdDvP6pDb2R2J/V/qkNtpa1GO2za/YOpZAei4lv8Y4hwhr1M8uTXpMGGTM4JDRGDxOGSEQKAFXOEh3RFb4cIs+Y8YRZtWqS3Kt0VyjSePewJZx48abkq9FyBCxxRU5li69xixYcJmRNPvvv0/0AocdJNI+SRuWHrhjG7Tz7MwSd1wW2BlOh+LzlQ2WXP/FWm+xdawInhU4uDWzLe20TXU4LThmjTG+eh6bX30Bfxv6Js2I0CW/+up5m+qwxvejSOOrX1n9aLpcbFEZhae4BwRaTEBWPIhwsHjxVX0r3UH+ttu+Y445Zt4YIcEKDWvWLDNHH33YODqaazRpsoJ4+c6WLx0U33PPBnPQQSeNEz1inWjbQcIXPGQNFjEN2nl2Ztkda0Ds+kgz+Kd9Gro/Nb7Kq8fu96HbmTcxa6NPiyahWntt3xuDX91ASMYYTZ1OXyN/t9nWmPvfMuJG7H4ta2tb/app0zG11xhCEc04j8ARgycpIwQiJ2BFgrVrVybigCsgyL+zVkTYbSBLlpxh5s8/eRwBzTWaNGUFDlkRIp+rr77ATJ48KdMzsQxm7iDhEzhiXnZZxs6YhZwiOzUTgljqrdvoygbBsQWHVWyNTczJG97KtttY6q/Prja1VZ+tWb5vayDcJr9WmZK21a/pOUPMc6Uqfg3pmrL9DSs4QvIeZYFAhATOPXdZssVDtnNYsSO9TDMtethBI+v7ot/c/LPu5cu3aIuKXRGSt6rEuqYtE+2i4CqmQLHMoJdVZ9rgzzZOrvP6Evtk3Nbftpypku4L2+jTvD7H+tr9vS1+zdo37tvKEUuf5BtDfA8YYhpnNFMznyAbo1+1dqf7rzbb2oa+SePX0NKk53rp8hX5hTM4QvMm5YFAZARCFzgEZ9Yho5s3bzF77HGUOf30482yZWcVUo9h4PZNtDQT0zbZ6QZQMU5OfP5sUzBc5Ksi0SM2AdIVY/ME4DYGwtbuorMKstLE0B9lBfQIHO07ULVoghD7WFNmytklWy0XVnCUqSH1pfXNgXxjBgJHfb4gJwh0kkAMAkeWY+x2l/XrbzDTpk3NFEFiCaCyBuC8ADhrUGirnXkTlNADJ40/2yRwFIlvbbVTG/Sn04Ved/MGwaL+KM//Mdqqqa+u0NXWN8YUtekY/aqt12n/t8lWn5jXVlsROJoJbQYdMxA4mvEbd4VAawjEKHCkzwPxvWkl5IFbO6EumnDGIHBUsTPGwElrpyZdyPXW90TUPRS4rasa0uJFW32qnai2QczxCcu23qcPJI2xrXbJr1n9VVvba5nJqcsgxjqssRWBQ0Op3jR19C0IHPX6hNwg0DkCWQJHlcNANddo0mgcMG/exebyy28wmzbdnhwsmrYh/XfIA7e7ZDTLdl9w6F7TNjtjFTiK6nAXAn93ctP2IKLttpaZqLZd4Ch6Ah5y36tdvaAVLWO0FYEj27sIHMZMnz7drFu3QjP1JI2CQF1jBgKHAjZJIACBfAJZAkeV17lqrtGk8fnK5rFq1aVmxozDk+QxCxxlJ59Fg0eME8+0PW0NiNtop8ZXmjQx1FuNHZo0Mdhq+yTfagaf+BqTrUU2t82vXbS16wJHW+uwb76YFl1t+hj7Jo2tTaepc8xA4Gjam9wfApETyBI4xCR5/erq1XeOsW7GjCPMqlWX9L9LX6u5RpMmD6kcLDpnznnJz245Yt6igsBxqPG9wSc9aMY4Ocka+H2iR+h2ZvUdbbQzS0TNmzjH7lONuJGXpq3tNMvXbbVV06ZD75fKTMna0l59NnfNry6PrDGpTXXY5/tR/a5ZuVGmvSFwjMpz3AcCLSWQJ3CImHD99beauXMvSixfvnyhmTXrSDNlyp65AofmGk2aPNTXXXezmT17oVm7dqU58MBpY5JlvWnFJohxMNM8cUlzapud1r4Y36KS9k2RP2O30/YhYkfWU31XIMhKE1O97YKtro3pepz1hpHY668vGHIFHWw1Jqb2qpm2FbVpbNUQDDsNAsfw/TOMMQOBY/h+4w4QgEDkBNo2SclzB3ZGXlFTxcef7fKnWNMVn2LrivZV3pcsog6307X4tZ1+jckqtw4icMTkOcoKAQg0QqArAzd2NlK9hnZT/Dk0tI1l3BWfInAgcDTWyGq8Me21RpgBZdUlvwaE3VsUBA4vIhJAAAIQ+DWBrgxm2NmuWo8/2+VPgn6C/jbU6K70S7RX2msb2mtMNiBwxOQtygoBCDROoCsTMuxsvKrVWgD8WSvOIDLrik8JDgkOg2hwAxaC9jogwEAv75JfA3VBZrEQOGLyFmWFAAQaJ9CVwQw7G69qtRYAf9aKM4jMuuJTBA4EjiAa3ICFoL0OCDDQy7vk10BdgMARk2MoKwQgECaBrgxm2Blm/ataKvxZlVy413XFpwgcCBzhtkJ9yWivelYxpeySX2P1i/qQ0RNOOCEmGykrBCAAgVoJLFq0KMlv+vTpps39IXbWWm0azwx/Nu6C2gvQFZ8KOGytvfoEkSF+DcINtRcCv9aOlAxLErB1UCVwlMyb5BCAAAQgAAEIQAACEIAABCAAAQhAYKQEEDhGipubQQACEIAABCAAAQhAAAIQgAAEIDAMAiqBQ5Zk84EABCDQZQLr1q1LzG97f4id7arl+LNd/hRruuJTbG1f3bUWUYfb6Vv82k6/xmSVrYNqgWPduhUx2UdZIQABCNRGoCsHSmFnbVUmiIzwZxBuqLUQXfGpQMPWWqtOMJnh12BcUWtB8GutOMmsAgFeE1sBGpdAAALdJdCVgRs721XH8We7/EnQ394HbV1pq9Rh6nAbeuUutdeY/IXAEZO3KCsEINA4ga4MZtjZeFWrtQD4s1acQWTWFZ8SCBMIB9HgBiwE7XVAgIFe3iW/BuqCzGIhcMTkLcoKAQg0TqArgxl2Nl7Vai0A/qwVZxCZdcWnCBwIHEE0uAELQXsdEGCgl3fJr4G6AIEjJsdQVgjEQuC++x40N998l5k796KkyOecc4qZM+f9Ztq0qX0THn74UXPjjXf00yxfvtDMmnWkmTJlz1wzNddo0qRvcOWVXx1TjtNO++CYJGLP1KnHJXZceOG8ceWLZTCbMOHQMWXftu3u/t/p39yENl0b7LR2ufa6HGIKnIr8mdWIJL1ra5v86fo1Vn+6Pkv7Kv2b/bvNtub1SbH1R1X8KtfE2Fa1c5Q29L8aW9tYh4vsLhqTYhlvNH6VNF2pw1oeo0xXND4W9bes4Bill7gXBFpGwIoBWWatXbvSHHjgtOSnmTPPNKtX3zkm2YwZR5hVqy7JJaK5RpPGvYEVNzZuvCn5WoQMEVtckWPp0mvMggWXGUmz//77jCtfDAN3ekDQDBAxBsQaO31p2uhPOxmLLWjy+Sor8I896M/yVZ6AE2Mb1fjMBhBpX7rXxtBOq9oau199QXBaXI+tX9JO23zjbGx1GL++SMA3LrXJr9q6Pqp0ReOjr79F4BiVl7gPBFpIwAoG1157kTnxxGMTC2+77TvmmGPmmdNPP94sW3ZW/29XSLDXrVmzzBx99GHjyNg8iq7RpElnnO4s03/fc88Gc9BBJ40TPWKaaOdNsnyTr9gm2Ro7NWlCn5xobEgP9BJAtNGf6cA/i03o/tT4qijgd21ui61tEzisj7Lqp6Y9x+TXMkFwlnDXFlvbVofxa7a40fY6HFKYUtSPasZRBI6QvElZIBAZAbvaIf3kzRUOslZE2JUfS5acYebPP3mc1ZprNGnKChyyIkQ+V199gZk8eVKmN2KdkBUJHLEHilmDnWbCKWna5E/Xj7EJHHldX9HTs5jrbZGv2iZwVLU1JmE5K/Dxicp5/VasfVLWeJu1KidWka5K0B9jHa46De2SX9toa1W/D+M635ih6W8ROIbhGfKEQIcJpM+wyFtiVrT0THONJk3aDUVbVOyKkLxVJTavWCefXRY4bF0RH8a+pSFrYC872E+fPt2sW7ciil6qC/VW81Q/S/SIsS/KW9WQroxtaKddFziy6mxbhNcsMaeNdbjMINHGoF/TN8fYD5fxa9NptXOAor5lwrbeJ8uQ888/3yxatCj5KaaJUdNO4f4Q6CKBc89dZhYvvsrYMziqCBGaazRpsvhnHTK6efMWs8ceR/W31RT5LcbBTDtAuHa3wc6sOtKGCXZekNi2ve6+ADHmFRxuW/O1T5u2rUG/pj63oT/KG1fa0CcVjZltFJizBI6slaxtPW/EZ3+M7TWrDiNwNB/FaHzgewCAwNG8HykBBKIlIG80WbToCnP55TcY90yOKkKE5hpNGi1Mu91l/fobkre/FL1pJcaB2xdAZS0jboOdmoGxrXa2IWjqusCRtr8LPs0TftrQTrsocLSxDmvnFemgK8Y6rLW1DX0TAofW26NNpxHAEThG6xPuBoHOEBBx49RTFydvSnHFDdvpyP+LzunIehrgu6YugSN9HojvTSuxTVKqBInCvg12tlHg8AUMti3FPuH01dusCU2M9TbPjjbW3TxbNYF/bP2R1ta2rEIiOMyuxa5/Y6zDmkksdfgmdjloKkrFNHXMeVjBURE+l0GgywRccWPVqkvNjBmHj8FR5TBQzTWaNBq/zJt3cbLqZNOm25ODRdPCSfrvmCYpVYPE2AJFTTDo1oVYJ515TzKK6rkVFttWbxE44hMhtUF/lkgXU/3NExmzhPy2rJ5D4OimwJE39sbYXqnDmhnz6NNkCRxl5zwIHKP3G3eEQPQE5M0jsnLjrru+aN72tunj7KnyOlfNNZo0Prg2D1eYaYvAMYi4EZPAUWX7TYwCh8afeSJOW/ypCRBjnFhrl+CmBQJs9fXwzf5epW+Kqa366GqE5xjrMIHwiwSK6jd+9bUOftcS0M59ilatInBoaZMOAhBICFx33c1m9uyFuTTs0ykrgrgJZ8w4wqxadUn/q7SwoLlGkyavcHKw6Jw55yU/u+VowxaVqgOCyyqGCYrGTt/yxrbY6Qv+22hnW5ZGawLBrIAiBp/66qX9vQ3ttKqt6eti9GveONtGv2JrsbghfKjDBAl1EdDM83zjIwJHXd4gHwh0hECWwOCabgUOEROuv/5WM3fuRcnPy5cvNLNmHWmmTNkzV+DQXKNJk+cKK87Yt7246WI+ZNQKRVl2+055j0ngKGuntS22N1GUsdP1X9HTjBDfhlbFzrYLHHbSFmvdzeqDfKsa2m6rpp63KThsYx0umt65/o1trNFOW6nDd49B1bb2qq0Ho0qHwDEq0twHAhDoNIGuDGbY2a5qjj/b5U+xpis+xdYV7au8L1lEHW6na/FrO/0ak1VuHWQFR0yeo6wQgEAjBLoycGNnI9VraDfFn0ND21jGXfEpAgcCR2ONrMYb015rhBlQVl3ya0DYvUVB4PAiIgEEIACBXxPoymCGne2q9fizXf4k6Cfob0ON7kq/RHulvbahvcZkAwJHTN6irBCAQOMEujIhw87Gq1qtBcCfteIMIrOu+JTgkOAwiAY3YCForwMCDPTyLvk1UBdkFguBIyZvUVYIQKBxAl0ZzLCz8apWawHwZ604g8isKz5F4EDgCKLBDVgI2uuAAAO9vEt+DdQFCBwxOYayQgACYRLoymCGnWHWv6qlwp9VyYV7XVd8isCBwBFuK9SXjPaqZxVTyi75NVa/qA8ZPeGEE2KykbJCAAIQqJXAokWLkvzkdZtt7g+xs9Zq03hm+LNxF9RegK74VMBha+3VJ4gM8WsQbqi9EPi1dqRkWJKArYMqgaNk3iSHAAQgAAEIQAACEIAABCAAAQhAAAL/t73zB7HqiML42AcUiyWV29k9tEjAJho0ZdZFooUhFiHu4nYhbhP/ZCEqadTYrawEFjYEESS4K4EQlGibEJRXmU6rsIUopDfMM7POuzv33nn3XffOnPOzEfbNzD3n+86cmfPdufduKQIIHFsKNxcDARAAARAAARAAARAAARAAARAAARB4GwhECRz2SDb/QAAEQEAzAv1+f+C+9HyIn7KiHD5l8Wm90cIpvsqLXecRMSyTW3iVyWtOXrkYjBY4+v3lnPzDVhAAARBoDQEtL5TCz9ZCJomB4DMJGlo1QgunFjR8bTV0khkMXpOholVD4LVVOBmsAQJ8JrYBaHQBARDQi4CWhRs/ZcU4fMrik6Jf7o02LXOVGCaGJWRlTfM1J74QOHJiC1tBAAQ6R0DLYoafnYdaqwbAZ6twJjGYFk4phCmEk5hwYxrBfB0TwES7a+I1UQqCZiFw5MQWtoIACHSOgJbFDD87D7VWDYDPVuFMYjAtnCJwIHAkMeHGNIL5OiaAiXbXxGuiFCBw5EQMtoJALghs2/Ze0NRXr/7c+Pv6+nNz584DMzt7afC3paWzZnr6gJmY2FnqZkyfmDbFC9y48fOQHTMzR4aaPHv2j5mc/NicO/eFuXBhbpN9khYznzufL2kFBX7KeIdBWa6x8eriV9L8tH5piV1tvvoLi+XYz7/EcC67n812FnOUZF6d98X4lbZ/0JybcpqJVXmUl4zmxCS2gkACCDgxIGSKv7AfPvyVWVt7ONRsamq/WV29WupFTJ+YNv4FnLjx9OndwZ+tkGHFFl/kuHLlRzM/f83YNrt2vStW4CguBlI32fj5OoSlFU1lm2tJfmqJXVdA+GuG1HxUXFBcQSy1ECaG39zokZSb/PzrC8zu75J81RTDCZQVjUyoy6MIHI1gpRMI6EXg8eO/zd69n24SCXxE7t//wxw6NDfUxgkN9+4tmoMH398EYEyfmDZ1m8liUozxR8LCHbrjUiwy8DOfea2FzxAjUgthTZxq8tWPYee3phjW5KvENTUmfiUJ6lpzUz67n9enHK1AzAmOnFjDVhBIHAEnMpQJFdb80IkId/Lj8uUvzenTn23yMqZPTJtRBQ57IsT+W1n51mzf/k4QfQr/xIPSM0/L5kSLn6H5LPXRqjJOfQwk5KJiEViWXaT46vzz+ZVa9GsSJMvi1udWUgxXxS8Cx3I+m6TMLY3No5zgyJxozAeBrUbAncQ4deoTc/367cHlrWhx7NhHG493hI6OuU2t/b9YoFT95o/VZNyqR1RixBopC7eWgliLn6EiUUPRFOJXShHh35VyeV26mONyemhdkMKrZoGj7hh5r9cz/b6s4lCqwOHvNTXk4SpxXVpu2uo6YpzrIXCMgx59QQAEShE4f37RXLz4Q/B39w6LJkJETJ+YNiHDQi8ZffnyX7Njx4fGCjWLi19XMrWOfGkAAARzSURBVC5hMdNS+Gvx0y+apBfDoQLRn7AS5meZyCtVtArlcqm+ahQjNQlXVYW/lNxUVey736T4qm0PkVO5U+Smas3gBEdOzGIrCCSAgH1M5MGDv8yZM5+bfft6A4tu3vzVHD9+duMrJE2EiJg+MW1iIXKPuzx5ctvs3j1pqr60InXhLuKJn7HRk0a7URZ7CXdKyzaeUuM2JOzgaxpzbxQrQnErWcypK4alxHAoBrTwygmOu2ZhYWEQAhLW1lHyWVdtR82jCBxdMcV1QUAYAn6x3ESIiOkT0yYG1uL7QOq+tCJpQ1a8syb1OK10PzXeZULgkPNlHC3xG+OnXbMkrTF1hb9UXyUX/XWilaQYjpmzUmM4Zv/cRZsYTooxiMDRBVNcEwQyRsCdfHjx4vehl3L64kOTl4HG9IlpEwPt3Nx3g/eHOB+KwonUkw1aN57Wb2lCTsyCL20ThsAhpxDWEr++0BrKv+4dK9LmalVBLNFX6bkJgUPeHiJmr5xKmyZ5FIEjFfawAwQyQcCddlhaOmtmZo4MrHaPqLi/Nfmca0yfmDZ1MLoxVle/N1NTHwyaaxA4NBUUZS+xlVRMaOHTzecyf7lzuFyX8pL8XVv81hWIUop+jbxqyE118UsezjMPJ7k4jGBUce75eRSBYwQgaQoCIGDM+vpzc/LkRbO29nAIjqmp/UOfWrWfXw21WV29utGvKCzE9IlpU8aTfbHoiRPfDH727dDyiEpxMahaHHJ+rhQ/X88AKUWTEyFDwpV0P6XO0RCnkn2tKxClzNXimh7iWYqvdXlJWm7yY1j64zha9hC51zQIHLkziP0gkBgCVuRYWfnFzM9fG1hmT25MTx8wExM7Nyy1YsKtW7+Z2dlLpW2Km6GYPjFtyuByJ00ePfrJ7Nmze6iZhpeMug2Zc1zqJyjxE4EjsZQ5kjn+cVzJc1TTPNUicDg/NcRw1bF5SacFQ8lLusChOTeNtFh13BiBo2MCuDwIgEDeCEi641TFBH7mHadF6+FTFp/WGy2c4uuyvOD93yNiWCa18CqT15y84hGVnNjCVhAAgc4R0LJw42fnodaqAfDZKpxJDKaFUwQOBI4kJtyYRjBfxwQw0e6aeE2UgqBZCBw5sYWtIAACnSOgZTHDz85DrVUD4LNVOJMYTAunCBwIHElMuDGNYL6OCWCi3TXxmigFCBw5EYOtIAACaSKgZTHDzzTjr6lV8NkUuXT7aeEUgQOBI91ZGG8Z8zUeq5xaauI1V174ikpOzGErCIBAJwhoWczws5PwemsXhc+3Bm1nA2vhFIEDgaOzSdbihZmvLYKZ0FCaeE0I9lpTeESlFiIagAAIgMAbBLQsZvgpK+rhUxafFP0U/RIiWkteYr4yXyXM15x8aCRwHD16NCcfsRUEQAAEWkVgYWFhMF6v1zOS8yF+tho2nQ8Gn51T0LoBWji1wOFr6+GTxIDwmgQNrRsBr61DyoAjIuBiMOoRlRHHpjkIgAAIgAAIgAAIgAAIgAAIgAAIgAAIbCkC/wEYpfboIGDSPQAAAABJRU5ErkJggg=="/>
          <p:cNvSpPr>
            <a:spLocks noChangeAspect="1" noChangeArrowheads="1"/>
          </p:cNvSpPr>
          <p:nvPr/>
        </p:nvSpPr>
        <p:spPr bwMode="auto">
          <a:xfrm>
            <a:off x="155575" y="-15541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3669" name="AutoShape 5" descr="data:image/png;base64,iVBORw0KGgoAAAANSUhEUgAABDAAAAFoCAYAAAChcQsrAAAgAElEQVR4Xux9T6iWx9n+uA8owmez0lXdHXSRQBdVg7YJhBxtiD9+nyEuSqp4dmmUQn5qDl9UslGTro5VQgWDtYKkHqWQpEq0iywSinK6MdCF0kWwEBTyrf1lnmTezJkzf+5n3ufP3PdcB0rj+84zM9d13ffMfd/vPM+z6sl3fwp/YAAMgAEwAAbAABgAA2AADIABMAAGwAAYKJiBVbqAMTMzU/AUMTUwAAbAQP8MLC0tNYNIXw+Bs39bGnIE6Dkk28OMVYummk1gHcamhh4Fug7N+DDjQddheMYoYQaMDU4KGOfPnwdfYAAMgIEqGbh+/bqan5+fFDCkrofAKcu8oacsPTWaWjQFVrkxN2xY3roEf5Xrr5ys1V5bUMDgpBzmCgbAQC8M1BJwAWcv5jNap9BzNOp7G7gWTZEQyU2IYMO9LQ+jdgxdR6UfgzsFfhQwYBJgAAxUz0AtGzNwyjJ16ClLTyT1SOolWHQt6xL8Ff4qwV85YcAJDE5qYa5gAAz0zkAtARdw9m5Kgw4APQele5DBatEUyR+Sv0EcqudB4K89EzxS9zXpOhLFWcNGCxjPPPNMstMvv/wy2SangRm7r/5z5qSvKXVeuXhwHRgAA8sZyN2svv76a/X555+rEydONB2+/vrr6sUXX1QbNmyYDPDNN9+oW7duTdocPnxYbdu2Ta1du7ZVG8pYKV054Pzqq6/UjRs31AcffNDAeeWVV9QvfvEL9eyzz6bgTb7ngNMG8+2336q3335b3b59W7XZ/zjgDMUUQ+DUHFP8pisf1eN98cUX6m9/+5u6cuWK2rp1q3rhhRea/1H/cjUdEmsqTqRqywGr5tVdk/Q6v2PHDrVx40aqrFM922RIG9ZjffTRR5P1V+9tbexXE1KCrrYwb775pndtpfh9SmAuWCl8SMFK8Zc+sab61t8bm9R7xOnTp1dc4uadoTxU2/Dzzz/f7DW+fuyxPvnkk2VxJ2WepbVBAaOlIihgtCQMzcEAMwZyghC9Sb700ktepBcvXpwEt2ajshu6m02qDXWsFO2l49RPl/71r3/thfHee++pLVu2pCA235eO0wXx4Ycfqvfff7/5mJr8ccAZs9u+cWp+qH6T8j87CIz58cLCwiTxs9v1bbtDYx27gDGkrrogNTc35113/vjHP5LfWpWzJg2ta4hXXbAJceAjpgSsZl66GGN+YHDXHIrfpzYcLlgpfEjASl0b+sKa6ld/rwuir7766qSpHS+aD6kFDN3erFG+YuPHH3+s9I9mem9q8yMQBccYbUgFjDbBxRggMCYYAANgoCsGcoIQExjZm4bZSPSpgbfeemuysegN5OWXX26ma64zG4q5JtaGMhaFi9JxmkTeTgzsgIS6L5WO09bKDWaoGHUfpeM02Gzbptip2yYHp+1rQ/iowfrGG2+oX/3qV+qpp55S9+/fb04Q6c9ee+01EnQOWH1A3n333ebUiS8YDwHngNUkuXYCYNbs2K+eHG3Y7DN2wc18NkSxhrLPUfZLzb17kkR/Zq+t1H5STju2DVOwUttIwEqxoRTO3L2V0q+7L+m90bc/tilg6D7N+qvt8emnn26mYmInE49S51dyu84KGIZg3aF9jNpXBdIbud7Y9AanN3N9zFofe7EXlZBgbfvXYunqln2MW49jz8HXxoyv53nmzBn1X//1X00S0tW8QrhLNhbMDQzUwEBOEGKSbTfhtNcL08a3qZikpk2b2FgUnUrH6cNgTmW02YQ54dQJkv7Tt4+4QXZK09JxmiRh2l9/cnBq7sbw0c8++6wpXuT+ccDqYvv73/+ufvvb36o2Se40ScKQuoZO4LY9mctB1xjWIYpwXemqbcuO582v3fb+Sdl3KT48tq4UrNQ2KbwcsFJsKIVzmrWJ0re2TVP8DN3e1LaA4StW+IoalFxYt9F795/+9KdJXOLe+hzKl/W1+tSH/p+OaXJuo4xx2HkBwzeYXVHyHenRwaguZtgBW0iwnP6NAbqVKLcvO7Fwj0WaBbvLeflwUwwebcAAGOiPgdyN2Z2RWevMkVtK8Etp40PujkVhhxNO+7YKvQkeOXKEfP8mF5zm1yK9F+q9wd4PJehp8Nn7nt5X9TNNzN48JE49Vl8+agpRBw4cmDzDRSpWWzP9/JbnnnuusV/9g0+bv678tE9dzTrkO4ExRFJPWfspe0hXbSj6jq2rnqPWS5961OuMDzuFDylYKXxIwpqKy4bGao9nTuqZH/rNLR7uybW2BQw9hikka9vXf/q2L/f2xdAtNnYuHLptzl7vQvmyHbfZuHOepePTiVTAiAlsqpgGgC5W/PKXv2x+dbCBm3a+Iz2++9JCglH7NwIYgXxHsmNtzPhGcL0xa0zTzssWLnY/HsWp0AYMgIHuGegq4DL3wJvNiBIkUdr4ELtjUVjhhNO+P1kXMH73u9+Rk14OOM3tBWafavuLrta7dJyhZ0KYuVOLGF3hNIG8fkBs1z7qBnS2P9rBYcpPOWC1MeSevujSfvvUVT8k789//vOKZ5sM9VwIytpP2UMobUzyYcesJsHS86De3ja2DbuccSlg5MQPFKw5bVLJ48zMjDp//nxqOQt+PxRW39pAmXSXNmyPZ/9ooe8S8OWrun1OAUNfp09d/Oc//2mGNHcR+MaP5cIm9tI/rOg5mgeF2mtAKl82JxFNnNNm/Yjp03kBwz0yGSLebmeq9j5C3AJJqn/fg3h0v/b9iZQ2Zt6p8aZp58NNcSa0AQNgoD8Gpt2s9AL/hz/8oTlVZgd/lKCR0sZGHhqLwg4nnAaPCaDbJAwccJpf7M2Tw8coYPRttzoh+sc//tE8mFUHvPpvDD31uH1jNfr5kr+hf6nvG6u91pjYKufWmWn9dAhdNZfHjx+fHKU22Mc4Fda3rrEHILZJQMbW1d0LSy9gTKMrBWtOG188wUHXUmIlH38m/3OfnWNu9bDX0NwChu3DpgDhW6/d+fme56OLDw8ePFD//Oc/JwXcVH5usOgTeT//+c/VT37yk1Zva0rFsaQCBqXSSg28c9u1vc4H3CWb0iZ1n3nbeaX6SwmG78EAGOiXgWk2ZjvAdY/JUdYKShuDPjYWhSEuOKcNuErH6f4Ko/EOXcAY0m7H1NMkuSYJ7ctH2/hxzFensd2hsJr5m1/X2hQXbewcsMZuIWmDmwNWrY1OgPRrgPVbkczrYvUz4fRf6DWNrj2PjZWy3kjxVwrWnDa+NYqDriXESqH1PfaWNX2N/Qyh3AJGKpaInRQ0uape13//+9+vKNrqvt2c2s1v7WKc4UEXR/StlW1eOx3icLQCRu4JjFQBgBL4TdOGaki5J08oiQfagAEw0B8DuRuznQT6XpVIeVAYpY2bmLR5LWMXCcNQOM0v9u+8886yByFS1m9OOGNBhB0kpCy+dLs1tp061dgXTorfUPyvTZtUvCIBq8Fg33Od84q+XPsdUtcSEt2h1l+fbZpfjYc6RdQFVkrCTvHplK/q78e2YQrWnDZdFzCG0pWyNvSta6j/2C2V+hq7IErNO31jxeIlSixlTlHoOPOnP/1pE4vp5xzZsUmqH633v/71L/Xvf/+7OZXc5o1NMX0GL2D4noHhe+89VTC3ndu/+VXAfqgUpQ11o6K2o+KmOBPagAEw0B8DuUGIOT4devo+5VVtlDYaeWosCjul4zRrpv38InPLQZtXcZaOc+wCRsqWKDZJaTO2nhS/oeCgtDG/rtnP7DIJ/hC2OyRWs9b4kkDKOmTa5PrpkFhjr1Ft8+BSDliNnubouS5e/OUvf2lOYwzxetyudKUk7BSfptjy2LpSsOa06bqA0cWeQ8WRGqtvXX39px527N6KR82H2xYw2uTCn3zySfPgdPvkSOoEhpl37PkZFP5DbUgFjNgAVACmne++Ol1p0g/SilV0qIWC0H179v0/lDbU8ajtqLinERPXggEwMD0DOUGI/XAz3wzM+ud7/o5bjU61oY6VYqJ0nGPeb07lOKWVHYTbeqR+gUj9otFVQDkkzpie7imbmO3m2K3ub0iserzQL2x6/n0/sHRorLadU2457sp+h9bVvDXAN/8hkvohdTUFNxdrm1tl9LUl+KuNIbS2UtbyPvbUrm2YgrVtm1L9NYWD6i996Rrq1xQBQqdnzbzNj2F9FTAoubDvTSI6ftGvRTWnKUM+Zb+owuai2LeQUI5M6lMRerHXRYXQU9epgvmIs/vXRNsPDTMkptpQCxPUdnpcCu6UI+F7MAAG+mUgJ+AKPRjYzNSsi7ry/umnnzbH6PSf+z5t/VmqDXWsFEul49Tz10nvrVu3onxJwOliGKqAQbWllE1S7Nbo+de//rX5FTdk/33oqfscGqse0w6gdeJnXuWYwmi+z/HRsbDm2KzNAxesOo7TNmx+dNO6vvjii80T+ql/XLDqIoZOQnSyok+Y6Fcet709qASsti4hO6WscSl9uWCl8CEBK3XN7wtrqF9T3DanGtx25k0fplhIzYd946XW5VQurPs0hQidT7/wwgvNGvD8889PHlIfG0Pvgfp/eg0x1+s+uviLnsDoYoBQYGb/CmGqUW2O4PUxtz77NALXhrtPTtE3GOiDgdwgpI+59NkncPbJ7vB9Q8/hOe97xFo01TwCa9/WNE7/0HUc3vseFbr2zTD6TzEweAHDdxzFTFJXpdpWd1MAS/m+Vtyl8I95gAEqA7VszMBJtQge7aAnD53azLIWTVHAON/GLFi1hQ2zkos8WehKpgoNe2Jg8AKGxqGPk+j3wetbSPSfeUfsli1beoJZRre14i6DfcwCDNAYqGVjBk6aPXBpBT25KEWfZy2aooCBAgbdK8ptCX8tV5tpZlaTrtPwNPS1oxQwhgaJ8cAAGAADVAZq2ayAk2oRPNpBTx46tZllLZqigIECRhu/KLUt/LVUZaabV026TsfUsFejgDEs3xgNDICBwhmoZbMCzsINseX0oGdLwhg0r0VTFDBQwGDgjskpwl+TFLFsUJOunARCAYOTWpgrGAADvTNQy2YFnL2b0qADQM9B6R5ksFo0RQEDBYxBHKrnQeCvPRM8Uvc16ToSxVnDegsYu3fvzuoMF4EBMAAGJDAwPz/fwJiZmVGS10PglGCtP2KAnrL01Ghq0RRY5dmuQQQblqktdJWpKydUxgZXPfnuj9PEMVcwAAbAABgAA2AADIABMAAGwAAYAANgoD4GUMCoT3MgBgNgAAyAATAABsAAGAADYAAMgAEwwI6BpoChj0zjDwyAATBQMwNLS0sNfOnrIXDKsnLoKUtPjaYWTYFVnu0aRLBhmdpCV5m6ckJlbHBSwFhaOs9p/pgrGAADYKAzBv7nf64vu+9c6noInJ2ZTBEdQc8iZOh0ErVoqkkD1k5Np5jOoGsxUnQ6EejaKZ3oLIMB2wZRwMggEJeAATAgi4FaNmbghN1yZKAWu0VSL/eHNNgwx5UnPWfomuaIY4uadOWkDwoYnNTCXMEAGOidgVo2K+Ds3ZQGHQB6Dkr3IIPVoimKNSjWDOJQPQ8Cf+2Z4JG6r0nXkSjOGhYFjCzacBEYAANSGahlswJOWRYMPWXpiaQeSb0Ei65lXYK/wl8l+CsnDChgcFILcwUDhTLw8OE36urVW2r//hPNDM+ePax27dqm1q1bG5xx22t27nxTXbt2Wz158mWUhXPnPlo2j337Xl7W/sGDr9WGDS+pI0deV8eOza3oq4SAa9WqZybzSuHVDXX7VDu3zdg4bYy2CCEcMYwxvsbG6RpYCEdK8xRfJeCcFgOFqxJwGp+L2W1KL98iVpqPmjm6WFwfpWKV4KcU7d02Ll+l2LCtb9v9g2K/nJJ6iTZMCRel7KsUrCGbDV1rfKI0f83FOuR1qVggtY6G/FFf59MFz8AYUl2MBQYEMWCKCzak2dmtanHxdBBlm2vsokQs0DLt7t+/3oyrCxW6mGIXMU6d+lAdOvS+0m3Wr396xfzG3qzcgCJVnDALfYwXX5vScMbcIYYxxdfYOG1cIRwpDGazj2k8Ns4uMFC4GhunTwufj6b81rX3En20S6wp+yhBV7dg4/O3FA4KZ1ywUvhItSkJa2qPaVvEKbXgSA0tpeyrVLzUdtx1peLsq10Xa6RvbjFdUMDoS030CwYEM3Dz5hdqx465ZYUCU0i4cWNBbd/+7Ar01Gv0aQnd1/HjH0z6aJOouxv03btfqc2bX11R1LAnOGbAFUp6Up+nfkXRnJW2KVMTPNOuTZJotx1TTzch9+mQ0tZOEEotYFC16ULzsfXsSi+KbUjBSuFsbKyun1Ft2i1YSMFK4YPSphRdUyFYam3ipGsKq22zuXbORVcKF75isr3XSsaaw0/bQiCloOEr/LbRBQWMrpVEf2CgAgZ8JxrMbRonT76hDh58bQUL1GtMAeLOnYtN4UH/TVPA0Kc+9N+FC++o1auf8qoz5maVCqJ8SU9s4bf7K6mAQcUZmz8V95h6+ooPOZs5ha8ScIbskxKcULjSbUrDSZ13aCso1UepQSrFNrkkf6n1JkdDn32UYMMUrF20KQFrKgybxobtvjlgdddiFDCWW4ePDy66pux8rO8p/pWKEVK6oIAxlroYFwwwZsAUGUL3RYeO4fqKEW5fR48uNLd/6Fs9QuPY1MVuITGnPkKnQkw/Y25WZpE2WH0ctUmYSk2ObHwGT9vju7UVMNwlouT76n2+2pXmY/pnm6Q+pRfFj6Vg5VLAiBXg2mifuvWkNF0pCUZum9Kw+nSkrE2UvZkDVhc/ChgoYPSZflDidt9eSLFT299QwOhTRfQNBoQy0GcBww0oYwm9aet7iOfjx9+qNWueUwcOvKIWFt6KKjFmEBJK/HzFIfszShDithkbZwoTZQPjkBi5c0z9m5LY+oo3Y+ppzzlUkKLYKEXzEnCm5knFmrIFKVg5+GlK09CmkdLQ58+l6ZpbnKBwVhrWUAEjtR9R9mYOWCmacfTXLsLrEG6OunbBxzR9UH6EoxaMKbqggDGNWrgWDFTKQGkFDJ8M5paVe/euqI0bNzTP1bDfmGI/5HPMzYoSOFCSI0qbMXFSk4HUBkfha0ycFB18xQjqrxZ2/2PipCYFbdv5+CsNp08/in1TbEMKVoqNl4aVktSHtPcVNXTbUt9qQMGa26Y0XduEaTbm0veaNrhS+ypHf83FT+GCsw13wcu0feSuHb7irz0XnMCYVhlcDwYqZ6D0Aob7PI7Um0rG3KxSQVLq+1gy5V47Jk5Kgue2oSR8vg1vLJwUrdzgyfzb97DPVPI/Fs7Y8tdH4FIaTgpG1y6ptiEBK9XGOWKNae/+Asm92Eixcy4FR2rIVnMBw8QSoT2pNH+lapqzX0nE2gVfbfpIrZWpZ9v5vkcBo40CaAsGwMAKBqgP5LQvzLmG+qu0O8G5uXfVmTNX1KNHnzUP7nT7cf895maVSmzsoNhniibxjZlpqb8Cxoovoe9SfOnrxtKTolVOMOUmhFz19BWbKEWrsfRMFZAoW4OxV6ptSMBKtfGSsKbWIsr3MVvmhpWKFwWM62p+fr6RfmZmRi0tnacsC6O2oRSmfGt1aTbcBYkhLiRi7YKvNn1QYrVQfxRdcAtJGzXQFgyAgYYB6itRbbpyrskpYJhxFhffU7OzW5opcC5gtF3g7fYlncDI2cy4ncCgakXhgtJmzCCLMj9Km1jSZ74bE2fMnyjfpZKFknyUgieW2HL/9Tr3F0OKnZdiw77ElLpu+dpxLWBQNKO0KU1XSogqZV+lYI21ifk7R12n5SP3eoqfdLXu4ARGrkq4DgyAgQkD+vWk167dXsbI7OxWtbh4evKZWzigXOMG0frfqbdVmGv0gzv37n27+ac9j5JvIfElBKmkJ5ZExJKQsTdlF1cKJ3VjLDUJjG3aFC5SbcbU01dcpATGOZqPiXOawCuF1efHkrCWbL/UZDx3reW4Jrmc5Niv7qMEG6aEain7pOzNXLDG4oLQGle6DVM0jrVBAWNaBr+/PjcWCI1O1QUnMLrRD72AgeoY0MWCy5c/XfZgzF27tql169ZOuHAXNso17kar/00tYFy69LHas+ewunPnotq0aeMyTUp9iKcdPJj/puDNCS5LCLaMTVB0Tf0iGuKrBJzUgDGleYyvEnBS9KS0CQXRJSRE9vzdhT70KmmKffsSpLE17Rpr6fab8tOu+BhbV9duc/YPX5Dj66c0rKkklvsa3Db4lLKvtsXdxgc42fC0PHR1fWytb7uOhmJgnMDoSi30AwbAgAgGatmsgFOEuU5AQE9ZepZQrBmS0VrsF7qeH9KsBh0LNjwo3YMNVpOug5HawUAoYHRAIroAA2BADgO1bFbAKcdma0qKarHbmjQFViT1ElZjrE0SVFyJoSZdOSmIAgYntTBXMAAGemegls0KOHs3pUEHgJ6D0j3IYLVoigIGChiDOFTPg8BfeyZ4pO5r0nUkirOGRQEjizZcBAbAgFQGatmsgFOWBUNPWXoiqUdSL8Gia1mX4K/wVwn+ygkDChic1MJcwQAY6J2BWgIu4OzdlAYdAHoOSvcgg9WiKZI/JH+DOFTPg8BfeyZ4pO5r0nUkirOGRQEjizZcBAbAgFQGatmsgFOWBUNPWXoiqUdSL8Gia1mX4K/wVwn+ygmDt4Cxe/duThgwVzAABsBApwzMz883/c3MzCjJ6yFwdmo2o3cGPUeXoPMJ1KKpJg5YOzefIjqErkXI0PkkoGvnlKLDlgwYG1z15Lu/lteiORgAA2AADIABMAAGwAAYAANgAAyAATAABgZlAAWMQenGYGAADIABMAAGwAAYAANgAAyAATAABsBADgNNAUMfmcYfGAADYKBmBpaWlhr40tdD4JRl5dBTlp4aTS2aAqs82zWIYMMytYWuMnXlhMrY4KSAsbR0ntP8MVcwAAbAQGcM1PLQMeDszGSK6Ah6FiFDp5OoRVNNGrB2ajrFdAZdi5Gi04lA107pRGcZDOAtJBmk4RIwAAbkMlDLxgycsmwYesrSE0m93B/SavFV2DBsWMKqXJO/ctILBQxOamGuYAAM9M5ALZsVcPZuSoMOAD0HpXuQwWrRFIkuEt1BHKrnQeCvPRM8Uvc16ToSxVnDooCRRRsuAgNgQCoDtWxWwCnLgqGnLD2R1COpl2DRtaxL8Ff4qwR/5YQBBQxOamGuYKBQBh4+/EZdvXpL7d9/opnh2bOH1a5d29S6dWtJM96580117dpt9eTJl8va5/R77txHy+axb9/Ly/p88OBrtWHDS+rIkdfVsWNzK+ZXQsC1atUzy+bl8qK/tNv4vk+1KQGnAamx5GCwrzf/7fZTOk5Xa1t4F0tM89Jx+haCkO5ccBofo9iubtvWj0vStA1WCh8l+2lq04rZJ8WfS9M1hTe1TnPy1xjW1L4b0tbYMlddQ5xI0ZVi3zVhpfDRVRtqbDft/oiHeHalGPoBA5UxYAoQNuzZ2a1qcfF0kgm74OAGtW37NX3dv3+9GVcXKnQxxS5inDr1oTp06H2l26xf/3RxBQx3wfdtAF20KSXYMoFDKLmzP8/hggNO1whrwBnSPWXbpehpFwil225tWFNJbmpNSvlzSTac3KB/aCDBX6fVNZaM6b456horXsTsHFipnlNvuyFjOxQw6rUzIAcD2QzcvPmF2rFjblmhwBQSbtxYUNu3P+vtW5+E0O2OH/9g8r29Yeb06y6Y7r/v3v1Kbd786oqihj3BMTfm2C/Shpuu2oyJ0/BtsFASdvcak1SlksfScfqcI5XE+7jghDOkO8W2S8Bp216Xtuv2JRmr67+lYG2T5Pr8kOLPHLDaOCT4axe61lLA4LQOZweuVmHOd9LR/oybv07LSRfX9xHbxfZHFDC6UA19gIHKGPCdaDC3aZw8+YY6ePA1LyOmuHDnzsWmqKD/7E0jp99UAUOf6NB/Fy68o1avfso7rxI3K3vhpgQXlDZj40xhomCgtCkdp2uEbRLiUgpvbjIaC/RjunPQsw1Wira+RNF8NrbtUrBSNKO0KQFrautOJbCU4oVuwwGrrzjDtbCa0jX0fWqPcq/jpGuMEyn+2oXu3Pw1F3OX17X1G99aQ1lL8QyMLlVDX2CgQgbcooG9GOn/Dt0PffToQnNrh76Nw9dHTr+xW0jMiY7YqZBSNyvKhpAKLkv9dddNklKbWVsuSgoqKQlQrIBhfMLnV1xwSihgxIoOOYmB8QFX15I0ncZPfdeWvB6lEtqYH7rX+vy5NF2pNpvaY3xrNyesMe1szU07zs9xoWoeWus465rCXvo6zCnNoMQ8qZiPsj/iBAYnq8BcwUAhDOQUGnyBgrtp5Pbre4jn48ffqjVrnlMHDryiFhbeijJX2sacEzTaGwKHYKvNqQPJBYzYL18+/yj1mCvlFzxKUsshIaIGaCltSy9KTVvAsINQDlh9m0So0B57aKnvu9L2mFTBJpRgUPycC9ZU4YmyR3HFmsLOYR2eNhzm8uPAtDiHvn6o/REFjKGVxXhgQAADuYUGG3pXJzBCdJrbUe7du6I2btzQPHvDfmOK/ZDP0oKQ3AJG6rqScFIC4VAV3ofTTpA44AwlCG0+Lx0nJQGg2EFJOENJfSj5DSW6IZ05YKVoRilWlYa1jYZUDkyfXLFSfbjU9bdNuJWTeHHQlcoBp32VionazsUuSVcqB121y/EjakEVt5B0pRL6AQOVMlB6AcN9HkfqTSUlbVaUgNGX/FAC6tJx2rjMf+sEMMRJqA0XnLFkmLuelPlT8ZekJ7WAQQ3i3P44YKVoS2lTGtaaCxgUvWx+3F+v7es56OpqLcVfpw1Jpenahg/uNtwGa59tKb5EaeOLc1HA6FM59A0GKmAg52GbvoBBfzbtQzx9dM/NvavOnLmiHj36rHlwp1twcf9dSsCVE0S2eVNJKTipSaBvA6NU6jnhnEbzknHagbBPM652S7HdNsEZChjzjXnMzMyopaXzxe2e0/inDaYkXw0VamLktzlJVDrWaYoXpftr1w5UU1JfE9au7eUnw/oAACAASURBVMTuL7X/pb6P+ScKGH0qh77BQAUM5LzulFLA6KJf08fi4ntqdnZLMyyHAkZsUacE0ZQ2JQWWOGnyvV22vZe+1CCLGpS47bjZbaqAIUnTEFaKZpQ2Ja1HlMJoKkiPac8Ba6iwYa9RUnSlFMelYY2FpsC6fD/m6q8lpB85e2BsXw3FPHgGRglqYw5ggCED+vWk167dXjbz2dmtanHx9OQzt3DgBoD6324CR+k3RJd+cOfevW83X9vzKP0WEkryR0n8Um1K2pQpARM1gXL74oAzlQj7vueKs23iVzJOaqAVSgbdNU8KVkpBsnSs1CIGde2y+ytpTWoTbtSka04Bh6uuNWP1xaVc16Y2vjxU25z10eyrbfZHFDCGUhTjgAFhDOhiweXLny57MOauXdvUunVrpypgUPoNUXnp0sdqz57D6s6di2rTpo3LmpX6EE+zmfowucUdu23sl3vTV8mvfEtV6UMYzOcxLkoKKlM4KUezueuZKmDYwYsbwOh/l6RnqIDRlR9zwErxQUqb0rDGtmjq2hvyZ05YpflrKFkP6d1m3+Wqawg7l321i3C6Jqxd8EXtI1T07NrfUMCgKoJ2YAAMiGVAWhASEgo4ZZkw9JSlZ4nFmj4ZrsV+oev5Ps1o1L5hw6PS39vgNenaG4k9dIxnYPRAKroEA2CALwO1bFbAyddGfTOHnrL0RKKLRFeCRdeyLsFf4a8S/JUTBhQwOKmFuYIBMNA7A7UEXMDZuykNOgD0HJTuQQarRVMkf0j+BnGongeBv/ZM8Ejd16TrSBRnDYsCRhZtuAgMgAGpDNSyWQGnLAuGnrL0RFKPpF6CRdeyLsFf4a8S/JUTBhQwOKmFuYIBMNA7A7UEXMDZuykNOgD0HJTuQQarRVMkf0j+BnGongeBv/ZM8Ejd16TrSBRnDYsCRhZtuAgMgAGpDNSyWQGnLAuGnrL0RFKPpF6CRdeyLsFf4a8S/JUTBm8BY/fu3ZwwYK5gAAyAgU4ZmJ+fb/qbmZlRktdD4OzUbEbvDHqOLkHnE6hFU00csHZuPkV0CF2LkKHzSUDXzilFhy0ZMDbYvEa15bVoDgbAABgAA2AADIABMAAGwAAYAANgAAyAgUEZQAFjULoxGBgAA2AADIABMAAGwAAYAANgAAyAATCQw0BTwNBHpvEHBsAAGKiZgaWlpQa+9PUQOGVZOfSUpadGU4umwCrPdg0i2LBMbaGrTF05oTI2OClgLC2d5zR/zBUMgAEw0BkDtTx0DDg7M5kiOoKeRcjQ6SRq0VSTBqydmk4xnUHXYqTodCLQtVM60VkGA3gLSQZpuAQMgAG5DNSyMQOnLBuGnrL0RFIv94e0WnwVNgwblrAq1+SvnPRCAYOTWpgrGAADvTNQy2YFnL2b0qADQM9B6R5ksFo0RaKLRHcQh+p5EPhrzwSP1H1Nuo5EcdawKGBk0YaLwAAYkMpALZsVcMqyYOgpS08k9UjqJVh0LesS/BX+KsFfOWFAAYOTWpgrGGDAwM6db6pr126rJ0++jM724cNv1NWrt9T+/SeadmfPHla7dm1T69atnVxHaeMOcu7cR8v63Lfv5WVNHjz4Wm3Y8JI6cuR1dezY3Io5lh5wrVr1TJBXwzmljQSchggXr217peP0YQj5jo3TbcMBZ8guXSzccfocVGPy6VorVs0RRz/V845p5mrv052Dr1LWVsraxQmrjUfqGkwNIVNrNUddY9glxBBUbUts51sn29ggHuJZoqqYExhgxIBdPEgVMEyhw4Y3O7tVLS6ennxEaWNfb8a/f/9687EuVOjCiF3EOHXqQ3Xo0PtKt1m//ml2BYw2yZHd1t0gOAYgoU3OtjWOON0514KTYssc9fQlsW7CbhJh7rZbG1aKr7qJPcdiI8U+KW247TMmaQoVG6X5ayi8DBVcTXtuuqaKF7XoWmI6EfK5NjaIAkaJymJOYIABA/pUgy4eHD/+wWS2sQLGzZtfqB075pYVF0zx4caNBbV9+7OK0iYVPLsL4927X6nNm19dUdSw++G4MacWel+gKQFn7FdtY3+l46RgoLQpHafPBn3+m0ocOOD0FQ6pia/dDljL2vwohUW7eKFtmesJDMqaQ+GDkw0bPBRcUvbU2gsYFDvnZMNlrZjp2bT1uVCsjgJGmmu0AANgwMOAKRTcuXOxKRDov1gBw3cKwtzacfLkG+rgwdcUpU3bAoY+0aH/Llx4R61e/ZRXS26bVU7xQgOXiNNNHjjgzNXPNd7S9awFp6944Ut2pAXONh6K1i4npdtvm0QvxQVXrDlFSC5YU5r59JdwOoyCy9eGi665ATvnQnIu5qGvi/kcZQ/BMzCGVgzjgQGBDBw9utDcpqFvyYgdwbQTTF+Rw742dqwsVCCJ3UJiTnSYEx4hGbhtzJSFnuuvgKFkMOVCnIIP+xcIg8v3TAjza26oTel2a/zZ1k4iTmoBg1LUKF3TNlhTiRInrKl9LLVuccRqY049H4Lrs00oGGPac9bVtVnXX7neBpWKFULfc4ohcjGOfV2qgNHGBnECY2w1MT4YEMDAmAUMTZ/vIZ6PH3+r1qx5Th048IpaWHgryjKnICS3eKEJkIYzFHyWjtPnL66ulDYccIYKFrGkgOuvnD4NpT7Ek4o1ltiXbr+hBC/1rCcJxeNUYm8XJyUkurF9VRrWVGGR6746TSjNdc+ZBvPQ16b2DJ8PxnRBAWNoBTEeGBDIwNgFDB+l5naUe/euqI0bN3iLHOY6boF0TgCNAkY5jhcKlmO/TviCSk52G0pkKVxwwEkJvjQHqSBOElbX46QkCakicg0FDCmFqVShRqoNU3fDWk4lSFmbqLoO3Y66P6aKa7iFZGjlMB4YEM5AaQUM99kaqTeVcEga2gRaoQBbGk5fQsihUENJ2iltOOkpuYBB0Spkq+7npWtKxZpK/Dj4aWzbTv1iL/1UQkzf0m04lSSlwrVaknpua1NKt9D3kgqOuRz0eV3unuGLeVHA6FMp9A0GKmSAUsCgPKCT0oZC79zcu+rMmSvq0aPPmgd3uvNz/80p4Er9+hdLlICTYj39t6Fs6JQ2nPSUXsCIWY1JZiVoatbOEN7UG2Xs67jab2yN5VpUpRScqAUdjrpS9tVUQjUzM6OWls73v4EMOIL0Yo2EH3sGNIesoXL2jFC8gAJGlgS4CAyAgVgFW383xmtU3TmZB3cuLr6nZme3NF9LKWBQgqxYGy6BpXSclESW0qZ0PSkYKG1KxxlbF+01sSasvmTP5YmDrhTNKMk/B6wUzSh8cMIawywVq2+9qgkrxc452jC3DMW1ubY2iGdgcFMc8wUDBTIQOoHhfq5faXrt2u1lCGZnt6rFxdOTzyhtQhToB3fu3ft287Xdp5RbSKQn9pTAwhSkYsUyDsEHZfNOtQHOAhdDa0o+f5WgKTUBSq1XXOzXLc6ncPm+54CVsrb69noXLxesth2HfDWlPUesuQVXyVg5FlfL3v3Ss5t2f0QBI80xWoABMJBggFrA0AWGy5c/Vfv3n2h6PHv2sNq1a5tat27tZARKm9B0Ll36WO3Zc1jduXNRbdq0cVkz35tKTAMuG3MqcE4FoBJwxo4jmqIGJ5zGBlOvKXQDaf1v4Cx7aY79ohTSnYumLvO+wkxIHW5+atbVlK+a77kWMChrq41Rkg3H9labFwnPNomtmjVgpdg513W47B1x+eym3R9RwOCkNuYKBsBALwzUslkBZy/mM1qn0HM06nsbuBZNORXguhAbunbBYnl9QNfyNOliRjXp2gVfQ/WBZ2AMxTTGAQNggAUDtWxWwMnCHMmThJ5kqtg0rEVTFDDOs7HJthOFDbdljEd76MpDJ8mzRAFDsrrABgbAQGsGatmYgbO1aRR9AfQsWp6sydWiKQoYKGBkOUhhF8FfCxOko+nUpGtHlA3SDQoYg9CMQcAAGODCQC2bFXBysUjaPKEnjSdOrWrRFAUMFDA4+WVorvBXCSquxFCTrpwURAGDk1qYKxgAA70zUMtmBZy9m9KgA0DPQekeZLBaNEUBAwWMQRyq50Hgrz0TPFL3Nek6EsVZw6KAkUUbLgIDYEAqA7VsVsApy4Khpyw9kdQjqZdg0bWsS/BX+KsEf+WEwVvA2L17NycMmCsYAANgoFMG5ufnm/5mZmaU5PUQODs1m9E7g56jS9D5BGrRVBMHrJ2bTxEdQtciZOh8EtC1c0rRYUsGjA02r1FteS2agwEwAAbAABgAA2AADIABMAAGwAAYAANgYFAGUMAYlG4MBgbAABgAA2AADIABMAAGwAAYAANgAAzkMNAUMPSRafyBATAABmpmYGlpqYEvfT0ETllWDj1l6anR1KIpsMqzXYMINixTW+gqU1dOqIwNTgoYS0vnOc0fcwUDYAAMdMZALQ8dA87OTKaIjqBnETJ0OolaNNWkAWunplNMZ9C1GCk6nQh07ZROdJbBAN5CkkEaLgEDYEAuA7VszMApy4ahpyw9kdTL/SGtFl+FDcOGJazKNfkrJ71QwOCkFuYKBsBA7wzUslkBZ++mNOgA0HNQugcZrBZNkegi0R3EoXoeBP7aM8EjdV+TriNRnDUsChhZtOEiMAAGpDJQy2YFnLIsGHrK0hNJPZJ6CRZdy7oEf4W/SvBXThhQwOCkFuYKBkZmYOfON9W1a7fVkydfLpvJw4ffqKtXb6n9+080n589e1jt2rVNrVu3NjhjyjWUNu4A5859tGwe+/a9vKzJgwdfqw0bXlJHjryujh2bWzE/LgHXqlXPLJu7q4n+MtZGEk5DhMbr8iAJp60nV5wxrezvzH9zx2n80Oefro9Kx2ovWK6vcvHTGAbfZsd5TaKGG5LWpRhmdz911yiONtwGr70+ScMqIYag+mtp7XxrZNtYAA/xLE1VzAcMFMSAXRhwA21T2LCnOzu7VS0ung4ioFxDaWMPYOZ4//715mNdqNDFFLuIcerUh+rQofeVbrN+/dMsCxjugu/bAFJtOAQgKQxuMqH/zTEJpOBMteGgpxuUhIpu9ufcE12T9NSONeWrnOzXLjyFClOxNtywppJcSf7aBqvbFroWFLBmTCW0VkvSNYOWXi/pan9EAaNXmdA5GODJgD6xoAsDx49/MAFgByw3b36hduyYW1YoMIWEGzcW1Pbtz64ATrmG0sbt2F0M3X/fvfuV2rz51RVFDbuf0jerULXa/pzSRgJOOyHWNsnx106KVpQ2petJ0UoSTpPAhuyyJqxu8cLHCRf7TelKsXNOWHMSetu2pWC1dQ9xIgWrtLWJEnkbzBxjCAq+EtvEOKf8KIdbSEpUFXMCAwUxYIoAd+5cbJJ//WcXMHwnGsxtGidPvqEOHnxtBRrKNZQ2bQsY+kSH/rtw4R21evVTXpa5BiGxY3huUK3/LQVnqnAjAaeUgDKllRScbrJDCcZ8ixEX203p6lt/uJ6soWBNteGiayoMkeSvuVjt66ToGuKihsIUChgpT+jm+9Qa6RsltmfgBEY3uqAXMCCKgaNHF5pbMPTtFu6JBhOou0WN2OfUa3xjpfqN3UJiTnSEToUY0bgGIbUWMGxnkxR8UDZ4zgElJflxCwFcC2+xAoZZ53xrKMe1KLYOxWxaGlZf0Yb7HkNJKrgWplJBm+2npi3H2xVTOGPfc95vqLglxRBUzGO3o8au7h6JExhjK4fxwQAjBkovYGgqfQ/xfPz4W7VmzXPqwIFX1MLCW1HGawmkJeKUEny4OCjJPjc9U4mupCQhVMBwAzIJyR/FViUXptzNRcqalEpsJfkrpVAjxYap4aeEtYmCtQZ/pfAwZJsuYgGcwBhSMYwFBhgywKGA4aPV3I5y794VtXHjBm+Rw1zHLRH0BVKUAEwiTinBR80FjBR2KXZLSfQlY5WQEFF/OZT8S71Ef20TmtVwKqGmYo2UGKKNDY/dlrKOpmwQBYyxVcT4YKBwBjgWMNzncaTeVMItaaAs/hI25ZpxSkx2Q6cSUm/r4OafoQKjRE19WCk49XVSdK3pBAZFW466tgnDaihgSIgfqJrWhJXKSd/tKLGdmUPI31DA6Fsl9A8GmDPgK2DkPGyTcg2lDYXOubl31ZkzV9SjR581D+50Mbj/5hRwURb+UBtpOEOJogScEhMFFDCeWfHKX9eGOdmuL8A0eGLrtClYScBKOfnGtVhDxSbBhilxRSqhmpmZUUtL59t0VWRbCfFDG2JRwGjDVjdtKXFsyt9QwOhGC/QCBsQy4Ctg5LzulHINpU2KaNPH4uJ7anZ2S9NcSgGDsujH2nBJGCg4Q8kTp2QhhhMFjB+TfS52a69NtRdrKMmvFF1drJITIonrUiimqAlrbD8133H011S86BbfpGOl8DFEmy72RxQwhlAKY4ABxgz4Chgajn496bVrt5chm53dqhYXT08+c6+lXENpE6JTP7hz7963m6/teUi4hYSS1KfacAhAUhikJAsUnG4b998c9Ewl9b4AkjvOUFBcG9aUr3Kz35iuKTvniJWa2EvwV2D9/oce3+180pN6yQXHUlOPUAFDz9e2wdjaggJGqepiXmCgEAZCBQxdLLh8+VO1f/+JZqZnzx5Wu3ZtU+vWrQ0WMCjXUNqEqLl06WO1Z89hdefORbVp08ZlzXxvKuGyMRsNfLjNYk9pU3oQTcGQSor095Jw2pxwfzBg6sSJ0ZY7zlSiK0nTFNZYYl+6n/rW21SSF+KDI9ZYCCLNhmvHStl7pdmw0RwFjOGTjS5iARQwhtcNI4IBMFAYA1I3Zpdm4CzM8KacDvScksACL69FUw6Fxi7NA7p2yWY5fUHXcrTociY16dolb333ZeuCAkbfbKN/MAAGimegls0KOIs3xVYThJ6t6GLRuBZNUcA4z8IecyYJG85hrfxroGv5GkmfIQoY0hUGPjAABloxUMvGDJytzKL4xtCzeIlaT7AWTVHAQAGjtXMUeAH8tUBROphSTbp2QNdgXaCAMRjVGAgMgAEODNSyWQEnB2ukzxF60rni0rIWTVHAQAGDi0/G5gl/laDiSgw16cpJQRQwOKmFuYIBMNA7A7VsVsDZuykNOgD0HJTuQQarRVMUMFDAGMSheh4E/tozwSN1X5OuI1GcNSwKGFm04SIwAAakMlDLZgWcsiwYesrSE0k9knoJFl3LugR/hb9K8FdOGLwFjN27d3PCgLmCATAABjplYH5+vulvZmZGSV4PgbNTsxm9M+g5ugSdT6AWTTVxwNq5+RTRIXQtQobOJwFdO6cUHbZkwNhg8xaSlteiORgAA2AADIABMAAGwAAYAANgAAyAATAABgZlAAWMQenGYGAADIABMAAGwAAYAANgAAyAATAABsBADgNNAUMfmcYfGAADYKBmBpaWlhr40tdD4JRl5dBTlp4aTS2aAqs82zWIYMMytYWuMnXlhMrY4KSAsbR0ntP8MVcwAAbAQGcM1PLQMeDszGSK6Ah6FiFDp5OoRVNNGrB2ajrFdAZdi5Gi04lA107pRGcZDOAtJBmk4RIwAAbkMlDLxgycsmwYesrSE0m93B/SavFV2DBsWMKqXJO/ctILBQxOamGuYAAM9M5ALZsVcPZuSoMOAD0HpXuQwWrRFIkuEt1BHKrnQeCvPRM8Uvc16ToSxVnDooCRRRsuAgNgQCoDtWxWwCnLgqGnLD2R1COpl2DRtaxL8Ff4qwR/5YQBBQxOamGuYGAEBh48+Fp9/PHnav/+E83oR468rvbufVFt3LhhMpuHD79RV6/emrQ5e/aw2rVrm1q3bm1wxpRrKG3cAc6d+2jZPPbte3lZE41nw4aXGhzHjs2tmB+3gGvVqmfUkydfennW35k/t41UnBqvjRU4R1g0CEPG7NZc7mvDTc8UFZJ8FFiVsvV0+TDrkiQbDuGViFXrWZO/Yh3+ngFJ/ppao0v5vu06iod4lqIc5gEGCmHAJPu+6dy5c1Ft2rSx+WrnzjfVtWu3lzWbnd2qFhdPB5FQrqG0sQcwxYv79683H+tChS6m2EWMU6c+VIcOva90m/Xrn14xP06blVnkfQUMN/lz/w2chTiZNQ3o+SMZIS442W3KwiT5KLCGGeC89rbV1W0Pf00xWPb3WIdRwCjFQmPrKAoYpaiEeYCBQhgwBYE//emE+u//fqGZ1c2bX6gdO+bUgQOvqIWFtyb/tgsF5robNxbU9u3PrkBj+ohdQ2njduxutu6/7979Sm3e/OqKoobdD5eAyyzmvl+pKZ9Jxam1tPEDZyGLyQ/TiNmtmWmsDRc9U6yHTqBwtF1gjTOAAsZ8Q5B+LTnXtxxK2lNT/op1mGcMQdWVazsUMLgqh3mDgREYMKcV3F/47cKA70SDOblx8uQb6uDB11bMnHINpU3bAoY+0aH/Llx4R61e/ZSXUQ4Jkr2QU47iu0m9/rdUnBwLGDl6SsWZ4oKD3VKWahQw6kgSfDpLt2GOPwhQfNYXb3C+XTGGGevwj7fmSvHXHBsv5ZrUOooTGKUohXmAgYIZcJ8hETpimDoOryHGCiM5/cZuITEnOkKnQgzl3DYrSgHDx6VEnO4vR1wKNba7U/SsBWcqaJH2iy7HohRlq6qpWJNKcjmuSSGNzb5if8/9WUsUezZ+6sYw3PbUNlil6lrz2kTVv4R2qVgABYwSVMIcwEDhDBw9uqCOH/9AmWdg5BQaKNdQ2vio8j3E8/Hjb9WaNc9NbnuJUcwtCIklvHaAyT0AoSb23I9rA+eP3pkKWlDAKHyz+GF6tSYJIdzc9phYAcP3I4TUUwl24cL3A4wUXWsrwqWeISZVVx67x/KTevac8RYSLgpinmBgZAb0G0Hm5/+gzpy5ouxnYuQUGijXUNpQKTG3o9y7d6V5e0rsTSXcNiskvMutAAUMHveaU+xWcgHDJEN28OyuedzWoth67GopGavhQXoBg1LYkGTDqcReKlbJ63CtxVVq7FxCO8o6ihMYJSiFOYCBAhnQxYvf/OZ486YRu3hh/yIRux3Et/H7fsGwg9quChju8zhSbyrhFoRQEkFfQC0Rp4RAi6IncPJ/KKDtk+a/9Rpqa8vNR1Nbl3siTDJWX4HK8CNN11hiD6wpryj/ewn7DaXYZreRvjaVb3U/zhAFDE5qYa5goCAG7OLF4uJ7anZ2y7LZ5Txsk3INpQ2Fprm5d5tTI48efdY8uNMtjHD/JZCS8NZQwKBschxuOUjpWQvOUAKIhIiy6vFoIz1JkOKrba1Juq61JbooYFz/7vSxnKJ5W38euz1lHcUJjLFVwvhgoEAG9Js79MmLzz//o/rZz2ZWzDDndaeUayhtUnSZPuzCSw0FDInHImOJfew7bgkvcMZ/eeGmJ375C9/DLDnRlbQmwYbrtGHfDx/SThFJjJVScTGn76nrKAoYnFTFXMHAAAxcuvSx2rPncHAkc9uIKXLYDWdnt6rFxdOTj9zCAeUaSpvQ5PSDO/fufbv52p5HDbeQ+G6/cTcCbokgJdDw2QJwDrBQZAyROmmiu5T8y58PH3cfjZmBi00y1pDtSkv+arJhiXsqddnGOowTGFRb6bodChhdM4r+wEAlDPgKCDZ0U8DQxYLLlz9V+/efaL4+e/aw2rVrm1q3bm2wgEG5htImJIUpvpi3pdjtanmIpwm6NHaJbyGx8bl2YPBKKGDUgtPVUHrgbBJAg5u7j6a2RUnrEQWr7+0G+jpuaxIFK2xYnq5GU6zDKGCk1oC+vkcBoy9m0S8YAAPiGJAWXIYEAk5Zpgs9ZekpMdGNKVSL/ULX8/Ic9QdEsGGZ0takKycF8RpVTmphrmAADPTOQC2bFXD2bkqDDgA9B6V7kMFq0RRJPZL6QRyq50Hgrz0TPFL3Nek6EsVZw6KAkUUbLgIDYEAqA7VsVsApy4Khpyw9kdQjqZdg0bWsS/BX+KsEf+WEAQUMTmphrmAADPTOQC0BF3D2bkqDDgA9B6V7kMFq0RTJH5K/QRyq50Hgrz0TPFL3Nek6EsVZw6KAkUUbLgIDYEAqA7VsVsApy4Khpyw9kdQjqZdg0bWsS/BX+KsEf+WEAQUMTmphrmAADPTOQC0BF3D2bkqDDgA9B6V7kMFq0RTJH5K/QRyq50Hgrz0TPFL3Nek6EsVZw3oLGLt3787qDBeBATAABiQwMD8/38CYmZlRktdD4JRgrT9igJ6y9NRoatEUWOXZrkEEG5apLXSVqSsnVMYGVz357o/TxDFXMAAGwAAYAANgAAyAATAABsAAGAADYKA+BlDAqE9zIAYDYAAMgAEwAAbAABgAA2AADIABMMCOgaaAoY9M4w8MgAEwUDMDS0tLDXzp6yFwyrJy6ClLT42mFk2BVZ7tGkSwYZnaQleZunJCZWxwUsBYWjrPaf6YKxgAA2CgMwZqeWATcHZmMkV0BD2LkKHTSdSiqSYNWDs1nWI6g67FSNHpRKBrp3SiswwG8BaSDNJwCRgAA3IZqGVjBk5ZNgw9ZemJpF7uD2m1+CpsGDYsYVWuyV856YUCBie1MFcwAAZ6Z6CWzQo4ezelQQeAnoPSPchgtWiKRBeJ7iAO1fMg8NeeCR6p+5p0HYnirGFRwMiiDReBATAglYFaNivglGXB0FOWnkjqkdRLsOha1iX4K/xVgr9ywoACBie1MFcwMAIDq1Y94x31yZMvJ58/fPiNunr1ltq//0Tz2dmzh9WuXdvUunVrgzOmXENp4w5w7txHy+axb9/Ly5o8ePC12rDhJXXkyOvq2LG5FfOTGnBpHW3NgHMEZ+pwSOj5/UN2uT+zy15fbf+UmBDVilVrKXntdWMEyVjNEu6uv/BX3gWMmtamDsOQ3ruiri14iGfvUmAAMMCLAZPs+2ZtByk7d76prl27vazZ7OxWtbh4OgiYcg2ljT2AKV7cv3+9+VgXKnQxxS5inDr1oTp06H2l26xf/3QVBQyzCUgPLIFzvrFnCYm9xiFdTzcJklyUAtYfC/6Sisc16WoXL9yilLQCRk261oSVUwbSRhcUMDgpi7mCgQEYD3g2mgAAIABJREFUuHv3K7V586srigD20DdvfqF27Jhb1sYUEm7cWFDbtz+7YqaUayht3I7dhMf9NwWPpODSJIG6cCE5OQJOeW9xMPYq1W59v+ACK/8CnE9Xe32SlOjWhNUuXvj2U+h6foCItPsharTh7lnsvse2uqCA0b0G6BEMsGbAFBFChQgNzneiwZzcOHnyDXXw4GsrOKBcQ2nTtoChT3TovwsX3lGrVz/l1UZSAcPeBKQmR25yAJz8T2DUYre+9Uv6KSk3ETT/lrTu+jYW26aBlWdYFFuXUMBAAYOnVfOadWgdRQGDl46YLRjonQFzkuLAgVfUmTNXmvF0UeL//J9fTG6/8B3zNkml/n/3vu7Yd3ZfOf3GbiGhFGMkBSFI7L93D0nJQi2JfS047QVc+u0ytWL1FWwkrUm1Fmt8vxBL0bXtr9+cb1msCWvvCcMAA6CAMQDJGAIMSGDg6NEFdfz4B14o5hkSOYUGyjWUNr6J+R7i+fjxt2rNmueULsQsLLwVlUZqECL1ZIKLCzh5n8CoRU87sTX/jYd48r+FJJXQSyuqunilrr8pnJJ0rSmprwkr95wktrbgBAZ3dTF/MNAxA/o2jlu3/qH+3//7tfrZz2aa3i9d+ljt2XN48haPnEID5RpKGypcczvKvXtX1MaNG1TsTSUSChi+TVliYAmcsh4MWIueoXVLoo8C6/cPo8WtQbwLqyhgLLdjCXGS1hQFDGoUPX47FDDG1wAzAAPsGZj2Vg9KcYLShkKk+zyO1JtKuG/MlA1Zwq9FwCkrKapFz9SaFToiy/mYNqWIwX3dpWA0bYA15QXlf+9br6ToSlmLgbV8G5U0w5S/4QSGJLWBBQx0wIA5ufDo0WfLHnppFxdyHrZJuYbShgJxbu7d5vkdBoNbGHH/zX1jNnhC3JhfAoGTYj3jt4Ge32sgxW5TFoUChpxf6kOJIPe112fDNWEN/XIvRVcUMGSeNkntPaV+T1lbUMAoVT3MCwyMxIA5rXD27GG1b9/LzSzMLSTms5zXnVKuobRJ0WL6WFx8T83ObmmaSy9ghDip5RgzcMpJAH2JApKE1KpX3vc1JUSG/RBm/b0UG64RawyzFF1r8teasJa3M6RnRF1HUcBIc4kWYKAqBh4+/Eb95jfH1bVrt5fhnp3duuxVpPr1pL42i4unJ9e5hQPKNZQ2IUH0gzv37n27+dqeh/RbSFDAkHVrBfSUqafvFjmpxbeasPqKbq4PS0l0a8Nq65g60s79li8Xn9S1yWfDkrFySmBixQu3EIwCBidlMVcwMBADuohx4cJf1aFD7zcj6pMXu3ZtU+vWrZ3MQBcLLl/+VO3ffyLYxg1iKddQ2oRoMCdF7ty5qDZt2rismfSHePo4qWVTBk6cwBhoaexkGPsWIbyFhP9bSGK3fEm7DaomrK6zSy9gmMTe4MbaxH9t6mTDGqiTtmsLChgDCYNhwAAYKJcBSb+OxVgGznJtMGdm0DOHtbKvqUVT99c07r9ep6wKuqYY4vk9dOWpW2rWNema4qKk721dUMAoSRnMBQyAgVEYqGWzAs5RzKu3QaFnb9SO1nEtmqKAcX40G+t7YNhw3wyP0z90HYd3jPojAyhgwBrAABgAAxYDtWzMwCnL7KGnLD2R1COpl2DRtaxL8Ff4qwR/5YQBBQxOamGuYAAM9M5ALQEXcPZuSoMOAD0HpXuQwWrRFMkfkr9BHKrnQeCvPRM8Uvc16ToSxVnDooCRRRsuAgNgQCoDtWxWwCnLgqGnLD2R1COpl2DRtaxL8Ff4qwR/5YQBBQxOamGuYAAM9M5ALQEXcPZuSoMOAD0HpXuQwWrRFMkfkr9BHKrnQeCvPRM8Uvc16ToSxVnDegsYu3fvzuoMF4EBMAAGJDAwP//jK7Mkr4fAKcFaf8QAPWXpqdHUoimwyrNdgwg2LFNb6CpTV06ojA02byHhNHHMFQyAATAABsAAGAADYAAMgAEwAAbAABiojwEUMOrTHIjBABgAA2AADIABMAAGwAAYAANgAAywY6ApYMzMzLCbOCYMBsAAGOiSgaWlpaY76eshcHZpNeP3BT3H16DrGdSiqeYNWLu2njL6g65l6ND1LKBr14yiv7YMGBucFDDOnz/ftg+0BwNgAAyIYOD69evL7juXuh4CpwhznYCAnrL01Ghq0RRY5cbcsGF56xL8Va6/crJWe21BAYOTcpgrGAADvTBQS8AFnL2Yz2idQs/RqO9t4Fo0RUIkNyGCDfe2PIzaMXQdlX4M7hT4UcCASYABMFA9A7VszMApy9Shpyw9kdQjqZdg0bWsS/BX+KsEf+WEAScwOKmFuYIBMNA7A7UEXMDZuykNOgD0HJTuQQarRVMkf0j+BnGongeBv/ZM8Ejd16TrSBRnDRstYDzzzDPJTr/88stkm7YNzLh99N12LkO3//rrr9Xf/vY39dprr02G/vbbb9Vzzz2ntm7dqk6fPq2gy9CqYLyaGMjdrLTvfv755+rEiRMNXa+//rp68cUX1YYNGyb0ffPNN+rWrVuTNocPH1bbtm1Ta9eubdWGMlZKMw44v/rqK3Xjxg31wQcfNHBeeeUV9Ytf/EI9++yzKXiT7zngtMHo9f7tt99Wt2/fVm32QA44Q3vXEDg1xxS/6cpH9XhffPFFs59fuXKl2b9feOGF5n/Uv1xNh8Saikeo2nLAqnl11yS9zu/YsUNt3LiRKutUzzYZ0ob1WB999NFk/dV7Wxv71YSUoKstzJtvvuldWyl+nxKYC1YKH1KwUvylT6ypvvX3xiZNjude4+bEoRxZ2/Dzzz8/yRV9Y5uxPvnkk2VxJ2WepbVBAaMwRXyGqR3wpZdeUm+88UZT2EgFDBoSNWhoA7/mwlIbntCWNwM5QYjxUR/yixcvToJbs3nY7dxNK9WGOlZKhdJx6qdL//rXv/bCeO+999SWLVtSEJvvS8fpgvjwww/V+++/33zcZh0vHWfMbvvGqbmk+k3K/+yAM+bHCwsLk8TPbte37Q6NNRWPULXNsd+hseqC1NzcnHfd+eMf/0h+axUHrCF/0QWbEAc+YkrAaualizHmBwbXLil+n9pwuGCl8CEBK3XN7wtrql/9vS6Ivvrqq5OmdrxoPqQWMHR7s0b5io0ff/yx0j+a6b2pzY9AFBxjtCEVMKgb0BgApI3pKxIYgzSBz1iFhLHGlaYx8JTNQE4QYgIje9MwfqtPDbz11luTjUVvIC+//HJDgrnObCjmmlgbylgUhkvHaRJ5OzGwAxLqvlQ6TlsrN5ihYtR9lI7TYLNtm2KnbpscnLavDeGjBqv+0eFXv/qVeuqpp9T9+/ebE0TmhwgKdg5YfTjefffd5tSJLxgP4eaA1SS5dgJg1uzQr6c+vBywmn3GLriZz4Yo1lD2Ocp+qfl3T5Loz+y1ldpPymfH1pWCldpGAlaKDaVw5u6tlH7dfUnvjb79sU0BQ/dp1l9tj08//XQzFRM7mXiUOr+S23VWwDAE6w7tY9R2sGA2cFcgY2R6w9PHrUNi6c3wzJkz6r/+67+ahED/UY59Ueam+zLtzMar/98EG3ruenzzmT4abh/7tr/XBqIravbRccocfL9k6EXWVM3MptG2kKDn9te//nXya5DG5M6/DY/2wk+5TnPr408fdTIbicYUCgBCR/5KdizMjS8DOUGISbbdhNP2VdPGt6mYdaZNm9hYFPZLx+nDYE5ltNmEOeHUa53+07ePmLWRomVukDWk3ZokYdpff3L01PwMidWM9dlnnzXFi9w/DlhdbH//+9/Vb3/7W9Umyc2136F1DcVebWMyDrrGsA5RhOvKX+3YXsfw5tdue/+k7LsUHx5bVwpWapsUXg5YKTaUwjnN2kTp2859QrlO2wKGr1jhK2q4uZkvd9Vt9N79pz/9aRKXuLc+m/n5cnSdv+r/6Zgm5zbKGIedFzB8g9kFC59AbvIaEsv0bRZP+15he1xN0jvvvDMJHGJHHO25hdrpI3PmHmx3DvrfoWNKdqJCmUOogOEurm02y9DcbNxteTQLP/U63xy0o+hikAnSTZHG/cXG/JKVc+8lZfFAGzDgMpC7Mbv9GLs3R24pwS+ljU8xdyyKqpxw2rdV6PX9yJEj5Ps3ueC0C/l6fTRrI0XLLoOsvuzW4LPXfr2X62eamF+JKFi70tPeu7v2UVOIOnDgwOQZLlKx2pqZ53W1KTCa6znoatYh3wmMIZJ6ytpP2UO6asPBX/UctV761KNeZ3zYKXxIwUrhQxLWVFw2NFZ7PDe/CeVBbQsYegxTSNa2r//0bV/u7YuU3DV025y93rm5q/uDnMtxV/kcqYARE9gkswaATox/+ctfNsUDG7hp5wrkS1BDYhny9Sap+zd9+Y5b2wRR52bamWttcc1n5hSJHVyawMwULMx1vuJIih/K4horhhitDN/uESrfEey2PLpapvj3HeNy70UMHW8KVQ0piw7agIEcBroKpM098KYoRwmSKG18mNyxKLg54bTvT9YFjN/97nfkpJcDTvd0YpsiddcJYF92G3omhCm+UIsYXelpAnn940TXPhrbo+0fNlJ+ygGrjSH39IWxgfn5+aa7mZkZdf78+RQ9we/7smF94vTPf/7zih+0hnouBGXtp+whlDamWGPH0iZWtOPflEhj27A7P0qMba5puw5zwErhI6VpCf6ai2PMWMmds3v3gS931NfkFDD0dTp/+s9//tMMa9+5YOZByV1N7GXukDAPCrXXADM/N0c3n5uTiL78mWJroTadFzDcI5Mu8W6g5goYE8vt2xBrf+6+scPuLzW32MJmX+u28z38R49r3xLhChlaIN2+Y3hiwruFpdi91G15NH21vc6nk+0EbrEi51flaZwB14KBLjZmvcD/4Q9/aE4Y+QqpsVs/KIGlrVJoLIqS0wZbQ+I0eEwA3SZh4IDT/GKv3zLl2wMl6KkTon/84x/Ng1l1gqr/xtBTj9u37bo/hthYh/6lvm+stm36YgKK7Xax7g6hq+by+PHjk6PUBtsYp8L61jX2AEQ7bkvpO+36O62u7vxKL2BMoysFa04bn8YcdC0lVvLx58vtdDuTB8VyTmphzfZhU4Dwrdfu/Hy38+vc/cGDB+qf//znpIDr5plujm2w6BN5P//5z9VPfvKTVm9rarO2rHry3Z9d+aaSFAu4fH3Ym5z9elAzWWq1iRrsT9OOstjFfm1JFRJSWN03kLQNbika5vKTe11IZ/dBSqa41eZBYCmDx/dgIMXANBuzHeC6x+Qo/kJpY+YfGyuFcdqEYUic0wZcpetJKeJDzx8ZmEZPkwyZJLQvH23jxzFtOWA18zc/TrUpLtrYOWCN3ULSBjcHrFobHX/q1wDrtyKZ18Xq59DpP1NsTa1NY2Ol7B9S/JWCNaeNT2MOupYQK4X8I/aWNX2N/QyhVJ4Y88FYDkjJXfW6/vvf/35F0VaPmcpv7WKcmaMujuhbK9u8djqEj3QCg/Ik9DYLgPnVRQcP+vaDVBAR6rvtCYDUQ+8oxQpNZI4xUflx27lvIPGNn2u85rpcHttelzqBYSqSJrnSr45t82Tv1EaK78EAhYHcjdlO6n2vSqQ8KIzSRmNIjSUBp/nF3n6eUdv1z6wlOUfTUxxTtKK0iQURdpCQ0rR0uw092JJSZLex5+Kk+A1FrzZtUjFHX5oOidVgsO+5znlFHwddqXGcJF1tLCZGG+oUURdrsKuFT0OKT6c0nWav6cpfKVhz2viwj+2vVBwpG+pb11D/sVsq9TV2QTQn5zTjUgoYsRzfnKLQMe1Pf/rT5vEN+uCBHZuk9nCtwb/+9S/173//u8n3u8rrRilguEfT3KMtVLFyn90QEja3gOE+48H8EmE/yIq68bnt3DeQtA3gKXPL5ZF6ne8ZGPZD+WznsZ+NobF29bAXyiKFNmBgmiDEFPRCT9+nvKqN0kbPMTUWRcncACQ1NgUDpY1ZC+xn7PjWnBTW0nGOXcCoRU+K31DsktLG/LpmP/PKJPhtXiOba7tDYjX+50sCU75pf88Ba+w1qm0eXMoBq9HTxOe6ePGXv/ylOY3R5lTs2FgpiS7Fpym2zAErhQ9JWFP7W99Yff2nHnbs/jhMzYl9Y8WKC5T80Fz/ySefNA9Ot0+OpE5gmGtjz8+g8B9qQypgxAagAnArPKaq46vEUMWK3Y/oewtJ6teQ3AJG6F5BuzBDLWDYz9PQgc7//u//NhuG/eCvVMBrV8ZCc7Ofop3LI/U63xzsN7vYutgPedE4jNNMY+S4Fgy0YSAnCLEfbuYby31ujN3GXQN9z9Sx21DHSmEuHeeY95tTOU5pZSeSMc27CCo56+mesonZbg5O3d/QmoZ+YbP38j58dAystp1TTuz6cHPQ1Tx03jf/IZL6IW3YFNxcrG1uldHXlqCrjSF1orvNOu1ywwUrhQ8Oa1MKB9Vf+sIa6tcUAXwnde312/wYRs2JfePFChiU3NX+sdn0r+NR/VpUc6o+NIb7g7S5vqsfpkcrYJjF0QekjVg6yL1161bzS73+c99Pqz+jFg9yCxh6DJ146w1MFy20uPaDytrMQW+Q+h5DbRz6mJ4uXug/OyhoU8DwzW3Pnj3KPeKZyyPlOncO5heokC6muNV2o0wtQvgeDFAYyAlCQg/yNePZrx7+9NNPo+uVrs7H2lDHSmEtHaeeP3V9iWHlgNOdf+pIpg8vB5xaz7/+9a+Tfc23X/dht7pPqt+k/E/3RWmj29kBtN7PzKscUxjN9zmajoU1x2ZtHrhg1bGetmH99hr9p3V98cUX1YYNG6iyZif1Q9uwjtN1EqLjUX3CRL/yuO3tQSXoagsTslOqT3e913TtrxSsbdt0td8MjZXqLynHzbXhUL+muB36gda86SP0eu82a22qbSp31RhMIULnti+88EKzBjz//POTE/KxMfQeqP+n1xBzve6ji79oAaOLAdAHGDDGbf/yZCqQ7rFLvYm8/fbbjbG3+UUDLIOBrhjoerPqal5d9wOcXTM6bn/Qc1z++xi9Fk01d8DahwWN3yd0HV+DPmYAXftgFX22YQAFjDZsoW0WA74jSKYj+1YW+2RJVw95yZowLqqagVo2ZuCUZebQU5aeSOrPyxP0B0S1+CpsGDYswYlr8ldOeqGAwUktxnPVR4j+8Y9/NLfY6D/zXuAtW7ZMUJnjXvrY1P/9v/+3eWAM/sDA0AzUslkB59CW1e940LNffsfovRZNkegi0R3Dv7oeE/7aNaNl9FeTrmUwTpsFChg0ntAKDICBShioZbMCTlkGDT1l6YmkHkm9BIuuZV2Cv8JfJfgrJwwoYHBSC3MFA2CgdwZqCbiAs3dTGnQA6Dko3YMMVoumSP6Q/A3iUD0PAn/tmeCRuq9J15EozhoWBYws2nARGAADUhmoZbMCTlkWDD1l6YmkHkm9BIuuZV2Cv8JfJfgrJwzeAsbu3bs5YcBcwQAYAAOdMjA/P9/0NzMzoySvh8DZqdmM3hn0HF2CzidQi6aaOGDt3HyK6BC6FiFD55OArp1Tig5bMmBscNWT7/5aXovmYAAMgAEwAAbAABgAA2AADIABMAAGwAAYGJQBFDAGpRuDgQEwAAbAABgAA2AADIABMAAGwAAYAAM5DDQFDH1kGn9gAAyAgZoZWFpaauBLXw+BU5aVQ09Zemo0tWgKrPJs1yCCDcvUFrrK1JUTKmODkwLG0tJ5TvPHXMEAGAADnTHwP/9zfdm92FLXQ+DszGSK6Ah6FiFDp5OoRVNNGrB2ajrFdAZdi5Gi04lA107pRGcZDNg2iAJGBoG4BAyAAVkM1LIxAyfsliMDtdgtknq5P6TBhjmuPOk5Q9c0Rxxb1KQrJ31QwOCkFuYKBsBA7wzUslkBZ++mNOgA0HNQugcZrBZNUaxBsWYQh+p5EPhrzwSP1H1Nuo5EcdawKGBk0YaLwAAYkMpALZsVcMqyYOgpS08k9UjqJVh0LesS/BX+KsFfOWFAAYOTWpgrGCiUgYcPv1FXr95S+/efaGZ49uxhtWvXNrVu3drgjNtes3Pnm+ratdvqyZMvoyycO/fRsnns2/fysvYPHnytNmx4SR058ro6dmxuRV9DBVyrVj0TxKK/M38pvL5+7OtdgKa/MXFS5mfmTeEi1mZMnFQMIT5c7UvHaeMN2S0XPWOLTBd6UXxgKNtts62E1i0JumoeUjgo2qfalKZr7h7isxu3Lw5YKes0V38N+XbKzt3rSteVsobFYq7Y3lWaDVOwjtWG4ifuOmvPNRbz6Hb29yhgjKUyxgUDghgwxQUb0uzsVrW4eDqIss01dlEiltCbdvfvX2/G1YUKXUyxixinTn2oDh16X+k269c/PUoBwyzyPizuJkspdKSKHGbDCC3++m0rfTysNIYzFSD55hwKtG1cYwRa0+qZE1iVhtNNAnJtO2X/JQSTXejFNflzg0hOfpraclO258NK0dFtU4INU/yVskbbbXzrIBesFO1TfJSENWbrbbGWrmvKr+2EORYrhfZxLrpSeBijDSVuo6yjsZgHD/EcQ1mMCQaYM3Dz5hdqx465ZYUCU0i4cWNBbd/+7AqE1Gv0aQnd1/HjH0z6aLMBuRvS3btfqc2bX11R1LAn2PdmZRbhNot6rC0lmRqjgBHDmbNZURMlt11perbR3U4yUgWBMXG682yD0W4bsmX7875xUpbjlM9RcFB8oASsKW0pWCltxsZKmaO0Asa0a7RbvNBr1BiF1TY+S12bUj4+xp5KwZlqQ8Wf8vux/TWFk2Kb1DacsLbhZai2bW0uts6GYgEUMIZSE+OAAUEM+E40mNs0Tp58Qx08+NoKtNRrTAHizp2LTeFB/01TwNCnPvTfhQvvqNWrn/Kq0OdmlUrWcoLonEBLAx8Tp0s8BYNvU6PwVRLONhh8wVWMt7Fx5to2Bafdpk+clGWZYqsUu6T4wNhY3SSmjf2m7MHta2ys0+jKzYZd7qfFHtN6bF1zsMYSKJ9PmM9KwEpZwyhrT4o3LljbrkM+X+CCNUf7vq/JKV7E5oQCRt+KoX8wUBEDpsgQunct9Muxpih1zdGjC83tH/pWj9A4NtWxW0jMqY/QqZChgxBqkpMKLlPfh4KxoTbl3Pn5gizXZigclobTh8HFmjpt4dO0NJw+3za/0Bq8OW2Gwhlaws06ZH8fwkFNFMb20dR2FUsCKD7ow+deV4KuFPtM+SrFPsbG2sYuYwm777vSdM3F6otP7L6kJLqxuKr0wlRq3crV3l3PS/PXtrjHbB8qYKTW0dj+63uOG05gjKkyxgYDTBnos4DhBgypoEJ/73uI5+PH36o1a55TBw68ohYW3ooyPdRmFUvs7SA49XyLVIEg9H0JOEOJm093n/aU5KkEnDE92/xCEeunBJyxZMe3TrjYKW2GwkkJoEJ4KXaZSob092NjpRQe2mAtwX5jurprjM8+U8Uqij+XoCvF/mL+TLV9Tlip++7Ye2oXoWIKa8r2S9OVwkkqVgrFIxyxUvjou03bvaFtrGvrggJG32qifzAgkIHSChg+is0tK/fuXVEbN27wFjnMdUNtVtTFPbXp5n4/Nk5KcOxqSUkOXHssBWdbvKkA0v2+JJwUnXx8UHxiKJxtl2qKXr4iXKyINzZWqo45haix7LdNYSqmTZsCgNvP2LpS1lUKPop9cMNKWaclFDBi+nLUlbJep2IlFDAoLNLbUPimrDMhn0QBg64FWoIBMOBhoPQChvs8jtSbSoYKuChBwjTBVOraMXG22bQowbb7a5LNbSk422K2MZSU2FOCklzbLgln28U+hNn043vAYSk+6sNK0cK16RBWSl9D+SkKGCsZSPl0rj/rkcbWlbJ/dGUTpWFts4YZjSm+WqKuFKwpO0cBg8IivQ2Fb2pc5OsLBQy6FmgJBsCAhwHqAzntS3OuCRVKUqLMzb2rzpy5oh49+qx5cKfbj/vvoYKQaYJC6qIf2pCHDEBSm1jq+5wAFAWMfl6LG7OnlE1SAmNKm6H8M7WuTGuXKb6G9FEfVrso6Pu+zXFfDrpS5tg20Q1pXJoNp9bgVHEuZh/csFL8MsRXaVjbrGF2ASN2ne/5A329hr3N/CltU3aOAgaFRXobCt9d+RtuIaHrgpZgAAz8wAD1lag2YTnX5BQwzDiLi++p2dktzRRqKmDENpChgq3YHHK+s6+hJB1j4qTMr6s2Y+KkJPPccLZNVtvapem/BB9ts5m584Wu3+8pJrGj8DGUr1J1zVmHqf7BAStFM67+SlmbQ4l7LLksTVeKrVMSal8bjlgpfPTZJmdNCRVKQ8VynMDoU0H0DQYqYUC/nvTatdvL0M7OblWLi6cnn7mFA8o17gaq/5365c9cox/cuXfv280/7XmUfAuJL5BIbbo5G4UeZ6hNOXd+voIVZYNz24yJsysMFLsYE2dukFyynrGlm5LEU9qkEoehNG2zTeVoVpL9DqFrSvvSdM1do31cjrX+Um04ZL9ubNGmqGHGLk3XkD5UrG78ZcdeHLBS96UYziFjJaoNc2jXNm6l7CsubhQwOFgC5ggGCmdAFwsuX/5U7d9/opnp2bOH1a5d29S6dWsnM3eTOco17sbibrwxWi5d+ljt2XNY3blzUW3atHFZU9+bSoYOQlJBo5lPqmCT6odSve7zCGju/Ax+Yzcx7WNthgq0UjhTekrAaWsWsjsuOFNL7rQ4KFwNZbsprKkAX38/LR+lYJ0WB2XdKgUrxQZTiUgqSeSGlbJOj72ntvHXUFuKncf8vjRdKZxQbNnXhiNWCh99tqFyHfI32z7deeI1qn0qh77BABhgy0AtmxVwsjVR78Shpyw9NZpaNAXW8/KM9wdEsGGZ0kJXmbpyQoUTGJzUwlzBABjonYFaNmbg7N2UBh0Aeg5K9yCD1aIpChgoYAziUD0PAn/tmeCRuq9J15EozhoWBYws2nARGAADUhmoZbMCTlkWDD1l6YmkHkm9BIuuZV2Cv8JfJfgrJwwoYHBSC3P/lEs6AAAgAElEQVQFA2CgdwZqCbiAs3dTGnQA6Dko3YMMVoumSP6Q/A3iUD0PAn/tmeCRuq9J15EozhoWBYws2nARGAADUhmoZbMCTlkWDD1l6YmkHkm9BIuuZV2Cv8JfJfgrJwwoYHBSC3MFA2CgdwZqCbiAs3dTGnQA6Dko3YMMVoumSP6Q/A3iUD0PAn/tmeCRuq9J15EozhrWW8DYvXt3Vme4CAyAATAggYH5+fkGhn69qOT1EDglWOuPGKCnLD01mlo0BVZ5tmsQwYZlagtdZerKCZWxwVVPvvvjNHHMFQyAATAABsAAGAADYAAMgAEwAAbAABiojwEUMOrTHIjBABgAA2AADIABMAAGwAAYAANgAAywY6ApYOgj0/gDA2AADNTMwNLSUgNf+noInLKsHHrK0lOjqUVTYJVnuwYRbFimttBVpq6cUBkbnBQwlpbOc5o/5goGwAAY6IyBWh7YBJydmUwRHUHPImTodBK1aKpJA9ZOTaeYzqBrMVJ0OhHo2imd6CyDAbyFJIM0XAIGwIBcBmrZmIFTlg1DT1l6IqmX+0NaLb4KG4YNS1iVa/JXTnqhgMFJLcwVDICB3hmoZbMCzt5NadABoOegdA8yWC2aItFFojuIQ/U8CPy1Z4JH6r4mXUeiOGtYFDCyaMNFYAAMSGWgls0KOGVZMPSUpSeSeiT1Eiy6lnUJ/gp/leCvnDCggMFJLcwVDBTKwMOH36irV2+p/ftPNDM8e/aw2rVrm1q3bi1pxjt3vqmuXbutnjz5cln7nH7Pnfto2Tz27Xt5WZ8PHnytNmx4SR058ro6dmxuxfxKC7hWrXpmBS960vpz8+fy5n5vgzRtueC05+5yYXPgCskNp4slpan7fQl6pmySYrepNiXgTM3RtUWKD3P3UYr2MV8uRVczx5BmVO1jfHDCOi0fpWElBSQ/7K8c12Aqvlp1DfHDyV/bajxG+2njGds+fXuj/gwFjDGUxZhgQBgDpgBhw5qd3aoWF08nkdoFBzdgaNuv6ev+/evNuLpQoYspdhHj1KkP1aFD7yvdZv36p1fMr6SAy2wCLi++RD7VxgXKAaeb8Oh/+4JKLolRl3q6NjC2njk26UsSU/2MjdMksLYdUpLdUDIUs+cSsLqBJAVHjA+7AGD3JQkrBxum6EppwwlrMhj5oUHuOl2SDVOwhnBS1jhuWGN8SLRhiv59tUnxSbEvShsUMPpSEP2CgUoYuHnzC7Vjx9yyQoEpJNy4saC2b3/Wy4Q+CaHbHT/+weR7O6DN6dfdkN1/3737ldq8+dUVRQ17gqVszGYTyNkMfIt/qQWMEE5fUSKVGPlwc9TTxRH7Bb+EkyY5hQg7OTIYKP2MrSdlji42in6+RXJsrBQcbbGF/F0KVgofHLB2pX0pWKnhWJt9112nOWGN7bucbJiqa6hdTVin5YpyPYXPrtqggEFRBG3AABgIMuA70WBu0zh58g118OBr3mtNceHOnYtNUUH/2QWMnH5TBQx9okP/Xbjwjlq9+invvEoIQuwFPidpp1zDBWcbLny4ueB0jbENbn1tCTh9RSdfoSLWLsZDiTjdJMaHt03Rw8ZfgqYpO6QEoxROOGNtY8+l2HBKV9eu29iw3bYEXanhW4wTip1zwZrSnkv8QNU11q4mrF3wldtHyuao/YbWllVPvvubmZlRS0vnqX2hHRgAA5Uz4BYN7GBV/3foiPTRowvNrR36Ng5fHzn9xm4hMSc6YqdCOAWXMZ4Nd7ZplvrMhNiv75QgOpU8lBBU5mzevmtsXUvUM2WTlNsPXD3dNaQEPVNzdLeEUPLntitZU9cXfUWJlC/G/KBEXUO35cX80GDk4qshXak2nPLp0nSlJrOUgo3bhhPWmP9ytOHcMLwmrLkcdXFd23gmNCYKGF2ogT7AABhoGMgpNPiCIzdRye3X9xDPx4+/VWvWPKcOHHhFLSy8FVVu7CDEDYpiv/wYIJTnX5QWbFFwUtqkEikuesaSv1CBr7RnCFASO2piFLLtsfV0izTuuuVbXCjJkC+RLAUrJdlJ6ZryZS5YffuU+zyUVBsOWFN6xgofoSSj5B9IU/ZJ8fvSdKWEqLHiauw5PxyxhtZmbv5K0bWkNj7fSnFO2UdxC0lJKmMuYIAhA7mFBjdh66qA4aPQ3I5y794VtXHjhubZG/YbU+yHfI65MVMTHUpwmdoASsfZlotQoad0nCmduCYKbRKC2IMsSyu8UfTK9U9X6zFttw3OVIBK8WUOWGPF5DYnyThgpdgwhY/SsFLtmmKzHNamVEhJwekrYHLQNYWd695KwVVSmyFiAdxCUpLimAsYYMJA6QUM93kcqTeVjLUxU4LBmEmErncLRWM/9JGCk9KGEmDrNtz0lBRQ2lhyNOUUOMf8j+KbHLCmMBoMeo0xbam6j+WnoTU11w8peDlgpayvHLFScPkSWwlYpynelF5czQ2Xpeqay0fX1+WuoxQ/xQmMrtVCf2CgMgZyHrbpW5z0Z9M+xNNH/dzcu+rMmSvq0aPPmgd3ugUX999jBZdmHiHzafv60FSwUjLOHC5CgUjJOCmbtC+Y5pDsuvOmBIqUZHIsPVPLeiq5T/kvB01zCjFUXy5N19zAm2LnHLBS1iaOWEOxR2rflYA1FRP41iD7GpuD0mw4tT5T9hbpWHM5yr2O4jMhzimfo4CRqwyuAwNgoGEg53WnoSBi2teouv2auS0uvqdmZ7c0X5dawKBusJRNgdKmtACEkhxRcLk8csGZkwCXElBSdOmqzdh6UnBITf5yk3pK4jS2rl1pRrEPDli74qM0rNSwzdWRo64UrLk+zVVXil2bOHHs06oU/UptM208Y3DF+kEBo1T1MS8wwIgB/XrSa9duL5vx7OxWtbh4evKZWzhwK6z63+6vlJR+QzTpB3fu3ft287U9j1JvIWlTwHC5ogQhbpvSApCaCxg52EvS0+fbOTZJ6Wdsu6XMMSdIdoNm/e+xsXaFQ0oBw6dRjp1z0dXdo1NvHOFgw9SwSoKuFKyUwowkXSlrUUl7K0XD0tp0Ec/4bM7FiQJGacpjPmCAIQO6WHD58qfLHoy5a9c2tW7d2qkKGJR+Q3RduvSx2rPnsLpz56LatGnjsmalPsSTsrmaNiaRcosZbtBp/s3xFY25CZR9XenJgq2ji9f3dpmS9ZzWJim2XYqeFKw2ntAtJLF+SsE6LQ7KuiYNqxRdp9W+NF2p4VUssS95Dabiq1XXED+c/LWtxkO27yqeofSDAsaQymIsMAAGimeAa8DVlljgbMtY2e2hZ9n65MyuFk01N8CaYyHlXwNdy9coZ4bQNYc1XNMlAyhgdMkm+gIDYIA9A7VszMDJ3lSXAYCesvREUn9enqA/IKrFV2HDsGEJTlyTv3LSCwUMTmphrmAADPTOQC2bFXD2bkqDDgA9B6V7kMFq0RSJLhLdQRyq50Hgrz0TPFL3Nek6EsVZw6KAkUUbLgIDYEAqA7VsVsApy4Khpyw9kdQjqZdg0bWsS/BX+KsEf+WEAQUMTmphrmAADPTOQC0BF3D2bkqDDgA9B6V7kMFq0RTJH5K/QRyq50Hgrz0TPFL3Nek6EsVZw6KAkUUbLgIDYEAqA7VsVsApy4Khpyw9kdQjqZdg0bWsS/BX+KsEf+WEwVvA2L17NycMmCsYAANgoFMG5ufnm/5mZmaU5PUQODs1m9E7g56jS9D5BGrRVBMHrJ2bTxEdQtciZOh8EtC1c0rRYUsGjA2uevLdX8tr0RwMgAEwAAbAABgAA2AADIABMAAGwAAYAAODMoACxqB0YzAwAAbAABgAA2AADIABMAAGwAAYAANgIIeBpoChj0zjDwyAATBQMwNLS0sNfOnrIXDKsnLoKUtPjaYWTYFVnu0aRLBhmdpCV5m6ckJlbHBSwFhaOs9p/pgrGAADYKAzBmp56BhwdmYyRXQEPYuQodNJ1KKpJg1YOzWdYjqDrsVI0elEoGundKKzDAbwFpIM0nAJGAADchmoZWMGTlk2DD1l6YmkXu4PabX4KmwYNixhVa7JXznphQIGJ7UwVzAABnpnoJbNCjh7N6VBB4Ceg9I9yGC1aIpEF4nuIA7V8yDw154JHqn7mnQdieKsYVHAyKINF4EBMCCVgVo2K+CUZcHQU5aeSOqR1Euw6FrWJfgr/FWCv3LCgAIGJ7UwVzDAgIGdO99U167dVk+efBmd7cOH36irV2+p/ftPNO3Onj2sdu3aptatWzu5jtLGHeTcuY+W9blv38vLmjx48LXasOEldeTI6+rYsbkVcywp4Fq16pkVPOrPQn8256F2pk3pODXGFAYfDy5nHHC6OHy6+/iw9eaC09XUt07YbdzvS8KZWo5jOMy1wPo9E9A1ZU3jfx9al2xbluKvGpPktSlmTZQYg5O/UjxHyjpMwVpKG8r+aM81FtvhIZ6lqIp5gAGmDNjFg1QBwxQ6bKizs1vV4uLpyUeUNvb1Zvz79683H+tChS6M2EWMU6c+VIcOva90m/Xrn17BdCkbs1ncUzyaxNZtlwo2OeBMYfAl/m7gyQGnu0n7gmeXi1ILNTG7TWHw2XKpOFNLNLAuL2Cn+CjFT6Grn4HUfhT6HrqmLIrH91zXYQq7UtYmCtZS2qQ4bxvboYBRirKYBxhgxoA+1aCLB8ePfzCZeSzxvnnzC7Vjx9yy4oIpPty4saC2b39WUdqkFjk3qLp79yu1efOrK4oadj8lBFxmcacm8L52qWs54ExhcBN/bXMlBlpUPUPtQjzYn5euJwUDpU0JOFPLMwUHpQ2wppge9nuKZpS1mIOulLXVtImtbxyw5urqFlw5YM31mBL31VwsPtuOfSZZ1y44bNsHxd8o6w9uIWnLPNqDATCwggFTKLhz52JTINB/sQKG7xSEubXj5Mk31MGDrylKm7YFDH2iQ/9duPCOWr36Ka+SY29W9uJOSeApAbMPaOk4KdjdANoNKPW/S8dJwRBackoqYLS12za4S8JJWf4pARqlzdi2C6zLGWizJklJiFJ+nfqegw1T1lcp/krxaV9cxfnWoLaYpRZr2vLQV3uKL1HiAxQw+lII/YKBihg4enShuU1D35JhihmxAkaojf05pY1LcewWEnOiw5zwCMlTUsBFCZhDBQwXX8kBSC6GtpvczMyMWlo6P5pnxvRMJQK+SZea2FPslqKdr01J/klJfEKJLCWI44DVVzR0sUnBanCYvUljT93i59vHuOjqapvya9/3nLDGEncpNpyz+UnTNcYBd3/N0Xfoayi+RIkPUMAYWjmMBwaEMzBmAUNT63uI5+PH36o1a55TBw68ohYW3ooqUFLAlRMw+hIK32el4wwVNVLP+ij51xPqxp3SnaOeqQJMyG7dz0uyWxQwfmQgltRT7J6Lrm7RIobNsFNy8TiVzLkPhk79MMEVa6x4IWltaht+huybg7+2wRpbv6RhbcNLH20p+4HP52KxHZ6B0YdS6BMMVMbA2AUMH93mdpR7966ojRs3eIsc5rqSNqtUIpv6PhaUccJp40idVOBWwKAWalIBNkc9pf5SHwq+Usmvu3aWpOk0iS4lYOWAlYKDUqjjijW130j6pV7y2tQmJK2lgBGKMfTnHPy1jaYltPX5l70/UuIinMAoQUnMAQwIYqC0Aob7bI3Um0pK2qxyAkZqosEJpy+4oCYTJeOkYkgVL0oLslJ260vwQ5+5n5ekZ2rZdn/VCwVlph/3IbQcsFJsmNJGCtaQTdgclI6VohelUFPaupTyV/M9JXnytS1dVyr+WDJvvpOINYRbOtYcu+jimtD+SF1/UMDoQgX0AQbAwIQBSgGD8oBOShsK7XNz76ozZ66oR48+ax7c6c6v5F89U4lg6vtY4lvSptwGh2lrb34+OzBHmUvGScXALaBM6UkNUKQlCSleOBZrKFpS2pTkp5QiBMUnuSZEOetSqADJQVeKllJsmBIzUfjgpus0uKVjbctNX+2nie1wC0lfqqBfMFARA5QCBuUVqZQ2KVpNH4uL76nZ2S1NcykFjFgyxC3Yyv3Fy6e/21dJwQclgQ0lArHP9XdccEqy22kSXW4+Cqzf7x2+Z0DYn1PalOSrqT2Uksz6Co3mM05Ya1ibutKbk64xzJL9tY3WQ7alcN42tkMBY0gFMRYYEMpAqIDhfq5faXrt2u1lLMzOblWLi6cnn1HahGjUD+7cu/ft5mu7Tym3kKSSYfd7jol9CkPbTa7kt5CkEoWU3iUFlLkBiq9IU7LdtgmMKUU6YJ1vKB3bT6fR1bf/cdXV5SG1Bvm+L2ldaqMrZW+Romvb4qRuz0XXVJgt2V9T2Mf8vuvYDgWMMdXE2GBACAPUAoYuMFy+/Knav/9Eg/zs2cNq165tat26tRMmKG1CtF269LHas+ewunPnotq0aeOyZr43lZgGJW3MOb8IuYmw+XfJT4dP4QxhoASZXPSMFTCMT/nwcrhVxhQmQr7qe7MMB7tNLdm2bqG3N8TalGS7wPojAzXpGluXXJvgWsCgrK8GqxR/TfmzWbND6xantYmKVcKeQ8FaShvKOhpbf/AMjFKUxDzAABgoggFpG3OIVOAswtw6mwT07IzKYjqqRVNNOLAWY3adTgS6dkpnMZ1B12KkqHYiKGBUKz2AgwEw4GOglo0ZOGXZP/SUpSeS+vPyBP0BUS2+ChuGDUtw4pr8lZNeKGBwUgtzBQNgoHcGatmsgLN3Uxp0AOg5KN2DDFaLpkh0kegO4lA9DwJ/7ZngkbqvSdeRKM4aFgWMLNpwERgAA1IZqGWzAk5ZFgw9ZemJpB5JvQSLrmVdgr/CXyX4KycMKGBwUgtzBQNgoHcGagm4gLN3Uxp0AOg5KN2DDFaLpkj+kPwN4lA9DwJ/7ZngkbqvSdeRKM4aFgWMLNpwERgAA1IZqGWzAk5ZFgw9ZemJpB5JvQSLrmVdgr/CXyX4KycM3gLG7t27OWHAXMEAGAADnTIwPz/f9DczM6Mkr4fA2anZjN4Z9Bxdgs4nUIummjhg7dx8iugQuhYhQ+eTgK6dU4oOWzJgbHDVk+/+Wl6L5mAADIABMAAGwAAYAANgAAyAATAABsAAGBiUARQwBqUbg4EBMAAGwAAYAANgAAyAATAABsAAGAADOQw0BQx9ZBp/YAAMgIGaGVhaWmrgS18PgVOWlUNPWXpqNLVoCqzybNcggg3L1Ba6ytSVEypjg5MCxtLSeU7zx1zBABgAA50xUMtDx4CzM5MpoiPoWYQMnU6iFk01acDaqekU0xl0LUaKTicCXTulE51lMIC3kGSQhkvAABiQy0AtGzNwyrJh6ClLTyT1cn9Iq8VXYcOwYQmrck3+ykkvFDA4qYW5ggEw0DsDtWxWwNm7KQ06APQclO5BBqtFUyS6SHQHcaieB4G/9kzwSN3XpOtIFGcNiwJGFm24CAyAAakM1LJZAacsC4aesvREUo+kXoJF17IuwV/hrxL8lRMGFDA4qYW5goGRGdi580117dpt9eTJl8tm8vDhN+rq1Vtq//4Tzednzx5Wu3ZtU+vWrQ3OmHINpY07wLlzHy2bx759Ly9r8uDB12rDhpfUkSOvq2PH5lbMj0PAtWrVM15eXV1MI93e/Y4DThekiyPEg77O4JWA09bR/DdXPW3NXAzS9IxhTdk2t4TI1c7WVpqusXVVkq/aNurbQ6Ri9W2uUm04FlLG1i+O+yolfJYSK1Gwjt2myz0DD/EcW02MDwYKZsAuDLiJhyls2NOfnd2qFhdPBxFRrqG0sQcwc7x//3rzsS5U6GKKXcQ4depDdejQ+0q3Wb/+abYFjFCxwpcY2Qm9+Z5bAGI2uxRuNwCRgtNXvLG54IAzhSGUOHDDqXG0wRqybQ6atsUaSv65YHWTdt96lNIeWAsOdFpMjftekypeuEVIjutwCzmbNVtCrNQG81htU2tk21gABYyxlMS4YKBgBvSJBV0YOH78g8ks7Y3s5s0v1I4dc8sKBaaQcOPGgtq+/dkV6CjXUNqkknV3Q7p79yu1efOrK4oadj8cgsvYr2E2FtOO+68KMRw+G+AaaIVw+vTjFjxTMLQNWvRrjkt8a1obrNx9NLQWpdYobvZLXVcpfHDYY9xCE9WmOevaNgyTipWiNScbpujKfR2mYCylDWWNbBsLoIBRirqYBxgoiAFTBLhz52KT/LsVat+JBnObxsmTb6iDB19bgYZyDaVN2wKGPtGh/y5ceEetXv2Ul+XSN+ZUYuAGnvrfnAsY9txT2GvB6dO0dLulBCSpYpT+niPOkA+mbJsr1hBe39pkPuOCNaUZJTiXgpXi01ywtg25OO81bbFK2W9CuFM+LdWGc+ygz2ti8V3K31DA6FMZ9A0GmDJw9OhCcwuGvt3CFDN89zeH7mcPHbF1CyFmkzSf+8Zy27iUxm4hMSc6QqdCuATShhcbe9vbKjglgqngwuYhtcmV+ou9GyBSCjWu/3ALskL+LUVPF4dvvZOINVakkFDASGkmqYCRwuruvz6f5rYuUcM0znsNFaPtr9z3GyrmmnSlcjJUOxQwhmIa44CBChkovYChJfE9xPPx42/VmjXPqQMHXlELC29FlSs94KIc7/QFlhwf+uhibbvBcSnUUHHaxSuOeppCjbHPWOEtpHXp/ukrXKSKF24By/TBCSs12ZWga6wQU2MBQ8K61Cack2TDMdy16SptHW5j02O3nTa2wwmMsRXE+GCgcAY4FDB8FJrbUe7du6I2btzgLXLUljSUnhy1LdRwDSrb4gwlT6Xr6fPLaYOWkk/UUIqIqaSfo6ahJCCW9HMpNFI19RUk7SIWR11Tp8IkrUupMIzrXpPClSpmcH22VBvcOIHRhq3u2k4bC6CA0Z0W6AkMiGSAYwHDfR5H6k0lHIPLnKShZJyUXzGpyYQ0nKGkt2ScbQJjiYluClPIfzlqmkp0JSV/qaDb6K4TP7utRF2lrUs5axZHXdsEqtxtmIIVBQwKS9226WLPQAGjW03QGxgQx4CvgJHzsE3KNZQ2FILn5t5VZ85cUY8efdY8uNPF4P6baxCSCqY53XJgH131aUx5daG5rmQ9c3BKSxTaFqtK1jO1HknyUR/WVCAaK7Ry1JWC11e8AtaUp5T9vaQiXBumUcBQitOpvzbajtWWsoZS/A0FjLEUxLhggAkDvgJGzutOKddQ2qRoM30sLr6nZme3NM25FzDaJnyhpEFSEB3bBCXgpGheOk4KBl+y5/p46ThjSbrkAsY0gajmjIOuri36MFPsHFhTO3e530vba9oUIlHAQAGjS8/scs9AAaNLZdAXGBDIgK+AoWHq15Neu3Z7GeLZ2a1qcfH05DP3Wso1lDYhmvWDO/fufbv52p6HhFtI3IU/tRH4vpcSRMcSRimJkc/vXE1L15OCQVIBQ2Nx39bU9qGlpWtK0cten6Ulf5RihW994qJrSjuKT3PEGgvdpNlwqICRWr+k6Rpby6RiHTNFScWslL3F1gUFjDHVxNhggAEDoQKGLhZcvvyp2r//RIPi7NnDateubWrdurXBAgblGkqbEG2XLn2s9uw5rO7cuag2bdq4rJnvTSWmAZfNymjhBhqhgITTLSQhTakJg309Fz1TyYJJhEw7rnpS7FZKkkDByj1wtjG6fut7tXaoiCPJT6X4KmVNkoi19gKGvSZx32/ahtVSfuxpi3vI9n3sGShgDKkgxgIDYKBIBjgG0jlEAmcOa+VeAz3L1SZ3ZrVoqvkB1lwrKfs66Fq2Prmzg665zOG6rhjACYyumEQ/YAAMiGCglo0ZOEWY6wQE9JSlJ5L68/IE/QFRLb4KG4YNS3DimvyVk14oYHBSC3MFA2CgdwZq2ayAs3dTGnQA6Dko3YMMVoumSHSR6A7iUD0PAn/tmeCRuq9J15EozhoWBYws2nARGAADUhmoZbMCTlkWDD1l6YmkHkm9BIuuZV2Cv8JfJfgrJwwoYHBSC3MFA2CgdwZqCbiAs3dTGnQA6Dko3YMMVoumSP6Q/A3iUD0PAn/tmeCRuq9J15EozhoWBYws2nARGAADUhmoZbMCTlkWDD1l6YmkHkm9BIuuZV2Cv8JfJfgrJwzeAsbu3bs5YcBcwQAYAAOdMjA/P9/0NzMzoySvh8DZqdmM3hn0HF2CzidQi6aaOGDt3HyK6BC6FiFD55OArp1Tig5bMmBssHmNastr0RwMgAEwAAbAABgAA2AADIABMAAGwAAYAAODMoACxqB0YzAwAAbAABgAA2AADIABMAAGwAAYAANgIIeBpoChj0zjDwyAATBQMwNLS0sNfOnrIXDKsnLoKUtPjaYWTYFVnu0aRLBhmdpCV5m6ckJlbHBSwFhaOs9p/pgrGAADYKAzBmp56BhwdmYyRXQEPYuQodNJ1KKpJg1YOzWdYjqDrsVI0elEoGundKKzDAbwFpIM0nAJGAADchmoZWMGTlk2DD1l6YmkXu4PabX4KmwYNixhVa7JXznphQIGJ7UwVzAABnpnoJbNCjh7N6VBB4Ceg9I9yGC1aIpEF4nuIA7V8yDw154JHqn7mnQdieKsYVHAyKINF4EBMCCVgVo2K+CUZcHQU5aeSOqR1Euw6FrWJfgr/FWCv3LCgAIGJ7UwVzAwAgMPHnytPv74c7V//4lm9CNHXld7976oNm7cMJnNw4ffqKtXb03anD17WO3atU2tW7c2OGPKNZQ27gDnzn20bB779r28rInGs2HDSw2OY8fmVsyPS8C1atUzk7k/efKll2e7jW5gt5OK0+WCI05XKyNuTHNJOG1j1pg52q3GEPM/SZrG9PLxYLc32nKx3xRWn65c115quCFhXaJgdf3ZXMPZhmO4JcQPFF3dNYprDEHFWlo7d49311jXz8y/UcAoTUnMBwwUxIBJ9n1TunPnotq0aWPz1c6db6pr124vazY7u1UtLp4OoqFcQ2ljD2CKF/fvX28+1oUKXUyxixinTn2oDh16X+k269c/vWJ+HAJpd8H3bQCpNsBZjqOltDIBlgXOh+AAAA83SURBVB1YcUzsKTh9wQvHAgYFa6oNBx9N6RXyMo72S8UqTddUkst9XaLuBLFES/fBzV+h6/cM1OSvVFsfqp0pkvl+hGujC95CMpRiGAcMMGHAFAT+9KcT6r//+4Vm1jdvfqF27JhTBw68ohYW3pr82y4UmOtu3FhQ27c/uwKt6SN2DaWN27G7GLr/vnv3K7V586srihp2P6UHITnFCoPPvhY4y3DCUFBsf05pw1FPX/Do2irHRJeiF6VN6Zq6Cb0OQlNJnm8t4pb8GYyUtZjj2ktdGaXZcAp3yrY5+Wub4gVs+Lqan59vaJiZmfnu1dbnU6aC7wkMdLmOooBBIBxNwEBNDJjTCm511C4M+E40mJMbJ0++oQ4efG0FZZRrKG3aFjD0iQ79d+HCO2r16qe8UnIMQlKBlZQAJFWRl4LTTewlJwqpJJBjASO0R0grSvn8jbIW+dpwWXcpGvr051Q8psY4ktclX2wRulXTtOViw1R9YxxIwVqTDefq3sd1qXWUso/gFpI+lEGfYEAwA+4zJNxTDnZQq/87dDTM953dV06/sVtIzImO0KkQrkFIiCdpQbQPp+TgI1WskZLYo4Cx3FO5J7qUwJNzAcNWi4JVUlGVmtRzt+HQ3ul+XtuzEqTqmrp9QUqxptS0JBYDmLjPly+ggFGqopgXGCiUgaNHF9Tx4x8o8wyMnEID5RpKGx9Fvod4Pn78rVqz5rnJbS8xarlsVrGFPVW80N9LwCm1gBHDZbSVEDynihcaq9RCTW2260vk7XWKy3qUU8CQYsO1FzB8J1E5Pp8nJ7SEDeMWkhy7oVwTigPcokXMBnELCYVptAEDlTKg3wgyP/8HdebMFWU/EyOn0EC5htKGKoW5HeXevSvN21NibyqRGkhLCEBSpxKk/NpZS2JP0VOC3foKMShgLF+9pa67kopwlMK4u29z1JUaV7jaSsYqZR2uuQjXxq6HbEuJd1KxHQoYQyqGscAAIwZ08eI3vznevGnELl6YDdytlMY+p17TVQHDfR5H6k0lXIOQ2HFm33cScEpMArvYzDk8aIxSvJCS/NWiqU8vasLAcT2Krbm+gNt8xhFrLFxxTwPavEjDGrNnqVglxQ/U9agmGx47Felif0QBY2wVMT4YKJABu3ixuPiemp3dsmyWOQ/bpFxDaUOha27u3ebUyKNHnzUP7nQLI1J+MaIk8zZfXIMtGycFMyecFDy2hlyDrFDAEvNnc1Sbk56xhJ6iNTesKGAst+CQxhx1pey1qV9JORRW2+B07V2irtJtWOo63NaOx2yPAsaY7GNsMCCYAf3mDn3y4vPP/6h+9rOZFUhzXndKuYbSJkW76cMuvHAvYFA23Nivf1x+BaTgpLThElS2PUHDNXim/GodKtLoz7nomUrmJdluTC/qd5x0payvMTvniNW310q14dqxUuwbNpyKPvE9lQEUMKhMoR0YAANkBi5d+ljt2XM42N78KmqKHHbD2dmtanHx9OQjt3BAuYbSJjQ5/eDOvXvfbr6258H9FhKXx1CilEoUSw9AcnG6uEvHmUp0Q8GkVJyuP3PEWZOmKb1qLGBwX3vJAcJ3DV2sXP2VgrlmrC4/HPZViqa+tVqyDVM5GbIdpRDq0wlvIRlSJYwFBpgx4Csg2BBMAUMXCy5f/lTt33+i+frs2cNq165tat26tcECBuUaSpsQpab4Yt6WYreT8BBPk+BrXL6no4d44XYUP4bTTu7Nf3N7O4eNz9UspqtknLGkl0PgXIumvjUm5ySR7oeDrpRiDUV7jlhjoUtsjQZWZkHfD0UpKfEDlf2abJjKyVDtUnsGJbbDMzCGUgvjgAEwUCwD0gKuENHAWawJZk0MembRVvRFtWjKtYCRazzQNZe5sq+DrmXrkzu7mnTN5WiM63ACYwzWMSYYAAPFMlDLZgWcxZpg1sSgZxZtRV9Ui6YoYJwv2g6nmRxseBr2yr0WuparTS0zQwGjFqWBEwyAARIDtWzMwEkyBzaNoCcbqcgTrUVTFDBQwCA7RcEN4a8FizPF1GrSdQqaBr8UBYzBKceAYAAMlMxALZsVcJZshe3nBj3bc1b6FbVoigIGChil+yJlfvBXCkv82tSkKyd1UMDgpBbmCgbAQO8M1LJZAWfvpjToANBzULoHGawWTVHAQAFjEIfqeRD4a88Ej9R9TbqORHHWsChgZNGGi8AAGJDKQC2bFXDKsmDoKUtPJPX/v70rCJHiiKLlPaB4WHJyb3sb9JCAl2jQHDMuEj0Y4iHEXdxbiHuJq1mIK7mo8bayEljYEESQ4GwIhKBkvUaCMidz01PYgyjkbqheatJTU931u+3trv//29vO/Or+/73/f1W9qenBpl5CRmvpS6hX1KuEeuUUQ1DAOHXqFKcY4CsQAAJAoFEElpeXs+v1ej0juR8izkbTpvOLgc/OKWjcAS2cWuAQa+Ppk8QFwWsSNDTuBHhtHFJcsCICLgezn1GtOBbmQAAIAAEgAASAABAAAkAACAABIAAEgAAQaBUBCBitwo2bAQEgAASAABAAAkAACAABIAAEgAAQAAJ1EMgEDHtkGn9AAAgAAc0IDIfDLHzp/RBxyspy8CmLTxuNFk4Rq7zcdREhh2VyC15l8sopKpeDIwFjOFzn5D98BQJAAAg0hoCWh44hzsZSJokLgc8kaGjUCS2cWtAQa6Opk8zFwGsyVDTqCHhtFE5crAYC+BWSGqBhCBAAAnIR0DIxI05ZOQw+ZfGJTb3cD9K01CpyGDksoStrqldOfEHA4MQWfAUCQGDXEdAyWSHOXU+lVm8APluFu5WbaeEUG11sdFspqF2+Cep1lwHu6PKaeO0I4lq3hYBRCzYMAgJAQCoCWiYrxCkrg8GnLD6xqcemXkJGa+lLqFfUq4R65RQDBAxObMFXINABAnv2vBe865s3j0evb2+/NPfvb5n5+avZa2trS2Z29qiZmtpf6DFlDMXGv8Ht2z+P+TE3d3LM5MWLf8z09Mfm0qUvzJUrCxP+cVtwWX7yXOQDynPn20iN08afj1VSnI7bEOeS4pSUt7GWjVh3EOKWv2W8xuZMSbH6OPi9SVqsPrec55pYb5I038Ri1dSHY1ik8n6VPoqHeKbCGvwAAokg4Db7IXfyE/eJE1+Zzc1HY2b9/hEzGNwojIQyhmKTv4ETL54//yV72QoVVkzJixjXr/9oFhdvGmtz4MC7rAUM1+BDAoa/kOS8sESc/6dpERacNgpa+Iy1cUk1iljHa7RIVJYm1uR5D9U1p76EHJ5EQMJ8A15jCKT5ftmHc34fhYCRJofwCgh0hsDTp3+bQ4c+nRAB8g49fPinOX58YczGCQkPHqyaY8fen/CfMoZi41/Yn2z9/ynxcFlwueYeavKU16TGaXMiH7+EOF2el3EuIc6iBQtHPmNNG7HyrNMYr37/CdlzqVVKrLHeJCVWTfUa41SSCKeR1yp13aUtBIwu0ce9gQBzBJyIUCRE2PBCJxrcyY1r1740Fy58NoECZQzFpqqAYU902L+NjW/N3r3vBNnhsODKN/ZYk/cXI+5/qXFyFDAofMZsJPCpaTGJWGUKGJR+zKFWqyxdynqTtFhDaw532kZSrBLmG0oOa+rDFDxSsanaR3ECIxXm4AcQSAQBd5Li/PlPzK1b9zKvrChx+vRHo69fFB0xjB0Tt9fyj9nmx9S5btlXSChiDMdPFiiNXsLRXkqcIbGG26KSEmfIRkKcmhaTmmL1RcXQ/9zyt2iKdr02/z735w/FliMQMHaeByYlh8tEGk4fgMTyNtSHJKwhKHGnblO1j0LASJ1R+AcEWkbg8uVVs7LyQ/Cu7hkSdYQGyhiKTcix0EM8X7/+1+zb96GxQszq6telKHJbhJRtePOTAPdFNGVjL2FjRIkTAsZyVsO9Xs8Mh+std8VmbqdNwHC16dDj3o/KBIyQMC/1YY9+Hvv/c5tPq1S3llglzDdV6tVfR0jO4Sr53qZtKOfK6g0CRpvs4F5AgAEC9mscW1t/mYsXPzeHD/cyj+/c+c2cObM0+hWPOkIDZQzFhgqh+zrKs2f3zMzMtCn7pRJukxVlw6tlY68lTgkLSsoCxdV33pZbfZb1qNDmz9pLP5IuoU6pc4/kHKbUsKR69TmHgAEhuWofgP3bIVC0FoCA8Xa4YjQQUINAXlyoIzRQxlBsKID7z+OI/VIJtwUXVcDg/qkCJU6pG/vYwtm+LyFvcSrhMcsH0Mb6sEZey2qWW62G+KVwyrEvxXI5JEi51yTwSuVaSqyUPJYSKzW3U7aDgJEyO/ANCCSEgDu58OrVH2MPvcyLC3UetkkZQ7GhQLWw8F32/A4Xgy+M+P9zm6woG3sJnwLG4ix6XyKfUoUaLCZ1PdhS6sma2CaQW08qiqds/pV4iqhMvIBYs05ZjiVngzknOUpKHYKAwYsveAsEOkPAnVZYW1syc3MnMz/cV0jca3V+7pQyhmITA8ZdYzD43vT7H2TmGgQMiZNymYBR9h63zUJMqHE5zP0ZApTj5xKEt6IeJbFGEeu4AJXHQ4tY4+c1t/4bW1NImmtisZYJNlJ41dSHqXynYFeVF3yFJAXW4AMQSAiB7e2X5ty5FbO5+WjMq37/yNhPkdqfJw3ZDAY3RuN84YAyhmJTBJd9cOfZs99kb+f90PAVEh/r0KaX2wKEMqGFckFKnEWbIfe6lDh9niVviBDrzq832D9u+Vs2TWvi1cdBU736sUvKYWnzDeo1oY0F0ZUqfRQCBhFUmAEBTQhYEWNj41ezuHgzC9uevJidPWqmpvaPYLBiwd27v5v5+auFNv6mmjKGYlPEhTsp8uTJT+bgwZkxMy0P8XSY2+ClfmJfxD/XI8yaT2A4LiXlbWyuQKzyBAwbkSZeyza7Ujb1eT79muY618R6U74fc18/xGLVWq8xXLp+n8oLBIyumcL9gQAQ6BwBKQuuGJCIM4YQr/fBJy++KN5q4dRigVgpGcHPBrzy44ziMXiloASb3UQgn4MQMHYTaVwbCAABFghomZgRJ4t0JDsJPslQsTHUwikEjHU2OVnVUeRwVcR42INXHjxJ9hIChmR2ERsQAAKVEdAyMSPOyqmR9ADwmTQ9tZzTwikEDAgYtQoksUGo18QIacgdTbw2BFkrl4GA0QrMuAkQAAJcENAyWSFOLhlJ8xN80nDiZKWFUwgYEDA41WWRr6hXCSxOxqCJV04M5nn5D5rfc9r6nv3TAAAAAElFTkSuQmCC"/>
          <p:cNvSpPr>
            <a:spLocks noChangeAspect="1" noChangeArrowheads="1"/>
          </p:cNvSpPr>
          <p:nvPr/>
        </p:nvSpPr>
        <p:spPr bwMode="auto">
          <a:xfrm>
            <a:off x="155575" y="-16462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3670" name="AutoShape 8" descr="data:image/png;base64,iVBORw0KGgoAAAANSUhEUgAABDEAAAFqCAYAAAADe8EeAAAgAElEQVR4Xux9X6hWx9X+eB9QhNpc6VXluznoRQKFNhq0TSDkaEP84DPEi5Iqnrs0SiE/NYdEJTdq0qtjlVDBYK0gqUcJpKkSLR+5SCjK6XdhoBdKL4KFoJB7f52dzOm8c+bP2vvde/asNc8LIZ73nT0zz/OsNbPW2v9WPf735+2331bz8/MKHzAABsAAGAADYAAMgAEwAAbAABgAA2AADJTKwCq3iDEzM1PqXDEvMAAGwEAWBpaWlppxpK+HwJnFnLINAj2zUZ1toFo01YQCazazyjoQdM1Kd7bBoGs2qjFQgAFvEePcuXMgDAyAATBQJQPXrl1bvjJNFzGkrofAKcu8oacsPTWaWjQFVrkxN2xY3roEf5Xrr5ysVa8tKGJwUgxzBQNgYHAGagm6gHNwU8o6APTMSneWwWrRFEmR3KQINpxlqcg+CHTNTjkGdBhAEQMmAQbAABjwLIzmGUG4EoO/edQSbAEnf1t1EdSiKYoYKGJI8F74qwQVV2KoSVdOCqKIwUktzBUMgIEsDNSyYQFnFnPKNgj0zEZ1toFq0RRFDBQxsjnVgAPBXwckd8Sua9J1RJpbD50sYjz11FPLnf75z39Wa9euXf77m2++Uc8999zy319++SV5Al9//bX6y1/+ol599VXyMbGGZp5t5tDlGN8c7t27p/7617+q999/v/l5y5Yt6plnnlFbt26d4IsCtK85UcZCGzAABvwMdN2w9Lr2+eefq+PHjzcdv/baa+qFF15QGzZsmFg3b968udzm0KFDK9YKvbam2lDGSunLAedXX32lrl+/rj744IMGzssvv6x+9rOfqaeffjoFb/l3DjhtMN9++61666231K1bt1SbPY0DTjumsDHnwKnHo/gNxf8obfR4X3zxRRPrXL58uYkNnn/++eY/6qerpjmxhjQ1GKnacsCqMblrkl7nt2/frjZu3EiVdapnneS0YT3WRx99tLz+6r2tjf1qQkrQ1RbmjTfe8K6tVJ+OicwFK4WPlDFzwUrxlyGxpvrWvxub1HvEqVOnVhzi5oahXNHk5aF+7LHcnJ4yz9LatCpi/P73v594Ur9+Ku0vf/nLZUzUjUof0Hey3qW/Lse4AurN7JVXXvHqqo3o8OHDrQoZfcypNCPDfMAANwa6bM56o3zxxRe9UC9cuLAc4JrNym7objipNtSxUryXjtPdY2w87733XlMspnxKx+li+PDDD5eL4m321dJxxux2aJyaY6rfpPzPDgRjfrywsLCc/OW03dxYxy5i5NRVF6Xm5ua8y44bI8fWpi6+mlvXEK+6aBPiwIe5BKxmXrogY04yuGsOxe9T+w0XrBQ+JGClrg1DYU31q39380g7XjTHU4sYur1Zo3wFx08++UTpE2d6b2pzIoiCY4w2rYoY7sLlbtBtgpASkvU+5vDuu+82Z1hsg9Bn0f70pz81Qag2lpdeemkMbTEmGAADHRnoEoiY4MjeOMxmoq8eePPNN5c3F3tdMMeZNcQcE2tDGYsCvXScJpm3kwM7KKHuOaXjtLVyAxoqRt1H6TgNtmn3xS44NT8Uv6H4H6WNwfr666+rX/ziF+qJJ55Q+qpNvRbo76hXoXLA6ltrTGzkC8hDaxMHrCbRtWM+Yw+xs58uZg5Yjb/YBWPzXY6CTV/+aoo/9hUl+jt7baX49FB7ap9rEwUrtU0K79g2TMFBsaEUzq57K6VfV3u9N/r2xzZFDN2nWX+1Rk8++WQzFRM7mXiUOr+S25GLGJpUHZzbTq9JNd/7FoQ//OEPzSVb+mNfMu2r2pt+9SavNz1dGNBE66sc7EuxzbG6zenTp9UPfvCDJjnwFST0ohSag56T7xhdpdL/6XlTLv00fbiX5ehCxrPPPttgtznT+D7++OPlszM6mNGXm5vbdHxzonKixbQvZfdV4VLj6/mmxivZoDE3MNAHA102Z5Nwu0mn7dOmjW9jMYlNmzaxsSg8lI7Th8FcndFmI+aEUydJ+mP2zqGLGDnt1iQK054F6qKn5jQnVjPWZ5991hQwun44YHWx6dtrf/3rX6s2ia7ugwPW0MmvtifFuGPNUYjry1/teF/nDubqaXttpey7FB8eW1cKVmqbFF4OWCk2lMI5zdpE6VuvHaYAGrrVqW0Rw1ew8BU2qDkfNZ92c3Pdf9u8msKZaUMuYujNSN86Yqrq5iyD+V53aBaE0OV2ZtELFTFCl/3YAb97rNsndQ62E5tj7Et4bRJj9wDal6bpdv/1X/81UXSx+wnhs6turqF24cQe0+6bMj5lvDYGhrZggCMDXTdnF6vxJ3MVGyUAprTxceqOReGdE057fW57qx4XnGY/MUV8e1+VoKfBpwtQGqP+6D1cP+PEnC3KiVOPNZSPmmLU/v37l5/pIhWrrZk5gdOmyGgHpH29FWooXc065LsSI0diT1n7KXtIX204+Kueo9ZLXxWt1xkfdgofUrBS+JCENRWX5cZqj2dyaZNnmts93CvY2hYx9BimmKxtX3/0LWDubbiUnC+V0+u+Q7l5l7yaooe9Z6x6/O/P22+/rXybh5mYPpugrywwSbEJRsz3drBlKkk6SNFXUdgPADUFA9+CYfo0RQtDri/JN0LoDVOf5XD76zIHG6t96WcqkHRvqzFXcPzkJz+ZOAPjXtbkuyzaxdGGE83Tz3/+82ZM2+gM55TxKeO1MTC0BQMcGegr6TVrg9mQKIESpY2PU3csCu+ccNr3K+s19je/+Q058eWA09xqYPa7tmd2td6l4ww9I8LMnVrI6AunCeb1Q2P79lHfyRo78JKE1V5rul6F0af9Dqmrjmf/+Mc/rnjWSa7nRFDWfsoeQmljEhD7RJ5JslJxsT3Psf3V5YxLEaNL/EDB2qWNz+446Erxl5yxkjuWfeJC58u+vNcuEsRyaB8OffXFv/71r+Ync+eC3Y6S87XJp0O5ubki0cQ5bdaPmD7kKzE0cYYM/eRUDSp2K4ceVE/2/v376u9///vygh8TwPdQHd2PfZ+hW2gw4EILcps5mEtt9BmEn/70p+qHP/wh+WnTupr2f//3f8sPDDLzMoUcnxH6hAkVY9y2XTihBMUUDSgOjzZggDMD027OOtD93e9+15xttgNASuBIaWNzGxqLwj8nnAaPCaLbJA0ccJoz9+bJ5JT12tW4dJw6Kfrb3/7WXNU5MzPTTH8MPfW4Q/uo0c+XAOY+Yz80VtsOTQzR5Taaae03h66ay2PHji3f7mWwj3F12NC6xh6K2CYJGVtXd50svYgxja4UrF3a+OIJDrqWEiv5+DNXrbnP0jG5qL2GdrkSQ49p+7Cdj5r5tMn5KPm0u+5Pk1dTY1jSlRi6+GAq7HpT1meLTMXFJVcD/e1vf7tikbcXvdgi4pt4qvrUxxzshcPemPTloG1enWW/ctW+pJISlIYMtQ9O2owfG49iWGgDBjgzMM3mbAe57q1olAIFpY3hNjYWhX8uOKcNukrH6Z6N0Xgp67XLS+k4QzbZFus0OE2iaxLRoXy0jR/HfJUDVjN/c5atTYHRxs4Ba+x2kja4OWA1SZB+RbB+UL15lax+Hp3++F4FOUSyO+2eStk/pPgrBWuXNlx1LSFWCq3vsbev6WPsZwp1LWKkYonYFYP2syq75PRmrzUn9AwPumjTNq8OcdjqSgz7MhDdoanquOSayosucvzoRz9qbm9wH3LZphJqT5660HSdgyH9H//4h/rnP//ZnEWlvG/Xd9ahi9H1cYzhq8++KAkR2oABKQx0DTDtYMv3ClDKw8MobdxErM3rRvtIGnLhNGfu33nnnYlb83IlvblwxgIJrRf14Z6l223oYZe59KT4DcX/2rQZ4+G7vsB96PVIj2nfg93l9X1d7TenrtQYNLUXcsDqw2DOHue6mqiPNZiStFN8OqWp/n1sXSlYu7TxYeeCNWVDQ+sa6j92e6U+xi6KdsnnQrkgJae220yTT9t7ETWvpuhh2rQqYuiD7GArdHWEaWPe2GFXmyjPxDBnRkzRhHI1Q0jgNnMwfcSe5eGSa18Ku2fPnuVA22zm9tzdZ1JQ8HU5JmS4lL4obdoYGNqCAY4MdN2czaV5oafyU17jRmmjOU2NReG9dJxmPbKfi2TW3Dav6Swd59hFjJQtUWyS0mZsPSl+Q8FBaWPiHvtZVSYuyGG7ObGatcaXCFLWITsg7fpgz1w2HHvFapuHmXZdk3LqavQ0MbEuYPzpT39qrsrI8ercvrBSknaKT1NseWxdKVi7tPFh54I1tTYMrauv/9QDkN3b8oYqYlByvq45vV0zaJNXU/ToXMTwBSEuub6nkeqrGfQr48wVC/Z9OGZDD91/R3muRJc5uMfYbxqxSYy9nUQb4ltvveW9dUb3Yc89hM9+yrU7pz45oYxPGa+NgaEtGODIQJfN2X7gmQ+zKeD67kF0r/ZKtaGOleK+dJxj3n9O5TillR2I23rErvCzN3/qVRj6GM56ulfbxGy3C07dX25NQ2fa9PyHfrBnbqy2nbexWVtnDrqatwn47DNHYp9TV1N0c7G2uW2m67rUt7/aGEJX01DW8iH21DGwUviQgJXqL0NhDfVrityhq2jNvM0JsaGKGJScj5LTh3yqS16d0sLdM8jPxNAHGuJj9+rodmbi5k0d+tLC5557bvkhd3oj0PfV6cKGfVmavjpBbwQ6+dfH2g8AiwV2PgJTc/Ad0+V9trqQ8b//+79NgKTx6I/G9Mwzz6x43aqLb/fu3cq+7NI3pz45SY2v554ar42BoS0Y4MhAl2A69IAkg98E9nq9+PTTT5cfAqyLuFu3blVr165dpirVhjpWivvScer560LGzZs3o3xJwOliaHuLRddkgWpLKZvU41PaaD0//vjj5myu/vjsfwg9dZ+5seox7SBaJ3/mNY8pjOb3Lj46FtYuNmvzwAWrjpG0Deu32uiP1vWFF15YEe/FNOaCVRcydCytY1t9pYl+HXLbW4VKwGprEbJTyvqV8lsuWCl8SMBKXfOHwhrq1xS4zd0CbjvzVk9TMByqiKHHpeR8XfJpg6lLXp3Sw94fo0UMakdoBwbAABiQwkDXQIQbfuDkplh8vtBTlp4aTS2aAus5ecb7PSLYsExpoatMXTmhSj4TgxMYzBUMgAEw0AcDtWzOwNmHtZTTB/QsR4u+ZlKLpihioIjRl8+M2Q/8dUz2hxu7Jl2HY7H/nlHE6J9T9AgGwABzBmrZsICTuaE604eesvREYo/EXoJF17IuwV/hrxL8lRMGFDE4qYW5ggEwkIWBWoIu4MxiTtkGgZ7ZqM42UC2aIgFEApjNqQYcCP46ILkjdl2TriPS3HpoFDFaU4YDwAAYkM5ALRsWcMqyZOgpS08k9kjsJVh0LesS/BX+KsFfOWFAEYOTWpgrGAADWRioJegCzizmlG0Q6JmN6mwD1aIpEkAkgNmcasCB4K8Dkjti1zXpOiLNrYcOFjF27drVujMcAAbAABiQwsD8/HwDZWZmRkleD4FTisV+hwN6ytKzJk2BVZ7tGkS1rEuwYdiwXAbKRLbiFatlThOzAgNgAAyAATAABsAAGAADYAAMgAEwAAZqZwBFjNotAPjBABgAA2AADIABMAAGwAAYAANgAAwwYWBFEUNfPo0PGAADYKBmBpaWlhr40tdD4JRl5dBTlp4aTS2aAqs82zWIYMMytYWuMnXlhMpbxFhaOscJA+YKBsAAGOiNgbffvjbxbAGp6yFw9mYyRXQEPYuQoddJ1KKpJg1YezWdYjqDrsVI0etEoGuvdKKzDgxoG0QRowNxOAQMgAG5DNSyOQOnLBuGnrL0RGIv92RaLb4KG4YNS1iVa/JXTnqhiMFJLcwVDICBLAzUsmEBZxZzyjYI9MxGdbaBatEUyS6S3WxONeBA8NcByR2x65p0HZHm1kOjiNGaMhwABsCAdAZq2bCAU5YlQ09ZeiKxR2IvwaJrWZfgr/BXCf7KCQOKGJzUwlzBQMEMPHjwjbpy5abat+94M8szZw6pnTu3qnXr1gZn3faYHTveUFev3lKPH38ZZeLs2Y8m5rF370sT7e/f/1pt2PCiOnz4NXX06NyKvkoIulatemp5XiG8lDY2ON3e7isXTndcd07m7z5w+sbKhTNmlBStpm2TCydVT82Hq6mN0eYr1W4Mu00tt2318vGhv4v1k0vTabF20dXVvBSssTXT1Ytqw6VibWvDKT/18VGKrq6N+vabFB8pOy8Fa8qf3d9DazqHtakt1lD7mrD2xZmvn5CPUOIB6vpi2qGIMaSS6BsMVMSAKTDYkGdnt6jFxVNBFtocYxcmYkUM0+7evWvNuLpYoQsqdiHj5MkP1cGD7yvdZv36J1fMb+xAxA0ofAEGpY2vWJA7GTQbWihgtL+fFmdoLCl6pjTPgbNvPUNBUMwucuBMLd0pLUyyO619c8XKVdfUmunTlSvWvmw4lRBztWHKfuRiLwFrau3y6RVKMEtfh9tijRUwasHaF2dt+qH4EqWNz9/wYM82SqAtGAADKxi4ceMLtX373ESxwBQTrl9fUNu2Pd35GH3VhO7r2LEPlvuIFTHcJMv9+86dr9Tmza+sKGzYExwzEImdETG4KW3cYFwf6x43NE4zXpvNyW7bBmdsrKFxxpYECoa+2gyNc1o9KQkghYuhcaaWeMoc+2rDAWtXXXOvRyldKWtmV6zucSXqSilqdMFfIlYXB8VfKdjHxtrGxm08XbTnhpVawDDtbE6kYG1rH32172JfVH9DEaMvldAPGKiUAd+VDeaWjRMnXlcHDry6ghnqMaYIcfv2hab4oD/TFDH01R/6c/78O2r16ie8io25YVGCKUob30acM2lIFSMoGEJtXNFSY0nQk8LFkDhTHFMCRAoGSj9D4qQs4X3hoPhAqVi72oOvUGC+GxsrZc2kaM9BV5+dd000Yprq30rRte2+4SZRFO1LxZrSu4v2nLDG1nVpulL2sJxtKPxS1l7fnHE7SU4lMRYYEMqAKTSE7meL3XuaOubIkYXmVhB920doHJvW2O0k5oqR0NUhJQTTlADYDa58f1M2hVxBiA8TBadpY3TXmFLPQ/H1mwtnKlAMBft9cZEL5zRBictRSk+fHefCmSqotLFLij+WiJWy1tg8GAwpXX1r+di6UjSiYKX4cylYbczu+krBESsMlLCfUpNXClaK9qXpOg3+VGGDE1YKD7H1XArWMVKQIeMFFDHGUBRjggFhDAxZxHATP0oi63uw56NH36o1a55V+/e/rBYW3owqMOaGRQmm3MAzxEkpQcg0RQxqYO1LQEoIoil6UtukuMhlt9SgJGV/vgSZUgjKhTNWxEhpQcFB0X1srJS1pq1/hwodJWBN2SwFq2RdYz4bwl2CrqliC0UzivYlYp12LSrZX/sIpX3xq6s1F1374KPPPqixgm9dofobbifpUzH0BQYqZKC0IoZPAnP7yt27l9XGjRua52zYb1KxH/w59oblC6RTSVMq+PZtErlwUjYjXxGCElimglP9ey6csaTXfWiYrScFJ6VNLpzUwKSvdqUFlBQtKIlDKHCzbSOXprFti7K2UPHa7Tjo2sWGKfZRgq6ptZOCI6an+U0i1hDuErGmdA4VplJ+zwErJRyn2LkUrBQ++mxDXT9DNpjaV3AlRp9qoS8wUCkDpRcx3OdzpN5gUsKGZTg1CY29GaQ23dTvuYPL2osYZoM2vLsPWaXoRWmTy24pgQmlja9wRQm4c+GkFqW64rCPC9kGR6wUPnxtxsRK8S9qoYfS15hY+8TBsYjRdT+irAel6pryyVTBojR/7TPU5uyvffIwRF/UOIDazi12oIgxhGroEwxUxgD1IZ02LV2OCRVLUnTPzb2rTp++rB4+/Kx5mKfbj/t3iYFI2yJGjBP7Hdvz8/NN05mZGbW0dC5FZaffuwaNlOCCQ9LrI62Nnu7GHUocctltKuBI/U7RLIY5F05K0kJJ4qbhgxtWCh9j22/IHylrJsUmKOvW2Lr2hYOid0lYKdpQMJVow5TN2T454mvf5g1oJelKwU6xea66ToN/yGMpex+lTUwX3E4ypILoGwxUwMCQr1h1Fy/9d+qhcfYxZm6Li++p2dlnmp9KLmJQgixKm1CgbnOXKwipuYhB0aqvNmPqaewtFpBQcFL6yYVzmqCXgoPCBwesFByUNmNjpayZFByUNmNjpcyR0oZi52NjpcyRgpXSphSsbcNOF5tkrC43NWFtaxfTtKcUJ6aNF3AlxjQK4VgwAAaWGdCvLr169dYEI7OzW9Ti4qnl79ziAeWYaYoY+mGee/a81XRhz6P020koAQWlTWqzzhVwUYIEU1zyva3GfZ5E6hW77u+5cFKTXkpRp0ubXDipenZNClPBTy6cseWd4n8pHD6bd4/hitXHj8Yb8+USsKbWTIpmlDZjY3X34mnX35itj401hC2ldclrcN+hZ01Yu+xLJdhw35oP3V9q/0v9Tl1HcSXG0EqifzBQAQO6YHDp0qcTD8vcuXOrWrdubbCIQTlmmiLGxYufqN27D6nbty+oTZs2TqhQ8oM9zeJtJhxK2k0g6iYH1GQ618acqrb3idM3Vi6cqaS3D5wxzXPhDAW8Ifyh1yj77NbG5/aX+zao1LId04KCw/RfgqbTYKXgoLTJZb8prO6eE3tFeGztrU3X0D41tq59+SJXG6bYe6wwHdq3xtaVgqtNGw7+2gbP2G2pcV9on6f6G4oYYyuN8cEAGCiKAWmbc4hc4CzK7KaeDPScmsLiOqhFU008sBZnfr1MCLr2QmNxnUDX4iSpbkK4naQ6yQEYDICBFAO1bM7AmbIEXr9DT156UWZbi6YoYpyjmAPLNrBhlrIlJw1dkxShwcAMoIgxMMHoHgyAAX4M1LI5Ayc/24zNGHrK0hOJPRJ7CRZdy7oEf4W/SvBXThhQxOCkFuYKBsBAFgZqCbqAM4s5ZRsEemajOttAtWiKBBAJYDanGnAg+OuA5I7YdU26jkhz66FRxGhNGQ4AA2BAOgO1bFjAKcuSoacsPZHYI7GXYNG1rEvwV/irBH/lhAFFDE5qYa5gAAxkYaCWoAs4s5hTtkGgZzaqsw1Ui6ZIAJEAZnOqAQeCvw5I7ohd16TriDS3HjpYxNi1a1frznAAGAADYEAKA/Pz8w2UmZkZJXk9BE4pFvsdDugpS8+aNAVWebZrENWyLsGGYcNyGSgT2YpXrJY5TcwKDIABMAAGwAAYAANgAAyAATAABsAAGKidARQxarcA4AcDYAAMgAEwAAbAABgAA2AADIABMMCEgRVFDH35ND5gAAyAgZoZWFpaauBLXw+BU5aVQ09Zemo0tWgKrPJs1yCCDcvUFrrK1JUTKm8RY2npHCcMmCsYAANgoDcGanmIE3D2ZjJFdAQ9i5Ch10nUoqkmDVh7NZ1iOoOuxUjR60Sga690orMODODtJB1IwyFgAAzIZqCWzRk4Zdkx9JSlJxJ7uSfTavFV2DBsWMKqXJO/ctILRQxOamGuYAAMZGGglg0LOLOYU7ZBoGc2qrMNVIumSHaR7GZzqgEHgr8OSO6IXdek64g0tx4aRYzWlOEAMAAGpDNQy4YFnLIsGXrK0hOJPRJ7CRZdy7oEf4W/SvBXThhQxOCkFuYKBgpm4MGDb9SVKzfVvn3Hm1meOXNI7dy5Va1bt5Y06x073lBXr95Sjx9/OdG+S79nz340MY+9e1+a6PP+/a/Vhg0vqsOHX1NHj86tmF8JQdeqVU8tz8vlxEeobm+3s49325t2JeC05+ZicOcd+z3GVwk4p9WTonlpOPWcfbbbhguf5iXg1NhcH0v5KWcfpWCl6Fq6n1LXo5qwGk5C629oryl1nwmtpaFAxfVrTjYcC74oPh3TvpR1mBRgtmzk2rpkrC2pITdvY19mP227h6KIQZYDDcEAGIgxYIoQdpvZ2S1qcfFUkji76OAuYm37NX3du3etGVcXK3RBxS5knDz5oTp48H2l26xf/2RxRQxfshNb3M1m0WUDmJ+fb/Drt7CM+UDnFIbY7ym+xg5AUvPzFWtCBQA7qHTbcMDZhouQ5mPj9AVclAJcSlNfv1ywUnRNtSkBa8y/QgmdT3spWLvw4a5nJemaDEasBtx1jWFN2ad9bMnrcBs9qW19eLnaMBVz3+3a2JfZ91L7Y0gXvJ2kb/XQHxiojIEbN75Q27fPTRQLTDHh+vUFtW3b015G9BURut2xYx8s/24n4l36dRc69+87d75Smze/sqKwYU9wzA2LEji5AYbmLJVElZog2fOKnekLYaTwJU1Pg7mks0Up7Xz2F0oKUzYxpp5tcaSwuAtjSZpSsfal/di6uvZIWVt8NkzhgwNWCh8xGzHHl4K1bVhGTcTsdhywUuyToj0HrF01L20dbotjzPZt7Iu6P8ZiHhQxxlQbY4MBAQz4rmwwt2ycOPG6OnDgVS9KU2C4fftCU1jQH7uI0aXfVBFDX9mhP+fPv6NWr37CO6/SNmfKppAqYvh+LwGnPa9U0pDCGEqKS8BpG9o0esb4Kg2nm+BQcFOOKRFnKJlL2XfKLjhgpehKaVMC1pRelDVIClaKL1L4KEHXtmFWai8K9ccRa2jfTPkCZ6w+/bjtrW1teuz2KZ+irJu+4hKKGGMri/HBAHMG3MKBvSm6hQkb6pEjC81tHvqWDl8fXfqN3U5iruyIXR2i51fS5hzigBJgckiQUoFSCoPrOj6+JOnJLdCi6BtLhEotvqWCYF9ikEr4uGKlBJ++Io8vIC3l9rZUUcqsM6H9zcXGEatvbY09H8K0d9uUtP5SQ61YwhXTniPWUBEjtfdyxppav0v3V6odl9QORYyS1MBcwAAYWGagS7GBknx27df3YM9Hj75Va9Y8q/bvf1ktLLwZVa+EzXnaIDkVgJRQrEkF+pQg2i2Y+ZIKKXqm+CoBZ8zuqMluynZLw5lKeLsmCSX4aCrYD2GPccIl2Q0F3e4aE7Nrzlgp628qMSnVhmMBQEpP9wHa9o9KAVIAACAASURBVN8lrk2UUFVSgZWCN2XbKGJ0YTF8DGWd6NJG+xuuxOhXK/QGBqpjoGuxwU1WfMGhLykNjRcj3tyacvfuZbVx44bmWRz2m1TsB3+WFoikktdYIhH7bUyclA0rFWiE9C49AOmiJ4WvMfWkJLs+W0z5MperE7pomirWlJoAUrCGtOaUAFJ8zmiY4oTbmkT1Z8oaXNq6lArQ2hZb7fbcsIbsl7L3csVKwVa6v6ZsuLTfU+sjZb/wtUERozSlMR8wwJCB0osY7vM5Um8wKXFzNptA2wCrxCJGFwypQk0sMOGuJ5WvknDGzuyZ9cIUKFNtS788nRKgpew3xEFJmoYwUOyT0gZYx9v8Yz5ITXRDRbnSdE2xTLFVKVhT61JMe266tinMoYiR8hL67132R6oPoohB1wEtwQAYCDDQ5QGcvqTTJDXmtz761X3Nzb2rTp++rB4+/Kx5mKdbdHH/LnFztosYMUP0vWa1tATJTmJ9WEKviqUE2r6gi7ueVL5KwdlGp1QQ7eurFJyxpJ67j04T8Pt8kBKUlqQrCjYrLaCNX3O+OoFiq1KKGFRNS1+Huwbn3PbWrjjHOs5nNxTOKW00JhQxxlIW44IBQQx0eRUqpYjRR7+mj8XF99Ts7DPNsCUXMdoGUL6EIRRguZxzSBpSWCh8jYmTMr82CWOMjzFxpuwwVqyIBdIlB8/UBCDFTayfEjTtUmhyj6H4QSlYY3pRcFDacMDq26N9D/ZMFc5LwxoLvdquRa6dS8FK0Z4T1rbhtmsHkrG25Ybavq/9MRXz4JkYVEXQDgyAgSAD+tWlV6/emvh9dnaLWlw8tfydWzxwFyf9txsQUfoNTUo/zHPPnrean+15lHw7iY8jymZACZylFjFcuykpAOlbz9SGPubbHbrYaeqYUosYqXn71iSuPkrB6rYJnYHj/kwMX0FHMtbYehMq9pS0/rYN2VK2nrJzLsluCieKGE9NxKJcdG1r70O1b2tfvnWVsofiSoyhFES/YKAyBnTB4NKlTycelrlz51a1bt3aqYoYlH5DVF+8+InavfuQun37gtq0aeNEs9If7GmSX19hh7K4hwJM+9jSNubUxpc6S2awlfgMhb70LLWIYeNz7TP2WsbQrUMx+x3bbttg7ZIEluSjbbBSbDzWZmxdKYmbbZeh9YbShhNWyl7CSddYaJbag0yyVfJekwo92/h0yetwCuc0v3MuxE2Du49ju9iX8au28QCKGH0ohj7AABgQxUBpAeZQ5ALnUMyO0y/0HIf3IUetRVPNIbAOaUnj9Q1dx+N+yJGh65Dsom8KAyhiUFhCGzAABqpioJbNGThlmTX0lKUnEvtz8gT9HlEtvgobhg1LcOKa/JWTXihicFILcwUDYCALA7VsWMCZxZyyDQI9s1GdbaBaNEWyi2Q3m1MNOBD8dUByR+y6Jl1HpLn10ChitKYMB4ABMCCdgVo2LOCUZcnQU5aeSOyR2Euw6FrWJfgr/FWCv3LCgCIGJ7UwVzAABrIwUEvQBZxZzCnbINAzG9XZBqpFUySASACzOdWAA8FfByR3xK5r0nVEmlsPjSJGa8pwABgAA9IZqGXDAk5Zlgw9ZemJxB6JvQSLrmVdgr/CXyX4KycMwSLGrl27OOHAXMEAGAADvTIwPz/f9DczM6Mkr4fA2avZjN4Z9Bxdgt4nUIummjhg7d18iugQuhYhQ++TgK69U4oOWzKw6vG/P2+//fby5tHyeDQHA2AADIABMAAGwAAYAANgAAyAATAABsBAFgZQxMhCMwYBA2AADIABMAAGwAAYAANgAAyAATAABqZlYEURQ18+jQ8YAANgoGYGlpaWGvjS10PglGXl0FOWnhpNLZoCqzzbNYhgwzK1ha4ydeWEylvEWFo6xwkD5goGwAAY6I2BWh5EBpy9mUwRHUHPImTodRK1aKpJA9ZeTaeYzqBrMVL0OhHo2iud6KwDA3g7SQfScAgYAAOyGahlcwZOWXYMPWXpicRe7sm0WnwVNgwblrAq1+SvnPRCEYOTWpgrGAADWRioZcMCzizmlG0Q6JmN6mwD1aIpkl0ku9mcasCB4K8Dkjti1zXpOiLNrYdGEaM1ZTgADIAB6QzUsmEBpyxLhp6y9ERij8RegkXXsi7BX+GvEvyVEwYUMTiphbmCASYM7Njxhrp69ZZ6/PjL6IwfPPhGXblyU+3bd7xpd+bMIbVz51a1bt3a5eMobdxBzp79aKLPvXtfmmhy//7XasOGF9Xhw6+po0fnVsyxpKBr1aqnkjzG2ujfzMfVgwtOG4PG4rMraThDvsMFZ8zxYxjMcRJwaiwUrDZXri+X5KOp7SeG1fVhuy9j61ywhrDYPptqwwWrq3lor5Hor6G9Roq/pvw5tX5xteEQ7licIQ0rRfsh21D2A9/4vv0RD/YcUin0DQYqY8AuIKSKGKbYYVM0O7tFLS6eWv6K0sY+3ox/79615mtdrNDFEbuQcfLkh+rgwfeVbrN+/ZPFFjHMQh/jMdbGXfBLTZCmwWACLTeBsP8uJQCpBWeqgBHTipOeqaU95X++BNFNnEqx3b6x+nTmipUSbLttuGB1E3ZfYp+ycy5YUzgk+WvKnyWtw8BKYWD8NqkTdr74CVdijK8bZgAGRDCgr27QBYRjxz5YxhNLvm/c+EJt3z43UWAwBYjr1xfUtm1PK0qbVGDhLnx37nylNm9+ZUVhw+6nhKDLLOipqyw0x742lO9Kxxk762dsi9IGOMtYYihaUdqUoGeKUQoON0H0+bJErAZ3qUXVrtr69Az1xUFXin1S7JwDVgoOCh8csKbs21fA8PkssFKYRBsqA11iXRQxqOyiHRgAA1EGTLHg9u0LTZFAf2JFDN/VEOY2jxMnXlcHDryqKG3aFjH0lR36c/78O2r16ie8mMbenO3FnBJcpSrYpSYNFJw+gdoeV7qefWk8Ns7UEjkNTvvY0nFSkwCfX3JM7KnrTyrJ56xrCpvrGxywUuyT4tOcsPriCTeOie0/nLFSbJjbOpzak2K/14R1Gp76OJZSwPDtqyhi9ME++gADYEAdObLQ3LKhb8/wXfaVKjbYAZMpgIT6ifUfu53EXNlhrvQIyVZSIEJJEKht3MISN5yxoNrYhItR/106TkoiYNpwwZkqPoUCZgoXJelJDYKphQ3ORYyYbVKSQw662hgNJl+S6+It+XlEqfAllrRL8lfqmlVDEcO3XnFcm1K2TV2/OaxN02Ad+1gUMcZWAOODATCwzMCYRQw9Cd+DPR89+latWfOs2r//ZbWw8GZUrZI2LGqBgvuDICk4Q4GVW7goOdjy4aQkAj6fKhknNSFwNaVwUZJ/ppb9VGLv4uWmqdEv5YOhopX9PQddKf5LacMBKyWRleavKTuV4K+pNcvlIFSs42LDbfCathzX4S44SziGWsDwrUe4EqMEBTEHMCCMgbGLGD46za0pd+9eVhs3bvAWOsxxJW3OlOSe0ia0AczPzzewZ2Zm1NLSudEssSsGbkE0JcHxBVLccIYMyZcEpBJgdz0pyT9jDpNKeCi2wAErxTZTyaH+nQNWql372tk8ccBKsU+K9hywpvTy7Z+l76nTbuap9YurrhReUMSgsNRPG8oaEisu4e0k/eiAXsAAGPiegdKKGO6zNlJvMClpc6Yk95Q2vk1AAk7KBlg6TgoGSpuScKaSe/N77MG0oTYccKb0Sv1usEvA6tpCCDsHrLUUMaj2SWnHUddUAh9Lqko5MTBNQCpVVwonPuwcbZiCtYQ2lGIpihglKIU5gIFKGKAUMSgP7aS0oVA6N/euOn36snr48LPmYZ7u/Eo+00spUFDacC9iUIIq2xZKPevZdcOm4OcaaFHst1Q92ya1BodZc0LHm9vDOGhKsc2Qb9rfc8DaVm8Oa5IPE9U+Kdpz0zW0RsdiDU7+SomZJOo6DW5uNkzBWkqbaf0NV2KUoiTmAQaEMEApYlBen0ppk6LM9LG4+J6anX2maV5DEYNbEBJLZLv8VmrSW3MRg2KTlDYcAkoKjlDyaD/fRhrWmC9LwUrRngNWin1Kw0opqMYKclx1dbWWpmsqTjRxYejZYlJ0pfCQs00f/oYiRk7FMBYYqICBUBHD/V6/7vTq1VsTjMzOblGLi6eWv6O0CVGqH+a5Z89bzc92nzXcTuLTwN0wStqYKUFTSGf3WAk4KcWOknF21coXTHLEScFBSRJL8tHY1pXyQXMs9yIGVdcUH1x0pSS3UrC2Tah8tsBVV8paxHUdpoTcKe0l6UrhI1ebFO+p9UfrgiJGLrUwDhiohAFqEUMXGS5d+lTt23e8YebMmUNq586tat26tctMUdqEaL148RO1e/chdfv2BbVp08aJZr43mJgGJW1YlEU+daWCwVXya/5CSXtI29hrDbnhtBO8kFaUNiXZbSrhrQGnSXJSWG2uOCcKZt3XeGJvS5JwtpOKlcPa2yYsiRWbOWO19XT5CNmr8W9uV0611ZuzrhSsFO257K0UvCW1ocS3qf0RRYySFMVcwAAYGJ2BWjYs4Bzd1HqdAPTslc4iOqtFU002sBZhcr1PArr2TmkRHULXImSoehK4EqNq+QEeDIABHwO1bM7AKcv+oacsPZHYn5Mn6PeIavFV2DBsWIIT1+SvnPRCEYOTWpgrGAADWRioZcMCzizmlG0Q6JmN6mwD1aIpkl0ku9mcasCB4K8Dkjti1zXpOiLNrYdGEaM1ZTgADIAB6QzUsmEBpyxLhp6y9ERij8RegkXXsi7BX+GvEvyVEwYUMTiphbmCATCQhYFagi7gzGJO2QaBntmozjZQLZoiAUQCmM2pBhwI/joguSN2XZOuI9LcemgUMVpThgPAABiQzkAtGxZwyrJk6ClLTyT2SOwlWHQt6xL8Ff4qwV85YQgWMXbt2sUJB+YKBsAAGOiVgfn5+aa/mZkZJXk9BM5ezWb0zqDn6BL0PoFaNNXEAWvv5lNEh9C1CBl6nwR07Z1SdNiSgRWvWG15PJqDATAABsAAGAADYAAMgAEwAAbAABgAA2AgCwMoYmShGYOAATAABsAAGAADYAAMgAEwAAbAABgAA9MysKKIoS+fxgcMgAEwUDMDS0tLDXzp6yFwyrJy6ClLT42mFk2BVZ7tGkSwYZnaQleZunJC5S1iLC2d44QBcwUDYAAM9MZALQ8iA87eTKaIjqBnETL0OolaNNWkAWuvplNMZ9C1GCl6nQh07ZVOdNaBAbydpANpOAQMgAHZDNSyOQOnLDuGnrL0RGIv92RaLb4KG4YNS1iVa/JXTnqhiMFJLcwVDICBLAzUsmEBZxZzyjYI9MxGdbaBatEUyS6S3WxONeBA8NcByR2x65p0HZHm1kOjiNGaMhwABsCAdAZq2bCAU5YlQ09ZeiKxR2IvwaJrWZfgr/BXCf7KCQOKGJzUwlzBQAEM7Njxhrp69ZZ6/PjLidk8ePCNunLlptq373jz/Zkzh9TOnVvVunVrg7OmHENp4w5w9uxHE/PYu/eliSb373+tNmx4UR0+/Jo6enRuxfy4BF2rVj01MXdXE/2j3cb9HTgLcChrCjE93d/smRtdpegZwsoNp+t/+u+Uj7ptuGhq26PWz4dTynpEwSrJhg3emK6xNhxt2LczSFqDqTtfbE+SoqvLhc/OpWKl2sHQ7XycU/0ND/YcWh30DwaEMGAXB9wg1RQ3bKizs1vU4uKpIHrKMZQ29gBmjvfuXWu+1sUKXVCxCxknT36oDh58X+k269c/ybKI4S76oU3A1sltw2FjBs7w4lGLni4DHOzWJOwx/6O04YLVTmJjxRru65FbwKBi5WrDFF1TbbjZcJtwjeMaTMWX2nsl6moSZ64nfKjaltQuxHmokGhrgysxSlIScwEDhTKgr1zQxYFjxz5YnqG9kNy48YXavn1uolhgignXry+obdueXoGMcgyljduxuyC6f9+585XavPmVFYUNu5/SN+fQGTH7e0ob4CzD4ShaUTf0+fn5pql+NXBpbxmj4kyd8S3dbn3FCTvRM2snhQ8OWF1slIKqjw8pWGP6G9ySsNp4azuLLbWIIW1touz0BnNtNkzhZqg2Mc6pMQ+uxBhKHfQLBoQwYAoBt29faAoA+mMXMXxXNphbNk6ceF0dOPDqCiYox1DatC1i6Cs79Of8+XfU6tVPeBXiFGDaAKQVMULuUyNOn51LOVtE0dPGz9U/Kcmt24YL1pSGkpKirlg52nAKq2uvNSWANWHlXnRMheIpO+eyDqdwlvR7inNqzIMiRkmqYi5goEAGjhxZaG7H0Lde+C79Cl0OFrtMjHIMpY1LV+x2EnNlR+jqENMX1w2LsinYbYCzQGezphS7IkFSAO3arauKlGKN5CJGqJjqS35CbTmuR6GrTiTacOoKqZB9c9SVsjNIWoMpeLkWWKnYYmuVVBtuy81Q7adZW1DEGEoV9AsGBDJQehFDU+57sOejR9+qNWueVfv3v6wWFt6MKsNxw3I3AUlnPmMJUi04U0mi/l2q3boac8TZpYAhRdMYdu5F1VARwy28SbDhaRKNkm9z6xKmhbjgujZROJBgw11wcl2HKVhLaZNaW2L+hiJGKSpiHmCAAQMcihg+Gs2tKXfvXlYbN27wFjrMcRwDEUow7WoHnOU6XNurMLgGWqngxXd2jKPd1l7E8OGXuh6FVhWJBRsXay1XJ6CIwbNoTtnxa7FhChe52qTiABQxcimBccCAcAY4FjHc53Ok3mDCLUlKJbzGJPXZQc6BNHB+p6SUADoVuNhLKWe77VrAkFiYMvuHxsZ9PaLqKqUQR/HXWhJAKWswNVytRdeQT3OLCam6ltIutbagiFGKUpgHGGDOgK+I0eUBnJRjKG0odM7NvatOn76sHj78rHmYp4uB8xnB1OIfO1PGaWMGzv8oKSGArkVPaqIrQVNfsp5an2soTqGIcU3hdpKUJ5T7u6S1icJyTQUbCh852qTiARQxcqiAMcBABQz4ihhdXoVKOYbSJkW56WNx8T01O/tM01xKESN1ZYJ7X7abUHEpYgBnuoChW0DP1GqQ//dUcJYqcnDR1GbWhznEg8QiRk1YY0Vy8xtHG46tFDGfBtb8a2zfI6KI0Tej6f66xHgm5sEzMdL8ogUYAAPfM+ArYuif9KtLr169NcHT7OwWtbh4avk791jKMZQ2IXH0wzz37Hmr+dmeh4TbSbokR+4xHAIu4Jy0bu4BdC16pooTRtUUHxx8lJLI+vjguB4B65fRWKiGBJD7GkwNZiWuTRTsNdgwhYecbVDEyMk2xgIDFTMQKmLogsGlS5+qffuON+ycOXNI7dy5Va1btzZYxKAcQ2kTkuPixU/U7t2H1O3bF9SmTRsnmvneYGIalJ44GA18uH1PxTftuL2qEji/e26A/eEcQNeip0nYQ+uS0ZTCR+lrkQ9jKiDluh4B61Mr1iNKUYejDcdCPM5rMDV0lbo2UfCjiEFhqd82qT3Dd1WxnoFeW3AlRr9aoDcwAAaYMyAt6ArJAZzMDdWZPvSUpacJ0qQ9T6D29Qi6npPnqN8jqmUNhg3LtWFOzokiBie1MFcwAAayMFBLIAKcWcwp2yDQMxvV2QaqRVMkRXKTIthwtuUi60DQNSvdGMzDAIoYMAswAAbAAM5oq5mZGbW0JDOQriXYAk55S1ktmqKIIXPtha7QVcKqXNM6zEkvFDE4qYW5ggEwkIWBWjYs4MxiTtkGgZ7ZqM42UC2aItlFspvNqQYcCP46ILkjdl2TriPS3HpoFDFaU4YDwAAYkM5ALRsWcMqyZOgpS08k9kjsJVh0LesS/BX+KsFfOWFAEYOTWpgrGAADWRioJegCzizmlG0Q6JmN6mwD1aIpEkAkgNmcasCB4K8Dkjti1zXpOiLNrYcOFjF27drVujMcAAbAABiQwoD9RgDJ6yFwSrHY73BAT1l61qQpsMqzXYOolnUJNgwblstAmchWvGK1zGliVmAADIABMAAGwAAYAANgAAyAATAABsBA7QygiFG7BQA/GAADYAAMgAEwAAbAABgAA2AADIABJgysKGLoV+3hAwbAABiomYGlpaUGvvT1EDhlWTn0lKWnRlOLpsAqz3YNItiwTG2hq0xdOaHyFjGWls5xwoC5ggEwAAZ6Y6CWhzgBZ28mU0RH0LMIGXqdRC2aatKAtVfTKaYz6FqMFL1OBLr2Sic668AA3k7SgTQcAgbAgGwGatmcgVOWHUNPWXoisZd7Mq0WX4UNw4YlrMo1+SsnvVDE4KQW5goGwEAWBmrZsIAzizllGwR6ZqM620C1aIpkF8luNqcacCD464Dkjth1TbqOSHProVHEaE0ZDgADYEA6A7VsWMApy5Khpyw9kdgjsZdg0bWsS/BX+KsEf+WEAUUMTmphrmBgJAbu3/9affLJ52rfvuPNDA4ffk3t2fOC2rhxw/KMHjz4Rl25cnO5zZkzh9TOnVvVunVrg7OmHENp4w5w9uxHE/PYu/eliSYaz4YNLzY4jh6dWzE/bkHXqlVPqcePv5zAob8LfUxbCTgNRhuvywVwjrRwJIb12a3vELcdNz01phhWSbabwmr7K3c/TXmVNF1Dviltn0npav8uYW2K4XXjCNtnOa7DVKzS16Y2Np6j7TT7Ix7smUMhjAEGmDJgEn7f9G/fvqA2bdrY/LRjxxvq6tVbE81mZ7eoxcVTQeSUYyht7AFMAePevWvN17pYoQsqdiHj5MkP1cGD7yvdZv36J1fMj9PmbIIMd9OVlgzGcLobIOfAEjgnLdfHByf/NEm9/r/PRyXZbgqrXcDw8cFN11RCZOvNeU1qG7rUglXC2gQb/o4BaetwW58ds/20MQ+KGGOqh7HBQOEMmKLAH/5wXP3P/zzfzPbGjS/U9u1zav/+l9XCwpvLf9vFAnPc9esLatu2p1egNH3EjqG0cTt2F0T37zt3vlKbN7+yorBh98MlmDYbr/Qz2jGcIez29xL0rAWn7Ych3bnoaQfHoaulfFdQcT3bSVmPYm046dom+bOLN1yvgmsTptRQxJCwNsGG/QWM2vy1jW/33baP2A5FjL5VQX9gQBAD5qqF0O0K+nvflQ3mCo4TJ15XBw68uoIRyjGUNm2LGPrKDv05f/4dtXr1E16lOATTdqBIKWL42kjAScEOnOUsSFS7jbXjoKddwHD/3SZ5kIQ1pT0XrClvklRwTGH17b/SL8WXsDa11VVyYl+zv3a1gz6OS+0HVF1QxOhDDfQBBipiwH2mROhysNRlYpqyWHGkS7+x20nMlR2hq0OMhNyCaUoiz7WIYbtV7Gy2sRWfTUnQ0z5jYTjhnizE7FZaokD1Udd+udkutWAjYT0KbfnU4Ht+fr7pYmZmRi0tnRMRQUjW1ZfI13DVSWgP5rg2+ZysZn8tZdGJxXaxQike7FmKgpgHGGDEwJEjC+rYsQ+UeSZGl2ID5RhKGx9tvgd7Pnr0rVqz5tnlW2BidHPbnFMJUuh3CTh9NsI9sAxt6G6CKxGnLwnmjjOV2EsqwKWw+hJBrsVjFDEmGZCyz8RiAxejhLWJGnpKxYoiBtUChmuHIsZw3KJnMAAGvmdAvylkfv536vTpy8p+RkaXYgPlGEobqjjm1pS7dy83b1WJvcFEQnIfOntify8Bp8QAZJoNndPZXSpOCcFzqtAYSu65+SiKGN8p6Ut27SIkR11Te630IgZlvZKoq6S1yWfDEmOIlK+W9jvFt3x2iCsxSlMS8wEDhTKgCxi/+tWx5g0kdgHDBGx2gGYvNr7vqcf0VcRwn8+ReoMJt0AklSBJCS6n2egkJvdussTdbinBpMbMDSc1sQ8FaZxsl4rVpzVHXWPbtXuFjY1ZGtaY7hKwSl6bKCGnZH+laCvBhik6j9VmmtgOz8QYSzWMCwaYMGAXMBYX31Ozs89MzLzLAzgpx1DaUCicm3u3uXrk4cPPmod5usUR929uGxaKGF+uMAPOCcM0GzqnhDd0tjrk05zf7JDyURszZ9tFESO8I3HXNbXXSimW+3DaBSnf75zXppp1ja1X0v01pXvO36eJeVDEyKkUxgIDDBnQb/TQV2B8/vnv1Y9/PLMCQZdXoVKOobRJ0Wn6sIsvNRUxYsmThGKNxLMo02zonIsYIV92+eBmt6FAWaLtooix8lYSY9eSkyJJ+0wqpggVHPX3HNemGN4adJW6Drex47HbThPzoIgxtnoYHwwUzMDFi5+o3bsPBWdozkCYQofdcHZ2i1pcPLX8lVs8oBxDaROanH6Y5549bzU/2/Oo6XYSSUEIJdjwJVHcAsvacbr+LLmIobHab5mRijWlqbQE0HeVka0ztzUpFaJI2mdSWGspYqSuHpNkw7X5axsbz9F2mpgHRYwcCmEMMMCUAV8RwYZiAjNdMLh06VO1b9/x5uczZw6pnTu3qnXr1gaLGJRjKG1C1JoCjHmLit2ulgd7SgouY1jsy32lv3rU2LFknNIShVps11dE9K3PPj4kJUWGBym+mgpfJO0zKazS1qaQf4Z4kHrrjKQYoo0Nl9B2mv0RRYwSFMQcwAAYKIYBacF0iFjgLMbkepkI9OyFxqI6qUVTTTqwFmV6vU0GuvZGZVEdQdei5KhyMng7SZWyAzQYAAMxBmrZnIFTlh9AT1l6IrE/J0/Q7xHV4quwYdiwBCeuyV856YUiBie1MFcwAAayMFDLhgWcWcwp2yDQMxvV2QaqRVMku0h2sznVgAPBXwckd8Sua9J1RJpbD40iRmvKcAAYAAPSGahlwwJOWZYMPWXpicQeib0Ei65lXYK/wl8l+CsnDChicFILcwUDYCALA7UEXcCZxZyyDQI9s1GdbaBaNEUCiAQwm1MNOBD8dUByR+y6Jl1HpLn10ChitKYMB4ABMCCdgVo2LOCUZcnQU5aeSOyR2Euw6FrWJfgr/FWCv3LCECxi7Nq1ixMOzBUMgAEw0CsD8/PzTX8zMzNK8noInL2azeidQc/RJeh9ArVoqokD1t7Np4gOnTjt0gAAIABJREFUoWsRMvQ+CejaO6XosCUDK16x2vJ4NAcDYAAMgAEwAAbAABgAA2AADIABMAAGwEAWBlDEyEIzBgEDYAAMgAEwAAbAABgAA2AADIABMAAGpmVgRRFDXz6NDxgAA2CgZgaWlpYa+NLXQ+CUZeXQU5aeGk0tmgKrPNs1iGDDMrWFrjJ15YTKW8RYWjrHCQPmCgbAABjojYFaHkQGnL2ZTBEdQc8iZOh1ErVoqkkD1l5Np5jOoGsxUvQ6EejaK53orAMDeDtJB9JwCBgAA7IZqGVzBk5Zdgw9ZemJxF7uybRafBU2DBuWsCrX5K+c9EIRg5NamCsYAANZGKhlwwLOLOaUbRDomY3qbAPVoimSXSS72ZxqwIHgrwOSO2LXNek6Is2th0YRozVlOAAMgAHpDNSyYQGnLEuGnrL0RGKPxF6CRdeyLsFf4a8S/JUTBhQxOKmFuYKBkRhYteop78iPH3+5/P2DB9+oK1duqn37jjffnTlzSO3cuVWtW7c2OGvKMZQ27gBnz340MY+9e1+aaHL//tdqw4YX1eHDr6mjR+dWzE9K0JXSDThHcqiOw9aip0uPxm2vNVLs1mcGwDrf0KIfqMz92Wy2v9r2KzHZrRWr1rKGtcldl2DDcgs2HcOTwQ5LrS14sOdg1KNjMMCfAZPw+5DYm/eOHW+oq1dvTTSbnd2iFhdPBUmgHENpYw9gChj37l1rvtbFCl1QsQsZJ09+qA4efF/pNuvXPym6iOEGzzZYKcmgL8ACTv5JoNbQBDC1JAo1JUWSsbprkuTiFLD+52SOlD3V3j99a7C0IkZNNswpK6HogiIGJ0UxVzCQmYE7d75Smze/sqIQYE/jxo0v1PbtcxNtTDHh+vUFtW3b0ytmTTmG0sbt2N1w3b8peKQEIkjuv7MO6Jl50ehpOGO/khNAQxWwyvZTqTbs22NqwmoKrabIKmWvSa1LNeyrth1L07WnLXrQbqhrC4oYg8qAzsEAbwZMISFUjNDofFc2mCs4Tpx4XR048OoKEijHUNq0LWLoKzv05/z5d9Tq1U94xZGwYaUKGFKCEOD8jwlLsFs3eHaTBCl2ay88tg1LTQBr1DWksUQbrhWr5CJGbF2SZMOhGAJFjPJyF9/+iCJGeTphRmCgGAbMFRX797+sTp++3MxLFyb++79/tnwrRuhyw9D3ZuPX/3dvd7CP6dJv7HYSSkFGyuZs30dojEnifdnAiSKGhGcnGN9EEUPOMzHswo2710kqOLoFjFqw+gpzknWVGD/4iuQ16VpMokGYiC8fwIM9CcShCRiomYEjRxbUsWMfeCkwz5ToUmygHENp45uY78Gejx59q9aseVbpYszCwptRSSUEItRL8ebneScNwCnvfmxXU8mJPbDKs1+3eOEr1kvYY3zFixqwurhreV4Pihi8YyWueYx9ospng7gSg6uymDcYyMCAvqXj5s2/qf/3/36pfvzjmWbEixc/Ubt3H1p+u0eXYgPlGEobKgXm1pS7dy+rjRs3qNgbTKQFmKGgCzip1lNuO2mXvNZSlAqdAZRasKlJV99qIVVXYK3jzUk+/5USP+B2knLjG3dmuJ2Ej1aYKRgomoFpb/ugFCgobSgkuc/nSL3BRMrmnAowgZNiPWW3kVTEoASTWg0Jdgus3715poaz2PaVGVIfABlLNiT4a2ovNb8Da9n7JVVHt8gsVVd+ak3uG7idhKOCmDMYyMiAuYLh4cPPJh6EaRcYujyAk3IMpQ2Firm5d5vneRgMbnHE/VvyhiUp6Y1pD5z8XrFqXzbq01ZSAgis/1FYkq5Yk75jQPr6GypCSo0dcCXGNcX91ltKrMyhjbu24HYSDqphjmBgJAbMVQtnzhxSe/e+1MzC3E5ivuvyKlTKMZQ2KVpMH4uL76nZ2WeWAyz9D/thevbfEgIRyple4ExZTzm/16In5UyZBLsNWVZNVydIxVqTr9aE1fhsCLP+XerahCIGihi5oyHq2oIiRm5lMB4YYMTAgwffqF/96pi6evXWxKxnZ7dMvKZUv7rU12Zx8dTyce4VD5RjKG1CdOqHee7Z81bzsz2PWm4ncTeBWpIG4FRqZobflRhI7Ou6xUKyn9pFcf1vYJXxUMRYAQNFjHOMItvJqdYSK3ESyM0XQusoihicVMVcwcAIDOhCxvnzH6uDB99vRtdXYOzcuVWtW7d2eTa6YHDp0qdq377jwTbuokQ5htImRIm5YuT27Qtq06aNE81qebCnfdm61KeLm83NCAycKGKMsEz2MqTUZNdHjnSstay9tay/sVvApN8SJflKDLM21eSvvWxWmTpJ6YIiRiYhMAwYAAM8GJB6SajLPnDysEfqLKEnlSk+7WrRVCsCrHzsss1MoWsbtvi0ha58tJI6UzzYU6qywAUGwEBnBmrZnIGzs4kUeSD0LFKWqSZVi6YoYpybyk5KPhg2XLI63ecGXbtzhyP7YQBFjH54RC9gAAwIYqCWzRk4BRltRWeya7FbJPZI7CWsUPBXCSquxABdZerKCRWKGJzUwlzBABjIwkAtmzNwZjGnbINAz2xUZxuoFk1RsEHBJptTDTgQ/HVAckfsuiZdR6S59dAoYrSmDAeAATAgnYFaNizglGXJ0FOWnkjskdhLsOha1iX4K/xVgr9ywoAiBie1MFcwAAayMFBL0AWcWcwp2yDQMxvV2QaqRVMkgEgAsznVgAPBXwckd8Sua9J1RJpbDx0sYuzatat1ZzgADIABMCCFgfn5/7zXXvJ6CJxSLPY7HNBTlp41aQqs8mzXIKplXYINw4blMlAmshWvWC1zmpgVGAADYAAMgAEwAAbAABgAA2AADIABMFA7Ayhi1G4BwA8GwAAYAANgAAyAATAABsAAGAADYIAJAyuKGDMzM0ymjmmCATAABoZhYGlpqelY+noInMPYz1i9Qs+xmB9u3Fo01QwC63B2NGbP0HVM9ocbG7oOxy16pjHgLWKcO3eOdjRagQEwAAaEMXDt2rWJZwtIXQ+BU5bhQk9Zemo0tWgKrHJjbtiwvHUJ/irXXzlZq15bUMTgpBjmCgbAwOAM1BJ0AefgppR1AOiZle4sg9WiKZIiuUkRbDjLUpF9EOianXIM6DCAIgZMAgyAATDgWRjtp6njSgzeJlJLsAWcvO3UN/taNEURA0UMCd4Lf5Wg4koMNenKSUEUMTiphbmCATCQhYFaNizgzGJO2QaBntmozjZQLZqiiIEiRjanGnAg+OuA5I7YdU26jkhz66GTRYynnnpqudM///nPau3atct/f/PNN+q5555b/vvLL78kT+Drr79Wf/nLX9Srr766fIwZq00/5AF7bMh57j3SgK7AgFgGum5Yem34/PPP1fHjxxtuXnvtNfXCCy+oDRs2TKybN2/eXG5z6NAhtXXr1hVra6oNZayUQBxwfvXVV+r69evqgw8+aOC8/PLL6mc/+5l6+umnU/CWf+eA0wbz7bffqrfeekvdunVLtdkPOeC0Ywobcw6cejyK3+jYJuV/lDZ6vC+++KKJdS5fvqy2bNminn/++eY/6qerpjmxhjQ1GKnacsCqMblrkl7nt2/frjZu3EiVdapnneS0YT3WRx99tLz+6r2tjf1qQkrQ1RbmjTfe8K6tVJ+OicwFK4WPlDFzwUrxlyGxpvrWvxub1HvEqVOnVhzi5sehfNnk5aF+7LHcnJ4yz9LatCpi/P73v594Ur9+Ku0vf/nLZUzUjUof4BOASxGD89xLM0DMBwyUyECXzVlvlC+++KIXzoULF5YDXLNZ2Q3dDSfVhjpWitvScbp7jI3nvffeU88880wKYvN76ThdEB9++KF6//33m6/b7Kul44zZ7dA4NZdUv0n5nx0Ixvx4YWFhOfnLabu5sY5dxMipqy5Kzc3NedcdN0aOLU5dfDW3riFeddEmxIEPcwlYzbx0QcacZHDXHIrfpzYcLlgpfEjASl0bhsKa6lf/rouir7zyynJTO140X1KLGLq9WaN8BcdPPvlE6RNnem9qcyKIgmOMNq2KGO7C5W7QbYIQzoUALsWWMQwKY4IBCQx0CURMcGRvHGYz0VcPvPnmm8ubi95EXnrppYYqc5zZVMwxsTaUsSg6lI7TJPN2cmAHJdQ9p3SctlZuQEPFqPsoHafBZts2xU7dNl1w2r6Ww0cN1tdff1394he/UE888YS6d+9ecyWR/s6+CnWIZJeyRlDWGkob3/zffffd5uoTX0AewstBV5Po2kmA4Sh29pOjDRsbsgvG5rscBZu+bFhz715Ror+z19audl6arhSs1DaptXlsf6XgoNhQCmfXvZXSr7sv6b3Rtz+2KWLoPs36qzV68sknm6mY2MnEo9T5ldyOXMTQpOqN33Z6Tar53rcg/OEPf2gu2dIf+5JpX9Ve92uL9Ne//lX9+te/Dl5+qYMBvTnqTVILoqtY9iXbpi+zier/m8DBPlZ/py/3tm+T0YvZNHM3gutxPv744+UzMb6xdFVM/6d56nKpacnGhbmBAa4MdNmcTcLtJp32umba+DYWsz61aRMbi8J96Th9GMzVGW02Yk44dZKkP2bvHLqIkdNuTaIw7VmgLnpqTnNiNWN99tlnTQGj64cDVhebid/aJLrTJAo5dQ2dxGp7couDrjGsOQpxfemqbctg0XmDOettr62UfZfiw2PrSsFKbZPCywErxYZSOKdZmyh9a9s0BdDQrU5tixi+goWvsKHnl8qndZtYXuza0+nTp9UPfvCD5sSd/gyZ55KLGHoz0reOmKq6OctgvtcTNQtC6HI7s+ilihh2YcQYgH3mJHR5kJ0YhC5v1FeTmHurTd/2Yjzt3A0HoTnaFTb7kmHb0Lvcc0hxFLQBA2CAxkDXzdnt3awD5io2SgBMaeND4Y5FQcoJp71e6g3/8OHDE8XnGF4uOM1ZI1Oct/dVCXoafLoApTHqj95/9TNOzNminDj1WEP5qClG7d+/f/mZLlKx2prp57k8++yzzcklE8RSNNVt+vLTIXU165DvSowciT1l7afsIX21oWg7tq56jlovffWjXmfaXAmeqzjVl64UrNQ2KW056ErhNYWz77XJHs/k0ibvM7d7uFewtS1i6DFMMVnbvv7oW8Dc23Ap+XQqL9Z9uzm3e1LO5bivPJdcxNBnE/TGZJJwE4yY7/UETQJvKkk6SNFXR9gPADVtYouIBveTn/ykOXthk2eONWObooURwS4QmP4NUbZQ5jtzaWefc3fn6Bvf5cCcqfHNh+JcaAMGwEC/DPS1OZtb7syGNGTg6I5FYYQTTvt+ZV3E+M1vfkNOfDngNOu/2cfaBs99BlpD2W3oGRFm7tRCRl96mmBen9jo20djz4mwT7ik/JQDVhtD16sw+rTfIXXV8ewf//jHFSfDcj0nwmcvQ/mrKdjYCYdJsuy4uXQbdufHpYjRRVcK1i5tfBqPvTZ1xTFmrOTO2T5xofNlXz5rFwliObRPI331xb/+9a/mJ/vqCNOWkk+3yelNkUQXs3UOb3xtqDyXXMTQxBky9JNTNShDSCjY0kHZ/fv31d///vflBZ9SxHAvv3T79z18Rwti348YW6Ts/vueexsDM5f26DMWP/3pT9UPf/jDVk+3Tm0c+B0MgIFuDEy7OetA93e/+11zttkOAIcoYoTGoiDnhNPgMUF0m6SBA05z5t48mXyMIsbQdquTor/97W/NVZ0zMzONpGPoqccdGqt7IsXGmvuM/dBY7bXGxGddbqOZ1k9z6Kq5PHbs2PLtXgb7GFeHDa1r7KGIuYsY02ClJLuUvTnHnjqtDVOwdmnjwz62v7bFMWas5OPPXLXmPkvH5IaxXJUaH9g+bC4s8K3X7vx8z/eh5PTuuj90ntuqiGEq7Doo12eLTMXFJVMD/e1vf7tikbcXvWkqobEzHJQiiftcD3tefc2dYmC2Q9kbob78tM2ruigLK9qAATBAZ2CazdkOct1L5iiBEqWNQRIbi4KWC862wYrbvnSc7tkYPX/KHsINZ8gm22KdRk+TJJhEdCgfbePHMV/lgNXM31xN1KbAaGPngDV2O0kb3Bywam10EqRfEazflmReJavvedcf36sgh0h2p91TKfuHFH+lYO3ShquuJcRKofU99vY1fYz9TKEut5OYcWP7KyWf7poXm73WnNAz89EFkr7y3FZFDPt2Bz0ZU9VxCTKVF13k+NGPftRcUqJvRdGftkUGXzBHCXioRZKh5k6Zo+1c//jHP9Q///nP5qxtmydcx4If/AYGwEA3BroGmHaw5XsFKOXhYZQ2ZnMwiVib1432kTTkwmnO3L/zzjsTD0dss75qvKXrGQsk7H0zZc2l4ww97DKXnhS/ofhfmzZjPHzXF7gPvR7pMe17sLu8vq+r/ebUtYRkN9f661tvzNnjXFcT9YHVxeHTkOLTqfV3mr2mLxumYO3Sxod9bH+l4kjZ0NC6hvqP3V6pj7GLokMXMWIPEO+a09u4tQZD5Lmtihh2QcEOrELk/vnPf24evGZXm/ooYrivzDHFFftBUl2LGOa4aefeZo6xZ4dQnAttwAAY6JeBrpuzuZQ69FR+ymvcKG002tRYFEZKx2nWUft5R+b2gzav6Swd59hFjJQtUWyS0mZsPSl+Q8FBaWPiHm2nP//5z5sinEnyc9huTqxmrfElgpR1yLTp6qc5scZesdrmYaYcsBo9TYyqCxh/+tOfmqsycrw6ty9dKckuxacptjy2rhSsXdr0XcToY8+h4kiNNbSuvv5TD0B2b8sbqojRJldtmxfbNYOh8tzWRQxfEOKS63vrhr66QL8yztwvYz/XIvUgM7f/0H169v0+XYsYfc09NEf7idaGS9fA+3pqK8Ux0QYMgIGVDHQJROwHnvk4dR98bLdxr77yPffHbkMdK6Vt6TjHvP+cynFKKzsQj2lODchimnLW073apm+cur/cmobOtGmdhn6IaW6stp23eS2wrXMX+82tq3mbgM8+cyT2OXU1RTcXa5vbZvSxJehqYwhdTUNZy4fYU/u2YQrWtm18uDnoSvWXoXQN9WuK3KGraM28zQmxoYoYlHyakheHfGroPLd1EcMQH7tXR4tmJq4D7+eff17pSwufe+655Yfc6Y1A31enCxvuq1cpl1/a77XVY9gPCtPjdy1i9Dl3d467d+9ueLA/Q74/N+WU+B0MgAE/A10259ADh80IZl3TFfhPP/20WQv1Rxdxt27dOvG60FQb6lgpfUvHqeevCxk3b96M8iUBp4uh7S0WXZMFqi2lbFKPT2mj9fz444+bs7kh+x9CT91nbqx6TDuI1smfec1jCqP5vYuPjoW1i83aPHDBqmM7bcP6rTb6o3V94YUXmrfxUT9csOpCho7ndayurzTRr0Nue6tQCVhtXUJ2Slm/UvpywUrhQwJW6po/FNZQv6bAba5ucNuZt3qaguFQRQw9biqf1m1SOX1s7R8yz00WMVLC4ncwAAbAgDQGugYi3HgATm6KxecLPWXpqdHUoimwnpNnvN8jgg3LlBa6ytSVEyoUMTiphbmCATCQhYFaNmfgzGJO2QaBntmozjZQLZqiiIEiRjanGnAg+OuA5I7YdU26jkhz66FRxGhNGQ4AA2BAOgO1bFjAKcuSoacsPZHYI7GXYNG1rEvwV/irBH/lhAFFDE5qYa5gAAxkYaCWoAs4s5hTtkGgZzaqsw1Ui6ZIAJEAZnOqAQeCvw5I7ohd16TriDS3HhpFjNaU4QAwAAakM1DLhgWcsiwZesrSE4k9EnsJFl3LugR/hb9K8FdOGFDE4KQW5goGwEAWBmoJuoAzizllGwR6ZqM620C1aIoEEAlgNqcacCD464Dkjth1TbqOSHProYNFjF27drXuDAeAATAABqQwMD8/30CZmZlRktdD4JRisd/hgJ6y9KxJU2CVZ7sGUS3rEmwYNiyXgTKRrXr878/bb7+9HPyUOU3MCgyAATAABsAAGAADYAAMgAEwAAbAABionQEUMWq3AOAHA2AADIABMAAGwAAYAANgAAyAATDAhIEVRQx9+TQ+YAAMgIGaGVhaWmrgS18PgVOWlUNPWXpqNLVoCqzybNcggg3L1Ba6ytSVEypvEWNp6RwnDJgrGAADYKA3Bt5++9rEswWkrofA2ZvJFNER9CxChl4nUYummjRg7dV0iukMuhYjRa8Tga690onOOjCgbRBFjA7E4RAwAAbkMlDL5gycsmwYesrSE4m93JNptfgqbBg2LGFVrslfOemFIgYntTBXMAAGsjBQy4YFnFnMKdsg0DMb1dkGqkVTJLtIdrM51YADwV8HJHfErmvSdUSaWw+NIkZrynAAGAAD0hmoZcMCTlmWDD1l6YnEHom9BIuuZV2Cv8JfJfgrJwwoYnBSC3MFAwUz8ODBN+rKlZtq377jzSzPnDmkdu7cqtatWxucddtjdux4Q129eks9fvxllImzZz+amMfevS9NtL9//2u1YcOL6vDh19TRo3Mr+soVdK1a9VQSC6WNBuC203+HPoa/oXG6c7B1o8zPzN9um9Lex9fQOFNuGcIawhLSPNXP2DhdHqg4XB644IzZdxvbjfVTiqYUrDbmmG2bdm6bUrC2xaHb+/DG1q3SsMbWMMr6y8GGU+t0l/WrdBumYO4aY3CyYSoPXNYmCp6x27RdN7ruGXgmxthKY3wwIIABU2CwoczOblGLi6eC6NocYxcmYomsaXfv3rVmXF2s0AUVu5Bx8uSH6uDB95Vus379k6MUMcwCH8NCaWMKGKFA2gbnBitDBiG+okqXAkSbfkJ8DYmT4rrUIDGlZaqfsXG6tuazSYqeHHB2weHDleqnBE1Tc6TobmzbLWTaf5eA1S5gxIoTMRzcsKYKGLVgpdhxyhdKsmHq3kSNHdx23LBOY+eSsFLsYto2KT+hrJGUNrgSY1qlcDwYAAPqxo0v1PbtcxPFAlNMuH59QW3b9vQKlqjH6KsmdF/Hjn2w3EebxN9NbO/c+Upt3vzKisKGPcGhNyyzwMeSNUobe5FPJX6+DWEonLEz8CntUgGzD0eKh6FwUl2fok0KQwh3Trtti5cSyFACFXfcUvW08XYpWNgJdK6rpVKatvHl2JpF6WdsXV3+KRr6NOOEtU1iJxmrzUPIjqXoSrFzCh+l+GtqDUv9Lk3XFN6hf6esmxTOKW1QxBhaTfQPBipgwHdlg7ll48SJ19WBA6+uYIF6jClC3L59oSk+6E8qEbbbuEUMffWH/pw//45avfoJrzpDbs6pRMdN6iiFDkqC6+tnSJw+YqlYfMGyL6iiBtW5ccbmGloOUnZBKYSMiZOqRcouuOBM4ejyu4/DEjSlYOlqv/ZxJWBN4ejqv+5xJWBNhSaUJILCBweslPWLwgcXrFQ7j7XjgrWrndvHScGa4mKo37uc0KD6G24nGUo19AsGKmHALRTYAYH+d+x+4dD98Ob7I0cWmltB9G0foXFsmmO3k5irP0JXh5h+cm1YlISNmvin+pJcxEgVDXLpGUr23O+73laT6mdMnJQkgJLwGB+323K57zzlq6G10OWltMSeUsRI+aD+PRXIlmC/FBwpPgxO25a52DAFf2qvcbUuTddYWBZL2qlJ1fz8fDPEzMyMWlo6V3wUmFq3jO267TjpStGcu7+Wami+uJ3iS5Q2uBKjVNUxLzDAiIEhixhuUEVJBHwP9nz06Fu1Zs2zav/+l9XCwptRdnNtzm2DwViASQ1E7D5y4fQlMNMEy22x5sQZS0jNbyndfb9TvhsTJyVJTSV/ITvhEDzHAi6DO1W88uEfW1OKZhSbt20/xEdpWFN+GvJnStBeGtY2Oqd44eCvFLypoptPfw66Uv01hZ8j1pDublzJ1YZLShtiRSFKgYLSBkWMkhTHXMAAUwZKK2L4aDS3r9y9e1lt3Lihec6G/SYV+8GfuTbnVDBITeq6Fgly4ew6P8omRgnIcuKkunDbQkyoX7ufMXFSiiyUxKF0nJT59dlmTE274qD6bemJAmV99q1tFPwl6krxz9Bebx9buq4UnNS91+WDi64xvajYOWKlau9yIAUrNT7pu12qIOYrCFLXUdxO0rda6A8MVMZA6UUM9/kcqTeY5NqwKEFyl8WfktjrNqXgpGxWqaDLtwma73LhbOP2kooYbfWLaUVJnEvTk+LHFMy+fjhibVPQKqUI1ya5Sa1FFH8oTdfY2uWeUW27dpWOlaKXq7n5W19dVbINU/akrjFG6bpSsIcKNihiUNmjt7PtjOJzlDa4EoPOP1qCATAQYID6kE778C7HUM4C+aY4N/euOn36snr48LPmYZ5uP2OdTaEkP74AI2aIoeeP+L7PEYR0wZhK+CQE0W0xlJzc20mOb55tbLJknF0T3VTSGwukc/godWOj+HIICzUgLel5Aim8FEwh7UvSlap/13W5dKxd1i9JunaNMUrXlWrXFD+WgpXKyRDtUMQYglX0CQbAwNQMUF+Xag/U5ZguRQwzzuLie2p29plmCpyLGJQkj5I06TZDb8ypJCCWvMV+a1sAGBpnzIEoAZJ7vO8YSj9j4myT4LfVz7WFUnBOiyOVFObwUeriT/HlGB5J9tvHulWKDfe1dsXsgwNWyvrF0YYp/k31bbcdV10p+22pew5Fz7HbUPykrza4EmNstTE+GBDCgH516dWrtybQzM5uUYuLp5a/c4sHlGPchFz/TXlAnm6nH+a5Z89bTRf2PDjfThIyF8qm4B47ZBDSNTBKBRipfn2/D4mT4r6+M12p1wRTrl4oPahsU4xx/dzGXyJOih26a1UXPsa23VTCTkn+QsWNEnWN2WEIB4WD0rFS9xWuNkxZp1N7j88XuOpKsfMUHyWsTV10leyvffExTT++k42UdaNLGxQxplEKx4IBMLDMgC4YXLr06cTDMnfu3KrWrVu73MZd3CjHuJutmxjEJLh48RO1e/chdfv2BbVp08aJppwf7EnZhCkB91BBiNHZN0/fK3VTRSm7P0rbEl9nOC1Ij6tlAAAgAElEQVQGW0/z7xJxxoLjtnZRKs6+cFD6GcpHqVsXZY6pZMe3hvvW8bGxUnC04SPm86VhjdlDDAeFD05YKcm9FF0pMUKMD666hmxdmq7UNX6odpSYZ9o2KGIMpR76BQNggC0D0jbnkBDAydZEvROHnrL01Ghq0RRYz8kz3u8RwYZlSgtdZerKCRWKGJzUwlzBABjIwkAtmzNwZjGnbINAz2xUZxuoFk1RxEARI5tTDTgQ/HVAckfsuiZdR6S59dAoYrSmDAeAATAgnYFaNizglGXJ0FOWnkjskdhLsOha1iX4K/xVgr9ywoAiBie1MFcwAAayMFBL0AWcWcwp2yDQMxvV2QaqRVMkgEgAsznVgAPBXwckd8Sua9J1RJpbD40iRmvKcAAYAAPSGahlwwJOWZYMPWXpicQeib0Ei65lXYK/wl8l+CsnDChicFILcwUDYCALA7UEXcCZxZyyDQI9s1GdbaBaNEUCiAQwm1MNOBD8dUByR+y6Jl1HpLn10MEixq5du1p3hgPAABgAA1IYmJ+fb6DMzMwoyeshcEqx2O9wQE9ZetakKbDKs12DqJZ1CTYMG5bLQJnIVj3+9+ftt99eDn7KnCZmBQbAABgAA2AADIABMAAGwAAYAANgAAzUzgCKGLVbAPCDATAABsAAGAADYAAMgAEwAAbAABhgwsCKIoa+fBofMAAGwEDNDCwtLTXwpa+HwCnLyqGnLD01mlo0BVZ5tmsQwYZlagtdZerKCZW3iLG0dI4TBswVDIABMNAbA7U8xAk4ezOZIjqCnkXI0OskatFUkwasvZpOMZ1B12Kk6HUi0LVXOtFZBwbwdpIOpOEQMAAGZDNQy+YMnLLsGHrK0hOJvdyTabX4KmwYNixhVa7JXznphSIGJ7UwVzAABrIwUMuGBZxZzCnbINAzG9XZBqpFUyS7SHazOdWAA8FfByR3xK5r0nVEmlsPjSJGa8pwABgAA9IZqGXDAk5Zlgw9ZemJxB6JvQSLrmVdgr/CXyX4KycMKGJwUgtzBQMFM/DgwTfqypWbat++480sz5w5pHbu3KrWrVtLmvWOHW+oq1dvqcePv5xo36Xfs2c/mpjH3r0vTfR5//7XasOGF9Xhw6+po0fnVsyvhKBr1aqnJubl8qJ/tNv4fk+1KQGnAamxdMFgH2/+7fbDEafG0lZzjjgpmrtclIQztbhJ8tEQVnetstu5+sb4kKIrhQ9OWG09Y+u02W9KXn/b+Cv3NTiFNfa7ZBumrGOcbXga3XMf28f+iAd75lYN44EBgQyYIoQNbXZ2i1pcPJVEaxcd3M2jbb+mr3v3rjXj6mKFLqjYhYyTJz9UBw++r3Sb9eufLK6I4QaKvsCxjzalBNJmIwsl7fb3XbgAzqQL9tqgFj1TpEny0RRW93fOfprCStE1xUcpa1IKq1vACCX2poDh+50LVoquqTZcsLbR3bR1sUvCWrOuXWyhj2NSnJs1JRb/4UqMPpRAH2CgcgZu3PhCbd8+N1EsMMWE69cX1LZtT3sZ0ldE6HbHjn2w/Lu9YHXp102g3L/v3PlKbd78yorChj3BMTfn0Jku+/u+2oyJ0w2MKEkPZVPzBVwccbpYKfxIxelyUQLO1JLf1UelJAqUAFWqrj7b4K6rmX/Krn2/w19TqwWP37nbcIhlLnsrDyuhzTK1jvhivVBshysxaJyjFRgAAwEGfFc2mFs2Tpx4XR048Kr3SFNguH37QlNY0B+7iNGl31QRQ1/ZoT/nz7+jVq9+wjuvEoMuiUUMCiZXII7JURecsU3ct5nr78a22xROSuBCCTTHxknZCLpilZAoUJKCUEA6Pz/f/DQzM6OWls5RqM7aJqRrbBJcE3ufRiltuWNN7Tep3zmsTV0cRpquKQ4krMMpjGP+TtkfKW1wJcaYKmJsMCCEAbdwYAc/+t+h+96PHFlobvPQt3T4+ujSb+x2EnNlR+zqkBKSQZ9ZpBJEX9KbSvhLCrgoyUHMHlKXHJaSHFFwhooUtl34uChdT0pQUnMRo3RNqdtVKtF17dj4bkn2m7JDo1Vsf4v5MQes1CJGSE/zPSesqSIFpzWY6q+UdjUVMaSswxRdx2yTik8pMS2KGGMqiLHBgBAGuhQbfMGCGxB27df3YM9Hj75Va9Y8q/bvf1ktLLwZZb60oIuy2PsWfPOdAVvyw6piyT0lYYi1KUlPahEjlvBz1bNrEYPjWbE2WLnYLmW7aoPbXbNK8tNYEcO3T8UeUOv7jQNWShJBSfq5YKVg4bSnUvyV0ibk01x1Tfm269/6b2lYKbrnaNNHbIfbSXIohTHAgGAGuhYbbEr6uhIjRLO5NeXu3ctq48YNzbM47Dep2A/+LG3D6lrESB1XEs5pkvtacKaC7NL1bJvgGrwcixihBNAXILvroJ30lqQpZQtrq7HdngPWafDZ/HHFmlqnJZ2xT2H1+TgHXSl+HFuTzG8SsXLfc9pqO2b7VNxGKaLiSowxFcTYYEAIA6UXMdznc6TeYFLS5uwLpCiBNKVN6ThjZ0xMoicRJyV49gVbpetJ0SpVqOF2Vsw900TRlltiT0l4KNqXZL+UtWca3KVjpejl40hKEYPip6WvwX2Fl7VciRHbe0r31760ztUPZX2htEERI5diGAcMCGagywM4fRuG/m7aB3v6aJ6be1edPn1ZPXz4WfMwT7fo4v5dyoZFWcRDgTTl2FJw+iruMXexsUnD2SZ4dnkrXU+KVpTEsCScbZd1ir4oYvB7sGdb2y7dhu3im8/G29w+UzpWSuGUuh9xw0pZv1DEwO0kFDtp04ayXlLaoIjRhnW0BQNgwMtAl1ehUooYffRr+lhcfE/Nzj7TDMuhiBFLdiiLO6VNSQGXb74UDJQ2peM0vjCt5qXjpGhF4aIknKEtgYKV0oYDVopmUrBScFD44KQrpbAYw8wJq6Q1uI9wNcYHJ12pRaiQrUvB2odN9NEHZR2ltEERow810AcYAANKv7r06tVbE0zMzm5Ri4unlr9ziwfuhqH/ds/wUPoN0a8f5rlnz1vNz/Y8Sr+dpO3ZWlOYcblz+3H/LmljDhUxXJugFDu44Qzpl/IPCTgperr+XZLdtgmOff6Ysm8uWKk2zOUtQtPoiiLGlxP0cbHh1L7ri19KXoP7CEtrKWJIWof70D1HH6n41Len+PwND/bMoRbGAAPCGdAFg0uXPp14WObOnVvVunVrpypiUPoNUXvx4idq9+5D6vbtC2rTpo0TzUp9sKcJlHyYfEUK0y52eW+oTUnBZeoMmGScfWkuQU8KFyXhTC3rNh7uPkrBGsJoJ/Yc1iMKVsqaFOKDkw27xdSYxr51nANWyrojzYZTNp4qTHLQlYKxRl3b8DJk2z72RxQxhlQIfYMBMMCOAWmbc0gA4GRnmtEJQ09Zemo0tWgKrOfkGe/3iGDDMqWFrjJ15YQKt5NwUgtzBQNgIAsDtWzOwJnFnLINAj2zUZ1toFo0RREDRYxsTjXgQPDXAckdseuadB2R5tZDo4jRmjIcAAbAgHQGatmwgFOWJUNPWXoisUdiL8Gia1mX4K/wVwn+ygkDihic1MJcwQAYyMJALUEXcGYxp2yDQM9sVGcbqBZNkQAiAczmVAMOBH8dkNwRu65J1xFpbj00ihitKcMBYAAMSGeglg0LOGVZMvSUpScSeyT2Eiy6lnUJ/gp/leCvnDCgiMFJLcwVDICBLAzUEnQBZxZzyjYI9MxGdbaBatEUCSASwGxONeBA8NcByR2x65p0HZHm1kMHixi7du1q3RkOAANgAAxIYWB+fr6BMjMzoySvh8ApxWK/wwE9ZelZk6bAKs92DaJa1iXYMGxYLgNlIlvxitUyp4lZgQEwAAbAABgAA2AADIABMAAGwAAYAAO1M4AiRu0WAPxgAAyAATAABsAAGAADYAAMgAEwAAaYMLCiiKEvn8YHDIABMFAzA0tLSw186eshcMqycugpS0+NphZNgVWe7RpEsGGZ2kJXmbpyQuUtYiwtneOEAXMFA2AADPTGQC0PcQLO3kymiI6gZxEy9DqJWjTVpAFrr6ZTTGfQtRgpep0IdO2VTnTWgQG8naQDaTgEDIAB2QzUsjkDpyw7hp6y9ERiL/dkWi2+ChuGDUtYlWvyV056oYjBSS3MFQyAgSwM1LJhAWcWc8o2CPTMRnW2gWrRFMkukt1sTjXgQPDXAckdseuadB2R5tZDo4jRmjIcAAbAgHQGatmwgFOWJUNPWXoisUdiL8Gia1mX4K/wVwn+ygkDihic1MJcwQATBnbseENdvXpLPX78ZXTGDx58o65cuan27TvetDtz5pDauXOrWrdu7fJxlDbuIGfPfjTR5969L000uX//a7Vhw4vq8OHX1NGjcyvmyCHoWrXqKS+3Lud2O/c34CzXobRutl4hvTUC046Dni7jLk7K75xwxvxPY035MVestl3amnJfjwwWVzffXhdrw0lXG3NoT5eiK2VHqAmr67u2/hxtOKavNH+l2PLYbVL7o2+PdG0QD/YcW0WMDwYEMWAXEFJFDFPssOHPzm5Ri4unlr+itLGPN+Pfu3et+VoXK3RxxC5knDz5oTp48H2l26xf/yTbIkaKX18izC0ISSW5ZpNzE35uOH2JXlt9uQWVJoBJJUYci28Uu/S1cRcjLpqm1hoKH8BabiAQ89WU9lx0pbBfE9bUngRdKRaDNiEGUr5E3TNQxICNgQEwMDUD+uoGXUA4duyD5b5iSdiNG1+o7dvnJgoMpgBx/fqC2rbtaUVp407cDbbcv+/c+Upt3vzKisKG3Q+HzTmV3Id+t78HzqnNvvcOjD4pfX0bPAc9DWEpnLHfOeD06Uf9TspaZOOVvh5JxErxVSm6UhbymrC6BQwdy7n4OazD0JXCQP42lL2Q6m8oYuTXDyOCAXEMmGLB7dsXmiKB/sSKGL6rIcxtHidOvK4OHHhVUdq0LWLoKzv05/z5d9Tq1U94dSh9c+6S4LoBqf4bOMtyQ0oi5NPRfFe6nr65p4IZ3+9ccPrWptgVQz5r5IrVLbJRA9L5+fmGhpmZGbW0dK4sB43Mpu2azEXX1JpEwc0Fa8rYpNuwD39Mfym6hnTndsInZb+l/05ZS9x9Bc/EKF1VzA8MMGHgyJGF5pYNfXuGe/VDaHPU34ee4WAq/6k2bt+x20nMlR3mSo8QtaVvzoZfe/6he7I532ZBwSkpsEwlDLbenJP7WnC6erlrGcW+S1+LYtsTRWcpiQIlAOeONVZwtG2Z6+1fqVBL0l6Twmp+RxHju+e6cV6HqVqP2Y6SM/hsEkWMMVXD2GBAKAOUBSnUxv6e0sZHoe/Bno8efavWrHlW7d//slpYeDPKfOkbVurstS958hWDJOCUEli6OGJJUei30vXUNtgGp689t4AyltxR/JiDpqEiNeWqE+6JfchGXU5crTnqGrJXX3GO8zOJQsGBlL2GGnam1mqONtwVu2SsVE6GaBfbHyn7CooYQ6iCPsFA5QyMXcTw0W9uTbl797LauHFD8/wO+60o9oM/uW5YqaBDQiDtJg0SAktKMusWpnxX3pRut21xSihiUHSLJbyla9om4fOtT3YCLAlrTUWM1FWAXHWlJFFurCMFK2WtloKVorNkrKWkK7ETN2aOvhgWz8QoRUHMAwwIYaC0Iob7rI3UG0y4blixSz99mwBwju9wlCJMKiEyv5esZxec0ooYITzSihipq4gMXvdhgSXbb5tiDcVfpWCl+DVHrLGdwT17LOFqIkqxVcpJkNSu77NpaTac4mCs31N7h+9WNRQxxlIL44IBoQxQihiUh3ZS2lAonJt7V50+fVk9fPhZ8zBPd35SzqagiPEfa+ASWNoBsc+WU2c57WNKDrS64EQRg9+92JSzaaGEqWT7pZytbdOGG9aQL9ZYxJBWdPThicVVZk/iaMOpeDFkzxKxprgY43fKeuLGPChijKEUxgQDghmgFDEor0+ltEnRaPpYXHxPzc4+0zTnXsSgLPSUNqVvzBQMlDal42yT/MSSREk4DSdcz4pR7JLShpOmbc+iuYmxFKwx2zW/ccIawyPNhmPxRE1YKXsSRxvuoq8+RhrWVNw89O8UX6KuoyhiDK0W+gcDlTEQKmK43+vXnV69emuCndnZLWpx8dTyd5Q2IXr1wzz37Hmr+dnuU8LtJO4m4NsUUm04bMwpDG4i5PubA07Xhtts8tISI5sLzkUMjSP1cMuUfXOxXcoVGDVjdf2bi64pX5S6/oZiCik23CUkdbFztGGqrhL8tYvGuY7x5QiUGNanC4oYuVTDOGCgEgaoRQxdZLh06dOJB2zu3LlVrVu3dpkpSpsQrRcvfqJ27z6kbt++oDZt2jjRTMKDPQ3PbrLkBp7mb66vvqsFZ5eEwT6GY1CZSn65FjGMLjXYro3RXYtDr9D2rVkc7JeCldKGA1ZqYdUUMrjvM9TwLObTHHVtg1vqW2dCHEi+dYaq+5DtYr5EXUdRxBhSIfQNBsAAOwYkByLck94uxgQ9u7BW7jG16KkVANZy7XCamUHXadgr91joWq4208ysJl2n4Sn3sVoXFDFys47xwAAYKJqBWjYs4CzaDFtPDnq2pqz4A2rRFAWbc8XbYtcJwoa7Mlf2cdC1bH1qmB2KGDWoDIxgAAy0YqCWzRk4W5lF8Y2hZ/EStZ5gLZqiiIEiRmvnKPAA+GuBovQwpZp07YGubF2giJGNagwEBsAAFwZq2bCAk4tF0uYJPWk8cWpVi6YoYqCIwckvQ3OFv0pQcSWGmnTlpCCKGJzUwlzBABjIwkAtGxZwZjGnbINAz2xUZxuoFk1RxEARI5tTDTgQ/HVAckfsuiZdR6S59dAoYrSmDAeAATAgnYFaNizglGXJ0FOWnkjskdhLsOha1iX4K/xVgr9ywhAsYuzatYsTDswVDIABMNArA/Pz801/MzMzSvJ6CJy9ms3onUHP0SXofQK1aKqJA9bezaeIDqFrETL0Pgno2jul6LAlAyveTtLyeDQHA2AADIABMAAGwAAYAANgAAyAATAABsBAFgZQxMhCMwYBA2AADIABMAAGwAAYAANgAAyAATAABqZlYEURQ18+jQ8YAANgoGYGlpaWGvjS10PglGXl0FOWnhpNLZoCqzzbNYhgwzK1ha4ydeWEylvEWFo6xwkD5goGwAAY6I2BWh5EBpy9mUwRHUHPImTodRK1aKpJA9ZeTaeYzqBrMVL0OhHo2iud6KwDA3g7SQfScAgYAAOyGahlcwZOWXYMPWXpicRe7sm0WnwVNgwblrAq1+SvnPRCEYOTWpgrGAADWRioZcMCzizmlG0Q6JmN6mwD1aIpkl0ku9mcasCB4K8Dkjti1zXpOiLNrYdGEaM1ZTgADIAB6QzUsmEBpyxLhp6y9ERij8RegkXXsi7BX+GvEvyVEwYUMTiphbmCgQIY2LHjDXX16i31+PGXE7N58OAbdeXKTbVv3/Hm+zNnDqmdO7eqdevWBmdNOYbSxh3g7NmPJuaxd+9LE03u3/9abdjwojp8+DV19OjcivlxC7pWrXpqhR4GlP7NfFzNgLMAh/JMIaan3dxtBz3L1FPPiqKprw03TVMKSFqPQlhtjG4bswZL0jWEVyJW48tS9tQ2/qrb2jGEJBuO7av6N6lYU/qX8Htqz8CDPUtQCXMAAwwYsIsDbkJsihs2jNnZLWpx8VQQGeUYSht7ADPHe/euNV/rYoUuqNiFjJMnP1QHD76vdJv1659cMT9OG5ZZ4F09fIkT56QXOCfN1McH7LbMRTRmu2bGoTacNE2x764/nNejFFb3d8lYUwU62HBbaymjfY3+WsM6XIZ10WZBsUEUMWhcohUYqJYBfeWCLg4cO/bBMgd20nzjxhdq+/a5iWKBKSZcv76gtm17egV3lGMobXzBov7OzM/dlO7c+Upt3vzKisKG3Q+XoMss8L4gMhRY2t8DZ1kuHdPTnmmonVQ9OSeAFE1jbbhomvIkSetRCqvvd842nMJbSxGDss/CX1PWUu7vNazD5bK/cmbUPQNFDE6qYq5gYAQGTCHg9u0LTQHALhLof/uubDC3bJw48bo6cODVFbOmHENp07aIoa/s0J/z599Rq1c/4WWTQyBiL/CU4MoHFDhHcKbAkCk9zWGxdhL0lJQAUjRNteGgKcWLqAHp/Px8093MzIxaWjpH6br4Nj7s0nW1RZGCVdLa1NVpOJ4EoWCtZR2mcFFKG+qegSJGKYphHmCgUAaOHFlobsfQt174LrcLXYIX+l7DpBxDaeNSFrudxFzZEbo6xPTFLeiKFTEMhxqbxGdi2GdPjH4ScUopYtj+mjqDG1onuPmnweG75SvFB0eslGTPZ89SsLr4pRcxXLzc119qGOaLT6TaMPz1mpJYYKXa+hjtUMQYg3WMCQaEM1B6EUPT73uw56NH36o1a55V+/e/rBYW3oyqxC0QCRUx3MIF90uaa8bpS4Ql6mkHy1KKUihihB9sKvXMri/pszcdbntMaMOkXAUoBavUtYkasnLfb7ri1MdJs2EqF2O2QxFjTPYxNhgQygCHIoaPenNryt27l9XGjRu8hQ5zHLcNixJISjiTApyTbwTiHlRSrsTwFQC4+SeKGN+tPq7e7l7CUdfUNh+ycYlYbS6kF6dCRSrJunLfb1K+Gis8StaVyssY7Sh7Bm4nGUMZjAkGmDLAsYjhPp8j9QYTbhsWkvvJ5N5NmLjrSTkjwfFsEbWIwV1PFDH+s9m5t7dJT3ZRxJB/Flu6DYfWL277KjXklnz7F5WDktql9gwUMUpSC3MBA4Uz4CtidHkAJ+UYShsKXXNz76rTpy+rhw8/ax7m6WLgfkYQRQz5RYyYnZt70LkFlShiTKpaY/AsPQFEEQNFDEqMUnKb2my4xnW4ZPtz5+buGShicFIPcwUDIzPgK2J0eRUq5RhKmxQdpo/FxffU7OwzTXMUMb5L+iUkvZSrFCTg9Nk598t7aym+4UqMOp+JESvScVuTQvusxPUXWCevnAo9kFiKDceSZPObVKyp+HnM36lrC4oYY6qEscEAMwZ8RQwNQb+69OrVWxNoZme3qMXFU8vfucdSjqG0CVGoH+a5Z89bzc/2PGq4ncSXOElMemvCmQq2uAVaoSKGxmkHztztFkWM7yzX1VGCrrHtu4YiRk26+mIfyTaculKO235DDbVxJQaVqeHbUfYMFDGG1wEjgAExDISKGLpgcOnSp2rfvuMN1jNnDqmdO7eqdevWBosYlGMobULkXrz4idq9+5C6ffuC2rRp40Qz3xtMTANum3Ms2DB6uYmh/hs4y3TLVPBoZs09gK7FblHE+I+fSVqPUqtHLUUMY9+GD+mvWK3Bhm2Mrp1zvX0x5a+hfZVjrETFyqFdyt9QxOCgIuYIBsBANga4JfddiQHOrsyVeRz0LFOXaWZVi6a1JQrQdRqvKPdY6FquNtPMrCZdp+Ep97FaFxQxcrOO8cAAGCiagVo2LOAs2gxbTw56tqas+ANq0RRFjHPF22LXCcKGuzJX9nHQtWx9apgdihg1qAyMYAAMtGKgls0ZOFuZRfGNoWfxErWeYC2aooiBIkZr5yjwAPhrgaL0MKWadO2BrmxdoIiRjWoMBAbAABcGatmwgJOLRdLmCT1pPHFqVYumKGKgiMHJL0Nzhb9KUHElhpp05aQgihic1MJcwQAYyMJALRsWcGYxp2yDQM9sVGcbqBZNUcRAESObUw04EPx1QHJH7LomXUekufXQKGK0pgwHgAEwIJ2BWjYs4JRlydBTlp5I7JHYS7DoWtYl+Cv8VYK/csIQLGLs2rWLEw7MFQyAATDQKwPz8/NNfzMzM0ryegicvZrN6J1Bz9El6H0CtWiqiQPW3s2niA6haxEy9D4J6No7peiwJQMr3k7S8ng0BwNgAAyAATAABsAAGAADYAAMgAEwAAbAQBYGUMTIQjMGAQNgAAyAATAABsAAGAADYAAMgAEwAAamZWBFEUNfPo0PGAADYKBmBpaWlhr40tdD4JRl5dBTlp4aTS2aAqs82zWIYMMytYWuMnXlhMpbxFhaOscJA+YKBsAAGOiNgVoeRAacvZlMER1BzyJk6HUStWiqSQPWXk2nmM6gazFS9DoR6NorneisAwN4O0kH0nAIGAADshmoZXMGTll2DD1l6YnEXu7JtFp8FTYMG5awKtfkr5z0QhGDk1qYKxgAA1kYqGXDAs4s5pRtEOiZjepsA9WiKZJdJLvZnGrAgeCvA5I7Ytc16Toiza2HRhGjNWU4AAyAAekM1LJhAacsS4aesvREYo/EXoJF17IuwV/hrxL8lRMGFDE4qYW5goGRGLh//2v1ySefq337jjczOHz4NbVnzwtq48YNyzN68OAbdeXKzeU2Z84cUjt3blXr1q0NzppyDKWNO8DZsx9NzGPv3pcmmmg8Gza82OA4enRuxfy4BV2rVj2lHj/+0suz/s183DbccMbMHzhlPVOgBj1tjK5tG1+V5KMaYw26ujhtbaHrzL8fVMs72XX91t5XpfmrsV1fjCENay1r00hpRKdhQ3ukvY7iwZ6dqMVBYKAOBkzC70N7+/YFtWnTxuanHTveUFev3ppoNju7RS0ungoSRTmG0sYewBQw7t271nytixW6oGIXMk6e/FAdPPi+0m3Wr3+SdRHDLPK+IoYbeLh/SwlCgPM7E4ae/NdkqT5qEnt7naoJq2uZUny1dl0l27BdwND/ln4SpJa1idMuGTtBZ2IeFDE4KYq5goHMDJiiwB/+cFz9z/8834x+48YXavv2ObV//8tqYeHN5b/tYoE57vr1BbVt29MrZm36iB1DaeN27Cb17t937nylNm9+ZUVhw+6HS4BpFnjfQh9a/O3vueCMmTxw/ucqHOiZeXEcYDipSVEtfmonfqGr4yQXHH1FDQnrkg+XT2spWF1skq/EqG1tGmDbGqxLFDEGoxYdg4E6GDBXLbgBmV0c8F3ZYK7gOHHidXXgwLXjaG0AAA0RSURBVKsryKIcQ2nTtoihr+zQn/Pn31GrVz/hFZFDIGIv7ihirLyVBsUanpdt1xxQ1pgocCwep3b+VOAtqYjh40JqIS6ku7S9xlecqXFtkqprav0q5XfqOoorMUpRDPMAA0wYcJ8pEbqlIfS9Oauh/x8rjnTpN3Y7ibmyI3R1iKGfQxHDNhUUMVDEkJQYufZcS1JUQ6Jg1nTf2s9t3Y0lte5vki/Fd/ciV1sputZWxEjFGFJ0rblwXnLKYe8VZp6+dRRFjJJVxNzAQIEMHDmyoI4d+0CZZ2J0KTZQjqG08dHje7Dno0ffqjVrnl2+BSZGK7fNGUUMFDEkFTHsIqfkZDeVJEjS1LeWSy1OUdZjbntMKgypoTjl40CqDbtYayiwxjBL89eUP5fwO3UdRRGjBLUwBzDAgAH9ppD5+d+p06cvK/sZGV2KDZRjKG2otJlbU+7evdy8VSX2BhNuGxZlsTc8SbxE0nfm3k5+uelJOeNnJ/rS3nhQ45UYobOBUm1X8npE8V8putac2Js1GG8nUWpmhuftiz4Na1ybqHF0Ce3cGBZFjBJUwRzAQOEM6ALGr351rHkDiV3A8CVT9ibgO5NKPaavIob7fI7UG0y4BZi1FzFsezL2JrFYUwPOWi/tRRFDztt1ai9iuIkht/2UGopJvjrB5UAy1lr3HKqdl9YORYzSFMF8wEDhDNgFjMXF99Ts7DMTM+7yAE7KMZQ2FOrm5t5trh55+PCz5mGebnHE/Ztb0IUixkorkFrEiAWX3OyWcha3lrNiKGKgiEHZy7i0kb7+SvdXFDFUEydKu8qRy/oRmyeKGBJUBAYwkJEB/UYPfQXG55//Xv34xzMrRu7yKlTKMZQ2KRpMH3bxBUWM754hgaQ3ZT3l/F7L2aJacNqWFcIsxUc1jpp0BVbZCWAN/ooihmwbLieyCc+Euo7idhIOamKOYGAkBi5e/ETt3n0oOLqpVJtCh91wdnaLWlw8tfyVWzygHENpE5qcfpjnnj1vNT/b86jhdhJf4uBuChKKGMD5n4eaQs+RFskph60lKarpWSe1YPXd8il1n4kV48wSIGUNrqmIUVMMMeVWlf1wyjqKIkZ2WTAgGODDgK+IYM/eFDF0weDSpU/Vvn3Hm5/PnDmkdu7cqtatWxssYlCOobQJsWkKMOYtKnY76Q/2NFhNkKn/lvyaP+CUcWVNbXabSoykJUW1+KnR1diz5LW3Fqy27boxh/TbDiQ/E6PGPYdPBvLdFTGxdRRFDE5qYq5gAAwMzoC0xCFEGHAObkpZB4CeWenOMlgtmmoygTWLSWUfBLpmpzzLgNA1C80YJMKAtkEUMWAiYAAMgAGLgVo2Z+CUZfbQU5aeSOzPyRP0e0S1+CpsGDYswYlr8ldOeqGIwUktzBUMgIEsDNSyYQFnFnPKNgj0zEZ1toFq0RTJLpLdbE414EDw1wHJHbHrmnQdkebWQ6OI0ZoyHAAGwIB0BmrZsIBTliVDT1l6IrFHYi/BomtZl+Cv8FcJ/soJA4oYnNTCXMEAGMjCQC1BF3BmMadsg0DPbFRnG6gWTZEAIgHM5lQDDgR/HZDcEbuuSdcRaW49NIoYrSnDAWAADEhnoJYNCzhlWTL0lKUnEnsk9hIsupZ1Cf4Kf5Xgr5wwBIsYu3bt4oQDcwUDYAAM9MrA/Px809/MzIySvB4CZ69mM3pn0HN0CXqfQC2aauKAtXfzKaJD6FqEDL1PArr2Tik6bMnAireTtDwezcEAGAADYAAMgAEwAAbAABgAA2AADIABMJCFARQxstCMQcAAGAADYAAMgAEwAAbAABgAA2AADICBaRlYUcTQl0/jAwbAABiomYGlpaUGvvT1EDhlWTn0lKWnRlOLpsAqz3YNItiwTG2hq0xdOaHyFjGWls5xwoC5ggEwAAZ6Y6CWB5EBZ28mU0RH0LMIGXqdRC2aatKAtVfTKaYz6FqMFL1OBLr2Sic668AA3k7SgTQcAgbAgGwGatmcgVOWHUNPWXoisZd7Mq0WX4UNw4YlrMo1+SsnvVDE4KQW5goGwEAWBmrZsIAzizllGwR6ZqM620C1aIpkF8luNqcacCD46/9v7wpCozrC8O+9oHgIPZlbbkEPLXipFu2xa5DiwaKHUhPMrdRcarSBGulFrbdIRAikFBFE3IhQitJ4rRQ92pueSg6i0LvtvHS28ybzdmdf983b+f7Pk9mdeTPf980/M/+3895rkNwWL61J1xZpHrppmhhDU8YKZIAMoDOgZcEiTqyRTD2x9GRiz8QeYURrmZcYr4xXhHjNCQNNjJzUYl/JQEsM7Nr1QbDld++e9j7f2not9+9vytzc5eKz1dVFmZk5LBMTeyt7HVMnpozfwM2b90r9mJ09Xiry6tWfMjn5qVy48KVcujS/o39Imy5XO1cvtA0XcWI9U0CLniYOtWI12N05CWne9XVFx2oXUTOWkdcZd7OgAavWuUnLGG4ppRiqWT//8NcMPthzKDpZmAzoYsAm/CHU7mRy7NjXsrHxpFSs0zkk3e61SsJi6sSUcRuwBsbLlw+Kj41ZYQwV18i4evVHWVi4LqbMvn3vw5oY/ibL/xslaSDO7SFMPfObm7WMXZvUu2sG6nykDatrYPhmDdK85BsY6Fg5N/33Ix3K2prbChkzBmli5KYq+0sGEjLw/PkfcuDA5zuMALcLjx//JkePzpfKWDPh0aMVOXLkwx09jqkTU8a/sHVt7WbZ/zsGD8KCFfqVCDFpIE6sjZYWPUOJbugzhLmoCqv/ObEmXNhH3JSNWy2nE8z+AhlrCBvjdamImunp6X9ee7024gji5UJ7ef9ETGgM0sTg2CEDZKCSAWskVJkRpmLoZIM9wXHlyldy7typHdePqRNTZlgTw5zsMP/W17+T3bvfC+JG2UwPWhSIM+/ARzSlQopowYlsYlRFmqst6nxksaNidXEhJ/Z+fCJjpYmxfZufTaLR56acdkK+LjQxclKPfSUDiRmwJyrOnv1Mbty4W7RujIkTJz7p3Yrhn3ZwN23m/1Vuaug791p1rtvvdpIYQ8b0CXHBCnFJnImDaYTNUU+8X8W0aOqGgaZEQQNW5MR+0I8CSHsHmhg0MUa4XRnppWhijJROXowMYDNw8eKKLC/fCoK0z5SoYzbE1IkpE+pY6MGeb9/+JXv2fCzGjFlZ+aavaEjJveUwZBgRZ36xSz3xTEYtmg5KApHmI61YaWI8kKWl/A1Wmhg0McZxdxQ6lcmTGOOoFPtEBsaEAXNLx+bm73L+/Bdy8OB00avbt3+WkycXe2/3qGM2xNSJKRNLk7015cWLuzI1NSn93mCCupnWciyfOLHu29Wip5nLiDX/BDC0JmnRlSYGTYzYPdm4lNNk2IwL53X7QROjLnOsRwbIQImB/3vbR4xBEVMmRhb/+RyD3mCCamL4SRJxxoye8S6j4Yi6pnGrBSuTXYxkd9CJE/M96jqDPIY1JfaasI73bqZ/76rijScxclaVfScDDTNgTzC8efNr6UGYrsFQ5wGcMXViysTAn5//vnieh8XgmyP+36ibLi0JEnFincTQpKcGrFVJA+K8qwlr6CQRTYy1mC3K2JXRlNhrwjp2Ay2yQ/3mUZoYkSSyGBnQyIA9tbC6uiizs8cLCuztJPazOq9CjakTU2aQJvYa3e4P0ul8VBTXYGJoWZiJE+sJ6lr0rEr40E2MKn0Rk11NWO06jHw6wd9rIGPlPMxnYgzaW6f6ftA8ShMjlRJshwxkyMDW1ms5c2ZZNjaelHrf6RwqvabUvLo0VKbbvdar55sHMXViylTRah7mefr0t8XXbj803E4SuhUndD9h7g8hI86nveGP8Eu2Fj1DZmrI2EDQtF+C687dxJrhBsHrMnJir8nECM1FiPuHqrkJGWtOs0w/A8Ma3zQxclKUfSUDLTBgjIz19YeysHC9aN2cwJiZOSwTE3t7vTGGwZ07v8jc3OXKMn6CElMnpkwVJfbEyLNnP8n+/VOlYloe7Gk5N+D9V92iJQ1WYOLM/3YSLePWNTOQY9TV05+vbbyizEeasGpL7F28GgwbzsPbiqPMTS2kD7WbjJ1HaWLUppgVyQAZQGRAy4JFnFijl3pi6alt86xl/FLXNbxA/RcRxzCmtJp0zUlBowtNjJwUY1/JABlonAEtCxZxNj6UkjZAPZPSnaQxLZoysWdinySgGm6E8dowwS1dXpOuLVFcq1maGLVoYyUyQAaQGdCyYBEn1iimnlh6MrFnYo8worXMS4xXxitCvOaEgSZGTmqxr2SADCRhQMumiziTDKdkjVDPZFQna0iLpkwAmQAmC6oGG2K8Nkhui5fWpGuLNA/dNE2MoSljBTJABtAZ0LJgESfWSKaeWHoysWdijzCitcxLjFfGK0K85oSBJkZOarGvZIAMJGFAy6aLOJMMp2SNUM9kVCdrSIumTACZACYLqgYbYrw2SG6Ll9aka4s0D9200eVvKX9zeRuxpsQAAAAASUVORK5CYII="/>
          <p:cNvSpPr>
            <a:spLocks noChangeAspect="1" noChangeArrowheads="1"/>
          </p:cNvSpPr>
          <p:nvPr/>
        </p:nvSpPr>
        <p:spPr bwMode="auto">
          <a:xfrm>
            <a:off x="155575" y="-16525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1469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11469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613"/>
            <a:ext cx="914400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219700" y="2852738"/>
            <a:ext cx="576263" cy="151288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矩形 4"/>
          <p:cNvSpPr>
            <a:spLocks noChangeArrowheads="1"/>
          </p:cNvSpPr>
          <p:nvPr/>
        </p:nvSpPr>
        <p:spPr bwMode="auto">
          <a:xfrm>
            <a:off x="827088" y="1700213"/>
            <a:ext cx="76327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>
                <a:latin typeface="黑体" pitchFamily="2" charset="-122"/>
                <a:ea typeface="黑体" pitchFamily="2" charset="-122"/>
              </a:rPr>
              <a:t>领域排名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(Field Rankings)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。对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22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个学科领域所有论文信息进行统计分析，按照总被引频次、篇均被引频次、论文总量等指标对</a:t>
            </a:r>
            <a:r>
              <a:rPr lang="en-US" altLang="zh-CN">
                <a:latin typeface="黑体" pitchFamily="2" charset="-122"/>
                <a:ea typeface="黑体" pitchFamily="2" charset="-122"/>
              </a:rPr>
              <a:t>22</a:t>
            </a:r>
            <a:r>
              <a:rPr lang="zh-CN" altLang="zh-CN">
                <a:latin typeface="黑体" pitchFamily="2" charset="-122"/>
                <a:ea typeface="黑体" pitchFamily="2" charset="-122"/>
              </a:rPr>
              <a:t>个学科进行排名。</a:t>
            </a:r>
            <a:endParaRPr lang="en-US" altLang="zh-CN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可</a:t>
            </a:r>
            <a:r>
              <a:rPr lang="zh-CN" altLang="en-US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从宏观上了解各学科的发展动向</a:t>
            </a:r>
            <a:r>
              <a:rPr lang="zh-CN" altLang="zh-CN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。</a:t>
            </a:r>
          </a:p>
        </p:txBody>
      </p:sp>
      <p:sp>
        <p:nvSpPr>
          <p:cNvPr id="115714" name="日期占位符 1"/>
          <p:cNvSpPr>
            <a:spLocks noGrp="1"/>
          </p:cNvSpPr>
          <p:nvPr>
            <p:ph type="dt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7AA5AED-D6CB-41CB-A438-2B9FDC72947D}" type="datetime1">
              <a:rPr lang="zh-CN" altLang="en-US" smtClean="0">
                <a:ea typeface="宋体" charset="-122"/>
              </a:rPr>
              <a:pPr/>
              <a:t>2013/11/6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15715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1F250A5-E323-41D1-8688-BFAADDB40D92}" type="slidenum">
              <a:rPr lang="zh-CN" altLang="en-US" smtClean="0">
                <a:ea typeface="宋体" charset="-122"/>
              </a:rPr>
              <a:pPr/>
              <a:t>53</a:t>
            </a:fld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1673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11673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875"/>
            <a:ext cx="9144000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灯片编号占位符 2"/>
          <p:cNvSpPr txBox="1">
            <a:spLocks noGrp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fld id="{59B89BCA-6AAF-4699-B1E1-0D63BF2DAFF8}" type="slidenum">
              <a:rPr lang="zh-CN" altLang="en-US" sz="1200">
                <a:solidFill>
                  <a:srgbClr val="898989"/>
                </a:solidFill>
              </a:rPr>
              <a:pPr algn="ctr"/>
              <a:t>55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graphicFrame>
        <p:nvGraphicFramePr>
          <p:cNvPr id="4" name="图示 3"/>
          <p:cNvGraphicFramePr/>
          <p:nvPr/>
        </p:nvGraphicFramePr>
        <p:xfrm>
          <a:off x="1691680" y="2029296"/>
          <a:ext cx="62646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4756" name="矩形 7"/>
          <p:cNvSpPr>
            <a:spLocks noChangeArrowheads="1"/>
          </p:cNvSpPr>
          <p:nvPr/>
        </p:nvSpPr>
        <p:spPr bwMode="auto">
          <a:xfrm>
            <a:off x="1403350" y="1052513"/>
            <a:ext cx="68405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4000">
                <a:solidFill>
                  <a:srgbClr val="C00000"/>
                </a:solidFill>
                <a:latin typeface="方正姚体"/>
                <a:ea typeface="方正姚体"/>
                <a:cs typeface="方正姚体"/>
              </a:rPr>
              <a:t>提 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4A0875-2163-4069-9874-C3B69B5E5723}" type="slidenum">
              <a:rPr lang="zh-CN" altLang="en-US" smtClean="0"/>
              <a:pPr>
                <a:defRPr/>
              </a:pPr>
              <a:t>56</a:t>
            </a:fld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403648" y="1916832"/>
            <a:ext cx="68407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000" dirty="0" smtClean="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000" dirty="0" smtClean="0">
                <a:latin typeface="黑体" pitchFamily="2" charset="-122"/>
                <a:ea typeface="黑体" pitchFamily="2" charset="-122"/>
              </a:rPr>
              <a:t> 选择目标投稿期刊</a:t>
            </a:r>
            <a:endParaRPr lang="en-US" altLang="zh-CN" sz="2000" dirty="0" smtClean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dirty="0" smtClean="0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000" dirty="0" smtClean="0">
                <a:latin typeface="黑体" pitchFamily="2" charset="-122"/>
                <a:ea typeface="黑体" pitchFamily="2" charset="-122"/>
              </a:rPr>
              <a:t> 查找已发表的论文刊源全球排名信息</a:t>
            </a:r>
            <a:endParaRPr lang="en-US" altLang="zh-CN" sz="2000" dirty="0" smtClean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dirty="0" smtClean="0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000" dirty="0" smtClean="0">
                <a:latin typeface="黑体" pitchFamily="2" charset="-122"/>
                <a:ea typeface="黑体" pitchFamily="2" charset="-122"/>
              </a:rPr>
              <a:t> 查找过去已发表论文被引频次在相应学科论文中的位置</a:t>
            </a:r>
            <a:endParaRPr lang="en-US" altLang="zh-CN" sz="2000" dirty="0" smtClean="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4A0875-2163-4069-9874-C3B69B5E5723}" type="slidenum">
              <a:rPr lang="zh-CN" altLang="en-US" smtClean="0"/>
              <a:pPr>
                <a:defRPr/>
              </a:pPr>
              <a:t>57</a:t>
            </a:fld>
            <a:endParaRPr lang="zh-CN" altLang="en-US"/>
          </a:p>
        </p:txBody>
      </p:sp>
      <p:sp>
        <p:nvSpPr>
          <p:cNvPr id="4" name="TextBox 18"/>
          <p:cNvSpPr txBox="1">
            <a:spLocks noChangeArrowheads="1"/>
          </p:cNvSpPr>
          <p:nvPr/>
        </p:nvSpPr>
        <p:spPr bwMode="auto">
          <a:xfrm>
            <a:off x="2771800" y="764704"/>
            <a:ext cx="3779912" cy="69215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CN" altLang="en-US" sz="2000" dirty="0" smtClean="0">
                <a:latin typeface="黑体" pitchFamily="2" charset="-122"/>
                <a:ea typeface="黑体" pitchFamily="2" charset="-122"/>
              </a:rPr>
              <a:t>选择目标投稿期刊流程</a:t>
            </a:r>
            <a:endParaRPr lang="zh-CN" altLang="en-US" sz="2000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75656" y="1484784"/>
            <a:ext cx="68407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0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0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首先在</a:t>
            </a:r>
            <a:r>
              <a:rPr lang="en-US" altLang="zh-CN" sz="20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SCI/SSCI</a:t>
            </a:r>
            <a:r>
              <a:rPr lang="zh-CN" altLang="en-US" sz="20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数据库中查找论文研究领域其他同行投稿的期刊；</a:t>
            </a:r>
            <a:endParaRPr lang="en-US" altLang="zh-CN" sz="2000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dirty="0" smtClean="0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000" dirty="0" smtClean="0">
                <a:latin typeface="黑体" pitchFamily="2" charset="-122"/>
                <a:ea typeface="黑体" pitchFamily="2" charset="-122"/>
              </a:rPr>
              <a:t> 选择相应的期刊后，在</a:t>
            </a:r>
            <a:r>
              <a:rPr lang="en-US" altLang="zh-CN" sz="2000" dirty="0" smtClean="0">
                <a:latin typeface="黑体" pitchFamily="2" charset="-122"/>
                <a:ea typeface="黑体" pitchFamily="2" charset="-122"/>
              </a:rPr>
              <a:t>ESI</a:t>
            </a:r>
            <a:r>
              <a:rPr lang="zh-CN" altLang="en-US" sz="2000" dirty="0" smtClean="0">
                <a:latin typeface="黑体" pitchFamily="2" charset="-122"/>
                <a:ea typeface="黑体" pitchFamily="2" charset="-122"/>
              </a:rPr>
              <a:t>期刊列表中找到相应的期刊名称缩略形式；</a:t>
            </a:r>
            <a:endParaRPr lang="en-US" altLang="zh-CN" sz="2000" dirty="0" smtClean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dirty="0" smtClean="0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000" dirty="0" smtClean="0">
                <a:latin typeface="黑体" pitchFamily="2" charset="-122"/>
                <a:ea typeface="黑体" pitchFamily="2" charset="-122"/>
              </a:rPr>
              <a:t> 在</a:t>
            </a:r>
            <a:r>
              <a:rPr lang="en-US" altLang="zh-CN" sz="2000" dirty="0" smtClean="0">
                <a:latin typeface="黑体" pitchFamily="2" charset="-122"/>
                <a:ea typeface="黑体" pitchFamily="2" charset="-122"/>
              </a:rPr>
              <a:t>ESI</a:t>
            </a:r>
            <a:r>
              <a:rPr lang="zh-CN" altLang="en-US" sz="2000" dirty="0" smtClean="0">
                <a:latin typeface="黑体" pitchFamily="2" charset="-122"/>
                <a:ea typeface="黑体" pitchFamily="2" charset="-122"/>
              </a:rPr>
              <a:t>数据库中对各期刊所在学科、及在相应学科中的排序进行对比；</a:t>
            </a:r>
            <a:endParaRPr lang="en-US" altLang="zh-CN" sz="2000" dirty="0" smtClean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000" dirty="0" smtClean="0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2000" dirty="0" smtClean="0">
                <a:latin typeface="黑体" pitchFamily="2" charset="-122"/>
                <a:ea typeface="黑体" pitchFamily="2" charset="-122"/>
              </a:rPr>
              <a:t> 综合分析，选择最合适的期刊进行投稿。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51F2BD7-2797-412D-84A1-5787F7C8B742}" type="slidenum">
              <a:rPr lang="zh-CN" altLang="en-US" smtClean="0">
                <a:ea typeface="宋体" charset="-122"/>
              </a:rPr>
              <a:pPr/>
              <a:t>58</a:t>
            </a:fld>
            <a:endParaRPr lang="en-US" altLang="zh-CN" smtClean="0">
              <a:ea typeface="宋体" charset="-122"/>
            </a:endParaRPr>
          </a:p>
        </p:txBody>
      </p:sp>
      <p:pic>
        <p:nvPicPr>
          <p:cNvPr id="122883" name="Picture 3" descr="C:\Documents and Settings\Administrator\Local Settings\Temp\mx31B7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9144000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884" name="AutoShape 2" descr="data:image/png;base64,iVBORw0KGgoAAAANSUhEUgAABAoAAABECAYAAAAIudcjAAAgAElEQVR4Xu2dO1JcvRLH2zsZFwkBizBFAkXKDiBxkUJ5DRSklBNmB6QUTihYhAMnFLMTX73VklqPc2YGuP7+Tu79mHOk1k+tR7dafb78Vf8I/0AABEAABEAABEAABEAABEAABEAABEBAEfgCRwH0AARAAARAAARAAARAAARAAARAAARAwBOAowC6AAIgAAIgAAIgAAIgAAIgAAIgAAIgEAjAUQBlAAEQAAEQAAEQAAEQAAEQAAEQAAEQgKMAOgACIAACIAACIAACIAACIAACIAACIFASQEQBtAIEQAAEQAAEQAAEQAAEQAAEQAAEQAARBdABEAABEAABEAABEAABEAABEAABEAABRBRAB0AABEAABEAABEAABEAABEAABEAABBoEqlcPXi6/0P5N5c2LZ/p7/Y3sM4d09/ZIp4vy2dXyiL6e/VI/1J8Z750VLY++kiku+XdBz3+v6dt4QerJF7r8sk/qRVLNGPg39XlX5GpJR1//0I/J8g2INPrI1mWYyWZU/tnPabmuaLeim6ZYw+aMjEo5nZ5dXfHiNrlss2yJQDr2Du/e6NEN+DBPHN7R2+MpCdPA5pBWS5rCY8qzvMIBfVqrpXPlyipNxvu6Zc5p87p1rgVxzZdb7Z3DYk1x8DoIgAAIgAAIgAAIfCCBhqPgiF7PlQOAvDHljH3937c79FhzFLxc0iVdOwPcGxibcBRYSsb5cH/ijBJf/oCzIMgVjZ6LYUfBjB4KRuiAbDOKH3plUzIkfTpUs/zQpsrpijCid3rj/0DH2oljON3TScup0K1TPfAuOvZO+lu019W7Z52E8Z/++y3tPE511g0AHdKX9+Axok8D7ZnyyFDbJSeBdnxtYs6Z0+b36IspEKc8ax0cN6JTew6LKXXjWRAAARAAARAAARD4fAT6yQyDsTli7OenSZvfYKWOAmucfVGhDz2jX598Phz7CAIr158foxEFMztu66f5A3JtQIaU3UCdlUc2Vc6YBLqPvxP9lKNdbDTBZqM93k/H3kl/CzuUO+n8jy+0XC7oVAopGuuo6lPj+vIePDr6tGZb89fH2y45Czal13Pa/B59sWHYobhW1MAcFtuSE+WCAAiAAAiAAAiAwPYJzHYUFNcKQuSBE9qEci/cdYHUycCvNXAD35fJQ5tzBIWjwDky9lx0QHJlwoVDKyHcFQhVmvnbAT0ZR8Eb7V7Z6wytOu1VBR/G7p0htXf9yZSXnJ3uiaHuvuwf9OerPtHKZKm+o69ObFIGubzYz55dHl4+xkYspxb6z/8eMEZ9+vPjmWhfsXL9u+LXZEIIfGNj75xLQbfCtQPed1xnvfGT1rtgylm2r6Njg9ceoj5f0N3dLu2cnqprNl4euf+lMbAI7/A27NCt0euK7hXzj2BIvSxpuTgVrx7Z16eMl8i8pnftto2M5zF9LafeXJ9qutJpb1W3KcwxB098vjqkw1+/VJQAi+gy12V41EBtzhlva51r3dk2Rzdr133GdbY2/0g6XBu3rb5T4+H5hO737ZWkuC5k/T84L9srTbpvhbl9++s7agABEAABEAABEACB2QRmOwrUJYDECXCweqGnh306U5ZuNP7LiIIkr8FKRwPoVAE2bHm6oyC7esBPiVk4+YEyVp6+77MIgkwuLcfVbuWONX/2J9F3nyfBbdyTNqSnabY9e659anN69Ern5h53toE13ec2/saI/e3yPkjvRGMo5H5YS4Z2eQvdrwk7rmvjbMpypLbpCI80KsXoC3GnE2Ol/2+lz08XUyMKUiM49t05vYbcGPWQ7lXBqaVjtbZn41i17fLpgK7NaT27KpGNvVOuvyIPrre+DdxYknRPnlNif+gRq6RaLmmhnBdawvJfDEWXdbXG/JokvdN1X+26/AiJg3B0PI/rq21druveaB7RFWl+6Om2faecrzIHTRINU5tzvN7qMjvz1pwxNEc3tQ4Xc6Aa8wsW3RPmbUln8z5p6XDt/brOqaw71qD3zsZkLubzyeC8HJznbHxV15nZazheBAEQAAEQAAEQAIGtENiYo0DbMv5UqO4oyDZiWTTASAuTk0bzQu1KBN8Q5uGw2X93w9AbZfF39caSbwTZbwse1eAbGk6beNI9K9v9yRv9pO8xEiJ5x0ZqhKsTa8vQKC84NWrXNAbZZOWU/agaqHmcv6ZXAhKmvbDmXJYJVw/yvksSXvbq1Z0zrmN1XcjMUzc+lKUXkgdaNRjV39YY0OVkBqgrV+ueT1ZYjEljPDnnXmIs1kZvQ9YpzJtjdJRH3uYp7zFDsXAscgdAo8y8DUn7W33VcBQ05hxr+Pq5ZbStg2Nohm6O6X1PZyVngTx/Kp9secWsqXOt8aDLsvNJEvHRmpfz8dVdZ0ZWQDwDAiAAAiAAAiAAAu9D4H0dBeGEJW1cO+w/fba4eiBxCqHl3okwbsR9y8LSrdODnybVN9xmIxwSLWp7Lp6U6d++K9O/NMDqm1PtKJDf2bQMLSOiZySPsYnh8tbhoPtxpG2mv//8cAn0GrKIfT7uKCj1KjpsRIOj0LtxHavrgqDMLMQ5DYOuOIp8Ed0xMNNRwJwU569LWpmrEO5fdezIshbjJXFUZEae5mC6U4peGDWCvZPF68W894yhyMd5T+6QC0M4/U90uyJXw+BszTl2zE1o66wxJIXo1/tbHvO5/tTmbXGyz75u0h637XG+Kr6UEqNYUkfByNxVOOLgKHifXQ1qAQEQAAEQAAEQ2AiBj3EUrPEptbajwEUsFCf140ZcMHoSvGMb7p6jIBq8zki7JLo291fLEzEdLXD+yo1k/k49AmCeDPXycgO/1LoxNpKjQOZhvAjxs4WJrkiOglafjzsKbFLMeA0mPbXvOUu8AcoTZHacOcFA5P0qa59hniTtbBm4o2Og7ijoJfm0Y3CPLk6O1bWIhsxG8IasU5izq0Rl3sR5Br+9ntJxuASFZ3qeXZlq6kpuHDZ1+6McBTPHUOYgik7VhmNI1Hs9B6qQ/+68Pe4osDosjNumzslO21gWiygQ25HNo4go2MgmBYWAAAiAAAiAAAh8DIEtOQpUwrQHbQTbjdPZr/SEKEkeyD4D5q8uTEpmyLilToRNXj0YNIbzcNxgFKg7qm+7dKWSkPmki6vlJT0dXKskcHaT/tuHl2eh3UfiOw0DZ5YM7x9R4J0BIo9wjzkfFOXGv93nExwF/n6yT2zYuAcuD9UJzqjsyk3UhazkLLRft/V257E0gPIrLuG0uxfG3dC95nzEQ+17E9eoU8M7iHzG/rKvzfzwWycj9VEFL+6LC0L0QfWLFoNjuWgWf48b1h25Ez3id9sl3a45ClIWPImgn1fC9RQ+5/zVeQr6EQWpc3H86kHMn2EjhHq6aT9DWs6BaYRGT2dzbi0d7jkW877LHAXFtSfH0kXGlXNXXl/jykhv2OB3EAABEAABEAABEPhgAh1HgdsQByE7WclD6KpN3pTcSQ0nw1mZIeN8zHEgOwrsJkw7Gew/KTcBL1tlCz9U2cKdk2LnVhkZ9pMCdLd3ZpIu2jJitmz7RYQytJlvzC8ubuim9W6eUZ/LyX6LbawzNs0U3onyVOSfKEOvvPBVAYHPFDZFOSKPvJ9tb+vTyuMH14fuv/UVBp9V33SJYu373P5vRU/4qS4vK/l7TFzIM7K3PsMZnhvRMbHt2WygEiQub6+Urjqld2Ol3V/6SwY2w7rMgycb7eheY3J6ubThMKYLms/5PqvoaoW5Vf04Zu24zHXD9pHytNmxPTCep+jrgrUrZa4+uZlco5J0RWqv/RJGnMMk3c7aJHy55eLujn6fsU8gVsZ7mPNUotT2vNXTGWGunaWbqg+7c6A0hrnO5spW1+HquG3oXJI7hc13Rf+bqBI3ypyTN30mT6Z4TA9+XLI1rzN88DMIgAAIgAAIgAAIfBiBfkTBh4n2X6k4D3f9r7S71k5/SszMNL2xv92hR+sZwL+NEYDubQzlUEHQ7SFMkx6CDk/ChYdBAARAAARAAARAYJAAHAWDoLb3GDa6nG3yCTz3g/7bw3Htqwvb65l/v2To3nv2MXR7G7Shw9ugijJBAARAAARAAARAAI6CD9UBHkpd+8zjhwr4AZXnocStsOMPEO+fqRK69/5dCd3eLHPo8GZ5ojQQAAEQAAEQAAEQiATgKIA2gAAIgAAIgAAIgAAIgAAIgAAIgAAIBAJwFEAZQAAEQAAEQAAEQAAEQAAEQAAEQAAE4CiADoAACIAACIAACIAACIAACIAACIAACJQEEFEArQABEAABEAABEAABEAABEAABEAABEEBEAXQABEAABEAABEAABEAABEAABEAABEAAEQXQARAAARAAARAAARAAARAAARAAARAAgQYBXD2AeoAACIAACIAACIAACIAACIAACIAACAQCcBRAGUAABEAABEAABEAABEAABEAABEAABKY7Cl4uv9D+7zt6ezylxboAV0s6+npGv1Q5h3dv9Hi6dompRLr870Q/RVlXtLQ/0rxqX+jyyz7d6BoPNY8dur0kur7+pv5gf6Pnv2T+M/nX+o0/qOX7SmcajuPzk77TV/8HOqS7Ny07f+5CVXlNpkrGVv/nhZLl/PWSng6um+1dLY9ULT9dX2y6jWu2qdC3UZajz40pdMpo7B08BQIgAAIgAAIgAAIgAAIgAAL/bwQGIwq84eiN1BnNfLmkS7oOBrQ2urTxu2lHgS13LxrOoqi2Pb8nOymswXt/4pwb3ii/eKa/14tg4GvjvHQUTGHmDOs9Xa4x/5X9r9tFzkngy9LP3dLOo3MSKMZf9m+Mc8DXbxw8N+1+M2X/+eHq2lYbZ7ZpCrbk2eicWL8/YsGa59XuFpxbs9uJF0EABEAABEAABEAABEAABEBgswTGHAXOANVVzzPsy5PdrTgKjOF+TyfmxL0DasqzoSjdjivaTcpXfwsRBdY4/fNjXUeBdwxwh4d0Ov5Cy+WCTk1jG86PzEmTkNF9+3AcHBK2nO20sXTi9Nq0rrJvrj+4JNpZ8HC8fh+v2zq8DwIgAAIgAAIgAAIgAAIgAALbIDDkKHhZLlXd97Svw99NuH28fuANfvWDOu3+SfTdhc3757JQeHXcbYzS6Ci4o72zMxPKn578svB3YqH1zGlx8fxGu1e6Pvu7snCL6xH2RN2hS2R3J84U29N3XvhTaiZP0iveMPVycceKZIC3urQ0ok1bKEYZ0MuSlotT6xQxXH5nEQc9lZEM6W22cWKbtPhcf5zuSM4MuZ9b/dEqW18fkfrQ8Wxebekxx+8gAAIgAAIgAAIgAAIgAAIg8LkJ9B0Fyii6fDqg64Mnl1cgD2P3hqX7O7n8A84op5cXenrYpzNlrHNHQHQwKKP7bZeudM6CYAhyI/6AnsydfW+cx5Dyw8MLOjkhUn4GoQxvCP6hH/r+vmDc5eH8fUdBZlxmThNl1brrB47FShnvV7vKseLbMO3qRuIY0P3w/Z5ufsUoA+3AWZxap83YlYtMGY0R7vjwn7hxvuE2TmmTcQgcvdK5cUzlRn9kmVwHcLLvmesXtf7Q5bXK1jBYH5q0E+56h+E01enzuScBSAcCIAACIAACIAACIAACIAACnEDXUbBSxuhKGaPftHnkTufT6wdtR4E2Yv17kqPAlOWdEN4o9VEDznGQvs8cBTzHgHsnkS0YvHIEgHcMzLnDHh0d3AGSndAnhvgM49K0yRqpi6VOSHhMf776ZIn82sFMR4Eu3zgy5ASVW2nj5Da5rI5ea41O6OARdz3COKYEZ4d5vt4fC5cjI5kOWK6JcH1EdKZs50oDpiYQAAEQAAEQAAEQAAEQAAEQ+AwEOo6CNFt9FJgb3h/nKEgMfMlRYGzF+hcW1nEUeBbWiZFGO8hGpuY09WsLPlRfhcE/PNHB9SmpQujr/Qm9/SB68tcOtDBzrh50HAXbaeN4m+pfGWAstaOg+YULljOCGf3aURC/8sCHYsvZ45+Do+AzTF6QAQRAAARAAARAAARAAARAYDsE2o4CZVgtV+oO/LdgMoZPA0Yj/aMcBVkYf81R4ESXsv9PdxTwxIWciU/+1zIy5zgKXDTG70O6OPlJ1zoZgUvCqP5AP5XjQP3Ft7D+JYdaMkPRUbD9NtpPbfbblH6NwXhDXOLIRXS6mIiCWgLLTkRB+NJDXrbsXAjDII9U2M7YRKkgAAIgAAIgAAIgAAIgAAIg8CEEGo4CbWSxT+8lBrf6D3Z3nRvhB0/2s4fl7zpE/5nogeg6SWYoXD3wd/1NosFajoL8vr9LfhjyHCgZtVF9u0OP+luBwlcO8hwF8tUK3i9Clv7E2N68o8DKzUPrbR3hE41MPDHHAmeQq5gYVv8ObRxtU5JvQHehvn5xrZI3pk4X63jgSTb9tQwdgFEx+ptl9xwFM66RfMjwRqUgAAIgAAIgAAIgAAIgAAIgMJ1AxVHArxykSePCFwR0XcKXDQ4vLohubkjfLA/5AsKXClyIfv4lBCZ3eCd5hjkF2FcP8i8wFAajjoi4/aMSKdrPHoi5FdhXD4YcBepTiMfq2wORQ7yGETPva3l/mHwCpmbF6W7vzCR0VO4SlXPgmB5U8oGbIlGg1IGqL5Yr9QlE5exw/6LBLDzP+fA+EnVDCqG3p/brt5En/8srn9Am4dOckXOZ4NLWxL6CYTug6A+Tl6FZduUdXRy+ejB9psEbIAACIAACIAACIAACIAAC/zcEuskM/29a4g24ahh61hIhwuC928oTRb533aG+wTwFHybfJ6xYOyoejvVXFT6hcBAJBEAABEAABEAABEAABEAABNYk8G85CjQMllW/bsfZ8Prf/KsJa4Kc9nr9+sC0cjbzdJkLYDPl/oulJJ9i/BcbiDaBAAiAAAiAAAiAAAiAAAj85wn8e44C3aXN0PB5SQX/eU1RDpaj13N61AkT8U8kUP8KA4CBAAiAAAiAAAiAAAiAAAiAwL9D4N90FPw7/YOWgAAIgAAIgAAIgAAIgAAIgAAIgMC7EoCj4F1xozIQAAEQAAEQAAEQAAEQAAEQAAEQ+NwE4Cj43P0D6UAABEAABEAABEAABEAABEAABEDgXQnAUfCuuFEZCIAACIAACIAACIAACIAACIAACHxuAnAUfO7+gXQgAAIgAAIgAAIgAAIgAAIgAAIg8K4E4Ch4V9yoDARAAARAAARAAARAAARAAARAAAQ+NwE4Cj53/0A6EAABEAABEAABEAABEAABEAABEHhXAnAUvCtuVAYCIAACIAACIAACIAACIAACIAACn5tAx1HwQpdf9unGtOGQ7t4eaef2kuj6mr597nYx6Va0PPpKZ7/iny4uLujmxraKLp7p7zVrzcslfdl3vx3e0fPJPe3zl7N2H97d0d7ZmWOUQ7mg57/n9JrV75+6eP5LpmpeZ0eet8dTWoRqbP+oSmw57t9qeURfmzI/08n9fsokKYP3u4GkqnB9vlFZs75RvNP2VZSMy2BUk7/XkJ3S+g7v3ujxVNNk7xxeqNbe0A3Tl+3210wGRqjxthaamelM/J2z0Fx3yA55pmBT6i36VBiPz2+0e5WO0SiPnXdMN2V6b0apKV+SUdIdYbwM63NdL/zcmMqY11/nOme8Fjo5pNtsnKyWdPT1jLya67no/PWSng6u6eBp2vwxexwVesSZsTknGZ9T+rvUtSArb39n3on9I+liZY76sD9rPbui3WTMlOt4W1e18CU7O9z8nPlhDZQrbo3jpqgSr9oLMhP9dFjLPxkWL04yx0j6HsaD13G5rb12yvV0yprVd/W+SPYrSX/k66Xpubi32ZTOG5b3dFKsW0zmkb3O3HKq7zkYRV+zlXW5pMWpWk+FfaV9iq+h8v5zfAhMGXvjpVox2T4+31Pzfq6OhQ/sv6SpHZ2p9nW+3+B2w7bmt7as0jr6cvmF9m866ypbq9dZf2xdZhUT9pQSk9Yco+f8Z6J9bx/n76t55W2XrtgeKzzRG/tb0V29pNfmpf7YajgKrKL9DhsDD41PrP0KPs0TGv7VbmKIesUtlE8BvXw6oGu1m9LP3O48WkPcgP5DP5jRfPR6boxNrYRXu+km6uUyOlWMklJ0SkgDZESedN1zk2E2EY7KbCbTjImfYJMNgVNc/rdNyWrn9JJdX2+sPv75wZwkgpxle+x79yf5hlfp+9ErnTtHzHv21ywGQ23VKquMvvuT1AHD9DvlnLHxEzTXr8F6u31aG49/fjDHXZyoo+4NyFhTHj8BFxsHx0k511pzgS7W8OzKmAvQlnl0vPZ1cky3pTHO5yPtKOjPebSxcdSeO9fob9MNbLEv+j0d8/U5x5cxusHoz17beqJcV1J+4nzQEiZsWj7zuq/6MTgzpxkvQxvVjI/fcNo5KW7Ie0b0tvq8Xy7nUz5t13JKN88vS1ouTpmDVrfzgY793kestFJPqyy9xtzu0KPeYLn1RgniHPj9lgXjw2++mVGR9IdoHPu+y8b1Ojof3i3nCj7PletIoWTuwGpiOY36w/qV93Wo+oWWywWd9r2I/Y7pPjFhTlVtuqTr5DCsWXxHp5r98NH9J8w13q4odKYqa7o3zvcNva5Za37z40w0hss+H51/q/ZGrzHJ7xN0jr3X20OP7F+ineJk2MsOqH19W9Ld6Dibt4epOwpch+9lJ4/c+J3URx/9sGiYqBM0JdfZ2e/MwxQnzJXysK5OT20ERe4oUN5VP7H2DKNikAt8V8u+PByj6Ytj5dQqHCBjMpeOgtw5FGuzA3UveN83JauuocdOVp3cUTAqu+BgMBWovy9XapE0PV0ahFvsr+kMRttacRRUx2LlNDLbhEfnYV0/un065Ciw5dvFxBsqPRnrE01tvNj+Hht7tQ1eKmMuQ1vm0TmmP4eM6HZdd/R8oDdk568j84d1FCSOupnjqK0r8/s79EJl42/6XEVQ9PfF8zYY777kmf4zCwKLKMj4FWtYR8pgYH1iR8FqRavFIkTaaX16OE6j7MRWirz6vZZupP38pN4THJD90t7hicJQZ3WasaGDEjtRovq5h+M0+rKY5nLnQqVtrKzVywvRt2+h76Y6sgpHgV+7TUQlXzPsyV/hzPFzAzds1tZ5Yc4S9o5Djpc8OmionMpJfa+vW3qyFTXV8+p3op95xGBa2fB4dq81dWouv6H3Btb9KeUMPSv0dbG3mha5sdb8NtFRMKpWn85RkEyhrYPO2oGmPOduRXfjRkg5e/Now7Ee6EYUmEiN6gLIQ7niRiINMflJ9N2FFfvJmIVWXISwY/c+8wjnISIxdCSd8IeUqOYoUBvFnVtuiBjTRPasNjZZ+WY3d6ikm3w5OsNvXIfk8Z6n89dKmJufNbMoCK4XORPTL7nThJdzRt5xtElZu0alqMvZAByWfcSYyh0F2++vSQyG21o6CtqOPrmdqcE1ph/d9kxwFPiTJqt7HRlr815nvIzqc/UkqOJYteJMkLkxx/TnkAHdbumOxK4qz0BdftMeIjBkDu25cwK76poXowqSyJTLJzq4Lq9y2YtnUkiy9cbHqxn6v4X1ja1hydU0vY6a+dpe+cijV9Za33RIsA1gKzYDptzf9tqJ2pnTd/o5fGLrx96vhAczjjUqZmTxNvi/6zrtVbgKL9dv67XfjbQi4qemFHVeva1TbyMd9z8GTnIIkf7maqrw40atxHXhx5cUCRUaEXU/vaIX56U/e/EqZi0qom+stepJiTbLEtaFVn9IjoKos26fqNxn9jqpcJomRSBUHAVD+0wj7IjxVps/eWvnliMZhq6+Rl+/mGsHej5sGZb8t/S5qKMXdHe3Szv+gC25Ysb7IHUUSO8v+DVaM04O6Mk4qF3Ydy+M23QHi5wt9Evqh7ncc01ds5yZspbOthFdi7K35re33av2XB4cBeyqZrAfU4d7uo5aZ1F/notXvfO5qrd+ULhWHHVwZEznPPM99Mj+hR+oGDlZdHlzvdmE7oYKpjmMuFzNHAXFopYMStfpFAfv2S+/ucpOYMjdhw3vx0XlUHXeyYk+1dcelmN60DkR9HNm/2VipEJof7jLskq94COdLYXZxxMlJ08IB5nnKPCpDSzg9AQmZyktyFPk0eXZ8GArexlK77q5dYKUTUR51EC2vKsNaLyKsklZu0alOJLSyW9cdr1XHjwJZXkett1fUxiMt9VenUnzVXROBrmjLluEp9Tbbc8UR4HbaIRIhoaMtUm3N15G9bnqKMhlzAUZlbnnKGjqZN94b/ehQG8TjoLOOEo2B8LcyTf+pbHTXGajueTHgd+0qHYtVyq0+pt/ZMJ6tuitb/Eqi10HWJ4an1PD5P6JY9EycBuYGetb3LxUIjBcrqHJdzwlo4nrhP7/5lBQGRi1vwdHmWtfsR/wG8T57W9fMSl1pM2rrVPpRjoLX/dt406h/IDE6KB26Li9Dr/uJulAlWvjypTQhETH1KbcR0juPR+rfcQ3t1bEqEFmOihZe9cOckOjFuLavsKg56cpjizRUcAMU63vP1WJdg2U1r542FXmL5H3cP0xVI7Bct0YMd7mllOPaKj2tdIxe93W7o/Ofkn9x+c97yCNY9pf17WOEq8vqSzp+sMcBWrcSO8vVi/09H3fRa4xZ5TYl/K45To11g9zufcdBWP123LGnq04I5IooRFdy8evP4zN5rfe2hfWC5/TzuYFsPvnbN0Uy3JXu/m64ln4Mezv/rMD7Or66eVJnPQzHAVJzrd0XmjvX7jOOsYTIs82obvpPL7xiAJuaMakV2Gy9VEBrtHp4tnbSDFHAb+P5sosJ2KnrNk9tPxaRHN5b0QUmNBTp1DWMaHkk+5qbSKiwJ0oSbInobBNeTS/W9p5tOGCpQeRkdi6o6DHri9r16gUO/YdHAX6JPSd+msKgykGe88bWhsz3MHgnSRT6u22Zx1HQZiaohOkfT+4r4OjY2+2o2BU5p6joKmTn9RR0BlHbY981FBJJ9smXT4P6nXMLvILfqVMPzZlPettltjGxq5l+ebbb76y0Oi565sJofd3eLRkZbkAAAoGSURBVOVTA35a1w0z51CrjoLIUq9BbmfroiVyg6y3H9jA+p7J0LznPsCrpVflxlBKZsg2iK5f1aJtDNamTkg6sPCJR9e//pHMX2KIcpkc2YyN3rWDDFh1nmyWpfSA5QkaGdvv6SgYkcc+89GG5shJth1zPhF2eg1rRkSBc5AV466pY6mjQEdaleM2X9OmGb2mL5hOzTW+x97LNWQ9PRirs+YU4iynnSS357fOXB4iCmIEW33Oq5QlOIH8ODdz58GTXWfCQVZ9/Th/bc25YyO6t4eeFVEQrtI2V5qN6G6sYZoecMkmfB4x87zu3NpwrjUdBVKCvOKqAz+NY9L3Pbvs4Z6jIGzu9Fz1g+hJSOoywVGQdz8f9DWDK78za58T5BF5VDYRExwFdrM8Flq+SVm7RqU4lrIFY1j2WgSG0m+W3f+9+2sSg+G2Ts1RUIK2i4bTrQn1dtszxVHg9L3mGExklHRlYLyM6nN1A9yRsdhCJHkXcoOWJUxNfoqJFOU5ZEC3N3z1QEwKOnEcdXUlg9ft78Z8oQ8GzHW315iPxO7t08SwTcf3ph0Fa61vwomFa79fW3Vb/J190y53DWExsk+SHAX6PSZzsg6Lfx/cXGbyTFrfK+MkyX6unolXHcvGjyYjTHVDgOjH2PMJ3e+zDW2iYy6iwG+KezpQ4z3Sh/wZflI3FNpsoz2SnA++HZmeJaJkJ4L+t6KsZIs2/YtaoqOAsTJ9qtxom7h6MI56xFAfMXjnljP1PSVLcg2rZVAw436RPSfoaHmIxdco7UBlOQoac0eeDK7MjSP3TnHVckjnp/Kracaa5cyVla9nXrSRKxru2fb8NjiXDzlH8wiD+rrSdBQ05k4fTSQ7Z8dGdPMg1mwd5uQoUPGE1S+PWbk2pruhmdtwFCgl9Rn9Qz38lHsjjoJKttlcqTMv1dAGJ9eBAUeB7RwbKiNuUjbkKAiftSu+VlAm15LkKZNwpd7hYsHmX2rgP1a8vSPJ6qREYHNlFQeaYp2GBucdmi+0lsGI7LX6QvZlM1/x7PbOSbbF/prGYLytvUkupZo6S9x0pbj6cKXxervtmeAoSA3Dnozl5D8yXsb1Of/qgZ/U8zwnyUBLnFAlV/bsSESB/aaq0febTCf7ul3vQ5/MMPkS5tQ5Tz/vs5gPjqP2Qju9v2vLfzMi4TM4CiZs5upbHGnzzh1PEzcLNUdBsqmUM7PHz15N21zOWt/zdW34BHwiD7ZHEDd6npd09cBuMOLnl/nJ2eAex86F8zJXG0R8fBZjmxuBHqjmM37tINkrsnkgznlyWXpshi+t1JW7+EV0FATG+VXYT5TMsHWAE1pZOy1m41ksZ+A9cx3IGenEw/6NkrI1X9p3eeO+8pzjH500PHEb37dJ+hbHCA9Xn+MoEHUq5zWX31b7zzGfK2vWZS3nnDTUPtRRUFlXhhwFwvqZvNe8VlOfdHp76MmOgoFDpY3qbms+GZxr6xEFfLDrfWlY5PyJs1v8xRwF6Z3DkLSiyFGQL3g+asH/3W8SF2pSswkRgwHPwgebxn1Y76TPI0pZrxsb6ambZuZsMTLyBBaOL3dIyFm4c3nUfwvheUX5vt2tCU0w1sY/jzjCbkzWcqBVFpBEqdNw8qifmaeuq8dm92T0q5lwZMv9NZlBtV1p+3uTXDpPCA6nXEcG6+22Z8hREE9L46Z8QMakUWM6ODb25n4ecYLMnTmmN4eUUUGlbqeL58LSygz8gLA3fyQRSPPGkbjQhrlzZRwiPkQ2jPP8s64jC17T6G2tZ+XJBzfYyvUtvzuuT874vV+/zpWGzOz1rboZyNYPM34HstzzddMk32ERa4Wx6b45rgyO9FN38VvkbV5xnK/f/pG1gyvLfEeBeJjAHU7HD9YpkOx74pXBVGUbDBY9rpWDDWFMvFwe0eu5zzLv6vS5mWr7gWGnS6wwrYftH6Wy8kMptrfrDevSUeDHVuYUEMd+vt/k+9xM59VPQ/tMO0GJhjaf57Tc/VwMc8uR3qv3tbpnG7/s1ZDfLRQsCoDVkzkboqGTObST9aTurIjv52vKSCSG6az0oDOzF/gnB8t+mMs919b1y+nrTM+p08hfVhlcPT1vzuXZOFMDgX2xKl9HBQdy8qnUuH40HQXsE8jF+qHnznBNYYduTa6eaHf22mq3RsInxhm79v7Frv3F5xFDPj9xkt647tpapq91Xrqmo0Dfezx+sCfs9l9m2AelaP92eHFBdHMTMz37aATzmr3LsvBVJGXycPq4AJhHi0QWtcUyLsC+ijz8sDgZUDLExCpuesySwsVNQiZX0u9ZluesvV5Jc1Wpy+M3nGn7k1MKxpOfoNmq/feJJSb8c1J5m6QM4Fbq9WRlmVFzCJXTNc5MDt1pyR4rydkk2dCdU8qqfNTP7fTXdAaxFeP9JGZ8zpm7zOnHyqUVx3w7AZTTAvZ5rVK3QjUsazHPDdMKBy4TUFnnYV9GXSuThZ+881O9kAl3gj4X3Hp3h8dkHh6vok6WCXrifCd8Ki4LH5aSBNbl2c44SrGmzuKx/i46JvtDtlnOH6+sZwkH4Xvtxfrm71DaCYTs8qeTqZkZU/33jV4OvcK5T87NXd/yRgibgdY6XUUmj2N/R3R5+4fOXCN4Ejjx72Yo+nv2iki+HzBJgua3P9XTqaftUzZPJZNqPiXT1aqvFSOTb1+vvXzfEydF9lWECgPFrsa1u9FN+l7KpcDrLOex4dPIbj3CFQajFnmyXTtG+nk0GutM9X3hHSlBtx+qro98H3dZZ3puWpKEF1fWI79OmUM3txdu8qyVk46zsn6pr1VZ7LPQtsl8THAH6imtXMSt7SOdfNxFG+ovhd1eqTnBwePrbWVPH/dTasw+q+u+D/L74TnVV3d7Z6oOP3X6dS2VUVlmWQLnXKfm8tt2/6Xt0LNiM0lrTUfC2j51LhyZ3zpzuV77tLHvnaTMZszX0eeTe9r3G0GXwP6psq74LwXly1XVDmP6F+s9pMPDX/SLHTi3x3TOo3awLS2iWqfd1bPi53q/9OfDmbo7MD9XtwLqhwk5ClrF4DcQAAEQAAEQAAEQAAGZQMW4nZAFG2RBYPsERp1no89tX2LUAAIgsD0CcBRsjy1KBgEQAAEQAAEQAAHhc2cKij79mxHaD5wgsD0C2gEwkpdi9LntSYqSQQAEtk8AjoLtM0YNIAACIAACIAAC/2kCwjVFRBP8pzXiUzWehSc3M7KPPvepGgdhQAAE5hKAo2AuObwHAiAAAiAAAiAAAiAAAiAAAiAAAv8gATgK/sFORZNAAARAAARAAARAAARAAARAAARAYC4BOArmksN7IAACIAACIAACIAACIAACIAACIPAPEoCj4B/sVDQJBEAABEAABEAABEAABEAABEAABOYSgKNgLjm8BwIgAAIgAAIgAAIgAAIgAAIgAAL/IIH/AZB+KVDEb17HAAAAAElFTkSuQmCC"/>
          <p:cNvSpPr>
            <a:spLocks noChangeAspect="1" noChangeArrowheads="1"/>
          </p:cNvSpPr>
          <p:nvPr/>
        </p:nvSpPr>
        <p:spPr bwMode="auto">
          <a:xfrm>
            <a:off x="155575" y="-304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68313" y="1412875"/>
            <a:ext cx="3382962" cy="287338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79388" y="1916113"/>
            <a:ext cx="8785225" cy="5762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1600" dirty="0"/>
              <a:t>找到期刊缩略形式 </a:t>
            </a:r>
            <a:r>
              <a:rPr lang="en-US" altLang="zh-CN" sz="1600" dirty="0"/>
              <a:t>INT J SOLIDS STRUCT——INTERNATIONAL JOURNAL OF SOLIDS AND STRUCTURES</a:t>
            </a:r>
            <a:endParaRPr lang="zh-CN" altLang="en-US" sz="1600" dirty="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79388" y="2708275"/>
            <a:ext cx="8785225" cy="57626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1600" dirty="0" smtClean="0"/>
              <a:t>进入</a:t>
            </a:r>
            <a:r>
              <a:rPr lang="en-US" altLang="zh-CN" sz="1600" dirty="0" smtClean="0"/>
              <a:t>ESI</a:t>
            </a:r>
            <a:r>
              <a:rPr lang="zh-CN" altLang="en-US" sz="1600" dirty="0" smtClean="0"/>
              <a:t>“</a:t>
            </a:r>
            <a:r>
              <a:rPr lang="en-US" altLang="zh-CN" sz="1600" dirty="0"/>
              <a:t>Journals</a:t>
            </a:r>
            <a:r>
              <a:rPr lang="zh-CN" altLang="en-US" sz="1600" dirty="0"/>
              <a:t>”检索入口，输入“</a:t>
            </a:r>
            <a:r>
              <a:rPr lang="en-US" altLang="zh-CN" sz="1600" dirty="0"/>
              <a:t>INT J SOLIDS STRUCT</a:t>
            </a:r>
            <a:r>
              <a:rPr lang="zh-CN" altLang="en-US" sz="1600" dirty="0"/>
              <a:t>”点击“</a:t>
            </a:r>
            <a:r>
              <a:rPr lang="en-US" altLang="zh-CN" sz="1600" dirty="0"/>
              <a:t>Search</a:t>
            </a:r>
            <a:r>
              <a:rPr lang="zh-CN" altLang="en-US" sz="1600" dirty="0"/>
              <a:t>”。</a:t>
            </a:r>
          </a:p>
        </p:txBody>
      </p:sp>
      <p:sp>
        <p:nvSpPr>
          <p:cNvPr id="122889" name="AutoShape 5" descr="data:image/png;base64,iVBORw0KGgoAAAANSUhEUgAABEUAAADgCAYAAADlhdj2AAAgAElEQVR4Xu2dDbgdRZnn6yYEgYAJAsERCAj7gCzjgAMC0RWUMLI4JOiQmQHH7M44fGUWnuVrQIUImfAR2GD0gd0QiDqz7BrEy8yYoIgjMKIMTIgrIeqzyborwQ9CUJIgkM97z/bbJ3Vu3b7dXR+nz+nuc379PDzhnlP11lu/t6qr63+qqgca0aW4IAABCEAAAhCAAAQgAAEIQAACEIBAnxEYQBTps4hTXQhAAAIQgAAEIAABCEAAAhCAAARiAogiNAQIQAACEIAABCAAAQhAAAIQgAAE+pIAokhfhp1KQwACEIAABCAAAQhAAAIQgAAEIIAoQhuAAAQgAAEIQAACEIAABCAAAQhAoC8JIIr0ZdipNAQgAAEIQAACEIAABCAAAQhAAAKIIrQBCEAAAhCAAAQgAAEIQAACEIAABPqSAKJIX4adSkMAAhCAAAQgAAEIQAACEIAABCCAKEIbgAAEIAABCEAAAhCAAAQgAAEIQKAvCSCK9GXYqTQEIAABCEAAAhCAAAQgAAEIQAACiCK0AQhAAAIQgAAEIAABCEAAAhCAAAT6kgCiSF+GnUpDAAIQgAAEIAABCEAAAhCAAAQggChCG4AABCAAAQhAAAIQgAAEIAABCECgLwkgivRl2Kk0BCBQFQIDAwNdc6XRaKi88uT75JWXfuHCherMM89Uxx9/vLUOtnrecMMN6kMf+pA644wznGw999xzY8p98cUX1eGHHz4q/8svv6ymTJnS+szmR7JwzSSZT+p+zTXXWH3VCVz8SPJ/5pln1De+8Q118803x2buvfdedfrpp6vJkyergw8+WCXTr1ixQt13331x2osuukiddtppcdq0uDo7XkJCnxi5cPWpgo2Vb/+Rsn3j8vjjj6snnniiFfesvuHriw9Xk5mtn/vWz7Rtyxvqc1rM0zjaGKZ979JPTz75ZHXEEUe0+p9PPWxt0Kc9kxYCEIAABNwIIIq4cSIVBCAAgY4R2LJlS/zwrC/9UCyfP/LII+qCCy6IJ7bJdJs3b1aTJk2Ks+XZWLp0aTyBN+2a5Zl20iqZZls++8EPfqCmT5+uZsyYoaQMU3xwtSPpHnjggbiOci1fvjy2l3WJUDBt2jQlE7Wrr746M52ehFx66aVq8eLFo9Jp8WT9+vVq6tSpqfzSmMyZM0d95CMfUaecckqrrnkxEcO+fmhH586dG0+Kly1bps4+++w4zuL31772tZYYY06eZCItsZBL6iXpP/WpT6l77rknVxRxmayZ5axevTq2Kf/JJRPNWbNmjRKobDbNOmUFsEiu4o8popn+6bpJvU444QQnAcnmm1kn37jouD/99NPq1FNPjU3pNi+sL7/88lH9zMeXtPuE7R5i6+e+9fNl4xu7rPtg3j3GxjDtfpHsp2ZsxN6DDz6oLr744jiZFqOLbIOZNz6+gAAEIACBIAKIIkHYyAQBCECgWAJpEzVdgnyXtmIh+Ytilg390G+mzysvrWZZ6WVlgjz8i5AhgobtSrNjTkpsdkSY0BPyPDHHLEdWWMjKCfMymZqc9f+brDZu3KhuvPFGNW/evFThxxY7bdPVDz0xzhJ+9PemjzNnzoxXJOhJmPzrOtE3+acJLfozPbFMm7CL0HH++ee3EGfZ1D7Z4iyGiuKajHWW3bQ2kdWeXfuPT1xMIcxkKT5o9jL5nj9//pi2nNZuQ3z37ec+9Uv645I3JHYh9xhbPNPaho5XWkykrvreqEURl/uvTxu03Wv5HgIQgAAE3AkgirizIiUEIACBjhFIeyj3mbhnTSKzHrJtk4BkRbPSr1u3Th1zzDFx8scee8y6/SVvQmqb2ElZixYtaokieatKpByZrOitJ+ZEXrNyEZVkEv+d73zHaVWK2E2z6eOHXhUgttauXauOPvroMW1O/3KdNclK/iLtshxfxyXNf/lMixlJ8cOc/CX9zbOZxsq1zen4+XA1bfu2/bRO72rDTJcXF3PFRVrcza1hyX7m6ouuh6vYZLaFrH7uWj8bQ9c261LXkHuMzW7yPqr7g9QrbSuffJ4mRrvEoGODDIYhAAEIQCCTAKIIjQMCEIBABQgkH8r1JMRl4p71oJ23UsA2CXCdoJorArJ+MbVNSE0baZNunV9+eT3rrLPUZZddFq+KyFttIPWT8yYuvPDC1goK8/wJF8FJytiwYcOYVSaubPTk3ccP/euz5LVtazL9EF/ll3d9JUUgWxNPChhJPtovc8uRtqkn7MmVMJ0WRXy42tqgjY9PzEPiYsY9S8TSPJP9rKi+rNur9t/0I6uft9PuQvK61DUtje0eY7Ob7A933nlnaxubTz9FFPHtaaSHAAQg0B0CiCLd4UwpEIAABHIJmA/lZsJQUSTPRt7kJ8vJkF+X02yl2dFbA/IEEZnUyHYS2Tpgng+Q9SutnsSYv3Cb54vYRBGZ4Mu2oFChx5z8SAxd/bBNzvIaUXKSaTt3JU0oMH1NW4lim7Db8hS5fcaHa1miiJTrEheXuIesgHDtgy6T9azyXeqX1W5984Zyst1jbHaT9wtbettw125+m32+hwAEIAABPwKIIn68SA0BCECgIwQ6sVJEb8VIm8j6PpR3QhQxQWZtFdFpZPIkh6LKm27kjA95+4pcWRN/cxJjTrx0epsoIlsU9MGlNnHBxkbzd/HDNy7Jxihs7rrrrta2IddDcNNEOZvAkSWqpE2wzbQuB61K+iK5limKSNm2uLjEvaqiiEv98m6aNja+scsSmPPuMTb+iCIdGfYwCgEIQKAyBBBFKhMKHIEABPqZQNpDuW3i7rKKJM2GbcKpv3c5GNC0FbKqQh+2aDt4Uw5YNd8iY9tmkqy3mV4LHjZ+5jkPeatYXCfvwsrmh3mQbBb/ZD9JE73MctLewJO0oeuQtVJExylvpUgyhqZNKU/XLW0LTlrfL5Kr78Tadi+yTaKz8mfFxdyOYVuN47t9xmdCb2Mu9crr577tzuTkkteFezKNyz3GZjfJ0PXA56x2YCvP1v74HgIQgAAEiiWAKFIsT6xBAAIQCCLg+pDsMmkRB5ITK30Gh3Yuz47tIE+XAxhdJwPmtpK0t7OIHfNQwzS7aQeuJicxsv1m9uzZrfNF0hilMTG36mSd02GLSfJshjw/8g7cNFfIiP+muCA+2F6vmtcwkwJGkp9+k0aaoKFjaDtTRMfRRTwTX4vkatbdta/pPLoNmPVzteEaF9sBu6EHrfr05TzmeQethrY7Vza+sUvGxuUeY4unCCvm27XMfpq1hc+lv6Xdh4IGEDJBAAIQgEBbBBBF2sJHZghAAALFELA9lLuIGVk2zPM4XOykbbvJsq0njLaVHnnl6gm3pElb4i6/oouQMGXKlFGwtU9pZScn9ZLRnBylTUay6mj6lzYB8pm8u/ihf4XOeoWvhpBcSZL1VhIXESIpiiRbtZ5cp62Y0asckmzSbOq0LgfBFs3Vpe2n9Wbth8kx7bOsvK5x0XFPY6z7WdqqnzxOPn05TxTJ6udStmv9knxC8rrcJ9PS2O4xeSvPRMxbuXLlmAOX9QqUvJVYwi35euU8zsWMJliBAAQgAAFfAogivsRIDwEIQKBgAuabEcR01tsM8tIlvzMnzDIheO2111qvlc1LK+Xriau2kZVeT7hcz63I899c4n733XfH54fIJb/Ifu1rXxu1dUbjN1dxmBNJPYFPW9VgnuuR9XaNZAxMv6WuctirnG0iV16dQvwQm7Ii5MYbb4xfPWyev5H0w/zlWk8EtdhgW3lgNmHTbt6bNDQ7U9DQ5SQn8lk2NRNbm+kEV1u8srq1rrd+e5EprtlWCfjExYx7GmMRZS6//PJR4mC7fdlllUdeP/epX5ooIp+5tlmX+2TIPUZ8MGMqZwjJW6smTZoUfy6vAZ83b94YUdaMl+QxhVvJJ+3mzDPPbN0rdP1d6lHwEIM5CEAAAhCwEEAUoYlAAAIQKJGA+atm0g3XMyVc3Ne/5uaVl1Z+XnqZCLz//e9Xp556qtUFWz2TqzjSDJoih3kGg63w5FYi/auw/tzmmw+zPF9sfiTziiD0xBNPjDo09fTTT09lLj4Kn23btsWTOBFU5BfsK6+8Uh199NGZbmXVLetcC4nT/fff3/JJJuqzZs0aNfGz2UzGLu9sF1ts5XtXrrY455WlxTnhKpe0fRF28thKupC4yMqE73znO61XvkpZaZNrn3YpjHzSmyzy+nlI/bRtn7wusbOlSbvHmG1HBLtHH300fuuUXBJf+e/cc88dI4iYfEQ0euqpp1rx0vnk9eFa3DXrnNXOsvqcSx8gDQQgAAEItEcAUaQ9fuSGAAQgAAEIQAACEIAABCAAAQhAoKYEEEVqGjjchgAEIAABCEAAAhCAAAQgAAEIQKA9Aogi7fEjNwQgAAEIQAACEIAABCAAAQhAAAI1JYAoUtPA4TYEIAABCEAAAhCAAAQgAAEIQAAC7RFAFGmPH7khAAEIQAACEIAABCAAAQhAAAIQqCkBRJGaBg63IQABCEAAAhCAAAQgAAEIQAACEGiPAKJIe/zIDQEIQAACEIAABCAAAQhAAAIQgEBNCSCK1DRwuA0BCEAAAhCAAAQgAAEIQAACEIBAewQQRdrjR24IQAACEIAABCAAAQhAAAIQgAAEakoAUaSmgcNtCEAAAhCAAAQgAAEIQAACEIAABNojEIsi8+bNa88KuSEAAQhAAAIQgAAEIAABCEAAAhCAQM0ItESRwcHBmrmOuxCAAAQgAAEIQAACEIAABCAAAQhAIJzAKFFkzZq/DbdETghAAAIQgAAEIAABCEAAAhCAAAQgUAMC8+Y9rGRxCKJIDYKFixCAAAQgAAEIQAACEIAABCAAAQgURwBRpDiWWIIABCAAAQhAAAIQgAAEIAABCECgRgQQRWoULFyFAAQgAAEIQAACEIAABCAAAQhAoDgCiCLFscQSBCAAAQhAoG8I3PSl3/RNXX0retMnD/DNQnoIQAACEIAABEoigChSEniKhQAEIAABCNSZgIgiN33yw3WuQkd8v+lL34645IsiCEodQd93Rm3trO+AUGEIQAACgQQQRQLBkQ0CEIAABCDQzwQQRdKj7yqKICj1c+9pv+4u7az9UrAAAQhAoD8IIIr0R5ypJQQgAAEIQKBQAogiiCKFNqg+M/bSpiH1ymsDavu2XWrHzmG1c2ggJjA83FBDw0NquDFONRqN3Z+Ni/4eVrui7979zgnqqN/ZUyGK9FmDoboQgEBHCSCKdBQvxiEAAQhAAAK9SQBRBFGkN1t2d2r1/PphNXmfSBTZpWJRZKjRFEUaQ41IGBmIBJBIIImEELmGor+Hhnan27ldffjkfRFFuhMmSoEABPqEAKJInwSaakIAAt0jMDBwUmphl156nvr933+XOuusaWrq1LePSjN37uL47/nz57TlqFl2o7GqLVtZmYvytSPOeRi11aMbLJPullGmB7JRSRFFEEVC2w75lHp27Q41+a0T1PDQsNq+syl6yCViiKwQ2SV/NzURJf8rfw8PD0f/7VB/cOJERBEaEQQgAIECCSCKFAgTUxCAAAQ0gS1bXleTJ38w/lOLE+vWrVcrVnxPXXPN59Vzz31FHX/80S1gtgm6D1k9se6mKPL448+qM854r4+bpadNY56sRydY2lh1osw82DZ/svImRZGBgeYv3frSS/9LD3SXHXDZ1mATlEyWSY7yXRFsi7IjeG22bN93OUSVKO6pH22LRRFZIbJr524RZLdnslrkTRFKohUi5hV9Eikj29X0E1kpUokg4gQEINAzBBBFeiaUVAQCEKgagazJrUzGb775i2r9+ofHrBgpog7dnlSLADR79mfV8uWfK8L90myk1aNoli6sii4zD6iLPy6iSNqkt18nwu2KIklueRx9GPuk9emErnZd0/mUXee0/7x6u9p/vz2ixSCRKBJtoZEVI+b1220jZ4o0VCNK1RRIxjW2IorUOfD4DgEIVJIAokglw4JTEIBALxDImtzKipFjjjlP3Xvv9eqiiz5WeFW7OakW57XI06mVKYUDyjCYVo+iWbqwKrrMPH4u/iCK+LXAdkSRLOHA9/M0jzslSrjadU3nR7u+qZOiyPwFC9T1f31tq0JaFLnr7tvVZZddiyhS31DjOQQgUAMCiCI1CBIuQgAC9SSQN7mV72bMOC1eXZF2jsTq1esiseGeaLvNk63Ki+hgpn3sscVq+vQ5atmyW9TZZ79fTZq0b5w2Wa6sBli69B/jbTty6fTy+eGHn9OyL/ZkC0zeuRbJ7/Sk2oyQ+Cm2H3nkKXXBBde3yjz//LNG+Sd/yDYiqefHP36Wku+l3iec8PExdcriYZYr20CEh77EjzlzblP33PNQ/FGSn5kuqx66vtpPyTN//qWjtj6ZPmSxlthklZFs3Wnxy2IpefPKlO+z2GX547qVy9wCwkqRkSh2QhQx24hmnbXFJu3zrM/MbTh59iSd/j6ZJ217z0jfar49RV8IIyMsHv9htH1mvwnxBzfdenvrixuuu0699uZAfMjq3Xff0fpchBG5xje2sVIkedPkbwhAAAJtEkAUaRMg2SEAAQhkEbCJIpJPr65Ipp0586pYEJHvn3lmjZo27S/GpJXtN5s2vRaLCFpgEZtJW1oY2Lz5n9ULL/xqVHotQpi+bNz4qrrxxiVq8eJPp1YtaT+tntp/ERPkyvIx+b3UWUQbEVPMOuXxMJ184IFH47xa4NHspO4iTMjfr7yyObL9gTGc0uphiiJyBowpZqXByWOdFps0G1ltIYulrUyXtmSu8kEUae+e1i1RpNmeRp8vkvd3O9817w9NgcO041N+mr/tka537kdXbY22z+zZWgEy//YFrQpdc9W1auHnRgSROZdHK0Wis0eiDTXRv9s5aLXeocd7CECgggQQRSoYFFyCAAR6g4BNFHERMhYuvEJdeOFHW6tA0ibWLiKFJiqCx8EHfzj+U0+E5fDXmTOvjMUIWa0hwsKxx74zczWES3m2NFnf6wNos4SdNB7J1iJ55U0/Iurceef/iFfILF++KBZC5O+rr/7E7sld8y1BWcKUC+u8lprG2mVrjC8704e0MrVo4tKWfHoeK0XSaZUpioztCyOiSTuiSNbqEJsokuePT1vrxbTfevZNtf++e7aqtj06Q9UUQvQXIoi0rkiXGj+8TX34JA5a7cU2QZ0gAIHyCCCKlMeekiEAgR4n4HOmSDKtTG7vuuur8YGsIp4sXXqDmjLlbU6T+bRy9QoKvQrDFAPk//VqAll9ctttX85cJeIqFJjbbMwwZwkQNiEgj0eyGd133z+oiy++JRZCNmz4tXrxxQ0xRxFcVq78cescF1uZrnVNlp/Huh1RJFmOubojr0yftuTTJRFFqimKmNtgmv187AqPZtsuXjDRdjWZTr05x6edVjXtN/61uVIkeS1YOLKV5opoxYhc23c2U8U8d21XHzkZUaSqccUvCECgngQQReoZN7yGAARqQCBrAqwn7ebbZ7LS6slu3qoS2+RerwTJWoUhKM3zOJ5++svq1FPfnUnYVp5kNLdspBmy2fDhkbSvt8zI52vXPqReffW1ePuRXOarkG0+SHqXNGb5NtYhooiNpa1M7Z9LW/LpVogi6bQ6sVIkS8CwrdTohPCRZzNJxOafT3vrtbTLn4lEkWilyPjxo2s2HG2TuWPhAnX51depbdGres2rsauhxg3tVOecso9yaWe9xoz6QAACEOgUAUSRTpHFLgQg0NcE5PDLyZM/GDPQv+jLL/Zf//p341UM5uQ8a/KtxYnkORZ6Yi3f7733W6xniqSd72H6pQMl6eSyvVo3SygQAUIm6LI9RU/U9dkecnaJzyqNtDKyeCQbmmavhaTk3zq9Sz18RREba23PZDV2Ijl6W4+NpUuZtrZk+sOZIu3dulwmq6ag5Csk+AgdzX7evZUiNhGEg1ZHop0nisgreLdFYUMUaa8vkhsCEICAKwFEEVdSpIMABCDgSCBr64icc3H66b+v3ve+49XUqW9vWUum129JkYnqokVfUb/85Suj3nii08v2EH0WiH77TJotEQUefPCf4m0ks2d/RN1//zfj7ST6nA3tiEy+J07cK34DTdaVZl+/3eSQQw5S8+Zd0trmoyfzYkufV2IKQLqM5Fthsv7O4pHmq0zsjzvuyPiMFLnkLBHxL+0NOM2J46rWW1p0PfTZK3l+Jsu2sc5ipe2k8ZXvsljKd7YyxWYWuzR/QkSRZlwHRuFIbp1w7D61T9auKJJkmbcFJeuNMM023XxjjCmK6M91GT5vnxlpo9nbbnx8r32g26zA33+/uX1mD71SZNxogyKKDO1eKLJrONo1E60SiV5Jo8YP7VAzTpnISpE2+ZMdAhCAgEkAUYT2AAEIQKBmBFy2YIRUSQ7kXLDg8lGHuobYIU9/EMhb7dAfBNJrWYQoUid+rqs/XNPVqe7t+CqiyH77NEWR8eMaamh4RFRsjG+oHdF7aRqRCCKXiCJD0X/D0f/sEYkiM6dxpkg77MkLAQhAIEkAUYQ2AQEIQKBmBIoURWRVwOrV/0fdffe16l/+ZXVrJUXNkOBuCQQQRRBFhICr2OGaroSmXEqRg0++ofbdZ4IaN36cGh9tlzGvoWiFj4ggu3Z/KOLIrui/gcZwfKbIue/bj5UipUSNQiEAgV4lgCjSq5GlXhCAQE8SyNpeEVpZfeirvK5Vv6o21Bb5+osAogiiiCZgEzxs3/dXz2nW9qe/2K5++vPtamD8QLQmJLH1LBJJdjZGTmCVM0ZEGJHtTsdO3UMdfejeiCL92GioMwQg0DECiCIdQ4thCEAAAhCAQO8SQBRBFOnd1l39mrls06p+LfAQAhCAQDUIIIpUIw54AQEIQAACEKgVAUSR9kSRWgUbZytJ4KZPHlBJv3AKAhCAQN0IIIrULWL4CwEIQAACEKgAARFFuDKEESarNA0IQAACEIBAbQggitQmVDgKAQhAAAIQgAAEIAABCEAAAhCAQJEEEEWKpIktCEAAAhCAAAQgAAEIQAACEIAABGpDAFGkNqHCUQhAAAIQgAAEIAABCEAAAhCAAASKJIAoUiRNbEEAAhCAAAQgAAEIQAACEIAABCBQGwKIIrUJFY5CAAIQgAAEIAABCEAAAhCAAAQgUCQBRJEiaWILAhCAAAQgAAEIQAACEIAABCAAgdoQQBSpTahwFAIQgAAEIAABCEAAAhCAAAQgAIEiCSCKFEkTWxCAAAQgAAEIQAACEIAABCAAAQjUhgCiSG1ChaMQgAAEIACB6hC46Uu/qY4zeFJZAjd98oDK+oZjEIAABCAAASGAKEI7gAAEIAABCEDAm4CIIjd98sPe+cjQPwRu+tK3ozaSLorce+8P+gdEmzX94z+Zofbea381YcJ4NX78821aIzsEIAABCCQJIIrQJiAAAQhAAAIQ8CaAKOKNrHYZXto0pF55bUBt37ZL7dg5rHYODcR1GB5uqKHhITXcGKcajcbuz8ZFfw+rXdF3737nBHXU7+ypbKLIH55zWu2YdNvhbzz8pPrAaf9Ovf3t+8fCyF57/bjbLlAeBCAAgZ4ngCjS8yGmghCAAAQgAIHiCSCKFM+0ahafXz+sJu8TiSK7VCyKDDWaokhjqBEJIwORABIJJJEQItdQ9PfQ0O50O7erD5+8L6JIAQEVUeTEE09U73jHgWr//Q9GFCmAKSYgAAEIJAkgitAmIAABCEAAAgkCK1Z8T82ceaWaMeM0ddFFH1OnnfYeNXnyB6NfxVeVympg4KRW+Wm+2L4v0nlEkSJpVtPWs2t3qMlvnaCGh4bV9p1N0UMuEUNkhcgu+bupiSj5X/l7eHg4+m+H+oMTJyKKFBBWEUWOO+44ddhhh6kpU6YgihTAFBMQgAAEEEVoAxCAAAQgAIEcAloQee65r6jjjz9aPfPMGjVt2l/EOYoQRR5//Fl1xhnvDY6BFj6yfLF9H1xwIqNNFBkYaK4qaHJrbrHQl3yX/CzEr6LshJTdD3me+tG2WBSRFSK7du4WQXRMo9Uib4pQEq0QGRVbkUeGt6vpJ7JSpIg2gihSBEVsQAACEMgnwEoRWggEIAABCEBg1IS9uRrDFB1EyJg+fU7bosiWLa+r2bM/q5Yv/1wwc5voYfs+uOBExjxRJClW5IkXPsKGT9qi6tnPdv559Xa1/357RItBIlEk2kIjK0bM67fbRs4UaahGlKopkIxrbC1MFHnjjTfVbbd+Xr3++uux7c9/4db435/9v/XqC19Yovbdd9/4709/5go1ceI+aul996sXXvh5/Nnv/u6x6vwLPjbqM/n8iCMOUxdeNHtMaG+4/lb1J38yS/1eJIbqS8r54hf/Z+vv6Weerj70ofe3/k7meeKJp+LvJI18d86Ms9Spp54Yfya+TZ9+mnrnkYc7NytEEWdUJIQABCAQTABRJBgdGSEAAQhAoBcJzJx5lVqx4km1bNkt6vzzz2pVUcSGdleKzJ27WN188xfbsmMTPWzfFxWzLFEkS7jw/TzNT0SRoqLnZicpisxfsEBd/9fXtjJrUeSuu29Xl112bUdEEREZnl/9I/U3f3Nbq9wXf/4TdeUVN6jPfOb6SHA4Wf3j1x9U3370SfXZG6+MhYgLL7xE/dvjjlSfuu4m9dGP/mEscuw/+XeibXDT1fe///3YznC0mmXT5pdaNp955gfqgWUPqXe961j1n6+4RG3f/qba8NIb6rOfnRuXI+d6yLV126b43zff3BKtIhub54Fl/6D23HNv9YnZf6r+4MwZ6uCDp6i/++/3xPa0b8e867D4b5cLUcSFEmkgAAEItEcAUaQ9fuSGAAQgAIEeI6BXhUi1brjhL9Xll/9ptJf/baNqKSs+HnnkKXXBBdfHn4uAcvbZ71eTJu2rzHM9Xn752+rGG5eoAw+cHKcTQcS8RGRJs2WKMeb3jz22OF6xIpdt+8zy5Yvic1Ekj2zXefHFDerww89pFa8/T55DIsKNXPPnN8vJusAI99wAACAASURBVHxFEdOOFjeyttikfZ71mbkNJ8+epNPfp23n0f4Vsa2nV7rE4z+Mts/sNyGuzk233t6q1g3XXadee3MgPmT17rvvaH0uwohc4xvbClsp8vcPfUutW7dO3X77bS0R4/nV69QTTzyhbrvtjvgzERguvugq9dBDf6/mzLk4FkVEePi7v/2far/9DlB/dN6/j9OcO/MTatWqVeqXv/rfY0L0hc8vUeeeO0tdf/316pvf/HpsVwQOua644ppWOWbGrDwiivz5n38iWi3y76Nzic5S55zzR+rtvzMRUaRXOgb1gAAEeo4AokjPhZQKQQACEIBAuwTkHJFbb/1yvGJErqef/nL0i/S7W2b1ahI5d0SuE074eHwoq94Wo4WGtWsfUlu3bleDg4/FIkPaKg6brbTvpUybKCKCzEsv/Tr27dJLz1OLF39arY4mk/K3mX/jxldj4Ua+l6ubooiUZ9tqY36fl9b2XbPOzbNNXG22247qnv/RVVuj7TN7tlaAzL99QatK11x1rVr4uRFBZM7l0UqR6OyRaENN9O/2wg5ale0z13/mZvXOdx4eb3mRLTJarJgz569aQomswrj2uk+pOyIfZYvLAW87KBJs7lEL71yoDj1kinrtt7/OFUVEVPna15ap6677tPqr/3SZeutbx8Uixl/+5Z9FZwudGAkz69XGjb+MRJa3tLa/pOXRK0W0KLJixUPqpptuVbfcer3662tuaAk2rBSpe+/AfwhAoJcIIIr0UjSpCwQgAAEIFEZAxIK77vpqa3WHXlnRnFSPPnfE9rd2Kk0UseW1fZ+ssC29PkhWbw964IFH1bHHvjM+VNbnKmKlSJooMrY+I4ey2oSP5KqRNBHEJor4MOj1tN969k21/757tqq5PTpD1RRC9BciiLSuSHcaP7xNffik4g5aFWFEzuP42c/WR+LCDWrF8kfjLSoiPIjYIZfemrJ06RJ16KGHqc2bN6mjjz5a/dVf/adIzPhVtKpla6YoIttg/vWZVfHKk2UP/Hf18oaN6j/++Z+peTctiLbQ/Vm86uTZlc/Fq1NeeeU36r8svFl997vfS80jq1PMlSKyMuXaa6+MV6GIb3oVC6JIr/ce6gcBCNSJAKJInaKFrxCAAAQg0HECybNDRDSQbTJpK0H0ag2bEOEiiiQr5ms7q4y81Snr1z8cTQS/3Fol4gO3k6KIuQ1GfAoRN3xWg+S9KceHSa+l/ca/NleKJK8FC0e20lwRrRiRa/vOZqo4Vru2q4+cXJwoosuX7Sq/d/zvxqtAfvKTH6uLL76oJYpc8Z8/o+6977+qq668riU8zDrvP0Rb2/4uFkTkyto+I3Z//OO1sZjy6quvROeFbItXjSxe/N/UEe+cqk4//QPx9pu1//tn6qtf/cfogNcvRGeNfDozT1IU+f73H1WPRmee/OIXP0cU6bVOQn0gAIGeIIAo0hNhpBIQgAAEIFAUARER9Ot4TaGhU6KI3h5j2w6TJZIk6+0i0JjnpiS3Brly9BVFskSKbm2fyVpFMpZfMa8LduVY5XTLn4lEkWilyPjxo70cjrbJ3LFwgbr86uvUtuhVvebV2NVQ44Z2qnNO2Ufd9KVvq5s+eUBqFe+99wfqD885zav6slrkqH9zZHTo6TR1zdXXRCsvFseCh7wh5rbbvhBtX/t6JDr8ZUt4uOP2RdG5Hh9qvU0mSxTR22De8pZ9Yn/OP/9P1d/Mv1m98LOfxltw7r2v+bYoOcvkwQcHI7HkXnXeeX8UCyfJPN/8xtfHrBSRM0xkJcvGjb+OD23loFWvsJMYAhCAQMcJIIp0HDEFQAACEIBAnQiIqCACyPz5l8ZbSvQ5HHJw6YwZH4irYjsHJOsNMOZZI7KN5eqrPxGdW/K9UQeiSnkrV/5YXXTRx8aUJeeTTJv2F/HnNhEl67wTHQupg1zJ1wO3e6aI2CxS6GjWdexZIMlyOrG1pk7tthO+5oki8grebVFYOi2KyEGrsnpDrpUrfxgLIfvuO1F9PRJAvvfkymiLzBHq8ce/13oTjSmK6C0un/7MtfHbYtJEEXPrzIaX/29cjpS5Y8fWeAvNt771T2rZVx6KDiv+QPyqX3k18OzZF0SffzvebpPMI/mTK0VEFBFBZe7cv1FLlixRhx9xEG+f6USDxSYEIACBQAKIIoHgyAYBCEAAAr1JQIQLOaT0Rz/6v+rzn18WV1IECi2IyN+ub59pTuhXtUCJ4DF37j3qkEMOUvPmXdJ6q40WRiRh8lXAZlkidOiDUpO2dSH6jBCdznwzjhkxKXPixL3iN9OYVxGiiNjL25KSXDXSrMvIigPzLTF5adOEEF2XvJUhrvl6s4W71+rvv9/cPrOHXikybnReEUWGdodt13C0ayZaJRIt3VDjh3aoGadMLGyliLwad9u2beo97/ndeGWGFiLkrJFXNm5VRx55aNSX3tF6Q8wBbztCvf7Gxlh4kPT7TpyifvPqC7Hzh7zjXWPePiNp9tl70qhX9L51vwPj9PrMEvFBruOOOy7+V+xn5dGUJK9ZnpRz4AFT1a9/8yKiiHszJCUEIACBjhNAFOk4YgqAAAQgAAEIVI/AnDm3qQULLo9fIxxyZW2fCbFFnmoSEFFkv32aosj4cQ01NDzQcrQxvqF2RO+laUQiiFwiigxF/w1H/7NHJIrMnFbsmSJ6m0raAaXynevBpe2QzvOhHbt5eb/x8JOxEHPYYYdFws8UtddeP+5UUdiFAAQg0LcEEEX6NvRUHAIQgAAE+o2ArAJZvfr/ROckXKv+5V9WR2cnnBWMAFEkGF1tMg4++Ybad58Jatz4cWp8tF3GvIYGBmIRZNfuD0Uc2RX9N9AYjs8UOfd9+xW2UqQ2wDrgKKJIB6BiEgIQgECCAKIITQICEIAABCDQJwTuu+8fojd23KIWLrwiPs+knQtRpB169cj7019sVz/9+XY1MH4gWhMyskpEvJczRXY2Rk5glb9FGJFtS8dO3UMdfejeiCIFhBlRpACImIAABCBgIYAoQhOBAAQgAAEIQMCbAKKIN7K+y1D022f6DmBUYUSRfow6dYYABLpNAFGk28QpDwIQgAAEINADBEQU4YKAjUDeK3ltefm+SeDEE09U73jHgWr//Q/mTBEaBQQgAIEOEEAU6QBUTEIAAhCAAAQgAAEIZBPYtPkdasOGTerNN7bGb5bhSiew1157qX0m7q3e/vb91d577Y8oQkOBAAQg0AECiCIdgIpJCEAAAhCAAAQgAIFsAtu2Hae2btuktm3doXbuHH1eCdxGE9jvrRNiQWTChPFq/PjnwQMBCEAAAgUTQBQpGCjmIAABCEAAAhCAAATyCQwN/V4khgyByZGACCJyIYo4AiMZBCAAAQ8CiCIesEgKAQhAAAIQgAAEIAABCEAAAhCAQO8QQBTpnVhSEwhAAAIQgAAEIAABCEAAAhCAAAQ8CKSKIrNmzfIwQVIIQAACEIAABCAAAQhAAAIQgAAEIFBPAoODg2qgEV3z5s1T8gcXBCAAAQhAAAIQgAAEIAABCEAAAhDoFwKjRJE1a9b0S72pJwQgAAEIQAACEIAABCAAAQhAAAJ9SkAvDkEU6dMGQLUhAAEIQAACEIAABCAAAQhAAAL9SgBRpF8jT70hAAEIQAACEIAABCAAAQhAAAJ9TgBRpM8bANWHAAQgAAEIQAACEIAABCAAAQj0KwFEkX6NPPWGAAQgAAFvAldeeaV67bXX1FVXXaWOO+44tWvXLrXHHnuMsTM0NKTGjx+vfvazn6mJEyeqKVOmqOHhYTVu3DjvMskAAQhAAAIQgAAEINA5AoginWOLZQhAAAIQ6DECp5xyitpnn32UDJ6nnXaa2rlzp5owYcKoWkYvc1MDAwNq48aNsQiybds2deihhyKK9FhboDoQgAAEIAABCPQGAUSR3ogjtYAABCAAgS4Q+NjHPqY2b96s7rjjDvXe9753jCiiBZEtW7aoX/ziF+rII49Ur7/+ujrooIMKEUV++MMfqve85z25NXVJ44OqaHs+Zeu0nfDBxaZLGpf6uNo56aSTYnOrVq1yMUsaCEAAAhCAAAQKIIAoUgBETEAAAhCAQH8QOOecc9SmTZvU5z73OSWrRtJWimzfvl2tXbs23j6z3377qbe85S3q4IMPblsUkYm1XHmiiEsan0gVbc+nbDNtJ/xwsemSxqVOrnZEFJFVRs8++6yLWdJAAAIQgAAEIFAAAUSRAiBiAgIQgAAE+oNAligiK0Tkkgnt888/H58zIoKJnCUiW2jaFUX0pDpPFHFJ4xOlou35lJ1M2wlfXGy6pHGpl6sdRBEXmqSBAAQgAAEIFEugLVFEHv70g2CRbvna9UkvafWV53vSpk8ZRbLAFgQgAAEIVIdAmigiAogeW+RgVTl89c0334zHRxFD2hVFzAl1lijiksaHoqs925iqv7eNt7Zx2dWfoutYVLmudhBFfCJIWghAAAIQ0ATM8dik0om5ug/1oubQtucNk0NInYNEEVenfIBJ2hC7PqBdhI48H3zK8q076SEAAQhAoPoEkqKIbJWR7TGyKkTOGtmxY4f6zW9+o+TtMzJmyEoR2UYTulIkOZlOE0Vc0viQ9bHnMi66pNHPAFkPMj4+udbVxaZLGpfyXO0girjQJA0EIAABCGQRcJnvdoNeyLy+nTq1W16QKNKuEmMLRBEPUGlluNrNezjzsWGrJ99DAAIQgEC9CGhRZNGiRerkk0+OnRdB5I033oiFkJ///OetFZQyXrSzUiRtIp0URVzS+BD2tecyJrqkCRFF0gSiouvqyyOrfFc7iCI+ESQtBCAAAQgkCaSNua7jcCdoFlG2jw2ftGZ9EUUyop8FNBR0JxoZNiEAAQhAoLsERBR59dVXlYgictDq8PBwvEJEBJFf/epX8d/6akcUyZpEm0KASxofOiH2bGOi7XvTv7y0Ib7Z6u5i0yWNrRz53tUOoogLTdJAAAIQgEAWAUSRsOM9aiuK5D086eUz5jJcc0mNNCLbXiObfVt+uioEIAABCPQeAS2K3HnnnWratGmxECJnhrz88sujBBGpeagokjeB1qKISxof+qH2bKKH7fsiRBFTKCq6zqFckn642kEU8YkgaSEAAQhAIEnARRTJ22qSnDOb8+aQLSq+zwHJeXqRc/i81tJzoogJPhkE36BkCR8+duiqEIAABCDQOwREFHn99dfV4sWL1ZFHHql+/etfxytH5HDVtAcT3+0ztsmzK8m81/b6TtjzRAfbeGj7vihRJEQY6SZrl7IkZogiri2cdBCAAAQgkEbANv/N+z70u7xIuD4HdGMO3zeiiE0Zcw2KAGOlCDcaCEAAAhBIEhBR5LXXXlN33323ete73hWvEJGtMyKMJH/N6PeVIj5jrm3ctYkKPiKQjqmLTZc0Lr3E1Q6iiAtN0kAAAhCAQBYBn5UVyd0VNlEkWabLzgmXZ4FuzeFLFUV8AqMdLQJemi0Xuy4++Nihy0IAAhCAQO8Q0NtnFi5cqN73vvepV155Ja7cpk2b4sNWzStUFBEbLmdQuKTxIR9ir8gfEPJshfhmq7uLTZc0tnJc4ynpEEVcaJIGAhCAAATyRBGbWGGKIa4rNELnvy75+kIUCWmyRcBDFAkhTx4IQAACEMgjkHwlr6SVg1ZFEJGtNEUdtJo3kTZXRbi+1cQ1qr72yhZFQlaIaBYudXVJ48LW1Q6iiAtN0kAAAhCAQKgo4rK9RttOns9pE1vSfCpiXu9iI23u79NKOFMkg1aRD3o+ASEtBCAAAQhUl0BSFJGzRMaPHx+fMyLCyEsvvdRyvp2VInkT96QQkDbhLlosyLKXNVb6PMC4PMgUXccs0alTbF39RxSpbt/HMwhAAAJ1IGAbf5MrQ6ROWuzwmf/aynEZ202eritWbDFw9StpJ1gUMbfFhKhGeepWmjrlozwl90dJXp9tPHl1CwVtCyDfQwACEIBA9QkkRZEdO3aoPffcM3ZczhrZunVrfM6IiCXyVpopU6bEookcuCqrSOQz3ys5oU4TKFzS+JTrai9ryatZluszgs/2mXZEH+2bSx1d0rhwdbWDKOJCkzQQgAAEIJAkkJzryvdp429ynpvcSpO0m/U2V5ex3Vcv6OQc3tZigkURm+FufF+GQFFGmd1gSRkQgAAEIGAnkLVSRA/kGzZsUNu3b48FEjmA1fftM1kemJPqLEHAJY29hiMpXOwVOSa6iiJFCCJSS5f6uaRxYepqB1HEhSZpIAABCECgaAJFrvws2rdu2Ku1KCKAinwgswHvZlk2X/geAhCAAAS6TyApiuzcuVNNmDAh/jVGCyPr1q2L/19WjRxwwAFqjz32aGuliK6lnljniQIuaXyo2ewVOS66iCJFCSKmKNINnjaOOiaIIj6tk7QQgAAEIFAUAUSReWpwcFANRA90Da2QrFmzpii+XbFT5ENZlsPdKKMrsCgEAhCAAASCCWSJIkmDP/nJT2KhZPLkyYWJInoibxMGZAJuS+MDIM+e79LYtHJdbBRdp26zdPVfRBHZYrVy5UqfEJEWAhCAAAQg0DYB1y04bRdUQQO1XylSQaa4BAEIQAACPUrgox/9aPy2mTvuuEOdfPLJSq8USVZXPv/pT3+qjjrqKLVlyxZ10EEHBZ8p0qMoqRYEIAABCEAAAhCoBAFEkUqEAScgAAEIQKAOBOSX/EmTJqm5c+eqD37wg5miiNTlt7/9rdq0aVNcralTp8ZnjMihq1wQgAAEIAABCEAAAtUhgChSnVjgCQQgAAEIVJzAF7/4xfiskJkzZ+YKHfpNM/KK3r333jveRmOeO1LxauIeBCAAAQhAAAIQ6BsCiCJ9E2oqCgEIQAAC3SSACNJN2pQFAQhAAAIQgAAEwgggioRxIxcEIAABCEAAAhCAAAQgAAEIQAACNSeAKFLzAOI+BCAAAQhAAAIQgAAEIAABCEAAAmEEEEXCuJELAhCAAAQgAAEIQAACEIAABCAAgZoTSBVFZs2aVfNq4T4EIAABCEAAAhCAAAQgAAEIQAACELATGBwcVAPRgXANrZDYs5ACAhCAAAQgAAEIQAACEIAABCAAAQj0BoFRoggrRXojqNQCAhCAAAQgAAEIQAACEIAABCAAgXwCY1aKiCgiH3JBAAIQgAAEIAABCEAAAhCAAAQgAIFeJaD1jzErRUQUWbNmTa/WO7heeosRbIIRkrGPCNBf+ijYVBUCEIAABJwIMDY6YapMopF4/W1lfMKRbALz5j0c/7jPXI1W4kJA929EERdaRhoGMk9gJO9rAvSXvg4/lYcABCAAgRQCjI31ahaIInWLF6JIvSJWrreIIoH8GcgCwZGtLwnQX/oy7FQaAhCAAARyCDA21qt5IIrULV6IIvWKWLneIooE8mcgCwRHtr4kQH/py7BTaQhAAAIQQBTpmTaAKFKvULJ9pl7xKttbRJHACDDJCwRHtr4kQH/py7BTaQhAAAIQQBTpmTaAKFKvUCKK1CteZXuLKBIYASZ5geDI1pcE6C99GXYqDQEIQAACiCI90wYQReoVSkSResWrbG8RRQIjwCQvEBzZ+pIA/aUvw06lIQABCEAAUaRn2gCiSL1CiShSr3iV7S2iSGAEmOQFgiNbXxKgv/Rl2Kk0BCAAAQggivRMG0AUqVcoEUXqFa+yvUUUCYwAk7xAcA7ZHn/8cTV9+vRRKRuNRvz3iy++qA4//PDWd4899ph64okn4r/nz5/vYJ0kZRCgv5RBnTJ7lcDAwIC1anLPnDt3rvO90bSp77dmIbbvrQ6RAAIQGEOg7LEx716ybNkydfbZZ6tJkyYRud0Eui2KrF69Tg0OPqZuvvmL6tJLz1N//MdnqhNPPFZNnvxB1Wisir2aO3fx7vv8nELj1Cm7hTppMeYiiqxevTpiPBgxvjlifGnE+I8jxidGjCdHjJtzD5+x1Kd+nbJr86Gb/b6bZdnqbfseUcRGKOP7sgeyQLdrk01uUieccIKaMWOGWr58+Ri/pZM9/fTT6tRTT+3Yzao2sGrgKP2lBkHCxVoR2LJlS/zQJpcpYmhR2VcUETv64SVNFHH5vlYAcRYCFSBQhbEx7V5iewarALpSXOimKPLAA4+qCy64PnrW/XL0rPvuuL7PPLNGTZv2F7vv+9miyOOPP6vOOOO9XoySefpBFHnggQcixhe05hNNxs9EjKeNGlvTxAsZa8844wxPxqPzlCWKiNPd7PfdLMsrIInEiCKB9KowkAW6Xptsd955p7rmmmvU2rVr1dFHH93yWwbrlStXqosuuqg2del3R+kv/d4CqH8nCGSJGPJ5lrCR5weiSCeihE0IZBOoytiY1vdt94N+jGu3RBFZIXLCCR9Xy5bdos4//6xRqEW8mD59TmulSDIOW7a8rmbP/mz0g+LnnEMUksfZeIkJ81aKaOFPVkSdf/75CcbNFetZ46hM8mfPnp36o21WdUPydBpdN/t9N8sK5YYoEkiuKgNZoPu1yKZvWPfee+8oAeS+++5T5557rpoyZUot6oGTStFfaAUQKJ5A8iEjVAzRntkmQbbvi68hFiHQ2wSqMjbWYcJShZbQLVHkvvv+QV188S1q/fqH1dSpbx9VdREwzO0zSS6ywkO22+jtNS7cQvK42C07TZ4oInOJiy++OGK8PmI8NcG4uRIzSxSRFR6y3cbnx4eQPJ3m181+382yQrkhigSSq8pAFuh+bbLNnDlTrVixonXjEaV14cKFrfND0va5S5pHHnkkXhInl1aBk2eVyM1szpw56p577onTyd/anpxV4rssrjZQS3CU/lICdIrseQLmQ8a6devUMccc07pX+twbs0QR814q90R91pPPg2DPB4EKQqANAlUZG5MTFv2jlH42knvB0qVL49W7+rlKnzdi3mv0fSJ5HknWc5nYMvO//PLL6sYbb1QHHnhg/JwnfshkUp4D9VXm/adbosjMmVdFdX7SKmwMDJxkcFkVny8igoh5iTgiQsrSpf8Yxe/zu+N3S3RezPuj82L2Tc2TzC9/i41HHnkq3tLTbAMjNkw/nnvuK5HNe2L/5f+PP7650ltWv+jPR2LZ3ALUqStPFEnOL7J8SI6lWtwYzagRb0fJ6iNpeZL5m4zHzl/S+tlzzz3X6hfy/8cff/xuxn79xaXfp82nbP02jaVLWWXcY0xfEUUCe2JVBrJA92uTLbnfT/b6ySVniegr2dH0jU5uFHKZZ5Noe1r00HsHN2/eHB8mJn+/8sor8VkmXMURoL8UxxJLEEje+9IersyHFj2JyLs3uqaXdGVOSog+BHqJQFXGxrTDEE1hQ/+AJM9KL7zwwpgz33R++dV906ZNY753vffIdumtW7fGB1+KKGJOXPXzWpn3n26JIlpkcFntkUyblnfOnNuiHwAfUps3/3MUv1/FW3NmzDittcUmLU/yMy3UiNDRfLZOt6GFEMlvlmEKPfpsFJf6tdPf80QRn5WPaasyk2Ohax8x26/P/MUco7UQIvnNsxd9+4ut34f227SY2cpy5Vf0Pcb0FVEksLdVZSALdL822fTbZm644YZ4gJROs2DBglGnodtuVmnfywnTixcvVvrcEjnMVW4s8vfVV19dGz51cZT+UpdI4WedCOStFEkTOULuleaDn89DZJ044isEyiJQlbHRp29v3LhRHXzwwTEyPcHr1L1FT5RkhfCFF15Y+ptw6iqKmO1748ZXo/h9eHf8mis1XEQRm/hi+14LMwsXXhHF8qPxKpVOX90URUYztveRTozRvv3F1u99+3VePG1l+fLz9c2lfESRwB5ZlYEs0P1aZdOdXJTRtANWszpGspJ68Nb7CEUI2bBhQ/yaX9kbmGW/VrAq6iz9paKBwa1aE0i79+X9CpX2S007E5taw8N5CFSAQFXGRpcJg15pKytI9PZkX1Ek67ksq3wRYO666674GU1+uJLl9WWeJ9ctUUSfKbJ27UPRiwYOz22pNjFCZ9Zvs5FtL3oLjF6p0Q1RRMSYu+76ary9R1aQLF16QxTLt3W0F7qcKZJ8mUOaQ7YJ+Ajj5ttsXPpIJ0QR3/5i6/e+zwztiiJl3GNMnxFFArtjVQayQPdrlc08C8TcO6crkbX8LGuJpfm6LbkZvvrqq63Xb6XZrxWsijpLf6loYHCr1gRcH2iS22dcX7nr+iBYa4g4D4ESCVRlbLTdS+RMD1lKby7b9xFUbec32MrXkyVzq0AZYeuWKPLiixvU4Yefk/r2Gam3CBz6rTQuosiKFd+L4ndl64wPlzy2NL7fJ8UZc2tNp2KZJ4rolehpb59pMn6g9VYal7HQt490QhRJijO2/mLrd+32WzOutrJ8+fnO/Wzli6+IIoE9sSoDWaD7tcqm32+d1bmTDV13LH1uSPIVvkl7Nvu1glVRZ+kvFQ0MbtWWgL5vSQX0mUjJyvjeG7MeMmQiJPv8p02bFhdR5p7+2gYMxyGQQqAKY6PLvSTtbIE0UeTpp59We++995gzRWzPZVkTFvlcbMo5cvL/tklepxtZt0QRLXzIio6nn/5yVP93x1WTw04ffPCf1FFHHRq9DOC98WdZ4oSsMhEx5OqrPxEJIs2DW83zQJrxG719xswTeqZI1uoTsafrkjxvpFNxyxNFmoybKzt0G2sy3hIxfjBifFTrhQtZooj8sCptW7bdu/YRM0/emCu+mGciNmM9MGoMTvvbtb+49PvQfpuMp0tZrvyKvseYviKKBPbEKgxkga7XMpuc9XHIIYeMeZd4cmmXfljXHVkqm6YCy0nQxx13XMtelv1awqqg0/SXCgYFl2pLwLak1Xx40pW03RvT7qXmSfgijMgDWtJebSHiOAQqQKDssdHlXmJOFOXX9dmzZ6v7778/3tKiz2PTduRvmdwk3z4jNrKey7Ke4/R9TCaRixYtUr/85S/js+X0mzbKCF83RRGp37p169V3v/u/4tfzynXppefF/+k3uphvfZHvRZDQb3k55JCDol++nnajaQAAFs1JREFUL4m3qGgxRVagzJ79kSh+34y3sSxfvigSmj4wJo8+c2Tkft98g43L22e0H8k348jfIrosWvSVKJavRLG8tFWPTsXSJoo0Ga+LGH83fj1vk/Gl8X+6naW1T/1WJJmXSJuQLV1aTMnqI8k8+lwec0x1fftMk/HIGzPNv136i2u/D+23Zjxdy7Lx69Q9xvQVUSSwJ5Y9kAW6TTYIlEKA/lIKdgqFAAQgAIEKE+iVsdFlaXqFw+DsWrdFEWfHSJhKwEUUAV09CHTjHoMoEtgWemUgC6w+2SDgRYD+4oWLxBCAAAQg0AcEemVs7MaEpQrNAVGkClFw9wFRxJ1V1VN24x6DKBLYCnplIAusPtkg4EWA/uKFi8QQgAAEINAHBHphbMzb/tJrIUQUqVdEEUXqFa8sb7t1j0EUCWwvvTCQBVadbBDwJkB/8UZGBghAAAIQ6HECjI31CjCiSN3i9bAaHBxUa9asqZfjeFsKAUSRQOwMZIHgyNaXBOgvfRl2Kg0BCEAAAjkEGBvr1TwQReoWL0SRekWsXG8RRQL5M5AFgiNbXxKgv/Rl2Kk0BCAAAQggivRMG0AUqVco2T5Tr3iV7S2iSGAEmOQFgiNbXxKgv/Rl2Kk0BCAAAQggivRMG0AUqVcoEUXqFa+yvUUUCYwAk7xAcGTrSwL0l74MO5WGAAQgAAFEkZ5pA4gi9Qoloki94lW2t4gigRFgkhcIjmx9SYD+0pdhp9IQgAAEIIAo0jNtAFGkXqFEFKlXvMr21kkUmTVrVtl+VrJ8OdEYNpUMDU5VkAD9pYJBwSUIQAACECiVAGNjqfi9Cyde3shKzUC8SsVfu8J1e5F/BxrRlVRKalcjHIYABCAAAQhAAAIQgAAEIAABCEAAAo4EZMFDpijC+53HUmQ7gGPLajMZnNsEWJHsxLEigcANCEAAAhCoDAHGxsqEwskRts84YapMIrbPVCYUtXDEafsMogiiSFmtmQeGssgXWy5xLJYn1iAAAQhAoP4EGBvrFUNEkbrF6+H4F3/msfWKW1neIooEkmcgCwTnmQ3OnsAqmpw4VjQwuAUBCEAAAqURYGwsDX1QwYgiQdhKy8RKkdLQ17JgRJHAsDGQBYLzzAZnT2AVTU4cKxoY3IIABCAAgdIIMDaWhj6oYESRIGylZUIUKQ19LQtGFAkMW10GsoGBAecaRmfsOqftVsK6cM7jcckllxSGa8mSJYXZ6qahXohjN3lRFgQgAAEI9D4BxsZ6xRhRpG7xYvtMvSJWrreIIoH86zKQiSjiIna4pgvEFZytLpxtokiImHHLZZtbZq+/e7IScSXETjD8AjP2QhwLxIEpCEAAAhCAgGJsrFcjQBSpW7wQReoVsXK9RRQJ5F/1gcx3hQiiSGBDcMgWKmYgijjAJQkEIAABCECgpgSq/ixZU6wdcxtRpGNoO2KY7TMdwdqzRhFFAkNb9YHMVeTQ6VzTB+IKzlZ1zi4VQxRR/Brm0lBIAwEIQAACfUWgF55x+ilgiCL1ijaiSL3iVba3tRBF5s6dG3O6+eab439dtoN0GmzVBzItcpirDZJMZEsGokinW4py3vaSXBnSDytF/uSQhbkBePCX1ygzjfxtXmn5bWm0zaTtNEdstlxaj2s5WSx8fXBJb0tjMnKpI2kgAAEIQMCfQNWfJf1rVEyO5GrnvOf+rJXRZh4zTZot2/e6Vv0qigwMnDQqsI3GqtRAS7qs78wMLvZ0mqS9ZF5tN61cRJFi+mO3rfj0f+1bXh5Xe7UQRZIVRhSxN0/XlR+IInaW7aZwXSnSj6KIZiuCQNpE3fwsLU1efvkuy658Z7PtW15oHZL5bH/7MEsKSEnGPoza7QfkhwAEIACB0QQQRca2iLTn16xnWpfPk2ls9vOen/tRFEkTOpKfmUKFTRRxtaftmOmzRJeszxFF6nfHtfXPtBrl9Vkfe4gige2l6gMZK0UCA9uBbIgi9u0zeQKEKQIkxYyiBAJX8SS0PJt4YxMvXAQXLXB0ilEHugYmIQABCPQ1gao/S1YlOK4/9Gl/zfS2SZHte5NBP4oi6ZPQ9BUhLitFbKKI7XsffxBFqtKD3f3w6Y9p/d2lpKz7CaKIC72UNFUfyBBFAgPbgWxZoohtZUg/bJ8JEQtcBAIXkcVViHApTwsSaSsxbOUkm1w75em8LjZ8GXWga2ASAhCAQF8TqPqzZBWC044gkuW/j2iCKDKaYp7wUYYoklcmokgVerCfD76iiOvWGBcBBVHEL1at1FUfyFwHEbbPBDYAj2yIIv4rRWyTetsWE98Jf7vlpYkiNptZQoqtbnlCkpnXZseXkUeTJykEIAABCDgQqPqzpEMVOprE9VnWdMIlD6JIWNhsooft+5GJ6chKk7StOGnniIScY4IoEhbnsnPZ+meef75badJEz1mzZqnBwUE1EJ3X0UgqJWvWrCmbT1y+VoM4U8QeDlaK2Bl1KwWiiJsokoyHzxkjNgHAFBLMcnQZvgJG3nabNPtZ5cvnLoeeprXVdn3OEkWSB77aVr90qx9RDgQgAIFeI4Aokh1R8xdgn+d+myhi+yU6b67Rz9tnXM4NcRVFmnO65uGtLgJI6OoURJH63jHbmfNn9XFNI+t+wkqRwPZS9YHMNijoarNSJLABeGTToojvdpl+3j7TqQm/KU74HrSatwpD7LoIM75p8lZzdJuRR5MnKQQgAAEIOBCo+rOkQxW6ksT3mTbLKduvyM1JeqP1ZsaknX4WRUwWvgeeJjnmHZ7qc6aITYRBFOlK9yy8kHZWijQFt4HcN9VypkjBIav6QMZKkYID3oY5RBG3lSK2FQl5IoCL2GCG0CW9T3lpokhak3HZsuLiW1Z5Pj7bfLF930aXICsEIAABCEQEqv4sWZUg2SY52k+b6OGy4iTPBqJIk3Q7oohN9LB97yLO6DSIIlXpwe5+2FZyuViy3S8QRVwoeqSp+kBmaxDJAcQ1vQeiQpJWnbNLJUUUKepasmRJUaa6ascWx7ytHHlbXLQ4IP/attuYFXYRHmzbS1zLs60w0XXIqqcLG123onxO+tTVxkJhEIAABPqEgG1s7BMM1mq6PqNmpXPN35zwZ//KjCjSDBWiiLXJkiCQAKKIA7gtW7aoyZMnxyk3b96sJk2a5JCrc0mqPpC5DgBsn+lcG8HyCAFbf/HdCpJk6yMcpE34XcrPE1WyRIQQ8cXVF9d0LoJJ2iodVorQgyEAAQh0loBtbOxs6fWw7vs8m6yV6yTL5QwDRJFsQSRPLDFj4rISJG97jbZl2zoj6VgpUo8+Prp9jBUlXe8BzTYYtnWm2V7mxQesVvqgVX2jSobWZRlcp5pD1Qcyn+0zmlGZPLPiVHXOnWpfvWY3K47JQz2T9ZbJeloa11UaWqxIs5v1XRr7vPJC62CW41JPWzlZddSf284nseXvtTZJfSAAAQiUTYBnnLERSD7zJ59Ns8SLvFUiaXHWdl3EEJ2/H0UR84BV4ZD3FpiR+cSqFvK0A1VdbGYdxKoNI4qUfffqXPl594BkP3e9X7jMdWshinQOe7jlqg9kNqVs5KaSr6iFEyomZ9U5F1PL3rdCHHs/xtQQAhCAAAT8CDA2+vEq+9m1H0WRsAiNzuUiYBRRTtIGK0U6QbV3bSKKBMa26gNZ1uqatOpWcYWI9rPqnAObT99lI459F3IqDAEIQAACFgKMjf5NxPVHP3/L9hyIInZGyRRlCSLiB6KIf7z6OQeiSGD0GcgCwXlmg7MnsIomD90+U9Hq9JVbtrcC9RUMKgsBCECgQAI84xQIswumEEW6ALnAIhBFCoTZB6YQRQKDzEAWCM4zG5w9gVU0OXGsaGBwCwIQgAAESiPA2Fga+qCCEUWCsJWWCVGkNPS1LBhRJDBsDGSB4DyzwdkTWEWTE8eKBga3IAABCECgNAKMjaWhDyoYUSQIW2mZEEVKQ1/LghFFAsPGQBYIzjMbnD2BVTQ5caxoYHALAhCAAARKI8DYWBr6oIIRRYKwlZYJUaQ09LUsGFEkMGwMZIHgPLPB2RNYRZMTx4oGBrcgAAEIQKA0AoyNpaEPKhhRJAhbaZkQRUpDX8uCEUUCw8ZAFgjOMxucPYFVNDlxrGhgcAsCEIAABEojwNhYGvqgghFFgrCVlglRpDT0tSwYUSQwbAxkgeA8s8HZE1hFkxPHigYGtyAAAQhAoDQCjI2loQ8qGFEkCFtpmRBFSkNfy4KdRJFZs2bVsnKddnpwcFDBptOUlYJz5xl3owTi2A3KlAEBCEAAAnUiwNhYp2jxTFqvaBGvusWrbH/1/Vj+HWhEV1IpKdtByocABCAAAQhAAAIQgAAEIAABCEAAAp0iIAseMkWRNWvWdKrc2tplyWN3Qgfn7nDudCnEsdOEsQ8BCEAAAnUjwNhYr4ixfaZu8Xo4ntwyj61X3Mry1mn7DI1pbHgYyLrTZOHcHc6dLoU4dpow9iEAAQhAoG4EGBvrFTFEkbrFC1GkXhEr11tEkUD+DGSB4DyzwdkTWEWTE8eKBga3IAABCECgNAKMjaWhDyoYUSQIW2mZOGi1NPS1LBhRJDBsDGSB4DyzwdkTWEWTE8eKBga3IAABCECgNAKMjaWhDyoYUSQIW2mZEEVKQ1/LghFFAsPGQBYIzjMbnD2BVTQ5caxoYHALAhCAAARKI8DYWBr6oIIRRYKwlZYJUaQ09LUsGFEkMGx1GcgGBgacaxi9eMg5bbcS1oVzt3jUtRziWNfI4TcEIAABCHSKAGNjp8h2xi6iSGe4dsoqokinyPamXUSRwLjWZSATUcRF7HBNF4grOFtdOAdXsE8yEsc+CTTVhAAEIAABZwKMjc6oKpEQUaQSYXB2AlHEGRUJIwKIIoHNoOoDme8KEUSRwIbgkO2SSy5xSOWWZMmSJW4JK5aq6v2lYrhwBwIQgAAE+oAAY2O9gowoUrd48faZekWsXG8RRQL5V30gcxU5dDrX9IG4grNVnbNLxUQUCREzbrlsc8v89XdPVqF2XHzsdBqfOA4MbIpWN+0/xiX5PHkl07mkSdpIy2OmkTJsadL4ZeVz8VnbS+OgvzN90mVlccuz0+nYYx8CEIAABNIJ+IyN/cQw+cNe3ornrB8BzTxmmjRbtu81+34VRQYGThrV/BqNVanNUdJlfWdmcLGn0yTtJfOOPC+N9YmVIvW8a/j0/5Fn4tHHRWT1f0mfdT9BFAlsL1UfyLTIYU6sk1WViTaiSGAD8MgWKmYgiqRDzhJNRg+46cJKXtjS7CY/c0kjZbjkSxNn0gQTF6FDCyQ6rfm39iWZxqMJkxQCEIAABDpAoOrPkh2ostVk2o90WT/cuXyeTGOzn/cjYT+KImlCR/IzU6iwiSKu9rQdM32W6JL1OaKItbtVLoGtf6Y5nNdnfewhigQ2h6oPZK4rPxBFAhuARzZEkZF9emvWrMklZ07gs1Y3dFMUaUe48BVp8lbImCxc02lxRvvBahGPTktSCEAAAl0gUPVnyS4gcCrC9ZlWGzPT2yZFtu9NB/tRFEmfhKavCHFZKWITRWzf+/iDKOLUvSqVyKc/pvV3l8pk3U8QRVzopaSp+kDGSpHAwHYgm6soklwZ0o8rRRBFxm4b0uKGuQrEVeBIbrHpQPPGJAQgAAEIBBKo+rNkYLUKzdaOIJLliI9ogigymmKe8FGGKJJXJqJIoV2xK8Z8RRHfrTYuK8FmzZqlBgcH1UC0z6aRVEpsv+52hVLFCqn6QIYoUp0GgyhSz5UiRW6VaXd1S9p2HGnheatp9Pdsn6nOvQBPIAABCKRPsvNXUfYrNV9BpPkjgv2ti4giYS3KJnrYvtel5m2J8V0pgigSFssq57L1zzzffbfSpN2PEUU8W0ddRBFbtdg+YyPU/veIIm6iiOs5HO0KDNm/HLkd5OpyUKrr2SCmL3n1sh0+azuQ1XVlSfutHQsQgAAEIOBKoOrPkq716EQ68xfgvINWk2XbRBHbL9G63LQy+3n7jMu5Ia6iSFO8ah7emnaQqstnaQJLsi2wUqQTPbM7NvP6oc2DrD6u83HQqo2g5/dVH8hYKeIZ0A4mzxJFbNtl+m37TBVEEdvZHS6rR1zSpDW3EFFk5KHA/2DZDjZ5TEMAAhCAgAOBqj9LOlShK0lsQsfIWJi/SsT2K3Jzkt7IXG3Sz6KIGWjfA0/HClcjZ5KkHdrqKorYRBhEka50z8ILaWeliDhju19wpkjBIav6QGZrEMkBxDV9wRit5qrO2VqBKAGiiPtKkSRPlzev+AoMWTELXYESmm/sQ0K2sFFUGS7tlTQQgAAEINAdAr3wjNMNUq7PqDbRw2XFicuZA2vW/G03ql3ZMtoRRWzbY2zfu4gzOg2iSGWbUKZjtpVcLjWy3S8QRVwoeqSp+kDGShGPYHY4KaKIXRTxfaOKTSzxsTciENpXW/isAjHTuvjjkkZ8dU3X4WaNeQhAAAIQaJNA1Z8l26xeYdltk5yRcTx9pYhr/uYYm73ahJUiTdKIIoU1bQwlCCCK1LBJVH0gcx0AOFOk841PiyK+22X6afuMz0TfRZhwSZOMfOhqDJeyikqjRRH517bVp/MtmxIgAAEIQKAdAlV/lmynbkXl9X2eHTu2jxU58s4cyFtNgiiSLYjkiSVmTFxWguQdxDoigKW/Ftgsi5UiRfXC7tlpVxSx3S9cRE8OWvWMd9UHMlujGLmpNAcL1/SemNpOXnXOLhVEFMleKWK+MjZtou/CV6cRkSBpL5k/a4WJLZ3Nbpqfrv7k2c5bEWPm4yBVn5ZCWghAAALVINALzzhFk9QHLI6M7Y1RRWQdwJj1HJu0l7SbZS+tXv0oipgHrDaf01alhjzrINa0A1VdbGYdxIooUnSPq569vHtAsp+73i+y7iejRbR58at4EUU820TVBzKf7TMuDcUTT2HJq87ZpaIiihR1LVmypChTXbXTC3HsKjAKgwAEIACBnifA2BgW4rJ+yOtHUSQsQqNz2Q5ELaKMdBHr4XiSu2YNr7zuFONesqv7N6KIZ1SrPpC5Dhiu6TzxFJa86pwLq2iPGyKOPR5gqgcBCEAAAt4EGBu9kZW6shlRJCRe9m0u/lbdcrB9xo0TqZoEEEUCW0LVB7Ks5YJp1XU5jTsQU9vZqs657Qr2iYGsOIZsS+kTZB2rJlttOoYWwxCAAAS8CPCM44Wr9MSIIqWHwMsBRBEvXH2fGFEksAkwkAWC88wGZ09gFU1OHCsaGNyCAAQgAIHSCDA2loY+qGBEkSBspWVCFCkNfS0LRhQJDBsDWSA4z2xw9gRW0eTEsaKBwS0IQAACECiNAGNjaeiDCkYUCcJWWiZEkdLQ17JgRJHAsDGQBYLzzAZnT2AVTU4cKxoY3IIABCAAgdIIMDaWhj6oYESRIGylZUIUKQ19LQtGFAkMGwNZIDjPbHD2BFbR5MSxooHBLQhAAAIQKI0AY2Np6IMKRhQJwlZaJkSR0tDXsmBEkcCwMZAFgvPMBmdPYBVNThwrGhjcggAEIACB0ggwNpaGPqhgRJEgbKVlQhQpDX0tC0YUCQwbA1kgOM9scPYEVtHkxLGigcEtCEAAAhAojQBjY2nogwpGFAnCVlomRJHS0NeyYCdRZNasWbWsXKedHhwcVLDpNGWl4Nx5xt0ogTh2gzJlQAACEIBAnQgwNtYpWjyT1itaxKtu8SrbX30/ln8HGtGVVErKdpDyIQABCEAAAhCAAAQgAAEIQAACEIBApwjIgodUUaRTBWIXAhCAAAQgAAEIQAACEIAABCAAAQhUhcAYUaQqjuEHBCAAAQhAAAIQgAAEIAABCEAAAhDoNIH/D4xa2G3KbCQqAAAAAElFTkSuQmCC"/>
          <p:cNvSpPr>
            <a:spLocks noChangeAspect="1" noChangeArrowheads="1"/>
          </p:cNvSpPr>
          <p:nvPr/>
        </p:nvSpPr>
        <p:spPr bwMode="auto">
          <a:xfrm>
            <a:off x="155575" y="-10207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79388" y="3573463"/>
            <a:ext cx="8785225" cy="5762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1600"/>
              <a:t>点击所在学科</a:t>
            </a:r>
            <a:r>
              <a:rPr lang="en-US" altLang="zh-CN" sz="1600"/>
              <a:t>”ENGINEERING”</a:t>
            </a:r>
            <a:r>
              <a:rPr lang="zh-CN" altLang="en-US" sz="1600"/>
              <a:t>，进入期刊所在学科排序界面，按照</a:t>
            </a:r>
            <a:r>
              <a:rPr lang="en-US" altLang="zh-CN" sz="1600"/>
              <a:t>”Citations</a:t>
            </a:r>
            <a:r>
              <a:rPr lang="zh-CN" altLang="en-US" sz="1600"/>
              <a:t> </a:t>
            </a:r>
            <a:r>
              <a:rPr lang="en-US" altLang="zh-CN" sz="1600"/>
              <a:t>per</a:t>
            </a:r>
            <a:r>
              <a:rPr lang="zh-CN" altLang="en-US" sz="1600"/>
              <a:t> </a:t>
            </a:r>
            <a:r>
              <a:rPr lang="en-US" altLang="zh-CN" sz="1600"/>
              <a:t>paper”</a:t>
            </a:r>
            <a:r>
              <a:rPr lang="zh-CN" altLang="en-US" sz="1600"/>
              <a:t>重新排序。</a:t>
            </a:r>
          </a:p>
        </p:txBody>
      </p:sp>
      <p:sp>
        <p:nvSpPr>
          <p:cNvPr id="122892" name="AutoShape 8" descr="data:image/png;base64,iVBORw0KGgoAAAANSUhEUgAABDUAAAFvCAYAAABaXfDXAAAgAElEQVR4Xuy9D9hdR13vO29DkdJiUsEU+dMU8SlyqybYKq1cQZIKp0hTlaAJmnsVSdp4mucUEgFtYluTQuGmFp/03iRNhXi4x0R4UWlABE1qAdta6jUx4nPa41EaRdtUacKBNmmbvHfN2pm9Z693zZrfrLX2Xmv2+uzn6ZO+e82f33x+s2bNfPdvZk3NJB/FBwIQgAAEIAABCEAAAhCAAAQgAAEIREZgClEjMo9hLgQgAAEIQAACEIAABCAAAQhAAAIpAUQNOgIEIAABCEAAAhCAAAQgAAEIQAACURJA1IjSbRgNAQhAAAIQgAAEIAABCEAAAhCAAKIGfQACEIAABCAAAQhAAAIQgAAEIACBKAkgakTpNoyGAAQgAAEIQAACEIAABCAAAQhAAFGDPgABCEAAAhCAAAQgAAEIQAACEIBAlAQQNaJ0G0ZDAAIQgAAEIAABCEAAAhCAAAQggKhBH4AABCAAAQhAAAIQgAAEIAABCEAgSgKIGlG6DaMhAAEIQAACEIAABCAAAQhAAAIQQNSgD0AAAhCAAAQgAAEIQAACEIAABCAQJQFEjSjdhtEQgAAEIAABCEAAAhCAAAQgAAEIIGrQByAAAQhAAAIQgAAEIAABCEAAAhCIkgCiRpRuw2gIQAACEIAABCAAAQhAAAIQgAAEEDXoAxCAAAQgAAEIQAACEIAABCAAAQhESQBRI0q3YTQEIACBYQJTU1NOJDMzM/1r+/fvV3fffbfavHlz+t2GDRvUG9/4RrV48eKh/L7yiq67DMnWdfjwYbVgwYKh5I899piaP39+/7u8euz22Jl12gMHDqiFCxfOMsHXHkl/8rXZxTKvbJetZZkU2W94Ze3fsmWLWr9+vaTpaZoyvrn//vvVZz/72X5/u+OOO9Qb3vAGNW/ePHXeeeeprC/37t2rdu7cmda3atUq9frXvz5N6/K52PgSCX3+NkU+8sgjtfRjKSupXVKfSdFoH0jrlqTNu1+k5Uvblu03UsZSJqSDAAQgAIF2EEDUaIcfsAICEIBAZQLHjh1LF4Dmc/ToUTV37tz+3xs3bkwXl/fdd5+69NJL0+/1JP+yyy5LxY21a9cOCQq+8swCXC/qzj///LS8bB6zqNizZ49asWJFmuauu+5SV1555VB7zWLmmmuuUdu2bRu6lldPFpZph16or1u3Lpelrz0SB5Rtn122xFadPpSJpH1r1qxRb3nLW9RrX/vavq99+ULtMG01/W337t3qiiuuSPui9uUnP/nJvpiSFdyWLFmSZtd9Sqd///vfr7Zv314oargWwlpAWb16dR+93TekYpnL3/r7O++8M22H3YZxsarbZyHtrCNt0XhQd9vK9kfJeEAaCEAAAhBoBwFEjXb4ASsgAAEI1ELAXqzZiy17gbl8+fKhuswCQwsbmzZtyhUb9Jd5v5br+rLf59lgL1S0oKGFDftj59GLUf0rffZ60a/1erGuF7/6kxVzXPWU/fW/TPtsG8rYKmXi8v+RI0fUDTfcoG666aYh4crY5cqnr5fxjelvLpHJXLd9sHTpUqUjNey+dvDgQbVo0SJvpIbdv7L+1/brvp0V9CRiWbb9tr2mzjxRQ+eT+qwMqyK7yvrM1Qd87QxhYtKGjAdF48uoGdcyKFMIBCAAAQiMnACixsgRUwEEIACB8RHIW5joLSfmF/CHHnpIXXjhhUMG2Vse9u3bN7QVpWixaxZPElFDsggzC0+d1o4mcdVjGvHwww+r2267rS9q5EWCSBbvUi+5mPhY6fJDbQ1lkmeDFgb+/M//3BnBUrdvTCSKLjevv+nvTZ9zCQL2NqI84SzPV6btef1Rb53R2120oPbxj3+8H8EkKTuPqSufLaBI+nFZVnX7zFVeUTuND+ztTS7hM5tWYn9eHpMv5L6owlg6JpAOAhCAAASaJYCo0Sx/aocABCBQK4G8BZj5JVhXVHQehb6ejdbwLdTLRGro7QjZaBFdjl54vutd7+r/Wm+f4VC0+NRnMLz5zW9W1157bZo3LxLEQPa1R+IMX6RGXvtMuaG2hjLJ2qZ5PProo7MiX7Lt9EVqhNhh97eiqJmsDdpWHa1hPllhy+ebIlFD93sj7mW3ofgidrJsiqJHQvtxWVYSUSDEZ3nl+dppiw4haXU+O1LDNR4UiRohbavC2NfnuA4BCEAAAu0ggKjRDj9gBQQgAIFaCLh+VXYtEHyLfZ8IIBU1zBYX14LflKMjGV71qlelZtnna7hEDb040otUvW3G3qcvOTDUt5h1OSSPia99ZiEXaqu2MYSJbZs5UyJvW1GoqBFih6/PFHX0rLBRdEaKqw15kRrmu+y5MqGRGnadRduxpD6rwsonRIX4LCtqSNqZ50dppIbvfqmzbVUY1zIoUwgEIAABCIycAKLGyBFTAQQgAIHxEWibqGG33LUVwSyozILIXtiaRa1r8anT6kNK9RtP9LkReouB/rgWw3UscOwypO3T6crYGsrEtk1vJTLbjnzigGQRadpgoilcvqnKWPtx69at/Tem6MgbfSin/VacvDvKF6mh85g+YrahSN6skm2P2c7gO2NG0o+rsKrTZ1lRQ7fN107jg5C00vulzrZVYTy+kZuaIAABCECgCgFEjSr0yAsBCECgZQTyJvC33npr7tsmbNNNvlFsPzEHQPq2heQdbKptNIvzvEWkPnTTfluKL9Tct8AJ/eVe2yRpn25HGVtDmWTbZ5+nUrQtRrqI1O2wGef5xj4I1XVmRva2yfOtXU/eW3GyZUhEDZ3H3oaSfXtJkViir0nOjwjxWRVWdfosT9Qw30mjL1z3TtZOyf1SZ9uqMG7Z8I45EIAABCDgIICoQdeAAAQgECkBE8JtvwEgbzHgOyivykGheoFS9CaTbAh83tsK8hZPelvJypUr++dr2AtK4y6zj9/lvqJXx+aVl3d4pWSRa281cLWvrK32glLCJM//9rYc1zkVIYtInx1FB9Pa0TSarf06YG2DfQaH69WhLn9LRY2sMOPbhlTExpzhYmzKLuxHxcolQpS1w1deXjtNXVl+vrSS+6UN/THSxwJmQwACEOgkAUSNTrqdRkMAApNAIC+6whVxYX6tzPu13ix6834NL4p80Av1Bx54IPf1q9kFjz4gc/Xq1enXedtQ8n7ltRc/eSKEjkDRwkd2W4Jh4Ht1bHYxVhRub/eXvAWXr31lbc3a6GPiWgza9uWdNxKyiNQsfHaY/uZ65Wbegljb4Hr7Tsi5IEVnaph6bXGlrKhhn+fiEhNGxconQpS5n1x9wNXOPB9K0/rulzb0x0l4RtAGCEAAAl0hgKjRFU/TTghAYOIImD375i0h9kIzu3DVi7gbbrghfe2p/Wu9WcjrRePatWtnCQR2mfoMBf12krlz5/ZfTXrTTTcN5cn+um7/8m6Hnd9+++3pWRj6YyIk7F/tjbPscwnsxaeOBvjkJz85tPXE5LEjE2wRx/fLv9mmU7TILdO+MraWYVJkm31Niz36YFV9Don+FOUrY4cu0+5v2gdXXHFF2m+ydthRPmYha/qnL8LIvqHtcu0+V2S/RMQq6jN6Yf7Nb36z/6rccbKq22ch7aySVjIe1N22sv1x4h4YNAgCEIDABBNA1Jhg59I0CEBg8gmYBbMWK/RHCw960XrhhRfmNl5HV/z5n/95/4wNnf7yyy/vL3DzMunF2uc///l+pIUuX/931VVXDQka9q+r2XKy21CKPJMVFUy0iH2egZ3fFkPs80PKet8latTRvrK2hjKx267zFtkewslnR7Ys3T/vvvvuoUM/3/CGN6jXve516tJLLx1Krm3UfI4fP65uu+22VIDT0UPvfve7nf1ZFxDStqz9ur+sW7cuF4GkXBNZkpd2VKwkdmX9b//tu5/yYBS1M5tekjZkPKgyVlTpjyH3BWkhAAEIQKBZAogazfKndghAAAIQgAAEIAABCEAAAhCAAARKEkDUKAmObBCAAAQgAAEIQAACEIAABCAAAQg0SwBRo1n+1A4BCEAAAhCAAAQgAAEIQAACEIBASQKIGiXBkQ0CEIAABCAAAQhAAAIQgAAEIACBZgkgajTLn9ohAAEIQAACEIAABCAAAQhAAAIQKEkAUaMkOLJBAAIQgAAEIAABCEAAAhCAAAQg0CwBRI1m+VM7BCAAAQhAAAIQgAAEIAABCEAAAiUJIGqUBEc2CEAAAhCAAAQgAAEIQAACEIAABJolgKjRLH9qhwAEIAABCEAAAhCAAAQgAAEIQKAkAUSNkuDIBgEIQAACEIAABCAAAQhAAAIQgECzBPqixk033dSsJdQOAQhAAAIQgAAEIAABCEAAAhCAAAQCCAyJGtPT0wFZSQoBCEAAAhCAAAQgAAEIQAACEIAABJojMEvUOHRoV3PWUDMEIAABCEAAAhCAAAQgAAEIQAACEPAQuOmmzygdmIGoQVeBAAQgAAEIQAACEIAABCAAAQhAICoCiBpRuQtjIQABCEAAAhCAAAQgAAEIQAACEDAEEDXoCxCAAAQgAAEIQAACEIAABCAAAQhESQBRI0q3YTQEIAABCEBg9ARu/Oh/jL6SSGu48Z0vjNRyzIYABCAAAQhMFgFEjcnyJ62BAAQgAAEI1EZAixo3vvNNtZU3KQXd+NEvJFyKRQ0EoUnxdrPt8PWzZq2jdghAAALtIICo0Q4/YAUEIAABCECgdQQQNfJdIhU1EIRa16WjMkjSz6JqEMZCAAIQGBEBRI0RgaVYCEAAAhCAQOwEEDUQNWLvw03a/29PnFSPf3NKnTj+rHr6mVPqmZNTqTmnTs2ok6dOqlMzZ6iZmZnT352R/H1KPZtc+8FXnKle+T3PVYgaTXqPuiEAgZgIIGrE5C1shQAEIAABCIyRAKIGosYYu9vEVfW3j5xS856fiBrPqlTUODnTEzVmTs4kwsZUImAkAkciZOjPyeTvkydPp3vmhHrTj56DqDFxPYIGQQACoyKAqDEqspQLAQhMNIGpqUty23fNNW9TP/zD36/e/ObL1Pnnv3gozcaN29K/N21aU4mNXffMzIOVynJlrsvWkRgXUKivHeNgmTW3iToDkA0lRdRA1Cjbd8in1FceelrN+84z1amTp9SJZ3qihf5oMUNHaDyr/+5pGkr/r/771KlTyX9Pq5+8+GxEDToRBCAAASEBRA0hKJJBAAIQyBI4duxbat68n0i/NuLCww8/ovbu/ZJav/4j6sCB31cLF17Yz+ZbYIcQNgvjcYoa+/d/RS1e/CMhZjaeNo95th2jYOljNYo6i2D77HHlzYoaU1O9X5rNx4TON+7oMRsg2RbgE4RsllmO+lodbOsqR+P1leW7PmYXtaK6v/y746mooSM0nn3mtIhx2jIdrfGkFjqSCA37k3yTKBsn1JKLidRohRMxAgIQiIIAokYUbsJICECgrQRci1O9mN68+XfVI498ZlbERh1tGfeiWAs4K1f+prrrrt+uw/zGyshrR90sJazqrrMIqMQeiaiRt2jt6kK2qqiR5VbEMYRxSNqQm1BarjRdSN0xp/2LgyfUuS94ThKMkYgayRYUHbFhf/7X8cGZGjNqJknVEzjOmHkKUSNmx2M7BCAwdgKIGmNHToUQgMAkEXAtTnXExqte9TZ1xx3Xq1Wrfqb2Jo9zUayNNyLNqCJDagfkKDCvHXWzlLCqu84ifhJ7EDXCemAVUcO18A/9Ps/iUYkK0nKl6cJox5s6K2psuuUWdf2vvbffICNqbL39Q+raa9+LqBGvq7EcAhBomACiRsMOoHoIQCBuAkWLU33tyitfn0Y35J2jcPDgw4lYsD3ZrvLFPgQtGthp9+3bppYsWaN2775ZXXHF69TcueekabP16l/j77zzj9NtL/pj0uvvFyx4a798XZ7eQlJ0rkP2mlkU257SduqyP/e5v1QrVlzfr3P58jcP2af/0NtwdDvf8Y43K31dt3vRonfMapOLh12v3kaheZiPtmPNmg+q7ds/lX6V5Wenc7XDtNfYqfNs2nTN0NYh2wYXa+0bVx3ZXp7nPxdLnbeoTn3dxc5lj3QrlL2FgkiNgRdHIWrYfcSwdm1Ryfve9Z29jaWoPJ3OXM/mydseM7i3em/vMB+EjQGL/X+TbD95wZnpFzd+4EP9Cxve9z71zSen0kNCb7/9w/3vtbChP3NmjhOpkR00+RsCEIBAAQFEDboHBCAAgQoEfKKGLtpEN2TTLl36nlTQ0Nfvv/+QuuyyX56VVm9feeKJb6YigBFIdJnZsszC/ujRv1Bf+9q/DqU3IoJty5Ej31A33LBDbdv267mtz5af105jvxYD9MdlY/a6brMWXbQYYrepiIdt5J49n0/zGoHGsNNt18KC/vvxx48mZf/4LE557bBFDX0Gii1G5cEpYp3nm7wyXH3BxdJXp6Qv2VE2iBoVbnq9QP3oF9SN73xhYSGuMzUki347jW+rijRtUTlZMUNaZq+/D5//IWlfNfrx5P78g08l20+e24/A2PShW/rGr3/Pe9WW3x4IGmvWJpEaydkbyYaU5N8THBQaj5uxFAIQaAEBRI0WOAETIACBeAn4RA2JELFly3XqXe/66X4URt7CWCIyGIpasDjvvDelf5qFrD68dOnSd6digo6W0MLAq1/9Cmc0gqQ+XxrXdXOAqkuYyeOR7SE6r37TjBZlbr31/00jVO6667ZUyNB/r1v3i2kWn43SNK4emsdasrXEZ1dRGXl1GtFD0pdC7jYiNfJpNSlqzL4XBqKCT7hwRWCUzZdHB1FjQOVPv/KkOvec5/a/OJGcAWoLGeaCFjT6nyTwZc6p4+pNl3BQaMhYRVoIQKDbBBA1uu1/Wg8BCFQk4Fp85p2pkU2rF6dbt/5BeqCoFj/uvHODmj//u0SL8bx6TQSDiYKwRQ39/+bXfB398cEPfswZpSFd6NvbVGyMrsgU30K+iEfWTTt3/pFavfrmVMh49NF/V4cPP5py1ILJAw98tX+Oia9OaVuz9RexriJqZOuxoyuK6gzpSyFdHlGjnaKGvY2kd5/3toCUFSdC8pl6DJlRvbklpJ+2Ne1n/6oXqZH93LJlsBXluiRiQ39OPNNLlfJ89oR6y48iarTVr9gFAQi0jwCiRvt8gkUQgEBEBFwLWLPott9+4kprFqtFUR2+xbmJxHBFQWik9nkU9933MXXppT/oJO2rT2e0tzzkFeQrI4RHtnyz5UR//9BDn1Lf+MY30+07+mO/Stdng04vSWPX72NdRtTwsfTVaeyT9KWQ2wtRI5/WKCI1XFs+fNs7pFtFQoSLojKzRHz2hfS3SUt71/2JqJFEasyZM9yyU8k2kw9vuUWtXfc+dTx51av9mXl2Rp1x8hn11tc+X7TNadKY0R4IQAACZQggapShRh4IQAACCQF9eOO8eT+RsjC/qOtfzD/96XvSKAJ7ce1aPBtxIXuOg1kY6+tnnfUd3jM18s63sO0yDtPp9Mf3albXQl8LCHqBrbd3mIW2OdtCn90REiWRV4eLR7bDGfZGCMr+bdJL2hEqavhYm/JsVrMXgpcM9RsfS0mdvr5k28OZGtWGsCqiRm8sKD6HIkSo6N3n44vUCLG9GuX4cxeJGvoVrscTtyFqxO9nWgABCDRPAFGjeR9gAQQgECEB19YLfc7DG97ww+rHfmyhOv/8F/dblk1v3tKhF5q33fb76utff3zojRsmvd5eYc7CMG8/yStLL+o/8Yk/S7dhrFz5FvXxj/9Juh3DnDNhDNGL57PPfl76BhTXJ69883aNl770u9VNN13d3yZjFuO6LHNeR2/R1lu0m0/2rSSuv1088mzVC/OLLvre9IwQ/dFnaWj78t7A0lv4Pdh/S4hphzl7pMjObN0+1i5Wppw8Nvqai6W+5qtTl+lil2dPGVGj59epjF+Hf2WO8FYuZXJVUSPLsmgLh+uNJL0+3XtjiS1qmO9NHSFvPxn0Ufc5HSG2l4I7QZn+8Mu97SfPMZEaZww3TosaJ0/fQs+eSnadJFEayStR1JyTT6srX3s2kRoT1BdoCgQgMFoCiBqj5UvpEIAABEoRkGxhKFOwPlDyllvWDh1KWqYc8nSDgOsNHt1ovbuVdYgaMTGUHv4pTRdT26vYqkWNFzy/J2rMOWNGnTw1EAVn5syop5P3oswkIob+aFHjZPLfqeR/npOIGksv40yNKuzJCwEIdIsAoka3/E1rIQCBSAjUKWroX+UPHvwf6vbb36vuvfdgP5IhEhSY2SABRI18+Iga+VwQNYa5TH/x2+qc55+pzphzhpqTbDexPyeTCBstYjx7+kstbjyb/Dc1cyo9U+OqH3sBkRoNjn1UDQEIxEUAUSMuf2EtBCDQAQKu7Qllm24OLdWv+zSvOi1bFvm6RQBRA1HDEPAJFr7r3bpzeq39h385of7hn0+oqTlTSUxGZutWInI8MzM4QVSfsaGFDb1d6NXnP0dd+LKzEDW62GloMwQgUIoAokYpbGSCAAQgAAEITD4BRA1Ejcnv5e1toSQiqL3WYxkEIACB8RFA1Bgfa2qCAAQgAAEIREUAUaOaqBGVszG2lQRufOcLW2kXRkEAAhBoEwFEjTZ5A1sgAAEIQAACLSKgRQ0+DmGDxSZdAwIQgAAEINAKAogarXADRkAAAhCAAAQgAAEIQAACEIAABCAQSgBRI5QY6SEAAQhAAAIQgAAEIAABCEAAAhBoBQFEjVa4ASMgAAEIQAACEIAABCAAAQhAAAIQCCWAqBFKjPQQgAAEIAABCEAAAhCAAAQgAAEItIIAokYr3IAREIAABCAAAQhAAAIQgAAEIAABCIQSQNQIJUZ6CEAAAhCAAAQgAAEIQAACEIAABFpBAFGjFW7ACAhAAAIQgAAEIAABCEAAAhCAAARCCSBqhBIjPQQgAAEIQAACEIAABCAAAQhAAAKtIICo0Qo3YAQEIAABCECgfQRu/Oh/tM8oLGodgRvf+cLW2YRBEIAABCDQHQKIGt3xNS2FAAQgAAEIBBHQosaN73xTUB4Sd4vAjR/9QtJH8kWNO+74627BqNDat//cleqs552rzjxzjpoz528rlERWCEAAAt0jgKjRPZ/TYghAAAIQgICIAKKGCFPUif7tiZPq8W9OqRPHn1VPP3NKPXNyKm3PqVMz6uSpk+rUzBlqZmbm9HdnJH+fUs8m137wFWeqV37Pc5VP1Pipt74+aj7jMP6zn/mi+vHX/+/qxS8+NxU2nve8r46jWuqAAAQgMDEEEDUmxpU0BAIQgAAEIFAvAUSNenm2sbS/feSUmvf8RNR4VqWixsmZnqgxc3ImETamEgEjETgSIUN/TiZ/nzx5Ot0zJ9SbfvQcRI0anKpFjYsvvli95CUvUueeex6iRg1MKQICEOgWAUSNbvmb1kIAAhCAwGkCe/d+SS1d+m515ZWvV6tW/Yx6/etfo+bN+4nkV+kHG2U0NXVJv/48W3zX6zQeUaNOmu0s6ysPPa3mfeeZ6tTJU+rEMz3RQn+0mKEjNJ7Vf/c0DaX/V/996tSp5L+n1U9efDaiRg1u1aLGRRddpF7+8per+fPnI2rUwJQiIACBbhFA1OiWv2ktBCAAAQgkBIygceDA76uFCy9U999/SF122S+nbOoQNfbv/4pavPhHSrM2woXLFt/10hVnMvpEjamp3q/6PW69LQrmo69lvytjV13llKm7zjw2K7vcOhhVsfMv/+54KmroCI1nnzktYhifJtEaT2qhI4nQGPKtljdOnVBLLiZSowp7kxdRow6KlAEBCHSZAKJGl71P2yEAAQh0lECeKKCFiCVL1lQWNY4d+5ZaufI31V13/XZpuj7Rwne9dMWZjEWiRlZsKBIfQoSJkLR1tXMc5bja1XR7/+LgCXXuC56TBGMkokayBUVHbNif/3V8cKbGjJpJUvUEjjNmnqpN1Pj2t59UH/zAR9S3vvWttOyP/M4H0n//6R8fUb/zOzvUOeeck/79679xnTr77OerO3d+XH3ta/+cfvcDP/BqtXzFzwx9p7+/4IKXq3etWjnLtRuu/4D6uZ9bpn4oETPNR9fzu7/73/p/L7n8DeqNb3xd/+9snrvv/sv0mk6jr731yjerSy+9OP1O27ZkyevVK753gbhbIWqIUZEQAhCAQC4BRA06BgQgAAEIdI7A0qXvSaI1vqh2775ZLV/+5n77tVhQNVJj48ZtavPm361Ujk+08F2vy6EuUSN0gR6ycA9JW1c7x1FOKLNx2KTryIoam265RV3/a+/tV29Eja23f0hde+17RyJqaJHgbw/+nfqt3/pgv97D//z36t3XbVC/8RvXJ4LBj6o//vQn1Bc+/0X1mze8OxUS3vWuq9X/dtH3qve/70b10z/9U6lIce6870m2kS1RX/7yl9NyTiXRJE8c/bd+mfff/9dqz+5Pqe///ler/3Ld1erEiSfVo//2bfWbv7kxrUefa6E/Tx1/Iv33ySePJVFcs/Ps2f1H6rnPPUv94sqfVz95+ZXqvPPmq9/7r9vT8oxtr/r+l6d/Sz6IGhJKpIEABCDgJoCoQe+AAAQgAIHOETBRGbrhGzb8ilq79ueTvezfNcRBR1x87nN/qVasuD79XgsgV1zxOjV37jnKPtfisce+oG64YYd60Yvmpem0oGF/tEiSV5YtptjX9+3blkaM6I9v+8ldd92Wngui8+jtLocPP6oWLHhrv3rzffYcDi286M+mTb16XJ9QUcMuxyziXVtU8r53fWdv0SgqT6cz1/O2wxj7irZ8ZO2WlmPnyytfKmrU3T6fXfv/Jtl+8oIzUzQ3fuBDfRdueN/71DefnEoPCb399g/3v9fChv7MmTleW6TGH37qT9XDDz+sPvShD/ZFiL89+LC6++671Qc/+OH0Oy0QrF71HvWpT/2hWrNmdSpqaOHg93b9N/WCF7xQ/ezb/lOa5qqlv6gefPBB9fV//e+zuvXvfGSHuuqqZer6669Xf/Inn07L1QKF/lx33fp+PXZGVx4tavzSL/1iEnBmdVQAACAASURBVK3xn5Jzed6s3vrWn1Uv/p6zETUKRxQuQgACEBgNAUSN0XClVAhAAAIQaDkBfY7GBz7wsTRiQ3/uu+9jyS/CP9i32kRz6HM39GfRonekh4qabSVGKHjooU+pp546oaan96UiQV4Uha+svOu6Tp+ooQWVf/u3f09tu+aat6lt235dHUwWg/pvO/+RI99IhRd9XX/GKWro+nxbVezrRWl913pt7p3tIS0z202zooi0HJeYYsqXiBqjaJ/Prs8/+FSy/eS5/QiMTR+6pY9k/Xveq7b89kDQWLM2idRIzt5INqQk/56o7aBQvf3k+t/YrF7xigXplhG9xcSIDWvW/Gpf6NBREO993/vVhxMb9RaRF37XdyeCy3a15dYt6mUvna+++b/+vVDU0KLIJz+5W73vfb+ufvU/X6u+8zvPSEWIX/mVX0jO1rk4EVYeUUeOfD0RSb6jv30kL4+J1DCixt69n1I33vgBdfMHrle/tn5DX3AhUqPlDwHMgwAEJoYAosbEuJKGQAACEIBAKAG92N+69Q/60RUmsqG3KO69hcQIC76/B4vX4XxlyvJtL/HZYg5CNdtr9uz5vHr1q1+RHooa8qkjUiNP1MgTEvLEiBBxwicISA/kDCmnSPBwiSXZ7yVRI3kMQ8SWojr+9CtPqnPPeW7frBPJGaC2kGEuaEGj/0l0ozmnjqs3XVLfQaFa2NDnUfzTPz2SiAMb1N67Pp9u8dDCgRYr9Mds7bjzzh3qZS97uTp69Al14YUXql/91f+ciBH/mkSVPOUUNfQ2kr+6/8E08mP3nv+qHnv0iPo/f+kX1E033pJsQfuFNOrjKw8cSKNDHn/8P9T/tWWzuueeL+Xm0dEhdqSGjgx573vfnUaBaNtMFAmiRshoQ1oIQAAC5QkgapRnR04IQAACEIiUQPbsDL3o19tM8iIx6hQ1Zi9oe6+P9YkUsxfIxYKLTm+iPx555DPJQu5j/SiNEJeNUtSwt1lom0YpahhRwLRdKiSYfLZts304OzIkj7H0rJCyXMra9dm/6kVqZD+3bBlsRbkuidjQnxPP9FKlPJ49od7yo/WJGqZ+vd3jhxb+QBqF8fd//1W1evWqvqhx3X/5DXXHzv9bvefd7+sLB8ve9n8kW8N+LxU09Me1/USX+9WvPpSKId/4xuPJeRnH06iNbdv+H3XBK85Xb3jDj6fbVx767/+k/uAP/jg5oPR3krM2ft2ZJytqfPnLn1efT878+Jd/+WdEjZBBhrQQgAAEaiCAqFEDRIqAAAQgAIG4CGgRwbzO1ViuvxuVqGEEBt92EpeAkqUrEUHsc0OyW2uk3goVNVzRA+PafpI9e8MlXhQJDCGRGjZHn2jhu67LCqlbGiXiq/eu+xNRI4nUmDNnuFecSraZfHjLLWrtuvep48mrXu3PzLMz6oyTz6i3vvb56saPfkHd+M4X5napO+74a/VTb329tLul6XS0xiu/73uTQzsvU+vXrU8iH7algoV+Q8kHP/g7yfavTyeiwa/0hYMPf+i25FyLN/bfZuISNcw2ku/4juen9Sxf/vPqtzZtVl/7p39It7DcsbP3tiJ9lscnPjGdiB13qLe97WdT4SOb508+++lZkRr6DA8dSXLkyL+nh45yUGiQ20kMAQhAoBIBRI1K+MgMAQhAAAIxEjACxqZN16RbMsw5FPrgzSuv/PG0Sb5zMFxbROyzNvQ2kHXrfjE5t+NLQwd66voeeOCratWqn5lVlz6f47LLfjn93ieCuM77MD7RbdCf7Otlq56pocusU6jotTU/4qHsNgtpvmz/rXKmRkgESN59k7U5y8XFKUQMydZbJGroV7geT9wyalFDHxSqoyf054EH/iYVMs4552z16UTA+NIXH0i2mFyg9u//Uv9NKLaoYbaI/PpvvDd9W0meqGFvPXn0sf+Z1qPrfPrpp9ItKH/6p3+mdv/+p5LDdn88fVWsfrXsypUrku+/kG5XyebR+bORGlrU0ILIxo2/pXbs2KEWXPDdvP0kxocDNkMAAlESQNSI0m0YDQEIQAACVQho4UEfsvl3f/c/1Uc+sjstSgsMRtDQf0vfftJbaPa2keiPFiw2btyuXvrS71Y33XR1/60qRtjQabKvkrXr0kKFOegzW7apw5yRYdLZb2axueg6zz77eembUexPHaKGLs/eKpH3lpDsto28t5iYN5a40uYt2E1biiIzpPmy/cjkcx2w6WqzLyLCd93YYdebJ8zUbdcffrm3/eQ5JlLjjGEiWtQ4eTpQ49lTya6TJEojCZ1Qc04+ra587dm1RWroV6seP35cveY1P5BGRhghQZ+18fiRp9T3fu/LknvpJf03lLzwuy5Q3/r2kVQ40OnPOXu++o9vfC01/qUv+f5Zbz/RaZ5/1tyhV7x+5wtelKY3Z3ZoG/TnoosuSv/V5bvyGEo6r12frudFLzxf/ft/HEbUyN5c/A0BCEBgRAQQNUYElmIhAAEIQAACTRNYs+aD6pZb1qavoS3zcW0/KVNWLHmk4sO42zMqu7So8YLn90SNOWfMqJOnpvpNm5kzo55O3osyk4gY+qNFjZPJf6eS/3lOImosvazeMzXMNo+8Azb1NenBm1V8U2RDlXKL8n72M19MhZSXv/zliXAzXz3veV8dVVWUCwEIQGAiCSBqTKRbaRQEIAABCHSVgI7COHjwfyTnBLxX3XvvweTsgDeXRoGoURpd7RlHJWpMf/Hb6pznn6nOmHOGmpNsN7E/J6emUhHj2dNfanHj2eS/qZlT6ZkaV/3YC2qL1KgdWEQFImpE5CxMhQAEWkkAUaOVbsEoCEAAAhCAQDkCO3f+UfLGiJvVli3Xped5VPkgalShV2/eUYka//AvJ9Q//PMJNTVnKonJGERpaOv1mRrPzAxOENV/a2FDb/t59fnPURe+7CxEjRrcjKhRA0SKgAAEOk0AUaPT7qfxEIAABCAAATeBLooa9IcwAnW//SSs9slIjagxGX6kFRCAQHMEEDWaY0/NEIAABCAAgVYT0KIGHwj4CBS90tWXl+s9AhdffLF6yUtepM499zzO1KBTQAACEAgkgKgRCIzkEIAABCAAAQhAAAJ+Ak8cfYl69NEn1JPffip9swmffALPe97z1PPPPku9+MXnqrOedy6iBh0FAhCAQCABRI1AYCSHAAQgAAEIQAACEPATOH78IvXU8SfU8aeeVs88M3xehz93t1K84DvPTAWNM8+co+bM+dtuNZ7WQgACEKhIAFGjIkCyQwACEIAABCAAAQjMJnDy5A8lYsZJ0AgJaEFDfxA1hMBIBgEIQOA0AUQNugIEIAABCEAAAhCAAAQgAAEIQAACURJA1IjSbRgNAQhAAAIQgAAEIAABCEAAAhCAgFPUWLZsGXQgAAEIQAACEIAABCAAAQhAAAIQgECrCUxPT6upmeSjrbzpppuU/oIPBCAAAQhAAAIQgAAEIAABCEAAAhCIgcAsUePQoUMx2I2NEIAABCAAAQhAAAIQgAAEIAABCHSUgAnMQNToaAeg2RCAAAQgAAEIQAACEIAABCAAgVgJIGrE6jnshgAEIAABCEAAAhCAAAQgAAEIdJwAokbHOwDNhwAEIAABCEAAAhCAAAQgAAEIxEoAUSNWz2E3BCAAgRESuOSSS9LSH3zwQW8tU5fcoWYeXO1NJ0nwN3/zN+o1r3lNYVJJGkldJk2d9ofUS1oIdIHAKO4vSZmSNBL+0nJCxkxJvaSBAAQgAAE5AUQNOStSQgACEOgMAekEXU/49acOUUOLFfpTJGpI0oQ4qU77Q+olLQS6QmAU95ikTEkaiQ+k5egxc2pqSn3lK1+RFEsaCEAAAhCokUBlUUMP4OZz+q2wQ+bp63nfl22DXV86ke69iXZWna5rrnpD7PS1WdchtbPI/mwbQmwsy5d8EIAABDQBiahhJvvpWFUxUsOIFbosl6ghSRPiPYn9vvF+auqJ5Dl0bmG1vrFblzF4jtZXVu8Z4i7PZ1fes1X6PJeUbbe7yFZJWb3nrp9jUVlZe3w+8dklbZ+ZMxSxlbTN2Ouza5DO3XdNfZK+PeA0ez6Wtu208FnHONG3XVBmXfVKy0HUCBl9SQuB7hHIrg19Y+c4CUmfG0U2+edLxZqB/Qwrw6aSqFE8OZAZHuKwvPqy39l/Sx0kTZc38ZDYlDcxdDmrqD2SiU8IT9JCAAIQcBHwiRr2RL/qYsUWK3RZeaKGJE2IN6X2u54PdS0ys6KITyTxLcqzi9Ci8kKffamfc35IyOPuK9vXTrtMX1m9Z6NfXCp6hrryl+WXl69sWdn2+drq4+Xru3b5vrrsSairb0jvtbrv37rqlZaDqBHiQdJCoLsEfGu9cZMxYoT0+S555vva6J5blQ+GKC1q+B6akgddqNN8AoLvusQJPpsk7ZakcU2uJG2Qlu9rC9chAAEIlBE1spP8KqJGVqzIEzUkaUI8GWK/b7yVLPqaEiJ8i31f27LPcWn6IvFgUKZMhBh3Wdl+VFaIqFPUqLMsu33Sciv3cSuqwtRfNbJLcg9L0kjGDWk5iBoSmqSBAAQka71xUTK2hDzfy6ynJW2uagOiRuD2GB9wo3b1H9wFv2r5ynIJQ9J847ohqAcCEJg8Aq5IjbwJfllRI0+syIoakjQh9EPt9423VRd8+ZODom0B8l8xfLb52pYVFCTpXc+t7GLa/luyxcG3NcNXhsSuEEHDJ7ZIBQOJXXWW1RZRo+yY0eeVI5Rkywy9113jiLQcRI2QkZi0EOguAckCf1x0xiVqSISQkDlGXnmlRA0bQPoQqWHhLnWe3WBfaIt/0uGeHOaF4oQIFrKJimxy2qbOL/UT6SAAgbgJ5Ikarsl9mQWKS6zQZZntJ5I0IZTL2O97yPqEA99zKP9BX13UqMuushMeHzff4nr4etGzuscq5AwIaYitj6GvjSHbOJqI5pGKJT4Ovj5e5r7z3deSMiVpfPWkbXMIKNlxD1FDQpM0EICAZF1nrzmzz6zsetReixfly5IvWlO7vFTX+jj73AjRFly2lRY1sgCdeykDIyEkXT0PqOuhWjxRyJ8ohQonPptdNvgmREUTBUlen11chwAEIOAikBU1iib22cm9j2qRWKHzalFDksZXz9DCuGBhUmS/b6ytuuCbPcko3pbhs6f33PAfmFn0fDE2lZnw5OWV+KnKNo/efKR3IKrPHxJ+gzbU5wtfJInPrqxAYrd5dh+S/mAyu31SoSOkzjrHjr5vBPdzXfVKy0HUkNzppIEABHw/yhddL3vNN2b7nkHZOYOvDT4v5+XvPdd6B05L7MnWUVrUyFONxvX2E1eDJcrX0CQ3R3DxlVEGcllRo4wg4+tEXIcABCAgIWCLGr5JffogEr79xCdWSGzTaYpe+zrr4e1ZABXZ7xvzfYvokIdznWX1F38FB2iGPGN8HHwTJp9fq4gaozgctQ5f1BWpYfuyN+nrRaa4hBKpr6QCRlUWdY4ffRaCe9rX56TjltR+RA0JcdJAAALZSAvfjofeuJ+/2M/++JClK12b+54bda6PfWUNnnkygd6kb4WoIXWuD4LvumTS5SvD5/S8W7WMqOGrx3edIQMCEIBAFQJEavTo+cbaqgs+ifhg+9Fnz+znXLnFb/a5bMqVb90Im4yUXaRLF+ahk6Sqfh2VXb0+WT2CxFVOqN0SrkWiwBlnTKmTD6wKHqokZUrSSCr2iRpG0EXUkNAkDQQgIHmOm2ewfuZmhQv7OVx0zUXa9Xy3xZPQNbOkTUVzKt/6W9JrWiFqSAx1gfA5M+SXqLJ1+OwPFTUkHUOSxmcX1yEAAQi4CHCmRo+Mb6z1LTDrKkOyeMzzZVmxQDKhKbp7fNxml19WfJFtoQjlV9WvoeJACC+fbdKypDb66vP1cZcoUFbQSOtzRGrYZUrSSJ4AnKkhoUQaCEBASsA3Rmev5/1t6nIJHFJbpM9Gn+jga5P3OSHcPVHUrlKiRtawUOEgFHQR8CLH+wBLxAZfx/K1JZSNr9NIO5/PLq5DAAIQKCLA2096dPzPEf+rSYufA6NZlPdsr+sX/bCoCwk3u+9VtXMU2zx8Z2D42igVDEKe6easFJ9tvj47qDO/f4TwlNifJwpUETRS9jmiRrZMSRrJU4C3n0gokQYCEJAS8I3R2R/sdbmSsyaqrFl9NmWfeaF1Sda3vkAFH9/SooZpnA06W5k2znykIas+g+0yXXWbNJI6i4SNbPkhdfva7WKTrSOvHEnH83HkOgQgAIEiAi5Rw7WgkJ6pka0z74yN7HkZkjQh3sxbpLjs9wkSgzG6d1Bl3kdahp23zHkJZtErsSk7QSniV+aZE9LmOhbpdS74fSKLYeXjEuIPCS8fJ6ldPd8XHyYr5SmpM3u/VRU08sagvDLrqlc6XrD9JGQUJi0Eukcgb43nOvPCXv/Z61pfGWXX3r7nmT3W6//PRogMz19653/YH8n61sxLsuVLe0olUUNaSZvTSZ3YpjbEaHOb+GELBCDgJ1AkauQtKsqKGrqsrGiRdwioJI2/VYMU2YVKGVFDWl+dY3Zby8qbwEh+WJAwbGubu2CXxD9mIup8C54VVVGHoJEdf1xl2vd4lXqlYwWihrS3kA4CEChDoOiH+Lqet2XsakuezosavodxWxxl7KhzEtW2tmEPBCDQHgI+USO7sKgiamSFDdebTWxhI+TtJy6q9mIFUaPevlfns4qywnxTJy9pzYWRJqdFjSrCwizRTFCmub+r1isZJ7R9iBrS3kI6CECgDAFEjWJqiBqn+TQxCQjt0DHYGNom0kMAAu0kIBE1bGGjqqhhCxtFgoURNuoQNST2Z0M5s1sKst7L2yLgnogMtgDk9YKmyqqjR8bW5i741ddGn99d/dHkK4rUqCos5IkavjK1GOFL42uzZIwwZSBqSGiSBgIQqELAt/2kStmx50XUiN2D2A8BCEBgBASkooaZ9NchahhhwydYaGHDlyYEiV781GV/Xr11CtJtLWvWojPnJPMQn9hp29rmLthV1mdD/hvB/SW5ZyVpJO2TlqPHzDPOOEM98MADkmJJAwEIQAACNRJA1KgRJkVBAAIQgAAEIAABCEAAAhCAAAQgMD4CiBrjY01NEIAABCAAAQhAAAIQgAAEIAABCNRIAFGjRpgUBQEIQAACEIAABCAAAQhAAAIQgMD4CCBqjI81NUEAAhCAAAQgAAEIQAACEIAABCBQIwGnqLFs2bIaq6EoCEAAAhCAAAQgAAEIQAACEIAABCBQP4Hp6Wk1lbyKa0YXbVSO+quhRAhAAAIQgAAEIAABCEAAAhCAAAQgUD+BWaIGkRr1Q6ZECEAAAhCAAAQgAAEIQAACEIAABOolkBupoUUNfYEPBCAAAQhAAAIQgAAEIAABCEAAAhBoIwGjXeRGamhR49ChQ220u7RNZnvNpLWrNJCWZ8RfLXcQ5kEAAhCAAAQ6ToC5ShwdAD/F5qddcRiMlY0SuOmmz6SBGIgajbqByn0EeAD5CHEdAhCAAAQgAIEmCTBXaZK+vG78JGfVZMqBnxA1mvRDLHUjakxYBEosHS/UTh5AocRIDwEIQAACEIDAOAkwVxkn7fJ14afy7MaZE1FjnLTjrwtRA1Ejil7MAygKN2EkBCAAAQhAoLMEmKvE4Xr8FJufiNSIw2PNWomogajRbA8U1s4DSAiKZBCAAAQgAAEINEKAuUoj2IMrxU/ByBrJQKRGI9ijrRRRA1Ejis7LAygKN2EkBCAAAQhAoLMEmKvE4Xr8FJufiNSIw2PNWomogajRbA8U1s4DSAiKZBCAAAQgAAEINEKAuUoj2IMrxU/ByBrJQKRGI9ijrRRRA1Ejis7LAygKN2EkBCAAAQhAoLMEmKvE4Xr8FJufiNSIw2PNWomo0UJRY//+/WrJkiVDPWNmZib9+/Dhw2rBggX9a/v27VN33313+vemTZua7U0jrJ0H0AjhUjQEIiAwNTWVa6UZG9vUBNvWNtrXJlbYAoFJItDkXMU1Rmq+u3fvVldccYWaO3fuJOEu3ZZx+ungwYNqenpabd68WV1zzTXq7W9/u7r44ovVvHnzlHk+bNy4cSTz+FGVWxp8YEZJpMbBgw8nfPclfH834fu2hO/lCd9XJ3x/IuH7YFrjxo3bTvNdE2hBcfJRleszcmrqEmeS3btvTu711yX3+jm+YkTXx1mXyKCCRIgaLRQ1tL/0ILho0SJ15ZVXqrvuumuWC/XD67777lOXXnppcrOOZjCs2rnqzD/OB1CddlMWBCBQH4Fjx46lE0H9OXr0aKsn6GaBgahRn/8pCQJtJ9D0XMUeI83Y45tPtp3pKOwbl5/27NmjVqxY0Z+v67bcf//96rLLLkubVSRq6B84Fy9eHNT8bJ7Y1wc+UWPPns8nfK9P+H4sWQ/9YMrq/vsPJXx/+TRft6ixf/9XEr4/Esh3OE9TooY2+tixb6XCTa8f9dqpBZ5Fi96RrB1fn6wdfzuobUWJx1lXFaMRNVoqamin3nrrrWr9+vXqoYceUhdeeGHfz/oB9cADD6hVq1ZV8X1Uecf1AIoKCsZCoIMEYhELYrGzg12IJkNgZATaMFfJG3sYj4ZdPg4/GTFJR8ksX758yAATke0SvbU4tXLlytwfNV2dt0yekd0INRVcJGqYBbyOTFi+/M0Zvl9JIt7X9Bf7WXP0In3lyt8MWviXyVMTBmcxJorCiBo6Yd53ddgxzrrK2ouo0WJRwwyId9xxx5CAsXPnTnXVVVep+fPnl/V7dPnG8QCKDgoGQ6CDBGKZnMdiZwe7EE2GwMgItGGugqjhd+84/KTn6qtXr1aPPPKIOv/884eMMhE1LlFDR1jo7SohkX5l8vhJNZuiSNTYufOPEr43J3w/k/B9cYZvL4rBXuzbCXSEhd6u4rqe1+oyeUZNb5xCwzjrKssNUaPFooZ26tKlS9XevXv7A5seCLds2dI/PyNv77ZO87nPfS4NedMfoxJnz+rQg+WaNWvU9u3b03T6b1OePqsjNOytbCeU5BvHA0hiB2kgAIFmCWQn7Hnjndk7nh0fi/5+7LHH1A033KBe9KIXpZNJ8zlw4EC6xU+Pw/r/Fy5cmF7S9d55551pNJ0ZZ+0964gazfYTaodAEwTaMFfJjj3mBzIzzysau+wxUs8D9flu2fM4XHNMXb6d3x5T9Zlv2g4zlhrfhCza6/TnOPyUnb+77M8+l4w4YafXnIr8lpcnm988t7Lrg7znpeu5N24fFokaS5e+J3kuf9ErTNhnQmgRw4gTw3weTLdz3HnnHyfP9I+cfqYPzqbIy5PN3+P7rWT99ZfplpjevGBQhm3HgQO/n9ixPbVf///Chb1ofB19Yr4f3CO9rSV5n6zQYKJXevd6r01Ze0xUi23PY499IZn/7EjmP/OS9WX+uSOSulz87Lr27duWRtFkz/6ow1ZEjZaLGtn9eHovnv7oszTMJ/sAMwOpHpT0xz6bw5RnRAuzt8/sT9d/P/744+lZHm36jOMB1Kb2YgsEIOB6iPcODDWT4aLxTqfLjo+uv/U2v6eeeio90E1PwE06I2Tov+0zjowgrMfOr33ta7POQELUoAdDoHsE2jBXyTsw1BYmpGOXjjB44oknZo1t0jE3O6bai3wz95xkUSPkGeB7Tuk7Seo3m2nI+sB+Xrqee+P2YZGoEbLNIps2L++aNR9MfuT9VHJe118kz/R/nXU2hSRSwQgtWqjorb+Gz7cwZRghQ/9tn39hCzXmbJCiaJK8QzxtsUBqz0MPfSqZ/5xID1z1iRr2qG7XJeWnI2ueeOKbs9jUYSuiRstFDfO2kw0bNqQTbT2o3XLLLUMH5PkGw7zr+gTmbdu29c/t0IeR6gm7Psdj3bp1rZuJtGGi0DooGASBDhIoM97ZIogvv0ssLpqgHjlyRJ133nlDYkvIhLaDbqTJEJhIAm2Yq4SMPZKxyzdm+q4bR5tFuY42fte73tXoQc/j8FOIH6QMDUuJ30JEfSOE+OwYtw/HKWrYA9KRI99InulvOv1M70VKSEQNn3jiu26EgS1brkvukZ/2vsHEJ+z46vPlt5mEpJXwC7VNUj+iRstFDVud1cpp3gGhrkEoO2Mwg5bZ56eFjEcffTR9TawOt3aV34aZxzgeQG1oJzZAAAIDAlpk1ZEQ9uuqfZOuqtdDRA0T+aZ/BTXb/VyTQ/wKAQhMPoE2zFUki+mQsSt0jumqXy/Et27dms439Y9oevteU2fDjcNPZq6dPew/7y7wPbdMnhC/jULUGLcPJWdq6CiDCy9cUDi4+BbQA769t6noCASzhcRESoxD1NBiwNatf5Ce96EjOO68c0Nyj3yXs22+hb7rdaxFbXJV5qtL5zNvo5Hwc/lk9trVLSpl0yJqRCBq2Gdh2Hu6XZNv3z4++3VSerD9xje+0X+9VF75bZiGjOMB1IZ2YgMEIDAgkDc5zm4D8U0GQ69LRQ19xoYea+0wXZ0XUYMeDIHuEmjDXMUnaoSOXa4tDK6tI776zcLc3s437h4zDj+ZSOu8t5/0FoB7+m9F8T2ndPpQv41C1MiKK6P2YZGocfjwo2rBgremAkT27SdmgZ09P6JoMb9375eSZ/q7+2dcSIQQX5rQ61lxxfdqVp/Q4Dt3xJffvi99aUP5Zcurw1ZEjQhEDXNKsmvwyA6GZuAz52ZkXwGbLc9X/rgfNnn1jeMB1IZ2YgMEIDAgYCa/5syfhx9+WL3qVa9KX3Nnzv3x7e+2Rd7sgXl5kz6pqJFXL6IGvRcC3SbQ9FzFzOe0F8y4mfWIdOy677771FlnnTXrTA3fHNMlaujvdZn6TLisOD3uXjMuP2XPxdPt1D76xCc+oV75ylf2D+R3iRr6h0fNW28Ll/rNzuMSpPLO3JOKIOP0YZGoYYQLHVFx330fS/rVD6bdSB84+YlP/FnC92UJ3x9Jv3OJCzrKQy/G1637xYRv7+BR+zyM3jN9OFLAzuNamPvO1HCJK7o805bsRHxTswAAIABJREFUeRvZe0S3U7/hpXev/0XuVhUjNOjDOTULfZDoAw98NXmj5s/kcnHdh5K6pPx0+8466ztmnalRh62IGhGIGrqT6TDsl770pbPedW0GLNMRjXJuHjr6+zyVWJ+UfNFFF/XLc5U/7geNq75xPYDa0l7sgAAEegT0WKbDePW/+iygt7/97UNvZip6+4nOb05r1/9/3XXXpaf5uz7ZKAt7XLXHWnMSvZ6Y6l/jVq5cqT7+8Y+nYdVacNGTT/vT1GF49CEIQGC8BJqcq2Tng9l5ofnbLKrzxi4tFptyzFiWffuJGZfNOGfPMV1zUp1HX9ML7ttuu019/etfT7cVmrdJjddLSo3TT1qMv+eee9LXu+qPfo7p/0zb85iZ55ae92tb9TYdn9+yecw5T3Y/kL4tTOex34ho/z1OH/pEDW3Xww8/kvD9/9LXu/b4vi39z7xRJLsFQwsK5i0jL33pdyd8r063eBgxREeArFz5luSZ/ifpNpC77rot+RHlx2flMWduDPjmv23kiitelwoOeXbY32m79N9aNLnttt9P7pHHk3tE95Pem1Hsj29biZ3WiAX6OzuqJc+evPtQWpePnylH89QRMdm3n/TGlV60TFlbETUiETXGPeC3rb5xPoDa1nbsgQAEIAABCECg/QQmYa7i2z7Sfi/4LZwEP/lbGX8KiagRfyu70QLf9pU6KCBqIGrU0Y9GXgYPoJEjpgIIQAACEIAABCoQmIS5CqJGhQ5A1loJIGrUirPRwhA1Roh/Eh48I8TTuqLxV+tcgkEQgAAEIAABCFgEYp+rFG0fmSRHx+6nSfJFUVsQNSbD09KtLlVbS6QGkRpV+9BY8vMAGgtmKoEABCAAAQhAoCQB5iolwY05G34aM/CS1SFqlATX0WyIGogaUXR9HkBRuAkjIQABCEAAAp0lwFwlDtfjp9j8tCsOg7GyUQKIGogajXZAaeU8gKSkSAcBCEAAAhCAQBMEmKs0QT28TvwUzqyJHERqNEE93joRNRA1oui9PICicBNGQgACEIAABDpLgLlKHK7HT7H5iUiNODzWrJWIGogazfZAYe08gISgSAYBCEAAAhCAQCMEmKs0gj24UvwUjKyRDERqNII92koRNRA1oui8PICicBNGQgACEIAABDpLgLlKHK7HT7H5iUiNODzWrJViUWPZsmXNWjqC2qenp9UktmsEqFpRJP5qhRswAgIQgAAEIAABBwHmKnF0DfyEn+IggJUhBMx9rf+dmkk+OrNRMfWiX1/gAwEIQAACEIAABCAAAQhAAAIQgAAE2kjAaBdOUePQhG3TiD30LHb7Q2+CrrU3lA/pIQABCEAAAhBolgBzlWb5S2vHT1JSzabjTI1m+cdWu3j7CaJGu1zbtQG5a+1tV2/DGghAAAIQgAAEfASYq/gIteM6fmqHH3xWIGr4CHHdJoCoEWkEStcG5K61l2EKAhCAAAQgAIG4CDBXicNf+Ck2P+2Kw2CsbJQAogaiRqMdUFo5DyApKdJBAAIQgAAEINAEAeYqTVAPrxM/hTNrIgeRGk1Qj7dORI0aRY2pqSlxTzh9Hqs4fTbhqAbkq6++urRN2Yw7duyoraxRtbc2AykIAhCAAAQgAIFOE2CuEof78VNsftoVh8FY2SgBRI2aRQ2JWKHFD0m6op4xqgFZixplxIibrz3aN/f62+epsuW42jyq9jZ691E5BCAAAQhAAAITQ4C5ShyuxE+x+QlRIw6PNWslokYNokZohAaiRnin5wEUzowcEIAABCAAAQiMjwBzlfGxrlITfqpCb3x52X4yPtaTUBOiRk2ihiTywogZiBrhtw4PoHBm5IAABCAAAQhAYHwEmKuMj3WVmvBTFXrjy4uoMT7Wk1BTo6LG4cOH1b333qvuuecetX379v6WjI0bN6ZsN2/enP4rEQxCnVHngGZECnsLRtYevSVjkkSN7HaTprafTE09kev6mZlz+99L0uQVks1nlylNr8vw5dNl5dXlyuuzy77uq9vFxm5ftoy8PDqN63tTVtYu0766bChj8yhsCx2LSA8BCEAAApNBoM655WQQ6bVC+mNeNvK5aP7vK7Poelf9JGFm+p1v7WV8lZfO9mMVHyJqxDkKTE1dMmT4zMyDoobY+ew8ru+zhTYmauzdu1ctXbpUbdmyRV1++eXqggsuUHPnzh2yr+iGEdEpSFTngOYbJAYLp95ZGtL0RW2s0367HulZGG0RNexFaVbIyFuM+9K4yjPCg0skyBMgzGJdIiy4hANfG4rs8tXvup5tS5G4ktc2F4s8ocmIIUV+KRKGJHXZ/VuS3ubiYyEVraqOV+SHAAQgAIH2ExjV3Kz9Lc+3ULq4dQkfrvmyb33gu941P0n8ELI2sdNm8/n+Nr6WiCeIGvHd+VqAyIoYed9lW1aUxr5WlK4RUWPPnj1qxYoV6sCBA2rhwoVOj/kGpSqurnNAI1JjnmoqUiNEhJAsaMuKFyFih2+RHSLU+NqvrxfZlne9KiefEJC12Ze+jKjharevrjptqzI+kRcCEIAABOIjUOfcMr7Wuy2WLJjz0hR9VyR4+H5A7KqffMwkfc7nJ9/14Tlw8YsTEDUkHmlXmjKihlTQGMzRZwsn+trYRQ295WTBggVq9+7davny5YWeQNRw4xnVgOyK1PBFZkyKqCH55d1O40sfuiB3CR6+evLEGHt7hyvio4qAIY3gkNguFXqyd0SR/ZK2jdK2dj1msAYCEIAABEZNYFRzs1HbPeryETVGTVhW/jhEjTxLytaLqCHza5tSdUrU2Llzp1q9enW67WT9+vVq3759avHixbn+iE3U8HUqc1NLBndfWaN6cHZJ1JAsevMH58E5GaGL4joX774Ffl2ihlS8GCios88RcW118fH13Qc+H0oiM0Zlm892rkMAAhCAwGQRGNXcLHZK0nlv0bYGzaDqdcOxq37yRb5oPpKzNLJpfP5F1Ij9Dg6zX7pdpHdP96IuzLkZkq0rrsiOsUdq6HM09Hka+oY4ePCgWrRokdqwYYNau3atmj9//hC12ESNST4oNLZIDddi1+5g0vMgisSDGESN3qAxLDT4BI9sm0NY+aJTeg/NwUGuPnGmaCj1iRrZto/TtrBHAKkhAAEIQCB2Al1dLPv85lv02vldc3/fWQ2+63YdXfWTS9SwxQyfr0K2l2SFqNnzPbaf+O6dWK+7RIrZfaB3qKgRM3yRHkXljl3UyA5WRtiwbyjT4NhEDV/HiylSI1TEaMP2kxDBIjT6YPiBG1ekRtHCXiIKZPMP7s/8N7tIhB6fuOA7XLXIhqLojHHa5hsPuA4BCEAAApNFoKuLZZ8XfQtle95vogCqRmUU1dlVP0kFiSJ20jJ8gobkOttPfHdWO6+XidQYXmflHzZqxI/WRGrkCRVFqmye2FGHC+sc0MwNPkmRGjGKGr6FsHQrQkg5kkWyq7+G5JWklS7m7XRSUSNP2KgiDLmEkqLv8zhK7S+KTJGWG2pbHeMUZUAAAhCAQDwE6pxbxtNqv6USUUOyNSKvJnMoqMuKvO0UXfWTVJCoQ9Qo63Pbj4ga/nurbSl8kRZZe+tIb8psLFLDvPmESI1y3XFUA7I+U6Ouz44dO+oqKjnR9iY1PT2tDh06lFtm1UX/sEKYH4HgWtRWiToIyRuS1iVC6O99r7WVihV1pzM+kPiyKG2RXZL2F4kXIbbV1vkpCAIQgAAEoiDgm6tE0YgRGFl2gRu6uB6ey7m3NnTVT+MSNST+7s212H4ygtut0SLrEClC34bSmKhx5MgRtXXrVrV58+b0DSj61a55Z2ocO3ZMzZs3L7Xz6NGjau7cubU6qc4BzXdTDhZgvZtXmr6owXXaXyvYERXma69ksSn9Vb8u8UJiU2hddbdBWl4VAUPnlYoJRYJCXteS2u8SQUZp24huBYqFAAQgAIGWEvDNVVpq9sjNksx7pQvu7JzaZTzbT2aTcTHxbfXJllSUPsSPvn5BpMbIb83aKwgVNXrz/sF2E5egITmjY+yRGobe/v371ZIlS3LffmK2o2RJ+07kDfFMnQ+ekO0nxsaqbanT/hBuTaV1tdcsSm278l5fOrsvDQ6qzFvYmsV1UbmzB/ne4n3gY/dhmFXyZtsc0l57G0aIL30Hexa1Oa9O18GjRX6yr+X5Pa89rlfZDiZFvagcu7yqtoVwJS0EIAABCEwOga7NzSSes+f09ty3aDu6ZK7sWxAjagx7x+WHwXxoKv3fvDeblPl+9nxuZugrnz06MaKG5A5rXxojQAzu4wf7RoaKFhIxwxTemKjRtAvqfPD4BlZ7wKgqZgwcV7wdo2m+dddfp7/qto3yIAABCEAAAhCAAHOVsD4gnT+HlepPjZ/8jOwUzftpV5jBpO4kAUQNxxkNIb3BFVmSVwaiRgjZQVoeQOW4kQsCEIAABCAAgfEQYK4i59zUQllbiJ9i8xOihtxj3U2JqFGDqNFE9+nagByy/aQJf1Bndwn43pbTXTK0HAIQgEC3CHRtbhard/FTHJ5j+0kcfmqLlYgaiBpt6YuFdvAAisJNGAkBCEAAAhDoLAHmKnG4Hj/F5iciNeLwWLNWImogajTbA4W18wASgiIZBCAAAQhAAAKNEGCu0gj24ErxUzCyRjIQqdEI9mgrRdRA1Iii8/IAisJNGAkBCEAAAhDoLAHmKnG4Hj/F5iciNeLwWLNWImogajTbA4W18wASgiIZBCAAAQhAAAKNEGCu0gj24ErxUzCyRjIQqdEI9mgrRdRA1Iii8/IAisJNGAkBCEAAAhDoLAHmKnG4Hj/F5iciNeLwWLNWImogajTbA4W18wASgiIZBCAAAQhAAAKNEGCu0gj24ErxUzCyRjIQqdEI9mgrFYsay5Yti7aRLsOnp6dVzO2K3f7QDtW19obyIT0EIAABCEAAAs0SYK7SLH9p7fhJSqrZdPipWf6x1W76i/53aib56AYYdUwv+vUFPhCAAAQgAAEIQAACEIAABCAAAQhAoI0EjHbhFDUORbpNwwU79tCz2O0PvQm61t5QPqSHAAQgAAEIQKBZAsxVmuUvrR0/SUk1m47tJ83yj6128fYTRI12ubZrA3LX2tuu3oY1EIAABCAAAQj4CDBX8RFqx3X81A4/+KxA1PAR4rpNAFEj0giUrg3IXWsvwxQEIAABCEAAAnERYK4Sh7/wU2x+2hWHwVjZKAFEDUSNRjugtHIeQFJSpIMABCAAAQhAoAkCzFWaoB5eJ34KZ9ZEDiI1mqAeb52IGjWKGlNTU+KecPo8VnH6bMJRDchXX311aZuyGXfs2FFbWaNqb20GUhAEIAABCEAAAp0mwFwlDvfjp9j8tCsOg7GyUQKIGjWLGhKxQosfknRFPWNUA7IWNcqIETdfe7Rv7vW3z1Nly3G1eVTtbfTuo3IIQAACEIAABCaGAHOVOFyJn2LzE6JGHB5r1kpEjRpEjdAIDUSN8E7PAyicGTkgAAEIQAACEBgfAeYq42NdpSb8VIXe+PKy/WR8rCehJkSNmkQNSeSFETMQNcJvHR5A4czIAQEIQAACEIDA+AgwVxkf6yo14acq9MaXF1FjfKwnoaZGRY3Dhw+re++9V91zzz1q+/bt/S0ZDz/8sLrtttvS7+644w61atWq2lnXOaAZkcLegpE1WG/JmCRRI7vdpE3bT6amnkj60rmz+oz+PvvR6fK+l3S4bB3Zcoqu59ln12mX5WqLtI11tcXFVZdfdE1SP2kgAAEIQAACsROoc24ZO4ve3GBw1pzvxz9X1HNePl+5vh8Pu+YnCS+7v4X6ypXe5Yesr135ETXiHAWmpi4ZMnxm5kFRQ+x8dh7X99lCGxM19u7dq5YuXaq2bNmiLr/8cnXBBReouXPnqmPHjql58+YN2bl79261fPlyERBpojoHNN/gaWxC1JB6Z3a6EH/5FthFoocRCrJpQv8uWugbwcIlbPiu+8q2yy2yW8Jh0Hd7glCRzT6hprz3yQkBCEAAAhBoP4GQuUr7W1PNwuzcuGiuXLT4zS54feUYq4sW5l3yk88PeTx9jH0+KRJRQupD1Kh2DzaRWwsQWREj77usba402e+LympE1NizZ49asWKFOnDggFq4cOFQu/Q1/dEixv33368uu+yy04upmVp9U+eARqTGPNWWSA2zUC8TVWDnCRExQuvyiRaS6ybCJC8apIqoEdoWW2DxiUm13sAUBgEIQAACEGgZgTrnli1rWrA5IYtXV+G+Bbk0XzZdl/xUxg9VRQ3DO/RHX7efdgX3PzI0Q6CMqFEkVISUN3ZRQ285WbBggXJFXxw5ckTNnz+/7wl9Q1x55ZXqrrvuqtU7dQ5oXRA1fNtNJk3UmK0gure0+CIUXAJJnggQIspIRIQQkcJXni+yw5e/1huYwiAAAQhAAAItI1Dn3LJlTavFHOkiV1dWZjEuXUx33U+hooXt/BC/SPxdlIZIjVpuu7EWEiJCDO7X2dEdRUa7RJCxixo7d+5Uq1evTredrF+/Xu3bt08tXrzYabvu7Gw/mY1nVAOy61WsiBqIGu5fRHpsEDXG+tygMghAAAIQaBmBUc3NWtbM0uZIFrkuYcLewq3TFG0v8dXTdT+FbPfJc7adv26BxK4PUaP0rdZoRlt08G09MdfNuRmS8zdaI2roczT0eRp6MDp48KBatGiR2rBhg1q7du1QhIb2honqeOyxx2Zdq+qtOgc0IjXasf3Et2Vk8KAMFyh8UQrFiuJwfZJtLtL6fEJCnZEa+Q82d9uq3qPkhwAEIAABCMREoM65ZUztltjqExqyZeRtPbHFjCqL6S77qUjQMD7wHRSq05lzM8qKS0Xnbhg7EDUkd1Y700hFimw6qQiS1+qxR2pkbwIjbOSprvp8jbPPPjvdflL3p84BTTpQ2yqzZMAoanOd9tv1mEiN0MiMNmw/iV3UKBI7XIIMokbdIwPlQQACEIAABMoRGNXcrJw17cklnScP5jpTsyIx6tz20FU/Sf3gS1dXpEaRv/U1RI323MMhlpSJ1LDLlx4amrWpcVHDpfbpKA29VWXTpk0hHMVp6xzQJjFSI1ZRI9sBQl+HGvp2D5+o0OvfskgNqaghaaNLBBkeNKpHWZhDTe1yfWeMiG9SEkIAAhCAAAQiIlDn3DKiZhea6lsg52WWChhlt1F00U8hfgiNginrB0SNSbnLB+0IPVNDmt4XwdETwT6jpqen1bJly9J/p5IIgvQ1I+aGNxcOHTpUC3kTqWHefJIXqaFf6/r+979f3XLLLelrXvVHCxyrVq2qxQa7fXW0SzpQxBKpURfkHTt21FWUpdbm90Ppdo08kaGMAFAkDviu5YkcOk/RW0vGZXcd21UkQk9tHYOCIAABCEAAAi0h0MXFchF66fw4WwaiRr0dOtQPiBr18u9SaVKRYrD28r8CViJo9Nb2YxY19NtNtm7dqjZv3pweAKpf7Zo9U2Pjxo3pdftz3333qUsvvbS2flHng0c6WMQgatQGuOaCfP4KETXyBALfQrzM9RCbJFtnQsqrItQUvZXFJ9gUiS81dwmKgwAEIAABCLSKgG+u0ipjR2yMVJiQCBqDOc1gW0rowtuup0t+CvWDb00TUp6vrN6ccfZWI+Mrtp+M+CYdQfGhokavDwyEjWz+kPLGLmoYfvv371dLliyZ9fYT83aULOejR4/2ozbq8EGdA1rI9hNje1vP1KiD7SjKcPkru/0hG+1g25LdFmHnLdp2km2PNG1RfYN+cG76v0ZIyNvOUVS/q/1F20IkW0bKci3KN4p+QZkQgAAEIACBthCoc27ZljaVtcNEZs+ew6QB4c6DJn0LYVOuax5t1+tK0yU/Sf3gWp/k8c6WmcfZ5QdJXmMLokbZu6/ZfObwz0GferBvUNF5GTpR9u0n2bLyyhz0lzFHajSLeVB7nQOabwA2tUrTSRjVab+kvqbTdK29TfOmfghAAAIQgAAEwggwVwnjVee8OKRm/BRCqziaIqyksNSIGmG8up66sUiNpsHXOaC5VNC8NlaN0BioUTelh6DUcSZI076Q1F+nvyT1kQYCEIAABCAAAQiEEGCuIqfVlKChLcRPsflpl9xgUnaWAKJGTQegjrsHdW1Alm4/GbcfqK+YAG9CoYdAAAIQgEBXCHRtbharX/FTHJ4jUiMOP7XFSkQNRI229MVCO3gAReEmjIQABCAAAQh0lgBzlThcj59i8xORGnF4rFkrETUQNZrtgcLaeQAJQZEMAhCAAAQgAIFGCDBXaQR7cKX4KRhZIxmI1GgEe7SVImogakTReXkAReEmjIQABCAAAQh0lgBzlThcj59i8xORGnF4rFkrETUQNZrtgcLaeQAJQZEMAhCAAAQgAIFGCDBXaQR7cKX4KRhZIxmI1GgEe7SVImogakTReXkAReEmjIQABCAAAQh0lgBzlThcj59i8xORGnF4rFkrETUQNZrtgcLaeQAJQZEMAhCAAAQgAIFGCDBXaQR7cKX4KRhZIxmI1GgEe7SVikWNZcuWRdtIl+HT09Mq5nbFbn9oh+pae0P5kB4CEIAABCAAgWYJMFdplr+0dvwkJdVsOvzULP/Yajf9Rf87NZN8dAOMOqYX/foCHwhAAAIQgAAEIAABCEAAAhCAAAQg0EYCRrtwihqHIt2m4YIde+hZ7PaH3gRda28oH9JDAAIQgAAEINAsAeYqzfKX1o6fpKSaTcf2k2b5x1a7ePsJoka7XNu1Ablr7W1Xb8MaCEAAAhCAAAR8BJir+Ai14zp+aocffFYgavgIcd0mgKgRaQRK1wbkrrWXYQoCEIAABCAAgbgIMFeJw1/4KTY/7YrDYKxslACiBqJGox1QWjkPICkp0kEAAhCAAAQg0AQB5ipNUA+vEz+FM2siB5EaTVCPt05EjRpFjampKXFPOH0eqzh9NuGoBuSrr766tE3ZjDt27KitrFG1tzYDKQgCEIAABCAAgU4TYK4Sh/vxU2x+2hWHwVjZKAFEjZpFDYlYocUPSbqinjGqAVmLGmXEiJuvPdo39/rb56my5bjaPKr2Nnr3UTkEIAABCEAAAhNDgLlKHK7ET7H5CVEjDo81ayWiRg2iRmiEBqJGeKfnARTOjBwQgAAEIAABCIyPAHOV8bGuUhN+qkJvfHnZfjI+1pNQE6JGTaKGJPLCiBmIGuG3Dg+gcGbkgAAEIAABCEBgfASYq4yPdZWa8FMVeuPLi6gxPtaTUFOjosbhw4fVvffeq+655x61ffv2/paMhx9+WN12223pd1u2bFErV65U8+fPr5V3nQOaESnsLRhZY/WWjEkSNbLbTZrafjI19URhv5iZOXfoui+9q7BsOTpdXllF9Uls8aWpWn5e+3x1ZvOEppfUadJoplLWOk9eWpcPbX/pfNK67LSj8LmLj6+v+truy2/Xa9oY4qu8tC7GPltC2uJLW+uDgsIgAAEIBBCoc24ZUO3EJLUjn10/Fpo0edezkdOuMvDToMu4os19/GfPDWdy+2HRD7k+fyNqxHlrT01dMmT4zMyD3oYU5ZGW15iosXfvXrV06dJUtLj88svVBRdcoObOnau00LFgwYKhxus069at8wIJSVDngCaNvEDUCPHQcFqfv/IWqK5FqxEkzOIom873d7YVRfX4FutZW+yyQ9okbavEnqI0ddQTWkYREwn7PMZmkZ0n0LhEG/t7Sb2h7SwSWSQ2ZTnpv6XtK2qbpK1Sxq4+nWer3Q+LrpcfVcgJAQhAoF4CvrlKvbVNXmn2fDpvbl103ZfepoWfejRc65c6v+89v2cLHpK1E6JGfPe4FiCyIkbed8Nz1tl5BnNAeXmNiBp79uxRK1asUAcOHFALFy4c8titt96qXvOa16jFixergwcPqkWLFqXXJds7Qlxf54BGpMY81VSkhr3wCVn42Ysrn4jhW9T5rpsFn2thFiJe5C0e6y6/DqZFZbjuU8OhLjHAZ4PP78MD7nAEyTh9XqcQILVbIoYU8XGxr7MtIeM9aSEAAQiMg0Cdc8tx2NumOnyiRNXrdlvxU7HnJYLD8Bxg9gsQin7IlZaPqNGmO1RmS92iRl6tLpFk7KKGicTYvXu3Wr58uZeQ7vixRGpM8vYT33aTtooarm0GoQvnoo4aslCUCBgh5WUXj5LyXcJIto1FZdVZj6QNPqGlaEtCGZ4+FiFlVmVV1g/Sen1tlfQXCQ9XOUVilkTo8j5ESAABCEBgTARYLJcHXVW08OVH1JD5Rio4DOZl+W90RNSQ8Z60VKGihnRryaC/uaM6xi5q7Ny5U61evToVKtavX6/27duXRmVkP8eOHVOf+9zn0vM2tm3bVrvP63zwSAeAmLefxCxq5C2mmhI1JLZIFohFUQaSCIQydWRtL1OPhLskTZHIka/q9s5ecYkfEh52uZL0dpoyrCRCTlnBQ1J23YwRNWp/jFEgBCDQMgJ1zi1b1rSRm+MTJXzXe8+YwQK7aG6On9zulK5pikQNyTYhc55GUSQ+kRojv+1GUoEtbPi2nmQNKErvK2vsooY+R0Ofp6E7sdlesmHDBrV27dqhw0Dtw2NGcVhonQNaF7afxC5q+BbkoQvW0PRVRYjZN33xdoiiBbVrcemrwyfIFG0tsMt2HQQqObNC1+Erq2iENvlDt1dI2PjSlPWJL+LC1bfK+mNUjH2iRlH/kohII3kyUygEIACBAAJ1zi0Dqp2YpNnFsG6YWfRKRA0jbNj58uDgJ3eXqSpqZPPn/e3zq7EOUSPeW9tEYEgOCZ09f84/R8Okc5U5dlEjq8wVnZuhr23cuDEVQa655ppaIzbqHNCkA0BMkRqhIkabt5+Ym8C3qMxLJxlOJAuuLosaUrEiNJ2Eu8t/ksgJnzjiewtHiM9dC/5QIcDXxyXt9pUhuSckdvvuy7rskNpLOghAAAJVCdQ5t6xqS6z57XWCL/KiaAFNpEZ4D5CuZwbP7+GtJxLhSZIGUSPcd23KUSVSozd/dG8xKbreuKjRM25LJxOcAAAgAElEQVQq9UVeCNKoDgut88EziZEakyhq2AutkC0OvoFCsrgO2SZQpryQ8osW0HZbfREC2UWpNH0ez2x0QG88GH4db57dElYu/1VZNEvqrcsnPq6udvjySbhI+0qVsiT2S3j77lOuQwACEBg1gTrnlqO2te3l+37xN+uH0EgOnQ8/5Xu/DlHD1a+q+WlX27sr9p0mEHqmRv6aIDJRw7z5RCJa6JtMb1HZtGlTbZ2mzgFNOgjEEqlRF+QdO3bUVZT3ARSygDML6KbOV8gKB3kL+FDRxZXe1dai9K5X3RYtcOuux1WXJNIg2+kkbfUt3uuuN8Tnkr6dx1+Sz7AqEngkgkIVxnlss3wkNtQ22FAQBCAAgZIE6pxbljRhYrIhaozfldL1zGDukH9I6PA8Nzyaw+Rn+8n4+0DVGjslahw5ckRt3bpVbd68Wek3oOhXu9pnaujtJvqzcuVKdeGFF6bnbujv7rzzzqEzN6pCr/PBIx0EYhA1qnIdVX6fv0IWcKEL2Lw2hf7KHypSSBf1eYtSyaJewkuSZvjBNXzOh7QN0gWxtLy89ksXydI2SxbZdfi8CpuybZHmy/pewlhadhkRaVRjD+VCAAIQkBLwzVWk5XQ5XVH0tuQAyqIF9ezF8qEuox5qu3QtM5h3+gWN3rzN/bpX1/XZftqFnyIhUFXUKLv1ROMZ+/YT45P9+/erJUuWzHr7iT4/Q78hRf975ZVXqne84x3p21Hmz59fqzvrfPCEbD8xjSg67VfS0Drtl9TXdBpXe80v1D77JAdD5pVVFM0x8OXsbRKDQX/4YMvswq83oM8WA1z589qRbXtRW328zCtwfTx97ShTT/ZMDZ8NeemLtqzYNvleAWvX7bOrqk+y7Syys6iPmn7kY5/H1eX3uhhLbcpGCYXck77+wnUIQAACoybQtblZnTyLxAy7Hp/oMfz8nsk1ET/NxuISNVy8pSJIaLm2ZURq1HmHja+sote0ZkUL3ytdfdeH+8tn1PT0tFq2bFn671Sy2E5HANORzIVDhyZLzaxzQKt6Y5fpZnXaX6b+cefpWnvHzZf6IAABCEAAAhCoRoC5SjV+48qNn8JIS9c5YaX6UyNq+BmRYkCgsUiNpp1Q54BmVExJm6pGaJg66rRfYnfTabrW3qZ5Uz8EIAABCEAAAmEEmKuE8WoqNX6Sk29K0NAWImrI/UTKBrefNA0/9gEtdvtD/V91+0lofaSHAATaScD3Kt12Wo1VEIBAFwh0bW4Wq0/xUxyeQ9SIw09tsZJIjUi31XRtQO5ae9syQGAHBCAAAQhAAAIyAsxVZJyaToWfmvaArH5EDRknUvUIIGogakRxL/AAisJNGAkBCEAAAhDoLAHmKnG4Hj/F5qddcRiMlY0SQNRA1Gi0A0or5wEkJUU6CEAAAhCAAASaIMBcpQnq4XXip3BmTeQgUqMJ6vHWiaiBqBFF7+UBFIWbMBICEIAABCDQWQLMVeJwPX6KzU9EasThsWatRNRA1Gi2Bwpr5wEkBEUyCEAAAhCAAAQaIcBcpRHswZXip2BkjWQgUqMR7NFWiqiBqBFF5+UBFIWbMBICEIAABCDQWQLMVeJwPX6KzU9EasThsWatFIsay5Yta9bSEdQ+PT2tYm5X7PaHurRr7Q3lQ3oIQAACEIAABJolwFylWf7S2vGTlFSz6fBTs/xjq930F/3v1Ezy0Q0wKqZe9OsLfCAAAQhAAAIQgAAEIAABCEAAAhCAQBsJGO3CKWocinSbhgt27KFnsdsfehN0rb2hfEgPAQhAAAIQgECzBJirNMtfWjt+kpJqNh1najTLP7baxdtPEDXa5dquDchda2+7ehvWQAACEIAABCDgI8BcxUeoHdfxUzv84LMCUcNHiOs2AUSNSCNQujYgd629DFMQgAAEIAABCMRFgLlKHP7CT7H5aVccBmNlowQQNRA1Gu2A0sp5AElJkQ4CEIAABCAAgSYIMFdpgnp4nfgpnFkTOYjUaIJ6vHUiatQoakxNTYl7wunzWMXpswlHNSBfffXVpW3KZtyxY0dtZY2qvbUZSEEQgAAEIAABCHSaAHOVONyPn2Lz0644DMbKRgkgatQsakjECi1+SNIV9YxRDcha1CgjRtx87dG+udffPk+VLcfV5lG1t9G7j8ohAAEIQAACEJgYAsxV4nAlforNT4gacXisWSsRNWoQNUIjNBA1wjs9D6BwZuSAAAQgAAEIQGB8BJirjI91lZrwUxV648vL9pPxsZ6EmhA1ahI1JJEXRsxA1Ai/dXgAhTMjBwQgAAEIQAAC4yPAXGV8rKvUhJ+q0BtfXkSN8bGehJoaFTUOHz6s7r33XnXPPfeo7du3527J0GkWLFhQebtG1ll1DmhGpLC3YGTr01syJknUyG43aWr7ydTUE4X34czMuUPXfeldhWXL0enyyspLZ8q00+t0+m9JuZI2SNIUgarDbrt8V1vL8tdlS9pouGbb6str+0NiYxGvSXgw0AYIQAACEAgnUOfcMrz29uXIRjIX/QDoinq289hp8sryXTeEuuYnqR+kP7pKyjNpsn6S+Hm2n3a1r3NjkZPA1NQlQ9dmZh700irKIy2vMVFj7969aunSpWrLli3q8ssvVxdccIGaO3furEbrNDqtJBLCS8xKUOeAFjII6HZI0xe1p0777XqkZ2G0RdSwBYO8hatr8WkLCllxwfd31i8ucSK7yLdtMQtnic1F4odvcZ2XV/qdtj+PRZ7AIG2rj22IX4p8n2e7r6+YdoXYGDLmkBYCEIAABCabwKjmZjFSy5vruua/ku+zaXzlF821u+QnH6fefGnwogPfektaninHTi/xs93XidSI787XAkRWxMj7bnjdMDvPYM4uL68RUWPPnj1qxYoV6sCBA2rhwoVOj+3cuVOtXr06ve67yULdXueARqTGPNVUpIZ0oVokRFRdxPpEDakoUVROiBBRJDCELPaldvvqs+sMYS1tc4idEsYhNoaOO6SHAAQgAIHJJVDn3HISKYX+qOdbEIdcz18sH5pEzN42hYoLw/O82S87KOuHwRw+/wUKiBpeV7YuQd2iRl4DXSLJ2EUNs51k9+7davny5U5n3H///erJJ59US5YsQdTIoTSqB6crUsMXmdFWUcO1zUOyuJWOFGVFDYkYUJTGV69LwJC2XVJ+kVgk4Se1xSdeubbxZKNjfNtsJOVI2kUaCEAAAhDoHoFRzc0mgWQVQcPV/rKL6S77qcgPEh/5IjV812fPG91vhETUiO/ODxU1pFtLBusAd1TH2EUNE32ht52sX79e7du3Ty1evHjIa0eOHFFbt25VmzZt6odExRCp4et65kaXDBq+skY1IE+iqJG3uA9dTBf5Q7L4d203KVqs+wQDab2SLS4uO3x25yuovXNOfFtjXKJLkS0hooMv4sJ3j4X4RloW6SAAAQhAYHIJjGpuFjuxMvNeSR5EjbCe4WPquz6YFw2EiNBtQYgaYT6LMbUtbPi2nszuD2FbUez8Yxc17DMyDh48qBYtWqQ2bNig1q5dq+bPn5/atnHjxlTw0GdsmH1eMYgak3xQaMyRGnmL03GLGrYNeQv+MgJFmTyhQoLP7qLBViKI+Pxgly85H8VOj6gR46MQmyEAAQjESwBRY7bvQs5rGH6Gu3/B781l/NsgevOtmVlGddFPEj9IRQ3DP4+vzy+IGvGObyGWmwgMySGhEmHDjuhwlTl2USMrUhhhw9wY+ryNH/7hH1YXXnhh2saYRA2fs2OK1AgVMdq8/aRNokaeLT6hoc48vrp8Qonvet494BMuJGJFmTIQNXwjEtchAAEIQKBOAl1cLIfwky6afel8WyjMmsKVrut+qnKmRlZQqhKp4fMz209C7q72pK0SqdHrX+5ojaLrjYsaWeHCVhKz7qkzWqPOAc3clJMUqTGJooa9oC+zSHYNF2UW+llxQVJGmUW69LBNl3ASKlKEMgrxQ8iBoHnijYRxXe1tz6MFSyAAAQhAYFwE6pxbjsvmcdbjW8QO5iLuKI06yui6n6qIGr5IDN91u7/5fImoMc67s566Qs/UyJ93RyZqmDefZCM1YhY1fN0hlkgNXzuk13fs2CFN6k3newCFLN592yJCF7++9NLFeMgCP2/RnidMhHKRHKwZaqfU1mwnkIo4Ur5FdpS10dtxSQABCEAAAp0h4JurdAaEo6G+RaxP1JDm7z3TJQdQ8vaTEJHBxdVmjajR7bu8U6KGOQR08+bNSr8BRb/aNXumRvYG03/XGaWhy6vzwSMdZGMQNdp6K/r8FbJ4L7u4He6XT/QPwpSIGr0+fG6/iDoW4pI2S9K4eOSJP3W2tYwfpNxChZfQ9G29T7ALAhCAAASaI+CbqzRnWfM1h86VsxZLF8uSbetd9pNv645vvSXxg0/k8IlOxvdEajR/34ZaUFXUKLv1pLe2/4yanp5Wy5YtS/+dSjpzeqKO6UjmwqFD9aqZ+/fvT1/Xmvf2k1hFDcn2E9M236Dh60RdG5Bd7TULbx8vyRtA8soqOu9h4MuBWJFnh1kw2+X7Xi1ql5Nne1F7zWtsfUyK6rAFB6ndIXmKWPv84Iq0CbVT0v4sQ8kbXUK4kxYCEIAABCaHQNfmZkWey0ZeZ+e9LvGhaGtEXn2mXImYMXuxXO/apo092ecHY7OdzvZVHldJmT5/SEQuRI029ii/TUWvac2KFr5Xuvqu29Y0Jmr4kYw2RZ0PHsmN2VvwFZ/kHNLiOu0PqbeptF1rb1OcqRcCEIAABCAAgXIEmKuEcatzXhxSM34KoVXv+iWkZkSNEFqkRdSoIQKl6ByQbBerGqHRRZVZt5kHEIMVBCAAAQhAAAJtJsBcRe6dpgQN5pRyH+mU7fDTrjCjSd1JAogaNYgaTfScrj04q24/acJH1Dm5BNiGMrm+pWUQgAAEyhLo2tysLKem8+Gnpj0gq59IDRknUvUIIGogakRxL/AAisJNGAkBCEAAAhDoLAHmKnG4Hj/F5qddcRiMlY0SQNRA1Gi0A0or5wEkJUU6CEAAAhCAAASaIMBcpQnq4XXip3BmTeQgUqMJ6vHWiaiBqBFF7+UBFIWbMBICEIAABCDQWQLMVeJwPX6KzU9EasThsWatRNRA1Gi2Bwpr5wEkBEUyCEAAAhCAAAQaIcBcpRHswZXip2BkjWQgUqMR7NFWiqiBqBFF5+UBFIWbMBICEIAABCDQWQLMVeJwPX6KzU9EasThsWatRNRA1Gi2Bwpr5wEkBEUyCEAAAhCAAAQaIcBcpRHswZXip2BkjWQgUqMR7NFWKhY1li1bFm0jXYZPT0+rmNsVu/2hHapr7Q3lQ3oIQAACEIAABJolwFylWf7S2vGTlFSz6fBTs/xjq930F/3v1Ezy0Q0w6phe9OsLfCAAAQhAAAIQgAAEIAABCEAAAhCAQBsJGO3CKWocinSbhgt27KFnsdsfehN0rb2hfEgPAQhAAAIQgECzBJirNMtfWjt+kpJqNh3bT5rlH1vt4u0niBrtcm3XBuSutbddvQ1rIAABCEAAAhDwEWCu4iPUjuv4qR1+8FmBqOEjxHWbAKJGpBEoXRuQu9ZehikIQAACEIAABOIiwFwlDn/hp9j8tCsOg7GyUQKIGogajXZAaeU8gKSkSAcBCEAAAhCAQBMEmKs0QT28TvwUzqyJHERqNEE93joRNWoUNaampsQ94fR5rOL02YSjGpCvvvrq0jZlM+7YsaO2skbV3toMpCAIQAACEIAABDpNgLlKHO7HT7H5aVccBmNlowQQNWoWNSRihRY/JOmKesaoBmQtapQRI26+9mjf3Otvn6fKluNq86ja2+jdR+UQgAAEIAABCEwMAeYqcbgSP8XmJ0SNODzWrJWIGjWIGqERGoga4Z2eB1A4M3JAAAIQgAAEIDA+AsxVxse6Sk34qQq98eVl+8n4WE9CTYgaNYkaksgLI2YgaoTfOjyAwpmRAwIQgAAEIACB8RFgrjI+1lVqwk9V6I0vL6LG+FhPQk2NihqHDx9W9957r7rnnnvU9u3b+1syjhw5os4777whvlu2bFHr1q2rjXmdA5oRKewtGFlD9ZaMSRI1sttNmtp+MjX1RHCfmJk5N/FFcT5pmmzlvnKLjNV1+j66/Lx0dr3Z63k22WmyeV112LYV5cnWZ+pyfa/LdZUn4VnUXh/TIm7Grrp55/k4j43tBylTV/+R9Ak7b1H/D+Ht63tZ32dt8N0PXIcABCDQJgJ1zi3b1K6qtkh/zMtGPmd/MLSv5/2Y6Ltu2tFVP/n84Ls+e85bvJ3eVV64n3ZV7YLkHyOBqalLhmqbmXlQXLvO60pfdE1X0JiosXfvXrV06VKlxYrLL79cXXDBBWru3Llpo/fs2aNWrFgxBOCRRx5R559/vhiKL2GdA5p0EEDU8HnFfd3nr7yFuOS7utIYy7PlFf3tS+ta/BYt1IsECWlbdb0hdZiFa95it8x3dnk+Rr72FrXFZbfN3Sfw+Or3iSq6Lpdf8myX+DCvzCIxzOcjnw9cfT+EY4jN5UcRckIAAhAYLQHfXGW0tbevdOnitfcMmL1Atr/LXg/926bTNT/5/OC7nu1ZvvSS60aUKlpDEanRvnvaZ1Ge8OATIwbzyJ4YkhU1bJGkSCBpRNQwosWBAwfUwoULZ/FZs2aN2rZtm49bpet1DmhEasxTTUVqFC2ofAtS14Jy9uCdHx2R1wF9C8Dsr+++BWXewtC3kM5bDIcsGn3luyIXfG2RLshtW0N45vnNxcLU4btuIhZc4kSRMFK1/0l4VRErqvT/ECGm7noqDfxkhgAEIDBCAnXOLUdo5tiLlv74l7d4Llr8FokevWdPfiRBV/3k84PvepF/8ufExULVYA7v89OusfdZKixHoKyoYfJFFamht5wsWLBA7d69Wy1fvnwWsYMHD6pFixal3+sojte97nXq0ksvLUe2IFedA1oXRA3fdhNEjfzOFioQSNKXTeMTCCQ3mWShbpdTRcTJf0CGC0xF4kBZloMHcc8eiQAxezJQ3BaJYCFJk7XV5R+X/6VtM+mk6SU8QvubpA+TBgIQgMCoCNQ5txyVjU2UG7pY1jZK8vjSIGoMe7ssL/f8IHz7iS8ix66LSI0m7tZqdXZK1Ni5c6davXp1KlisX79e7du3Ty1evLhPcOPGjWrz5s1DRDds2KA2bdpUjXImd50PHt8gMVhU9G5+afqiBtdpv12P61WskyBqSBZbZdOELAhdi0zfAq5o0ZhXpkTEKIo0KGqTvhaytcInHoSWJxkMJItsn12SSA37zJDsWSUh23gkbepN9NxCSmjfkvYRSbuKBCxf37bb5WqDlA/pIAABCDRFYFRzs6baU1e9ofNeaXpfOkSNYQ+W5eWeDyJq1HWPTFI5trAh2XoiTe8ra+zbT/Q5Gvo8Db24N1EZWrRYu3atmj9/ft+n+rDQf/zHf1S/93u/lx4iescdd6hVq1bV5vM6HzxEarR3+0m2w0gOTCyTpqyoYecLWQBLf6H3RUrYC0ipsBCaR7KgNYtanw3SsrKLZNfivQxH22dFooDPVt/1osHOl9eIVb7+JUmXTVO0Fcclfvjstf3vs7m2hwAFQQACEKiZQJ1zy5pNa7Q432J6+Lk61f+z6M2CvjJlZzUcapTLuCuvwizP1rLlZbcN9eZ+M7OqIFJj3D2kvvrMORi+Q0KzQkVU20/M4TGm89rbTVyDl4nekLw2VeqOOh88vpt6sAiMJ1IjNDIjhu0nZaMwJL9mu/qdJBIguwDPf3AMb1UosxiXLiwlERhFC/us/ZJ6peWFlOUSdCRCj9TnbRY1fGec5PU73z0i7c/ZsiV+89UtHdtJBwEIQKApAnXOLZtqwyjqlc6TZ88f8iMBfOX5rnfVTz4uvutS/2TXPS5BxIgZ/oiaXaPolpQ5IgJVIi+iFjV6k9+eKusSLY4dO6bmzZvnvF7GJ3UOaJMYqTGJooZELCibxtUHyy4C84SB7HehB3ZKFpZ5C13J/RXSzirlSdtQtKiWihqj5h3Slrz+EBLZM5hgyMQxu76yAo/tA0lbpUKdpP+QBgIQgEATBOqcWzZh/6jqDF0sD55ZsoMmh59ZxVsidNqu+snnB9/12XOR8O0nIWUQqTGqO3J05YacqZF99attVV6ER+u2nxgBw7z5RBKpoRt56623qnXr1tXmhToHNOkgYNJJ0xc1tk777Xr0mRp1fXbs2FFXUd4HUMivvNJFreusBNcCMa+xIYv90EVdaJu1faFnI8x++OQfbhnSzqIFs4+tZHHsKkPnlTAI8UNR2mxdVfuHhFsoP0lbq4ga2p487iEsQnxe24BDQRCAAARKEBjV3KyEKa3KUnbem83nK8d33UDpqp98fHzXZ88JETVadaO1wJgQUSN/LnjJrFe6Dua27ms6zdjP1NBnZWzdujU9DFS/AWXFihXKPlNDbzXRQsd1112nLr74YjV37ly1f/9+9X3f933q/PPPr81ddQ5o0kEgBlGjNsA1F+Tzl3SBL1mglUnjam7oYl/aDrNYlGwxqLrIzy6mJcKAdAEuFRp8i3XpIrmKb0N84/JPWTtnTyTC35witb8so9C+LmkTgkbNAynFQQACIyXgm6uMtPIWFy6dJw/PHYYXzHllZM9myEZ8+7c1cKZGEXNfl/L5tei6L0q/t0i9SU1PT6tDh3b5TOF6Swh0StQwzLVQsWTJkllvP9Hff/KTn0wPB9UffUDoVVddNXSIaB1+q/PBE7L9xNhe9XyQOu2vg+eoy3C11yyKQ+o3b7QoyiNN4yojzy478iObLxtBkVeuJI2dzyd4mAWjbavvPI2QPEUMjJ3S8iRl2WW6+ObV5/Jh3byL+lu2fUWHcZbpOzpPSHtc/V9ahq/vDU+iehE0vj4fco+TFgIQgEATBLo2N5MwNovX3nNocBhkdlFrp8um1X9nr5u6TZm+67atXfSTyw+DuVP+Aa0u8aHu8vL6EqKG5A5rX5rsthJ7K4lvC4nrul2m6/DRsUdqtAV9nQOaT6m0B4yqYoYpq0772+KTIju61t4YfIKNEIAABCAAAQgMCDBXCesN0vlzWKn+1PjJz8hO0byfdoUZTOpOEkDUOFQ99MylDuf1KESNcvcZD6By3MgFAQhAAAIQgMB4CDBXkXNuaqGsLcRPsfkJUUPuse6mRNSoQdRoovt0bUCuc/tJE/6iTghAoBoB39aoaqWTGwIQgEB1Al2bm1Un1kwJ+KkZ7qG1sv0klFi30yNqIGpEcQfwAIrCTRgJAQhAAAIQ6CwB5ipxuB4/xeYnIjXi8FizViJqIGo02wOFtfMAEoIiGQQgAAEIQAACjRBgrtII9uBK8VMwskYyEKnRCPZoK0XUQNSIovPyAIrCTRgJAQhAAAIQ6CwB5ipxuB4/xeYnIjXi8FizViJqIGo02wOFtfMAEoIiGQQgAAEIQAACjRBgrtII9uBK8VMwskYyEKnRCPZoK0XUQNSIovPyAIrCTRgJAQhAAAIQ6CwB5ipxuB4/xeYnIjXi8FizViJqIGo02wOFtfMAEoIiGQQgAAEIQAACjRBgrtII9uBK8VMwskYyEKnRCPZoKxWLGsuWLYu2kS7Dp6enVcztit3+0A7VtfaG8iE9BCAAAQhAAALNEmCu0ix/ae34SUqq2XT4qVn+sdVu+ov+d2om+egGGHVML/r1BT4QgAAEIAABCEAAAhCAAAQgAAEIQKCNBIx24RQ1DkW6TcMFO/bQs9jtD70JutbeUD6khwAEIAABCECgWQLMVZrlL60dP0lJNZuO7SfN8o+tdvH2E0SNdrm2awNy19rbrt6GNRCAAAQgAAEI+AgwV/ERasd1/NQOP/isQNTwEeK6TQBRI9IIlK4NyF1rL8MUBCAAAQhAAAJxEWCuEoe/8FNsftoVh8FY2SgBRA1EjUY7oLRyHkBSUqSDAAQgAAEIQKAJAsxVmqAeXid+CmfWRA4iNZqgHm+diBo1ihpTU1PinnD6PFZx+mzCUQ3IV199dWmbshl37NhRW1mjam9tBlIQBCAAAQhAAAKdJsBcJQ7346fY/LQrDoOxslECiBo1ixoSsUKLH5J0RT1jVAOyFjXKiBE3X3u0b+71t89TZctxtXlU7W307qNyCEAAAhCAAAQmhgBzlThciZ9i8xOiRhwea9ZKRI0aRI3QCA1EjfBOzwMonBk5IAABCEAAAhAYHwHmKuNjXaUm/FSF3vjysv1kfKwnoSZEjZpEDUnkhREzEDXCbx0eQOHMyAEBCEAAAhCAwPgIMFcZH+sqNeGnKvTGlxdRY3ysJ6GmRkWNw4cPq3vvvVfdc8896v9v74x5rLi1OO77CUgaSqCiXZSkRwJaqLZgP0CIIj06ukfJ6+h4UljRbAfFViEtK9GkQhFoi0jpkpIm7xvswzvxXl9f2+d/PL7j8c5/G8SdM/bx73g8Pv9r+758+XJrS4Z0fUwAag5oTqTwt2CEvtktGZdJ1Ai3m7TafrJa/a3uBmdnX3+JRf4+1CasXCo356ytU/qz5cfs/HrD6zGffJvw3lQdUlsdM4SdX5bU7tB/v54cr1y7YmXaslKfh9e0bZVikoqH1B9i16W6wnuk/mTttTFC/CppG+8hARIggTkTqDm3nHM7tb5pvswLVz/HvjRMleffm/uycalxGsttmAvFzw/0eUsxlK67/kVRQ/ukzcN+tfpuw5Gzsw9ZxyR76fq6v/xijo+Pzf7+/vm/qy+d8sxedB3JXTitsKLBb9Hbt2/NgwcPzPPnz829e/fMjRs3zJUrVy5MpOtjw1ZzQEMHa4oa5VGT4hVLxJHPatm4loXl5f4v2cZoSYJD7jraVjSJTSXPYYIes5NsUjyHF+ogSOUS7Rjb2D0IE1dnTHiICSyauOZEKolbzK/UZxpblInfP6U2S/22fGTgnSRAAiQwHwLSXGU+nk7jCSoyrN/5+TPnpPL8+Xhubr60OOW4hZxy3HKiiBM1YjZSXFLlUkyksJAAABPoSURBVNSY5jmtWYsVIEIRI/bZ+pnP22vKa7JS482bN+bg4MB8/PjR7O3tbbGUrteAX3NA40qNr0yrlRpS8ot8w1zDpoaokUtI/WuScJFK+KXEM8cyl8BqktuxyTXi4xihQJPQO1uJqxSv1EqJUlFDwzgcS0t8TYk+qHBVYzxnGSRAAiQwBwI155ZzaE8tH7Rf/kn1SomzJJIsNU5juaXiIsW39DpFDelJmN91jQiR7k9roUNT3uSiht1Scv36dfP69Wvz8OHDrfZI12uFr+aAtgRRQ9puQlEj3jO1SSJiX2ojJd/IsyV9447UgQgH2npQ0SXWRr8uxDeJk+Q74ivqB9IXECEoJYRoRA+kXRI7XicBEiCBngnUnFv2zGH73SH/6h+6JWF4X22Xh35m719qnCRxQRKD4nMoeXVNbisQtqLm6DI9Dpe6LRoRIt6fNlduaMqbXNR49eqVefTo0fm2kydPnph3796ZO3fuXLRLul6rJ9Qc0LSDBGqfa2tN//16Uj/FehlEDSRRLLVJxWoXSSdaJiowWN+l1SpoYowkwahfqE/xQVHeohK2SeKKctKIGsPkbPOclDErTXwWUrnS9RRXJC5aBrXGdZZDAiRAAi0J7Gpu1rJNNeoumfdqt0FQ1JAjhcYBtRvmMGlRQypHus6VGnJM52jhCxG5rSfbOcP2VpShj+VXbrhyJhc17Dka9rwMq9p9+vTJ3Lp1yzx9+tQ8fvzYXL169fycjdz1WsGr+eLhSo35bj8J+wtyiGKJTamo4d+nPSMC2bYgrULwE3skadcmqymRSGq3tp4c/5rtsn5J5Wl9R8UFRHCTRI3c84D4jdgML6D4gba1xm+WQwIkQAJzJFBzbjnH9pX6JCWv6Xd4PGFGz3YY3tfnRwVu/C01TkgcEJvNuUY6Rs4uddhr7rq9RlGj9Ilrf5873FM6JNR56h8GGrsHKW9yUcMtL3Md3AkbbuCRrtcKU80BDR0AnB1qn2trTf/9etxKDe3KjB62nyBJYalN+oWcTu5QwSGWJKLf5mvqQJJRbbIq8UTbMfa5l/yWrof1S6s6kNUM64GcKzXGxpf3kwAJkMAcCOxqbjaHto3xoXTei4gX2+/n4dc5bJ6Run+pcZLiIF2Psc5tLVnPc8q2qFDUGPPUtbsXXVmRzp3SW1ByKz+aixpDIrU5ALnByH8Yws/GhqrmgHYZV2pcRlEj1meQZBaxGStqSIKCWyHg14Os1PDLRduxy4Q91k5J+Bj7rKfEA79clA1yz5iytOw19pJf0nWpjyJsasWS5ZAACZDAHAnUnFvOsX2lPmmTZSkZRsrDzmo4LW1Sl/eN2SoSn0PLZ6W4PK/kXA2KGv11M80ZGOncqZODQp2A4X75JLVSI3W9VnhrvniQwdV/qFH7XFtr+u/XY1dq1Po7PDysVZR4qJMmMUZWL2ht0g8mtlIjlzBqVjPkbG0dyC9SSMnt2EQ6vF/TvjEChcZvJEEv8VvqJ1ofNT4gttr6pfZUGwBYEAmQAAl0QGBXc7MOmp51sXTeW7JSQxJE7PWlxmkMT4oavT+F0/i/KFHj8+fP5sWLF+bZs2fnv4Bif9rVP1NDul4rJDUHNHSw7mH7SS2+tcuR4oWKGkhCXWJTktyV+pxL7DVJqVv9gQgdYfvG+I7emxJ6ENEFFXBQkURTnuRffGIwiF+a+Gn5oNxRu9wzXsKg9pjB8kiABEhgagLSXGVqf+ZSHzpP9v0tXVUQbmOPMVhqnGJM0c+254G7XaWxKT4dzaUr0w+BwFhRI7xfU97k208ci5OTE3P37t2tXz9Br4/tVTUHNM32E+c3sgct18aa/o9lOcX9qfa6xFzjg0sec/egNqkyYn458SB3zSWqsXJD8UFqc+zA05iA4fujPQvC90Hrn703do90UKvko0uokXZJsXDxCPtDautPGBPJ180JXHxVj7aPS/wQH8M60XYgPKV+y+skQAIk0CuBpc3NkDg5kWF4568P7QzFB98utN18Vw5b1qXycr4tMU5SHLbnBkOsUiJRbtXH5txw86BWNM62DG4/QZ6w+dn4h34Oz+mHCydjosVmf1nbus9z5fn3NhM1Woeg5oCGKtCoHcKmpv9Ifa1tltbe1rxZPwmQAAmQAAmQgI4A5yo6XjXnxZqaGScNrfzPtupK0llT1NDxWro1RY3T8YcEhapjrlONXaHhyl7agLy09i59YGL7SYAESIAESKA3Apyr4BFrJWhYDxmn3uJ0hDtMy8USoKhRQdRo0XuWNiDX3H7SIl6skwSWTgDdwrJ0Tmw/CZBAvwSWNjfrNVKMUx+R40qNPuI0Fy8palDUmEtfzPrBF1AXYaKTJEACJEACJLBYApyr9BF6xqm3OHGlRh8Ra+slRQ2KGm17IFg7X0AgKJqRAAmQAAmQAAk0IcC5ShPs6koZJzWyJjdwpUYT7N1WSlGDokYXnZcvoC7CRCdJgARIgARIYLEEOFfpI/SMU29x4kqNPiLW1kuKGhQ12vZAsHa+gEBQNCMBEiABEiABEmhCgHOVJtjVlTJOamRNbuBKjSbYu62UogZFjS46L19AXYSJTpIACZAACZDAYglwrtJH6Bmn3uLElRp9RKytlxQ1KGq07YFg7XwBgaBoRgIkQAIkQAIk0IQA5ypNsKsrZZzUyJrcwJUaTbB3Wyksauzv73fbyJTjx8fHpud29e6/tkMtrb1aPrQnARIgARIgARJoS4Bzlbb80doZJ5RUWzvGqS3/3mp3/cX+uzr78mcb4NQxm/TbC/wjARIgARIgARIgARIgARIgARIgARIggTkScNpFUtQ47XSbRgp270vPevdf+xAsrb1aPrQnARIgARIgARJoS4Bzlbb80doZJ5RUWztuP2nLv7fa4e0nFDXmFdqlDchLa++8ehu9IQESIAESIAESkAhwriIRmsd1xmkecZC8oKghEeJ1nwBFjU5XoCxtQF5aezlMkQAJkAAJkAAJ9EWAc5U+4sU49Ranoz4cppdNCVDUoKjRtAOilfMFhJKiHQmQAAmQAAmQQAsCnKu0oK6vk3HSM2txB1dqtKDeb50UNSqKGqvVCu4J/5zHCtuHhrsakH/44Ydin8IbDw8Pq5W1q/ZWc5AFkQAJkAAJkAAJLJoA5yp9hJ9x6i1OR304TC+bEqCoUVnUQMQKK34gdrmesasB2YoaJWLEf/71vwt3//3fr0xpOak276q9TZ8+Vk4CJEACJEACJHBpCHCu0kcoGafe4kRRo4+ItfWSokYFUUO7QoOihr7T8wWkZ8Y7SIAESIAESIAEpiPAucp0rMfUxDiNoTfdvdx+Mh3ry1ATRY1Kogay8sKJGRQ19I8OX0B6ZryDBEiABEiABEhgOgKcq0zHekxNjNMYetPdS1FjOtaXoaamosZff/1lfv31V/P+/Xvz8uXLiy0Znz59Mrdu3dri+/PPP5v79+9X4V5zQHMihb8FI3TSbsm4TKJGuN2k5faT1ervrT5xdvb1xme+Te6au0myqV2+q1frp/QwWD9DPqnPbFkxlkgdvk2svtR1iXOq7vA+53vqczSu1k7rU4wnWk7qXol5eD3WbpR5WJamD0i8HQdbZo4T8gxrmdCeBEiABKYmUHNuObXvu6xP+2WeZO+vkE59qZgrg3HajDbCM9Y/YvelVq+Pi9PRLrsny65MYLX6bqPEs7MP2RpQe2uXK6uZqPH27Vvz4MED8/z5c3Pv3j1z48YNc+XKlfNGv3nzxhwcHGwB+PPPP821a9eqoK85oEmDr3OYokZ56JB4ucQpV0vOJnUt9rnGdh3/IbFD/rR+Ij4iNtY33y68R/v/sDy/7TXaiJaX80O6loufxCM+CYj3g5L4aPuWEw9S/TB1faxv1k+/zpLnB3luaEMCJEACLQkgc5WW/k1dtzZZRuyRObcrJ5VIM06bPcFnivAd5k3b5wOm7s19PswPzqJdkys1pn5ix9cXEx5yYgRi74sesxM1nGjx8eNHs7e3t0Xw5OTEfPvttxcihzWwAohdqVHrr+aAxpUaX5mWKzU0iV0uqUMTNynJDRM4jX++raacUkFHarOUtOcEEP9ZTdVTq43+SgBtwj68nGXBadc2UiykfoT6l2LuOMSuo2Xn2FPUqPX2YjkkQAJzJVBzbjnXNpb4hSbK6/dc/EB9pBzkC0TGaR1FjTghxSfVN3J1YCtqjkq6He9pQAARKSS3UiLI7FZq2C0n169fN69fvzYPHz6U2nV+3W5H+f3332F7pNCaA9oSRA1pu0lPooZbBh/bZoAkXrlkPZdcI4lhmLiOTXTDZ0ESKaQEf8w37Km6a7QRFTXQ2MfGECR+Y2xqckhPLNbbQFL9H/Uj9xyU9Dup7yHjOm1IgARIoCWBmnPLlu2oXTciRmy+Uyhq1I5BieCguUdrqxOfKGpM1R/G1jNW1NCu6vD9nXz7yatXr8yjR4/Ot508efLEvHv3zty5cyfL0N5z+/Ztc/PmzbGsL+6v+eJBB2vkAUYbWNN/v87UT7FeNlEjlkAhCb8mWSspLxQ1ED9Rm1TSiK62yCWdJcl8rl5tYq0RNTS8NidZm6s5tD7GYpsrH4mX1B9T13O+I+0a07fH9iN0jKQdCZAACUxNYFdzs6nbUbs+dJ68fk+mtzbktpag2ygYp3WEtSs1/FzGliL9UIJUPldq1H7a2pfnCxPS6orNeXD+zAyprMlFDbuNxJ6nYR8CdyDo06dPzePHj83Vq1ejkfjxxx/NTz/9VDVKNQc0rtToa/tJajVGSaIm3aMRDNAEOpV0hg8IcpimLWt4KQ1nfUjixC5WasSSfSSxTokEqI/a2DhWPmdptU9s0EL9S8UjFyNN/LQrZ3L9S6o3vDfG0tmg585UfSGwMBIgARKoQKDm3LKCO7Mpopao4SfRYZnS/30YjNNm1wjFIJ/z9vt79c+8cTgHQ4qtFBeKGrN5TKs64s7BkA4JXc/l14eLpu6ZnagRKqz+L53E1L4//vjD/Pbbb1W3nliANQc06YFeB2xQnlH7XO+q6b9fj1upoV2Z0dv2k1hCLAkUSIKaK0OT+GnL0fgermrQJPeahDyWyOa290h+oHWX2CGxQRiXlBPri9rPcvZ+HFKMtewRFrnxC41R1TcsCyMBEiCBHRPY1dxsx27vvHjtvFf6dh+ZV2PJ8unO295LBX5+lmOHxiYmeGju3czVjnrBSD+/EChdqeELHDFhY/aihuv09t+YqGEPFf3mm2+qbj3ZfFDGD2iXcaXGUkSNof/FzxkoSVBzKwxiiaA/+knneaT89NuAjKaxcnJlp5Ji5POcjYZVro2xb/2RVSq52Mc4lvQHTTk5HihrycdaokbYLqle1F5bDtLfaUMCJEACUxGgqBEnPYWokYpxLLdgnNJPhBQrjTARW6VRFqejqR5h1jOSwNgzNYa5eXwbymxFDffLJ9JKjV1sPdmVqCH1g17O1JDagV4/PDxETUU75AWEJES5b4itE5rtBGgS6pLnWPmphtfyExUOxooaro3or1/k7J1IgcRC842/limaiPt2iD+IjStT28ekrRspYQ0V1HJMcs8furIDeYbFwYIGJEACJNCIADJXaeRa02qlRHn73YL9XKh2RYGrh3FKdwcpVmNEjVit2Iqao6b9l5XjBBYlanz+/Nm8ePHCPHv27PwXUA4ODkzqTA279eT9+/fm+++/x2mCljUHNGkAWCco899+AuKb3CwVr9Q3z1qxQEqykQS7JLGv5acm+U35iSSUko3GD00SrPVZ44cUt5zAkEvyNcLEroSOEv9QdrXt0DhMPviwQhIgARIACdScW4JVdmGGzpPD+fL2O2wtdkhlYsny+NXaXQQAcDI8HiB3S3gGR2w1jBQfKdb2+vp5OgJaQJM5EBgranT16ycO+MnJibl7927210/sgaLXrl0ze3t71eNU88Wj2X7iGiKdFiw1uKb/Ul1zuJ4TNdZMh8MuY3/u23//GipU2HvC+2P3hvVqyl8P7sPBnaifsXbl7vXr0fiH8Eu1YSwrqY223nClgdRna7dd8jG1HSbVd6XypD4SXs/Fz1+lI3FD6s09Kyk/NP1L6yPtSYAESGAqAkubmyFcXbI8vKuHwyXtXyqJTtlL922/9+I/C2vtGKc1LUnMkOKUymcoaiBPx+W0cYeErue4H7znfnNrSc7Wp+PbpQ4SnfzXT+YSvpoDWo0HV8ulpv/aulvYL629LRizThIgARIgARIggXICnKvo2KHzZ12psjXjJDPaTCjTApGuJJ01V2roeC3dmqLG6filZ76qLHWosSs0XPlLG5CX1l6pH/E6CZAACZAACZDAvAhwroLHo5WgYT1knHqL0xHuMC0XS4CiRgVRo0XvWdqAjGw/aREH1kkCJLAbAtKhp7uplaWSAAmQQDmBpc3Nykm1vZNxassfrZ0rNVBStBvEyl/M8fGx2d/fP/939WUlwfmGN9eR3IXTTpP/VJh7H9B691/7+C2tvVo+tCcBEiABEiABEmhLgHOVtvzR2hknlFRbO4oabfn3VjtFjU7FmqUNyEtrb28DCf0lARIgARIggaUT4Fyljx7AOPUWp6M+HKaXTQlQ1KCo0bQDopXzBYSSoh0JkAAJkAAJkEALApyrtKCur5Nx0jNrcQdXarSg3m+dFDUoanTRe/kC6iJMdJIESIAESIAEFkuAc5U+Qs849RYnrtToI2JtvaSoQVGjbQ8Ea+cLCARFMxIgARIgARIggSYEOFdpgl1dKeOkRtbkBq7UaIK920opalDU6KLz8gXURZjoJAmQAAmQAAkslgDnKn2EnnHqLU5cqdFHxNp6GYoa/weSW4bLvoYp0wAAAABJRU5ErkJggg=="/>
          <p:cNvSpPr>
            <a:spLocks noChangeAspect="1" noChangeArrowheads="1"/>
          </p:cNvSpPr>
          <p:nvPr/>
        </p:nvSpPr>
        <p:spPr bwMode="auto">
          <a:xfrm>
            <a:off x="155575" y="-1676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79388" y="4508500"/>
            <a:ext cx="8785225" cy="57626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1600" dirty="0"/>
              <a:t>找到该期刊在该表中排序第</a:t>
            </a:r>
            <a:r>
              <a:rPr lang="en-US" altLang="zh-CN" sz="1600" dirty="0"/>
              <a:t>64</a:t>
            </a:r>
            <a:r>
              <a:rPr lang="zh-CN" altLang="en-US" sz="1600" dirty="0"/>
              <a:t>位，可计算出该期刊在所有工程类期刊中的位置为</a:t>
            </a:r>
            <a:r>
              <a:rPr lang="en-US" altLang="zh-CN" sz="2000" b="1" dirty="0" smtClean="0">
                <a:solidFill>
                  <a:srgbClr val="FF0000"/>
                </a:solidFill>
              </a:rPr>
              <a:t>6.25%</a:t>
            </a:r>
            <a:r>
              <a:rPr lang="zh-CN" altLang="en-US" sz="1600" dirty="0"/>
              <a:t>。</a:t>
            </a:r>
            <a:endParaRPr lang="en-US" altLang="zh-CN" sz="1600" dirty="0"/>
          </a:p>
          <a:p>
            <a:r>
              <a:rPr lang="en-US" altLang="zh-CN" sz="1600" dirty="0"/>
              <a:t>64/</a:t>
            </a:r>
            <a:r>
              <a:rPr lang="zh-CN" altLang="en-US" sz="1600" dirty="0"/>
              <a:t>（</a:t>
            </a:r>
            <a:r>
              <a:rPr lang="en-US" altLang="zh-CN" sz="1600" dirty="0" smtClean="0"/>
              <a:t>517</a:t>
            </a:r>
            <a:r>
              <a:rPr lang="zh-CN" altLang="en-US" sz="1600" dirty="0" smtClean="0"/>
              <a:t>*</a:t>
            </a:r>
            <a:r>
              <a:rPr lang="en-US" altLang="zh-CN" sz="1600" dirty="0"/>
              <a:t>2</a:t>
            </a:r>
            <a:r>
              <a:rPr lang="zh-CN" altLang="en-US" sz="1600" dirty="0"/>
              <a:t>）</a:t>
            </a:r>
            <a:r>
              <a:rPr lang="en-US" altLang="zh-CN" sz="1600" dirty="0"/>
              <a:t>×100%=6.25%</a:t>
            </a:r>
            <a:r>
              <a:rPr lang="zh-CN" altLang="en-US" sz="1600" dirty="0"/>
              <a:t>。</a:t>
            </a:r>
          </a:p>
        </p:txBody>
      </p:sp>
      <p:sp>
        <p:nvSpPr>
          <p:cNvPr id="122896" name="TextBox 18"/>
          <p:cNvSpPr txBox="1">
            <a:spLocks noChangeArrowheads="1"/>
          </p:cNvSpPr>
          <p:nvPr/>
        </p:nvSpPr>
        <p:spPr bwMode="auto">
          <a:xfrm>
            <a:off x="4500563" y="0"/>
            <a:ext cx="4643437" cy="69215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CN" altLang="en-US" sz="2000" dirty="0" smtClean="0">
                <a:latin typeface="黑体" pitchFamily="2" charset="-122"/>
                <a:ea typeface="黑体" pitchFamily="2" charset="-122"/>
              </a:rPr>
              <a:t>***查找</a:t>
            </a:r>
            <a:r>
              <a:rPr lang="zh-CN" altLang="en-US" sz="2000" dirty="0">
                <a:latin typeface="黑体" pitchFamily="2" charset="-122"/>
                <a:ea typeface="黑体" pitchFamily="2" charset="-122"/>
              </a:rPr>
              <a:t>已发表的论文刊源全球排名</a:t>
            </a:r>
            <a:r>
              <a:rPr lang="zh-CN" altLang="en-US" sz="2000" dirty="0" smtClean="0">
                <a:latin typeface="黑体" pitchFamily="2" charset="-122"/>
                <a:ea typeface="黑体" pitchFamily="2" charset="-122"/>
              </a:rPr>
              <a:t>信息</a:t>
            </a:r>
            <a:endParaRPr lang="en-US" altLang="zh-CN" sz="2000" dirty="0" smtClean="0">
              <a:latin typeface="黑体" pitchFamily="2" charset="-122"/>
              <a:ea typeface="黑体" pitchFamily="2" charset="-122"/>
            </a:endParaRPr>
          </a:p>
          <a:p>
            <a:pPr algn="ctr"/>
            <a:r>
              <a:rPr lang="zh-CN" altLang="en-US" sz="2000" dirty="0" smtClean="0">
                <a:latin typeface="黑体" pitchFamily="2" charset="-122"/>
                <a:ea typeface="黑体" pitchFamily="2" charset="-122"/>
              </a:rPr>
              <a:t>（</a:t>
            </a:r>
            <a:r>
              <a:rPr lang="zh-CN" altLang="en-US" sz="20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校奖励规则</a:t>
            </a:r>
            <a:r>
              <a:rPr lang="zh-CN" altLang="en-US" sz="2000" dirty="0" smtClean="0">
                <a:latin typeface="黑体" pitchFamily="2" charset="-122"/>
                <a:ea typeface="黑体" pitchFamily="2" charset="-122"/>
              </a:rPr>
              <a:t>）</a:t>
            </a:r>
            <a:endParaRPr lang="zh-CN" altLang="en-US" sz="2000" dirty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9144000" cy="239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94" y="1387177"/>
            <a:ext cx="9070406" cy="441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179512" y="4077073"/>
            <a:ext cx="8964488" cy="216024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3" grpId="0" animBg="1"/>
      <p:bldP spid="17" grpId="0" animBg="1"/>
      <p:bldP spid="20" grpId="0" animBg="1"/>
      <p:bldP spid="20" grpId="1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日期占位符 1"/>
          <p:cNvSpPr>
            <a:spLocks noGrp="1"/>
          </p:cNvSpPr>
          <p:nvPr>
            <p:ph type="dt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828C0D6-6422-48C7-9B78-6BB43C5F91C2}" type="datetime1">
              <a:rPr lang="zh-CN" altLang="en-US" smtClean="0">
                <a:ea typeface="宋体" charset="-122"/>
              </a:rPr>
              <a:pPr/>
              <a:t>2013/11/6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23906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9064485-2B42-4DEE-BA4B-D7422E8942B8}" type="slidenum">
              <a:rPr lang="zh-CN" altLang="en-US" smtClean="0">
                <a:ea typeface="宋体" charset="-122"/>
              </a:rPr>
              <a:pPr/>
              <a:t>59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23907" name="AutoShape 2" descr="data:image/png;base64,iVBORw0KGgoAAAANSUhEUgAAA2EAAABACAYAAACTFH8xAAAgAElEQVR4Xu1dO1IlOw/27ORMkRCwCCgSpkjZASRTpFCsgYKUmgR2MCnFJBQsYgISCnZyr9+WbcmW+7wZ8Qf/3NPdtvXpYUmW7W//6T8lf4KAICAICAKCgCAgCAgCgoAgIAgIAitB4JsEYSvBWToRBAQBQUAQEAQEAUFAEBAEBAFBwCIgQZgIgiAgCAgCgoAgIAgIAoKAICAICAIrRECCsBWCLV0JAoKAICAICAKCgCAgCAgCgoAgIEGYyIAgIAgIAoKAICAICAKCgCAgCAgCK0RAgrAVgi1dCQKCgCAgCAgCgoAgIAgIAoKAIBCDsNfLb+rglgDk4kX9d7Ov3DtH6v7jSZ3O6nc/H36o72d/9AP6nXHIX9XltwNlh3Z0rz6edtTdpVI3ejzyZxAw+FyrXZQnDjv18p+62Yfvwd/XjOLng/rx/U1d/XejtoOjy8CO22brPYrXJX+5baxQLqwMnCljOZS3NSvsfbArLq86zS5N7qeOj2tHBuEyr2f8vVAXt9qaVzZpQrsr+6SFzdRBTOXT1P5G7MCi+pB2BAFBQBAQBFoIgCDsh3o/18GVCg6RD6TMf9/tqCcqCHu9VJfqRjv5drZVDz++q7M/iwrCXHu/Tz7Uk4n6wmQOHbWs/wUze5ltc4ba7T8EqD28O3zp9sMZ7IR3onN2oX2ybQnCJtC5kE8CD02cYoJqqlGuTPjv18X7OHwz3kd1bPhv5eG3OiGSPAuBca5GuDzgBGAm6Fy03E8d36DMDGFI8XfRc8XQoAZe3pZxDpD0lV5du/36SmAKLYKAILBqBOpyxOgY9xx7M9Qym7foCQvLQOrfwEqYWZ17PG45pdMhXWbbnFHx+udmaQ1vfir1q17F5PXDGfGEd5a2IjBhLBv/idOvt6uevHNlQmvwEvWHBefW8Z/LA04gtowV4Knj48sMi6/hpSZ/aZs01MfSX96WcS4diI3rYO32a+MQkQEJAoLANiHADsKqUsO4YubJtatTM3QlDJY6wix+aPPo3q90VciFoA7PGKcx6Q9tqeKherZO6otSB7qE8ehIHf35ozPOYFXPlj3l7WWlmLadU6UJ8aWVpu1eO8HxCf26NmbMMqvU/4W6v99VO6f626x/194nLBn145yFcsSXE/X7wJV0JTyhYwUdifT74TNGp2GEx6izWoVh58ZkyiA/1O61WRmFY0rBe6p+ba8I4H2U7cCkAcaPUjY8j/xY3VjyxAPGF12UW5R/gnLZ7PseBlDYsVJRDLtAF/asbEOXqHZkIue9L/XNSlsXQVuDTzqL/Q3WQBOliDUfdtSjLVGm9DpgcaXevrtS5szGoHpJ6DBhk96uSh58prJpUncgnkDHfAVBsls92WzR15KRls74Nrt2xAFC6yQADOWvAvpT2qTcZrjSVPM+wsOKL4uRVZyuMM4gTy2549LA0fkgU4vorwSM0/8M9WVwu6hfJea7GlNni+3OBasrx16fgQ3+9LbBz3PY3JfP0a05l6vb2+S6yVgFAUHgKyDADsLKUsPDz1f1/HigzrSHkwKreiUs20dmDavZDuBKz/pBWGHYY+DhoP80Y/h54FcGUilODCCcu5A7zUVm1ozvejcvd9zT5V7nM9h2q51z9Z5NKKGsTvf7412dm2AsOlnICoYez+Xzobqxm+xS6c4soy3g4DPnWdmWdz4CNtbx+av37f1S6icsDQ2ORP77oe4zYRj6yUvCPh8u1fPhTb0PEGIZxxTaLyfUwPc8U+9kYI8sR6T4k+9xC7Jk2sH4wZONbCwoX0LbIVjLZSt9D8fg3y1kPxkPqDM87GK5r2nzejcmH1IZME8mct6XursI2mq9qfjdWwkj9KMKhmM70KHzwX3UCbMKjOllCqhy24GZ+AKnyIOQdKF0h5L7hv0AAXHCrUdfY3yFLcx5wZMZY6ZonUTwyvhbylhpk4DNiEk+wEMr68aeln8LklXUnhmZwRNY1mTHbxCdJ2kIQYixDT2dp+avkf5KzEZsToF1Sx+x+W4G9vwi85bbGxjsRNi/7Pp8dSUvvky5nvuqucvIdzWGEd3G9F1+EwQEAUFgeQhMDsLCZGwS2XQQVkzsPlNmgpzRczXgqlfZXyrPwkpxGkFYt1QGln61grm632yVLvAPy/R7TPRs7Pa9xb9WWRGy6hH30bjv3D46k0kNh3ZQjgQx9rcrexiLDb4vn9XhDeb8QMGEYyrahDgbhxg6Uy0etJ6V7WSlsRh2yG+tNqzzcKZqvgA6oQPu3AZwEEoDg6YT2fqu9WyqTBAyvijamnyCTiyxJ5DUj5Y+Fs98EsToxC/1M61wZ3o5Y5Z6tvlq9R7TnabcD8pmdsiOIQLqvMrpaOleJq80ZpkdsYHFQBllpcOlnQgl0iUG7eRZpkIjtqAX9MeGqXGOzANcGeXqdakvc2CWBeQDtorQR958hwTLUFdMMnPPHQJmbSl6ABc9z9Bj4Or28hwtaVkQEAQEAQyB5QZhMROYd02XH/aZ5FbWQvlaOQlNCMKsD4AFGCMTHB7I/NQuXx5YEfSBMo6EDRGExRIffDXGhgJxdc84ZNDJof5d7jPKA4108Aox/mpM9KRuyyx/n6SMdi8II/hjJ1zYTssRtcMmgk2yjVlWXpPzxeFoy/m4Y+gG/IQziqwkxKRD9Sy0UTrULZmAvE+B+qJoa/MpYNxx6lH94Dq4eZBigjBcL4lACJRLuuRPz2HFdafCocVX62u3ZAsmV/hBWKV7mc6UbRIyY2w6aTMR+1DJPUwGlf/mJr3yfoZsAScIQ+0ZoVtNPvYCNo7O99qYhpmzh5z+KZ7mpe+GB835rsI0BJR+5VgnfS7Vsd5G4JKGh89I9UVnnqHHQMylfXdD3hAEBAFBYKkIrCYIK8oI+RRh2bDGigta9tdbCaNOY5s/CEsZcRsaEZk9gIafZFBnL+xdivskwgoXnsF2jnrL4aEy0G48zrHZ0xX7Sh0/UScXupWf22pMCwzCqNPyLFaptDUPsrBJl3KyqTZafPHYVSWGsI+esw61gOsQtdqEbYzIBB6EnS6KtiafgiPGXFnJ9GM8CDM6cf4OV6qgXnKz5X2+YrozGoTpTEpDvnv8BTwtV8JInem16WXeJtYGTrBcQRDWxqrPr6SJLXsmQVg1bwN9pPVKEXOEa80mVdW9/p+y1RZ275f5790ddXq677vkzTP5KvQU3eZ7JvKmICAICAKLQGBBQZg+kOLRlG87RybtTXETYHYwgzbcYWUlbNilV8ac8U1149Zqg3I2zkpY/g7cVGz2pukO1MHfsBHeGe6Hh5meAMwqUumgpv/O23H1+dmpdUXpZWtfVdoT5oKfu52nKuOeO3HQYSqcpwqfKSthfgLT2P8lD00ps/WN4Bg6YmU5S1zlwA/nsDij/DGZ+xAA6sm6s7KArYSF8kEXRBZt6PZovkCHjDmGda6ENWWCCMLM3ikuvk3aWu0wgrAmHyh9dPumouzCgIbUS262nOPUO5oz3WnKPWI/sqRLKd9F+1nA1hpfixdcO+IdZ1QnZ/WctIogrIkVh19u2LSNpZMk7Xmgt4rFWYlqzV+l3LT6K1nDTfwU31H6OHPl22GrQZjv8hX1MtD387lebY5bDAr97POlTDjUY3B7+jinyi7CpZI2BAFBQBDgI1AEYX6Sjt+n0+KyeuvsEAhz9phzoG25izvyyJ9WaMr8ijbBvihWEKbrwo91bixVBREnG+ox3e+d2YNCzB92CqP9/f5e/T2DmfcUKPov4yERcYJFTkyE7dhADunXZWj9uXtUMKMP4Hi4u9bj9rgh+MRLqsOl1fpUuKMjfeqjv4+tPuXOlVdCB+Hi4laZO1LNCYDuW4uGpTWOvzz4hDqQI8oH5G0aU2rfyE86oc7RoccGcPHCQl4Ang6ECZ0C/oMyNXigAjyNK8gB9pttkWhDEXwpg3h3t5W/aBicupneIzAAOkrxqcQuyXfdZnrW0sVcJkrel20sgrY2xhA74v6zhn5k+0QzvabtmB0PopekfBS2lMtXNOlCyP3OHWE/KNksbSo4lbM7PrLNdFBSbr9rmdmP90EiOgnxyvpy/D1+DLTqS5tRm1QeVlGcnkdd5r0APYxJGQdAtLG5PfNlyH6ew+eBPg0vcU7LccDspY4g4rw6tT+3zyr9cW1OdRBKQx/x+Q6fI+7hHuZsz7Gej6s9yHQbUXeQuSUkd7m6Xai6/KcgIAgIAktHoF4JW3qX0sF2IKAnw4dPUBKyHaOWUQoC1YmoK4dk2bqDrCisnEbpUBAQBAQBQUAQEATmQUCCsHnQ+8rfgrLRr0ym0PYVEVhzkLJ03VkzfV9RZIQmQUAQEAQEAUFgxQhIELZiwDe9u1i6QZX9bDoBMr5/HAFYXpxfvr1sYFajO+ujb9n4SfuCgCAgCAgCgsC/hIAEYf8St4VWQUAQEAQEAUFAEBAEBAFBQBBYOwIShK2dBTIAQUAQEAQEAUFAEBAEBAFBQBD4lxCQIOxf4rbQKggIAoKAICAICAKCgCAgCAgCa0dAgrC1s0AGIAgIAoKAICAICAKCgCAgCAgC/xICEoT9S9wWWgUBQUAQEAQEAUFAEBAEBAFBYO0ISBC2dhbIAAQBQUAQEAQEAUFAEBAEBAFB4F9CQIKwf4nbQqsgIAgIAoKAICAICAKCgCAgCKwdAQnC1s4CGYAgIAgIAoKAICAICAKCgCAgCPxLCJBBmL149O+9+ng6VbN5Efl8UD++n6k/up2j+w/1dDp3i/mITPs/lfqFjtVcbmofqtFu4+WrprejgMWruvx2oG7jbzvqTv+3evlP3exPB4rXl+EF0v+lUjedzj8ffqif6pe6evuuDuzgN4mm6bjlXzps5uUFZzQBT74sw0t2Ifawt8WM34zt+5nRNvyvp4OOtit18vtAxWai/G/eeCk6x3kEWgI2y/x6ofX7/P1SPR/eaDuyGD5x5Cy9w9F78I4btPrv+FFdqpuubaqw2ir618GPMe613h6XU7ElLZ2fx/ZN5eo4DzfZ1rRQ4Nih+vvNty9TaR63PXPJylQBle82FgEiCAuKdqTuP8aDF0vt62U2+QfHsOcAjiLl2t3TfveN2ic/dvT8nRIAajqcXw/a1w7K5fOhuhmN6nrEdftyk+/vEx/IBkfJOFuNIMxi9HaV3un20xvowPOV9ZUcE+MwzxMQc6kzgfP17lhSYco33PGE9wy/73aeHAZWRt7UVZBfzY8f7+dkIqSUlU0fbw+bSeO3MntrA68gRy5JYuzhL6V+frfB6arkTDOxr/feFugBJt4idGB44fZhW+ifWWxWy4+e1I0/nyKnU74ZHZnYEj5ik/ixcbammS7o2yHk8823L1Npnm57JskKXxTlzS1CAA/CvGEwdEwLmurswFKCMOt4/FYnnEBx5N2CgdYBUyHQ0Q7R5bM6vFnACiEiKO2+DK7XajejV//WWgkzvHw8roK0zaFpkdrinNW3q9UEYS7X8E09HvP7W4Xx/Xx4UJ+npy4pUQZheiX14WGmTrEEAiIrGz1epuiM8aiRsImJpVXLWU/vfQJiD0nG9BJGFc+3l/5V6j1T9IZeG5NTZ3tGk0BDA7LmQ2zJCGZjPNxEXWtR27NDqENT+B9fjebpc8GYrIxIoby7TQigQdirNrxK/VYHJr1YlCGlUqc8KxzfK8pYbEmMTienIOxe7Z2d2XK+PJMMS2ku0soTCAgvXj7U7rXJerrnOiKpSibxsj7rjbqMqUolluzAEDqyxQqfngpBYBSCzzDOCUFss6+w2gPwaUpbw0BsDE3OmaBKJFXkeY5l+uZC3d/vqh0bdAR6CfyhbMbVww7PSnk2eMOVx6wUtuEMez61HacgS1fq7bspefUr0SqU83L5DoSiCsIogcFlZZPGS+s2tB3I6v0Ij6y9+dupAFiCnDH0ONg9G1zDP9aYsQ4QnrPa2jD6e3oPS7iDTvmS0qaONXR/is1yCRFXlh//xJYEy+jn0VXZPspmrHA+WJeu9eSQtEUL8D++HM1tW0jPWTbD0dhGs01hhIx1HgTqICxkTg+f/YRROjVBEQsH0Qdr6vVVPT/qvSQ6yoJBVgretCP5sauuzWQUJyAYIB2qZ1teEhzOVGZ2dHShTk6U0jEc0oYX6lB6hQi4G4OKDhY7CNNNO2f0RZ28vYNVMIhFKlPS4YLr4xMpZWRwC+/LfwgNKLpPh++AbwRNMEiIq5UdLLPsvpk0H9WxLbcrZNPgf73r9zXq9368q3O7b7A2nDjP8hXdfPUw4IxlB2km00FNMXbrJIJVT3YwVfTN/Y54b2PGi8qJKZXOccLLk/k84pU3L1rOGEahofe8MSN9IDzntbVZ9McE2x9gd6HeAz3K6WvpWEP3p9gsHwiG/apiS6A8rtr2UTbjXL370tZVzAfr0TXOnNawR3P6H1+P5oYtJOesab4DY5aQV7YQgSoIg+UHIYrPSxLbQdjMByxmZQMLwmxbIcALQURY7fJBWejXfQ+CMGS/Qza2aCDwFYMQdE3ay+Hb3qv2G0GDXmSWuQ5wKThkX+nFFNQ29qYYXKMzQjlhZ2pTaMpXFRtYenyy/S+WPPqbGXZYhZW3WV7CWBnOfD9VjedYOQJvZakOLuqyQqa14cogISubOV6gc1mgbTCpS6EruWj6GJw9pguWMyYrrYQDOQ52rEwuueaS3bT/ie0bRXg+4iTF8j8gY5P0bE76W3q/X9EI5aMRhJV6Q9pSpv1ntSe2xJXaLzkB1ZSJ3ryzuPlgLbrGksO+Qk71P74ezVyfD0sEjul7nyvyxjYiUARhxcQdKYJBzfqCsCx48oFbtWcNZGrKZ3MFYdapwU5ZhL9zFbInKlRf9XcuYCXK1HpB2CbRFMtOw8prB0uUz23n2JwOWZ9m2Oonf1ZtMMYCvw5r20EN5PuSHZFynJOCsDWMt5CTw2cdNP0+Aae4Op7Fw2tGeTRULuP3AhZByLic9exBR+8bB3DgMuvbw3i+jfT3ki+kfHw2VpsZuj9ksxjtlXSILXEnGnMTSSVexHdWJ0iZUHRSruDP3PPBWnSNI4d8ezTsf3w5mhk+X2UnAr4ShPEl7eu+mQdh2mg9fJ6q0/1AcKqbTgHQuoKwoiySCsKifxFOM0unO25/EKb5UR3C0Si12oogzMuYzdQr4BQxjJvhdeaAdlYo4AmRZsXEYtlYCTPtd8svxgwpGoRFvVtDUBNVHV813ZzxEnJSlfxi/BjhkesHPUlVy5o77n0JctacY3p677FBypOHgzC/krhd9DdshbUP8HRb+G4n0UHq/kSbJbakPkhkHbavKRP85F+5X96p8BbYmq4cUsaoZ4eK71D/Y032dWk0t+SFshMShH3dkGqcMhCEGWG6UztP+VHvcWMhmODdby4ospno4gCPVE74otSju8Mq239VliNmh2ZQe8LKvWlQwH3UaBTtbkc9mXOlrdLlJyeWZTt4uSUF4iashCGlVq1Aq5tBXD9NeVaSX9oDrwgwbbgj2RsGsSjx/HwIdz51jGjcR9aYmKoTK2lFrIMayIPy3+mkx7TBd/Bwjq4M+LES723KeGk5KewASkcjUYGwKrNV4RRJaFsaKy/7k+SsZ7gZeh+yrdhBSlnyAfTVWinQNr0q9Q62dePo5zpCYV4IJWX5d7mOHatHQvcn2SwT3IotKYKwddm+ls1Y7XywelvDkcPWXFfcwznB//haNHcScnHFFZuDxual3iwhz7cTAR+EhdUtQ0QKdrKTXewjf7IgLAW7uFDq9ja/iDkuv3qHEWYhCpziRJ+9AwKu2Bbo37dhxwcvlDZZtbs3fSiIu40Y3csGTkdkB2HF+Ov7g0xvF+ri4tZA4TEMpzyFcbtLnW9Zh2mkE7SqEyT16s2xPjA/niao+6XvSGtk5TaJpnD5tZa9o6M/6o/eYO/+n8Dy1456vrvWfPbnjBV7CZ0Ml/jrAzmALAXZSDKOfRMSArnQZjwxOMaLwsPKMcYTqGOVEthyus94SqT7Hu6vubi/V3/PgvNIr3zAlmHdfq0PpcEqZWXTxptW5Q1/g5zYA3AUPHUOwZ7NI4AJtDvQ9ul/t2Vmipz1bIPLQPf1HmIUaGnd9diwD1tEf5cfma3L5SPb25LpGC7/TvdxWWzarCexJej98X4+XLntI2RidfPBumxNSw578wrXDgXaNsW+LI/mtrx4u+680XzOmumfsnmpnI/lv/8VBIjLmreEfGS1ixz5yLtLJD+7d2WJ/cSmuyWJ8w9i5TTNP2RmC6/1nVrZighxT5g+IfR1f79xeTiz+85rC8d9ybKy8PEyYTQTZXWX24p4xByifW0t+CyZ5xtPPznAvu6P0GYOjKnu5xNbMgYheHsturLhPOSB2ZfDhWK7EfZlxTTzGDF8xyizWXltyxDY7iDMgF3Vd2McaNQhr4xhLiuUHxiwms6b+0LmGsL6aJpr2MyPsf1Q0KHHS/X09QrYpbnMPnmvLQ/35cjK8sbbw2t9POqNDD5fHz4u+NMl5VTJ4ggZk99dL/3ojIFchIwG80yaxZYwgeq+tj5Z2VwedkGLL7RpWA6267Yv66C5xxF0r3XvI3n+JRHY/iDMeRGNS++ofU9fkp80UTpY/fF+jpwO+I/hMERuXd4FjwXHT8Eb6mAzX/4ismIm/y/Lo0VLzhfh+eJgoXV/Wh9iS6bhtklffQUeLlqumfxZq31ZE80ENDIvMWXmH3ntawRh/wizhExBQBAQBAQBQUAQEAQEAUFAENh+BCQI234eCgWCgCAgCAgCgoAgIAgIAoKAILBFCEgQtkXMkqEKAoKAICAICAKCgCAgCAgCgsD2IyBB2PbzUCgQBAQBQUAQEAQEAUFAEBAEBIEtQkCCsC1ilgxVEBAEBAFBQBAQBAQBQUAQEAS2HwEJwrafh0KBICAICAKCgCAgCAgCgoAgIAhsEQIShG0Rs2SogoAgIAgIAoKAICAICAKCgCCw/QhIELb9PBQKBAFBQBAQBAQBQUAQEAQEAUFgixAogjB4qd2Ruv94Ujt3l0rd3Kj9LSIqH6qjSb38p24iEe5m+LM/JVEX+jVD6+Dzo3v18XSqZrG5+vuLlxelDg7ULYqj6fdcvaNjMh84XpymDpBWAO/seHaUY90so/Xo/sNf2Azfv1AXemS3FR5KhcuJ9Y3YBGZuKOm9MDQMdzBsc8H29zMVujTfn79fqufDY/X2vYUTJYsU/UByyT7PlfqZy0OXX5adnpsXL+q/JFxK6Yspv4VnUDYWTnPAs+ZN5DPss5LTXIzMJZLfrVJw5G1NBgFiW+Kuh5RoMGTketl6hlODy3zSoTVh0Oh2UTTiOr1B9DbloLQFwTbj/Ey2q57/mjZ30hgMhpx+zDvXardr9017Ldsc5rSSd/UFttqK+/mPbnNY9q39+a1OKjrAmDt2yY58ajvkdx6PaB9rm/f68KBmp3oerfyHDdKDkaE05bXFj9Yzjiwj81TF81W0M9IHPbeGJ7XPgzGjLefYnPt6+U0d3HbmYDCvD+skGKbry/zAnfNbtga2gdmXiBywM0G3MV/wBvd5J8txwZ/J7SxKH9x4QBDmQPsbnfTQEWXER7R/je8GoCmH7feJD6Bqeq2CNJ4bAb7eDUENQqPp+3o3C9Cwb14vU6Br+3y7Ak59Yjit9O6d3yd+LEFBI83F8zhUzfMf7+rcB5BWIVUKKDBjkGOSJrLL50N1Az2WBu4hSIH0lH31cMrR7tFv/B4XGLX6tO9M4ZcOXCpDqHmQYcLof4zmUt6AYahkPeczrY2hDa5BXrFeG7m+21FPJuD1Mq6zEz6pYMai6bSqpJ9Xf61nHTqisd50WzidxjAZO/1IEyjP0dgkOXAy/Hblkm6ZTXt9UA+zUzCxGzof1TFIvAUbito5SGZTFhtj8AFTrx+WI1bAHh264OACRy3jIxp4BJ4Xuj+P7MdvkQAHzJ31nEc5S4PtNPo3PTi8FJHgfFUPDzN12s58rljw5+iuYzvh3FPyg36Wz7s9nVlvO2NjLZGeyz4GfUOTDfWcy9X9oO/zBGEpgTM253P91K5Pw/CLcl7AOa5O9LfkOGtnA/QhjCcFYV5Q9rIVIzOJbfdKmB3/sV61KJzraIRjkFU76pVRKQRmUUFYPreXQZh76hSzldUss6ZQWHOnIPWnf3/41BONc1orxUJkomdoQ9s07mWwD6jX+F6qm+g8NQPcTKOwrHGtrCnBgPfJDcJyfunVO/3D2dnfYjKHk/gyaEYmZMJh+nwwK4xEVim3TH61c8wgz+EaDH36+fqq1P5+XHGu9bN0siGfG896o4hO64YHYVWQ0SMsPc+djGBv9HMkecVvdTlvNuWgSqQ0VpTMu4/HPuFVvGd5/qaubIBW/00fA6MfawftpMVcCXPjq4Iw+Ftc5WoE2MF+oKv3U2Ufwb/CFgbDlMxMbYfgv6XVFMgQlRVz6NJypH6+Vpvy2uJHk1cMWQ7DXns7A2NFp1a3YhSSGXEFiWMfB4MwLqc3Kwhzoy791LaPzPOLchflU33OZtEHMO0/HvsqtwG7snZ9AERVK2F2ZZIULLjEmIxyvqT6K5V2BWMOlv0uXj7U7rUp/fLfZyVaufOXlkrzcje28IVo9/wdLYmonLgi6Og9X0QQVga5ZFaQCJL99OudZ2qinBKE4SuhJSZokN7C3cpCGbDUZqfEtp0M6KzaMvvkBGE1v1yAs3NXBskgCGP2P0YzZqqxVVP92+WzOryB5bK4HpdZscNnWJ6I6HVWEnGv9s7OXLmtsR9W51yJQZmpm1uvA+mZwz21nIYx5RFBGKQDlj5iv2sFBaWeCJZ+GNOxGSzvKsjuBWFZmWNRupI/8w0DR56iicKPbd8RObA4w8SaX3kKK2OQ7GwCDw7EX1fCatr5qX6BVdaOnABZ7I3B0k32E5JHSq/SzR+EhRVjo4fWgdThnSuVRhIt2MoZIft8HiFBUBUoU/NTxq0aD1Y7WBDm+9vTRfi3rqS8XPF1pYjGZjaC+Oh0ljIfvvkikyUAAAuxSURBVLmKpfXQBia5v1D397tqR5c8PuqI8DbwRIVS/TSf19+cxuQApUdNiYXYtXA08pIlsJFVXo7OdHjV1glAyRztsPtAgGvZx4/d67Ztj0EY2PZRVCmd/XH6mM+5bgtK306mubeS41huiPvQ6iiMKdkDjm5z/dSmT8P0iyg5rsbAsgdEa6vWBzwIK/ZTmJey5VM/ySszSR2qZ7t/qdxD5RkZjEj8PjkIR5rpJydm5cBkoY6d8THvWb/E1gbYic8Jnm/vM89acYTEDN+8d7fzpFdW8HK8PKBYXTli2C7k+JAHTqRw+30E6GqOIzbtsSL2qNWOCLISBjbKYaVItcNVB34t3N33e3QGEnFGMZwqVWrQz+2TCsLa/AqrTF5+9kI5ZwrCuP1nxhaRjY4baB9H/gQjr3F5+NQlWPvh6wE9nhWlEpVeQ5tR7GsM+xKtc1E6E/PpdaSEcJQz26EnMfjXekbiizmiMOtm/v1TqV+mrJf6Pe7boWxkmGznx2YKjbmTUZSmBb7D4LpMsFl5M4GDt+ewxBmz4yROSaa4ZTZG5mPAVK1wUA4+tvqSkhPcvlFZ7I6B7icledrOPyar2EoY3H9maPqlkXL7PrGEHTKuJQRh9Rw3LQjjtUOvoO29HGvfQO8AL+ckTbMrJTexuPFziMqAUobt3rcUeEWMobOpdSmVqUMZbKzUxPEYY5bLbebkNhO1ucRAnWnheP6Ob49IvgRPZ/q8WkU7vD4w3Wrax948GXUonLMAV9XKckRszvUr8nCegXO90eWPXXVtkp5gAYX0ocN4smTpgoKwwk9t+TRcv6jmB0g4Anr7MkZ7UKvWBziS+nTEbGUKBAlhNcsTnQtlz1kDQRjcw+HbrCc8ryxFbXtZKtl2Sk2fd2rnyZUb5AGX+7IOKHJj23teRvnVeKrI3DlasMyOvRLWC8J853DM5aEarCDM7EfzqxgY3iWO9QpVG3eu4vVwoniP0c/tc56VMLt1wOuOSySYANftKeD2P5XmDIvCaZrpjO6nzugaHbB/I3rcm1yADjkdLp2WMOkFh28Reh0JyfYzlvJAJzOQstu2IQEJDuC4Es5pSoaUTm7PRi4Sm3Ea68kSO2ynXm3TRtY69U3+Y3Z8Vmf7e2zAn2vcwL7Weq9goxwtliKmluGKA1mqVhv64TGg/dgyRFeO7ZztBayEgUNAFhmE8XlV0zHNWZraDmclzuleOLwrL9/m8gG+V34DksCHzzZZmu9lRfhdBXjIN/AdPkOcbAGdmS8Igys1dMkqh+cc3Zu3HU4fGJRt+9ix7XElLK2y0zaTaAtJmgRfx9peL1d/YgKenk9sYE3abJ4g0fOr6zcsFrR8Gq5fRI4o87e8n4Wcp4BVQeRtrl4fYP+NI+qLrMHOnStjmDMIg6srVdY+jKwKBN2Doewk2gay6pSVruSswQI3+MYigjC28ziQ5XK+NiyPw1cCy4MMoGJRCtLDJFuRi8QB3JlL0F1sO7Yio5/ZJycIq/mV77dyuJk59kqpZ7+xm9n/vDS7sSVH2Zb+vqc9f/bxOoOwRei1Z0B3r2qRNcz41nqGyVU34CpsE6Az2SzmRF30P2Tz4LeDNOZJNQSEIMMvJ+r3gc64tlbCgsPQ4zeKE88JCG+hcgDK3/3EUZxe6+xj3EsQZSr9ZvHwZVazor265AfZN90YA+w79ROqS2r6uYejxPmUOJF1keWIfC5xgqBpK2G1vcbaGe1ft5GVbzOCsMjrkMRtBGEmW4fKfWMlzJr1VOmSnXwbVuD5DKn3+c9Zjhj0KNOZcjyMMsJlt4PrHSzTp0Fs20embfd62U5clStjBO/tzyCYKoOwhu0Nq+F44ownSGQQVvipTZ+G6Re1RpSNY2I5YjWHrEIfAFEpCNMd/3g/z2vgYaS5kCCMOHmpLJ8rMgfabA3/1YcR5NkuZ9fK/QN5N73nqIDpscfyL8ZKWEkYJdx5UFVZOORUuNyoU2ONp80FPGImwQfhxf7AHiZ93PNMSUYJyASPBSS6zepUvDIzCU/+BL3C7PMkftWHXgSDXV4H0DsYZIxmWiXw1dDoafKTKYteCVuAXge9dWXGDbNg+gonKdZKRj/DmqSCsAgpfqSwk4Ng88Ym6ik2Lxt6i36ExqaTgZWvQJudBRzIamHnCPIcJ76pN3LekwMs2CpLumyP1aoCw/n2NnNoDOx+eP1DtNAgLPKmvn6lCu7Cu6s+mIO1ooPgUX6HtsP4ziaubDSjTlVxqm1zRRLOkQqsXOJBWJWR93inE0nByieFCfxmRh3/354bKnlt4TjyrIXVutvRfM0P2hnTr7UGYcQ8wwrCENubfdcruSVEieuntn0ani/YnBGMPoSKBpY9qH38tegDGEYWhJVHeLuseThEobWXJN/PEDcXVnvCytrqsNoGMkjF3VbRkS0cdLMoR2eJ8+XFQK9VJHAEez+gaAdptYABY268KK5TDwJgarndlPHTGdE6wKz6rrIOddawxCesmkCc25gN4F4e6144jajyYokCy9w+/bnh8S5u6ahO4hd28mBtXDj9j9HcCUDsoRhYecjInrCeXpf7d3rliEhZ8pBeO53KkkUwiAaQvF7+UO/n+N16rWcoqpUj65327Lh8fxeSmeyx37XIwWCDtpHAro1iw6Qfo7FOHGSNpcD9+NH9O7Ptqey7mOK0c+vu36vsuHEgmzh1Kh+6ckCt/nu7XJUiFjpred44Pc+anZ4sYmPg9jPmJLo40h/+UpYk6Wf4EfXQPpRzcfT8/EEeuS1pyksmBDgd0NaZcfcPQZnaDvadt0Nh/y6w+7qGPC/fbgQW+VzYSPpBWdJzDry6JCUS8vk44Gv3len9Po/gChiYfKhXn17po/Ub8triB/2MK8tOINbbzthYSxvZk/embS+SeDpaByddlytfSLKOsJPNIAxUxKC21/gH2b7t5Jv3aI22hnGVUs+n4fhFtKdT+NtNGUNaWbM+hBFlQZipRz9+DJe3mVeKoClb4qSfHV1cKH3sUDoZLayi2SaLi42zNrFJwQ+12nBITdJg3wJcxYHZ2ngiTIChDA5BG/aV3nPAYEtfXVrSvvzXtA9OTKvkpXc8sFsJOtYhZjpEAj8ww23Kdn/kRczEyWb5sBqYkLgD3mfZcygXwRnAVI86Op1Hf3aJciaLJb8NNq3LtWt+VQFyMdn6WShd4pz1P4Vm2jTFksR4SEjxLqHHcAUt6il4t9LrUALhdcSpfbx+W11c6AvAw+3kUSYKWtl6je3htFLsDnnJaKKczlLuWxiaZ7VcOLa5GvyHuzd15gmEJULo77Y5UFJU2ki7qXA6NmUZMLeEDaOR3KNr4danaWma7fl6Bgdo2yOcUE8JmkzFAIafQcGf6EUl2TI5jX16OYh2hb5mAV8dy/nTu7x0rjG05tFIz0gQhsupl3biECTkG+wgrjRdOC3PDs7qBMotnYS6lVVbwCSRLxWb1E7JzzKJCeUSrBKCK1scfpAP5dhgG0fq6OiP+mMP8YCHc1jU0vUlnzpIurvWdsMDWx4s4Ofni/t79fcsHMhAf1Prb7HiaQ9Sc6d9wrm/lg3Cb7IvNp6Rsozwca3tjOl3VENkDkDtUm+eNIFUSGABeSjn3JeT3+og+Gj+wLpnYp4Jpw+nsbp/lRU4YQqGp56nfoPccnWba2sGfBrSFywpK30AzMa35BhwdeX6UNMSfmnsCaM/kieCgCAgCAgCggAVqG7i/WLCLUFgHIGRYDi0PuWb8ZHJF4KAILD9CEgQtv08FAoEAUFAEFgLAujeAFinv5ZRSaeCwKIQMAHVozqmLnVGu5EgbFHoSzuCwFdHQIKwr85hoU8QEAQEgaUhgJSdFIf5LK1raVgQWBYCoLyMX9prBgPLteiS2GUNW9oVBASB7UJAgrDt4peMVhAQBAQBQUAQEAQEAUFAEBAEthwBCcK2nIEyfEFAEBAEBAFBQBAQBAQBQUAQ2C4EJAjbLn7JaAUBQUAQEAQEAUFAEBAEBAFBYMsR+B/tqG0f2v+cHAAAAABJRU5ErkJggg=="/>
          <p:cNvSpPr>
            <a:spLocks noChangeAspect="1" noChangeArrowheads="1"/>
          </p:cNvSpPr>
          <p:nvPr/>
        </p:nvSpPr>
        <p:spPr bwMode="auto">
          <a:xfrm>
            <a:off x="155575" y="-2889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00025" y="1989138"/>
            <a:ext cx="8785225" cy="5762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1600"/>
              <a:t>首先利用该论文所在期刊，确定所属学科领域为</a:t>
            </a:r>
            <a:r>
              <a:rPr lang="en-US" altLang="zh-CN" sz="1600"/>
              <a:t>”Materials Science”</a:t>
            </a:r>
            <a:endParaRPr lang="zh-CN" altLang="en-US" sz="1600"/>
          </a:p>
        </p:txBody>
      </p:sp>
      <p:sp>
        <p:nvSpPr>
          <p:cNvPr id="123909" name="TextBox 6"/>
          <p:cNvSpPr txBox="1">
            <a:spLocks noChangeArrowheads="1"/>
          </p:cNvSpPr>
          <p:nvPr/>
        </p:nvSpPr>
        <p:spPr bwMode="auto">
          <a:xfrm>
            <a:off x="2699792" y="115888"/>
            <a:ext cx="6444208" cy="5762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CN" altLang="en-US" sz="1600" dirty="0" smtClean="0"/>
              <a:t>查找过去已</a:t>
            </a:r>
            <a:r>
              <a:rPr lang="zh-CN" altLang="en-US" sz="1600" dirty="0"/>
              <a:t>发表论文被引频次在所有</a:t>
            </a:r>
            <a:r>
              <a:rPr lang="en-US" altLang="zh-CN" sz="1600" dirty="0"/>
              <a:t>SCI</a:t>
            </a:r>
            <a:r>
              <a:rPr lang="zh-CN" altLang="en-US" sz="1600" dirty="0"/>
              <a:t>或</a:t>
            </a:r>
            <a:r>
              <a:rPr lang="en-US" altLang="zh-CN" sz="1600" dirty="0"/>
              <a:t>SSCI</a:t>
            </a:r>
            <a:r>
              <a:rPr lang="zh-CN" altLang="en-US" sz="1600" dirty="0"/>
              <a:t>相应学科论文中的位置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79388" y="2852738"/>
            <a:ext cx="8785225" cy="5762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1600"/>
              <a:t>利用</a:t>
            </a:r>
            <a:r>
              <a:rPr lang="en-US" altLang="zh-CN" sz="1600"/>
              <a:t>ESI</a:t>
            </a:r>
            <a:r>
              <a:rPr lang="zh-CN" altLang="en-US" sz="1600"/>
              <a:t>的</a:t>
            </a:r>
            <a:r>
              <a:rPr lang="en-US" altLang="zh-CN" sz="1600"/>
              <a:t>”BASELINES”</a:t>
            </a:r>
            <a:r>
              <a:rPr lang="zh-CN" altLang="en-US" sz="1600"/>
              <a:t>功能区打开</a:t>
            </a:r>
            <a:r>
              <a:rPr lang="zh-CN" altLang="zh-CN" sz="1600">
                <a:latin typeface="黑体" pitchFamily="2" charset="-122"/>
                <a:ea typeface="黑体" pitchFamily="2" charset="-122"/>
              </a:rPr>
              <a:t>百分点</a:t>
            </a:r>
            <a:r>
              <a:rPr lang="en-US" altLang="zh-CN" sz="1600">
                <a:latin typeface="黑体" pitchFamily="2" charset="-122"/>
                <a:ea typeface="黑体" pitchFamily="2" charset="-122"/>
              </a:rPr>
              <a:t>(percentiles)</a:t>
            </a:r>
            <a:r>
              <a:rPr lang="zh-CN" altLang="en-US" sz="1600">
                <a:latin typeface="黑体" pitchFamily="2" charset="-122"/>
                <a:ea typeface="黑体" pitchFamily="2" charset="-122"/>
              </a:rPr>
              <a:t>列表，找到</a:t>
            </a:r>
            <a:r>
              <a:rPr lang="en-US" altLang="zh-CN" sz="1600"/>
              <a:t>”Materials Science</a:t>
            </a:r>
            <a:r>
              <a:rPr lang="en-US" altLang="zh-CN" sz="1600">
                <a:latin typeface="黑体" pitchFamily="2" charset="-122"/>
                <a:ea typeface="黑体" pitchFamily="2" charset="-122"/>
              </a:rPr>
              <a:t>”2008</a:t>
            </a:r>
            <a:r>
              <a:rPr lang="zh-CN" altLang="en-US" sz="1600">
                <a:latin typeface="黑体" pitchFamily="2" charset="-122"/>
                <a:ea typeface="黑体" pitchFamily="2" charset="-122"/>
              </a:rPr>
              <a:t>年的论文基准线</a:t>
            </a:r>
            <a:endParaRPr lang="zh-CN" altLang="en-US" sz="1600"/>
          </a:p>
        </p:txBody>
      </p:sp>
      <p:pic>
        <p:nvPicPr>
          <p:cNvPr id="124934" name="Picture 6" descr="C:\Documents and Settings\Administrator\Local Settings\Temp\mx31C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829175"/>
            <a:ext cx="91440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912" name="AutoShape 5" descr="data:image/png;base64,iVBORw0KGgoAAAANSUhEUgAABC8AAAC3CAYAAAAyy3QAAAAgAElEQVR4Xu19b6hWx7X++KnQG1AEbShUKdzaFnrQ5ibFS0kNntBAiNxKFe8J3g9FtD0fDk2qlBs89nDxSKQc24AfTqpIvSTkNEhJuUqhrSfEhlJpQlAOhWLbWxRachWCQj60/eIvs/Obt3PmnZk1e9797r3W7OeF4Mk7s2ev53nWzKy19p93zf0PPgofMAAGwAAYAANgAAyAATAABsAAGAADYAAMMGVgDYoXTJWBWWAADIABMAAGwAAYAANgAAyAATAABsBAxUBVvJiYmAAdYAAMgAEw8AEDKysrFQ+lr4vAWZa7Q0/oKZEB+K1E1cI2Q0/oKZGBvvitRG1cm7VWg+LF+fPnS8AEDGAADICBbAYuXbqk5ubmBsWLUtdF4Mx2EZYHQk+WsmQbBT2zqWN5IPRkKUu2UdAzmzqWB/ZFT5bk1zTKaIXiRU3i0B0MgIFyGejLJgacZfkw9ISeEhmA30pULWwz9ISeEhnoi99K1Ma1GcWLElQEBjAABhploC+bGHA26jadDwY9O5egUQOgZ6N0dj4Y9OxcgkYNgJ6N0tn5YH3Rs3OiGzAAxYsGSMQQYAAMlMVAXzYx4ITfSmQAfitRNVyph9/CbyUyAL+VqFrZNqN4Uba+QAcGwEAGA9isM0hjfAj0ZCxOhmnQM4M0xodAT8biZJgGPTNIY3wI9GQsTk9N8xYvHn744VV0HD16VO3evdtL0c9+9jOl2+3P22+/3Sqdi4uL1fmmp6fJ89rYcu1888031bPPPqu+9KUvVbx8/vOfV4899phKGa+OrSQYdAADYGAsDIy6Wd+8eVO98sor6sc//nG1PvrWz7feeqtas/Sa8MgjjwzhiLWnjJ9CjCSczzzzjHryySfV+vXrU6Ct6sMdp23su+++q5566qmk/cQlgjvO9957T335y19eZbbWdf/+/bU05Y7TgNFaXr9+Xb3zzjvVWpASI9hEcMd548YN9fTTTw9p9/3vf189+uijyZpyx6nX4suXL1ca6rjviSeeqP6r++GOU+Oh9qUUzF3jNHH2uXPnKnN9864POFN4KEFPLvFQCpduH70nzs/Pq+9973tDh7v5KpW/vvzyy+qFF14YjGNiS+PrpqHuPpSDa9zHBO+8eP/996uE/MCBA0ovAG+88YZ64IEHhux5/vnnqwVdf0J9QiA0ob6gvS7ougUB4wA5AprChU5MtmzZUv2c4te+9rXgAuliqWtrXS7QHwyAgdEZGCX4MmunbcWJEycGwa7erF599dVqXdXf6+KGXmf37dtXJeZUOzV+HfSccZok3saTk+jq4znjdPX61re+pX75y1/WTnQl4PRd7NDaPPjgg3XcVoSeJlbQPvuFL3xBffzjH/fGUDHg3P3Wp6fxwzqacsZpdNRx7ubNmwfJfc5axBknte/UmaBd4rTt9MX6fcFJ8VCKnlzioTp82n3NGvrDH/5QTUxMDA3j+jCVv+ocU8eWbgFZF5pffPFFNTs7m3UBKBffuI6LPjaiSdKE6uTcd3VQFx/Wrl07qLzXKQZoh/vOd77jrTaNC6wZlxI/dn7fsaaqVQf/uDFifDAABvIZGCX40puR/ugrc77ipllDTAHUvnqp1xCqnRq/DmrOOPVVhE9/+tNVgdvlqA7GUZN6im9KL6rdxvLaa69VBS39ydlPOOupMemLHc8991xd+Yb6c8dpAlIzx3MBc8epY5/Pfvazq4oyuvjmu4oY44AzTl/MlxtDSsAZ2pfq+HCXOKmkvc56TGHmjJPigcJmt3PGSe3PbeGscx67ryk2fPWrX/XujXWLF6aY446nY4uHHnqoKsCW8CGLFyaY9hGrSde3Pecs5EawnABtVOJz7DXnNFfF7Cupuk2P2QWWUbnA8WAADAwzMMpmra/s2I826LVB32psAnoqGKbaqfHr6MkZp4tD85JztVOPIwGnLnT99a9/HTz+mLOfcMZpF6C0jlu3bvVeaUrxX844zR1DboyQgsvtwxmnD4/W+E9/+lPtRyo44zR3F9t65q5FnHFS+04d/+0SJ5W09wUnxUMpenKJh+rwafrq9fJvf/ub+sMf/lBdtPAVu+sWL/TYbvFcn+c3v/lN7cczczC1dUxS8cJcDTK3zWnj7E3Ktxjo6s9PfvKTwfM3WpgvfvGLVYXeFC5skDpQ08f86le/GrxDw90sTP+f//zn6gc/+IFat25ddXuM+ZhgL3ZuU2jQ/5r+5nYafauuO5YrhP3skH2rt9vPcGbei6Gf//Q9r5SKWTu1vuVH2+g6uO9c2p7Y2G05GM4DBiQyMErw5eLV8963ltnJqb2G1g2u3PHr8C0Bp1nH9HsDcq/ac8dpbmXOvRhgNOeM07fv6z005V1Vrk9zxmn2Y12g0c8fh95pkzJPOeP02Z97dY8zTv08vb54pz/638985jPqox/9aO0CjT6eM073jgRfrJzis13jtG1M3UtzL2h2qSeFs047pasUnMZncwvHTeKkONXtem/4j//4jypX0++58l2cySlemHdLmZsOdAF2ZmZm1R1yVH4Yy6PtXNbOx/VeXiefTuEo1CepeGEWb/vFc/qW3q985SsVGb6Jb6rV+j0Yf/nLX6pHS6irj+auBp2c60/oGF1E0dWq5eVl750fdc9tP2NsbvOOXfXSffTjNKbY4T6rZIIXTe7vf/97pf8/dNU1FbMpWLhXcWPnosYexXFwLBgomYGmNjFzFVYv8OZuDCqgotpt3n3j19FFAk57o8x9aSd3nCaICe2nqZpyx6lx6MDqz3/+c5XIxV5oG8PMGacdT5i7TWIXOqTi9Nmd+1gQZz01Tjcg77roNo59xX4XRCjelLAOUUl7nf2Vwtul31I467SXgpNLPETxafbBK1euDF7mbor72qfs9wXlFC/0+OblnTpm2rBhw1CxlcoPU/NoNx+vm0+ncOXrk1S80AfaQP7+97+rn/70p4NbUKiqpf2GcVMUSFlAUkWLnT/l3AabFtkUZChC7YVe97WvrsReuEZhqts+yrkojGgHA31loKmgRN++p6/S2W/ep9Y+qt3WxDd+Hc2k4LSTh9CzoW0kgePQU4+pr+aaZ1Gp/VQqTp/duY+PcvZbV79R3tfCGaerp77I9bvf/a7TOxLGMT9NIqDX8I985CPqu9/9bnXhKufqrgQ9zd3F5s4haTippL3O/krtpV3qSeGs014KTi7xEMWnbte2fvKTn6x++EF/zD7heyWBbo/lzr7z2S889/2YBpVr2mOm5NGmf04+ncKX2ye5eGHeuKyDDQ0kJdgyz92YN+pTAthX2GxDKdF8i1Gdc9uFCH13SOxtrPpc9l0Z5jzUXSUGT8hhXGFCmOs4HMVnjsPgGDDQBwaaCEr05qHvjHJvi6eCJ6rd8B8av44+EnAaPF0ngePSM7RO2/tlqqaS9NSYzMvF6r7fgzPO1PmboilnnK79bhEuBZ/pwxmnuYJpfNROCkryW1cvE/O7V4JTdO1ST9u+1LmYWzDmjJPiIUVHDvMzFQeXeCiVV3Ph2dffLjbUyfncsWJ+nZIf1smjzbnr5NOpXPn6JRcv7DeY6oHsZ499BLk/KZoiAPUTcSEh3O9zzq0x+QoRPmdw3zmhz28XLzSOT33qU95neV1b62L2HR86FzX2KI6DY8FAyQyMGpTo9fL06dOrnjPUhYzdu3eTvyZi5njsre+x8evowh2nb/3NuWWbM05OxYtx+63PN3VyuH///jpuO/K7A8aJM2X+poLl7LcuhtxHRvQ4nHGGEmA75itNT1Modn9uUQJOKtktZX5SOOu0U7p2OT9TcHCJhygeTbt+9cDdu3dX3ZGr20zuGntHWp1CW6wvlR/m5tEGY0o+ncpXreKFqS7bVVdTgbbf8WD/xq5dLfI9T6MNcO8o0M/LaJJ08GLf3WF+Hu+3v/3t4Jmg1OJF6rltWwwmtxDhC571pvWNb3yjut3Ht8hr0fR/3/zmN6vbDH/9618HMdTF7HIQOxc19iiOg2PBQMkMjLpZ+15OaNYY6nfmqXbNe2z8Orpwxqkx6s+TTz5ZPVIxyu+Uc8bp22PsvbIkPfU7oKampgY/r6lvUf/EJz6x6hnfFLyc9UyZvykYdR/OOG0M+pER/UJdXZzN+XDGaeJe82jwKIk9Z5xaN/OrBF2/aHaU/dP4Xyg3KWV+UjhT21Pma5d+m4KDSzyUwqXOrfWjZ9/+9reH9j3bZ+33zvhyZ+qur5D/Gxup/LBuHm3G1Tlqaj6dwleoj/fOC9+VIE2UCR7dl0+6g5tfDvnFL36htFA6+NTvyNC/DGIquWYs/SKRr3/964OX2RlC9ZihXxvxCWlsoM797LPPrjLX/BSsLqJoZ7lz586gMOEjTXOjX773xz/+US0tLVVd9IZtP9Ouv7NflqLx65f1ubwa56uD2R7DHO87l+ugLp+jOA2OBQOlMzDKZm1eouty5D53aJ4tDv0aQag9dfwUjTjj1OuixqqfL9cF4yeeeELporb9M7QpGHUfzjhdDHWurLjHcsap/fny5cvVSzr1R78AfMeOHcXqSc3vFN/lrKdtv56rH/vYxwbPb6dgs/twx2kuEum1SL9z5/HHH6/Worofzjj1uqPvavvc5z6nPv/5z6/6ZQJpOFNuiS9hflI4qfZUXbv22xgOLvFQCpf2I2e6vx37uW0p44UKGKm6h3JPfW5d/Ajl8L482tirz52aT6dgDPWJPjYyysA4FgyAATAglYFRNmtJmIFTklq0rdCT5khSD+gpSS3aVuhJcySpB/SUpBZta1/0pJng3wPFC/4awUIwAAZaZqAvmxhwtuxYYz4d9BwzwS0PDz1bJnzMp4OeYya45eGhZ8uEj/l0fdFzzDS2MjyKF63QjJOAATAgiYG+bGLAKckraVuhJ82RpB7QU5JatK3Qk+ZIUg/oKUkt2ta+6Ekzwb8Hihf8NYKFYAAMtMxAXzYx4GzZscZ8Oug5ZoJbHh56tkz4mE8HPcdMcMvDQ8+WCR/z6fqi55hpbGV4FC9aoRknAQNgQBIDfdnEgFOSV9K2Qk+aI0k9oKcktWhboSfNkaQe0FOSWrStfdGTZoJ/DxQv+GsEC8EAGGiZgb5sYsDZsmON+XTQc8wEtzw89GyZ8DGfDnqOmeCWh4eeLRM+5tP1Rc8x09jK8EPFiz179rRyYpwEDIABMMCZgbm5ucq8iYkJVfK6CJycvbC+bdCzPmecj4CenNWpbxv0rM8Z5yOgJ2d16tvWFz3rM8PvCK3VmvsffPiZBovAABgAA2AADIABMAAGwAAYAANgAAyAATDwIQMoXsATwAAYAANgAAyAATAABsAAGAADYAAMgAHWDFTFC317ND5gAAyAATCg1MrKSkVD6esicJbl7dATekpkAH4rUbWwzdATekpkoC9+K1Eb12at1aB4sbJyvgRMwAAGwAAYyGbgv/7rkrKffSx1XQTObBdheSD0ZClLtlHQM5s6lgdCT5ayZBsFPbOpY3lgX/RkSX5No4xWKF7UJA7dwQAYKJeBvmxiwFmWD0NP6CmRAfitRNXCNkNP6CmRgb74rURtXJtRvChBRWAAA2CgUQb6sokBZ6Nu0/lg0LNzCRo1AHo2Smfng0HPziVo1ADo2SidnQ/WFz07J7oBA1C8aIBEDAEGwEBZDPRlEwNO+K1EBuC3ElXDlXr4LfxWIgPwW4mqlW0zihdl6wt0YAAMZDCAzTqDNMaHQE/G4mSYBj0zSGN8CPRkLE6GadAzgzTGh0BPxuL01DQUL3oqPGCDgXEz8Prrb6nJyWm1vLyodu58hDxdrP+xY4vV8fPz56p/799/mxzv1KmX1ZEjL6iFhWfU4cP7h/rfuHFTXbnyjjp4cPdQG6fNes2ahwf2+XDb7RQ3uq89Rhc4XRts8g2WmL4pfLjHd4Ez5KCU/fq4XB66wBnSsw5Ow5WtW+z4LnBSC07IXooHKThT1plYn1gbRz3NPMxZc0PzlxPOOnq6HLjHuvOXK87QvkKttyGuOOGk1id3n6U07TpOqIMnp69v3ZWqZw7+cR9DrRF2nBOLW6m5hxd2jltJjA8GesLA7dvvqdOnX60KDUtLJ9TU1FE1O3tAzczsUxs3rh9ioU5/Ksgwg589+5o6dOiEunnzktq8+Sl15szRoSLF9PTzanHxOa8qnDYxOzl0E0Vf4kglk10FJSlJnLEthoEKQH0boRQ93YSpLg9t4ozpOYqf+pJGd7w2caYs26k6UfOVK07K7liiH2qzx+SmZ6yAGNLa+ElsveaCs66eMUw+3FxxUripdnct4IIzZY2ydXL3SAq3RJwxTkJzuDScdfyiyb4p++GoMQLuvGhSMYwFBsDA4KrxtWuvqK1bt6jr12+obduerpiJXcVK6Z9avLD7+Y65ePFNtWHDOrV9+wTr4gUVVFDtbmDJITmqa7MvOK4bmHAJSijsVDuVJHaBM8XmlIKErSk1Zhc4Qz4XS2YpHFQ7F5yUnZRf+rjjXLwwtqXgluq3riZUgaJO0UaK36boG8PNBWdq2Bnya4oHaTjrxgemf0k4U32izX5115iUuYc7L9pUEOcCAwUz4CsWxIoOdfo3Uby4detddeHCZe+jJNw2MSqooNpRvPiQAS5BCaUX1U4liV3gpJIaX/HJzGPTlvIYGNdkNxV/iAff7dvmuy70pAoNTejpcsYFJ7VeUn5LzV9uOEOFYQpHrPDBab2lfJnCSenNVU+q0OripniQhhPFC34JRso+6RY3bBShR4FRvOCnNSwCAyIZqFOMMMmY/tf3vHvouUwq2Yk9NqIfFzl5ckatXftAkF8umzUVVLjJLNWfQ9JA2RhL8lKKV77xpehJcWPaQzx0gTMlKKGKLiljcCxeUHqMmjx1oSeV+FBaUu2c52fKemrzU0ISSK05oQJHjAdOfhsrtKRiD3HAGecouDnECeMIfqn1WpKe4+BnnGPW3eNTC6QoXoxTNYwNBnrEAIfihabb98JO/VJQ/TEvEA291JPTJuarRqcWdajgugucqQFjDHdsI5SWHNmFO4obd25xCDJHDUokJ0eUHlQA5kuWbX/oYn7GtqqU4mFMT3O8jVH/zQUntV76uHHXKQl30tgamb/diwcxHJRfc9GTspNabym9ueLMwW3WInducpqfo4bR1HotRc9ReejieCpOoNrdvRLvvOhCRZwTDBTMAJfihUuxeTHo8ePTVVPs7gxum5jNaSzArhNIdxWUpAaMdbHEkiYpelLcUO1d4KSCDqo9ppsbsJi+XeCkEpkcHG4SqRNGmy8uOF0dUjSl+nDDSc2t0JZdZ53ipGcswa3DBfdicWxe1sHpG4eznqPg5lAUH0eITOktQc9x8DLuMevsBTFbfHsG7rwYt3oYHwz0hAGuxQt9l8XevY+rTZserJRwCwL6O27PmscCzFBiZxZ4g8/ndl3ipAIIX9CVegz3ZHcUPSm9dXsXwVcsMKGCFpuPOhp3gXOU4kUqD1yThjraUEUcrklgynpJ+QDFExe/HRUHNW+54QzNP0oviiduOEP2hkLP2K97cSsuNhE+U3pL0LMJHtoeYxwxAu68aFtFnA8MFM6ACQJTfj3ELiKk9PcVRlLovHp1Rd25c1ft2vXooHvpxQsq8OKU7FJBBdUuLZgOJXgUTqq9i+CrTmIQm6vuOLGApwucKfPJV2BKLVz4jpWEkyrMxdq54KyLwdWM4/xM2R/r4pC03tZNnKj5WkJSn7LWloAzZT6XiDN1zrfVbxwxAooXbamH84CBnjBgHs+Ynz+nlpZOqKmpo2p29oCamdmnNm5cX7Fw7Nhi9a9+hCOlv+577977at26x6rj7t59I/rCTZtqfdzCwkvVueyP1MdGqMCxTrDWRdKQspFRSUAdjJqvLnDGpnusCGdjq8tDFzgpGw0PdTSjxuwCZ0jPmF4UDpsb/Xfojeq6bWJiQq2snO9kF0nFkaK17uOOx0lPan2l2mP+IAkntQ75dDTccMGZ4rcpOEN+zQVn3UWhr8UL12elrEN19eXUPyXeS9k3QlrhsRFOasMWMFAAA/rlmJOT02p5eXHwgkwDyy5emO9i/U2y59JC/eqI7q+LFDt2PKS2bNk8xCr3F3bGklw38TH/H+Ok683a1tFnJ4U3td1NBLkEmZT9rqYhLUPjtI0zpCc1X9320AtoQ/O9bZzUchzSI5WHkM6ccMY0q6sn1yKNq7MvybP7cJ+fIb+l9KqzDvk44OK31PyjcFI8ccFJrU+UX5ukPuTbUnFS/i9lHaqrL6f+seKFz077UabYWos7LzipDFvAABhgwUBpm3WIVOBk4W6NGQE9G6OSxUDQk4UMjRkBPRujksVA0JOFDI0Z0Rc9GyOsw4FQvOiQfJwaDIABngz0ZRMDTp7+l2sV9Mxljudx0JOnLrlWQc9c5ngeBz156pJrVV/0zOWH03EoXnBSA7aAATDAgoG+bGLAycLdGjMCejZGJYuBoCcLGRozAno2RiWLgaAnCxkaM6IvejZGWIcDoXjRIfk4NRgAAzwZ6MsmBpw8/S/XKuiZyxzP46AnT11yrYKeuczxPA568tQl16q+6JnLD6fjULzgpAZsAQNggAUDfdnEgJOFuzVmBPRsjEoWA0FPFjI0ZgT0bIxKFgNBTxYyNGZEX/RsjLAOB0LxokPycWowAAZ4MtCXTQw4efpfrlXQM5c5nsdBT5665FoFPXOZ43kc9OSpS65VfdEzlx9Oxw0VL/bs2cPJPtgCBsAAGOiEgbm5ueq8ExMTquR1ETg7ca+xnRR6jo3aTgaGnp3QPraTQs+xUdvJwNCzE9rHdtK+6Dk2AlscWGu15v4HnxbPiVOBATAABsAAGAADYAAMgAEwAAbAABgAA2CgFgMoXtSiC53BABgAA2AADIABMAAGwAAYAANgAAyAgbYZqIoX+vZofMAAGAADYECplZWViobS10XgLMvboSf0lMgA/FaiamGboSf0lMhAX/xWojauzVqrQfFiZeV8CZiAAQyAATCQzUBfXtwEnNkuwvJA6MlSlmyjoGc2dSwPhJ4sZck2CnpmU8fywL7oyZL8mkbh10ZqEobuYAAMlM9AXzYx4CzLl6En9JTIAPxWomphm6En9JTIQF/8VqI2rs0oXpSgIjCAATDQKAN92cSAs1G36Xww6Nm5BI0aAD0bpbPzwaBn5xI0agD0bJTOzgfri56dE92AASheNEAihgADYKAsBvqyiQEn/FYiA/BbiarhSj38Fn4rkQH4rUTVyrYZxYuy9QU6MAAGMhjAZp1BGuNDoCdjcTJMg54ZpDE+BHoyFifDNOiZQRrjQ6AnY3F6ahqKFz0VHrDBwLgZeP31t9Tk5LRaXl5UO3c+Ej3dsWOLVfv8/Lnq3/v33x7qX2c8ffCpUy+rI0deUAsLz6jDh/cPjXfjxk115co76uDB3UNtnDbrNWseXmWfjxvTQfe1291jTT/ThxNOG6SLI6UtxhMnnKPo6TqqyxNXnD6ftXmo49OaA0k4Y74raX6m6GX6UHq7azwnPUNrqW/uueup/n8p61AdnKH5GcLKUU9fAELNP3fuStk/KayS19toIFmzkfP+WRMKy+4pe0buOoTiBUvJYRQYkMvA7dvvqdOnX60KEUtLJ9TU1FE1O3tAzczsUxs3ro8C8wW/OeOdPfuaOnTohLp585LavPkpdebM0aEixfT082px8TmvPVyCL18SH0rsXe5i/TgXL0IJUGwjpHgqQc9Q8mQHolxxUvqE2n3JIafiha9YSCV6pl3S/EzBafep25+L37rFh5iWoQKN+73NhSScVOIRKzBzwhkKOFLmH5VYScBpfNq9qOHzU+7rbZNRsS/OkKJnkzyMa6yUPcCeX/rv1L3TjgHwU6njUhDjgoGeMWA2hWvXXlFbt25R16/fUNu2PV2xEKv424Gj7+6BOuPZG5Nvk7p48U21YcM6tX37BOvihc+4WCIYCyh9gRi3zdrYH8ORgtEN2LjhtHXN0TPEExecucWK1IRQCk53zqX4Lsdkd1Q9qeO56EnNS18iSB3DUU/K5pR26cWL1KJGCTip+UfpzXF+jhJWc98/R8HG5dhUn6NiPkorFC+4KA47wIBwBnzFAt93ocTcLXLkjBcrXty69a66cOGy91ESYxPXzZq6WkQlR247N5zURkYlD74Cjf6OG86QnanJLrWh63EmJibUysp5NquJ7XupgU1Ib656huxN8WvfsVJwUnpS7RxxUmttaP+ScucFtQbF2s3+avq4mDnqmbIQUn7qjiEVZ2wf9XEgGWdsnnKPh1J8VlKf2Pyi1tuQViheSPIA2AoGGDOQU2ywA6Umihexx0b04yInT86otWsfCLLIcbOmFveUxJ7zZk0lt6ME2yXpGeOJI06fbnWSBGnBtGtvql+XXLxwsXFeh6ikXSfqsWK8tPlZt+CdUrThvA7FQqfQ3A3pLRVnn4sX0uYn41C/tml198YUrVC8qC0DDgADYCAUyKQUIEY5NhY8mnF9L+zUL/3UH/MC0dBLPbkFJfaVrtizq3UDUS44Y5ua6ycxjCGeuOB0i3S+eVJHXwlJYChQdgMTl4tYEslNz5CtdfxaUvEiBVeoQOXTmaOeKfbHCsqScdprLrWn+Hyfo54p0ZrPr20dpay3FFZqDy3lThoqdihFT0pvDu3UnlG33awxKF5wUBc2gIECGPAVFlKKDSZ4Tyl8pI5n02le/Hn8+HT1dezuDM7Bl1nkQ8F1nZfMccDZBA7ftLHH5YAzNLVT9UzhiSNOKlA28z2WCEoIpqngK1TEkVakSfFDH1a3WMXxRbNU0p6CvQScFA+S11tqHaawS9lX6uCkMHPcV+qGyilztwScdXlpo3/dvbGOVihetKEgzgEGesAA1+KFvsti797H1aZND1Yq2Ha6NnPexOxkN+ROkl58aLj3YUnFITmYTtUzhSdufhsrXFABs6SkPhRslTA/U3Sigk2qnZvfhgpNFA6qXQrOFM1d3y4xqZeoZyzETFmPfejbOdsAACAASURBVH04+m3dUFri/lkXI8f+OXtjHa1QvOCoOmwCAwIZMAtPnV8HsRMV/feovzbi0nb16oq6c+eu2rXr0UGT9OIFlbDHgkvTxjUoiQVZKQGYm3xwxRlKkmKJeyyx4IQzVaccDoCz/Y2h7pyM3YEgYX5SiatvjlLHcPLb3DUm5HkoXvB6QXLK/p8aQ3D02yZWQHe+loqzCa5yxmgqBvDFCHhsJEcRHAMGwECQAfN4xvz8ObW0dEJNTR1Vs7MH1MzMPrVx4/rquGPHFqt/zSMc+u97995X69Y9Vn1/9+4bgxdqpowXk0OPu7Dw0qpz6f4SHxuhNoNQe+h7rpt13USJCtQk4vRt2FJwUkmcnTjpv2M/ocz5SmAqThtvnbuJuPhtCs5YsYI6ngtOe36lrKVun5JwUj4b44qjnrEYIXW/kZrsUn5J+b00PVPDc6l6puLrsl8dnxsl1sGdF12qjHODgQIZ0C/HnJycVsvLi4MXZBqYbvEidJuYHejHxovRp4sUO3Y8pLZs2TzUjfsLO11eYklebAMopXhh8+G7O8cIzPUdCU3pGUosuASZ1Hw27Sn+7NNUCk6q2EQliNJwxnSN+T4XnG5RLVRY6xtOlwdqHeOmJxVepVwU8PmCFJzUekz5vRSclM7Uelwqzrq8NNE/1eeoPZCKdVC8aEItjAEGwEARDPRlEwPOItx1AAJ6Qk+JDMBvJaoWthl6Qk+JDPTFbyVq49qMx0ZKUBEYwAAYaJSBvmxiwNmo23Q+GPTsXIJGDYCejdLZ+WDQs3MJGjUAejZKZ+eD9UXPzoluwAAULxogEUOAATBQFgN92cSAE34rkQH4rUTVcKUefgu/lcgA/FaiamXbjOJF2foCHRgAAxkMYLPOII3xIdCTsTgZpkHPDNIYHwI9GYuTYRr0zCCN8SHQk7E4PTUNxYueCg/YYAAM4EoggpKyZgH0hJ4SGYDfSlQN+yf8Fn5bFgNy0KB4IUcrWAoGwEBLDCAoaYnolk4DPVsiuqXTQM+WiG7pNNCzJaJbOg30bInolk4DPVsiGqdJZmCoeLFnz57kg9ERDIABMFAqA3NzcxW0iYkJVfK6CJxleTD0hJ4SGYDfSlQtbDP0hJ4SGeiL30rUxrVZa1X9VGoJYIABDIABMAAGwAAYAANgAAyAATAABsAAGCiTARQvytQVqMAAGAADYAAMgAEwAAbAABgAA2AADBTDQFW80LdH4wMGwAAYAANKraysVDSUvi4CZ1neDj2hp0QG4LcSVQvbDD2hp0QG+uK3ErVxbdZaDYoXKyvnS8AEDGAADICBbAbwgqps6lgeCD1ZypJtFPTMpo7lgdCTpSzZRkHPbOpYHgg9WcrSa6PwayO9lh/gwQAY8DGAzbosv4Ce0FMiA/BbiaqFbYae0FMiA/BbiaqVbTOKF2XrC3RgAAxkMIDNOoM0xodAT8biZJgGPTNIY3wI9GQsToZp0DODNMaHQE/G4vTUNBQveio8YIMBMIArZAhKypoF0BN6SmQAfitRNeyf8Fv4bVkMyEGD4oUcrWApGAADLTGAoKQlols6DfRsieiWTgM9WyK6pdNAz5aIbuk00LMlols6DfRsiWicJpkBFC+SqUJHMAAGUhk4dmyx6jo/f6769/79t8lDX3/9LTU5Oa2WlxfVzp2PDPWn2t0DTp16WR058oJaWHhGHT68f2i8GzduqitX3lEHD+4eauO4Wa9Z83CUx1C7/t7+2FpIwmnjiPmTr58knForg6EEnKGJT+kZa+eoZwpOai1057AknAa/Tzd3DTJ9jX9LwxlbU+35Kx2nralvLQqtU5L0pNYhe16XMD9z1ilJelKBZin7CoWTezu1J7j2h+Yefm2Eu9KwDwwIZCAlCbt9+z11+vSrVaFjaemEmpo6qmZnD6iZmX1q48b1imr30XL27Gvq0KET6ubNS2rz5qfUmTNHh4oU09PPq8XF57ysctqsqeAq1u4raNjfScHp4ogVanxBthScJvExGCTjpJYrGxvlp1KTBgqXmxi5xQ1Ofkvp6fpuSuIrsXiRW0TWfEjTM1ZIjc1fKThT95UQD1JwUnOXWqdKxSl1X6H05N5eN67x5RG484K7yrAPDAhmIKV4Yfpcu/aK2rp1i7p+/Ybatu3pCrUObql2Hz32eX02XLz4ptqwYZ3avn2CffGCSgJS2339OAYlVCAVwhtLKoCT1yJCaUy1c9QztA65xbQYNsnBNJXUu/xwLaJSM4XCKW0diuE1WFKSfIl6UuuMu9dInp8pOrvFVInFReCkVjC+7Tl7I+684KsnLAMDYhmoU7ywg3yq+ECNGzv+1q131YULl72PkhiiOSZHowTNoYRfIk4UL8KPD3HUMyepp5KKUnCWlBxR61MoMdLfS9LTxuErTMXapeCk/LKU+Vl3bULxQqmJiQm1snJebExaShG1GAH+PxDqbozQ3EPxojRPAB4wwIABqsigTfT1GbV4EXtsRD8ucvLkjFq79oEgQxyDTCo5yGmXiNNXvLCvEOp2N6mQgpNKCiTirJsgmDUhdscCRz1Di4mtaaq+nIuoMT1T1nufvpL0jBVhYomRpCKNq1Gpd16krE2x+SvVbyncpRZpKNwl6ckg/K9lQu7eiOJFLZrRGQyAgRQGUoLZcRQvtG2+F3bql37qj3khaOilnhw3sZzihJ3om7+lvrAzljS4PiQh+KI261CRxi7OSMCZmtTbuHzJk93OcX7G1sPQOkglhVJwUvOvpKSewhJrl6Sneydk7P/d+SoFJ6VlKfMzJVYzGrrrsP5/qXpSuCXvnxQ2ae3UXMOdF9IUhb1gQDADXRYvXNrMiz+PH5+ummJ3Z3DcrEcpXoQS/1JwUoUAKTgpHFQ7R5ypSX0Imwmm7XZJOENXbiktJSUNKVh8xTjznSQ9qYRXevEiRUuqj0Q9qeTJLdBImp8pIWRf7jApdR1K0Zhrn1HmHu684Koq7AIDghngVLzQd1ns3fu42rTpwYpR2zbXTo7BF4oXH2oW+sk+aY8ZUAmAL8iijuHotynLV13floIzppdZc3z8SHtRHuWXoeIpihfnU6ZHq31S/JLSW8r8jCWyKTxIwxlypNL0pCZMaL8pRU8KP7d2X/EiZKO7N6J4wU1N2AMGCmCgTvGiyV8bcam7enVF3blzV+3a9eigCcULnreD1ilQUMEn5ySQChhRvPjHLHa5khJkpmoc8uMScfo4kYLTtyXXKbxJxVn3yqgknJR+scKbJJyxcJJap0rBaS5a+S6A6LaScEpKH1LmYCgGQPFCktKwFQwIYODevffVunWPVZbevfvGqhdkHju2WH2vH+Ewj3PMz59TS0sn1NTUUTU7e0DNzOxTGzeuJ9spKrQdCwsvVeeyP318bERCEkgFUqFEzz5OKk43uKK4kICTCpp1eyiYDBU/pQSZlH4uN5L1jM2/WJFRctJABd2S9Ywl7dQ6hflJRSW82ql1SoqeFKt9wUnxwKmdWkNDe4fxSRQvOKkJW8CAcAZCt1yaJMUuXhio+mWak5PTanl5cfBCTZsGqj1EmS5S7NjxkNqyZfNQFykv7LT5DD02YcD5fnLW18YxaQjhpPzJ3uB8yTC34CtVz5KT+pyihdGZm54pBZrQHIwliZJwmoSW0tXn01JwuutQ6T+VShWdSigu+uZubN3l/sLr3NAx5ttS5ieFnYojSsFJ8cCpHcULTmrAFjAABkQz0JdNDDhFu+mQ8dATekpkAH4rUbWwzdATekpkoC9+K1Eb12bceVGCisAABsBAowz0ZRMDzkbdpvPBoGfnEjRqAPRslM7OB4OenUvQqAHQs1E6Ox+sL3p2TnQDBqB40QCJGAIMgIGyGOjLJgac8FuJDMBvJaqGK/XwW/itRAbgtxJVK9tmFC/K1hfowAAYyGAAm3UGaYwPgZ6MxckwDXpmkMb4EOjJWJwM06BnBmmMD4GejMXpqWkoXvRUeMAGA2AAVwIRlJQ1C6An9JTIAPxWomrYP+G38NuyGJCDBsULOVrBUjAABlpiAEFJS0S3dBro2RLRLZ0GerZEdEungZ4tEd3SaaBnS0S3dBro2RLROE0yA0PFiz179iQfjI5gAAyAgVIZmJubq6BNTEyoktdF4CzLg6En9JTIAPxWomphm6En9JTIQF/8VqI2rs1aqzX3P/iUAAYYwAAYAANgAAyAATAABsAAGAADYAAMgIEyGUDxokxdgQoMgAEwAAbAABgAA2AADIABMAAGwEAxDFTFC317ND5gAAyAATCg1MrKSkVD6esicJbl7dATekpkAH4rUbWwzdATekpkoC9+K1Eb12at1aB4sbJyvgRMwAAGwAAYyGYAL6jKpo7lgdCTpSzZRkHPbOpYHgg9WcqSbRT0zKaO5YHQk6UsvTYKvzbSa/kBHgyAAR8D2KzL8gvoCT0lMgC/laha2GboCT0lMgC/laha2TajeFG2vkAHBsBABgPYrDNIY3wI9GQsToZp0DODNMaHQE/G4mSYBj0zSGN8CPRkLE5PTUPxoqfCAzYYAAO4QoagpKxZAD2hp0QG4LcSVcP+Cb+F35bFgBw0KF7I0QqWggEw0BIDCEpaIrql00DPlohu6TTQsyWiWzoN9GyJ6JZOAz1bIrql00DPlojGaZIZQPEimSp0BANgwDBw7Nhi9ef8/Lnq3/v33x4i5/XX31KTk9NqeXlR7dz5CEke1Z9qd09w6tTL6siRF9TCwjPq8OH9Q+e/ceOmunLlHXXw4O6hNkmb9Zo1Dw/s9+kQawdO0i1b7xDTy26zDTO6l6SnxufiLRFnKfPT+KPGU/I6ROEsxW9TcBqsrt6S1qHYAl/SekttZKWtQyl4S/VbCju3dt+ekTr38Gsj3NSEPWBAAANmgbE3gdu331OnT79aFTaWlk6oqamjanb2gJqZ2ac2blw/hIrqT7X7aDp79jV16NAJdfPmJbV581PqzJmjQ0WK6enn1eLic16WpQRf7qIf2gSMPm47cPKaZDE9Y0mhtKS+rt+6KpXitxQPUnC6CXuoeCF9HaqLU6rfpuI0+EpMAktab6ldrqR1KAVryX5L4efUHiqY1Zl7KF5wUhS2gAEhDPiKF+a7a9deUVu3blHXr99Q27Y9XSGKXZEL9a87nh146fP5bLx48U21YcM6tX37RFHFC4M9lCS47VKSo7pFmVJx+pzV5qYUPV39pCaBffFbWx8Ks+kr0W8pnKX4bQpOn47mOynrUE6YJd1vqT2klPlJaetbp0r2W4qPLttDxQrXJt/cQ/GiS+VwbjAglIFY8cIuVPj62ZukW9iw+6eeww24zJju8bduvasuXLjsfZSkhODLXuCpRELyZt1HnLHNXLeVpKeNtaQru1SgJj05otacUpKjEM7S/LaOv5awf8ZCMZcLyestFXJKX4fq4Cvdbykuum6n1hhtX2juoXjRtXo4PxgQyEBqYaHt4kXssRH9uMjJkzNq7doHgoxLDkr6mNRTCVMpevaleNFXnG6QJtFvqblYcvGiRL+lEos+XcFG8UKpiYkJtbJyXmC0utrkPvktd7GoNQbFC+4Kwj4wIIwBrsULTaPvhZ36pZ/6Y14gGnqpp8SkwbfAu9+5egEn7wlHbeqlBNMUzhKS+tD8tD2wBD1DWrpFVY1b2rtaYlqFVhLpV7CpudmnJLCE+Zmy4/UBZ5/8NkXzLvtQawyKF12qg3ODgQIZ4Fy8cOk2L/48fny6aordnSExqY9tALZOJQfTfcEZSoRL89tQslgizlKCaaxDq3eektfbktYhKjwrZX4C54cM9EVPSm8O7VTxIqYVHhvhoCBsAAPCGJBUvNB3Wezd+7jatOnBweal//C91FNackQt/satpF9RAc5/LBAlBF+perrBZmnzM8SDNJyhpMDd1qSvQ6k4pfttCs4S1qGUsKsPOEtahyhN+6AnxQGXdioOQPGCi1KwAwwUwkCseNHlr4249F69uqLu3Lmrdu16dNDkXqU3hQz9r6SkgVr4bS4kJw3AudqrpQdfdfSUnARSOGPtktahUIHUt9VJXofq4JTst6k4pa9DqaFY6ThLW4coXUvXk8LPqT1njzR7I+684KQkbAEDAhi4d+99tW7dY5Wld+++MXgBpnk8Y37+nFpaOqGmpo6q2dkDamZmn9q4cX3V/9ixxepf/QgH1Z9qp6jSdi4svFSdy/6U8NiIb9EPfWcXZwwPUpIj4Hx7le9Kv0KWqmcogSrFbykepOC0nTMWiPqK3frY0nBK99tUPd3ijLR9hYodQjqWhrPEdYjSFsULiqH22qk9w/21MXvPQPGiPZ1wJjAgngEThLpA7EVGvxxzcnJaLS8vDl6QafrbxQvzXay/7kO1h0jVRYodOx5SW7ZsHuoi/YWdlA6hZEFa8AWc5RUvfPPVrB+u3lJ/KjXVb0PrqLSk3sab+lPZEosXFE6jp1S/tZP2EBZTuPC1S/NbKiCTXixOwRdbj0vUsw9+S+nOoT20lqYWDlG84KAibAADYIAFA6Vt1iFSgZOFuzVmBPRsjEoWA0FPFjI0ZgT0bIxKFgNBTxYyNGZEX/RsjLAOB8JjIx2Sj1ODATDAk4G+bGLAydP/cq2CnrnM8TwOevLUJdcq6JnLHM/joCdPXXKt6oueufxwOg7FC05qwBYwAAZYMNCXTQw4WbhbY0ZAz8aoZDEQ9GQhQ2NGQM/GqGQxEPRkIUNjRvRFz8YI63AgFC86JB+nBgNggCcDfdnEgJOn/+VaBT1zmeN5HPTkqUuuVdAzlzmex0FPnrrkWtUXPXP54XQcihec1IAtYAAMsGCgL5sYcLJwt8aMgJ6NUcliIOjJQobGjICejVHJYiDoyUKGxozoi56NEdbhQChedEg+Tg0GwABPBvqyiQEnT//LtQp65jLH8zjoyVOXXKugZy5zPI+Dnjx1ybWqL3rm8sPpuKHixZ49ezjZB1vAABgAA50wMDc3V513YmJClbwuAmcn7jW2k0LPsVHbycDQsxPax3ZS6Dk2ajsZGHp2QvvYTtoXPcdGYIsDa62qn0pt8Zw4FRgAA2AADIABMAAGwAAYAANgAAyAATAABmoxgOJFLbrQGQyAATAABsAAGAADYAAMgAEwAAbAABhom4GqeKFvj8YHDIABMAAGlFpZWaloKH1dBM6yvB16Qk+JDMBvJaoWthl6Qk+JDPTFbyVq49qstRoUL1ZWzpeACRjAABgAA9kM9OXFTcCZ7SIsD4SeLGXJNgp6ZlPH8kDoyVKWbKOgZzZ1LA/si54sya9pFH5tpCZh6A4GwED5DPRlEwPOsnwZekJPiQzAbyWqFrYZekJPiQz0xW8lauPajOJFCSoCAxgAA40y0JdNDDgbdZvOB4OenUvQqAHQs1E6Ox8MenYuQaMGQM9G6ex8sL7o2TnRDRiA4kUDJGIIMAAGymKgL5sYcMJvJTIAv5WoGq7Uw2/htxIZgN9KVK1sm1G8KFtfoAMDYCCDAWzWGaQxPgR6MhYnwzTomUEa40OgJ2NxMkyDnhmkMT4EejIWp6emoXjRU+EBGwyMwsCNGzfV97//inrxxR+rM2eOqoMHdw8N9/rrb6nJyWm1vLyodu58hDwd1Z9qd09w6tTL6siRF9TCwjPq8OH9Q+fXGK5cecdru8TNes2ah9X9+2+vwqm/831Mv1Jw2hhtzMB5npx3XXfw+a1rk9unJL9156g9h0vCaTT16S0RZ2je+NYf07cUnCXuKynrYAnrUJ/91l6D9N9uvFTK/EzxZU59YjGAWWtCWuHXRjgpCVvAAGMG7t17X61b99gqC5eWTqh///cnqu9u335PnT79qpqfP6f091NTR9Xs7AE1M7NPbdy4fggZ1Z9q91F19uxr6tChE+rmzUtq8+anvAWW6enn1eLic16mJW1ioWA5tCHY35eA0y1cuJucbgdOfgtKLMnzFaOkJvUxnKGCo8SiG6VnH5J67be2piUmu6XtK6kroy+JkrSvxHC6mpbot77iack4U/26y34pe4bZC0NaoXjRpYI4NxgQxMCPfvSzylpdrLh6dUX9679+rfp/e5HR/3/t2itq69Yt6vr1G2rbtqdX9fElJ6H+ZoFLHc8EkMYmX9Bx8eKbasOGdWr79gnxxQvfppwaqEgMvlKCZxc/cPJdYKirLnpdKSHITLnDxE1+S/Lb2DolEadvRpVUjKq7YkgtiqfgNNhKWIf67Ld9np8pft5VH0oX396Bx0a6UgvnBQNCGdB3Qth3UOiFZ9euL6n/+Z/vVYh8xYLQrV8p/euORxUvbt16V124cNn7KImRRGIwnZIclRB8oXgx/HhQqX5bUtLQ9/mJ4oWsO8DqhCcl7CspBf/ScboXlSTeAZaiY+k468xdDn1RvOCgAmwAAz1jQC889mMjdYsNVH+q3Ud37LER/bjIyZMzau3aB4JKoXjB14ljG12oSFaKnnYyrxUq4ZndlGJUCUkDVbzwtZfit6FkQXLRzbdCUkG4RD1TdoIS5mcIp42tZJwu/hLvpOnr/EyZw132oXTxFb5x50WXiuHcYEA4A/ouBv1Oif/7v58P7saoW2yg+lPtIQp9L+zUL/3UH/MC0dBLPSUGmVRypHGXEHyFNjo7mQdOpSYmJtTKynn2K0xK4FKqnnZQZv6W+m4PX4CZmuBLXG9Tk117XSoJZ6wgVQpOd90pYR1K2RBKxUntNaX4bYrGnPpQuqB4wUkt2AIGCmBAv//in/7pox88NvLoAE3dYgPVn2pPpdG8+PP48enqkNjdGRI3Map4UfKVXWrzK0XPPuCkMOq5W4qeVHJfIs5S1qHYvmPvWSVewY4VLqTOT1fPUtchKl4qeX5Smkpcbyk9JbRTuqB4IUFF2AgGhDCg77rQBQBTDLAXGPtqk/7bV4BI7d9U8ULfZbF37+Nq06YHq1O7AaZts8RNDMWL4Z+JlfzM7igbuvZlqXdemHnpWwZL0xPFiw8ZkLjepmzTpV7B7kvxIqSx5HWIKrpJ/7WuuvhKLy6mrFNd9xkl1sGvjXStHs4PBgQxoH8u9T//8/Sqd0foQsbBg7sHRYHUXwcxyUqTvzbiUql/FeXOnbvBO0TcAonEYBrFCxQvSvRbU2gs/XEKu5grOTnqyzqUsl2jeCGniNp3PWPzVuK+QhWGS1lvU/yWex8UL7grBPvAQCEMHDu2qObnz61C8+tf/7D66VHzeIZu1y/ynJo6qmZnD6iZmX2D92Lo4/VH37VB9afaKUp1oWVh4aWhO0T69NhIKDCRGJSEsNjfl5A09B1n7OpuSX7bN5wl35ZuJ0T67xJeqFv3SrbuL3F+UnFEKUXUvif1pcUJKX7Lvc8osQ7uvOCuLuwDA0wYMEm/a87du2+s+gUP/XLMyclptby8OHhBpjnGLl6Y72L9dR+qPUSPtnfHjofUli2bh7qU8sJO+1Z7322fpRQvUnCWkDQA5+qpKr0YFdLTfURGerKb6rfuHC0l2Y09HlliUl/KvpIaWklfh0I4Q4/qSb4DjCq6lRAnpPot536pe0Zob0TxgrO6sA0MgIFWGSglmKZIA06KIVnt0FOWXpS10JNiSFY79JSlF2Ut9KQYktXeFz1lqeK3Fj+VWoKKwAAGwECjDPRlEwPORt2m88GgZ+cSNGoA9GyUzs4Hg56dS9CoAdCzUTo7H6wvenZOdAMGoHjRAIkYAgyAgbIY6MsmBpzwW4kMwG8lqha2GXpCT4kMwG8lqoZ1qATVULwoQUVgAANgoFEGEJQ0Smfng0HPziVo1ADo2SidnQ8GPTuXoFEDoGejdHY+GPTsXAIY4DCA4gVcAgyAATAQWBj11xMTE2pl5XyRHCEoKUtW6Ak9JTIAv5WoWthm6Ak9JTLQF7+VqI1rM4oXJagIDGAADDTKQF82MeBs1G06Hwx6di5BowZAz0bp7Hww6Nm5BI0aAD0bpbPzwfqiZ+dEN2DAUPFiz549DQyLIcAAGAADshmYm5urAOg7L0peF4FTtp+61kNP6CmRAfitRNXCNkNP6CmRgb74rURtfLFO9VOpJYABBjAABsAAGAADYAAMgAEwAAbAABgAA2CgTAZQvChTV6ACA2AADIABMAAGwAAYAANgAAyAATBQDANV8ULfHo0PGAADYAAMqA9e0rlS0VD6ugicZXk79ISeEhmA30pULWwz9ISeEhnoi99K1Ma1WWs1KF6U+lb9EoQCBjAABtphoC8vbgLOdvyprbNAz7aYbuc80LMdnts6C/Rsi+l2zgM92+G5rbP0Rc+2+BznefBrI+NkF2ODATAgkoG+bGLAKdI9g0ZDT+gpkQH4rUTVwjZDT+gpkYG++K1EbVybUbwoQUVgAANgoFEG+rKJAWejbtP5YNCzcwkaNQB6Nkpn54NBz84laNQA6NkonZ0P1hc9Oye6AQNQvGiARAwBBsBAWQz0ZRMDTvitRAbgtxJVw5V6+C38ViID8FuJqpVtM4oXZesLdGAADGQwgM06gzTGh0BPxuJkmAY9M0hjfAj0ZCxOhmnQM4M0xodAT8bi9NQ0FC96Kjxgg4FRGLh9+z31sY99edUQCwvPqMOH9w++e/31t9Tk5LRaXl5UO3c+Qp6O6k+1uyc4depldeTIC8q1y/S7ceOmunLlHXXw4O4h20rbrNeseXgVxvv3367+HzhJt2TZoS96GvI1XuOzJfotcF5Sc3NzFQ36150kvzg+NDdL89s+4rTXoNL0DK1BJeI0vtsHPVkGMIlGpawx+LWRRDLRDQyAAaV+9KOfqampo6uouHnzktq06UGlCxunT7+q5ufPqaWlE1W/2dkDamZmn9q4cf0QfVR/qt2nx9mzr6lDh04obdPmzU+pM2eODhUppqefV4uLz3nlLCmpdxM/GzBwypvNfdHTDqb136UXL3wBdUnzsw96+uam/V0pevYVZ8lFVDtRLDmptzUsWU95kc1qi1PXGBQvpCsN+8FAiwzEEn+zCV679oraunWLun79htq27enKOndT1N9RvG6YOQAABThJREFU/al2H2w7EfAlBRcvvqk2bFintm+fQPGioCuePv8q7cpRn4oXBmvpQSZwlnPnhbuhlFi8CO25pd3Rl5pAaT6k3zFkFxdLLV70Uc8W04Kxn8q3lqJ4MXbacQIwUAYDdjFCP5LxxS9uXVUE8BULQrfp2cULe8Okig+x8dwx3b63br2rLly4vOoRF1eZkq6Q2dhKDkqAs8zHgLTPonhRRnLUlyJNKBEsZV+JFWhKKxb3rRjlS/BL8VsUL+TmIKEYAMULuZrCcjDQKgPHji1Wj4TYH/1YyPHj09VXHIoXscdG9F0jJ0/OqLVrHwjyVspm3dcgs/Rktw/JUV9u7wXO8opuZh8stVhs7yslJ7u+AKH0O2lK1hPFi1ZThcZOFvNJFC8aoxkDgYF+MKDfRfG///tn9d//fUm9+OKPB++V4FC80Ar4XtipX/qpP+YFoqGXepZavHCDauCUP1dLDKbdYKXUYhRwfjj/SluHzB6osZX8rpa+4OxDsTiEsaT5ieKFvHiHWmNQvJCnKSwGA2wYMHdjmFu83aCt7cdGfMSYF3+aO0Rid2eUFkyHrpQBJ5splG1IacULKsAsJZgGzg9/8agUPUMTuLT52VecJd+REIoPSpuf1JpbcjyUHWAwOtC3lqJ4wUggmAIGpDFw7977at26x6qrTFzuvHA51HdZ7N37ePWLKPpj2+naXPImhmBa9k8xun5dmp72lRYXa0kvBATOf9yVgPVW2o4/bG9p6xCV0JdadCu5SIPihex1BsUL2frBejDAkgFdHDh8eD/56yG+5Et/F/p1EhPkp/56iY+cq1dX1J07d9WuXY8OmlG8KO927VDAieSI5ZKRbFSpj43EClGlJkemcFzy4xRYh8r59Rhfwmv0LXFfQfFirpK3lF+PSd5kBXRE8UKASDARDHBlQD8icv3679Uzz0ypf/mXz1YvvtTvkvjnf/5EdVeDeTxDv9RzaemEmpo6qvQLPWdm9qmNG9dXsPQY+qMf4aD6U+0UT/qukIWFlwYvFDX9+/jYCJLAsoIS6Ak9qfWPYzv8Fn7L0S+pYqJbeEPxQoKKq220156+rEPyVBq2OKQVHhspQV1gAAMtMKALFfqnRvVLOvXnzJmj6t/+bcegMGFM0P0mJ6fV8vLi4AWZps0uXqT0131i48Vg6yLFjh0PqS1bNg91K/2Fne6t6aW+/R44P3TtEoNpN2EAzhYW+TGfotSkAetQWetQ6NGukh5fs6e6jbfkO6N8jzaXvK+MeTkfy/CpaymKF2OhH4OCATAgkYFSk0BXC+CU6J1hm6En9JTIAPxWompYh+C38NuyGJCDxsw9FC/kaAZLwQAYGDMDCErGTHDLw0PPlgkf8+mg55gJbnl46Nky4WM+HfQcM8EtDw89WyYcpyMZQPGCpAgdwAAY6BsD2KzLUhx6Qk+JDMBvJaqGOxLgt/BbiQz0xW8lauPajOJFCSoCAxgAA40y0JdNDDgbdZvOB4OenUvQqAHQs1E6Ox8MenYuQaMGQM9G6ex8sL7o2TnRDRiA4kUDJGIIMAAGymKgL5sYcMJvJTIAv5WoGu5IgN/CbyUyAL+VqFrZNqN4Uba+QAcGwEAGA9isM0hjfAj0ZCxOhmnQM4M0xodAT8biZJgGPTNIY3wI9GQsTk9NGype7Nmzp6dUADYYAANg4B8MzM3NVf8zMTGhSl4XgbMsr4ee0FMiA/BbiaqFbYae0FMiA33xW4nauDZrrapfGykBDDCAATAABsAAGAADYAAMgAEwAAbAABgAA2Uy8P8AsDJT5asZatQAAAAASUVORK5CYII="/>
          <p:cNvSpPr>
            <a:spLocks noChangeAspect="1" noChangeArrowheads="1"/>
          </p:cNvSpPr>
          <p:nvPr/>
        </p:nvSpPr>
        <p:spPr bwMode="auto">
          <a:xfrm>
            <a:off x="155575" y="-8302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795963" y="4829175"/>
            <a:ext cx="504825" cy="201612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1600"/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00025" y="3716338"/>
            <a:ext cx="8785225" cy="5762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1600"/>
              <a:t>由于该论文被引频次介于</a:t>
            </a:r>
            <a:r>
              <a:rPr lang="en-US" altLang="zh-CN" sz="1600"/>
              <a:t>15-55</a:t>
            </a:r>
            <a:r>
              <a:rPr lang="zh-CN" altLang="en-US" sz="1600"/>
              <a:t>、</a:t>
            </a:r>
            <a:r>
              <a:rPr lang="en-US" altLang="zh-CN" sz="1600"/>
              <a:t>11-40</a:t>
            </a:r>
            <a:r>
              <a:rPr lang="zh-CN" altLang="en-US" sz="1600"/>
              <a:t>之间，因此可以评定该论文质量在该学科的影响力位于前</a:t>
            </a:r>
            <a:r>
              <a:rPr lang="en-US" altLang="zh-CN" sz="1600"/>
              <a:t>10%</a:t>
            </a:r>
            <a:r>
              <a:rPr lang="zh-CN" altLang="en-US" sz="1600"/>
              <a:t>。</a:t>
            </a:r>
          </a:p>
        </p:txBody>
      </p:sp>
      <p:pic>
        <p:nvPicPr>
          <p:cNvPr id="123915" name="Picture 9" descr="C:\Documents and Settings\Administrator\Local Settings\Temp\mx31C3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908050"/>
            <a:ext cx="8713787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916" name="AutoShape 8" descr="data:image/png;base64,iVBORw0KGgoAAAANSUhEUgAAA2UAAABVCAYAAADJ5ExjAAAgAElEQVR4Xu1dOVIdS9NN7eQqcDC0CAgcFLjsABwFLgRrIMAl5MAO5BLIIWARMnAI2Ml7NXdWVdbQfWc4+o3/fdzuGk4Olacyq/rbf+of4R8QAAJAAAgAASAABIAAEAACQAAIrAWBbyBla8EdnQIBIAAEgAAQAAJAAAgAASAABAwCIGVQBCAABIAAEAACQAAIAAEgAASAwBoRAClbI/joGggAASAABIAAEAACQAAIAAEgAFIGHQACQAAIAAEgAASAABAAAkAACKwRAZCyNYKProEAEAACQAAIAAEgAASAABAAAoaUvVx8o/2bAhjnz/Tf9R7ZZw7p7v2RTmb5sx/3P+n76V/1Q/mZ8XC/0MW3fTJDO7yj98cdur0gulbjwT+NgMbninZFmVjs6Pk/ut7jz/G/rxnFj3v6+f2VLv+7pu2Q6DKw622z9lxJ1ql8e9tYoV4YHTgl7TnI+ZoV9j6yq15ZNZpdmt5PHV+vHxkJl348ku85nd8ob575pAntruyVGjZTBzFVTlP7G+MHFtUH2gECQAAIAIGxCDhS9pPezhTZIh8gOWKl//ftDj2WSNnLBV3QtQr6zepL9z+/0+nfRZEy296f43d61CzQL+48cIv6Hzv1xvPLbLtnqM3+PWFt4d2QS7OfnsFOeCYEa+cqRtsWUjZhngt5xctQ8xZNskuN9uqEe39dsg/D1+N9oCMtf6MPf+i4sOmzEBjnaqRXBo1Olqb3U8c3UmdGYViS76LXilGDGvHwtoxzxJQ+06Nr91+fCUzMBQgAgU1AIC5fDAFDK9DXQ093+xa9gEk7lOpvLFOms3cPR7UgdTrEy2y7Z1R9/ffu4mrZ/CL6nWc5+/rpGfGEZ5aWMZgwlo1/xdrX62VL33t1QlnwEu2nC86tk3+vDHqI2TIyxFPH168zXXL1D1XlW/ZJo/pY+sPbMs6lA7FxHazdf20cIhgQEAAC245AFynLShNDRs1N32SvZmKmjJdG8l1+3+bhncuEZUh6kidnUoYxqRdNaeMBPZmg9ZloX5U8Hh7S4d+/qiyKZf1MmVTcXlS6ado5ITURV4qp22614wMh369tY9ZZljX0f053d7u0c6Lejfq37X3wElM3zpkvX3w+pj/7tgRswJMHWjywGP5+8CTNUwvCYdTY1Zews2PSZZPvtHulM6d8TAOZH6pl65kyuY+0Hb6JIMkj1Q0nIzdWO5Z4I0KSiyriTcpFWXlt9H4LA67sUmmphJ2fl/Rb2oYqaW3oRCx7VxoclcIuYm4VOald7m+8ZrpQupjLYYceTElzya49Fpf0+t2WPkc+RrTLgg0XfNLrZSqDj6HMumg7HE9mY67CYPBbLd2sza+mIzWbcW02/YgFpGyTDDBRvsTsJ/VJsc+wpaz6eUGGmVwWo6vyvPw4vT7V9K53Dj0273VqEf2lgPX0PxNjG9kvqkcL612OqfXF5qSDsZUjZ8/MB3843+DWOWnti9fo2prba9vbHsph/EAACHwGBLpIWVqaePDxQk8P+3SqIp6BaOWZsugcmnG0+jiBLVVrk7LE0QciYmH/0GP4te8yB0PpTiAUNnyIg+hk51aP72o3Lo/8ocrDzma87Vo7Z/QWLTC+DE/1+/ONzjQ5C0GXkOFQ47l4OqBrc0hvKPWZRXPzOLid9ajMywUjHhsTCP1T5/5+E/3ipaQ+sIj/fqD6HDD0/cQlZB/3F/R0cJ2fI+RYhjH59tMF1ss93sm3OvCjWL5Ykk98Rs7rkm5HkkefbkRjEeXi2/bkLdat4X0+BvdsovuD4+A204ddKA/WbV7ths2IoWy4Tydi2ae2u4i55XaTybuVKSvYR0aOQzs8wHNkP9iEzhJLdjkQrNh3SO49wSnIwG/ClGynpPcV/8EI8oBba36V8SW+MJZFn85oN1W2SQGvSL6pjqU+ifmMsOnHZGh0XfvT9N+CdFX0Z1pn5A0t47LDO4LNF+fgSYn2DS2bL61fY/pLMRvjcxKsa/YorXczdmZYWLfs2ULvJ/z5Z9vniy2JcWXN+dqXrV1av7MxjLFtyd7xNyAABIDAahGYRMr84qw3usukLFno3U6aJj1j7+ngWbG0v6GcSyrdqZCyZmkNLxWrkbu83yiL5+UpZQIcJmp1tufmwr9aGZKQFQnncOx79hye3mn1l4CUAovC2F8vzeUuhoxfPNHBtRQMcUXlY0ra5DjrAJkHVzUZ1H5L24lKaSXshL/V2jDBxCnlcmHz5AG5DSPYxSoVDKpBZe292m9TdaKg44uaW1VOPKgtnCks2kfNHpPf3KaItonf9GvIgEd2OessDa3L1di9ZDtVvR+pm9GlPXoS3OYpnkfN9iJ9LWMW+RFDNEaUXWY2nPoJX1KdYlDfTItMaIwvaG0ChIZL4xyzDvTqaK9dp/YyB2YRQR/hqwr22LfeCeSZ24re3PxhLxUzvlS80Ku8zpTH0Gvbqw280BsQAAJAQEJgeaQs7BTG3ZbLFdsCspk3X+6WLkoTSJmJCSTCMWbBk4nNLxUCxkSrMD9W9jFgUyBloSRIztYYahCyfzpA40FP6b/Tc0ox8RgucimMPxtTeZE3ZZl/jocd7xYpK8jHLMC8nVpgaoZdIJ/FNmZROU4sF4ujKf/rHUNzA6AQnAqZhrAJkf3m20gD7JpOcNkPxH1Rc6vLyWPcCPJF++gNeGPSokmZbJcFYsTKK+1mUCuAlW0nw6EmVxN713SLb7b0k7LM9iKbSdss6Iz26UWfKfiHTO/55lD6372bYHE/o3xBDykT/VnBtqpybBG4HptvtTENM+sPe/ovyTQuldcyqK53GaaeYLrMstoEuqAjdezAbiIePAnVGY11pjyGwlraDjfwBBAAAkBg5Qgsn5QlZYf9M5R2yyoZGbFMsJUpK932Nj8pG3bMDVUq7PwxNNyiIwZ//uxTOGfhM2DyDrcN3GsBUGmH2o7HBjo/VMU/0dFj6WZEmxm6yca0QFJWuo3PYDWUwsakS1qES0F3qY2aXBx2WUki76MVvHMr6A2Qam3yNsbohEzKThY1t6qcfGDWmXmJ7GM8KdM2cfbGM1ncLnt309tylWxnLClTOysV/W7Jl8k0zZQVbabVptN5s9E24obMFZCyOlZteQ2WWPNnIGXZus3ssWxXVFgjbGtmk5Xu1P+RqcYwZ8f0/97doZOTPddl3zoTZ6mn2HZ/ZIIngQAQAALLQmABpExdcPGgy79tYDOcbbELYnTRg3LkPvPiDwCXM2fWGQ9158aLs/K3nkxZ/Aw/pKzPtqkOaP+fP1hvHfn9/UwtCDrLlAasw/+O27H1/dGteEmpZu1c1nCmzJKh253HbEc+Dup4AJUEUxk+UzJlbkFT2P8rXsKS7uZXyDIPzNLyl5AFkS/7MDiL8tE7+54QqsW7kXmQMmW+3NCSyqQN1V5ZLjxA6xzDOjNlVZ0okDJ99qoX3+rcau10kLKqHEr2aM9dBd3lBKdol7276T1Bvp1zZDtVvRf8R7QJk+p30n5E4Grjq8mi14+4QFq0yVm+Rq2ClFWx6pGXHXbZx5Y3TerrQCvL1ZOpqq1fqd7U+ktF07sRlLxXsseZLff2RxP8ehdn3FPi79ZzlY0ORxIS+2zLJd2AyMdgzwT23Fq7rBAL7QIBIAAE+hFgpMwt2uHd4Ta6qF47ulRC321mA2pTHmOvVHK3IeqywKRNdq6qi5SpuvIjtXc2VBEVbk5UY7r7cWouHtH/pFsezd/v7ujfKd+ZH4ijezNcOhEWXOFGRt6OIXZCv3YH193rVyI36kKP+9srNW6Hm4BP+Gi2/4i2unXu8FDdKum+B5ffomfLMXnAcH5+Q/qbrfqGQfuuQcPMNYw/vUildMFH0A8u22FMQ/taf4Yb8Ow81NgYLk5Zih8kHy6Y8Z0y+bOyNn5BA7/ty+uB9DfTYqENKsglJfX221ruw8fsVs/huQIGzD5LckqxG/Q7b3P4rWaLsU6ksk/bWMTc6hhz7ArfX6vYR3TONLLrsh8z4xHssqgfiR/tlau4CVPQ+53bgv8o6WbqU9mtn83xFdscLl6K/XeuM3vhe5SCTXK8or6sfI8e/FzVR6RFn5RefpHczlf6uPgC7DBs0lgAgo+N/ZkrW3brnLwOtOfwHNa0GAfJXypGEdbVqf3Zc1rDv16fk12sUrFHeb2T14g7fgY6OrOs1uPsDHO5jWA7wtriN3t7bTsxdfxPIAAEgMBaEIgzZWsZAjrdPATU4nj/wUpINm+EGBEQkBEQduRXCtWybWfd81spmOgMCAABIAAEgMCXQQCk7MuIesREWZnpiLfwKBDYAATWTFqWbjtrnt8GSBhDAAJAAAgAASDwGREAKfuMUp04p1DqUSoTmtguXgMCq0GAlyPHHwNfdv+rsZ31zW/Z+KF9IAAEgAAQAAJfHQGQsq+uAZg/EAACQAAIAAEgAASAABAAAmtFAKRsrfCjcyAABIAAEAACQAAIAAEgAAS+OgIgZV9dAzB/IAAEgAAQAAJAAAgAASAABNaKAEjZWuFH50AACAABIAAEgAAQAAJAAAh8dQRAyr66BmD+QAAIAAEgAASAABAAAkAACKwVAZCytcKPzoEAEAACQAAIAAEgAASAABD46giAlH11DcD8gQAQAAJAAAgAASAABIAAEFgrAiBla4UfnQMBIAAEgAAQAAJAAAgAASDw1REQSZn5EOq/O3p/PKHZvAh93NPP76f0V7VzePdOjydztxiPSLf/i+i3OFb9sVXzI43tNnwMVvd26LF4oYtv+3QT/rZDt+p/0/N/dL03Hai+vrQshP4viK4bnX/c/6Rf9JsuX7/Tvhn8Js1pOm7xmxabeWXRMxqPZ78u84/+cux5b4sZvx7b91NtbfK/lg3auV3S8Z99Cs0E/d+88ZbmOV5GrCXms/Rfz5V9n71d0NPBtfIji5FTj54Nz/TYPXvGDpr+O3qgC7pu+qYMq62a/zrkMU56tafH6yl8Sc3m5/F9U6U6Xoab7GtqKPT4ofz9zfcvU+c83vfMpStTFRTvbRUCAinzhndId+/jyYyZ/ctFFAz4QLEVEI5Fzrb7Q8Xh17RXfNnO598UQqjmYeN81r4KWC6eDuh6LMtrTa7Zl12M/xw7YusDJx18VUiZwej1cnim2U9roCN+X1lfQ6CiA+h5CHLv7DSRvtodt8kw5Z3e8fjntLxvdx4tBkZHXunS66+Sx8+3s+LGSKormz7eFjaTxm909sYQMa9HdtNE+8PfRL++G7K6Kj1TQmzbvfMFaoCDbIV5SHjJ/mFb5j8z2KxWHi2tG//7FD2d8s7YkcGX9CM2SR4b52uq2wdtPyS8vvn+Zeqcp/ueSbrSr4p4cssRyEmZcxR6XtNIVL57sBRSZgKRP3TcQxzHPJsI1ARk5ImPCpAunujgegEZREFx6n1pXK9oN5qv+lstU6Zl+XCUkbbNmdMirccGr6+XqyFldu/hGz0c9fe3Cmf8cX9PHycndpMiJWUq03p/P6MTaUNB0JWNHm+n6oyTUWUDJ2w0rVrPWnbvNiR+CJszrQ2kTObbO/9V2n2n6o16bJyeWt8zdlNo1ICM+4AvGYPZOBluoq3VZtvyQ2JAk8Qfn23O09eCcboyRgvx7LYjkJGyF+WIif7Qvt5+TMqWhtKoeNc4PJeUvZgSGrXdPJCyO/pxemrK/+KdZl56cz5kphhBPH9+p90rvStqf1cMJSuxlMsATXRqd1RpKMnsJoo8sE0ygGppZETJk1E/zgmkttqXzwYxfKraV3EYGzMnG1yUSiopyDzGcnjnnO7udmnHkBA/3wL+XDdDdrEhs1SfNd48MxmVzlaCYyeneiDldemSXr/rElmXqSZf/tsrd6YUGSkrKYysK5s03rJtc98hZPfHyMj4m3+NCoEl6FmHHXu/Z8g2/9c1ZqkDQeZdbW3Y/Ft2z0u+vU25EtSqjVVsf4rPshsktow//IMv8Z7RraOr8n0ln7HC9WBdttbSw6IvWkD88enmXPeF5TXL7HhUjt1sO63A+OdBICZlfmf14MktIGmQ4w0zCRgdeaOXF3p6UGdRFOvipGsgcyqwfN+lK704hQWJE6YDejLlKD4AHcrSDg/P6fiYSHE6oQ2n5L5US1B4OwYKAVc3KVNN2+D0mY5f31iWjGMxlDUp+mD7+BBKHzskJfflXuQOVTzn0x+Qb8ScOGkI2cwGltHuv15EH+jIlOcluqnxv9p15yLVcz/f6MycO8wdqSyzOOMbZxc9ztLuYVnIZZKTjN0EjSwr2k2ukr573ys8tzHjFfVEl1bHOMnlzP0y6iuHXrSedTiFit33jVnoQ5B5X1ubNf+w4faX+V1u98yO4vnVbKxi+1N8liOG/rwrfAnXx1X7vpLPOKM3Vwq7ivVgPbbWs6ZV/NGc8cfnm3PFFxbXrGmxQ8cqgUc+CQIRKePlCp7lxyWMdVI2cwRGZz4kUmba8oTPkwqfDXMkzfdr32ekTDgvEY0tOAw5o+BJ2KSzIK7tH9l5Je7gk53n3oA4VaRiX8ODA8mtnG3RuIbgpBSUndKmzCnOOlawdPhE52fM9MrvzKTLL4y+zeKSx8yRxuexcjzHlS/0ZZ5yspGXIXZ6n14dLOjKZo6X2VxEvDUmeel0phfVmKPnjOqC9axTlEbDmR57P5ZuNtnmBr9p/qd07lSQ+ZigKZQLMh2bZGdzzr9m93vZHLl+VEhZajdFX9rp/7vagy+xpflL3pCq6kRr3VncerAWW+vSw7ZBTo0/Pt+ce2M+aWNwnL23pYInPgsCjJQlC3mYISc56yNlEZlyRC4788Z2ctLf5iJlJsiRbnHkf+810JbqlPrK37MEtlDW1iJlmzSnUKbqM7MNLEU514NlfftkfltirZ/4t+zAskQEG6Ktkxwu9yUHJuk4J5GyNYw30ZODJ0Wi/hyzW2KtzMJlOGNlNKq8xp0lTEjJeD1r+YOG3Vcu9JB11rUnyXwb59/ajCnqx0clG91h+6N8Vkd76TzgS+yNyb0bSylehfeMTRR1gsqbdIl85l4P1mJrPXrY749Gxx+fbs4dMV/mJzy+IGX9mva1nhxImXJi9x8ndLLnARjqrgdCtC5SlpRRlkhZiDf8bWnD7ZHbT8qUPLJLPSqlWVtBypyOmZ18YkFSh7PTso4C0kYGg99AqTMqBstKpky33yzXGOdYRVIW7G4NJCeYupxV3ZzxFvQkKxGW5DFGRrYf8aZWpWv2evkl6Fl1zWnZvcNGKGceTcpcpnG75l/xFcY/8Ntz+bONjY+i7U/0WfAl+cUk6/B9VZ3o3wxMz9tbE94CX9PUw5Izavmh5D0x/liTf13anGv6UvITIGVfi2KNn60jZVq5bmnnMb5aPhxUZAu+/ZslSWanOrkQZCg/fCZ6sN/Qis5vpeWL0SUcpTNl6dk2rvCORWrDu92hR32PtTHC+GbGtMxHLs8sAbgJmTKhNKtGvJo7jOufU7xr2V8KxD9JoNuwV8BXHGRSEvpx77851XCq4RxaZaHKbsQsG2FOcrgM0v8ebpIcDgyPvOyjqQNurIXnNmW8ZT1J/IA4j8rGhSCqyFf5Wyq5b6lkZvYm6VnLaXfYvd+NlS5mijYjWF+1TILy6VlpuPetGzf/3sDIrwu+BC1+L7axI3oo2P4kn6XJLnxJQsrW5ftqPmO168HqfU2PHtbWuuQ7oBPij88158YGXcjISmvQuHWptUrg98+DgCJl7//5b72EA66z5FY8PV+/4PPSsfNzopub+MPQIV3rAki+S5HgFhb+6BlGwEJbrH/XhllE+Qeu9a7b7au6ZMR+HVk8C8duX+wmZcn48+8X6d7O6fz8RkOhe1aE1d8i5cdtPzJ903U5x3BDV3ZDpcruHKkL+sNtharf8jfaKrt2mzQn/zFuhdvh4V/6qw7s2/9fwPL3Dj3dXik5u3vMkrOIMv7qgg+mS143hkBMkpnfIIiVNpKJxjF8uNxnliWZ+Ayz4DicTnyEWyjt+/x8zvndHf079cFkOTPCW+d1/7k9pONIdWXTxjtk7bV8vZ6YC3WI32onYN8tI4YJ9zvc96n/ruvMFD1r+Qa7Q922e46Rn0vtW5MV/7BF82/KI/J1sX5EZ2MiG5P139q+rItVn/UIXyJ+z35dvq+gE6tbD9bla2p62FpXev2Qn9um+JflzbmuL86v22g0XrNUfI3bFz8PiVr0TISPRy+6iyW1J2TDij2NeXZJw9XNRt99WWI/oelmCeP8g1j5nOYfcmcLL/k3vaKMSeE7ZeoG0pe9vcrHzDu7bzy2cNyXrCsLH28njHrhzL4ltyIZdQ7RPLYWfJYs842ff3GAbdsfMzd9AU32fUD4knEQsqfXYisbLsM+MNt6uFBsN8K/rHjOfYIY/Y3Tzmbx2CdAYHtJmQY/qw+XJFKpY16ZAO2uUXwBwWo6r54rmWsI65vTXMPufFk6T8UDfLm0T33OQfqIb2effY8tD/fl6MryxtvCa30yao2M/74+fCwZVCXopRLHMdOY/Ox65y+uGMKHmUVy3zln+JJOoJqPrU9XNleGTdDCA/U5LAfbdfuXdcy5JRHxrHbrJfz+ZRDYblJmo4rKR/hK56a+jHztRBV5/fl2Jtw++MVwGDXdvByMX0Mu37I3qoPNfPiT6IoOBj6tjBatOZ9E5ouDpWz70/qAL5mG2ya99RlkuGi97pTPWv3LmuZcgAbrUqfOfOHHtp+UfWHhYepAAAgAASAABIAAEAACQAAIbD8CIGXbL0PMAAgAASAABIAAEAACQAAIAIEtRgCkbIuFh6EDASAABIAAEAACQAAIAAEgsP0IgJRtvwwxAyAABIAAEAACQAAIAAEgAAS2GAGQsi0WHoYOBIAAEAACQAAIAAEgAASAwPYjAFK2/TLEDIAAEAACQAAIAAEgAASAABDYYgRAyrZYeBg6EAACQAAIAAEgAASAABAAAtuPAEjZ9ssQMwACQAAIAAEgAASAABAAAkBgixFgpIx/ZO+Q7t4faef2guj6mva2doJ2TvT8H12HSdgv15/+TSd1rh7Tcx35++EdvT+e0Cw0l79//vxMtL9PNyKOut8zehPHpF+wsjgZOhBaYbIz49khK7pZNNfDu3f3AWn+/Dmdq5HdZHgQ+Y8lqy90FzCzQxme80OTcGfD1h/8/n5Kvkv9/tnbBT0dHNHr9xpOJV0szZ9pbrHPM6JfsT405WXE6aR5/kz/DcplPtT9zf/GdWPhc/Z45rIJcuZ9Znoaq5H+qOV3YxQ9+rYmh8CxTXFXQxrmoKcR22XtN3k2ss4PNrQmDCrdLmqOsk1v0HyrepD6Au+bZXkOvitf/6o+d9IYNIY9/ehnrmi36fd1ezXf7Ne0VHb5B3WVF3frX7nN0bpv/M8fOs7mwcbc8Etm5FPbKb7n8Aj+Mfd5L/f3NDtR62gWP2yQHYwZSlVfa/Ko/dajy8I6lcl8Fe2M6aO8tvpf8phHEkZdz6U19+XiG+3fNNZgtq6Ptkk2TNuX/kPvml/zNbwNyb8E5Jif8bYtxYLXcsw7WY8T+UxuZ1H2UDZeR8osiP9C0O47Ljn1Md5gjc964EsB3J9jR6jy+RqDqfyuFfpq15McYY6676vdiLBJ77xcDMTX9Pl6yYL8QQHKTsA+8+fYjcUbbJhz8nsYqpL5zzc6c4TSGCgNBENyDjEmw8J28XRA1zyCqeDuSQufT9pXC6cY7db8dRxkiVKtT/PMFHkpIpM5RiWDCJOO/sfNOdU35igyXY/lXLZG30avg16xXWu9vt2hR02AnY6r3Qq3yaDHouZpTEn9nv2r/daYR3Dem+4Lp8/RL87WPoYFtS/w2CQ9sDr8emk34SKf9nJP97MTttDreT7QEduI8z5U9HN8mlVdrIzBEahWP12BWQJ7CPB8wMsCt0iOIhHxMk9sfx7dD+8KhIetnfmaVwqeRrZT6V/3YPGiwobnC93fz+ikvhO6YsWfo7uG7+RrTyqP8m/xutuymfW2M26sKdJz+Udvb+LmQ77m9tq+t/d5SNmwoTNuze+NU5sxTUdcFMuCr3H5xn9Nj6N2NsAeatZsSZlTnB9RRkkvatudKTPjP1JZjSTYDk45kK48cM+cTKJAiyJl8VqfkjL7qzXU2q5nuqvKlTcOEob+1N/vP9TCY4PYzNAEnWg5Xt92GfeU/LPZK3wv6DoEU1XCG2m0tKucG++w4SD32UvKYnmp7J76w+npv2Rx54v6MuYsmHQhgPq41xnIwq5T7KlcNnScg54jVBj16sfLC9HeXshI5/aZBt1czpXfWqMIQeyGk7KMdLQmNvweBx3e36jfhc2s/laX82RVD7KNlUrGST/7cOQ2wJLnjMxf6dIQtvzf9DF09GP8oFm0OjNldnwZKeN/C1mwCuH2/kPM7k/VfQH/DFtOjks6M7WdgvzNXHUBTaHyYg5bWo7Wz9dqVV9r8qjKqkOX/bDX3s6IsYpLq80o+c2NkGHq8Y8jSVmvpDeLlNlRp3FqPUbui4viEOWDPmazEAPo9h+OXBXcCL+ydntoCDnKlJlMZlHReEpycNJxCvb3UArmnTtLE54/v9PulS4Vc+9HJV1xMDikVuPyuG5l9Gz47E0sociCuoSEtH5fBClLSW9x17BAmt1y7ILp0sI5hZTJmdIUE5G013A3upASmFxDU2zrmwONrG5nnz2kLJeXJTw7tylpZqSss/9xc5asWsqqqr9dPNHBNS+vle043TU7eOLljIJdRyUUd/Tj9NSW52r/YWzOliSkO3lz27WfehSATy2/6VgCC6SMz4OXSkp/VwbKSkMFLN0wpmMzshwsmXaLlEVlkUmpS/yba5gF9qU5lfDr9u+CHhic+Uaby0z5zBmfdrSg+4Diny151e38ot8sC9vQE6aLrTGYeRf78ZtJpLJ485Myv9mq7dAElIru2dJqYeNFyqwVdL9fRgIpyohzaX2KpJXj0dWORMpcfz9U0f6NLUFPM8K2dFH7zAqpD0FoqvP+nTgDEhsAABMISURBVMtQis994KD353R3t0s7qkTyQTHEGy8T8qX9w3qev3MSNgtKdlTVWI5dDUetL9GGtpAF7rGZhqzqNsFmMkc73X0IwNX84/vuVd23B1LGjokkVUynf609xmuuPbLS9pPD2pvpcShPlGNoOvRjGvxBj233xqnVmKYzLirpcTaGLn9QaG3V9tBHypLzGPqlKN3qFn3Si9YBPZnzT+kZLCdY71TC+0PAcKiU4PhYZxb0LtWRdUb6OROnmFoCsxBaRXTtfcS7Wj1Ko4evn7vdeVSZF7l8LyYYqytf9MeNrFxiIlVUdncOQcz22MkOZ7QKZ9zywETIlLGDdlLpUh6A5USwhrt9/0d5h1IITiWcMp2uzL+3zxIpq8vLZ6Gc/vzw5Z8DKevtP3K+gm407Nj8HOTjnb7C5f5DlWzt+bdH2PEsKa3I7Jr7jORcpD/XaIKNNLiYz67DTAqBc+Q71KLG/9V+K+IrBaZ8V07/9y+i37oMuPT3cO6n5CP94js/NlPmGAcdSSmblzsn2+mGm9E3TSScP+cl0ZIfL+I06FRvWY7W+UCgsgxIKeCXsjPDZkVv36IuNsdQ7mfY9KmTAUlXpUwZP7+m5/RbIWXPjUobeMK4lkDK8jVuGinra6ecYfvxfKRiA3WCPF2T1Jxt6bnm5jrOKVQOpDpszs4NRCxgzINPZUtDWTvXwUomJ4xHO7NYb6Ogt7pxG2sMt5kajmdv8nGKIZbos5m2rFbRTl8fkm1V/WNrnQw25O9p4Fm3tHxRWnNdxp6vM3yt17b8vktXehOUJVSKMbQfT7R5uiBSlsSptZimNy7K5cE2INl82zpWjqBWbQ+tWC6+fTHKXDHS4LNdDoRYSVvBGyNl/AyIazNfAJ3xJLXxaWllfWK6z1vaebTlCTEBs2/mBCN2vq3f012AbDwZc7eBFy/L686UtUiZ65yPOb2ko4uU6fNsLssh4Z3imGew6rj3GmILp5Lspfn39jlPpswcPXC2YzcWNOG1ZxJ6+5865wiLJIiaqR3fD7Xjq23A/Btjx63FhtmQteE0iPGLoA8AF2HXYSLRechUH8qbG0KZbstDFkmZzgQmwW0hiM1q9zOCu0hsxs8xXzyly3vybJxysibIr8pf8uOzPBvQEoP8u8KNnYvNzxpWytdC6eLQMs9IFEvbckc/egxiP6Zs0ZZv2+B7AZkydqnIIklZv6zyeUwLnqa205Ops7bnLwOLy7175cCfS99hm8IHT2bzND4LK8g7I3zCO/yZfoFY3WI2Mx8p45mccolrj8x7bG/ednr6kKCs+8dG/BsyZUMWvuwzC20Jmyg+1jG+1+nV37AhX15PDNEu+uw+RSqvr7ZfnzyoxTS9cVFxRFG85eIs4T4GqUoibnP19tBCuXAlfrKrsHNryx7mJGU8+5Lt6vuRZsTQ/jBq91JsQ8hKRaUuMVQSkeNPLIKUdQeTI3bBbOzNy+nkTGF6MQI3tJLBtDCJMnZhcgz3zpR1E9uGVkfz7+yzh5Tl8orPa1nc9Jp7SfTkDop39j/vnO3YhsDZlAq/DWcGzc/rJGWLsGsngOZZ12RXMZJb7TdJr0pEi80n8k3i3zsX7qT/UT6PvztyjvEmmwCC1+HnY/qzr8hoLVPmA4iWvEv4tVYs9ruoB6xc3i0cye241j+GswhBp4a/GTxcWdYsaS8vERLOXVfGwPse+vHVJ/nkey9bCetp4cbXRZYv9ouohxRNy5Tl/lpqZ2z/qo2o3LuDlAVZ+03dCinTu3ei3lcyZcatD5Uw0c26PkPfL5D8noA5yxe9HUU2k46no+xw2e3IdsfL+ssg1v1jp293dlnfyEozZwXZmz8zcpWSsorv9dlyeSOtT5GKpCyJU6sxTWdcVBtRNI6J5YvZGrIKe2jAbEmZGsjPt7O4hp4z0YWQssLNTmm5XbKzoNzY6H/55Qbxbpj1c+n5g7ib1u+iwqmxh3KxjkxZOrGSssckK/N4wq1zsZMvjTXcZufxCDsNjpQn5wtbmLRxj3dSopmwneJxBEW1md26l+5c8ptFo6hu2J2eJK/8Eg3vwNPPD7QuGhk357JJyNnSEHn2b64sOlO2ALv2dmvLkituQfflb2rMjaz8m9RkMftlH7bylm+GG/4+buGe4vOiodfmL8yxGnT4+UvlixaA4RMQfEe3U94l/FpOX+t5Sw8k8pWWgJl+sqxDRzDufOaoMXT309c/x0gkZUE2+edeMrLnn131RR9dGR8Bj/Q9sZ2O98xGlmE3dELJrbnVjCVfI4llNmVSlu3YO7yHG09ZZrSECX9nVvrcQH1tyPS1huOY32pYrbsdJdf44p5x9rVWUhaW7nid6SJlwo2P0XutEt2CKvXGqfWYpi8WrK4D2h58xUOXP8hj/LXYQ2NxC6QsvTLcLrb+UobaWZQ4MAmHFbMzZWng4rNxbIcp+bZWCGyTgF0n7cq7yHE60s/fGBa78r1NMOqkLVc45tx1VNUb5DNCXErP62MA5R3TnHBmfWe7EvmuYoqPD7Y4znXMRuCeXiOfBJGiMUsbBzYsVgti8i26BPvYEbmQNw1cJ8lLutkwdzY9/Y+bc4OQmEs2pHKSMWfKWnadnv9plS8KZcyj7NraVLR5xN7niLxc/KS3M/nbfrXfRFSzwNYF8dH1/O5bTHrxl/6uVI6Tj7KPZH5tLDZs8GPnmG8kRI0NRP7owf535NuHMvFkyVPBrv3+X+bHdUBZxalRGdHUg1J1gPPLWeliYrNG5pXb+RwZreuiNIbefsYFjZZXustk0hIm9Zt8JT73D+laHCJBR7hjX1LVl0gJ5HlwX6fH3b5UZWo70nvOD/nzv8zvq5rzuNy7QjTitbCyCch1Sa05/FMpw8ZCvB57fM25NHVe6IF9coZvRuTZqZfyVf4Vm6nJo/xbry5bhVhvO+PGmq4DLX2v+vZkU08FK+wm7TQzJmzeFfxklZSxihnR9+r4IDr3PcTmrbkGX9Px6aZWTNMTF5UjnSTeruqY0Mqa7aESwVEgZbqe/ejBf0xOv5KQqCglWv7t8Pyc1LVGw81rPstmmkw+tBy1KS0SbujZAcbSos3OPfAsD9/NDTfOeFhSssjaMI+0fmfwmvnlpSj1jxHr9tmNbJm0WtcR20zRkaKcw6UU8gUc9pC3/Vf8MHTh5rR4WBVMirgz2Ue761wvfHAgqWzpqva++cc7+rzPVN4am9rHvnN5ZYQ5WXzdqsQyCvPOuWbSSdCRPlqwY55hC3bKns3s2pdMOBuxZh8+B07n5+qD5P5r6UEnEvl227V0BtRosb00JppTKQhN9b6Gof4t1wvrwmwN//3tK526CfKSIvHvpjlWgpT6SHMocTo2adlwb8mbNMfiGV8Dt7qtS83Z3N+nceC+PcDJ7bQwJ4VFCadWUBDp6eDNrB4Ev1L+rIOcPYvl0/qY6lxjqK2jYT5jSJmsp07bC5cqCe9IF3sNy4W18ugirgZxrtkkt62oGoNvGrnSskntpPJMNzW5XrIsIvtEjMWPyyEdG2/jkA4P/9JfcykIv+zDoDZ8LuVDkabbK+U3HLDpRQVufT6/u6N/p/6Ch/I7uf0mGVFzMZu9TZSv/bluFOIm82Dlt6IuC3Jcazvj7HtYGXI7EZMBrXVSEyu/ocX0IV1zn4//0L6P0dwFeE+FdcbfbjyM1f5XWqHjl2B+q/rQr9fbXtvu9TUj4rhiLJjOLI0BJB9f02Mm1ZXbQz6X2l8KZ8rGNYKngQAQAAJA4KshUFike77f89Wgwny3EIEx5NhPb8o7WwgNhgwEgMBSEAApWwqsaBQIAAEg8LkREM8W8Dr/zz19zO7TI6AJ1gMdlT4yLc4fpOzTqwUmCASWiABI2RLBRdNAAAgAgc+LgFCmgizZ5xX3V5kZK0frLwXW4PDMcbmE9qvAiHkCASAwHgGQsvGY4Q0gAASAABAAAkAACAABIAAEgMDCEAApWxiUaAgIAAEgAASAABAAAkAACAABIDAeAZCy8ZjhDSAABIAAEAACQAAIAAEgAASAwMIQAClbGJRoCAgAASAABIAAEAACQAAIAAEgMB4BkLLxmOENIAAEgAAQAAJAAAgAASAABIDAwhAAKVsYlGgICAABIAAEgAAQAAJAAAgAASAwHgGQsvGY4Q0gAASAABAAAkAACAABIAAEgMDCEAApWxiUaAgIAAEgAASAABAAAkAACAABIDAeAUPKXi6+0f5N4WX3MVD7zGZ8EDEdr/nA4+ye7j9O6GSPaFFjHfopz3t6X/xDkxp73cclvX7fJy6Kw7t3ejyZ0cf9T/p++lc9dkfvjyc0E8XF2qw+N0JR2Ic0ic7p+b9rUhCzf/wDshanndsLouv0ubjP6biNGPu8j75c0DdvGMWP4ur5X9GumrcSE/4BASAABIAAEAACQAAIAIHRCDhS9pPezlRQSff08/sp/TUEwf3v2x16vN5bGNEZPcICATBEzLEDT57838SAXwXYF3Qd3ukbhyc5yyBlegQDoZHmQwkReLm/p9lJiZC5GXkStRBS5sanxvG+e6VIIVm9COTD/v7PEUcij5dE3raMlGkcne4rRmzsQk3eEOSIkm7QZkWfTuMpIAAEgAAQAAJAAAgAgU1DIC5fDFmRzciIxWANWSCfPUqi4wrpsuRBpXkWTsrmFaiYAQty4OTmhe7vZ3TSSscskpT5tkpZIvf7jwTXl4t2pmxe3Jb9/sfLC9HeXshIGjn9OY6zlIboHxHtI1O2bHmgfSAABIAAEAACQAAIfGYEukhZIA48g2Yyarqa7o5+nJ7akjsdvJ+9uWyb/i3OLPCyQzEzpNsoZXg6CWNtrEaQjGCUxjMQpXNVsHdDN39lktqLC59rpkzSvFjJYHj3RZVnzlR55mxoQRx/IGV+7PGcc2Xm5YeMBPLSvaJc2LsN4qZ1xZZoPtLBkyvF9Prk5lSdT6JrEaZRiWUsq5aMRYIvWbzG42qXkTI1d8s9Ub74mT0k5gYEgAAQAAJAAAgAgRUg0EXKhrK0IeAdCIkO5M/o7ed30keeLKnaoVuVmbphZ5CiksIPfVZHJ67UuSMTUL/Spf/vX0S/hTNTcX+180pxyeHBxws9PezTqWKNORF088nGowhnRDBLmcO8vDEa5/suXWny2nkOLJwfU1maj7cr2teA+jN9SeliHc+hBHXn1p4XlImhGz9pmR3Qk5GhQMyK56mUZvizbl5Zo7k60qb/9pvoVygBJLo3fQ24Fuej2q1jWupjFpfcchmzNntJmR7DL/odyheHbCDOlK3AT6ELIAAEgAAQAAJAAAh8agTmJmU2qE2DbJ9B8QE+C5w14eJlb+qCDnuOrX4OaSop05ml9MxZOMvlCQQbz9mbzeLI80p1oUzKzPsHT3ZujfNdcQnjASkeSXsz967B5YjeotLFDjxdn4r9sPm4lJSfhs+GRZe5MAKX/F60hChTpZ9ysnTv58Qnxa0yn72BlImYFvuotznOqlVbP9/ozG8WROcTQcrGYYmngQAQAAJAAAgAASAABFIEVkPKsqDdDiME6+z3YuYilNO1zrvlRCkjZZXx/Fb5kFWTMn+RhLlg5fmSdmZ7ipSxS0BUiejujr1Z0vyr4ZkQwZWQsqBVw5i1HD2W6YUlWeY1XDATq2d686REyvz8sj5aOjfCF8Rn5NJbM4eGqmWqI/rDo0AACAABIAAEgAAQAAJfC4HVkrJGxqh+TXoc8Ke34NHHB33MZupihhGkTBiPz1qtMlM2kBTDVMO5peE8VJJFrF3mkfy2VFKmiPLPt7P4RkJ+U+HOrb1SPsM5kZEnZQX9iGSSZh89WU/fXdCFJ7rv253HygUxyJR9LZeJ2QIBIAAEgAAQAAJAYPEIrIaUBaLEsmO+BEyXL0ZXj/+h49I3n0rZsugShhopeyZ60JczzNyZpsJ4QsmhPxs3/kzZmPJFm/wSygyL5YPCTZQcT1YOqm6hUGfKSqWhc54pc+OLMkTmb//c1fmeSHv8/OUYHn//98p89hrli+GzAqU+BBmrNj3hrZ4pS0mn+FkFkLLFuyW0CASAABAAAkAACACBr4UAI2X8Fj4NgnSph8vkuEsb/I165+dENzf2f+nzROfn6sZC/wXkcElE0r7/u8po3N++qos47AvtixeE8jF2EUV08YTPngQyF18xr6/JDx9qFts4pMPDv/TXfLM5/0ZV1leES6xIzXmZzE5KSGtX+ZfxNCT36MF9+LhR7lm6ubDn9kVHUo4e+MfHk/6i9i3+M345SMhwVebjbvpMTVMqf40/cF1oUzXUImXZBSZOt+WPZ+NK/K/lNjFbIAAEgAAQAAJAAAgsFoE4U7bYttEaEAACQAAIAAEgAASAABAAAkAACDQQACmDigABIAAEgAAQAAJAAAgAASAABNaIAEjZGsFH10AACAABIAAEgAAQAAJAAAgAAZAy6AAQAAJAAAgAASAABIAAEAACQGCNCICUrRF8dA0EgAAQAAJAAAgAASAABIAAEAApgw4AASAABIAAEAACQAAIAAEgAATWiMD/lZQVSagIqLMAAAAASUVORK5CYII="/>
          <p:cNvSpPr>
            <a:spLocks noChangeAspect="1" noChangeArrowheads="1"/>
          </p:cNvSpPr>
          <p:nvPr/>
        </p:nvSpPr>
        <p:spPr bwMode="auto">
          <a:xfrm>
            <a:off x="155575" y="-388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084388" y="1557338"/>
            <a:ext cx="360362" cy="2159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 sz="1600"/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58775" y="5937250"/>
            <a:ext cx="8785225" cy="36036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 sz="1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3" grpId="0" animBg="1"/>
      <p:bldP spid="14" grpId="0" animBg="1"/>
      <p:bldP spid="17" grpId="0" animBg="1"/>
      <p:bldP spid="18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灯片编号占位符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4260251-C134-4524-BC52-E0379A955732}" type="slidenum">
              <a:rPr lang="zh-CN" altLang="en-US" smtClean="0">
                <a:ea typeface="宋体" charset="-122"/>
              </a:rPr>
              <a:pPr/>
              <a:t>60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26978" name="Rectangle 5"/>
          <p:cNvSpPr txBox="1">
            <a:spLocks noChangeArrowheads="1"/>
          </p:cNvSpPr>
          <p:nvPr/>
        </p:nvSpPr>
        <p:spPr bwMode="auto">
          <a:xfrm>
            <a:off x="611188" y="1125538"/>
            <a:ext cx="80645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3200" b="1">
                <a:solidFill>
                  <a:srgbClr val="C00000"/>
                </a:solidFill>
              </a:rPr>
              <a:t>结束语</a:t>
            </a:r>
            <a:endParaRPr lang="en-US" altLang="en-US" sz="3200" b="1">
              <a:solidFill>
                <a:srgbClr val="C00000"/>
              </a:solidFill>
            </a:endParaRPr>
          </a:p>
        </p:txBody>
      </p:sp>
      <p:sp>
        <p:nvSpPr>
          <p:cNvPr id="8" name="对角圆角矩形 7"/>
          <p:cNvSpPr/>
          <p:nvPr/>
        </p:nvSpPr>
        <p:spPr>
          <a:xfrm>
            <a:off x="395288" y="2636838"/>
            <a:ext cx="8280400" cy="2305050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lnSpc>
                <a:spcPct val="150000"/>
              </a:lnSpc>
              <a:defRPr/>
            </a:pPr>
            <a:r>
              <a:rPr lang="zh-CN" altLang="en-US">
                <a:solidFill>
                  <a:srgbClr val="262626"/>
                </a:solidFill>
                <a:latin typeface="华文仿宋"/>
                <a:ea typeface="华文仿宋"/>
                <a:cs typeface="华文仿宋"/>
              </a:rPr>
              <a:t>对于科研人员而言，</a:t>
            </a:r>
            <a:r>
              <a:rPr lang="en-US" altLang="zh-CN">
                <a:solidFill>
                  <a:srgbClr val="262626"/>
                </a:solidFill>
                <a:latin typeface="华文仿宋"/>
                <a:ea typeface="华文仿宋"/>
                <a:cs typeface="华文仿宋"/>
              </a:rPr>
              <a:t> ESI</a:t>
            </a:r>
            <a:r>
              <a:rPr lang="zh-CN" altLang="en-US">
                <a:solidFill>
                  <a:srgbClr val="262626"/>
                </a:solidFill>
                <a:latin typeface="华文仿宋"/>
                <a:ea typeface="华文仿宋"/>
                <a:cs typeface="华文仿宋"/>
              </a:rPr>
              <a:t>提供了一种动态的、综合的、基于网络的研究分析环境，可以利用</a:t>
            </a:r>
            <a:r>
              <a:rPr lang="en-US" altLang="zh-CN">
                <a:solidFill>
                  <a:srgbClr val="262626"/>
                </a:solidFill>
                <a:latin typeface="华文仿宋"/>
                <a:ea typeface="华文仿宋"/>
                <a:cs typeface="华文仿宋"/>
              </a:rPr>
              <a:t>ESI</a:t>
            </a:r>
            <a:r>
              <a:rPr lang="zh-CN" altLang="en-US">
                <a:solidFill>
                  <a:srgbClr val="262626"/>
                </a:solidFill>
                <a:latin typeface="华文仿宋"/>
                <a:ea typeface="华文仿宋"/>
                <a:cs typeface="华文仿宋"/>
              </a:rPr>
              <a:t>数据库选择目标投稿期刊，评判论文影响力，寻求科研合作对象，查找科研热点问题等，促进科研质量和影响力的提升。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矩形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8002" name="矩形 3"/>
          <p:cNvSpPr>
            <a:spLocks noChangeArrowheads="1"/>
          </p:cNvSpPr>
          <p:nvPr/>
        </p:nvSpPr>
        <p:spPr bwMode="auto">
          <a:xfrm>
            <a:off x="0" y="2420938"/>
            <a:ext cx="9144000" cy="1728787"/>
          </a:xfrm>
          <a:prstGeom prst="rect">
            <a:avLst/>
          </a:prstGeom>
          <a:solidFill>
            <a:srgbClr val="005D97"/>
          </a:solidFill>
          <a:ln w="25400">
            <a:solidFill>
              <a:srgbClr val="376092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CN" altLang="en-US" sz="5400" b="1">
                <a:solidFill>
                  <a:srgbClr val="FFFFFF"/>
                </a:solidFill>
                <a:latin typeface="黑体" pitchFamily="2" charset="-122"/>
                <a:ea typeface="黑体" pitchFamily="2" charset="-122"/>
              </a:rPr>
              <a:t> 感谢聆听 敬请批评指正！</a:t>
            </a:r>
            <a:endParaRPr lang="en-US" sz="5400" b="1">
              <a:solidFill>
                <a:srgbClr val="FFFFFF"/>
              </a:solidFill>
              <a:latin typeface="黑体" pitchFamily="2" charset="-122"/>
              <a:ea typeface="黑体" pitchFamily="2" charset="-122"/>
            </a:endParaRPr>
          </a:p>
          <a:p>
            <a:pPr algn="ctr"/>
            <a:endParaRPr lang="en-US" sz="2000" b="1">
              <a:solidFill>
                <a:srgbClr val="FFFF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28003" name="灯片编号占位符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080820E-3101-4430-884E-8F374D4993E5}" type="slidenum">
              <a:rPr lang="zh-CN" altLang="en-US" smtClean="0">
                <a:ea typeface="宋体" charset="-122"/>
              </a:rPr>
              <a:pPr/>
              <a:t>61</a:t>
            </a:fld>
            <a:endParaRPr lang="en-US" altLang="zh-CN" smtClean="0">
              <a:ea typeface="宋体" charset="-122"/>
            </a:endParaRPr>
          </a:p>
        </p:txBody>
      </p:sp>
      <p:sp>
        <p:nvSpPr>
          <p:cNvPr id="128004" name="TextBox 14"/>
          <p:cNvSpPr txBox="1">
            <a:spLocks noChangeArrowheads="1"/>
          </p:cNvSpPr>
          <p:nvPr/>
        </p:nvSpPr>
        <p:spPr bwMode="auto">
          <a:xfrm>
            <a:off x="2700338" y="4149725"/>
            <a:ext cx="5111750" cy="140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US" altLang="zh-CN" sz="2000" dirty="0">
              <a:solidFill>
                <a:srgbClr val="376092"/>
              </a:solidFill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rgbClr val="376092"/>
                </a:solidFill>
                <a:latin typeface="黑体" pitchFamily="2" charset="-122"/>
                <a:ea typeface="黑体" pitchFamily="2" charset="-122"/>
              </a:rPr>
              <a:t>电话：</a:t>
            </a:r>
            <a:r>
              <a:rPr lang="en-US" altLang="zh-CN" sz="2000" dirty="0" smtClean="0">
                <a:solidFill>
                  <a:srgbClr val="376092"/>
                </a:solidFill>
                <a:latin typeface="黑体" pitchFamily="2" charset="-122"/>
                <a:ea typeface="黑体" pitchFamily="2" charset="-122"/>
              </a:rPr>
              <a:t>38284945</a:t>
            </a: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376092"/>
                </a:solidFill>
                <a:latin typeface="黑体" pitchFamily="2" charset="-122"/>
                <a:ea typeface="黑体" pitchFamily="2" charset="-122"/>
              </a:rPr>
              <a:t>邮箱：</a:t>
            </a:r>
            <a:r>
              <a:rPr lang="en-US" altLang="zh-CN" sz="2000" dirty="0" smtClean="0">
                <a:solidFill>
                  <a:srgbClr val="376092"/>
                </a:solidFill>
                <a:latin typeface="黑体" pitchFamily="2" charset="-122"/>
                <a:ea typeface="黑体" pitchFamily="2" charset="-122"/>
                <a:hlinkClick r:id="rId2"/>
              </a:rPr>
              <a:t>sjzhang@shmtu.edu.cn</a:t>
            </a:r>
            <a:endParaRPr lang="en-US" altLang="zh-CN" sz="2000" dirty="0">
              <a:solidFill>
                <a:srgbClr val="376092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自定义设计方案">
  <a:themeElements>
    <a:clrScheme name="自定义设计方案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自定义设计方案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主题​​">
  <a:themeElements>
    <a:clrScheme name="1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dirty="0" smtClean="0">
            <a:solidFill>
              <a:srgbClr val="0070C0"/>
            </a:solidFill>
          </a:defRPr>
        </a:defPPr>
      </a:lstStyle>
    </a:txDef>
  </a:objectDefaults>
  <a:extraClrSchemeLst>
    <a:extraClrScheme>
      <a:clrScheme name="1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主题​​">
  <a:themeElements>
    <a:clrScheme name="2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2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自定义设计方案">
  <a:themeElements>
    <a:clrScheme name="1_自定义设计方案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自定义设计方案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_自定义设计方案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4405</TotalTime>
  <Pages>0</Pages>
  <Words>2082</Words>
  <Characters>0</Characters>
  <Application>Microsoft Office PowerPoint</Application>
  <DocSecurity>0</DocSecurity>
  <PresentationFormat>全屏显示(4:3)</PresentationFormat>
  <Lines>0</Lines>
  <Paragraphs>257</Paragraphs>
  <Slides>61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4</vt:i4>
      </vt:variant>
      <vt:variant>
        <vt:lpstr>幻灯片标题</vt:lpstr>
      </vt:variant>
      <vt:variant>
        <vt:i4>61</vt:i4>
      </vt:variant>
    </vt:vector>
  </HeadingPairs>
  <TitlesOfParts>
    <vt:vector size="65" baseType="lpstr">
      <vt:lpstr>自定义设计方案</vt:lpstr>
      <vt:lpstr>1_Office 主题​​</vt:lpstr>
      <vt:lpstr>2_Office 主题​​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鉴于ＥＳＩ逐步成为当今世界范围内普遍用以评价高校、学术机构的国际学术水平及影响力的重要评价指标工具之一。为加强我校学科建设，与国际科学研究评价指标接轨，我校从２０１１年底开始引用ESI数据库作为科研评价和管理工具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以东华大学Donghua Univ为例，加以说明。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ESI Master Journal List http://sciencewatch.com/sciencewatch/about/met/journallist/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涓婃捣娴蜂簨澶у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MC SYSTEM</dc:creator>
  <cp:keywords/>
  <dc:description/>
  <cp:lastModifiedBy>lyk</cp:lastModifiedBy>
  <cp:revision>567</cp:revision>
  <cp:lastPrinted>1899-12-30T00:00:00Z</cp:lastPrinted>
  <dcterms:created xsi:type="dcterms:W3CDTF">2011-11-09T02:54:50Z</dcterms:created>
  <dcterms:modified xsi:type="dcterms:W3CDTF">2013-11-06T03:17:41Z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2052-6.6.0.2877</vt:lpwstr>
  </property>
</Properties>
</file>