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8BC9-6C81-4DA4-8B7D-6B4E91E58E82}" type="datetimeFigureOut">
              <a:rPr lang="zh-CN" altLang="en-US" smtClean="0"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C4A-5ED0-4612-A948-3791250D9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73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8BC9-6C81-4DA4-8B7D-6B4E91E58E82}" type="datetimeFigureOut">
              <a:rPr lang="zh-CN" altLang="en-US" smtClean="0"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C4A-5ED0-4612-A948-3791250D9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85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8BC9-6C81-4DA4-8B7D-6B4E91E58E82}" type="datetimeFigureOut">
              <a:rPr lang="zh-CN" altLang="en-US" smtClean="0"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C4A-5ED0-4612-A948-3791250D9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77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8BC9-6C81-4DA4-8B7D-6B4E91E58E82}" type="datetimeFigureOut">
              <a:rPr lang="zh-CN" altLang="en-US" smtClean="0"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C4A-5ED0-4612-A948-3791250D9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63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8BC9-6C81-4DA4-8B7D-6B4E91E58E82}" type="datetimeFigureOut">
              <a:rPr lang="zh-CN" altLang="en-US" smtClean="0"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C4A-5ED0-4612-A948-3791250D9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35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8BC9-6C81-4DA4-8B7D-6B4E91E58E82}" type="datetimeFigureOut">
              <a:rPr lang="zh-CN" altLang="en-US" smtClean="0"/>
              <a:t>2014/5/20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C4A-5ED0-4612-A948-3791250D9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18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8BC9-6C81-4DA4-8B7D-6B4E91E58E82}" type="datetimeFigureOut">
              <a:rPr lang="zh-CN" altLang="en-US" smtClean="0"/>
              <a:t>2014/5/20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C4A-5ED0-4612-A948-3791250D9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31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8BC9-6C81-4DA4-8B7D-6B4E91E58E82}" type="datetimeFigureOut">
              <a:rPr lang="zh-CN" altLang="en-US" smtClean="0"/>
              <a:t>2014/5/20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C4A-5ED0-4612-A948-3791250D9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7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8BC9-6C81-4DA4-8B7D-6B4E91E58E82}" type="datetimeFigureOut">
              <a:rPr lang="zh-CN" altLang="en-US" smtClean="0"/>
              <a:t>2014/5/20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C4A-5ED0-4612-A948-3791250D9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21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8BC9-6C81-4DA4-8B7D-6B4E91E58E82}" type="datetimeFigureOut">
              <a:rPr lang="zh-CN" altLang="en-US" smtClean="0"/>
              <a:t>2014/5/20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C4A-5ED0-4612-A948-3791250D9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34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8BC9-6C81-4DA4-8B7D-6B4E91E58E82}" type="datetimeFigureOut">
              <a:rPr lang="zh-CN" altLang="en-US" smtClean="0"/>
              <a:t>2014/5/20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FC4A-5ED0-4612-A948-3791250D9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15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E8BC9-6C81-4DA4-8B7D-6B4E91E58E82}" type="datetimeFigureOut">
              <a:rPr lang="zh-CN" altLang="en-US" smtClean="0"/>
              <a:t>2014/5/20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FC4A-5ED0-4612-A948-3791250D92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226" y="32226"/>
            <a:ext cx="6437953" cy="6373502"/>
          </a:xfrm>
        </p:spPr>
      </p:pic>
      <p:sp>
        <p:nvSpPr>
          <p:cNvPr id="8" name="文本框 7"/>
          <p:cNvSpPr txBox="1"/>
          <p:nvPr/>
        </p:nvSpPr>
        <p:spPr>
          <a:xfrm>
            <a:off x="7319749" y="4353636"/>
            <a:ext cx="48722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我的故事（一）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寒</a:t>
            </a:r>
            <a:r>
              <a:rPr lang="zh-CN" altLang="en-US" dirty="0" smtClean="0"/>
              <a:t>假回来发现我之前养的风信子长花苞了，好开心啊！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sz="2000" b="1" dirty="0" smtClean="0"/>
              <a:t>爱生活 小情调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531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75093" cy="6953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0794" y="4763069"/>
            <a:ext cx="3398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我的故事（二）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爱</a:t>
            </a:r>
            <a:r>
              <a:rPr lang="zh-CN" altLang="en-US" dirty="0" smtClean="0"/>
              <a:t>生活 爱运动 我和小伙伴们跑步去东海</a:t>
            </a:r>
            <a:endParaRPr lang="en-US" altLang="zh-CN" dirty="0" smtClean="0"/>
          </a:p>
          <a:p>
            <a:r>
              <a:rPr lang="zh-CN" altLang="en-US" sz="2400" b="1" dirty="0"/>
              <a:t>享</a:t>
            </a:r>
            <a:r>
              <a:rPr lang="zh-CN" altLang="en-US" sz="2400" b="1" dirty="0" smtClean="0"/>
              <a:t>受在旅途中的感觉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4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86900" cy="7008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33062" y="4353635"/>
            <a:ext cx="48449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我的故事（三）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坐在校园的木椅上，看会书，写点东西，记录一下我最近的生活</a:t>
            </a:r>
            <a:endParaRPr lang="en-US" altLang="zh-CN" dirty="0" smtClean="0"/>
          </a:p>
          <a:p>
            <a:r>
              <a:rPr lang="zh-CN" altLang="en-US" sz="2400" b="1" dirty="0" smtClean="0"/>
              <a:t>爱</a:t>
            </a:r>
            <a:r>
              <a:rPr lang="zh-CN" altLang="en-US" sz="2400" b="1" dirty="0"/>
              <a:t>生</a:t>
            </a:r>
            <a:r>
              <a:rPr lang="zh-CN" altLang="en-US" sz="2400" b="1" dirty="0" smtClean="0"/>
              <a:t>活爱记录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09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01552" y="4722125"/>
            <a:ext cx="43672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我的故事（四）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和</a:t>
            </a:r>
            <a:r>
              <a:rPr lang="zh-CN" altLang="en-US" dirty="0" smtClean="0"/>
              <a:t>闺蜜一起拍校园的各个角落，一起犯</a:t>
            </a:r>
            <a:r>
              <a:rPr lang="zh-CN" altLang="en-US" dirty="0" smtClean="0"/>
              <a:t>二，生活很简单却美好。</a:t>
            </a:r>
            <a:endParaRPr lang="en-US" altLang="zh-CN" dirty="0" smtClean="0"/>
          </a:p>
          <a:p>
            <a:r>
              <a:rPr lang="zh-CN" altLang="en-US" sz="2400" b="1" dirty="0" smtClean="0"/>
              <a:t>友</a:t>
            </a:r>
            <a:r>
              <a:rPr lang="zh-CN" altLang="en-US" sz="2400" b="1" dirty="0" smtClean="0"/>
              <a:t>谊长</a:t>
            </a:r>
            <a:r>
              <a:rPr lang="zh-CN" altLang="en-US" sz="2400" b="1" dirty="0" smtClean="0"/>
              <a:t>存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61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1263" y="151263"/>
            <a:ext cx="6860275" cy="65577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7779" y="4230805"/>
            <a:ext cx="4339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我的故事（五）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美</a:t>
            </a:r>
            <a:r>
              <a:rPr lang="zh-CN" altLang="en-US" dirty="0" smtClean="0"/>
              <a:t>丽的夕阳静谧而美好，而我此刻也在安静的思考，想念家人和朋友，想象着自己的未来</a:t>
            </a:r>
            <a:endParaRPr lang="en-US" altLang="zh-CN" dirty="0" smtClean="0"/>
          </a:p>
          <a:p>
            <a:r>
              <a:rPr lang="zh-CN" altLang="en-US" sz="2400" b="1" dirty="0"/>
              <a:t>喜欢安</a:t>
            </a:r>
            <a:r>
              <a:rPr lang="zh-CN" altLang="en-US" sz="2400" b="1" dirty="0" smtClean="0"/>
              <a:t>静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44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9654" y="129654"/>
            <a:ext cx="6858000" cy="659869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96836" y="4476465"/>
            <a:ext cx="43399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    我的故事（六）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风</a:t>
            </a:r>
            <a:r>
              <a:rPr lang="zh-CN" altLang="en-US" dirty="0" smtClean="0"/>
              <a:t>信子开花了，很漂亮。我想只要努力，总会有自己的花期。</a:t>
            </a:r>
            <a:endParaRPr lang="en-US" altLang="zh-CN" dirty="0" smtClean="0"/>
          </a:p>
          <a:p>
            <a:r>
              <a:rPr lang="zh-CN" altLang="en-US" sz="2400" b="1" dirty="0"/>
              <a:t>享</a:t>
            </a:r>
            <a:r>
              <a:rPr lang="zh-CN" altLang="en-US" sz="2400" b="1" dirty="0" smtClean="0"/>
              <a:t>受收获的喜悦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24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43164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43164" y="4517409"/>
            <a:ext cx="38395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我的故事（未完待续）</a:t>
            </a:r>
            <a:endParaRPr lang="en-US" altLang="zh-CN" dirty="0" smtClean="0"/>
          </a:p>
          <a:p>
            <a:r>
              <a:rPr lang="en-US" altLang="zh-CN" dirty="0" smtClean="0"/>
              <a:t>                                             ----2014/5/20</a:t>
            </a:r>
          </a:p>
          <a:p>
            <a:endParaRPr lang="en-US" altLang="zh-CN" dirty="0"/>
          </a:p>
          <a:p>
            <a:r>
              <a:rPr lang="zh-CN" altLang="en-US" dirty="0" smtClean="0"/>
              <a:t>春暖花开，我在海大成长，爱生活爱学习，爱身边的一花一物，常怀感</a:t>
            </a:r>
            <a:r>
              <a:rPr lang="zh-CN" altLang="en-US" dirty="0" smtClean="0"/>
              <a:t>恩之心，笑靥如花。</a:t>
            </a:r>
            <a:endParaRPr lang="en-US" altLang="zh-CN" dirty="0" smtClean="0"/>
          </a:p>
          <a:p>
            <a:r>
              <a:rPr lang="zh-CN" altLang="en-US" sz="2400" b="1" dirty="0" smtClean="0"/>
              <a:t>我爱</a:t>
            </a:r>
            <a:r>
              <a:rPr lang="zh-CN" altLang="en-US" sz="2400" b="1" dirty="0"/>
              <a:t>海</a:t>
            </a:r>
            <a:r>
              <a:rPr lang="zh-CN" altLang="en-US" sz="2400" b="1" dirty="0" smtClean="0"/>
              <a:t>大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6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305</Words>
  <Application>Microsoft Office PowerPoint</Application>
  <PresentationFormat>宽屏</PresentationFormat>
  <Paragraphs>34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Ms</dc:creator>
  <cp:lastModifiedBy>Ms</cp:lastModifiedBy>
  <cp:revision>5</cp:revision>
  <dcterms:created xsi:type="dcterms:W3CDTF">2014-05-20T12:48:42Z</dcterms:created>
  <dcterms:modified xsi:type="dcterms:W3CDTF">2014-05-20T13:33:08Z</dcterms:modified>
</cp:coreProperties>
</file>