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059" r:id="rId2"/>
    <p:sldMasterId id="2147484060" r:id="rId3"/>
    <p:sldMasterId id="2147484061" r:id="rId4"/>
  </p:sldMasterIdLst>
  <p:notesMasterIdLst>
    <p:notesMasterId r:id="rId58"/>
  </p:notesMasterIdLst>
  <p:sldIdLst>
    <p:sldId id="258" r:id="rId5"/>
    <p:sldId id="385" r:id="rId6"/>
    <p:sldId id="615" r:id="rId7"/>
    <p:sldId id="619" r:id="rId8"/>
    <p:sldId id="621" r:id="rId9"/>
    <p:sldId id="629" r:id="rId10"/>
    <p:sldId id="630" r:id="rId11"/>
    <p:sldId id="631" r:id="rId12"/>
    <p:sldId id="632" r:id="rId13"/>
    <p:sldId id="628" r:id="rId14"/>
    <p:sldId id="625" r:id="rId15"/>
    <p:sldId id="616" r:id="rId16"/>
    <p:sldId id="639" r:id="rId17"/>
    <p:sldId id="640" r:id="rId18"/>
    <p:sldId id="641" r:id="rId19"/>
    <p:sldId id="642" r:id="rId20"/>
    <p:sldId id="643" r:id="rId21"/>
    <p:sldId id="659" r:id="rId22"/>
    <p:sldId id="654" r:id="rId23"/>
    <p:sldId id="644" r:id="rId24"/>
    <p:sldId id="617" r:id="rId25"/>
    <p:sldId id="603" r:id="rId26"/>
    <p:sldId id="650" r:id="rId27"/>
    <p:sldId id="532" r:id="rId28"/>
    <p:sldId id="539" r:id="rId29"/>
    <p:sldId id="533" r:id="rId30"/>
    <p:sldId id="649" r:id="rId31"/>
    <p:sldId id="534" r:id="rId32"/>
    <p:sldId id="535" r:id="rId33"/>
    <p:sldId id="537" r:id="rId34"/>
    <p:sldId id="540" r:id="rId35"/>
    <p:sldId id="541" r:id="rId36"/>
    <p:sldId id="651" r:id="rId37"/>
    <p:sldId id="547" r:id="rId38"/>
    <p:sldId id="653" r:id="rId39"/>
    <p:sldId id="549" r:id="rId40"/>
    <p:sldId id="551" r:id="rId41"/>
    <p:sldId id="655" r:id="rId42"/>
    <p:sldId id="656" r:id="rId43"/>
    <p:sldId id="657" r:id="rId44"/>
    <p:sldId id="530" r:id="rId45"/>
    <p:sldId id="563" r:id="rId46"/>
    <p:sldId id="613" r:id="rId47"/>
    <p:sldId id="614" r:id="rId48"/>
    <p:sldId id="658" r:id="rId49"/>
    <p:sldId id="584" r:id="rId50"/>
    <p:sldId id="579" r:id="rId51"/>
    <p:sldId id="611" r:id="rId52"/>
    <p:sldId id="645" r:id="rId53"/>
    <p:sldId id="646" r:id="rId54"/>
    <p:sldId id="647" r:id="rId55"/>
    <p:sldId id="580" r:id="rId56"/>
    <p:sldId id="257" r:id="rId5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 xmlns:p15="http://schemas.microsoft.com/office/powerpoint/2012/main">
        <p15:guide id="1" orient="horz" pos="2159">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FFFF00"/>
    <a:srgbClr val="CC6600"/>
    <a:srgbClr val="0033CC"/>
    <a:srgbClr val="333399"/>
    <a:srgbClr val="B2B2B2"/>
    <a:srgbClr val="E9F8F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0" autoAdjust="0"/>
    <p:restoredTop sz="90116" autoAdjust="0"/>
  </p:normalViewPr>
  <p:slideViewPr>
    <p:cSldViewPr>
      <p:cViewPr varScale="1">
        <p:scale>
          <a:sx n="80" d="100"/>
          <a:sy n="80" d="100"/>
        </p:scale>
        <p:origin x="-870" y="-78"/>
      </p:cViewPr>
      <p:guideLst>
        <p:guide orient="horz" pos="2159"/>
        <p:guide pos="2880"/>
      </p:guideLst>
    </p:cSldViewPr>
  </p:slideViewPr>
  <p:notesTextViewPr>
    <p:cViewPr>
      <p:scale>
        <a:sx n="1" d="1"/>
        <a:sy n="1" d="1"/>
      </p:scale>
      <p:origin x="0" y="0"/>
    </p:cViewPr>
  </p:notesTextViewPr>
  <p:sorterViewPr>
    <p:cViewPr>
      <p:scale>
        <a:sx n="100" d="100"/>
        <a:sy n="100" d="100"/>
      </p:scale>
      <p:origin x="0" y="916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BBA02-6DE7-42EA-90E0-CC91F66CEC89}" type="doc">
      <dgm:prSet loTypeId="urn:microsoft.com/office/officeart/2005/8/layout/chevron2" loCatId="process" qsTypeId="urn:microsoft.com/office/officeart/2005/8/quickstyle/simple1#1" qsCatId="simple" csTypeId="urn:microsoft.com/office/officeart/2005/8/colors/colorful5" csCatId="colorful" phldr="1"/>
      <dgm:spPr/>
      <dgm:t>
        <a:bodyPr/>
        <a:lstStyle/>
        <a:p>
          <a:endParaRPr lang="zh-CN" altLang="en-US"/>
        </a:p>
      </dgm:t>
    </dgm:pt>
    <dgm:pt modelId="{33BF3B03-4BA4-4E57-A82E-5F74731F1346}">
      <dgm:prSet phldrT="[文本]" custT="1"/>
      <dgm:spPr/>
      <dgm:t>
        <a:bodyPr/>
        <a:lstStyle/>
        <a:p>
          <a:r>
            <a:rPr lang="en-US" altLang="zh-CN" sz="2400" b="0" dirty="0" smtClean="0">
              <a:solidFill>
                <a:schemeClr val="tx1"/>
              </a:solidFill>
              <a:latin typeface="黑体" pitchFamily="2" charset="-122"/>
              <a:ea typeface="黑体" pitchFamily="2" charset="-122"/>
            </a:rPr>
            <a:t>ESI</a:t>
          </a:r>
          <a:r>
            <a:rPr lang="zh-CN" altLang="en-US" sz="2400" b="0" dirty="0" smtClean="0">
              <a:solidFill>
                <a:schemeClr val="tx1"/>
              </a:solidFill>
              <a:latin typeface="黑体" pitchFamily="2" charset="-122"/>
              <a:ea typeface="黑体" pitchFamily="2" charset="-122"/>
            </a:rPr>
            <a:t>数据库简介</a:t>
          </a:r>
          <a:endParaRPr lang="zh-CN" altLang="en-US" sz="2400" b="0" dirty="0">
            <a:solidFill>
              <a:schemeClr val="tx1"/>
            </a:solidFill>
            <a:latin typeface="黑体" pitchFamily="2" charset="-122"/>
            <a:ea typeface="黑体" pitchFamily="2" charset="-122"/>
          </a:endParaRPr>
        </a:p>
      </dgm:t>
    </dgm:pt>
    <dgm:pt modelId="{255399AF-AC94-4310-A620-C6DD8B4CBEDA}" type="par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C95A96C7-ED72-4A3C-BCA0-26EDA59AC480}" type="sib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9E5BAF3C-054D-4B63-BEED-D2ADD9F16C9A}">
      <dgm:prSet phldrT="[文本]" custT="1"/>
      <dgm:spPr/>
      <dgm:t>
        <a:bodyPr/>
        <a:lstStyle/>
        <a:p>
          <a:r>
            <a:rPr lang="en-US" altLang="zh-CN" sz="2400" b="0" dirty="0" smtClean="0">
              <a:solidFill>
                <a:schemeClr val="tx1"/>
              </a:solidFill>
              <a:latin typeface="黑体" pitchFamily="2" charset="-122"/>
              <a:ea typeface="黑体" pitchFamily="2" charset="-122"/>
            </a:rPr>
            <a:t>2</a:t>
          </a:r>
          <a:endParaRPr lang="zh-CN" altLang="en-US" sz="2400" b="0" dirty="0">
            <a:solidFill>
              <a:schemeClr val="tx1"/>
            </a:solidFill>
            <a:latin typeface="黑体" pitchFamily="2" charset="-122"/>
            <a:ea typeface="黑体" pitchFamily="2" charset="-122"/>
          </a:endParaRPr>
        </a:p>
      </dgm:t>
    </dgm:pt>
    <dgm:pt modelId="{5A2456CF-E180-4D6F-B175-263B6141AD9D}" type="par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E9A5FEA3-3A26-4070-91FB-71707F68EC85}" type="sib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BBEAC275-6A9F-4EB5-8441-1BF51DF337C6}">
      <dgm:prSet phldrT="[文本]" custT="1"/>
      <dgm:spPr/>
      <dgm:t>
        <a:bodyPr/>
        <a:lstStyle/>
        <a:p>
          <a:r>
            <a:rPr lang="zh-CN" altLang="en-US" sz="2400" b="0" dirty="0" smtClean="0">
              <a:solidFill>
                <a:schemeClr val="tx1"/>
              </a:solidFill>
              <a:latin typeface="黑体" pitchFamily="2" charset="-122"/>
              <a:ea typeface="黑体" pitchFamily="2" charset="-122"/>
            </a:rPr>
            <a:t>基准值与阈值介绍</a:t>
          </a:r>
          <a:endParaRPr lang="zh-CN" altLang="en-US" sz="2400" b="0" dirty="0">
            <a:solidFill>
              <a:schemeClr val="tx1"/>
            </a:solidFill>
            <a:latin typeface="黑体" pitchFamily="2" charset="-122"/>
            <a:ea typeface="黑体" pitchFamily="2" charset="-122"/>
          </a:endParaRPr>
        </a:p>
      </dgm:t>
    </dgm:pt>
    <dgm:pt modelId="{574EDCEB-EDA4-4E88-A45A-5091D3ABD192}" type="par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CC7D211E-3EB6-40B8-89BD-2E7191327277}" type="sib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04DA9125-422C-4DBB-87D0-E2997E268419}">
      <dgm:prSet phldrT="[文本]" custT="1"/>
      <dgm:spPr/>
      <dgm:t>
        <a:bodyPr/>
        <a:lstStyle/>
        <a:p>
          <a:r>
            <a:rPr lang="en-US" altLang="zh-CN" sz="2400" b="0" dirty="0" smtClean="0">
              <a:solidFill>
                <a:schemeClr val="tx1"/>
              </a:solidFill>
              <a:latin typeface="黑体" pitchFamily="2" charset="-122"/>
              <a:ea typeface="黑体" pitchFamily="2" charset="-122"/>
            </a:rPr>
            <a:t>3</a:t>
          </a:r>
          <a:endParaRPr lang="zh-CN" altLang="en-US" sz="2400" b="0" dirty="0">
            <a:solidFill>
              <a:schemeClr val="tx1"/>
            </a:solidFill>
            <a:latin typeface="黑体" pitchFamily="2" charset="-122"/>
            <a:ea typeface="黑体" pitchFamily="2" charset="-122"/>
          </a:endParaRPr>
        </a:p>
      </dgm:t>
    </dgm:pt>
    <dgm:pt modelId="{5BBE7787-8888-4463-8800-254AE7337A42}" type="par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BE131DDB-203C-4172-BA18-DADA2362819A}" type="sib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647F2580-1A26-447A-858E-F63745A944E5}">
      <dgm:prSet phldrT="[文本]" custT="1"/>
      <dgm:spPr/>
      <dgm:t>
        <a:bodyPr/>
        <a:lstStyle/>
        <a:p>
          <a:r>
            <a:rPr lang="en-US" altLang="zh-CN" sz="2400" b="0" dirty="0" smtClean="0">
              <a:solidFill>
                <a:schemeClr val="tx1"/>
              </a:solidFill>
              <a:latin typeface="黑体" pitchFamily="2" charset="-122"/>
              <a:ea typeface="黑体" pitchFamily="2" charset="-122"/>
            </a:rPr>
            <a:t>ESI</a:t>
          </a:r>
          <a:r>
            <a:rPr lang="zh-CN" altLang="en-US" sz="2400" b="0" dirty="0" smtClean="0">
              <a:solidFill>
                <a:schemeClr val="tx1"/>
              </a:solidFill>
              <a:latin typeface="黑体" pitchFamily="2" charset="-122"/>
              <a:ea typeface="黑体" pitchFamily="2" charset="-122"/>
            </a:rPr>
            <a:t>的主要功能及检索介绍</a:t>
          </a:r>
          <a:endParaRPr lang="zh-CN" altLang="en-US" sz="2400" b="0" dirty="0">
            <a:solidFill>
              <a:schemeClr val="tx1"/>
            </a:solidFill>
            <a:latin typeface="黑体" pitchFamily="2" charset="-122"/>
            <a:ea typeface="黑体" pitchFamily="2" charset="-122"/>
          </a:endParaRPr>
        </a:p>
      </dgm:t>
    </dgm:pt>
    <dgm:pt modelId="{19A1833D-16AD-454F-8521-9328222937CD}" type="par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52DC361B-01B6-4287-93E2-6E16F2427A95}" type="sib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C5CBA9FC-99E6-4ED5-B576-723FCF717739}">
      <dgm:prSet custT="1"/>
      <dgm:spPr/>
      <dgm:t>
        <a:bodyPr/>
        <a:lstStyle/>
        <a:p>
          <a:r>
            <a:rPr lang="zh-CN" altLang="en-US" sz="2400" b="0" dirty="0" smtClean="0">
              <a:solidFill>
                <a:schemeClr val="tx1"/>
              </a:solidFill>
              <a:latin typeface="黑体" pitchFamily="2" charset="-122"/>
              <a:ea typeface="黑体" pitchFamily="2" charset="-122"/>
            </a:rPr>
            <a:t>结束语</a:t>
          </a:r>
          <a:endParaRPr lang="zh-CN" altLang="en-US" sz="2400" b="0" dirty="0">
            <a:solidFill>
              <a:schemeClr val="tx1"/>
            </a:solidFill>
            <a:latin typeface="黑体" pitchFamily="2" charset="-122"/>
            <a:ea typeface="黑体" pitchFamily="2" charset="-122"/>
          </a:endParaRPr>
        </a:p>
      </dgm:t>
    </dgm:pt>
    <dgm:pt modelId="{A82F3FA8-E359-4977-BF8E-DB13A2D7D113}" type="par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F9C5FF37-12AB-4265-9BF8-6BC01F68D45E}" type="sib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514232A7-F8AD-4453-8B39-61DDA58451B4}">
      <dgm:prSet phldrT="[文本]" custT="1"/>
      <dgm:spPr/>
      <dgm:t>
        <a:bodyPr/>
        <a:lstStyle/>
        <a:p>
          <a:r>
            <a:rPr lang="en-US" altLang="zh-CN" sz="2400" b="0" dirty="0" smtClean="0">
              <a:solidFill>
                <a:schemeClr val="tx1"/>
              </a:solidFill>
              <a:latin typeface="黑体" pitchFamily="2" charset="-122"/>
              <a:ea typeface="黑体" pitchFamily="2" charset="-122"/>
            </a:rPr>
            <a:t>1</a:t>
          </a:r>
          <a:endParaRPr lang="zh-CN" altLang="en-US" sz="2400" b="0" dirty="0">
            <a:solidFill>
              <a:schemeClr val="tx1"/>
            </a:solidFill>
            <a:latin typeface="黑体" pitchFamily="2" charset="-122"/>
            <a:ea typeface="黑体" pitchFamily="2" charset="-122"/>
          </a:endParaRPr>
        </a:p>
      </dgm:t>
    </dgm:pt>
    <dgm:pt modelId="{9384D38B-98F3-4D5A-B893-280AF11D5B6D}" type="sib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3D578EA6-5591-4658-9DF8-D5E7381A9396}" type="par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467B1917-8B0E-4971-A3D1-29E0979948AE}">
      <dgm:prSet custT="1"/>
      <dgm:spPr/>
      <dgm:t>
        <a:bodyPr/>
        <a:lstStyle/>
        <a:p>
          <a:r>
            <a:rPr lang="en-US" altLang="zh-CN" sz="2400" b="0" dirty="0" smtClean="0">
              <a:solidFill>
                <a:schemeClr val="tx1"/>
              </a:solidFill>
              <a:latin typeface="黑体" pitchFamily="2" charset="-122"/>
              <a:ea typeface="黑体" pitchFamily="2" charset="-122"/>
            </a:rPr>
            <a:t>4</a:t>
          </a:r>
          <a:endParaRPr lang="zh-CN" altLang="en-US" sz="2400" b="0" dirty="0">
            <a:solidFill>
              <a:schemeClr val="tx1"/>
            </a:solidFill>
            <a:latin typeface="黑体" pitchFamily="2" charset="-122"/>
            <a:ea typeface="黑体" pitchFamily="2" charset="-122"/>
          </a:endParaRPr>
        </a:p>
      </dgm:t>
    </dgm:pt>
    <dgm:pt modelId="{552B7B10-2C51-460C-A20D-701CDE2C2C06}" type="sib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7F48D83-B091-4EAA-8D8E-595CABDFE5BF}" type="par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1F0AF80-FCC1-4893-A46A-2005E73F99AA}" type="pres">
      <dgm:prSet presAssocID="{089BBA02-6DE7-42EA-90E0-CC91F66CEC89}" presName="linearFlow" presStyleCnt="0">
        <dgm:presLayoutVars>
          <dgm:dir/>
          <dgm:animLvl val="lvl"/>
          <dgm:resizeHandles val="exact"/>
        </dgm:presLayoutVars>
      </dgm:prSet>
      <dgm:spPr/>
      <dgm:t>
        <a:bodyPr/>
        <a:lstStyle/>
        <a:p>
          <a:endParaRPr lang="zh-CN" altLang="en-US"/>
        </a:p>
      </dgm:t>
    </dgm:pt>
    <dgm:pt modelId="{DC0F3814-C2C9-48B8-B889-5E04AD1FD4B8}" type="pres">
      <dgm:prSet presAssocID="{514232A7-F8AD-4453-8B39-61DDA58451B4}" presName="composite" presStyleCnt="0"/>
      <dgm:spPr/>
    </dgm:pt>
    <dgm:pt modelId="{354114C9-039B-4706-9674-B9B631DBED96}" type="pres">
      <dgm:prSet presAssocID="{514232A7-F8AD-4453-8B39-61DDA58451B4}" presName="parentText" presStyleLbl="alignNode1" presStyleIdx="0" presStyleCnt="4">
        <dgm:presLayoutVars>
          <dgm:chMax val="1"/>
          <dgm:bulletEnabled val="1"/>
        </dgm:presLayoutVars>
      </dgm:prSet>
      <dgm:spPr/>
      <dgm:t>
        <a:bodyPr/>
        <a:lstStyle/>
        <a:p>
          <a:endParaRPr lang="zh-CN" altLang="en-US"/>
        </a:p>
      </dgm:t>
    </dgm:pt>
    <dgm:pt modelId="{A31FA757-2082-442A-B1AA-DAA6E80DC099}" type="pres">
      <dgm:prSet presAssocID="{514232A7-F8AD-4453-8B39-61DDA58451B4}" presName="descendantText" presStyleLbl="alignAcc1" presStyleIdx="0" presStyleCnt="4">
        <dgm:presLayoutVars>
          <dgm:bulletEnabled val="1"/>
        </dgm:presLayoutVars>
      </dgm:prSet>
      <dgm:spPr/>
      <dgm:t>
        <a:bodyPr/>
        <a:lstStyle/>
        <a:p>
          <a:endParaRPr lang="zh-CN" altLang="en-US"/>
        </a:p>
      </dgm:t>
    </dgm:pt>
    <dgm:pt modelId="{CFCC6A90-1F79-4E1F-B97D-ABCDAA9A7D77}" type="pres">
      <dgm:prSet presAssocID="{9384D38B-98F3-4D5A-B893-280AF11D5B6D}" presName="sp" presStyleCnt="0"/>
      <dgm:spPr/>
    </dgm:pt>
    <dgm:pt modelId="{3849CF9F-0698-481E-AECE-93547A8986DE}" type="pres">
      <dgm:prSet presAssocID="{9E5BAF3C-054D-4B63-BEED-D2ADD9F16C9A}" presName="composite" presStyleCnt="0"/>
      <dgm:spPr/>
    </dgm:pt>
    <dgm:pt modelId="{2539D157-98EA-4EBE-BC86-C28915BAB81A}" type="pres">
      <dgm:prSet presAssocID="{9E5BAF3C-054D-4B63-BEED-D2ADD9F16C9A}" presName="parentText" presStyleLbl="alignNode1" presStyleIdx="1" presStyleCnt="4">
        <dgm:presLayoutVars>
          <dgm:chMax val="1"/>
          <dgm:bulletEnabled val="1"/>
        </dgm:presLayoutVars>
      </dgm:prSet>
      <dgm:spPr/>
      <dgm:t>
        <a:bodyPr/>
        <a:lstStyle/>
        <a:p>
          <a:endParaRPr lang="zh-CN" altLang="en-US"/>
        </a:p>
      </dgm:t>
    </dgm:pt>
    <dgm:pt modelId="{6FEC8663-904C-4068-9B04-269059346BAA}" type="pres">
      <dgm:prSet presAssocID="{9E5BAF3C-054D-4B63-BEED-D2ADD9F16C9A}" presName="descendantText" presStyleLbl="alignAcc1" presStyleIdx="1" presStyleCnt="4">
        <dgm:presLayoutVars>
          <dgm:bulletEnabled val="1"/>
        </dgm:presLayoutVars>
      </dgm:prSet>
      <dgm:spPr/>
      <dgm:t>
        <a:bodyPr/>
        <a:lstStyle/>
        <a:p>
          <a:endParaRPr lang="zh-CN" altLang="en-US"/>
        </a:p>
      </dgm:t>
    </dgm:pt>
    <dgm:pt modelId="{C1396F77-B4F1-4327-80EC-660EBA17DB91}" type="pres">
      <dgm:prSet presAssocID="{E9A5FEA3-3A26-4070-91FB-71707F68EC85}" presName="sp" presStyleCnt="0"/>
      <dgm:spPr/>
    </dgm:pt>
    <dgm:pt modelId="{58F0F587-AE8D-45FF-96F6-3C0BA74204F1}" type="pres">
      <dgm:prSet presAssocID="{04DA9125-422C-4DBB-87D0-E2997E268419}" presName="composite" presStyleCnt="0"/>
      <dgm:spPr/>
    </dgm:pt>
    <dgm:pt modelId="{37210117-B630-4DEB-8F74-F3F0F168CCB6}" type="pres">
      <dgm:prSet presAssocID="{04DA9125-422C-4DBB-87D0-E2997E268419}" presName="parentText" presStyleLbl="alignNode1" presStyleIdx="2" presStyleCnt="4">
        <dgm:presLayoutVars>
          <dgm:chMax val="1"/>
          <dgm:bulletEnabled val="1"/>
        </dgm:presLayoutVars>
      </dgm:prSet>
      <dgm:spPr/>
      <dgm:t>
        <a:bodyPr/>
        <a:lstStyle/>
        <a:p>
          <a:endParaRPr lang="zh-CN" altLang="en-US"/>
        </a:p>
      </dgm:t>
    </dgm:pt>
    <dgm:pt modelId="{AE3451C0-DFC6-4B69-8BBC-BEA8715AAA6D}" type="pres">
      <dgm:prSet presAssocID="{04DA9125-422C-4DBB-87D0-E2997E268419}" presName="descendantText" presStyleLbl="alignAcc1" presStyleIdx="2" presStyleCnt="4" custLinFactNeighborX="51" custLinFactNeighborY="-1843">
        <dgm:presLayoutVars>
          <dgm:bulletEnabled val="1"/>
        </dgm:presLayoutVars>
      </dgm:prSet>
      <dgm:spPr/>
      <dgm:t>
        <a:bodyPr/>
        <a:lstStyle/>
        <a:p>
          <a:endParaRPr lang="zh-CN" altLang="en-US"/>
        </a:p>
      </dgm:t>
    </dgm:pt>
    <dgm:pt modelId="{0B6FAAEA-E06C-4D88-ACD0-137BEAFD0E5E}" type="pres">
      <dgm:prSet presAssocID="{BE131DDB-203C-4172-BA18-DADA2362819A}" presName="sp" presStyleCnt="0"/>
      <dgm:spPr/>
    </dgm:pt>
    <dgm:pt modelId="{16431962-F90D-4C06-81AE-04DDEC3176AA}" type="pres">
      <dgm:prSet presAssocID="{467B1917-8B0E-4971-A3D1-29E0979948AE}" presName="composite" presStyleCnt="0"/>
      <dgm:spPr/>
    </dgm:pt>
    <dgm:pt modelId="{29443D7A-2672-49A5-B91B-8288CE695A2E}" type="pres">
      <dgm:prSet presAssocID="{467B1917-8B0E-4971-A3D1-29E0979948AE}" presName="parentText" presStyleLbl="alignNode1" presStyleIdx="3" presStyleCnt="4">
        <dgm:presLayoutVars>
          <dgm:chMax val="1"/>
          <dgm:bulletEnabled val="1"/>
        </dgm:presLayoutVars>
      </dgm:prSet>
      <dgm:spPr/>
      <dgm:t>
        <a:bodyPr/>
        <a:lstStyle/>
        <a:p>
          <a:endParaRPr lang="zh-CN" altLang="en-US"/>
        </a:p>
      </dgm:t>
    </dgm:pt>
    <dgm:pt modelId="{0C80A213-2F29-4019-8718-231AE9EA66BD}" type="pres">
      <dgm:prSet presAssocID="{467B1917-8B0E-4971-A3D1-29E0979948AE}" presName="descendantText" presStyleLbl="alignAcc1" presStyleIdx="3" presStyleCnt="4" custLinFactNeighborY="0">
        <dgm:presLayoutVars>
          <dgm:bulletEnabled val="1"/>
        </dgm:presLayoutVars>
      </dgm:prSet>
      <dgm:spPr/>
      <dgm:t>
        <a:bodyPr/>
        <a:lstStyle/>
        <a:p>
          <a:endParaRPr lang="zh-CN" altLang="en-US"/>
        </a:p>
      </dgm:t>
    </dgm:pt>
  </dgm:ptLst>
  <dgm:cxnLst>
    <dgm:cxn modelId="{AE35E97C-8768-47A8-AD6D-3F52D7848555}" type="presOf" srcId="{514232A7-F8AD-4453-8B39-61DDA58451B4}" destId="{354114C9-039B-4706-9674-B9B631DBED96}" srcOrd="0" destOrd="0" presId="urn:microsoft.com/office/officeart/2005/8/layout/chevron2"/>
    <dgm:cxn modelId="{0A660104-ABC0-45EE-BCD0-5C5891ED30AA}" srcId="{089BBA02-6DE7-42EA-90E0-CC91F66CEC89}" destId="{514232A7-F8AD-4453-8B39-61DDA58451B4}" srcOrd="0" destOrd="0" parTransId="{3D578EA6-5591-4658-9DF8-D5E7381A9396}" sibTransId="{9384D38B-98F3-4D5A-B893-280AF11D5B6D}"/>
    <dgm:cxn modelId="{4C418209-2126-49F3-82D0-E516A825BAFC}" type="presOf" srcId="{089BBA02-6DE7-42EA-90E0-CC91F66CEC89}" destId="{31F0AF80-FCC1-4893-A46A-2005E73F99AA}" srcOrd="0" destOrd="0" presId="urn:microsoft.com/office/officeart/2005/8/layout/chevron2"/>
    <dgm:cxn modelId="{3CF0E58F-6D61-4EA1-96E7-8C83947F0144}" type="presOf" srcId="{647F2580-1A26-447A-858E-F63745A944E5}" destId="{AE3451C0-DFC6-4B69-8BBC-BEA8715AAA6D}" srcOrd="0" destOrd="0" presId="urn:microsoft.com/office/officeart/2005/8/layout/chevron2"/>
    <dgm:cxn modelId="{F9AA3969-3D3A-4C6D-8C6D-595FE1307D1F}" srcId="{089BBA02-6DE7-42EA-90E0-CC91F66CEC89}" destId="{04DA9125-422C-4DBB-87D0-E2997E268419}" srcOrd="2" destOrd="0" parTransId="{5BBE7787-8888-4463-8800-254AE7337A42}" sibTransId="{BE131DDB-203C-4172-BA18-DADA2362819A}"/>
    <dgm:cxn modelId="{6970756B-1D13-4B72-B22D-E3E581EFF6B9}" type="presOf" srcId="{BBEAC275-6A9F-4EB5-8441-1BF51DF337C6}" destId="{6FEC8663-904C-4068-9B04-269059346BAA}" srcOrd="0" destOrd="0" presId="urn:microsoft.com/office/officeart/2005/8/layout/chevron2"/>
    <dgm:cxn modelId="{C885FA76-065B-4E0D-9613-480B6AE1D894}" srcId="{089BBA02-6DE7-42EA-90E0-CC91F66CEC89}" destId="{467B1917-8B0E-4971-A3D1-29E0979948AE}" srcOrd="3" destOrd="0" parTransId="{37F48D83-B091-4EAA-8D8E-595CABDFE5BF}" sibTransId="{552B7B10-2C51-460C-A20D-701CDE2C2C06}"/>
    <dgm:cxn modelId="{ADEA1EC5-FB2D-4F5C-8018-C752AAF263D6}" type="presOf" srcId="{9E5BAF3C-054D-4B63-BEED-D2ADD9F16C9A}" destId="{2539D157-98EA-4EBE-BC86-C28915BAB81A}" srcOrd="0" destOrd="0" presId="urn:microsoft.com/office/officeart/2005/8/layout/chevron2"/>
    <dgm:cxn modelId="{E0EC568A-7290-4A1C-909A-B42097322390}" srcId="{467B1917-8B0E-4971-A3D1-29E0979948AE}" destId="{C5CBA9FC-99E6-4ED5-B576-723FCF717739}" srcOrd="0" destOrd="0" parTransId="{A82F3FA8-E359-4977-BF8E-DB13A2D7D113}" sibTransId="{F9C5FF37-12AB-4265-9BF8-6BC01F68D45E}"/>
    <dgm:cxn modelId="{911C6DA6-7053-40CE-BA42-BEABEA48F62C}" srcId="{9E5BAF3C-054D-4B63-BEED-D2ADD9F16C9A}" destId="{BBEAC275-6A9F-4EB5-8441-1BF51DF337C6}" srcOrd="0" destOrd="0" parTransId="{574EDCEB-EDA4-4E88-A45A-5091D3ABD192}" sibTransId="{CC7D211E-3EB6-40B8-89BD-2E7191327277}"/>
    <dgm:cxn modelId="{2BB17B7D-24E0-4609-B3B2-4276ECB49372}" type="presOf" srcId="{04DA9125-422C-4DBB-87D0-E2997E268419}" destId="{37210117-B630-4DEB-8F74-F3F0F168CCB6}" srcOrd="0" destOrd="0" presId="urn:microsoft.com/office/officeart/2005/8/layout/chevron2"/>
    <dgm:cxn modelId="{9A5FAF54-D40D-48CA-B35A-C91F0A2935E2}" srcId="{089BBA02-6DE7-42EA-90E0-CC91F66CEC89}" destId="{9E5BAF3C-054D-4B63-BEED-D2ADD9F16C9A}" srcOrd="1" destOrd="0" parTransId="{5A2456CF-E180-4D6F-B175-263B6141AD9D}" sibTransId="{E9A5FEA3-3A26-4070-91FB-71707F68EC85}"/>
    <dgm:cxn modelId="{656B36CE-3BB0-44A5-958C-64317C04C446}" srcId="{04DA9125-422C-4DBB-87D0-E2997E268419}" destId="{647F2580-1A26-447A-858E-F63745A944E5}" srcOrd="0" destOrd="0" parTransId="{19A1833D-16AD-454F-8521-9328222937CD}" sibTransId="{52DC361B-01B6-4287-93E2-6E16F2427A95}"/>
    <dgm:cxn modelId="{C036D740-5F0E-41E7-B493-E9ED5B14F835}" type="presOf" srcId="{C5CBA9FC-99E6-4ED5-B576-723FCF717739}" destId="{0C80A213-2F29-4019-8718-231AE9EA66BD}" srcOrd="0" destOrd="0" presId="urn:microsoft.com/office/officeart/2005/8/layout/chevron2"/>
    <dgm:cxn modelId="{6051EF63-3FC6-4E0B-973D-995DC33FE4A9}" srcId="{514232A7-F8AD-4453-8B39-61DDA58451B4}" destId="{33BF3B03-4BA4-4E57-A82E-5F74731F1346}" srcOrd="0" destOrd="0" parTransId="{255399AF-AC94-4310-A620-C6DD8B4CBEDA}" sibTransId="{C95A96C7-ED72-4A3C-BCA0-26EDA59AC480}"/>
    <dgm:cxn modelId="{5D60ED90-4C0B-47F0-BA90-BBA3FA4A2C26}" type="presOf" srcId="{467B1917-8B0E-4971-A3D1-29E0979948AE}" destId="{29443D7A-2672-49A5-B91B-8288CE695A2E}" srcOrd="0" destOrd="0" presId="urn:microsoft.com/office/officeart/2005/8/layout/chevron2"/>
    <dgm:cxn modelId="{C9059409-6EC3-48B9-9F60-3320C0016CDB}" type="presOf" srcId="{33BF3B03-4BA4-4E57-A82E-5F74731F1346}" destId="{A31FA757-2082-442A-B1AA-DAA6E80DC099}" srcOrd="0" destOrd="0" presId="urn:microsoft.com/office/officeart/2005/8/layout/chevron2"/>
    <dgm:cxn modelId="{A72F364E-416B-44B2-ABCD-4CC430C725F2}" type="presParOf" srcId="{31F0AF80-FCC1-4893-A46A-2005E73F99AA}" destId="{DC0F3814-C2C9-48B8-B889-5E04AD1FD4B8}" srcOrd="0" destOrd="0" presId="urn:microsoft.com/office/officeart/2005/8/layout/chevron2"/>
    <dgm:cxn modelId="{D9FA4D3D-A20A-41AC-A9E2-05C2DC988A70}" type="presParOf" srcId="{DC0F3814-C2C9-48B8-B889-5E04AD1FD4B8}" destId="{354114C9-039B-4706-9674-B9B631DBED96}" srcOrd="0" destOrd="0" presId="urn:microsoft.com/office/officeart/2005/8/layout/chevron2"/>
    <dgm:cxn modelId="{DCCE2FD4-820E-4DEA-AA9D-A6920A2C518D}" type="presParOf" srcId="{DC0F3814-C2C9-48B8-B889-5E04AD1FD4B8}" destId="{A31FA757-2082-442A-B1AA-DAA6E80DC099}" srcOrd="1" destOrd="0" presId="urn:microsoft.com/office/officeart/2005/8/layout/chevron2"/>
    <dgm:cxn modelId="{F641F8D6-6BD9-46CA-8208-6EFFEE844901}" type="presParOf" srcId="{31F0AF80-FCC1-4893-A46A-2005E73F99AA}" destId="{CFCC6A90-1F79-4E1F-B97D-ABCDAA9A7D77}" srcOrd="1" destOrd="0" presId="urn:microsoft.com/office/officeart/2005/8/layout/chevron2"/>
    <dgm:cxn modelId="{362161C7-719B-4FAE-A799-D8918311AD92}" type="presParOf" srcId="{31F0AF80-FCC1-4893-A46A-2005E73F99AA}" destId="{3849CF9F-0698-481E-AECE-93547A8986DE}" srcOrd="2" destOrd="0" presId="urn:microsoft.com/office/officeart/2005/8/layout/chevron2"/>
    <dgm:cxn modelId="{097B1C5B-5C82-4393-AA85-541CB96E451C}" type="presParOf" srcId="{3849CF9F-0698-481E-AECE-93547A8986DE}" destId="{2539D157-98EA-4EBE-BC86-C28915BAB81A}" srcOrd="0" destOrd="0" presId="urn:microsoft.com/office/officeart/2005/8/layout/chevron2"/>
    <dgm:cxn modelId="{AB14B385-C9F3-4846-8B0B-D976464E5033}" type="presParOf" srcId="{3849CF9F-0698-481E-AECE-93547A8986DE}" destId="{6FEC8663-904C-4068-9B04-269059346BAA}" srcOrd="1" destOrd="0" presId="urn:microsoft.com/office/officeart/2005/8/layout/chevron2"/>
    <dgm:cxn modelId="{DC9DE0AF-7618-4A41-AB82-E2F065094607}" type="presParOf" srcId="{31F0AF80-FCC1-4893-A46A-2005E73F99AA}" destId="{C1396F77-B4F1-4327-80EC-660EBA17DB91}" srcOrd="3" destOrd="0" presId="urn:microsoft.com/office/officeart/2005/8/layout/chevron2"/>
    <dgm:cxn modelId="{3155D1C7-2846-4CE6-BA5F-8440101556F8}" type="presParOf" srcId="{31F0AF80-FCC1-4893-A46A-2005E73F99AA}" destId="{58F0F587-AE8D-45FF-96F6-3C0BA74204F1}" srcOrd="4" destOrd="0" presId="urn:microsoft.com/office/officeart/2005/8/layout/chevron2"/>
    <dgm:cxn modelId="{A5517291-F817-482B-B749-D5C4B503BEB9}" type="presParOf" srcId="{58F0F587-AE8D-45FF-96F6-3C0BA74204F1}" destId="{37210117-B630-4DEB-8F74-F3F0F168CCB6}" srcOrd="0" destOrd="0" presId="urn:microsoft.com/office/officeart/2005/8/layout/chevron2"/>
    <dgm:cxn modelId="{E87E97C1-B92B-47F0-A8B3-000DB8C8787E}" type="presParOf" srcId="{58F0F587-AE8D-45FF-96F6-3C0BA74204F1}" destId="{AE3451C0-DFC6-4B69-8BBC-BEA8715AAA6D}" srcOrd="1" destOrd="0" presId="urn:microsoft.com/office/officeart/2005/8/layout/chevron2"/>
    <dgm:cxn modelId="{B80538B2-ED24-4012-B8B4-22A0ED3211ED}" type="presParOf" srcId="{31F0AF80-FCC1-4893-A46A-2005E73F99AA}" destId="{0B6FAAEA-E06C-4D88-ACD0-137BEAFD0E5E}" srcOrd="5" destOrd="0" presId="urn:microsoft.com/office/officeart/2005/8/layout/chevron2"/>
    <dgm:cxn modelId="{A0D2CA2F-B032-455F-9574-56DFF59079B5}" type="presParOf" srcId="{31F0AF80-FCC1-4893-A46A-2005E73F99AA}" destId="{16431962-F90D-4C06-81AE-04DDEC3176AA}" srcOrd="6" destOrd="0" presId="urn:microsoft.com/office/officeart/2005/8/layout/chevron2"/>
    <dgm:cxn modelId="{2EB8C4EB-1128-49FE-A366-C116009AFCD4}" type="presParOf" srcId="{16431962-F90D-4C06-81AE-04DDEC3176AA}" destId="{29443D7A-2672-49A5-B91B-8288CE695A2E}" srcOrd="0" destOrd="0" presId="urn:microsoft.com/office/officeart/2005/8/layout/chevron2"/>
    <dgm:cxn modelId="{6E0E3D75-9387-434E-A979-2C176F9001AB}" type="presParOf" srcId="{16431962-F90D-4C06-81AE-04DDEC3176AA}" destId="{0C80A213-2F29-4019-8718-231AE9EA66B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BBA02-6DE7-42EA-90E0-CC91F66CEC89}" type="doc">
      <dgm:prSet loTypeId="urn:microsoft.com/office/officeart/2005/8/layout/chevron2" loCatId="process" qsTypeId="urn:microsoft.com/office/officeart/2005/8/quickstyle/simple1#1" qsCatId="simple" csTypeId="urn:microsoft.com/office/officeart/2005/8/colors/colorful5" csCatId="colorful" phldr="1"/>
      <dgm:spPr/>
      <dgm:t>
        <a:bodyPr/>
        <a:lstStyle/>
        <a:p>
          <a:endParaRPr lang="zh-CN" altLang="en-US"/>
        </a:p>
      </dgm:t>
    </dgm:pt>
    <dgm:pt modelId="{33BF3B03-4BA4-4E57-A82E-5F74731F1346}">
      <dgm:prSet phldrT="[文本]" custT="1"/>
      <dgm:spPr/>
      <dgm:t>
        <a:bodyPr/>
        <a:lstStyle/>
        <a:p>
          <a:r>
            <a:rPr lang="en-US" altLang="zh-CN" sz="2400" b="0" dirty="0" smtClean="0">
              <a:solidFill>
                <a:schemeClr val="tx1"/>
              </a:solidFill>
              <a:latin typeface="黑体" pitchFamily="2" charset="-122"/>
              <a:ea typeface="黑体" pitchFamily="2" charset="-122"/>
            </a:rPr>
            <a:t>ESI</a:t>
          </a:r>
          <a:r>
            <a:rPr lang="zh-CN" altLang="en-US" sz="2400" b="0" dirty="0" smtClean="0">
              <a:solidFill>
                <a:schemeClr val="tx1"/>
              </a:solidFill>
              <a:latin typeface="黑体" pitchFamily="2" charset="-122"/>
              <a:ea typeface="黑体" pitchFamily="2" charset="-122"/>
            </a:rPr>
            <a:t>数据库简介</a:t>
          </a:r>
          <a:endParaRPr lang="zh-CN" altLang="en-US" sz="2400" b="0" dirty="0">
            <a:solidFill>
              <a:schemeClr val="tx1"/>
            </a:solidFill>
            <a:latin typeface="黑体" pitchFamily="2" charset="-122"/>
            <a:ea typeface="黑体" pitchFamily="2" charset="-122"/>
          </a:endParaRPr>
        </a:p>
      </dgm:t>
    </dgm:pt>
    <dgm:pt modelId="{255399AF-AC94-4310-A620-C6DD8B4CBEDA}" type="par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C95A96C7-ED72-4A3C-BCA0-26EDA59AC480}" type="sib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9E5BAF3C-054D-4B63-BEED-D2ADD9F16C9A}">
      <dgm:prSet phldrT="[文本]" custT="1"/>
      <dgm:spPr/>
      <dgm:t>
        <a:bodyPr/>
        <a:lstStyle/>
        <a:p>
          <a:r>
            <a:rPr lang="en-US" altLang="zh-CN" sz="2400" b="0" dirty="0" smtClean="0">
              <a:solidFill>
                <a:schemeClr val="tx1"/>
              </a:solidFill>
              <a:latin typeface="黑体" pitchFamily="2" charset="-122"/>
              <a:ea typeface="黑体" pitchFamily="2" charset="-122"/>
            </a:rPr>
            <a:t>2</a:t>
          </a:r>
          <a:endParaRPr lang="zh-CN" altLang="en-US" sz="2400" b="0" dirty="0">
            <a:solidFill>
              <a:schemeClr val="tx1"/>
            </a:solidFill>
            <a:latin typeface="黑体" pitchFamily="2" charset="-122"/>
            <a:ea typeface="黑体" pitchFamily="2" charset="-122"/>
          </a:endParaRPr>
        </a:p>
      </dgm:t>
    </dgm:pt>
    <dgm:pt modelId="{5A2456CF-E180-4D6F-B175-263B6141AD9D}" type="par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E9A5FEA3-3A26-4070-91FB-71707F68EC85}" type="sib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BBEAC275-6A9F-4EB5-8441-1BF51DF337C6}">
      <dgm:prSet phldrT="[文本]" custT="1"/>
      <dgm:spPr/>
      <dgm:t>
        <a:bodyPr/>
        <a:lstStyle/>
        <a:p>
          <a:r>
            <a:rPr lang="zh-CN" altLang="en-US" sz="2400" b="0" dirty="0" smtClean="0">
              <a:solidFill>
                <a:schemeClr val="bg1">
                  <a:lumMod val="65000"/>
                </a:schemeClr>
              </a:solidFill>
              <a:latin typeface="黑体" pitchFamily="2" charset="-122"/>
              <a:ea typeface="黑体" pitchFamily="2" charset="-122"/>
            </a:rPr>
            <a:t>基准值与阈值介绍</a:t>
          </a:r>
          <a:endParaRPr lang="zh-CN" altLang="en-US" sz="2400" b="0" dirty="0">
            <a:solidFill>
              <a:schemeClr val="bg1">
                <a:lumMod val="65000"/>
              </a:schemeClr>
            </a:solidFill>
            <a:latin typeface="黑体" pitchFamily="2" charset="-122"/>
            <a:ea typeface="黑体" pitchFamily="2" charset="-122"/>
          </a:endParaRPr>
        </a:p>
      </dgm:t>
    </dgm:pt>
    <dgm:pt modelId="{574EDCEB-EDA4-4E88-A45A-5091D3ABD192}" type="par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CC7D211E-3EB6-40B8-89BD-2E7191327277}" type="sib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04DA9125-422C-4DBB-87D0-E2997E268419}">
      <dgm:prSet phldrT="[文本]" custT="1"/>
      <dgm:spPr/>
      <dgm:t>
        <a:bodyPr/>
        <a:lstStyle/>
        <a:p>
          <a:r>
            <a:rPr lang="en-US" altLang="zh-CN" sz="2400" b="0" dirty="0" smtClean="0">
              <a:solidFill>
                <a:schemeClr val="tx1"/>
              </a:solidFill>
              <a:latin typeface="黑体" pitchFamily="2" charset="-122"/>
              <a:ea typeface="黑体" pitchFamily="2" charset="-122"/>
            </a:rPr>
            <a:t>3</a:t>
          </a:r>
          <a:endParaRPr lang="zh-CN" altLang="en-US" sz="2400" b="0" dirty="0">
            <a:solidFill>
              <a:schemeClr val="tx1"/>
            </a:solidFill>
            <a:latin typeface="黑体" pitchFamily="2" charset="-122"/>
            <a:ea typeface="黑体" pitchFamily="2" charset="-122"/>
          </a:endParaRPr>
        </a:p>
      </dgm:t>
    </dgm:pt>
    <dgm:pt modelId="{5BBE7787-8888-4463-8800-254AE7337A42}" type="par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BE131DDB-203C-4172-BA18-DADA2362819A}" type="sib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647F2580-1A26-447A-858E-F63745A944E5}">
      <dgm:prSet phldrT="[文本]" custT="1"/>
      <dgm:spPr/>
      <dgm:t>
        <a:bodyPr/>
        <a:lstStyle/>
        <a:p>
          <a:r>
            <a:rPr lang="en-US" altLang="zh-CN" sz="2400" b="0" dirty="0" smtClean="0">
              <a:solidFill>
                <a:schemeClr val="bg1">
                  <a:lumMod val="65000"/>
                </a:schemeClr>
              </a:solidFill>
              <a:latin typeface="黑体" pitchFamily="2" charset="-122"/>
              <a:ea typeface="黑体" pitchFamily="2" charset="-122"/>
            </a:rPr>
            <a:t>ESI</a:t>
          </a:r>
          <a:r>
            <a:rPr lang="zh-CN" altLang="en-US" sz="2400" b="0" dirty="0" smtClean="0">
              <a:solidFill>
                <a:schemeClr val="bg1">
                  <a:lumMod val="65000"/>
                </a:schemeClr>
              </a:solidFill>
              <a:latin typeface="黑体" pitchFamily="2" charset="-122"/>
              <a:ea typeface="黑体" pitchFamily="2" charset="-122"/>
            </a:rPr>
            <a:t>的主要功能及检索介绍</a:t>
          </a:r>
          <a:endParaRPr lang="zh-CN" altLang="en-US" sz="2400" b="0" dirty="0">
            <a:solidFill>
              <a:schemeClr val="bg1">
                <a:lumMod val="65000"/>
              </a:schemeClr>
            </a:solidFill>
            <a:latin typeface="黑体" pitchFamily="2" charset="-122"/>
            <a:ea typeface="黑体" pitchFamily="2" charset="-122"/>
          </a:endParaRPr>
        </a:p>
      </dgm:t>
    </dgm:pt>
    <dgm:pt modelId="{19A1833D-16AD-454F-8521-9328222937CD}" type="par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52DC361B-01B6-4287-93E2-6E16F2427A95}" type="sib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C5CBA9FC-99E6-4ED5-B576-723FCF717739}">
      <dgm:prSet custT="1"/>
      <dgm:spPr/>
      <dgm:t>
        <a:bodyPr/>
        <a:lstStyle/>
        <a:p>
          <a:r>
            <a:rPr lang="zh-CN" altLang="en-US" sz="2400" b="0" dirty="0" smtClean="0">
              <a:solidFill>
                <a:schemeClr val="bg1">
                  <a:lumMod val="65000"/>
                </a:schemeClr>
              </a:solidFill>
              <a:latin typeface="黑体" pitchFamily="2" charset="-122"/>
              <a:ea typeface="黑体" pitchFamily="2" charset="-122"/>
            </a:rPr>
            <a:t>结束语</a:t>
          </a:r>
          <a:endParaRPr lang="zh-CN" altLang="en-US" sz="2400" b="0" dirty="0">
            <a:solidFill>
              <a:schemeClr val="bg1">
                <a:lumMod val="65000"/>
              </a:schemeClr>
            </a:solidFill>
            <a:latin typeface="黑体" pitchFamily="2" charset="-122"/>
            <a:ea typeface="黑体" pitchFamily="2" charset="-122"/>
          </a:endParaRPr>
        </a:p>
      </dgm:t>
    </dgm:pt>
    <dgm:pt modelId="{A82F3FA8-E359-4977-BF8E-DB13A2D7D113}" type="par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F9C5FF37-12AB-4265-9BF8-6BC01F68D45E}" type="sib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514232A7-F8AD-4453-8B39-61DDA58451B4}">
      <dgm:prSet phldrT="[文本]" custT="1"/>
      <dgm:spPr/>
      <dgm:t>
        <a:bodyPr/>
        <a:lstStyle/>
        <a:p>
          <a:r>
            <a:rPr lang="en-US" altLang="zh-CN" sz="2400" b="0" dirty="0" smtClean="0">
              <a:solidFill>
                <a:schemeClr val="tx1"/>
              </a:solidFill>
              <a:latin typeface="黑体" pitchFamily="2" charset="-122"/>
              <a:ea typeface="黑体" pitchFamily="2" charset="-122"/>
            </a:rPr>
            <a:t>1</a:t>
          </a:r>
          <a:endParaRPr lang="zh-CN" altLang="en-US" sz="2400" b="0" dirty="0">
            <a:solidFill>
              <a:schemeClr val="tx1"/>
            </a:solidFill>
            <a:latin typeface="黑体" pitchFamily="2" charset="-122"/>
            <a:ea typeface="黑体" pitchFamily="2" charset="-122"/>
          </a:endParaRPr>
        </a:p>
      </dgm:t>
    </dgm:pt>
    <dgm:pt modelId="{9384D38B-98F3-4D5A-B893-280AF11D5B6D}" type="sib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3D578EA6-5591-4658-9DF8-D5E7381A9396}" type="par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467B1917-8B0E-4971-A3D1-29E0979948AE}">
      <dgm:prSet custT="1"/>
      <dgm:spPr/>
      <dgm:t>
        <a:bodyPr/>
        <a:lstStyle/>
        <a:p>
          <a:r>
            <a:rPr lang="en-US" altLang="zh-CN" sz="2400" b="0" dirty="0" smtClean="0">
              <a:solidFill>
                <a:schemeClr val="tx1"/>
              </a:solidFill>
              <a:latin typeface="黑体" pitchFamily="2" charset="-122"/>
              <a:ea typeface="黑体" pitchFamily="2" charset="-122"/>
            </a:rPr>
            <a:t>4</a:t>
          </a:r>
          <a:endParaRPr lang="zh-CN" altLang="en-US" sz="2400" b="0" dirty="0">
            <a:solidFill>
              <a:schemeClr val="tx1"/>
            </a:solidFill>
            <a:latin typeface="黑体" pitchFamily="2" charset="-122"/>
            <a:ea typeface="黑体" pitchFamily="2" charset="-122"/>
          </a:endParaRPr>
        </a:p>
      </dgm:t>
    </dgm:pt>
    <dgm:pt modelId="{552B7B10-2C51-460C-A20D-701CDE2C2C06}" type="sib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7F48D83-B091-4EAA-8D8E-595CABDFE5BF}" type="par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1F0AF80-FCC1-4893-A46A-2005E73F99AA}" type="pres">
      <dgm:prSet presAssocID="{089BBA02-6DE7-42EA-90E0-CC91F66CEC89}" presName="linearFlow" presStyleCnt="0">
        <dgm:presLayoutVars>
          <dgm:dir/>
          <dgm:animLvl val="lvl"/>
          <dgm:resizeHandles val="exact"/>
        </dgm:presLayoutVars>
      </dgm:prSet>
      <dgm:spPr/>
      <dgm:t>
        <a:bodyPr/>
        <a:lstStyle/>
        <a:p>
          <a:endParaRPr lang="zh-CN" altLang="en-US"/>
        </a:p>
      </dgm:t>
    </dgm:pt>
    <dgm:pt modelId="{DC0F3814-C2C9-48B8-B889-5E04AD1FD4B8}" type="pres">
      <dgm:prSet presAssocID="{514232A7-F8AD-4453-8B39-61DDA58451B4}" presName="composite" presStyleCnt="0"/>
      <dgm:spPr/>
    </dgm:pt>
    <dgm:pt modelId="{354114C9-039B-4706-9674-B9B631DBED96}" type="pres">
      <dgm:prSet presAssocID="{514232A7-F8AD-4453-8B39-61DDA58451B4}" presName="parentText" presStyleLbl="alignNode1" presStyleIdx="0" presStyleCnt="4">
        <dgm:presLayoutVars>
          <dgm:chMax val="1"/>
          <dgm:bulletEnabled val="1"/>
        </dgm:presLayoutVars>
      </dgm:prSet>
      <dgm:spPr/>
      <dgm:t>
        <a:bodyPr/>
        <a:lstStyle/>
        <a:p>
          <a:endParaRPr lang="zh-CN" altLang="en-US"/>
        </a:p>
      </dgm:t>
    </dgm:pt>
    <dgm:pt modelId="{A31FA757-2082-442A-B1AA-DAA6E80DC099}" type="pres">
      <dgm:prSet presAssocID="{514232A7-F8AD-4453-8B39-61DDA58451B4}" presName="descendantText" presStyleLbl="alignAcc1" presStyleIdx="0" presStyleCnt="4">
        <dgm:presLayoutVars>
          <dgm:bulletEnabled val="1"/>
        </dgm:presLayoutVars>
      </dgm:prSet>
      <dgm:spPr/>
      <dgm:t>
        <a:bodyPr/>
        <a:lstStyle/>
        <a:p>
          <a:endParaRPr lang="zh-CN" altLang="en-US"/>
        </a:p>
      </dgm:t>
    </dgm:pt>
    <dgm:pt modelId="{CFCC6A90-1F79-4E1F-B97D-ABCDAA9A7D77}" type="pres">
      <dgm:prSet presAssocID="{9384D38B-98F3-4D5A-B893-280AF11D5B6D}" presName="sp" presStyleCnt="0"/>
      <dgm:spPr/>
    </dgm:pt>
    <dgm:pt modelId="{3849CF9F-0698-481E-AECE-93547A8986DE}" type="pres">
      <dgm:prSet presAssocID="{9E5BAF3C-054D-4B63-BEED-D2ADD9F16C9A}" presName="composite" presStyleCnt="0"/>
      <dgm:spPr/>
    </dgm:pt>
    <dgm:pt modelId="{2539D157-98EA-4EBE-BC86-C28915BAB81A}" type="pres">
      <dgm:prSet presAssocID="{9E5BAF3C-054D-4B63-BEED-D2ADD9F16C9A}" presName="parentText" presStyleLbl="alignNode1" presStyleIdx="1" presStyleCnt="4">
        <dgm:presLayoutVars>
          <dgm:chMax val="1"/>
          <dgm:bulletEnabled val="1"/>
        </dgm:presLayoutVars>
      </dgm:prSet>
      <dgm:spPr/>
      <dgm:t>
        <a:bodyPr/>
        <a:lstStyle/>
        <a:p>
          <a:endParaRPr lang="zh-CN" altLang="en-US"/>
        </a:p>
      </dgm:t>
    </dgm:pt>
    <dgm:pt modelId="{6FEC8663-904C-4068-9B04-269059346BAA}" type="pres">
      <dgm:prSet presAssocID="{9E5BAF3C-054D-4B63-BEED-D2ADD9F16C9A}" presName="descendantText" presStyleLbl="alignAcc1" presStyleIdx="1" presStyleCnt="4">
        <dgm:presLayoutVars>
          <dgm:bulletEnabled val="1"/>
        </dgm:presLayoutVars>
      </dgm:prSet>
      <dgm:spPr/>
      <dgm:t>
        <a:bodyPr/>
        <a:lstStyle/>
        <a:p>
          <a:endParaRPr lang="zh-CN" altLang="en-US"/>
        </a:p>
      </dgm:t>
    </dgm:pt>
    <dgm:pt modelId="{C1396F77-B4F1-4327-80EC-660EBA17DB91}" type="pres">
      <dgm:prSet presAssocID="{E9A5FEA3-3A26-4070-91FB-71707F68EC85}" presName="sp" presStyleCnt="0"/>
      <dgm:spPr/>
    </dgm:pt>
    <dgm:pt modelId="{58F0F587-AE8D-45FF-96F6-3C0BA74204F1}" type="pres">
      <dgm:prSet presAssocID="{04DA9125-422C-4DBB-87D0-E2997E268419}" presName="composite" presStyleCnt="0"/>
      <dgm:spPr/>
    </dgm:pt>
    <dgm:pt modelId="{37210117-B630-4DEB-8F74-F3F0F168CCB6}" type="pres">
      <dgm:prSet presAssocID="{04DA9125-422C-4DBB-87D0-E2997E268419}" presName="parentText" presStyleLbl="alignNode1" presStyleIdx="2" presStyleCnt="4">
        <dgm:presLayoutVars>
          <dgm:chMax val="1"/>
          <dgm:bulletEnabled val="1"/>
        </dgm:presLayoutVars>
      </dgm:prSet>
      <dgm:spPr/>
      <dgm:t>
        <a:bodyPr/>
        <a:lstStyle/>
        <a:p>
          <a:endParaRPr lang="zh-CN" altLang="en-US"/>
        </a:p>
      </dgm:t>
    </dgm:pt>
    <dgm:pt modelId="{AE3451C0-DFC6-4B69-8BBC-BEA8715AAA6D}" type="pres">
      <dgm:prSet presAssocID="{04DA9125-422C-4DBB-87D0-E2997E268419}" presName="descendantText" presStyleLbl="alignAcc1" presStyleIdx="2" presStyleCnt="4" custLinFactNeighborX="51" custLinFactNeighborY="-1843">
        <dgm:presLayoutVars>
          <dgm:bulletEnabled val="1"/>
        </dgm:presLayoutVars>
      </dgm:prSet>
      <dgm:spPr/>
      <dgm:t>
        <a:bodyPr/>
        <a:lstStyle/>
        <a:p>
          <a:endParaRPr lang="zh-CN" altLang="en-US"/>
        </a:p>
      </dgm:t>
    </dgm:pt>
    <dgm:pt modelId="{0B6FAAEA-E06C-4D88-ACD0-137BEAFD0E5E}" type="pres">
      <dgm:prSet presAssocID="{BE131DDB-203C-4172-BA18-DADA2362819A}" presName="sp" presStyleCnt="0"/>
      <dgm:spPr/>
    </dgm:pt>
    <dgm:pt modelId="{16431962-F90D-4C06-81AE-04DDEC3176AA}" type="pres">
      <dgm:prSet presAssocID="{467B1917-8B0E-4971-A3D1-29E0979948AE}" presName="composite" presStyleCnt="0"/>
      <dgm:spPr/>
    </dgm:pt>
    <dgm:pt modelId="{29443D7A-2672-49A5-B91B-8288CE695A2E}" type="pres">
      <dgm:prSet presAssocID="{467B1917-8B0E-4971-A3D1-29E0979948AE}" presName="parentText" presStyleLbl="alignNode1" presStyleIdx="3" presStyleCnt="4">
        <dgm:presLayoutVars>
          <dgm:chMax val="1"/>
          <dgm:bulletEnabled val="1"/>
        </dgm:presLayoutVars>
      </dgm:prSet>
      <dgm:spPr/>
      <dgm:t>
        <a:bodyPr/>
        <a:lstStyle/>
        <a:p>
          <a:endParaRPr lang="zh-CN" altLang="en-US"/>
        </a:p>
      </dgm:t>
    </dgm:pt>
    <dgm:pt modelId="{0C80A213-2F29-4019-8718-231AE9EA66BD}" type="pres">
      <dgm:prSet presAssocID="{467B1917-8B0E-4971-A3D1-29E0979948AE}" presName="descendantText" presStyleLbl="alignAcc1" presStyleIdx="3" presStyleCnt="4" custLinFactNeighborY="0">
        <dgm:presLayoutVars>
          <dgm:bulletEnabled val="1"/>
        </dgm:presLayoutVars>
      </dgm:prSet>
      <dgm:spPr/>
      <dgm:t>
        <a:bodyPr/>
        <a:lstStyle/>
        <a:p>
          <a:endParaRPr lang="zh-CN" altLang="en-US"/>
        </a:p>
      </dgm:t>
    </dgm:pt>
  </dgm:ptLst>
  <dgm:cxnLst>
    <dgm:cxn modelId="{BEE1527E-A4D0-49A8-8C35-EBBDAAFFB6E9}" type="presOf" srcId="{514232A7-F8AD-4453-8B39-61DDA58451B4}" destId="{354114C9-039B-4706-9674-B9B631DBED96}" srcOrd="0" destOrd="0" presId="urn:microsoft.com/office/officeart/2005/8/layout/chevron2"/>
    <dgm:cxn modelId="{0A660104-ABC0-45EE-BCD0-5C5891ED30AA}" srcId="{089BBA02-6DE7-42EA-90E0-CC91F66CEC89}" destId="{514232A7-F8AD-4453-8B39-61DDA58451B4}" srcOrd="0" destOrd="0" parTransId="{3D578EA6-5591-4658-9DF8-D5E7381A9396}" sibTransId="{9384D38B-98F3-4D5A-B893-280AF11D5B6D}"/>
    <dgm:cxn modelId="{B681D4EE-EFF4-491F-B401-A305EFB5EB4B}" type="presOf" srcId="{C5CBA9FC-99E6-4ED5-B576-723FCF717739}" destId="{0C80A213-2F29-4019-8718-231AE9EA66BD}" srcOrd="0" destOrd="0" presId="urn:microsoft.com/office/officeart/2005/8/layout/chevron2"/>
    <dgm:cxn modelId="{DD245C1F-C22E-43A5-ADD1-0C6CD2367622}" type="presOf" srcId="{467B1917-8B0E-4971-A3D1-29E0979948AE}" destId="{29443D7A-2672-49A5-B91B-8288CE695A2E}" srcOrd="0" destOrd="0" presId="urn:microsoft.com/office/officeart/2005/8/layout/chevron2"/>
    <dgm:cxn modelId="{F9AA3969-3D3A-4C6D-8C6D-595FE1307D1F}" srcId="{089BBA02-6DE7-42EA-90E0-CC91F66CEC89}" destId="{04DA9125-422C-4DBB-87D0-E2997E268419}" srcOrd="2" destOrd="0" parTransId="{5BBE7787-8888-4463-8800-254AE7337A42}" sibTransId="{BE131DDB-203C-4172-BA18-DADA2362819A}"/>
    <dgm:cxn modelId="{C885FA76-065B-4E0D-9613-480B6AE1D894}" srcId="{089BBA02-6DE7-42EA-90E0-CC91F66CEC89}" destId="{467B1917-8B0E-4971-A3D1-29E0979948AE}" srcOrd="3" destOrd="0" parTransId="{37F48D83-B091-4EAA-8D8E-595CABDFE5BF}" sibTransId="{552B7B10-2C51-460C-A20D-701CDE2C2C06}"/>
    <dgm:cxn modelId="{E0EC568A-7290-4A1C-909A-B42097322390}" srcId="{467B1917-8B0E-4971-A3D1-29E0979948AE}" destId="{C5CBA9FC-99E6-4ED5-B576-723FCF717739}" srcOrd="0" destOrd="0" parTransId="{A82F3FA8-E359-4977-BF8E-DB13A2D7D113}" sibTransId="{F9C5FF37-12AB-4265-9BF8-6BC01F68D45E}"/>
    <dgm:cxn modelId="{911C6DA6-7053-40CE-BA42-BEABEA48F62C}" srcId="{9E5BAF3C-054D-4B63-BEED-D2ADD9F16C9A}" destId="{BBEAC275-6A9F-4EB5-8441-1BF51DF337C6}" srcOrd="0" destOrd="0" parTransId="{574EDCEB-EDA4-4E88-A45A-5091D3ABD192}" sibTransId="{CC7D211E-3EB6-40B8-89BD-2E7191327277}"/>
    <dgm:cxn modelId="{9A5FAF54-D40D-48CA-B35A-C91F0A2935E2}" srcId="{089BBA02-6DE7-42EA-90E0-CC91F66CEC89}" destId="{9E5BAF3C-054D-4B63-BEED-D2ADD9F16C9A}" srcOrd="1" destOrd="0" parTransId="{5A2456CF-E180-4D6F-B175-263B6141AD9D}" sibTransId="{E9A5FEA3-3A26-4070-91FB-71707F68EC85}"/>
    <dgm:cxn modelId="{656B36CE-3BB0-44A5-958C-64317C04C446}" srcId="{04DA9125-422C-4DBB-87D0-E2997E268419}" destId="{647F2580-1A26-447A-858E-F63745A944E5}" srcOrd="0" destOrd="0" parTransId="{19A1833D-16AD-454F-8521-9328222937CD}" sibTransId="{52DC361B-01B6-4287-93E2-6E16F2427A95}"/>
    <dgm:cxn modelId="{49C3D756-561B-4738-AD19-097AC5ADA58D}" type="presOf" srcId="{9E5BAF3C-054D-4B63-BEED-D2ADD9F16C9A}" destId="{2539D157-98EA-4EBE-BC86-C28915BAB81A}" srcOrd="0" destOrd="0" presId="urn:microsoft.com/office/officeart/2005/8/layout/chevron2"/>
    <dgm:cxn modelId="{84C7CC2B-B0C0-4F16-B60B-DC4CFFEC48CB}" type="presOf" srcId="{BBEAC275-6A9F-4EB5-8441-1BF51DF337C6}" destId="{6FEC8663-904C-4068-9B04-269059346BAA}" srcOrd="0" destOrd="0" presId="urn:microsoft.com/office/officeart/2005/8/layout/chevron2"/>
    <dgm:cxn modelId="{9331CD9D-6269-480B-831F-7558F7F8E9EA}" type="presOf" srcId="{089BBA02-6DE7-42EA-90E0-CC91F66CEC89}" destId="{31F0AF80-FCC1-4893-A46A-2005E73F99AA}" srcOrd="0" destOrd="0" presId="urn:microsoft.com/office/officeart/2005/8/layout/chevron2"/>
    <dgm:cxn modelId="{6051EF63-3FC6-4E0B-973D-995DC33FE4A9}" srcId="{514232A7-F8AD-4453-8B39-61DDA58451B4}" destId="{33BF3B03-4BA4-4E57-A82E-5F74731F1346}" srcOrd="0" destOrd="0" parTransId="{255399AF-AC94-4310-A620-C6DD8B4CBEDA}" sibTransId="{C95A96C7-ED72-4A3C-BCA0-26EDA59AC480}"/>
    <dgm:cxn modelId="{22406786-A017-4782-BBFC-9316541F5639}" type="presOf" srcId="{647F2580-1A26-447A-858E-F63745A944E5}" destId="{AE3451C0-DFC6-4B69-8BBC-BEA8715AAA6D}" srcOrd="0" destOrd="0" presId="urn:microsoft.com/office/officeart/2005/8/layout/chevron2"/>
    <dgm:cxn modelId="{F0D8D1B1-04C6-4E74-851F-88ED1FB4A59A}" type="presOf" srcId="{33BF3B03-4BA4-4E57-A82E-5F74731F1346}" destId="{A31FA757-2082-442A-B1AA-DAA6E80DC099}" srcOrd="0" destOrd="0" presId="urn:microsoft.com/office/officeart/2005/8/layout/chevron2"/>
    <dgm:cxn modelId="{415198F5-5905-48A2-8682-EA26F3E3EC2D}" type="presOf" srcId="{04DA9125-422C-4DBB-87D0-E2997E268419}" destId="{37210117-B630-4DEB-8F74-F3F0F168CCB6}" srcOrd="0" destOrd="0" presId="urn:microsoft.com/office/officeart/2005/8/layout/chevron2"/>
    <dgm:cxn modelId="{84EE408E-3CA8-4ED2-8C38-DB9BA1A292F3}" type="presParOf" srcId="{31F0AF80-FCC1-4893-A46A-2005E73F99AA}" destId="{DC0F3814-C2C9-48B8-B889-5E04AD1FD4B8}" srcOrd="0" destOrd="0" presId="urn:microsoft.com/office/officeart/2005/8/layout/chevron2"/>
    <dgm:cxn modelId="{9884C158-4837-480F-A258-275A03FB3270}" type="presParOf" srcId="{DC0F3814-C2C9-48B8-B889-5E04AD1FD4B8}" destId="{354114C9-039B-4706-9674-B9B631DBED96}" srcOrd="0" destOrd="0" presId="urn:microsoft.com/office/officeart/2005/8/layout/chevron2"/>
    <dgm:cxn modelId="{EFD9BB06-08FB-4089-84CA-046C1962EF04}" type="presParOf" srcId="{DC0F3814-C2C9-48B8-B889-5E04AD1FD4B8}" destId="{A31FA757-2082-442A-B1AA-DAA6E80DC099}" srcOrd="1" destOrd="0" presId="urn:microsoft.com/office/officeart/2005/8/layout/chevron2"/>
    <dgm:cxn modelId="{A6235B1D-43F5-44CC-BE1B-1EE3F5114CD6}" type="presParOf" srcId="{31F0AF80-FCC1-4893-A46A-2005E73F99AA}" destId="{CFCC6A90-1F79-4E1F-B97D-ABCDAA9A7D77}" srcOrd="1" destOrd="0" presId="urn:microsoft.com/office/officeart/2005/8/layout/chevron2"/>
    <dgm:cxn modelId="{6747EA9A-8020-4A78-9777-3EFFC0C282BF}" type="presParOf" srcId="{31F0AF80-FCC1-4893-A46A-2005E73F99AA}" destId="{3849CF9F-0698-481E-AECE-93547A8986DE}" srcOrd="2" destOrd="0" presId="urn:microsoft.com/office/officeart/2005/8/layout/chevron2"/>
    <dgm:cxn modelId="{46283DC5-7BEB-422F-BA79-3F7E8C8C0BB7}" type="presParOf" srcId="{3849CF9F-0698-481E-AECE-93547A8986DE}" destId="{2539D157-98EA-4EBE-BC86-C28915BAB81A}" srcOrd="0" destOrd="0" presId="urn:microsoft.com/office/officeart/2005/8/layout/chevron2"/>
    <dgm:cxn modelId="{4E5A9CAB-030E-44B0-B4AF-1ECC7A36EB77}" type="presParOf" srcId="{3849CF9F-0698-481E-AECE-93547A8986DE}" destId="{6FEC8663-904C-4068-9B04-269059346BAA}" srcOrd="1" destOrd="0" presId="urn:microsoft.com/office/officeart/2005/8/layout/chevron2"/>
    <dgm:cxn modelId="{C67A2139-5596-4BCC-8285-F87284886778}" type="presParOf" srcId="{31F0AF80-FCC1-4893-A46A-2005E73F99AA}" destId="{C1396F77-B4F1-4327-80EC-660EBA17DB91}" srcOrd="3" destOrd="0" presId="urn:microsoft.com/office/officeart/2005/8/layout/chevron2"/>
    <dgm:cxn modelId="{FC005BA2-671B-4188-B951-C3CA92D10163}" type="presParOf" srcId="{31F0AF80-FCC1-4893-A46A-2005E73F99AA}" destId="{58F0F587-AE8D-45FF-96F6-3C0BA74204F1}" srcOrd="4" destOrd="0" presId="urn:microsoft.com/office/officeart/2005/8/layout/chevron2"/>
    <dgm:cxn modelId="{6725BF3D-66AC-4BA2-8641-195DD572E2C4}" type="presParOf" srcId="{58F0F587-AE8D-45FF-96F6-3C0BA74204F1}" destId="{37210117-B630-4DEB-8F74-F3F0F168CCB6}" srcOrd="0" destOrd="0" presId="urn:microsoft.com/office/officeart/2005/8/layout/chevron2"/>
    <dgm:cxn modelId="{21B50333-B347-466A-8B40-3C2148EA4014}" type="presParOf" srcId="{58F0F587-AE8D-45FF-96F6-3C0BA74204F1}" destId="{AE3451C0-DFC6-4B69-8BBC-BEA8715AAA6D}" srcOrd="1" destOrd="0" presId="urn:microsoft.com/office/officeart/2005/8/layout/chevron2"/>
    <dgm:cxn modelId="{8E2D6692-64A0-49E6-A88A-64463424CA19}" type="presParOf" srcId="{31F0AF80-FCC1-4893-A46A-2005E73F99AA}" destId="{0B6FAAEA-E06C-4D88-ACD0-137BEAFD0E5E}" srcOrd="5" destOrd="0" presId="urn:microsoft.com/office/officeart/2005/8/layout/chevron2"/>
    <dgm:cxn modelId="{AD37CEFD-227C-444A-94CD-2FA8097755A7}" type="presParOf" srcId="{31F0AF80-FCC1-4893-A46A-2005E73F99AA}" destId="{16431962-F90D-4C06-81AE-04DDEC3176AA}" srcOrd="6" destOrd="0" presId="urn:microsoft.com/office/officeart/2005/8/layout/chevron2"/>
    <dgm:cxn modelId="{7CA2A3FF-88E3-4BF0-9F5F-861CFA682BD3}" type="presParOf" srcId="{16431962-F90D-4C06-81AE-04DDEC3176AA}" destId="{29443D7A-2672-49A5-B91B-8288CE695A2E}" srcOrd="0" destOrd="0" presId="urn:microsoft.com/office/officeart/2005/8/layout/chevron2"/>
    <dgm:cxn modelId="{01AC3342-69E4-4A34-94D0-88837D5417DE}" type="presParOf" srcId="{16431962-F90D-4C06-81AE-04DDEC3176AA}" destId="{0C80A213-2F29-4019-8718-231AE9EA66B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98CF0-98B5-4D10-B3ED-1F82140F19AF}" type="doc">
      <dgm:prSet loTypeId="urn:microsoft.com/office/officeart/2005/8/layout/hList3" loCatId="list" qsTypeId="urn:microsoft.com/office/officeart/2005/8/quickstyle/3d6" qsCatId="3D" csTypeId="urn:microsoft.com/office/officeart/2005/8/colors/colorful5" csCatId="colorful" phldr="1"/>
      <dgm:spPr/>
      <dgm:t>
        <a:bodyPr/>
        <a:lstStyle/>
        <a:p>
          <a:endParaRPr lang="zh-CN" altLang="en-US"/>
        </a:p>
      </dgm:t>
    </dgm:pt>
    <dgm:pt modelId="{AE829027-A346-41CC-8F0A-39F53894B341}">
      <dgm:prSet phldrT="[文本]" custT="1"/>
      <dgm:spPr/>
      <dgm:t>
        <a:bodyPr/>
        <a:lstStyle/>
        <a:p>
          <a:pPr lvl="0" algn="ctr" rtl="0" eaLnBrk="0" fontAlgn="base" hangingPunct="0">
            <a:spcBef>
              <a:spcPct val="0"/>
            </a:spcBef>
            <a:spcAft>
              <a:spcPct val="0"/>
            </a:spcAft>
          </a:pPr>
          <a:r>
            <a:rPr lang="zh-CN" altLang="en-US" sz="4400" b="1" dirty="0" smtClean="0">
              <a:solidFill>
                <a:schemeClr val="tx2"/>
              </a:solidFill>
              <a:latin typeface="+mj-lt"/>
              <a:ea typeface="黑体" pitchFamily="49" charset="-122"/>
              <a:cs typeface="+mj-cs"/>
            </a:rPr>
            <a:t>资源路径</a:t>
          </a:r>
          <a:endParaRPr lang="zh-CN" altLang="en-US" sz="4400" b="1" dirty="0">
            <a:solidFill>
              <a:schemeClr val="tx2"/>
            </a:solidFill>
            <a:latin typeface="+mj-lt"/>
            <a:ea typeface="黑体" pitchFamily="49" charset="-122"/>
            <a:cs typeface="+mj-cs"/>
          </a:endParaRPr>
        </a:p>
      </dgm:t>
    </dgm:pt>
    <dgm:pt modelId="{658FCE4F-4CBB-4090-8155-565BB118355A}" type="parTrans" cxnId="{5CED4445-DA35-4AC8-8806-20FF696BB270}">
      <dgm:prSet/>
      <dgm:spPr/>
      <dgm:t>
        <a:bodyPr/>
        <a:lstStyle/>
        <a:p>
          <a:endParaRPr lang="zh-CN" altLang="en-US"/>
        </a:p>
      </dgm:t>
    </dgm:pt>
    <dgm:pt modelId="{A2D8C0CB-41EC-4DE2-94A1-1062D90C6930}" type="sibTrans" cxnId="{5CED4445-DA35-4AC8-8806-20FF696BB270}">
      <dgm:prSet/>
      <dgm:spPr/>
      <dgm:t>
        <a:bodyPr/>
        <a:lstStyle/>
        <a:p>
          <a:endParaRPr lang="zh-CN" altLang="en-US"/>
        </a:p>
      </dgm:t>
    </dgm:pt>
    <dgm:pt modelId="{1AEEBCD8-B3FE-473E-A12F-B0716EB53C74}">
      <dgm:prSet phldrT="[文本]" custT="1"/>
      <dgm:spPr/>
      <dgm:t>
        <a:bodyPr/>
        <a:lstStyle/>
        <a:p>
          <a:r>
            <a:rPr lang="zh-CN" altLang="en-US" sz="2000" b="1" dirty="0" smtClean="0"/>
            <a:t>登录图书馆主页</a:t>
          </a:r>
          <a:endParaRPr lang="en-US" altLang="zh-CN" sz="2000" b="1" dirty="0" smtClean="0"/>
        </a:p>
      </dgm:t>
    </dgm:pt>
    <dgm:pt modelId="{32D79F47-5799-466C-9BF1-9E841ADFB947}" type="parTrans" cxnId="{60163C9C-B92D-4249-A221-1AA0A0CA5DCC}">
      <dgm:prSet/>
      <dgm:spPr/>
      <dgm:t>
        <a:bodyPr/>
        <a:lstStyle/>
        <a:p>
          <a:endParaRPr lang="zh-CN" altLang="en-US"/>
        </a:p>
      </dgm:t>
    </dgm:pt>
    <dgm:pt modelId="{F7D5F5E3-81ED-45E0-891A-1C7A9D629F88}" type="sibTrans" cxnId="{60163C9C-B92D-4249-A221-1AA0A0CA5DCC}">
      <dgm:prSet/>
      <dgm:spPr/>
      <dgm:t>
        <a:bodyPr/>
        <a:lstStyle/>
        <a:p>
          <a:endParaRPr lang="zh-CN" altLang="en-US"/>
        </a:p>
      </dgm:t>
    </dgm:pt>
    <dgm:pt modelId="{F8976931-66BC-45D5-B5F6-9BBE1D44EDDE}">
      <dgm:prSet phldrT="[文本]" custT="1"/>
      <dgm:spPr/>
      <dgm:t>
        <a:bodyPr/>
        <a:lstStyle/>
        <a:p>
          <a:r>
            <a:rPr lang="zh-CN" altLang="en-US" sz="2000" b="1" dirty="0" smtClean="0"/>
            <a:t>电子资源</a:t>
          </a:r>
          <a:endParaRPr lang="zh-CN" altLang="en-US" sz="2000" b="1" dirty="0"/>
        </a:p>
      </dgm:t>
    </dgm:pt>
    <dgm:pt modelId="{6A817509-4A11-4503-B545-D6DF406E8C84}" type="parTrans" cxnId="{E741FBC5-C215-412D-8740-602AD7917908}">
      <dgm:prSet/>
      <dgm:spPr/>
      <dgm:t>
        <a:bodyPr/>
        <a:lstStyle/>
        <a:p>
          <a:endParaRPr lang="zh-CN" altLang="en-US"/>
        </a:p>
      </dgm:t>
    </dgm:pt>
    <dgm:pt modelId="{5258B302-4032-40D9-BF46-6D12F914312F}" type="sibTrans" cxnId="{E741FBC5-C215-412D-8740-602AD7917908}">
      <dgm:prSet/>
      <dgm:spPr/>
      <dgm:t>
        <a:bodyPr/>
        <a:lstStyle/>
        <a:p>
          <a:endParaRPr lang="zh-CN" altLang="en-US"/>
        </a:p>
      </dgm:t>
    </dgm:pt>
    <dgm:pt modelId="{7784C3CD-53D1-4D81-A7A2-5BF260CDE0B4}">
      <dgm:prSet phldrT="[文本]" custT="1"/>
      <dgm:spPr/>
      <dgm:t>
        <a:bodyPr/>
        <a:lstStyle/>
        <a:p>
          <a:r>
            <a:rPr lang="zh-CN" altLang="en-US" sz="2000" dirty="0" smtClean="0"/>
            <a:t>电子数据库</a:t>
          </a:r>
          <a:endParaRPr lang="zh-CN" altLang="en-US" sz="2000" b="1" dirty="0"/>
        </a:p>
      </dgm:t>
    </dgm:pt>
    <dgm:pt modelId="{E60C89E6-365E-4336-83C3-17E00AE595F7}" type="parTrans" cxnId="{6CE83525-72FE-4485-A554-1E8F38FEB23B}">
      <dgm:prSet/>
      <dgm:spPr/>
      <dgm:t>
        <a:bodyPr/>
        <a:lstStyle/>
        <a:p>
          <a:endParaRPr lang="zh-CN" altLang="en-US"/>
        </a:p>
      </dgm:t>
    </dgm:pt>
    <dgm:pt modelId="{2461F858-99A0-48C7-B127-FB8DC2E5ABFF}" type="sibTrans" cxnId="{6CE83525-72FE-4485-A554-1E8F38FEB23B}">
      <dgm:prSet/>
      <dgm:spPr/>
      <dgm:t>
        <a:bodyPr/>
        <a:lstStyle/>
        <a:p>
          <a:endParaRPr lang="zh-CN" altLang="en-US"/>
        </a:p>
      </dgm:t>
    </dgm:pt>
    <dgm:pt modelId="{9DC1813C-F10F-413F-8DAF-B3DF9A455A58}">
      <dgm:prSet custT="1"/>
      <dgm:spPr/>
      <dgm:t>
        <a:bodyPr/>
        <a:lstStyle/>
        <a:p>
          <a:r>
            <a:rPr lang="en-US" sz="2000" dirty="0" smtClean="0"/>
            <a:t>Web of Science</a:t>
          </a:r>
          <a:r>
            <a:rPr lang="zh-CN" altLang="en-US" sz="2000" dirty="0" smtClean="0"/>
            <a:t>（</a:t>
          </a:r>
          <a:r>
            <a:rPr lang="en-US" sz="2000" dirty="0" smtClean="0"/>
            <a:t>SCIE+CPCI</a:t>
          </a:r>
          <a:r>
            <a:rPr lang="zh-CN" altLang="en-US" sz="2000" dirty="0" smtClean="0"/>
            <a:t>）</a:t>
          </a:r>
          <a:endParaRPr lang="zh-CN" altLang="en-US" sz="1100" b="1" dirty="0"/>
        </a:p>
      </dgm:t>
    </dgm:pt>
    <dgm:pt modelId="{FC90E03B-C8B9-4591-9BBB-FF0FF1E680B3}" type="parTrans" cxnId="{194D6DE4-C789-44A2-A598-9E34E2727D03}">
      <dgm:prSet/>
      <dgm:spPr/>
      <dgm:t>
        <a:bodyPr/>
        <a:lstStyle/>
        <a:p>
          <a:endParaRPr lang="zh-CN" altLang="en-US"/>
        </a:p>
      </dgm:t>
    </dgm:pt>
    <dgm:pt modelId="{73F02E3F-402B-4C4D-807A-015D9A7B10B8}" type="sibTrans" cxnId="{194D6DE4-C789-44A2-A598-9E34E2727D03}">
      <dgm:prSet/>
      <dgm:spPr/>
      <dgm:t>
        <a:bodyPr/>
        <a:lstStyle/>
        <a:p>
          <a:endParaRPr lang="zh-CN" altLang="en-US"/>
        </a:p>
      </dgm:t>
    </dgm:pt>
    <dgm:pt modelId="{B7D238C9-40FE-44F3-82FA-BC3B3EAA51D9}">
      <dgm:prSet custT="1"/>
      <dgm:spPr/>
      <dgm:t>
        <a:bodyPr/>
        <a:lstStyle/>
        <a:p>
          <a:r>
            <a:rPr lang="zh-CN" altLang="en-US" sz="2000" dirty="0" smtClean="0"/>
            <a:t>其他资源</a:t>
          </a:r>
          <a:endParaRPr lang="zh-CN" altLang="en-US" sz="2000" b="1" dirty="0"/>
        </a:p>
      </dgm:t>
    </dgm:pt>
    <dgm:pt modelId="{C4D889F8-77D1-479A-8DDA-E86E8D6E422B}" type="parTrans" cxnId="{6209AC64-4580-40AD-A529-3DEDF50EC596}">
      <dgm:prSet/>
      <dgm:spPr/>
      <dgm:t>
        <a:bodyPr/>
        <a:lstStyle/>
        <a:p>
          <a:endParaRPr lang="zh-CN" altLang="en-US"/>
        </a:p>
      </dgm:t>
    </dgm:pt>
    <dgm:pt modelId="{FB7528A7-190E-4369-8927-E535789F103F}" type="sibTrans" cxnId="{6209AC64-4580-40AD-A529-3DEDF50EC596}">
      <dgm:prSet/>
      <dgm:spPr/>
      <dgm:t>
        <a:bodyPr/>
        <a:lstStyle/>
        <a:p>
          <a:endParaRPr lang="zh-CN" altLang="en-US"/>
        </a:p>
      </dgm:t>
    </dgm:pt>
    <dgm:pt modelId="{6F4531E3-A01E-425A-B129-787629113FA8}">
      <dgm:prSet custT="1"/>
      <dgm:spPr/>
      <dgm:t>
        <a:bodyPr/>
        <a:lstStyle/>
        <a:p>
          <a:r>
            <a:rPr lang="en-US" sz="2000" dirty="0" smtClean="0"/>
            <a:t>Essential Science </a:t>
          </a:r>
          <a:r>
            <a:rPr lang="en-US" sz="2000" dirty="0" err="1" smtClean="0"/>
            <a:t>Indicators</a:t>
          </a:r>
          <a:r>
            <a:rPr lang="en-US" sz="2000" baseline="30000" dirty="0" err="1" smtClean="0"/>
            <a:t>SM</a:t>
          </a:r>
          <a:endParaRPr lang="zh-CN" altLang="en-US" sz="2000" b="1" dirty="0"/>
        </a:p>
      </dgm:t>
    </dgm:pt>
    <dgm:pt modelId="{305B26AA-249D-4EE8-A4C2-6B944DE81013}" type="parTrans" cxnId="{49A4ECE7-F74B-4352-8A8D-2574F7FF7C8B}">
      <dgm:prSet/>
      <dgm:spPr/>
      <dgm:t>
        <a:bodyPr/>
        <a:lstStyle/>
        <a:p>
          <a:endParaRPr lang="zh-CN" altLang="en-US"/>
        </a:p>
      </dgm:t>
    </dgm:pt>
    <dgm:pt modelId="{B5A6690B-5F48-47BA-95A2-4B04F7599738}" type="sibTrans" cxnId="{49A4ECE7-F74B-4352-8A8D-2574F7FF7C8B}">
      <dgm:prSet/>
      <dgm:spPr/>
      <dgm:t>
        <a:bodyPr/>
        <a:lstStyle/>
        <a:p>
          <a:endParaRPr lang="zh-CN" altLang="en-US"/>
        </a:p>
      </dgm:t>
    </dgm:pt>
    <dgm:pt modelId="{2F2B3A52-8FA2-4287-92F8-3A75A9C428F4}" type="pres">
      <dgm:prSet presAssocID="{1C498CF0-98B5-4D10-B3ED-1F82140F19AF}" presName="composite" presStyleCnt="0">
        <dgm:presLayoutVars>
          <dgm:chMax val="1"/>
          <dgm:dir/>
          <dgm:resizeHandles val="exact"/>
        </dgm:presLayoutVars>
      </dgm:prSet>
      <dgm:spPr/>
      <dgm:t>
        <a:bodyPr/>
        <a:lstStyle/>
        <a:p>
          <a:endParaRPr lang="zh-CN" altLang="en-US"/>
        </a:p>
      </dgm:t>
    </dgm:pt>
    <dgm:pt modelId="{A228384E-43AA-4CFB-AAD2-195064837DAC}" type="pres">
      <dgm:prSet presAssocID="{AE829027-A346-41CC-8F0A-39F53894B341}" presName="roof" presStyleLbl="dkBgShp" presStyleIdx="0" presStyleCnt="2"/>
      <dgm:spPr/>
      <dgm:t>
        <a:bodyPr/>
        <a:lstStyle/>
        <a:p>
          <a:endParaRPr lang="zh-CN" altLang="en-US"/>
        </a:p>
      </dgm:t>
    </dgm:pt>
    <dgm:pt modelId="{3F939104-FAE1-462D-BBE4-3EBD231808EA}" type="pres">
      <dgm:prSet presAssocID="{AE829027-A346-41CC-8F0A-39F53894B341}" presName="pillars" presStyleCnt="0"/>
      <dgm:spPr/>
    </dgm:pt>
    <dgm:pt modelId="{B84945E2-C5F2-4AF5-B044-EE197E33AFB7}" type="pres">
      <dgm:prSet presAssocID="{AE829027-A346-41CC-8F0A-39F53894B341}" presName="pillar1" presStyleLbl="node1" presStyleIdx="0" presStyleCnt="6">
        <dgm:presLayoutVars>
          <dgm:bulletEnabled val="1"/>
        </dgm:presLayoutVars>
      </dgm:prSet>
      <dgm:spPr/>
      <dgm:t>
        <a:bodyPr/>
        <a:lstStyle/>
        <a:p>
          <a:endParaRPr lang="zh-CN" altLang="en-US"/>
        </a:p>
      </dgm:t>
    </dgm:pt>
    <dgm:pt modelId="{0086D631-B587-4133-909D-E3E60E5B977F}" type="pres">
      <dgm:prSet presAssocID="{F8976931-66BC-45D5-B5F6-9BBE1D44EDDE}" presName="pillarX" presStyleLbl="node1" presStyleIdx="1" presStyleCnt="6">
        <dgm:presLayoutVars>
          <dgm:bulletEnabled val="1"/>
        </dgm:presLayoutVars>
      </dgm:prSet>
      <dgm:spPr/>
      <dgm:t>
        <a:bodyPr/>
        <a:lstStyle/>
        <a:p>
          <a:endParaRPr lang="zh-CN" altLang="en-US"/>
        </a:p>
      </dgm:t>
    </dgm:pt>
    <dgm:pt modelId="{2ABBBAEF-5BF4-4A53-80E5-0F800104E738}" type="pres">
      <dgm:prSet presAssocID="{7784C3CD-53D1-4D81-A7A2-5BF260CDE0B4}" presName="pillarX" presStyleLbl="node1" presStyleIdx="2" presStyleCnt="6">
        <dgm:presLayoutVars>
          <dgm:bulletEnabled val="1"/>
        </dgm:presLayoutVars>
      </dgm:prSet>
      <dgm:spPr/>
      <dgm:t>
        <a:bodyPr/>
        <a:lstStyle/>
        <a:p>
          <a:endParaRPr lang="zh-CN" altLang="en-US"/>
        </a:p>
      </dgm:t>
    </dgm:pt>
    <dgm:pt modelId="{7FBAF481-175A-427A-8999-0BB050DA8311}" type="pres">
      <dgm:prSet presAssocID="{9DC1813C-F10F-413F-8DAF-B3DF9A455A58}" presName="pillarX" presStyleLbl="node1" presStyleIdx="3" presStyleCnt="6">
        <dgm:presLayoutVars>
          <dgm:bulletEnabled val="1"/>
        </dgm:presLayoutVars>
      </dgm:prSet>
      <dgm:spPr/>
      <dgm:t>
        <a:bodyPr/>
        <a:lstStyle/>
        <a:p>
          <a:endParaRPr lang="zh-CN" altLang="en-US"/>
        </a:p>
      </dgm:t>
    </dgm:pt>
    <dgm:pt modelId="{4B763AA2-39DD-43B9-8325-A33344090D6B}" type="pres">
      <dgm:prSet presAssocID="{B7D238C9-40FE-44F3-82FA-BC3B3EAA51D9}" presName="pillarX" presStyleLbl="node1" presStyleIdx="4" presStyleCnt="6">
        <dgm:presLayoutVars>
          <dgm:bulletEnabled val="1"/>
        </dgm:presLayoutVars>
      </dgm:prSet>
      <dgm:spPr/>
      <dgm:t>
        <a:bodyPr/>
        <a:lstStyle/>
        <a:p>
          <a:endParaRPr lang="zh-CN" altLang="en-US"/>
        </a:p>
      </dgm:t>
    </dgm:pt>
    <dgm:pt modelId="{B8B64F27-3646-4FBE-AE1D-E1A0602F984B}" type="pres">
      <dgm:prSet presAssocID="{6F4531E3-A01E-425A-B129-787629113FA8}" presName="pillarX" presStyleLbl="node1" presStyleIdx="5" presStyleCnt="6">
        <dgm:presLayoutVars>
          <dgm:bulletEnabled val="1"/>
        </dgm:presLayoutVars>
      </dgm:prSet>
      <dgm:spPr/>
      <dgm:t>
        <a:bodyPr/>
        <a:lstStyle/>
        <a:p>
          <a:endParaRPr lang="zh-CN" altLang="en-US"/>
        </a:p>
      </dgm:t>
    </dgm:pt>
    <dgm:pt modelId="{B09FC9CC-8654-43E9-9715-A7EFE7F4FB8A}" type="pres">
      <dgm:prSet presAssocID="{AE829027-A346-41CC-8F0A-39F53894B341}" presName="base" presStyleLbl="dkBgShp" presStyleIdx="1" presStyleCnt="2"/>
      <dgm:spPr/>
    </dgm:pt>
  </dgm:ptLst>
  <dgm:cxnLst>
    <dgm:cxn modelId="{35C50EB5-2157-4782-B96E-9485E3A3459D}" type="presOf" srcId="{7784C3CD-53D1-4D81-A7A2-5BF260CDE0B4}" destId="{2ABBBAEF-5BF4-4A53-80E5-0F800104E738}" srcOrd="0" destOrd="0" presId="urn:microsoft.com/office/officeart/2005/8/layout/hList3"/>
    <dgm:cxn modelId="{333840F8-5503-4BF6-BAC5-5F419400BF67}" type="presOf" srcId="{6F4531E3-A01E-425A-B129-787629113FA8}" destId="{B8B64F27-3646-4FBE-AE1D-E1A0602F984B}" srcOrd="0" destOrd="0" presId="urn:microsoft.com/office/officeart/2005/8/layout/hList3"/>
    <dgm:cxn modelId="{5CED4445-DA35-4AC8-8806-20FF696BB270}" srcId="{1C498CF0-98B5-4D10-B3ED-1F82140F19AF}" destId="{AE829027-A346-41CC-8F0A-39F53894B341}" srcOrd="0" destOrd="0" parTransId="{658FCE4F-4CBB-4090-8155-565BB118355A}" sibTransId="{A2D8C0CB-41EC-4DE2-94A1-1062D90C6930}"/>
    <dgm:cxn modelId="{1DA7F61A-B604-48AF-8CB9-FC6B68222ED1}" type="presOf" srcId="{1C498CF0-98B5-4D10-B3ED-1F82140F19AF}" destId="{2F2B3A52-8FA2-4287-92F8-3A75A9C428F4}" srcOrd="0" destOrd="0" presId="urn:microsoft.com/office/officeart/2005/8/layout/hList3"/>
    <dgm:cxn modelId="{5FDDD019-817E-4FDF-91B6-9BC1026E60BB}" type="presOf" srcId="{1AEEBCD8-B3FE-473E-A12F-B0716EB53C74}" destId="{B84945E2-C5F2-4AF5-B044-EE197E33AFB7}" srcOrd="0" destOrd="0" presId="urn:microsoft.com/office/officeart/2005/8/layout/hList3"/>
    <dgm:cxn modelId="{C7667940-CC75-4345-8342-8CB3AADF3224}" type="presOf" srcId="{AE829027-A346-41CC-8F0A-39F53894B341}" destId="{A228384E-43AA-4CFB-AAD2-195064837DAC}" srcOrd="0" destOrd="0" presId="urn:microsoft.com/office/officeart/2005/8/layout/hList3"/>
    <dgm:cxn modelId="{1F1A252A-B8DE-4B49-9BBD-57DE8BD468C2}" type="presOf" srcId="{F8976931-66BC-45D5-B5F6-9BBE1D44EDDE}" destId="{0086D631-B587-4133-909D-E3E60E5B977F}" srcOrd="0" destOrd="0" presId="urn:microsoft.com/office/officeart/2005/8/layout/hList3"/>
    <dgm:cxn modelId="{60163C9C-B92D-4249-A221-1AA0A0CA5DCC}" srcId="{AE829027-A346-41CC-8F0A-39F53894B341}" destId="{1AEEBCD8-B3FE-473E-A12F-B0716EB53C74}" srcOrd="0" destOrd="0" parTransId="{32D79F47-5799-466C-9BF1-9E841ADFB947}" sibTransId="{F7D5F5E3-81ED-45E0-891A-1C7A9D629F88}"/>
    <dgm:cxn modelId="{6209AC64-4580-40AD-A529-3DEDF50EC596}" srcId="{AE829027-A346-41CC-8F0A-39F53894B341}" destId="{B7D238C9-40FE-44F3-82FA-BC3B3EAA51D9}" srcOrd="4" destOrd="0" parTransId="{C4D889F8-77D1-479A-8DDA-E86E8D6E422B}" sibTransId="{FB7528A7-190E-4369-8927-E535789F103F}"/>
    <dgm:cxn modelId="{49A4ECE7-F74B-4352-8A8D-2574F7FF7C8B}" srcId="{AE829027-A346-41CC-8F0A-39F53894B341}" destId="{6F4531E3-A01E-425A-B129-787629113FA8}" srcOrd="5" destOrd="0" parTransId="{305B26AA-249D-4EE8-A4C2-6B944DE81013}" sibTransId="{B5A6690B-5F48-47BA-95A2-4B04F7599738}"/>
    <dgm:cxn modelId="{194D6DE4-C789-44A2-A598-9E34E2727D03}" srcId="{AE829027-A346-41CC-8F0A-39F53894B341}" destId="{9DC1813C-F10F-413F-8DAF-B3DF9A455A58}" srcOrd="3" destOrd="0" parTransId="{FC90E03B-C8B9-4591-9BBB-FF0FF1E680B3}" sibTransId="{73F02E3F-402B-4C4D-807A-015D9A7B10B8}"/>
    <dgm:cxn modelId="{E741FBC5-C215-412D-8740-602AD7917908}" srcId="{AE829027-A346-41CC-8F0A-39F53894B341}" destId="{F8976931-66BC-45D5-B5F6-9BBE1D44EDDE}" srcOrd="1" destOrd="0" parTransId="{6A817509-4A11-4503-B545-D6DF406E8C84}" sibTransId="{5258B302-4032-40D9-BF46-6D12F914312F}"/>
    <dgm:cxn modelId="{27A093E1-1E17-40B4-8DBF-76D23D5EC1EB}" type="presOf" srcId="{9DC1813C-F10F-413F-8DAF-B3DF9A455A58}" destId="{7FBAF481-175A-427A-8999-0BB050DA8311}" srcOrd="0" destOrd="0" presId="urn:microsoft.com/office/officeart/2005/8/layout/hList3"/>
    <dgm:cxn modelId="{A2A37499-7A92-4664-ACC1-94E6C9FEE5C4}" type="presOf" srcId="{B7D238C9-40FE-44F3-82FA-BC3B3EAA51D9}" destId="{4B763AA2-39DD-43B9-8325-A33344090D6B}" srcOrd="0" destOrd="0" presId="urn:microsoft.com/office/officeart/2005/8/layout/hList3"/>
    <dgm:cxn modelId="{6CE83525-72FE-4485-A554-1E8F38FEB23B}" srcId="{AE829027-A346-41CC-8F0A-39F53894B341}" destId="{7784C3CD-53D1-4D81-A7A2-5BF260CDE0B4}" srcOrd="2" destOrd="0" parTransId="{E60C89E6-365E-4336-83C3-17E00AE595F7}" sibTransId="{2461F858-99A0-48C7-B127-FB8DC2E5ABFF}"/>
    <dgm:cxn modelId="{926005AB-E654-4DFD-9CC2-2B6A89BD6CEC}" type="presParOf" srcId="{2F2B3A52-8FA2-4287-92F8-3A75A9C428F4}" destId="{A228384E-43AA-4CFB-AAD2-195064837DAC}" srcOrd="0" destOrd="0" presId="urn:microsoft.com/office/officeart/2005/8/layout/hList3"/>
    <dgm:cxn modelId="{963CDB34-5B91-4D1B-A758-D3988E9819ED}" type="presParOf" srcId="{2F2B3A52-8FA2-4287-92F8-3A75A9C428F4}" destId="{3F939104-FAE1-462D-BBE4-3EBD231808EA}" srcOrd="1" destOrd="0" presId="urn:microsoft.com/office/officeart/2005/8/layout/hList3"/>
    <dgm:cxn modelId="{338FB064-1C1A-43B6-996F-8F0E7833D59D}" type="presParOf" srcId="{3F939104-FAE1-462D-BBE4-3EBD231808EA}" destId="{B84945E2-C5F2-4AF5-B044-EE197E33AFB7}" srcOrd="0" destOrd="0" presId="urn:microsoft.com/office/officeart/2005/8/layout/hList3"/>
    <dgm:cxn modelId="{9183F887-DCF4-49FD-90A9-0C089EE89B50}" type="presParOf" srcId="{3F939104-FAE1-462D-BBE4-3EBD231808EA}" destId="{0086D631-B587-4133-909D-E3E60E5B977F}" srcOrd="1" destOrd="0" presId="urn:microsoft.com/office/officeart/2005/8/layout/hList3"/>
    <dgm:cxn modelId="{A4C1E128-1BFC-4916-BF77-F88297D98516}" type="presParOf" srcId="{3F939104-FAE1-462D-BBE4-3EBD231808EA}" destId="{2ABBBAEF-5BF4-4A53-80E5-0F800104E738}" srcOrd="2" destOrd="0" presId="urn:microsoft.com/office/officeart/2005/8/layout/hList3"/>
    <dgm:cxn modelId="{72D57FF7-BE70-4518-B8FD-864B5AAB7E19}" type="presParOf" srcId="{3F939104-FAE1-462D-BBE4-3EBD231808EA}" destId="{7FBAF481-175A-427A-8999-0BB050DA8311}" srcOrd="3" destOrd="0" presId="urn:microsoft.com/office/officeart/2005/8/layout/hList3"/>
    <dgm:cxn modelId="{9E128E7F-3937-4E0C-9B8B-A9BA1EA9D744}" type="presParOf" srcId="{3F939104-FAE1-462D-BBE4-3EBD231808EA}" destId="{4B763AA2-39DD-43B9-8325-A33344090D6B}" srcOrd="4" destOrd="0" presId="urn:microsoft.com/office/officeart/2005/8/layout/hList3"/>
    <dgm:cxn modelId="{A1167926-C5CA-4470-9631-DD358303D0A6}" type="presParOf" srcId="{3F939104-FAE1-462D-BBE4-3EBD231808EA}" destId="{B8B64F27-3646-4FBE-AE1D-E1A0602F984B}" srcOrd="5" destOrd="0" presId="urn:microsoft.com/office/officeart/2005/8/layout/hList3"/>
    <dgm:cxn modelId="{C7BB573B-48E5-46D5-89F6-9C43863E369A}" type="presParOf" srcId="{2F2B3A52-8FA2-4287-92F8-3A75A9C428F4}" destId="{B09FC9CC-8654-43E9-9715-A7EFE7F4FB8A}"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9BBA02-6DE7-42EA-90E0-CC91F66CEC89}" type="doc">
      <dgm:prSet loTypeId="urn:microsoft.com/office/officeart/2005/8/layout/chevron2" loCatId="process" qsTypeId="urn:microsoft.com/office/officeart/2005/8/quickstyle/simple1#1" qsCatId="simple" csTypeId="urn:microsoft.com/office/officeart/2005/8/colors/colorful5" csCatId="colorful" phldr="1"/>
      <dgm:spPr/>
      <dgm:t>
        <a:bodyPr/>
        <a:lstStyle/>
        <a:p>
          <a:endParaRPr lang="zh-CN" altLang="en-US"/>
        </a:p>
      </dgm:t>
    </dgm:pt>
    <dgm:pt modelId="{33BF3B03-4BA4-4E57-A82E-5F74731F1346}">
      <dgm:prSet phldrT="[文本]" custT="1"/>
      <dgm:spPr/>
      <dgm:t>
        <a:bodyPr/>
        <a:lstStyle/>
        <a:p>
          <a:r>
            <a:rPr lang="en-US" altLang="zh-CN" sz="2400" b="0" dirty="0" smtClean="0">
              <a:solidFill>
                <a:schemeClr val="bg1">
                  <a:lumMod val="65000"/>
                </a:schemeClr>
              </a:solidFill>
              <a:latin typeface="黑体" pitchFamily="2" charset="-122"/>
              <a:ea typeface="黑体" pitchFamily="2" charset="-122"/>
            </a:rPr>
            <a:t>ESI</a:t>
          </a:r>
          <a:r>
            <a:rPr lang="zh-CN" altLang="en-US" sz="2400" b="0" dirty="0" smtClean="0">
              <a:solidFill>
                <a:schemeClr val="bg1">
                  <a:lumMod val="65000"/>
                </a:schemeClr>
              </a:solidFill>
              <a:latin typeface="黑体" pitchFamily="2" charset="-122"/>
              <a:ea typeface="黑体" pitchFamily="2" charset="-122"/>
            </a:rPr>
            <a:t>数据库简介</a:t>
          </a:r>
          <a:endParaRPr lang="zh-CN" altLang="en-US" sz="2400" b="0" dirty="0">
            <a:solidFill>
              <a:schemeClr val="bg1">
                <a:lumMod val="65000"/>
              </a:schemeClr>
            </a:solidFill>
            <a:latin typeface="黑体" pitchFamily="2" charset="-122"/>
            <a:ea typeface="黑体" pitchFamily="2" charset="-122"/>
          </a:endParaRPr>
        </a:p>
      </dgm:t>
    </dgm:pt>
    <dgm:pt modelId="{255399AF-AC94-4310-A620-C6DD8B4CBEDA}" type="par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C95A96C7-ED72-4A3C-BCA0-26EDA59AC480}" type="sib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9E5BAF3C-054D-4B63-BEED-D2ADD9F16C9A}">
      <dgm:prSet phldrT="[文本]" custT="1"/>
      <dgm:spPr/>
      <dgm:t>
        <a:bodyPr/>
        <a:lstStyle/>
        <a:p>
          <a:r>
            <a:rPr lang="en-US" altLang="zh-CN" sz="2400" b="0" dirty="0" smtClean="0">
              <a:solidFill>
                <a:schemeClr val="tx1"/>
              </a:solidFill>
              <a:latin typeface="黑体" pitchFamily="2" charset="-122"/>
              <a:ea typeface="黑体" pitchFamily="2" charset="-122"/>
            </a:rPr>
            <a:t>2</a:t>
          </a:r>
          <a:endParaRPr lang="zh-CN" altLang="en-US" sz="2400" b="0" dirty="0">
            <a:solidFill>
              <a:schemeClr val="tx1"/>
            </a:solidFill>
            <a:latin typeface="黑体" pitchFamily="2" charset="-122"/>
            <a:ea typeface="黑体" pitchFamily="2" charset="-122"/>
          </a:endParaRPr>
        </a:p>
      </dgm:t>
    </dgm:pt>
    <dgm:pt modelId="{5A2456CF-E180-4D6F-B175-263B6141AD9D}" type="par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E9A5FEA3-3A26-4070-91FB-71707F68EC85}" type="sib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BBEAC275-6A9F-4EB5-8441-1BF51DF337C6}">
      <dgm:prSet phldrT="[文本]" custT="1"/>
      <dgm:spPr/>
      <dgm:t>
        <a:bodyPr/>
        <a:lstStyle/>
        <a:p>
          <a:r>
            <a:rPr lang="zh-CN" altLang="en-US" sz="2400" b="0" dirty="0" smtClean="0">
              <a:solidFill>
                <a:schemeClr val="tx1"/>
              </a:solidFill>
              <a:latin typeface="黑体" pitchFamily="2" charset="-122"/>
              <a:ea typeface="黑体" pitchFamily="2" charset="-122"/>
            </a:rPr>
            <a:t>基准值与阈值介绍</a:t>
          </a:r>
          <a:endParaRPr lang="zh-CN" altLang="en-US" sz="2400" b="0" dirty="0">
            <a:solidFill>
              <a:schemeClr val="tx1"/>
            </a:solidFill>
            <a:latin typeface="黑体" pitchFamily="2" charset="-122"/>
            <a:ea typeface="黑体" pitchFamily="2" charset="-122"/>
          </a:endParaRPr>
        </a:p>
      </dgm:t>
    </dgm:pt>
    <dgm:pt modelId="{574EDCEB-EDA4-4E88-A45A-5091D3ABD192}" type="par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CC7D211E-3EB6-40B8-89BD-2E7191327277}" type="sib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04DA9125-422C-4DBB-87D0-E2997E268419}">
      <dgm:prSet phldrT="[文本]" custT="1"/>
      <dgm:spPr/>
      <dgm:t>
        <a:bodyPr/>
        <a:lstStyle/>
        <a:p>
          <a:r>
            <a:rPr lang="en-US" altLang="zh-CN" sz="2400" b="0" dirty="0" smtClean="0">
              <a:solidFill>
                <a:schemeClr val="tx1"/>
              </a:solidFill>
              <a:latin typeface="黑体" pitchFamily="2" charset="-122"/>
              <a:ea typeface="黑体" pitchFamily="2" charset="-122"/>
            </a:rPr>
            <a:t>3</a:t>
          </a:r>
          <a:endParaRPr lang="zh-CN" altLang="en-US" sz="2400" b="0" dirty="0">
            <a:solidFill>
              <a:schemeClr val="tx1"/>
            </a:solidFill>
            <a:latin typeface="黑体" pitchFamily="2" charset="-122"/>
            <a:ea typeface="黑体" pitchFamily="2" charset="-122"/>
          </a:endParaRPr>
        </a:p>
      </dgm:t>
    </dgm:pt>
    <dgm:pt modelId="{5BBE7787-8888-4463-8800-254AE7337A42}" type="par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BE131DDB-203C-4172-BA18-DADA2362819A}" type="sib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647F2580-1A26-447A-858E-F63745A944E5}">
      <dgm:prSet phldrT="[文本]" custT="1"/>
      <dgm:spPr/>
      <dgm:t>
        <a:bodyPr/>
        <a:lstStyle/>
        <a:p>
          <a:r>
            <a:rPr lang="en-US" altLang="zh-CN" sz="2400" b="0" dirty="0" smtClean="0">
              <a:solidFill>
                <a:schemeClr val="bg1">
                  <a:lumMod val="65000"/>
                </a:schemeClr>
              </a:solidFill>
              <a:latin typeface="黑体" pitchFamily="2" charset="-122"/>
              <a:ea typeface="黑体" pitchFamily="2" charset="-122"/>
            </a:rPr>
            <a:t>ESI</a:t>
          </a:r>
          <a:r>
            <a:rPr lang="zh-CN" altLang="en-US" sz="2400" b="0" dirty="0" smtClean="0">
              <a:solidFill>
                <a:schemeClr val="bg1">
                  <a:lumMod val="65000"/>
                </a:schemeClr>
              </a:solidFill>
              <a:latin typeface="黑体" pitchFamily="2" charset="-122"/>
              <a:ea typeface="黑体" pitchFamily="2" charset="-122"/>
            </a:rPr>
            <a:t>的主要功能及检索介绍</a:t>
          </a:r>
          <a:endParaRPr lang="zh-CN" altLang="en-US" sz="2400" b="0" dirty="0">
            <a:solidFill>
              <a:schemeClr val="bg1">
                <a:lumMod val="65000"/>
              </a:schemeClr>
            </a:solidFill>
            <a:latin typeface="黑体" pitchFamily="2" charset="-122"/>
            <a:ea typeface="黑体" pitchFamily="2" charset="-122"/>
          </a:endParaRPr>
        </a:p>
      </dgm:t>
    </dgm:pt>
    <dgm:pt modelId="{19A1833D-16AD-454F-8521-9328222937CD}" type="par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52DC361B-01B6-4287-93E2-6E16F2427A95}" type="sib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C5CBA9FC-99E6-4ED5-B576-723FCF717739}">
      <dgm:prSet custT="1"/>
      <dgm:spPr/>
      <dgm:t>
        <a:bodyPr/>
        <a:lstStyle/>
        <a:p>
          <a:r>
            <a:rPr lang="zh-CN" altLang="en-US" sz="2400" b="0" dirty="0" smtClean="0">
              <a:solidFill>
                <a:schemeClr val="bg1">
                  <a:lumMod val="65000"/>
                </a:schemeClr>
              </a:solidFill>
              <a:latin typeface="黑体" pitchFamily="2" charset="-122"/>
              <a:ea typeface="黑体" pitchFamily="2" charset="-122"/>
            </a:rPr>
            <a:t>结束语</a:t>
          </a:r>
          <a:endParaRPr lang="zh-CN" altLang="en-US" sz="2400" b="0" dirty="0">
            <a:solidFill>
              <a:schemeClr val="bg1">
                <a:lumMod val="65000"/>
              </a:schemeClr>
            </a:solidFill>
            <a:latin typeface="黑体" pitchFamily="2" charset="-122"/>
            <a:ea typeface="黑体" pitchFamily="2" charset="-122"/>
          </a:endParaRPr>
        </a:p>
      </dgm:t>
    </dgm:pt>
    <dgm:pt modelId="{A82F3FA8-E359-4977-BF8E-DB13A2D7D113}" type="par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F9C5FF37-12AB-4265-9BF8-6BC01F68D45E}" type="sib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514232A7-F8AD-4453-8B39-61DDA58451B4}">
      <dgm:prSet phldrT="[文本]" custT="1"/>
      <dgm:spPr/>
      <dgm:t>
        <a:bodyPr/>
        <a:lstStyle/>
        <a:p>
          <a:r>
            <a:rPr lang="en-US" altLang="zh-CN" sz="2400" b="0" dirty="0" smtClean="0">
              <a:solidFill>
                <a:schemeClr val="tx1"/>
              </a:solidFill>
              <a:latin typeface="黑体" pitchFamily="2" charset="-122"/>
              <a:ea typeface="黑体" pitchFamily="2" charset="-122"/>
            </a:rPr>
            <a:t>1</a:t>
          </a:r>
          <a:endParaRPr lang="zh-CN" altLang="en-US" sz="2400" b="0" dirty="0">
            <a:solidFill>
              <a:schemeClr val="tx1"/>
            </a:solidFill>
            <a:latin typeface="黑体" pitchFamily="2" charset="-122"/>
            <a:ea typeface="黑体" pitchFamily="2" charset="-122"/>
          </a:endParaRPr>
        </a:p>
      </dgm:t>
    </dgm:pt>
    <dgm:pt modelId="{9384D38B-98F3-4D5A-B893-280AF11D5B6D}" type="sib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3D578EA6-5591-4658-9DF8-D5E7381A9396}" type="par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467B1917-8B0E-4971-A3D1-29E0979948AE}">
      <dgm:prSet custT="1"/>
      <dgm:spPr/>
      <dgm:t>
        <a:bodyPr/>
        <a:lstStyle/>
        <a:p>
          <a:r>
            <a:rPr lang="en-US" altLang="zh-CN" sz="2400" b="0" dirty="0" smtClean="0">
              <a:solidFill>
                <a:schemeClr val="tx1"/>
              </a:solidFill>
              <a:latin typeface="黑体" pitchFamily="2" charset="-122"/>
              <a:ea typeface="黑体" pitchFamily="2" charset="-122"/>
            </a:rPr>
            <a:t>4</a:t>
          </a:r>
          <a:endParaRPr lang="zh-CN" altLang="en-US" sz="2400" b="0" dirty="0">
            <a:solidFill>
              <a:schemeClr val="tx1"/>
            </a:solidFill>
            <a:latin typeface="黑体" pitchFamily="2" charset="-122"/>
            <a:ea typeface="黑体" pitchFamily="2" charset="-122"/>
          </a:endParaRPr>
        </a:p>
      </dgm:t>
    </dgm:pt>
    <dgm:pt modelId="{552B7B10-2C51-460C-A20D-701CDE2C2C06}" type="sib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7F48D83-B091-4EAA-8D8E-595CABDFE5BF}" type="par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1F0AF80-FCC1-4893-A46A-2005E73F99AA}" type="pres">
      <dgm:prSet presAssocID="{089BBA02-6DE7-42EA-90E0-CC91F66CEC89}" presName="linearFlow" presStyleCnt="0">
        <dgm:presLayoutVars>
          <dgm:dir/>
          <dgm:animLvl val="lvl"/>
          <dgm:resizeHandles val="exact"/>
        </dgm:presLayoutVars>
      </dgm:prSet>
      <dgm:spPr/>
      <dgm:t>
        <a:bodyPr/>
        <a:lstStyle/>
        <a:p>
          <a:endParaRPr lang="zh-CN" altLang="en-US"/>
        </a:p>
      </dgm:t>
    </dgm:pt>
    <dgm:pt modelId="{DC0F3814-C2C9-48B8-B889-5E04AD1FD4B8}" type="pres">
      <dgm:prSet presAssocID="{514232A7-F8AD-4453-8B39-61DDA58451B4}" presName="composite" presStyleCnt="0"/>
      <dgm:spPr/>
    </dgm:pt>
    <dgm:pt modelId="{354114C9-039B-4706-9674-B9B631DBED96}" type="pres">
      <dgm:prSet presAssocID="{514232A7-F8AD-4453-8B39-61DDA58451B4}" presName="parentText" presStyleLbl="alignNode1" presStyleIdx="0" presStyleCnt="4">
        <dgm:presLayoutVars>
          <dgm:chMax val="1"/>
          <dgm:bulletEnabled val="1"/>
        </dgm:presLayoutVars>
      </dgm:prSet>
      <dgm:spPr/>
      <dgm:t>
        <a:bodyPr/>
        <a:lstStyle/>
        <a:p>
          <a:endParaRPr lang="zh-CN" altLang="en-US"/>
        </a:p>
      </dgm:t>
    </dgm:pt>
    <dgm:pt modelId="{A31FA757-2082-442A-B1AA-DAA6E80DC099}" type="pres">
      <dgm:prSet presAssocID="{514232A7-F8AD-4453-8B39-61DDA58451B4}" presName="descendantText" presStyleLbl="alignAcc1" presStyleIdx="0" presStyleCnt="4">
        <dgm:presLayoutVars>
          <dgm:bulletEnabled val="1"/>
        </dgm:presLayoutVars>
      </dgm:prSet>
      <dgm:spPr/>
      <dgm:t>
        <a:bodyPr/>
        <a:lstStyle/>
        <a:p>
          <a:endParaRPr lang="zh-CN" altLang="en-US"/>
        </a:p>
      </dgm:t>
    </dgm:pt>
    <dgm:pt modelId="{CFCC6A90-1F79-4E1F-B97D-ABCDAA9A7D77}" type="pres">
      <dgm:prSet presAssocID="{9384D38B-98F3-4D5A-B893-280AF11D5B6D}" presName="sp" presStyleCnt="0"/>
      <dgm:spPr/>
    </dgm:pt>
    <dgm:pt modelId="{3849CF9F-0698-481E-AECE-93547A8986DE}" type="pres">
      <dgm:prSet presAssocID="{9E5BAF3C-054D-4B63-BEED-D2ADD9F16C9A}" presName="composite" presStyleCnt="0"/>
      <dgm:spPr/>
    </dgm:pt>
    <dgm:pt modelId="{2539D157-98EA-4EBE-BC86-C28915BAB81A}" type="pres">
      <dgm:prSet presAssocID="{9E5BAF3C-054D-4B63-BEED-D2ADD9F16C9A}" presName="parentText" presStyleLbl="alignNode1" presStyleIdx="1" presStyleCnt="4">
        <dgm:presLayoutVars>
          <dgm:chMax val="1"/>
          <dgm:bulletEnabled val="1"/>
        </dgm:presLayoutVars>
      </dgm:prSet>
      <dgm:spPr/>
      <dgm:t>
        <a:bodyPr/>
        <a:lstStyle/>
        <a:p>
          <a:endParaRPr lang="zh-CN" altLang="en-US"/>
        </a:p>
      </dgm:t>
    </dgm:pt>
    <dgm:pt modelId="{6FEC8663-904C-4068-9B04-269059346BAA}" type="pres">
      <dgm:prSet presAssocID="{9E5BAF3C-054D-4B63-BEED-D2ADD9F16C9A}" presName="descendantText" presStyleLbl="alignAcc1" presStyleIdx="1" presStyleCnt="4">
        <dgm:presLayoutVars>
          <dgm:bulletEnabled val="1"/>
        </dgm:presLayoutVars>
      </dgm:prSet>
      <dgm:spPr/>
      <dgm:t>
        <a:bodyPr/>
        <a:lstStyle/>
        <a:p>
          <a:endParaRPr lang="zh-CN" altLang="en-US"/>
        </a:p>
      </dgm:t>
    </dgm:pt>
    <dgm:pt modelId="{C1396F77-B4F1-4327-80EC-660EBA17DB91}" type="pres">
      <dgm:prSet presAssocID="{E9A5FEA3-3A26-4070-91FB-71707F68EC85}" presName="sp" presStyleCnt="0"/>
      <dgm:spPr/>
    </dgm:pt>
    <dgm:pt modelId="{58F0F587-AE8D-45FF-96F6-3C0BA74204F1}" type="pres">
      <dgm:prSet presAssocID="{04DA9125-422C-4DBB-87D0-E2997E268419}" presName="composite" presStyleCnt="0"/>
      <dgm:spPr/>
    </dgm:pt>
    <dgm:pt modelId="{37210117-B630-4DEB-8F74-F3F0F168CCB6}" type="pres">
      <dgm:prSet presAssocID="{04DA9125-422C-4DBB-87D0-E2997E268419}" presName="parentText" presStyleLbl="alignNode1" presStyleIdx="2" presStyleCnt="4">
        <dgm:presLayoutVars>
          <dgm:chMax val="1"/>
          <dgm:bulletEnabled val="1"/>
        </dgm:presLayoutVars>
      </dgm:prSet>
      <dgm:spPr/>
      <dgm:t>
        <a:bodyPr/>
        <a:lstStyle/>
        <a:p>
          <a:endParaRPr lang="zh-CN" altLang="en-US"/>
        </a:p>
      </dgm:t>
    </dgm:pt>
    <dgm:pt modelId="{AE3451C0-DFC6-4B69-8BBC-BEA8715AAA6D}" type="pres">
      <dgm:prSet presAssocID="{04DA9125-422C-4DBB-87D0-E2997E268419}" presName="descendantText" presStyleLbl="alignAcc1" presStyleIdx="2" presStyleCnt="4" custLinFactNeighborX="51" custLinFactNeighborY="-1843">
        <dgm:presLayoutVars>
          <dgm:bulletEnabled val="1"/>
        </dgm:presLayoutVars>
      </dgm:prSet>
      <dgm:spPr/>
      <dgm:t>
        <a:bodyPr/>
        <a:lstStyle/>
        <a:p>
          <a:endParaRPr lang="zh-CN" altLang="en-US"/>
        </a:p>
      </dgm:t>
    </dgm:pt>
    <dgm:pt modelId="{0B6FAAEA-E06C-4D88-ACD0-137BEAFD0E5E}" type="pres">
      <dgm:prSet presAssocID="{BE131DDB-203C-4172-BA18-DADA2362819A}" presName="sp" presStyleCnt="0"/>
      <dgm:spPr/>
    </dgm:pt>
    <dgm:pt modelId="{16431962-F90D-4C06-81AE-04DDEC3176AA}" type="pres">
      <dgm:prSet presAssocID="{467B1917-8B0E-4971-A3D1-29E0979948AE}" presName="composite" presStyleCnt="0"/>
      <dgm:spPr/>
    </dgm:pt>
    <dgm:pt modelId="{29443D7A-2672-49A5-B91B-8288CE695A2E}" type="pres">
      <dgm:prSet presAssocID="{467B1917-8B0E-4971-A3D1-29E0979948AE}" presName="parentText" presStyleLbl="alignNode1" presStyleIdx="3" presStyleCnt="4">
        <dgm:presLayoutVars>
          <dgm:chMax val="1"/>
          <dgm:bulletEnabled val="1"/>
        </dgm:presLayoutVars>
      </dgm:prSet>
      <dgm:spPr/>
      <dgm:t>
        <a:bodyPr/>
        <a:lstStyle/>
        <a:p>
          <a:endParaRPr lang="zh-CN" altLang="en-US"/>
        </a:p>
      </dgm:t>
    </dgm:pt>
    <dgm:pt modelId="{0C80A213-2F29-4019-8718-231AE9EA66BD}" type="pres">
      <dgm:prSet presAssocID="{467B1917-8B0E-4971-A3D1-29E0979948AE}" presName="descendantText" presStyleLbl="alignAcc1" presStyleIdx="3" presStyleCnt="4" custLinFactNeighborY="0">
        <dgm:presLayoutVars>
          <dgm:bulletEnabled val="1"/>
        </dgm:presLayoutVars>
      </dgm:prSet>
      <dgm:spPr/>
      <dgm:t>
        <a:bodyPr/>
        <a:lstStyle/>
        <a:p>
          <a:endParaRPr lang="zh-CN" altLang="en-US"/>
        </a:p>
      </dgm:t>
    </dgm:pt>
  </dgm:ptLst>
  <dgm:cxnLst>
    <dgm:cxn modelId="{06B9365D-00FD-40FE-A7D3-CEF65BF0A99A}" type="presOf" srcId="{04DA9125-422C-4DBB-87D0-E2997E268419}" destId="{37210117-B630-4DEB-8F74-F3F0F168CCB6}" srcOrd="0" destOrd="0" presId="urn:microsoft.com/office/officeart/2005/8/layout/chevron2"/>
    <dgm:cxn modelId="{0A660104-ABC0-45EE-BCD0-5C5891ED30AA}" srcId="{089BBA02-6DE7-42EA-90E0-CC91F66CEC89}" destId="{514232A7-F8AD-4453-8B39-61DDA58451B4}" srcOrd="0" destOrd="0" parTransId="{3D578EA6-5591-4658-9DF8-D5E7381A9396}" sibTransId="{9384D38B-98F3-4D5A-B893-280AF11D5B6D}"/>
    <dgm:cxn modelId="{A92138A3-28F3-4B5E-B9DD-CF9DE8DB8586}" type="presOf" srcId="{089BBA02-6DE7-42EA-90E0-CC91F66CEC89}" destId="{31F0AF80-FCC1-4893-A46A-2005E73F99AA}" srcOrd="0" destOrd="0" presId="urn:microsoft.com/office/officeart/2005/8/layout/chevron2"/>
    <dgm:cxn modelId="{AF35010C-D02D-4791-8A80-0A606C74EC49}" type="presOf" srcId="{9E5BAF3C-054D-4B63-BEED-D2ADD9F16C9A}" destId="{2539D157-98EA-4EBE-BC86-C28915BAB81A}" srcOrd="0" destOrd="0" presId="urn:microsoft.com/office/officeart/2005/8/layout/chevron2"/>
    <dgm:cxn modelId="{3516750C-04C2-4D6F-BBEA-8449A3560545}" type="presOf" srcId="{467B1917-8B0E-4971-A3D1-29E0979948AE}" destId="{29443D7A-2672-49A5-B91B-8288CE695A2E}" srcOrd="0" destOrd="0" presId="urn:microsoft.com/office/officeart/2005/8/layout/chevron2"/>
    <dgm:cxn modelId="{F9AA3969-3D3A-4C6D-8C6D-595FE1307D1F}" srcId="{089BBA02-6DE7-42EA-90E0-CC91F66CEC89}" destId="{04DA9125-422C-4DBB-87D0-E2997E268419}" srcOrd="2" destOrd="0" parTransId="{5BBE7787-8888-4463-8800-254AE7337A42}" sibTransId="{BE131DDB-203C-4172-BA18-DADA2362819A}"/>
    <dgm:cxn modelId="{C885FA76-065B-4E0D-9613-480B6AE1D894}" srcId="{089BBA02-6DE7-42EA-90E0-CC91F66CEC89}" destId="{467B1917-8B0E-4971-A3D1-29E0979948AE}" srcOrd="3" destOrd="0" parTransId="{37F48D83-B091-4EAA-8D8E-595CABDFE5BF}" sibTransId="{552B7B10-2C51-460C-A20D-701CDE2C2C06}"/>
    <dgm:cxn modelId="{E0EC568A-7290-4A1C-909A-B42097322390}" srcId="{467B1917-8B0E-4971-A3D1-29E0979948AE}" destId="{C5CBA9FC-99E6-4ED5-B576-723FCF717739}" srcOrd="0" destOrd="0" parTransId="{A82F3FA8-E359-4977-BF8E-DB13A2D7D113}" sibTransId="{F9C5FF37-12AB-4265-9BF8-6BC01F68D45E}"/>
    <dgm:cxn modelId="{9B42C2BF-9D7C-432F-92BB-98FEB93DFFB6}" type="presOf" srcId="{514232A7-F8AD-4453-8B39-61DDA58451B4}" destId="{354114C9-039B-4706-9674-B9B631DBED96}" srcOrd="0" destOrd="0" presId="urn:microsoft.com/office/officeart/2005/8/layout/chevron2"/>
    <dgm:cxn modelId="{73656780-3B27-43A5-B33B-4EE9282A27F8}" type="presOf" srcId="{C5CBA9FC-99E6-4ED5-B576-723FCF717739}" destId="{0C80A213-2F29-4019-8718-231AE9EA66BD}" srcOrd="0" destOrd="0" presId="urn:microsoft.com/office/officeart/2005/8/layout/chevron2"/>
    <dgm:cxn modelId="{911C6DA6-7053-40CE-BA42-BEABEA48F62C}" srcId="{9E5BAF3C-054D-4B63-BEED-D2ADD9F16C9A}" destId="{BBEAC275-6A9F-4EB5-8441-1BF51DF337C6}" srcOrd="0" destOrd="0" parTransId="{574EDCEB-EDA4-4E88-A45A-5091D3ABD192}" sibTransId="{CC7D211E-3EB6-40B8-89BD-2E7191327277}"/>
    <dgm:cxn modelId="{9A5FAF54-D40D-48CA-B35A-C91F0A2935E2}" srcId="{089BBA02-6DE7-42EA-90E0-CC91F66CEC89}" destId="{9E5BAF3C-054D-4B63-BEED-D2ADD9F16C9A}" srcOrd="1" destOrd="0" parTransId="{5A2456CF-E180-4D6F-B175-263B6141AD9D}" sibTransId="{E9A5FEA3-3A26-4070-91FB-71707F68EC85}"/>
    <dgm:cxn modelId="{656B36CE-3BB0-44A5-958C-64317C04C446}" srcId="{04DA9125-422C-4DBB-87D0-E2997E268419}" destId="{647F2580-1A26-447A-858E-F63745A944E5}" srcOrd="0" destOrd="0" parTransId="{19A1833D-16AD-454F-8521-9328222937CD}" sibTransId="{52DC361B-01B6-4287-93E2-6E16F2427A95}"/>
    <dgm:cxn modelId="{67B0B45F-23EC-432E-99AA-9651EB1D425C}" type="presOf" srcId="{BBEAC275-6A9F-4EB5-8441-1BF51DF337C6}" destId="{6FEC8663-904C-4068-9B04-269059346BAA}" srcOrd="0" destOrd="0" presId="urn:microsoft.com/office/officeart/2005/8/layout/chevron2"/>
    <dgm:cxn modelId="{6626097C-39F2-4649-BD02-DE8A081E2662}" type="presOf" srcId="{33BF3B03-4BA4-4E57-A82E-5F74731F1346}" destId="{A31FA757-2082-442A-B1AA-DAA6E80DC099}" srcOrd="0" destOrd="0" presId="urn:microsoft.com/office/officeart/2005/8/layout/chevron2"/>
    <dgm:cxn modelId="{6051EF63-3FC6-4E0B-973D-995DC33FE4A9}" srcId="{514232A7-F8AD-4453-8B39-61DDA58451B4}" destId="{33BF3B03-4BA4-4E57-A82E-5F74731F1346}" srcOrd="0" destOrd="0" parTransId="{255399AF-AC94-4310-A620-C6DD8B4CBEDA}" sibTransId="{C95A96C7-ED72-4A3C-BCA0-26EDA59AC480}"/>
    <dgm:cxn modelId="{6E39610F-CD2F-4D01-935D-C193F3A72019}" type="presOf" srcId="{647F2580-1A26-447A-858E-F63745A944E5}" destId="{AE3451C0-DFC6-4B69-8BBC-BEA8715AAA6D}" srcOrd="0" destOrd="0" presId="urn:microsoft.com/office/officeart/2005/8/layout/chevron2"/>
    <dgm:cxn modelId="{9DDA243D-38B8-4DD0-843B-8F45051807A9}" type="presParOf" srcId="{31F0AF80-FCC1-4893-A46A-2005E73F99AA}" destId="{DC0F3814-C2C9-48B8-B889-5E04AD1FD4B8}" srcOrd="0" destOrd="0" presId="urn:microsoft.com/office/officeart/2005/8/layout/chevron2"/>
    <dgm:cxn modelId="{83F1C4A7-6DBE-446C-8971-2860BFCBDF50}" type="presParOf" srcId="{DC0F3814-C2C9-48B8-B889-5E04AD1FD4B8}" destId="{354114C9-039B-4706-9674-B9B631DBED96}" srcOrd="0" destOrd="0" presId="urn:microsoft.com/office/officeart/2005/8/layout/chevron2"/>
    <dgm:cxn modelId="{B1267C23-FF00-4144-99BA-C428A9005790}" type="presParOf" srcId="{DC0F3814-C2C9-48B8-B889-5E04AD1FD4B8}" destId="{A31FA757-2082-442A-B1AA-DAA6E80DC099}" srcOrd="1" destOrd="0" presId="urn:microsoft.com/office/officeart/2005/8/layout/chevron2"/>
    <dgm:cxn modelId="{22622BD7-B22C-4F9B-ACB6-AE0F975FC269}" type="presParOf" srcId="{31F0AF80-FCC1-4893-A46A-2005E73F99AA}" destId="{CFCC6A90-1F79-4E1F-B97D-ABCDAA9A7D77}" srcOrd="1" destOrd="0" presId="urn:microsoft.com/office/officeart/2005/8/layout/chevron2"/>
    <dgm:cxn modelId="{1F5A375E-1081-4D06-A2D5-F68DA3B6C085}" type="presParOf" srcId="{31F0AF80-FCC1-4893-A46A-2005E73F99AA}" destId="{3849CF9F-0698-481E-AECE-93547A8986DE}" srcOrd="2" destOrd="0" presId="urn:microsoft.com/office/officeart/2005/8/layout/chevron2"/>
    <dgm:cxn modelId="{06C24649-6182-40BA-BF8A-258B28085AA6}" type="presParOf" srcId="{3849CF9F-0698-481E-AECE-93547A8986DE}" destId="{2539D157-98EA-4EBE-BC86-C28915BAB81A}" srcOrd="0" destOrd="0" presId="urn:microsoft.com/office/officeart/2005/8/layout/chevron2"/>
    <dgm:cxn modelId="{CC0CFB53-6941-474F-8A78-9112AC2B60CC}" type="presParOf" srcId="{3849CF9F-0698-481E-AECE-93547A8986DE}" destId="{6FEC8663-904C-4068-9B04-269059346BAA}" srcOrd="1" destOrd="0" presId="urn:microsoft.com/office/officeart/2005/8/layout/chevron2"/>
    <dgm:cxn modelId="{9C6522A5-F1E0-49A4-9147-D56AB780BFA3}" type="presParOf" srcId="{31F0AF80-FCC1-4893-A46A-2005E73F99AA}" destId="{C1396F77-B4F1-4327-80EC-660EBA17DB91}" srcOrd="3" destOrd="0" presId="urn:microsoft.com/office/officeart/2005/8/layout/chevron2"/>
    <dgm:cxn modelId="{D61A6109-1ADE-491D-961F-B1EF68564AA4}" type="presParOf" srcId="{31F0AF80-FCC1-4893-A46A-2005E73F99AA}" destId="{58F0F587-AE8D-45FF-96F6-3C0BA74204F1}" srcOrd="4" destOrd="0" presId="urn:microsoft.com/office/officeart/2005/8/layout/chevron2"/>
    <dgm:cxn modelId="{DEC4DBC6-8001-4502-94DB-B0E8BAA39DF9}" type="presParOf" srcId="{58F0F587-AE8D-45FF-96F6-3C0BA74204F1}" destId="{37210117-B630-4DEB-8F74-F3F0F168CCB6}" srcOrd="0" destOrd="0" presId="urn:microsoft.com/office/officeart/2005/8/layout/chevron2"/>
    <dgm:cxn modelId="{A82A2AE5-2C7B-4FCC-91BE-726CDBFB16C7}" type="presParOf" srcId="{58F0F587-AE8D-45FF-96F6-3C0BA74204F1}" destId="{AE3451C0-DFC6-4B69-8BBC-BEA8715AAA6D}" srcOrd="1" destOrd="0" presId="urn:microsoft.com/office/officeart/2005/8/layout/chevron2"/>
    <dgm:cxn modelId="{0C36453F-A93A-4A4F-903F-3ADAC00123C9}" type="presParOf" srcId="{31F0AF80-FCC1-4893-A46A-2005E73F99AA}" destId="{0B6FAAEA-E06C-4D88-ACD0-137BEAFD0E5E}" srcOrd="5" destOrd="0" presId="urn:microsoft.com/office/officeart/2005/8/layout/chevron2"/>
    <dgm:cxn modelId="{DDC168B3-DB14-4995-84E6-7FA6A18BCED9}" type="presParOf" srcId="{31F0AF80-FCC1-4893-A46A-2005E73F99AA}" destId="{16431962-F90D-4C06-81AE-04DDEC3176AA}" srcOrd="6" destOrd="0" presId="urn:microsoft.com/office/officeart/2005/8/layout/chevron2"/>
    <dgm:cxn modelId="{BF80D6FA-85F3-435C-888F-4F57B78D070F}" type="presParOf" srcId="{16431962-F90D-4C06-81AE-04DDEC3176AA}" destId="{29443D7A-2672-49A5-B91B-8288CE695A2E}" srcOrd="0" destOrd="0" presId="urn:microsoft.com/office/officeart/2005/8/layout/chevron2"/>
    <dgm:cxn modelId="{436DF1D2-DACB-46A3-9493-FDA35F8335F0}" type="presParOf" srcId="{16431962-F90D-4C06-81AE-04DDEC3176AA}" destId="{0C80A213-2F29-4019-8718-231AE9EA66B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9BBA02-6DE7-42EA-90E0-CC91F66CEC89}" type="doc">
      <dgm:prSet loTypeId="urn:microsoft.com/office/officeart/2005/8/layout/chevron2" loCatId="process" qsTypeId="urn:microsoft.com/office/officeart/2005/8/quickstyle/simple1#1" qsCatId="simple" csTypeId="urn:microsoft.com/office/officeart/2005/8/colors/colorful5" csCatId="colorful" phldr="1"/>
      <dgm:spPr/>
      <dgm:t>
        <a:bodyPr/>
        <a:lstStyle/>
        <a:p>
          <a:endParaRPr lang="zh-CN" altLang="en-US"/>
        </a:p>
      </dgm:t>
    </dgm:pt>
    <dgm:pt modelId="{33BF3B03-4BA4-4E57-A82E-5F74731F1346}">
      <dgm:prSet phldrT="[文本]" custT="1"/>
      <dgm:spPr/>
      <dgm:t>
        <a:bodyPr/>
        <a:lstStyle/>
        <a:p>
          <a:r>
            <a:rPr lang="en-US" altLang="zh-CN" sz="2400" b="0" dirty="0" smtClean="0">
              <a:solidFill>
                <a:schemeClr val="bg1">
                  <a:lumMod val="65000"/>
                </a:schemeClr>
              </a:solidFill>
              <a:latin typeface="黑体" pitchFamily="2" charset="-122"/>
              <a:ea typeface="黑体" pitchFamily="2" charset="-122"/>
            </a:rPr>
            <a:t>ESI</a:t>
          </a:r>
          <a:r>
            <a:rPr lang="zh-CN" altLang="en-US" sz="2400" b="0" dirty="0" smtClean="0">
              <a:solidFill>
                <a:schemeClr val="bg1">
                  <a:lumMod val="65000"/>
                </a:schemeClr>
              </a:solidFill>
              <a:latin typeface="黑体" pitchFamily="2" charset="-122"/>
              <a:ea typeface="黑体" pitchFamily="2" charset="-122"/>
            </a:rPr>
            <a:t>数据库简介</a:t>
          </a:r>
          <a:endParaRPr lang="zh-CN" altLang="en-US" sz="2400" b="0" dirty="0">
            <a:solidFill>
              <a:schemeClr val="bg1">
                <a:lumMod val="65000"/>
              </a:schemeClr>
            </a:solidFill>
            <a:latin typeface="黑体" pitchFamily="2" charset="-122"/>
            <a:ea typeface="黑体" pitchFamily="2" charset="-122"/>
          </a:endParaRPr>
        </a:p>
      </dgm:t>
    </dgm:pt>
    <dgm:pt modelId="{255399AF-AC94-4310-A620-C6DD8B4CBEDA}" type="par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C95A96C7-ED72-4A3C-BCA0-26EDA59AC480}" type="sib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9E5BAF3C-054D-4B63-BEED-D2ADD9F16C9A}">
      <dgm:prSet phldrT="[文本]" custT="1"/>
      <dgm:spPr/>
      <dgm:t>
        <a:bodyPr/>
        <a:lstStyle/>
        <a:p>
          <a:r>
            <a:rPr lang="en-US" altLang="zh-CN" sz="2400" b="0" dirty="0" smtClean="0">
              <a:solidFill>
                <a:schemeClr val="tx1"/>
              </a:solidFill>
              <a:latin typeface="黑体" pitchFamily="2" charset="-122"/>
              <a:ea typeface="黑体" pitchFamily="2" charset="-122"/>
            </a:rPr>
            <a:t>2</a:t>
          </a:r>
          <a:endParaRPr lang="zh-CN" altLang="en-US" sz="2400" b="0" dirty="0">
            <a:solidFill>
              <a:schemeClr val="tx1"/>
            </a:solidFill>
            <a:latin typeface="黑体" pitchFamily="2" charset="-122"/>
            <a:ea typeface="黑体" pitchFamily="2" charset="-122"/>
          </a:endParaRPr>
        </a:p>
      </dgm:t>
    </dgm:pt>
    <dgm:pt modelId="{5A2456CF-E180-4D6F-B175-263B6141AD9D}" type="par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E9A5FEA3-3A26-4070-91FB-71707F68EC85}" type="sib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BBEAC275-6A9F-4EB5-8441-1BF51DF337C6}">
      <dgm:prSet phldrT="[文本]" custT="1"/>
      <dgm:spPr/>
      <dgm:t>
        <a:bodyPr/>
        <a:lstStyle/>
        <a:p>
          <a:r>
            <a:rPr lang="zh-CN" altLang="en-US" sz="2400" b="0" dirty="0" smtClean="0">
              <a:solidFill>
                <a:schemeClr val="bg1">
                  <a:lumMod val="65000"/>
                </a:schemeClr>
              </a:solidFill>
              <a:latin typeface="黑体" pitchFamily="2" charset="-122"/>
              <a:ea typeface="黑体" pitchFamily="2" charset="-122"/>
            </a:rPr>
            <a:t>基准值与阈值介绍</a:t>
          </a:r>
          <a:endParaRPr lang="zh-CN" altLang="en-US" sz="2400" b="0" dirty="0">
            <a:solidFill>
              <a:schemeClr val="bg1">
                <a:lumMod val="65000"/>
              </a:schemeClr>
            </a:solidFill>
            <a:latin typeface="黑体" pitchFamily="2" charset="-122"/>
            <a:ea typeface="黑体" pitchFamily="2" charset="-122"/>
          </a:endParaRPr>
        </a:p>
      </dgm:t>
    </dgm:pt>
    <dgm:pt modelId="{574EDCEB-EDA4-4E88-A45A-5091D3ABD192}" type="par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CC7D211E-3EB6-40B8-89BD-2E7191327277}" type="sib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04DA9125-422C-4DBB-87D0-E2997E268419}">
      <dgm:prSet phldrT="[文本]" custT="1"/>
      <dgm:spPr/>
      <dgm:t>
        <a:bodyPr/>
        <a:lstStyle/>
        <a:p>
          <a:r>
            <a:rPr lang="en-US" altLang="zh-CN" sz="2400" b="0" dirty="0" smtClean="0">
              <a:solidFill>
                <a:schemeClr val="tx1"/>
              </a:solidFill>
              <a:latin typeface="黑体" pitchFamily="2" charset="-122"/>
              <a:ea typeface="黑体" pitchFamily="2" charset="-122"/>
            </a:rPr>
            <a:t>3</a:t>
          </a:r>
          <a:endParaRPr lang="zh-CN" altLang="en-US" sz="2400" b="0" dirty="0">
            <a:solidFill>
              <a:schemeClr val="tx1"/>
            </a:solidFill>
            <a:latin typeface="黑体" pitchFamily="2" charset="-122"/>
            <a:ea typeface="黑体" pitchFamily="2" charset="-122"/>
          </a:endParaRPr>
        </a:p>
      </dgm:t>
    </dgm:pt>
    <dgm:pt modelId="{5BBE7787-8888-4463-8800-254AE7337A42}" type="par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BE131DDB-203C-4172-BA18-DADA2362819A}" type="sib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647F2580-1A26-447A-858E-F63745A944E5}">
      <dgm:prSet phldrT="[文本]" custT="1"/>
      <dgm:spPr/>
      <dgm:t>
        <a:bodyPr/>
        <a:lstStyle/>
        <a:p>
          <a:r>
            <a:rPr lang="en-US" altLang="zh-CN" sz="2400" b="0" dirty="0" smtClean="0">
              <a:solidFill>
                <a:schemeClr val="tx1"/>
              </a:solidFill>
              <a:latin typeface="黑体" pitchFamily="2" charset="-122"/>
              <a:ea typeface="黑体" pitchFamily="2" charset="-122"/>
            </a:rPr>
            <a:t>ESI</a:t>
          </a:r>
          <a:r>
            <a:rPr lang="zh-CN" altLang="en-US" sz="2400" b="0" dirty="0" smtClean="0">
              <a:solidFill>
                <a:schemeClr val="tx1"/>
              </a:solidFill>
              <a:latin typeface="黑体" pitchFamily="2" charset="-122"/>
              <a:ea typeface="黑体" pitchFamily="2" charset="-122"/>
            </a:rPr>
            <a:t>的主要功能及检索介绍</a:t>
          </a:r>
          <a:endParaRPr lang="zh-CN" altLang="en-US" sz="2400" b="0" dirty="0">
            <a:solidFill>
              <a:schemeClr val="tx1"/>
            </a:solidFill>
            <a:latin typeface="黑体" pitchFamily="2" charset="-122"/>
            <a:ea typeface="黑体" pitchFamily="2" charset="-122"/>
          </a:endParaRPr>
        </a:p>
      </dgm:t>
    </dgm:pt>
    <dgm:pt modelId="{19A1833D-16AD-454F-8521-9328222937CD}" type="par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52DC361B-01B6-4287-93E2-6E16F2427A95}" type="sib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C5CBA9FC-99E6-4ED5-B576-723FCF717739}">
      <dgm:prSet custT="1"/>
      <dgm:spPr/>
      <dgm:t>
        <a:bodyPr/>
        <a:lstStyle/>
        <a:p>
          <a:r>
            <a:rPr lang="zh-CN" altLang="en-US" sz="2400" b="0" dirty="0" smtClean="0">
              <a:solidFill>
                <a:schemeClr val="bg1">
                  <a:lumMod val="65000"/>
                </a:schemeClr>
              </a:solidFill>
              <a:latin typeface="黑体" pitchFamily="2" charset="-122"/>
              <a:ea typeface="黑体" pitchFamily="2" charset="-122"/>
            </a:rPr>
            <a:t>结束语</a:t>
          </a:r>
          <a:endParaRPr lang="zh-CN" altLang="en-US" sz="2400" b="0" dirty="0">
            <a:solidFill>
              <a:schemeClr val="bg1">
                <a:lumMod val="65000"/>
              </a:schemeClr>
            </a:solidFill>
            <a:latin typeface="黑体" pitchFamily="2" charset="-122"/>
            <a:ea typeface="黑体" pitchFamily="2" charset="-122"/>
          </a:endParaRPr>
        </a:p>
      </dgm:t>
    </dgm:pt>
    <dgm:pt modelId="{A82F3FA8-E359-4977-BF8E-DB13A2D7D113}" type="par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F9C5FF37-12AB-4265-9BF8-6BC01F68D45E}" type="sib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514232A7-F8AD-4453-8B39-61DDA58451B4}">
      <dgm:prSet phldrT="[文本]" custT="1"/>
      <dgm:spPr/>
      <dgm:t>
        <a:bodyPr/>
        <a:lstStyle/>
        <a:p>
          <a:r>
            <a:rPr lang="en-US" altLang="zh-CN" sz="2400" b="0" dirty="0" smtClean="0">
              <a:solidFill>
                <a:schemeClr val="tx1"/>
              </a:solidFill>
              <a:latin typeface="黑体" pitchFamily="2" charset="-122"/>
              <a:ea typeface="黑体" pitchFamily="2" charset="-122"/>
            </a:rPr>
            <a:t>1</a:t>
          </a:r>
          <a:endParaRPr lang="zh-CN" altLang="en-US" sz="2400" b="0" dirty="0">
            <a:solidFill>
              <a:schemeClr val="tx1"/>
            </a:solidFill>
            <a:latin typeface="黑体" pitchFamily="2" charset="-122"/>
            <a:ea typeface="黑体" pitchFamily="2" charset="-122"/>
          </a:endParaRPr>
        </a:p>
      </dgm:t>
    </dgm:pt>
    <dgm:pt modelId="{9384D38B-98F3-4D5A-B893-280AF11D5B6D}" type="sib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3D578EA6-5591-4658-9DF8-D5E7381A9396}" type="par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467B1917-8B0E-4971-A3D1-29E0979948AE}">
      <dgm:prSet custT="1"/>
      <dgm:spPr/>
      <dgm:t>
        <a:bodyPr/>
        <a:lstStyle/>
        <a:p>
          <a:r>
            <a:rPr lang="en-US" altLang="zh-CN" sz="2400" b="0" dirty="0" smtClean="0">
              <a:solidFill>
                <a:schemeClr val="tx1"/>
              </a:solidFill>
              <a:latin typeface="黑体" pitchFamily="2" charset="-122"/>
              <a:ea typeface="黑体" pitchFamily="2" charset="-122"/>
            </a:rPr>
            <a:t>4</a:t>
          </a:r>
          <a:endParaRPr lang="zh-CN" altLang="en-US" sz="2400" b="0" dirty="0">
            <a:solidFill>
              <a:schemeClr val="tx1"/>
            </a:solidFill>
            <a:latin typeface="黑体" pitchFamily="2" charset="-122"/>
            <a:ea typeface="黑体" pitchFamily="2" charset="-122"/>
          </a:endParaRPr>
        </a:p>
      </dgm:t>
    </dgm:pt>
    <dgm:pt modelId="{552B7B10-2C51-460C-A20D-701CDE2C2C06}" type="sib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7F48D83-B091-4EAA-8D8E-595CABDFE5BF}" type="par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1F0AF80-FCC1-4893-A46A-2005E73F99AA}" type="pres">
      <dgm:prSet presAssocID="{089BBA02-6DE7-42EA-90E0-CC91F66CEC89}" presName="linearFlow" presStyleCnt="0">
        <dgm:presLayoutVars>
          <dgm:dir/>
          <dgm:animLvl val="lvl"/>
          <dgm:resizeHandles val="exact"/>
        </dgm:presLayoutVars>
      </dgm:prSet>
      <dgm:spPr/>
      <dgm:t>
        <a:bodyPr/>
        <a:lstStyle/>
        <a:p>
          <a:endParaRPr lang="zh-CN" altLang="en-US"/>
        </a:p>
      </dgm:t>
    </dgm:pt>
    <dgm:pt modelId="{DC0F3814-C2C9-48B8-B889-5E04AD1FD4B8}" type="pres">
      <dgm:prSet presAssocID="{514232A7-F8AD-4453-8B39-61DDA58451B4}" presName="composite" presStyleCnt="0"/>
      <dgm:spPr/>
    </dgm:pt>
    <dgm:pt modelId="{354114C9-039B-4706-9674-B9B631DBED96}" type="pres">
      <dgm:prSet presAssocID="{514232A7-F8AD-4453-8B39-61DDA58451B4}" presName="parentText" presStyleLbl="alignNode1" presStyleIdx="0" presStyleCnt="4">
        <dgm:presLayoutVars>
          <dgm:chMax val="1"/>
          <dgm:bulletEnabled val="1"/>
        </dgm:presLayoutVars>
      </dgm:prSet>
      <dgm:spPr/>
      <dgm:t>
        <a:bodyPr/>
        <a:lstStyle/>
        <a:p>
          <a:endParaRPr lang="zh-CN" altLang="en-US"/>
        </a:p>
      </dgm:t>
    </dgm:pt>
    <dgm:pt modelId="{A31FA757-2082-442A-B1AA-DAA6E80DC099}" type="pres">
      <dgm:prSet presAssocID="{514232A7-F8AD-4453-8B39-61DDA58451B4}" presName="descendantText" presStyleLbl="alignAcc1" presStyleIdx="0" presStyleCnt="4">
        <dgm:presLayoutVars>
          <dgm:bulletEnabled val="1"/>
        </dgm:presLayoutVars>
      </dgm:prSet>
      <dgm:spPr/>
      <dgm:t>
        <a:bodyPr/>
        <a:lstStyle/>
        <a:p>
          <a:endParaRPr lang="zh-CN" altLang="en-US"/>
        </a:p>
      </dgm:t>
    </dgm:pt>
    <dgm:pt modelId="{CFCC6A90-1F79-4E1F-B97D-ABCDAA9A7D77}" type="pres">
      <dgm:prSet presAssocID="{9384D38B-98F3-4D5A-B893-280AF11D5B6D}" presName="sp" presStyleCnt="0"/>
      <dgm:spPr/>
    </dgm:pt>
    <dgm:pt modelId="{3849CF9F-0698-481E-AECE-93547A8986DE}" type="pres">
      <dgm:prSet presAssocID="{9E5BAF3C-054D-4B63-BEED-D2ADD9F16C9A}" presName="composite" presStyleCnt="0"/>
      <dgm:spPr/>
    </dgm:pt>
    <dgm:pt modelId="{2539D157-98EA-4EBE-BC86-C28915BAB81A}" type="pres">
      <dgm:prSet presAssocID="{9E5BAF3C-054D-4B63-BEED-D2ADD9F16C9A}" presName="parentText" presStyleLbl="alignNode1" presStyleIdx="1" presStyleCnt="4">
        <dgm:presLayoutVars>
          <dgm:chMax val="1"/>
          <dgm:bulletEnabled val="1"/>
        </dgm:presLayoutVars>
      </dgm:prSet>
      <dgm:spPr/>
      <dgm:t>
        <a:bodyPr/>
        <a:lstStyle/>
        <a:p>
          <a:endParaRPr lang="zh-CN" altLang="en-US"/>
        </a:p>
      </dgm:t>
    </dgm:pt>
    <dgm:pt modelId="{6FEC8663-904C-4068-9B04-269059346BAA}" type="pres">
      <dgm:prSet presAssocID="{9E5BAF3C-054D-4B63-BEED-D2ADD9F16C9A}" presName="descendantText" presStyleLbl="alignAcc1" presStyleIdx="1" presStyleCnt="4">
        <dgm:presLayoutVars>
          <dgm:bulletEnabled val="1"/>
        </dgm:presLayoutVars>
      </dgm:prSet>
      <dgm:spPr/>
      <dgm:t>
        <a:bodyPr/>
        <a:lstStyle/>
        <a:p>
          <a:endParaRPr lang="zh-CN" altLang="en-US"/>
        </a:p>
      </dgm:t>
    </dgm:pt>
    <dgm:pt modelId="{C1396F77-B4F1-4327-80EC-660EBA17DB91}" type="pres">
      <dgm:prSet presAssocID="{E9A5FEA3-3A26-4070-91FB-71707F68EC85}" presName="sp" presStyleCnt="0"/>
      <dgm:spPr/>
    </dgm:pt>
    <dgm:pt modelId="{58F0F587-AE8D-45FF-96F6-3C0BA74204F1}" type="pres">
      <dgm:prSet presAssocID="{04DA9125-422C-4DBB-87D0-E2997E268419}" presName="composite" presStyleCnt="0"/>
      <dgm:spPr/>
    </dgm:pt>
    <dgm:pt modelId="{37210117-B630-4DEB-8F74-F3F0F168CCB6}" type="pres">
      <dgm:prSet presAssocID="{04DA9125-422C-4DBB-87D0-E2997E268419}" presName="parentText" presStyleLbl="alignNode1" presStyleIdx="2" presStyleCnt="4">
        <dgm:presLayoutVars>
          <dgm:chMax val="1"/>
          <dgm:bulletEnabled val="1"/>
        </dgm:presLayoutVars>
      </dgm:prSet>
      <dgm:spPr/>
      <dgm:t>
        <a:bodyPr/>
        <a:lstStyle/>
        <a:p>
          <a:endParaRPr lang="zh-CN" altLang="en-US"/>
        </a:p>
      </dgm:t>
    </dgm:pt>
    <dgm:pt modelId="{AE3451C0-DFC6-4B69-8BBC-BEA8715AAA6D}" type="pres">
      <dgm:prSet presAssocID="{04DA9125-422C-4DBB-87D0-E2997E268419}" presName="descendantText" presStyleLbl="alignAcc1" presStyleIdx="2" presStyleCnt="4" custLinFactNeighborX="51" custLinFactNeighborY="-1843">
        <dgm:presLayoutVars>
          <dgm:bulletEnabled val="1"/>
        </dgm:presLayoutVars>
      </dgm:prSet>
      <dgm:spPr/>
      <dgm:t>
        <a:bodyPr/>
        <a:lstStyle/>
        <a:p>
          <a:endParaRPr lang="zh-CN" altLang="en-US"/>
        </a:p>
      </dgm:t>
    </dgm:pt>
    <dgm:pt modelId="{0B6FAAEA-E06C-4D88-ACD0-137BEAFD0E5E}" type="pres">
      <dgm:prSet presAssocID="{BE131DDB-203C-4172-BA18-DADA2362819A}" presName="sp" presStyleCnt="0"/>
      <dgm:spPr/>
    </dgm:pt>
    <dgm:pt modelId="{16431962-F90D-4C06-81AE-04DDEC3176AA}" type="pres">
      <dgm:prSet presAssocID="{467B1917-8B0E-4971-A3D1-29E0979948AE}" presName="composite" presStyleCnt="0"/>
      <dgm:spPr/>
    </dgm:pt>
    <dgm:pt modelId="{29443D7A-2672-49A5-B91B-8288CE695A2E}" type="pres">
      <dgm:prSet presAssocID="{467B1917-8B0E-4971-A3D1-29E0979948AE}" presName="parentText" presStyleLbl="alignNode1" presStyleIdx="3" presStyleCnt="4">
        <dgm:presLayoutVars>
          <dgm:chMax val="1"/>
          <dgm:bulletEnabled val="1"/>
        </dgm:presLayoutVars>
      </dgm:prSet>
      <dgm:spPr/>
      <dgm:t>
        <a:bodyPr/>
        <a:lstStyle/>
        <a:p>
          <a:endParaRPr lang="zh-CN" altLang="en-US"/>
        </a:p>
      </dgm:t>
    </dgm:pt>
    <dgm:pt modelId="{0C80A213-2F29-4019-8718-231AE9EA66BD}" type="pres">
      <dgm:prSet presAssocID="{467B1917-8B0E-4971-A3D1-29E0979948AE}" presName="descendantText" presStyleLbl="alignAcc1" presStyleIdx="3" presStyleCnt="4" custLinFactNeighborY="0">
        <dgm:presLayoutVars>
          <dgm:bulletEnabled val="1"/>
        </dgm:presLayoutVars>
      </dgm:prSet>
      <dgm:spPr/>
      <dgm:t>
        <a:bodyPr/>
        <a:lstStyle/>
        <a:p>
          <a:endParaRPr lang="zh-CN" altLang="en-US"/>
        </a:p>
      </dgm:t>
    </dgm:pt>
  </dgm:ptLst>
  <dgm:cxnLst>
    <dgm:cxn modelId="{0A660104-ABC0-45EE-BCD0-5C5891ED30AA}" srcId="{089BBA02-6DE7-42EA-90E0-CC91F66CEC89}" destId="{514232A7-F8AD-4453-8B39-61DDA58451B4}" srcOrd="0" destOrd="0" parTransId="{3D578EA6-5591-4658-9DF8-D5E7381A9396}" sibTransId="{9384D38B-98F3-4D5A-B893-280AF11D5B6D}"/>
    <dgm:cxn modelId="{C96D0FD3-8E4B-4DDE-8BC1-1636D568638C}" type="presOf" srcId="{514232A7-F8AD-4453-8B39-61DDA58451B4}" destId="{354114C9-039B-4706-9674-B9B631DBED96}" srcOrd="0" destOrd="0" presId="urn:microsoft.com/office/officeart/2005/8/layout/chevron2"/>
    <dgm:cxn modelId="{F9AA3969-3D3A-4C6D-8C6D-595FE1307D1F}" srcId="{089BBA02-6DE7-42EA-90E0-CC91F66CEC89}" destId="{04DA9125-422C-4DBB-87D0-E2997E268419}" srcOrd="2" destOrd="0" parTransId="{5BBE7787-8888-4463-8800-254AE7337A42}" sibTransId="{BE131DDB-203C-4172-BA18-DADA2362819A}"/>
    <dgm:cxn modelId="{C885FA76-065B-4E0D-9613-480B6AE1D894}" srcId="{089BBA02-6DE7-42EA-90E0-CC91F66CEC89}" destId="{467B1917-8B0E-4971-A3D1-29E0979948AE}" srcOrd="3" destOrd="0" parTransId="{37F48D83-B091-4EAA-8D8E-595CABDFE5BF}" sibTransId="{552B7B10-2C51-460C-A20D-701CDE2C2C06}"/>
    <dgm:cxn modelId="{E0EC568A-7290-4A1C-909A-B42097322390}" srcId="{467B1917-8B0E-4971-A3D1-29E0979948AE}" destId="{C5CBA9FC-99E6-4ED5-B576-723FCF717739}" srcOrd="0" destOrd="0" parTransId="{A82F3FA8-E359-4977-BF8E-DB13A2D7D113}" sibTransId="{F9C5FF37-12AB-4265-9BF8-6BC01F68D45E}"/>
    <dgm:cxn modelId="{FE18F1CA-8FD3-4C05-B980-3215C48A2BDC}" type="presOf" srcId="{33BF3B03-4BA4-4E57-A82E-5F74731F1346}" destId="{A31FA757-2082-442A-B1AA-DAA6E80DC099}" srcOrd="0" destOrd="0" presId="urn:microsoft.com/office/officeart/2005/8/layout/chevron2"/>
    <dgm:cxn modelId="{59217426-3B45-4BCC-BC51-E740C474BFBC}" type="presOf" srcId="{9E5BAF3C-054D-4B63-BEED-D2ADD9F16C9A}" destId="{2539D157-98EA-4EBE-BC86-C28915BAB81A}" srcOrd="0" destOrd="0" presId="urn:microsoft.com/office/officeart/2005/8/layout/chevron2"/>
    <dgm:cxn modelId="{0C947013-5029-41B4-8810-DFE363B8D689}" type="presOf" srcId="{04DA9125-422C-4DBB-87D0-E2997E268419}" destId="{37210117-B630-4DEB-8F74-F3F0F168CCB6}" srcOrd="0" destOrd="0" presId="urn:microsoft.com/office/officeart/2005/8/layout/chevron2"/>
    <dgm:cxn modelId="{7A19B079-D72D-4970-B9BB-224641977FBA}" type="presOf" srcId="{BBEAC275-6A9F-4EB5-8441-1BF51DF337C6}" destId="{6FEC8663-904C-4068-9B04-269059346BAA}" srcOrd="0" destOrd="0" presId="urn:microsoft.com/office/officeart/2005/8/layout/chevron2"/>
    <dgm:cxn modelId="{911C6DA6-7053-40CE-BA42-BEABEA48F62C}" srcId="{9E5BAF3C-054D-4B63-BEED-D2ADD9F16C9A}" destId="{BBEAC275-6A9F-4EB5-8441-1BF51DF337C6}" srcOrd="0" destOrd="0" parTransId="{574EDCEB-EDA4-4E88-A45A-5091D3ABD192}" sibTransId="{CC7D211E-3EB6-40B8-89BD-2E7191327277}"/>
    <dgm:cxn modelId="{9A5FAF54-D40D-48CA-B35A-C91F0A2935E2}" srcId="{089BBA02-6DE7-42EA-90E0-CC91F66CEC89}" destId="{9E5BAF3C-054D-4B63-BEED-D2ADD9F16C9A}" srcOrd="1" destOrd="0" parTransId="{5A2456CF-E180-4D6F-B175-263B6141AD9D}" sibTransId="{E9A5FEA3-3A26-4070-91FB-71707F68EC85}"/>
    <dgm:cxn modelId="{58D12A31-8112-4D3C-91E6-0BAFB8105E85}" type="presOf" srcId="{647F2580-1A26-447A-858E-F63745A944E5}" destId="{AE3451C0-DFC6-4B69-8BBC-BEA8715AAA6D}" srcOrd="0" destOrd="0" presId="urn:microsoft.com/office/officeart/2005/8/layout/chevron2"/>
    <dgm:cxn modelId="{656B36CE-3BB0-44A5-958C-64317C04C446}" srcId="{04DA9125-422C-4DBB-87D0-E2997E268419}" destId="{647F2580-1A26-447A-858E-F63745A944E5}" srcOrd="0" destOrd="0" parTransId="{19A1833D-16AD-454F-8521-9328222937CD}" sibTransId="{52DC361B-01B6-4287-93E2-6E16F2427A95}"/>
    <dgm:cxn modelId="{A7AD2C47-5617-4705-8BC4-29BABF60EA68}" type="presOf" srcId="{C5CBA9FC-99E6-4ED5-B576-723FCF717739}" destId="{0C80A213-2F29-4019-8718-231AE9EA66BD}" srcOrd="0" destOrd="0" presId="urn:microsoft.com/office/officeart/2005/8/layout/chevron2"/>
    <dgm:cxn modelId="{E51E5139-37F6-4A5C-A7DF-DB0DDC87D9BB}" type="presOf" srcId="{089BBA02-6DE7-42EA-90E0-CC91F66CEC89}" destId="{31F0AF80-FCC1-4893-A46A-2005E73F99AA}" srcOrd="0" destOrd="0" presId="urn:microsoft.com/office/officeart/2005/8/layout/chevron2"/>
    <dgm:cxn modelId="{6051EF63-3FC6-4E0B-973D-995DC33FE4A9}" srcId="{514232A7-F8AD-4453-8B39-61DDA58451B4}" destId="{33BF3B03-4BA4-4E57-A82E-5F74731F1346}" srcOrd="0" destOrd="0" parTransId="{255399AF-AC94-4310-A620-C6DD8B4CBEDA}" sibTransId="{C95A96C7-ED72-4A3C-BCA0-26EDA59AC480}"/>
    <dgm:cxn modelId="{8378CBB9-13AC-4F38-980D-6231103EB453}" type="presOf" srcId="{467B1917-8B0E-4971-A3D1-29E0979948AE}" destId="{29443D7A-2672-49A5-B91B-8288CE695A2E}" srcOrd="0" destOrd="0" presId="urn:microsoft.com/office/officeart/2005/8/layout/chevron2"/>
    <dgm:cxn modelId="{E3DDD34C-DEBA-42E6-83A3-370B66AAC938}" type="presParOf" srcId="{31F0AF80-FCC1-4893-A46A-2005E73F99AA}" destId="{DC0F3814-C2C9-48B8-B889-5E04AD1FD4B8}" srcOrd="0" destOrd="0" presId="urn:microsoft.com/office/officeart/2005/8/layout/chevron2"/>
    <dgm:cxn modelId="{B2AD3EAB-CB67-412A-A9D0-57E7E5EC7F1B}" type="presParOf" srcId="{DC0F3814-C2C9-48B8-B889-5E04AD1FD4B8}" destId="{354114C9-039B-4706-9674-B9B631DBED96}" srcOrd="0" destOrd="0" presId="urn:microsoft.com/office/officeart/2005/8/layout/chevron2"/>
    <dgm:cxn modelId="{3552B66B-2282-429B-B899-0EF8BBDC9C63}" type="presParOf" srcId="{DC0F3814-C2C9-48B8-B889-5E04AD1FD4B8}" destId="{A31FA757-2082-442A-B1AA-DAA6E80DC099}" srcOrd="1" destOrd="0" presId="urn:microsoft.com/office/officeart/2005/8/layout/chevron2"/>
    <dgm:cxn modelId="{8C514612-DE44-4BCD-A435-92A666218164}" type="presParOf" srcId="{31F0AF80-FCC1-4893-A46A-2005E73F99AA}" destId="{CFCC6A90-1F79-4E1F-B97D-ABCDAA9A7D77}" srcOrd="1" destOrd="0" presId="urn:microsoft.com/office/officeart/2005/8/layout/chevron2"/>
    <dgm:cxn modelId="{C7FC01DD-3F07-4999-8E78-055C75A84C1B}" type="presParOf" srcId="{31F0AF80-FCC1-4893-A46A-2005E73F99AA}" destId="{3849CF9F-0698-481E-AECE-93547A8986DE}" srcOrd="2" destOrd="0" presId="urn:microsoft.com/office/officeart/2005/8/layout/chevron2"/>
    <dgm:cxn modelId="{58E03ACD-43F5-4C15-B392-93853948F026}" type="presParOf" srcId="{3849CF9F-0698-481E-AECE-93547A8986DE}" destId="{2539D157-98EA-4EBE-BC86-C28915BAB81A}" srcOrd="0" destOrd="0" presId="urn:microsoft.com/office/officeart/2005/8/layout/chevron2"/>
    <dgm:cxn modelId="{2AB68D42-84AA-4303-BCA8-240D5D4734FA}" type="presParOf" srcId="{3849CF9F-0698-481E-AECE-93547A8986DE}" destId="{6FEC8663-904C-4068-9B04-269059346BAA}" srcOrd="1" destOrd="0" presId="urn:microsoft.com/office/officeart/2005/8/layout/chevron2"/>
    <dgm:cxn modelId="{FD5DD0B5-9E6F-4CFF-9332-DE6F5D34468C}" type="presParOf" srcId="{31F0AF80-FCC1-4893-A46A-2005E73F99AA}" destId="{C1396F77-B4F1-4327-80EC-660EBA17DB91}" srcOrd="3" destOrd="0" presId="urn:microsoft.com/office/officeart/2005/8/layout/chevron2"/>
    <dgm:cxn modelId="{8A4F7EDF-B2BE-4A6C-B75B-31E2F48D752F}" type="presParOf" srcId="{31F0AF80-FCC1-4893-A46A-2005E73F99AA}" destId="{58F0F587-AE8D-45FF-96F6-3C0BA74204F1}" srcOrd="4" destOrd="0" presId="urn:microsoft.com/office/officeart/2005/8/layout/chevron2"/>
    <dgm:cxn modelId="{54E7CC2E-30FD-4A2E-8686-99B7B73D71AD}" type="presParOf" srcId="{58F0F587-AE8D-45FF-96F6-3C0BA74204F1}" destId="{37210117-B630-4DEB-8F74-F3F0F168CCB6}" srcOrd="0" destOrd="0" presId="urn:microsoft.com/office/officeart/2005/8/layout/chevron2"/>
    <dgm:cxn modelId="{CBF5832F-BAC4-4B39-9927-F88A00FA4399}" type="presParOf" srcId="{58F0F587-AE8D-45FF-96F6-3C0BA74204F1}" destId="{AE3451C0-DFC6-4B69-8BBC-BEA8715AAA6D}" srcOrd="1" destOrd="0" presId="urn:microsoft.com/office/officeart/2005/8/layout/chevron2"/>
    <dgm:cxn modelId="{376A8D70-10A0-434C-9225-B6BD759B5EE8}" type="presParOf" srcId="{31F0AF80-FCC1-4893-A46A-2005E73F99AA}" destId="{0B6FAAEA-E06C-4D88-ACD0-137BEAFD0E5E}" srcOrd="5" destOrd="0" presId="urn:microsoft.com/office/officeart/2005/8/layout/chevron2"/>
    <dgm:cxn modelId="{892B3F62-83A9-4CDA-B3F0-96866F4B7162}" type="presParOf" srcId="{31F0AF80-FCC1-4893-A46A-2005E73F99AA}" destId="{16431962-F90D-4C06-81AE-04DDEC3176AA}" srcOrd="6" destOrd="0" presId="urn:microsoft.com/office/officeart/2005/8/layout/chevron2"/>
    <dgm:cxn modelId="{89C28552-9B89-4BCF-AB94-CC6DEDCDDA6A}" type="presParOf" srcId="{16431962-F90D-4C06-81AE-04DDEC3176AA}" destId="{29443D7A-2672-49A5-B91B-8288CE695A2E}" srcOrd="0" destOrd="0" presId="urn:microsoft.com/office/officeart/2005/8/layout/chevron2"/>
    <dgm:cxn modelId="{EE5B5CC6-DF78-497A-89D2-9D2EEE5872B7}" type="presParOf" srcId="{16431962-F90D-4C06-81AE-04DDEC3176AA}" destId="{0C80A213-2F29-4019-8718-231AE9EA66B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26A11F-510A-4451-AE9D-73D8CE0DD897}" type="doc">
      <dgm:prSet loTypeId="urn:microsoft.com/office/officeart/2005/8/layout/list1" loCatId="list" qsTypeId="urn:microsoft.com/office/officeart/2005/8/quickstyle/simple1#4" qsCatId="simple" csTypeId="urn:microsoft.com/office/officeart/2005/8/colors/colorful5" csCatId="colorful" phldr="1"/>
      <dgm:spPr/>
      <dgm:t>
        <a:bodyPr/>
        <a:lstStyle/>
        <a:p>
          <a:endParaRPr lang="zh-CN" altLang="en-US"/>
        </a:p>
      </dgm:t>
    </dgm:pt>
    <dgm:pt modelId="{01D34F4F-C2D0-4CBC-B6F4-8C89E10E43BD}">
      <dgm:prSet phldrT="[文本]"/>
      <dgm:spPr/>
      <dgm:t>
        <a:bodyPr/>
        <a:lstStyle/>
        <a:p>
          <a:r>
            <a:rPr lang="en-US" altLang="zh-CN" dirty="0" smtClean="0"/>
            <a:t>1</a:t>
          </a:r>
          <a:r>
            <a:rPr lang="zh-CN" altLang="en-US" dirty="0" smtClean="0"/>
            <a:t> 评价研究人员学术影响力 </a:t>
          </a:r>
          <a:endParaRPr lang="zh-CN" altLang="en-US" dirty="0"/>
        </a:p>
      </dgm:t>
    </dgm:pt>
    <dgm:pt modelId="{64D85FEA-1DD7-4A0F-83C3-4099CBFA2952}" type="parTrans" cxnId="{270CEC26-539F-46D2-9EE0-038DFB179F38}">
      <dgm:prSet/>
      <dgm:spPr/>
      <dgm:t>
        <a:bodyPr/>
        <a:lstStyle/>
        <a:p>
          <a:endParaRPr lang="zh-CN" altLang="en-US"/>
        </a:p>
      </dgm:t>
    </dgm:pt>
    <dgm:pt modelId="{C98E2A75-422C-4D10-BFC4-AF06F439B293}" type="sibTrans" cxnId="{270CEC26-539F-46D2-9EE0-038DFB179F38}">
      <dgm:prSet/>
      <dgm:spPr/>
      <dgm:t>
        <a:bodyPr/>
        <a:lstStyle/>
        <a:p>
          <a:endParaRPr lang="zh-CN" altLang="en-US"/>
        </a:p>
      </dgm:t>
    </dgm:pt>
    <dgm:pt modelId="{0B525B00-B792-4FD7-93DD-6E89AFE3EA4B}">
      <dgm:prSet phldrT="[文本]"/>
      <dgm:spPr/>
      <dgm:t>
        <a:bodyPr/>
        <a:lstStyle/>
        <a:p>
          <a:r>
            <a:rPr lang="en-US" altLang="zh-CN" dirty="0" smtClean="0"/>
            <a:t>2</a:t>
          </a:r>
          <a:r>
            <a:rPr lang="zh-CN" altLang="en-US" dirty="0" smtClean="0"/>
            <a:t> 寻找合作伙伴或竞争对手</a:t>
          </a:r>
          <a:endParaRPr lang="zh-CN" altLang="en-US" dirty="0"/>
        </a:p>
      </dgm:t>
    </dgm:pt>
    <dgm:pt modelId="{D3383D7D-7D5C-474A-92DE-95A18303AE35}" type="parTrans" cxnId="{F358838B-A516-4A6D-B119-381928B6E4A1}">
      <dgm:prSet/>
      <dgm:spPr/>
      <dgm:t>
        <a:bodyPr/>
        <a:lstStyle/>
        <a:p>
          <a:endParaRPr lang="zh-CN" altLang="en-US"/>
        </a:p>
      </dgm:t>
    </dgm:pt>
    <dgm:pt modelId="{05F1E1ED-FF7D-4A83-BA5D-C05A2731D1DF}" type="sibTrans" cxnId="{F358838B-A516-4A6D-B119-381928B6E4A1}">
      <dgm:prSet/>
      <dgm:spPr/>
      <dgm:t>
        <a:bodyPr/>
        <a:lstStyle/>
        <a:p>
          <a:endParaRPr lang="zh-CN" altLang="en-US"/>
        </a:p>
      </dgm:t>
    </dgm:pt>
    <dgm:pt modelId="{850BC55F-1848-452B-A573-C8C976D8351A}">
      <dgm:prSet phldrT="[文本]"/>
      <dgm:spPr/>
      <dgm:t>
        <a:bodyPr/>
        <a:lstStyle/>
        <a:p>
          <a:r>
            <a:rPr lang="en-US" altLang="zh-CN" dirty="0" smtClean="0"/>
            <a:t>3</a:t>
          </a:r>
          <a:r>
            <a:rPr lang="zh-CN" altLang="en-US" dirty="0" smtClean="0"/>
            <a:t> 人才引进对象调查</a:t>
          </a:r>
          <a:endParaRPr lang="zh-CN" altLang="en-US" dirty="0"/>
        </a:p>
      </dgm:t>
    </dgm:pt>
    <dgm:pt modelId="{8BCBD854-D9A8-4FDE-A3C6-C95AB4B4942F}" type="parTrans" cxnId="{FB34A4C3-9601-4AC5-B2B1-FB5A8E752D62}">
      <dgm:prSet/>
      <dgm:spPr/>
      <dgm:t>
        <a:bodyPr/>
        <a:lstStyle/>
        <a:p>
          <a:endParaRPr lang="zh-CN" altLang="en-US"/>
        </a:p>
      </dgm:t>
    </dgm:pt>
    <dgm:pt modelId="{8D8E6368-8C5D-46CE-A331-11B47171F397}" type="sibTrans" cxnId="{FB34A4C3-9601-4AC5-B2B1-FB5A8E752D62}">
      <dgm:prSet/>
      <dgm:spPr/>
      <dgm:t>
        <a:bodyPr/>
        <a:lstStyle/>
        <a:p>
          <a:endParaRPr lang="zh-CN" altLang="en-US"/>
        </a:p>
      </dgm:t>
    </dgm:pt>
    <dgm:pt modelId="{49113B82-F29F-47AD-B48B-B9338ABD3004}">
      <dgm:prSet/>
      <dgm:spPr/>
      <dgm:t>
        <a:bodyPr/>
        <a:lstStyle/>
        <a:p>
          <a:r>
            <a:rPr lang="en-US" altLang="zh-CN" dirty="0" smtClean="0"/>
            <a:t>4</a:t>
          </a:r>
          <a:r>
            <a:rPr lang="zh-CN" altLang="en-US" dirty="0" smtClean="0"/>
            <a:t> 其他</a:t>
          </a:r>
          <a:endParaRPr lang="zh-CN" altLang="en-US" dirty="0"/>
        </a:p>
      </dgm:t>
    </dgm:pt>
    <dgm:pt modelId="{9D6502C9-CEB0-41E9-97E4-FAC19A496FE7}" type="parTrans" cxnId="{EFCDDFE0-4F27-4CBD-8D61-F71A8916E734}">
      <dgm:prSet/>
      <dgm:spPr/>
    </dgm:pt>
    <dgm:pt modelId="{B555AE9F-CEC2-45DC-96A9-A3630798D02D}" type="sibTrans" cxnId="{EFCDDFE0-4F27-4CBD-8D61-F71A8916E734}">
      <dgm:prSet/>
      <dgm:spPr/>
    </dgm:pt>
    <dgm:pt modelId="{697882FB-B504-4972-834E-250FC255A5DF}" type="pres">
      <dgm:prSet presAssocID="{D026A11F-510A-4451-AE9D-73D8CE0DD897}" presName="linear" presStyleCnt="0">
        <dgm:presLayoutVars>
          <dgm:dir/>
          <dgm:animLvl val="lvl"/>
          <dgm:resizeHandles val="exact"/>
        </dgm:presLayoutVars>
      </dgm:prSet>
      <dgm:spPr/>
      <dgm:t>
        <a:bodyPr/>
        <a:lstStyle/>
        <a:p>
          <a:endParaRPr lang="zh-CN" altLang="en-US"/>
        </a:p>
      </dgm:t>
    </dgm:pt>
    <dgm:pt modelId="{DBBD3E8F-CB6F-4CFB-944A-24D77B0195DE}" type="pres">
      <dgm:prSet presAssocID="{01D34F4F-C2D0-4CBC-B6F4-8C89E10E43BD}" presName="parentLin" presStyleCnt="0"/>
      <dgm:spPr/>
    </dgm:pt>
    <dgm:pt modelId="{D1396CCA-7DE0-4814-9420-65684508DFCE}" type="pres">
      <dgm:prSet presAssocID="{01D34F4F-C2D0-4CBC-B6F4-8C89E10E43BD}" presName="parentLeftMargin" presStyleLbl="node1" presStyleIdx="0" presStyleCnt="4"/>
      <dgm:spPr/>
      <dgm:t>
        <a:bodyPr/>
        <a:lstStyle/>
        <a:p>
          <a:endParaRPr lang="zh-CN" altLang="en-US"/>
        </a:p>
      </dgm:t>
    </dgm:pt>
    <dgm:pt modelId="{895B6F41-8A2B-4F5B-90CB-CCA29F7D6655}" type="pres">
      <dgm:prSet presAssocID="{01D34F4F-C2D0-4CBC-B6F4-8C89E10E43BD}" presName="parentText" presStyleLbl="node1" presStyleIdx="0" presStyleCnt="4">
        <dgm:presLayoutVars>
          <dgm:chMax val="0"/>
          <dgm:bulletEnabled val="1"/>
        </dgm:presLayoutVars>
      </dgm:prSet>
      <dgm:spPr/>
      <dgm:t>
        <a:bodyPr/>
        <a:lstStyle/>
        <a:p>
          <a:endParaRPr lang="zh-CN" altLang="en-US"/>
        </a:p>
      </dgm:t>
    </dgm:pt>
    <dgm:pt modelId="{1587D952-116E-407A-886A-E01CAF49058A}" type="pres">
      <dgm:prSet presAssocID="{01D34F4F-C2D0-4CBC-B6F4-8C89E10E43BD}" presName="negativeSpace" presStyleCnt="0"/>
      <dgm:spPr/>
    </dgm:pt>
    <dgm:pt modelId="{273A4C61-C3B9-411B-A871-239E5348940F}" type="pres">
      <dgm:prSet presAssocID="{01D34F4F-C2D0-4CBC-B6F4-8C89E10E43BD}" presName="childText" presStyleLbl="conFgAcc1" presStyleIdx="0" presStyleCnt="4">
        <dgm:presLayoutVars>
          <dgm:bulletEnabled val="1"/>
        </dgm:presLayoutVars>
      </dgm:prSet>
      <dgm:spPr/>
    </dgm:pt>
    <dgm:pt modelId="{53324341-593B-4FBF-8C6E-E384DC3B91CA}" type="pres">
      <dgm:prSet presAssocID="{C98E2A75-422C-4D10-BFC4-AF06F439B293}" presName="spaceBetweenRectangles" presStyleCnt="0"/>
      <dgm:spPr/>
    </dgm:pt>
    <dgm:pt modelId="{B462D974-D9D1-4D83-89BA-D1C32AE9DE6A}" type="pres">
      <dgm:prSet presAssocID="{0B525B00-B792-4FD7-93DD-6E89AFE3EA4B}" presName="parentLin" presStyleCnt="0"/>
      <dgm:spPr/>
    </dgm:pt>
    <dgm:pt modelId="{7D18B46F-4AB1-4447-A57F-010E9FABE02A}" type="pres">
      <dgm:prSet presAssocID="{0B525B00-B792-4FD7-93DD-6E89AFE3EA4B}" presName="parentLeftMargin" presStyleLbl="node1" presStyleIdx="0" presStyleCnt="4"/>
      <dgm:spPr/>
      <dgm:t>
        <a:bodyPr/>
        <a:lstStyle/>
        <a:p>
          <a:endParaRPr lang="zh-CN" altLang="en-US"/>
        </a:p>
      </dgm:t>
    </dgm:pt>
    <dgm:pt modelId="{5252E9C1-1037-440C-94CA-3291A748C1EC}" type="pres">
      <dgm:prSet presAssocID="{0B525B00-B792-4FD7-93DD-6E89AFE3EA4B}" presName="parentText" presStyleLbl="node1" presStyleIdx="1" presStyleCnt="4">
        <dgm:presLayoutVars>
          <dgm:chMax val="0"/>
          <dgm:bulletEnabled val="1"/>
        </dgm:presLayoutVars>
      </dgm:prSet>
      <dgm:spPr/>
      <dgm:t>
        <a:bodyPr/>
        <a:lstStyle/>
        <a:p>
          <a:endParaRPr lang="zh-CN" altLang="en-US"/>
        </a:p>
      </dgm:t>
    </dgm:pt>
    <dgm:pt modelId="{2763711C-35A9-4AE4-A77C-1338882915D3}" type="pres">
      <dgm:prSet presAssocID="{0B525B00-B792-4FD7-93DD-6E89AFE3EA4B}" presName="negativeSpace" presStyleCnt="0"/>
      <dgm:spPr/>
    </dgm:pt>
    <dgm:pt modelId="{41E2FB31-099C-46D7-ACC6-2660D0C8C031}" type="pres">
      <dgm:prSet presAssocID="{0B525B00-B792-4FD7-93DD-6E89AFE3EA4B}" presName="childText" presStyleLbl="conFgAcc1" presStyleIdx="1" presStyleCnt="4">
        <dgm:presLayoutVars>
          <dgm:bulletEnabled val="1"/>
        </dgm:presLayoutVars>
      </dgm:prSet>
      <dgm:spPr/>
    </dgm:pt>
    <dgm:pt modelId="{08417FCB-ED2E-4C05-9756-6AD0C943603B}" type="pres">
      <dgm:prSet presAssocID="{05F1E1ED-FF7D-4A83-BA5D-C05A2731D1DF}" presName="spaceBetweenRectangles" presStyleCnt="0"/>
      <dgm:spPr/>
    </dgm:pt>
    <dgm:pt modelId="{347938F4-B906-4551-AD7C-88419F71BAA1}" type="pres">
      <dgm:prSet presAssocID="{850BC55F-1848-452B-A573-C8C976D8351A}" presName="parentLin" presStyleCnt="0"/>
      <dgm:spPr/>
    </dgm:pt>
    <dgm:pt modelId="{E40BC25A-AA3A-4DE0-A67E-BE3B669E93A8}" type="pres">
      <dgm:prSet presAssocID="{850BC55F-1848-452B-A573-C8C976D8351A}" presName="parentLeftMargin" presStyleLbl="node1" presStyleIdx="1" presStyleCnt="4"/>
      <dgm:spPr/>
      <dgm:t>
        <a:bodyPr/>
        <a:lstStyle/>
        <a:p>
          <a:endParaRPr lang="zh-CN" altLang="en-US"/>
        </a:p>
      </dgm:t>
    </dgm:pt>
    <dgm:pt modelId="{2445B330-4F76-424A-933C-4938D1FA7B37}" type="pres">
      <dgm:prSet presAssocID="{850BC55F-1848-452B-A573-C8C976D8351A}" presName="parentText" presStyleLbl="node1" presStyleIdx="2" presStyleCnt="4">
        <dgm:presLayoutVars>
          <dgm:chMax val="0"/>
          <dgm:bulletEnabled val="1"/>
        </dgm:presLayoutVars>
      </dgm:prSet>
      <dgm:spPr/>
      <dgm:t>
        <a:bodyPr/>
        <a:lstStyle/>
        <a:p>
          <a:endParaRPr lang="zh-CN" altLang="en-US"/>
        </a:p>
      </dgm:t>
    </dgm:pt>
    <dgm:pt modelId="{839431C2-F2BC-4496-AFE5-FD825D09DE2D}" type="pres">
      <dgm:prSet presAssocID="{850BC55F-1848-452B-A573-C8C976D8351A}" presName="negativeSpace" presStyleCnt="0"/>
      <dgm:spPr/>
    </dgm:pt>
    <dgm:pt modelId="{E0950CF5-647A-412B-A17B-ACD0E4B1658D}" type="pres">
      <dgm:prSet presAssocID="{850BC55F-1848-452B-A573-C8C976D8351A}" presName="childText" presStyleLbl="conFgAcc1" presStyleIdx="2" presStyleCnt="4">
        <dgm:presLayoutVars>
          <dgm:bulletEnabled val="1"/>
        </dgm:presLayoutVars>
      </dgm:prSet>
      <dgm:spPr/>
    </dgm:pt>
    <dgm:pt modelId="{FE84B01D-AA2A-4F21-8BB6-8AFA84FD7FAD}" type="pres">
      <dgm:prSet presAssocID="{8D8E6368-8C5D-46CE-A331-11B47171F397}" presName="spaceBetweenRectangles" presStyleCnt="0"/>
      <dgm:spPr/>
    </dgm:pt>
    <dgm:pt modelId="{2E25B49E-C983-4810-8E83-4102BF54A814}" type="pres">
      <dgm:prSet presAssocID="{49113B82-F29F-47AD-B48B-B9338ABD3004}" presName="parentLin" presStyleCnt="0"/>
      <dgm:spPr/>
    </dgm:pt>
    <dgm:pt modelId="{9ED9332D-9679-40DE-B75F-ABF5E0928842}" type="pres">
      <dgm:prSet presAssocID="{49113B82-F29F-47AD-B48B-B9338ABD3004}" presName="parentLeftMargin" presStyleLbl="node1" presStyleIdx="2" presStyleCnt="4"/>
      <dgm:spPr/>
      <dgm:t>
        <a:bodyPr/>
        <a:lstStyle/>
        <a:p>
          <a:endParaRPr lang="zh-CN" altLang="en-US"/>
        </a:p>
      </dgm:t>
    </dgm:pt>
    <dgm:pt modelId="{57946ACF-EAF8-4E31-B7EC-71D21C00B7D3}" type="pres">
      <dgm:prSet presAssocID="{49113B82-F29F-47AD-B48B-B9338ABD3004}" presName="parentText" presStyleLbl="node1" presStyleIdx="3" presStyleCnt="4">
        <dgm:presLayoutVars>
          <dgm:chMax val="0"/>
          <dgm:bulletEnabled val="1"/>
        </dgm:presLayoutVars>
      </dgm:prSet>
      <dgm:spPr/>
      <dgm:t>
        <a:bodyPr/>
        <a:lstStyle/>
        <a:p>
          <a:endParaRPr lang="zh-CN" altLang="en-US"/>
        </a:p>
      </dgm:t>
    </dgm:pt>
    <dgm:pt modelId="{1D1FD728-D6A9-45F6-A604-FBE2C8DE8099}" type="pres">
      <dgm:prSet presAssocID="{49113B82-F29F-47AD-B48B-B9338ABD3004}" presName="negativeSpace" presStyleCnt="0"/>
      <dgm:spPr/>
    </dgm:pt>
    <dgm:pt modelId="{01C792BF-6AAC-4032-8C79-8E40D8A3C79A}" type="pres">
      <dgm:prSet presAssocID="{49113B82-F29F-47AD-B48B-B9338ABD3004}" presName="childText" presStyleLbl="conFgAcc1" presStyleIdx="3" presStyleCnt="4">
        <dgm:presLayoutVars>
          <dgm:bulletEnabled val="1"/>
        </dgm:presLayoutVars>
      </dgm:prSet>
      <dgm:spPr/>
    </dgm:pt>
  </dgm:ptLst>
  <dgm:cxnLst>
    <dgm:cxn modelId="{CB016A93-748F-4FF0-97CE-7AF369766BAF}" type="presOf" srcId="{01D34F4F-C2D0-4CBC-B6F4-8C89E10E43BD}" destId="{895B6F41-8A2B-4F5B-90CB-CCA29F7D6655}" srcOrd="1" destOrd="0" presId="urn:microsoft.com/office/officeart/2005/8/layout/list1"/>
    <dgm:cxn modelId="{EFCDDFE0-4F27-4CBD-8D61-F71A8916E734}" srcId="{D026A11F-510A-4451-AE9D-73D8CE0DD897}" destId="{49113B82-F29F-47AD-B48B-B9338ABD3004}" srcOrd="3" destOrd="0" parTransId="{9D6502C9-CEB0-41E9-97E4-FAC19A496FE7}" sibTransId="{B555AE9F-CEC2-45DC-96A9-A3630798D02D}"/>
    <dgm:cxn modelId="{5E51403B-42CD-4BB0-B44D-93495CAF6E59}" type="presOf" srcId="{0B525B00-B792-4FD7-93DD-6E89AFE3EA4B}" destId="{7D18B46F-4AB1-4447-A57F-010E9FABE02A}" srcOrd="0" destOrd="0" presId="urn:microsoft.com/office/officeart/2005/8/layout/list1"/>
    <dgm:cxn modelId="{E0832D69-2F0A-4930-A45C-43918CE19B0A}" type="presOf" srcId="{D026A11F-510A-4451-AE9D-73D8CE0DD897}" destId="{697882FB-B504-4972-834E-250FC255A5DF}" srcOrd="0" destOrd="0" presId="urn:microsoft.com/office/officeart/2005/8/layout/list1"/>
    <dgm:cxn modelId="{FB34A4C3-9601-4AC5-B2B1-FB5A8E752D62}" srcId="{D026A11F-510A-4451-AE9D-73D8CE0DD897}" destId="{850BC55F-1848-452B-A573-C8C976D8351A}" srcOrd="2" destOrd="0" parTransId="{8BCBD854-D9A8-4FDE-A3C6-C95AB4B4942F}" sibTransId="{8D8E6368-8C5D-46CE-A331-11B47171F397}"/>
    <dgm:cxn modelId="{D24D671C-8877-43D0-834D-3805CE4FFDE1}" type="presOf" srcId="{01D34F4F-C2D0-4CBC-B6F4-8C89E10E43BD}" destId="{D1396CCA-7DE0-4814-9420-65684508DFCE}" srcOrd="0" destOrd="0" presId="urn:microsoft.com/office/officeart/2005/8/layout/list1"/>
    <dgm:cxn modelId="{DE360F40-92A0-4235-A6AD-2D974E11B562}" type="presOf" srcId="{850BC55F-1848-452B-A573-C8C976D8351A}" destId="{2445B330-4F76-424A-933C-4938D1FA7B37}" srcOrd="1" destOrd="0" presId="urn:microsoft.com/office/officeart/2005/8/layout/list1"/>
    <dgm:cxn modelId="{F358838B-A516-4A6D-B119-381928B6E4A1}" srcId="{D026A11F-510A-4451-AE9D-73D8CE0DD897}" destId="{0B525B00-B792-4FD7-93DD-6E89AFE3EA4B}" srcOrd="1" destOrd="0" parTransId="{D3383D7D-7D5C-474A-92DE-95A18303AE35}" sibTransId="{05F1E1ED-FF7D-4A83-BA5D-C05A2731D1DF}"/>
    <dgm:cxn modelId="{9376946B-3053-49B3-A986-51BDFD12C065}" type="presOf" srcId="{0B525B00-B792-4FD7-93DD-6E89AFE3EA4B}" destId="{5252E9C1-1037-440C-94CA-3291A748C1EC}" srcOrd="1" destOrd="0" presId="urn:microsoft.com/office/officeart/2005/8/layout/list1"/>
    <dgm:cxn modelId="{7FA0264A-722F-469A-9C27-F18E2A551AFC}" type="presOf" srcId="{49113B82-F29F-47AD-B48B-B9338ABD3004}" destId="{9ED9332D-9679-40DE-B75F-ABF5E0928842}" srcOrd="0" destOrd="0" presId="urn:microsoft.com/office/officeart/2005/8/layout/list1"/>
    <dgm:cxn modelId="{89CB8CFE-8303-4482-8278-1BECD82FF8A4}" type="presOf" srcId="{850BC55F-1848-452B-A573-C8C976D8351A}" destId="{E40BC25A-AA3A-4DE0-A67E-BE3B669E93A8}" srcOrd="0" destOrd="0" presId="urn:microsoft.com/office/officeart/2005/8/layout/list1"/>
    <dgm:cxn modelId="{CF23F153-F12F-49E0-934A-8D77AAB2457E}" type="presOf" srcId="{49113B82-F29F-47AD-B48B-B9338ABD3004}" destId="{57946ACF-EAF8-4E31-B7EC-71D21C00B7D3}" srcOrd="1" destOrd="0" presId="urn:microsoft.com/office/officeart/2005/8/layout/list1"/>
    <dgm:cxn modelId="{270CEC26-539F-46D2-9EE0-038DFB179F38}" srcId="{D026A11F-510A-4451-AE9D-73D8CE0DD897}" destId="{01D34F4F-C2D0-4CBC-B6F4-8C89E10E43BD}" srcOrd="0" destOrd="0" parTransId="{64D85FEA-1DD7-4A0F-83C3-4099CBFA2952}" sibTransId="{C98E2A75-422C-4D10-BFC4-AF06F439B293}"/>
    <dgm:cxn modelId="{1D17A583-53A9-4662-8C17-2E8C173C16B9}" type="presParOf" srcId="{697882FB-B504-4972-834E-250FC255A5DF}" destId="{DBBD3E8F-CB6F-4CFB-944A-24D77B0195DE}" srcOrd="0" destOrd="0" presId="urn:microsoft.com/office/officeart/2005/8/layout/list1"/>
    <dgm:cxn modelId="{7AAE9955-D8EB-4F8F-A0A9-F62819985F9F}" type="presParOf" srcId="{DBBD3E8F-CB6F-4CFB-944A-24D77B0195DE}" destId="{D1396CCA-7DE0-4814-9420-65684508DFCE}" srcOrd="0" destOrd="0" presId="urn:microsoft.com/office/officeart/2005/8/layout/list1"/>
    <dgm:cxn modelId="{071E884A-1114-42F3-BBC4-867D0C0E07DF}" type="presParOf" srcId="{DBBD3E8F-CB6F-4CFB-944A-24D77B0195DE}" destId="{895B6F41-8A2B-4F5B-90CB-CCA29F7D6655}" srcOrd="1" destOrd="0" presId="urn:microsoft.com/office/officeart/2005/8/layout/list1"/>
    <dgm:cxn modelId="{470F6474-569F-470D-8E4C-379E5A255699}" type="presParOf" srcId="{697882FB-B504-4972-834E-250FC255A5DF}" destId="{1587D952-116E-407A-886A-E01CAF49058A}" srcOrd="1" destOrd="0" presId="urn:microsoft.com/office/officeart/2005/8/layout/list1"/>
    <dgm:cxn modelId="{0FF700D9-1DC7-46C5-8E1B-BE5638C5E943}" type="presParOf" srcId="{697882FB-B504-4972-834E-250FC255A5DF}" destId="{273A4C61-C3B9-411B-A871-239E5348940F}" srcOrd="2" destOrd="0" presId="urn:microsoft.com/office/officeart/2005/8/layout/list1"/>
    <dgm:cxn modelId="{C86574C9-2B31-479F-88A8-21DDEB7B158B}" type="presParOf" srcId="{697882FB-B504-4972-834E-250FC255A5DF}" destId="{53324341-593B-4FBF-8C6E-E384DC3B91CA}" srcOrd="3" destOrd="0" presId="urn:microsoft.com/office/officeart/2005/8/layout/list1"/>
    <dgm:cxn modelId="{ED1D44BC-A250-4EAF-B921-B20801F82901}" type="presParOf" srcId="{697882FB-B504-4972-834E-250FC255A5DF}" destId="{B462D974-D9D1-4D83-89BA-D1C32AE9DE6A}" srcOrd="4" destOrd="0" presId="urn:microsoft.com/office/officeart/2005/8/layout/list1"/>
    <dgm:cxn modelId="{4AAD421C-B6D1-40FD-8FE6-87CF7D8A9D54}" type="presParOf" srcId="{B462D974-D9D1-4D83-89BA-D1C32AE9DE6A}" destId="{7D18B46F-4AB1-4447-A57F-010E9FABE02A}" srcOrd="0" destOrd="0" presId="urn:microsoft.com/office/officeart/2005/8/layout/list1"/>
    <dgm:cxn modelId="{0396334C-B7DB-4193-9031-0C7A5DCB3CE0}" type="presParOf" srcId="{B462D974-D9D1-4D83-89BA-D1C32AE9DE6A}" destId="{5252E9C1-1037-440C-94CA-3291A748C1EC}" srcOrd="1" destOrd="0" presId="urn:microsoft.com/office/officeart/2005/8/layout/list1"/>
    <dgm:cxn modelId="{B0AB42C1-FF0D-4588-B66A-BEBB5EA88582}" type="presParOf" srcId="{697882FB-B504-4972-834E-250FC255A5DF}" destId="{2763711C-35A9-4AE4-A77C-1338882915D3}" srcOrd="5" destOrd="0" presId="urn:microsoft.com/office/officeart/2005/8/layout/list1"/>
    <dgm:cxn modelId="{2A2AFEC5-D194-44B4-977B-C0D13C56B24B}" type="presParOf" srcId="{697882FB-B504-4972-834E-250FC255A5DF}" destId="{41E2FB31-099C-46D7-ACC6-2660D0C8C031}" srcOrd="6" destOrd="0" presId="urn:microsoft.com/office/officeart/2005/8/layout/list1"/>
    <dgm:cxn modelId="{018858A6-5107-4810-9DA4-B031272C2C83}" type="presParOf" srcId="{697882FB-B504-4972-834E-250FC255A5DF}" destId="{08417FCB-ED2E-4C05-9756-6AD0C943603B}" srcOrd="7" destOrd="0" presId="urn:microsoft.com/office/officeart/2005/8/layout/list1"/>
    <dgm:cxn modelId="{6E7308D1-3778-4C34-8578-464E25847E6E}" type="presParOf" srcId="{697882FB-B504-4972-834E-250FC255A5DF}" destId="{347938F4-B906-4551-AD7C-88419F71BAA1}" srcOrd="8" destOrd="0" presId="urn:microsoft.com/office/officeart/2005/8/layout/list1"/>
    <dgm:cxn modelId="{56AAED0B-E700-43CD-8822-AB300ECB5018}" type="presParOf" srcId="{347938F4-B906-4551-AD7C-88419F71BAA1}" destId="{E40BC25A-AA3A-4DE0-A67E-BE3B669E93A8}" srcOrd="0" destOrd="0" presId="urn:microsoft.com/office/officeart/2005/8/layout/list1"/>
    <dgm:cxn modelId="{227C9295-D59B-4F58-A259-88C18DCA1950}" type="presParOf" srcId="{347938F4-B906-4551-AD7C-88419F71BAA1}" destId="{2445B330-4F76-424A-933C-4938D1FA7B37}" srcOrd="1" destOrd="0" presId="urn:microsoft.com/office/officeart/2005/8/layout/list1"/>
    <dgm:cxn modelId="{ED9514F7-DB11-4877-938D-19CD9F9059A3}" type="presParOf" srcId="{697882FB-B504-4972-834E-250FC255A5DF}" destId="{839431C2-F2BC-4496-AFE5-FD825D09DE2D}" srcOrd="9" destOrd="0" presId="urn:microsoft.com/office/officeart/2005/8/layout/list1"/>
    <dgm:cxn modelId="{81C8F632-27C7-4760-8D3F-5D5EE6B2FD39}" type="presParOf" srcId="{697882FB-B504-4972-834E-250FC255A5DF}" destId="{E0950CF5-647A-412B-A17B-ACD0E4B1658D}" srcOrd="10" destOrd="0" presId="urn:microsoft.com/office/officeart/2005/8/layout/list1"/>
    <dgm:cxn modelId="{69ACF429-286E-48E0-B33D-0341C59E8151}" type="presParOf" srcId="{697882FB-B504-4972-834E-250FC255A5DF}" destId="{FE84B01D-AA2A-4F21-8BB6-8AFA84FD7FAD}" srcOrd="11" destOrd="0" presId="urn:microsoft.com/office/officeart/2005/8/layout/list1"/>
    <dgm:cxn modelId="{4AE2E460-3AC2-46CB-876C-8009360C9D9F}" type="presParOf" srcId="{697882FB-B504-4972-834E-250FC255A5DF}" destId="{2E25B49E-C983-4810-8E83-4102BF54A814}" srcOrd="12" destOrd="0" presId="urn:microsoft.com/office/officeart/2005/8/layout/list1"/>
    <dgm:cxn modelId="{3662726F-EE0B-41F1-B735-EE5742981F64}" type="presParOf" srcId="{2E25B49E-C983-4810-8E83-4102BF54A814}" destId="{9ED9332D-9679-40DE-B75F-ABF5E0928842}" srcOrd="0" destOrd="0" presId="urn:microsoft.com/office/officeart/2005/8/layout/list1"/>
    <dgm:cxn modelId="{05CCFD14-1E4B-4529-A794-1D458052CE90}" type="presParOf" srcId="{2E25B49E-C983-4810-8E83-4102BF54A814}" destId="{57946ACF-EAF8-4E31-B7EC-71D21C00B7D3}" srcOrd="1" destOrd="0" presId="urn:microsoft.com/office/officeart/2005/8/layout/list1"/>
    <dgm:cxn modelId="{9238564F-DF5D-48F9-B220-E6C204C9FCD9}" type="presParOf" srcId="{697882FB-B504-4972-834E-250FC255A5DF}" destId="{1D1FD728-D6A9-45F6-A604-FBE2C8DE8099}" srcOrd="13" destOrd="0" presId="urn:microsoft.com/office/officeart/2005/8/layout/list1"/>
    <dgm:cxn modelId="{680C6923-225F-418C-BB80-3B252EE508C8}" type="presParOf" srcId="{697882FB-B504-4972-834E-250FC255A5DF}" destId="{01C792BF-6AAC-4032-8C79-8E40D8A3C79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26A11F-510A-4451-AE9D-73D8CE0DD897}" type="doc">
      <dgm:prSet loTypeId="urn:microsoft.com/office/officeart/2005/8/layout/list1" loCatId="list" qsTypeId="urn:microsoft.com/office/officeart/2005/8/quickstyle/simple1#5" qsCatId="simple" csTypeId="urn:microsoft.com/office/officeart/2005/8/colors/colorful5" csCatId="colorful" phldr="1"/>
      <dgm:spPr/>
      <dgm:t>
        <a:bodyPr/>
        <a:lstStyle/>
        <a:p>
          <a:endParaRPr lang="zh-CN" altLang="en-US"/>
        </a:p>
      </dgm:t>
    </dgm:pt>
    <dgm:pt modelId="{01D34F4F-C2D0-4CBC-B6F4-8C89E10E43BD}">
      <dgm:prSet phldrT="[文本]"/>
      <dgm:spPr/>
      <dgm:t>
        <a:bodyPr/>
        <a:lstStyle/>
        <a:p>
          <a:r>
            <a:rPr lang="en-US" altLang="zh-CN" dirty="0" smtClean="0"/>
            <a:t>1</a:t>
          </a:r>
          <a:r>
            <a:rPr lang="zh-CN" altLang="en-US" dirty="0" smtClean="0"/>
            <a:t> 评价机构自身学科影响力 </a:t>
          </a:r>
          <a:endParaRPr lang="zh-CN" altLang="en-US" dirty="0"/>
        </a:p>
      </dgm:t>
    </dgm:pt>
    <dgm:pt modelId="{64D85FEA-1DD7-4A0F-83C3-4099CBFA2952}" type="parTrans" cxnId="{270CEC26-539F-46D2-9EE0-038DFB179F38}">
      <dgm:prSet/>
      <dgm:spPr/>
      <dgm:t>
        <a:bodyPr/>
        <a:lstStyle/>
        <a:p>
          <a:endParaRPr lang="zh-CN" altLang="en-US"/>
        </a:p>
      </dgm:t>
    </dgm:pt>
    <dgm:pt modelId="{C98E2A75-422C-4D10-BFC4-AF06F439B293}" type="sibTrans" cxnId="{270CEC26-539F-46D2-9EE0-038DFB179F38}">
      <dgm:prSet/>
      <dgm:spPr/>
      <dgm:t>
        <a:bodyPr/>
        <a:lstStyle/>
        <a:p>
          <a:endParaRPr lang="zh-CN" altLang="en-US"/>
        </a:p>
      </dgm:t>
    </dgm:pt>
    <dgm:pt modelId="{0B525B00-B792-4FD7-93DD-6E89AFE3EA4B}">
      <dgm:prSet phldrT="[文本]"/>
      <dgm:spPr/>
      <dgm:t>
        <a:bodyPr/>
        <a:lstStyle/>
        <a:p>
          <a:r>
            <a:rPr lang="en-US" altLang="zh-CN" dirty="0" smtClean="0"/>
            <a:t>2</a:t>
          </a:r>
          <a:r>
            <a:rPr lang="zh-CN" altLang="en-US" dirty="0" smtClean="0"/>
            <a:t> 动态跟踪机构科研成果产出</a:t>
          </a:r>
          <a:endParaRPr lang="zh-CN" altLang="en-US" dirty="0"/>
        </a:p>
      </dgm:t>
    </dgm:pt>
    <dgm:pt modelId="{D3383D7D-7D5C-474A-92DE-95A18303AE35}" type="parTrans" cxnId="{F358838B-A516-4A6D-B119-381928B6E4A1}">
      <dgm:prSet/>
      <dgm:spPr/>
      <dgm:t>
        <a:bodyPr/>
        <a:lstStyle/>
        <a:p>
          <a:endParaRPr lang="zh-CN" altLang="en-US"/>
        </a:p>
      </dgm:t>
    </dgm:pt>
    <dgm:pt modelId="{05F1E1ED-FF7D-4A83-BA5D-C05A2731D1DF}" type="sibTrans" cxnId="{F358838B-A516-4A6D-B119-381928B6E4A1}">
      <dgm:prSet/>
      <dgm:spPr/>
      <dgm:t>
        <a:bodyPr/>
        <a:lstStyle/>
        <a:p>
          <a:endParaRPr lang="zh-CN" altLang="en-US"/>
        </a:p>
      </dgm:t>
    </dgm:pt>
    <dgm:pt modelId="{850BC55F-1848-452B-A573-C8C976D8351A}">
      <dgm:prSet phldrT="[文本]"/>
      <dgm:spPr/>
      <dgm:t>
        <a:bodyPr/>
        <a:lstStyle/>
        <a:p>
          <a:r>
            <a:rPr lang="en-US" altLang="zh-CN" dirty="0" smtClean="0"/>
            <a:t>3</a:t>
          </a:r>
          <a:r>
            <a:rPr lang="zh-CN" altLang="en-US" dirty="0" smtClean="0"/>
            <a:t> 机构自身与同类研究机构的竞争力对比</a:t>
          </a:r>
          <a:endParaRPr lang="zh-CN" altLang="en-US" dirty="0"/>
        </a:p>
      </dgm:t>
    </dgm:pt>
    <dgm:pt modelId="{8BCBD854-D9A8-4FDE-A3C6-C95AB4B4942F}" type="parTrans" cxnId="{FB34A4C3-9601-4AC5-B2B1-FB5A8E752D62}">
      <dgm:prSet/>
      <dgm:spPr/>
      <dgm:t>
        <a:bodyPr/>
        <a:lstStyle/>
        <a:p>
          <a:endParaRPr lang="zh-CN" altLang="en-US"/>
        </a:p>
      </dgm:t>
    </dgm:pt>
    <dgm:pt modelId="{8D8E6368-8C5D-46CE-A331-11B47171F397}" type="sibTrans" cxnId="{FB34A4C3-9601-4AC5-B2B1-FB5A8E752D62}">
      <dgm:prSet/>
      <dgm:spPr/>
      <dgm:t>
        <a:bodyPr/>
        <a:lstStyle/>
        <a:p>
          <a:endParaRPr lang="zh-CN" altLang="en-US"/>
        </a:p>
      </dgm:t>
    </dgm:pt>
    <dgm:pt modelId="{49113B82-F29F-47AD-B48B-B9338ABD3004}">
      <dgm:prSet/>
      <dgm:spPr/>
      <dgm:t>
        <a:bodyPr/>
        <a:lstStyle/>
        <a:p>
          <a:r>
            <a:rPr lang="en-US" altLang="zh-CN" dirty="0" smtClean="0"/>
            <a:t>4</a:t>
          </a:r>
          <a:r>
            <a:rPr lang="zh-CN" altLang="en-US" dirty="0" smtClean="0"/>
            <a:t> 其他</a:t>
          </a:r>
          <a:endParaRPr lang="zh-CN" altLang="en-US" dirty="0"/>
        </a:p>
      </dgm:t>
    </dgm:pt>
    <dgm:pt modelId="{9D6502C9-CEB0-41E9-97E4-FAC19A496FE7}" type="parTrans" cxnId="{EFCDDFE0-4F27-4CBD-8D61-F71A8916E734}">
      <dgm:prSet/>
      <dgm:spPr/>
      <dgm:t>
        <a:bodyPr/>
        <a:lstStyle/>
        <a:p>
          <a:endParaRPr lang="zh-CN" altLang="en-US"/>
        </a:p>
      </dgm:t>
    </dgm:pt>
    <dgm:pt modelId="{B555AE9F-CEC2-45DC-96A9-A3630798D02D}" type="sibTrans" cxnId="{EFCDDFE0-4F27-4CBD-8D61-F71A8916E734}">
      <dgm:prSet/>
      <dgm:spPr/>
      <dgm:t>
        <a:bodyPr/>
        <a:lstStyle/>
        <a:p>
          <a:endParaRPr lang="zh-CN" altLang="en-US"/>
        </a:p>
      </dgm:t>
    </dgm:pt>
    <dgm:pt modelId="{697882FB-B504-4972-834E-250FC255A5DF}" type="pres">
      <dgm:prSet presAssocID="{D026A11F-510A-4451-AE9D-73D8CE0DD897}" presName="linear" presStyleCnt="0">
        <dgm:presLayoutVars>
          <dgm:dir/>
          <dgm:animLvl val="lvl"/>
          <dgm:resizeHandles val="exact"/>
        </dgm:presLayoutVars>
      </dgm:prSet>
      <dgm:spPr/>
      <dgm:t>
        <a:bodyPr/>
        <a:lstStyle/>
        <a:p>
          <a:endParaRPr lang="zh-CN" altLang="en-US"/>
        </a:p>
      </dgm:t>
    </dgm:pt>
    <dgm:pt modelId="{DBBD3E8F-CB6F-4CFB-944A-24D77B0195DE}" type="pres">
      <dgm:prSet presAssocID="{01D34F4F-C2D0-4CBC-B6F4-8C89E10E43BD}" presName="parentLin" presStyleCnt="0"/>
      <dgm:spPr/>
    </dgm:pt>
    <dgm:pt modelId="{D1396CCA-7DE0-4814-9420-65684508DFCE}" type="pres">
      <dgm:prSet presAssocID="{01D34F4F-C2D0-4CBC-B6F4-8C89E10E43BD}" presName="parentLeftMargin" presStyleLbl="node1" presStyleIdx="0" presStyleCnt="4"/>
      <dgm:spPr/>
      <dgm:t>
        <a:bodyPr/>
        <a:lstStyle/>
        <a:p>
          <a:endParaRPr lang="zh-CN" altLang="en-US"/>
        </a:p>
      </dgm:t>
    </dgm:pt>
    <dgm:pt modelId="{895B6F41-8A2B-4F5B-90CB-CCA29F7D6655}" type="pres">
      <dgm:prSet presAssocID="{01D34F4F-C2D0-4CBC-B6F4-8C89E10E43BD}" presName="parentText" presStyleLbl="node1" presStyleIdx="0" presStyleCnt="4">
        <dgm:presLayoutVars>
          <dgm:chMax val="0"/>
          <dgm:bulletEnabled val="1"/>
        </dgm:presLayoutVars>
      </dgm:prSet>
      <dgm:spPr/>
      <dgm:t>
        <a:bodyPr/>
        <a:lstStyle/>
        <a:p>
          <a:endParaRPr lang="zh-CN" altLang="en-US"/>
        </a:p>
      </dgm:t>
    </dgm:pt>
    <dgm:pt modelId="{1587D952-116E-407A-886A-E01CAF49058A}" type="pres">
      <dgm:prSet presAssocID="{01D34F4F-C2D0-4CBC-B6F4-8C89E10E43BD}" presName="negativeSpace" presStyleCnt="0"/>
      <dgm:spPr/>
    </dgm:pt>
    <dgm:pt modelId="{273A4C61-C3B9-411B-A871-239E5348940F}" type="pres">
      <dgm:prSet presAssocID="{01D34F4F-C2D0-4CBC-B6F4-8C89E10E43BD}" presName="childText" presStyleLbl="conFgAcc1" presStyleIdx="0" presStyleCnt="4">
        <dgm:presLayoutVars>
          <dgm:bulletEnabled val="1"/>
        </dgm:presLayoutVars>
      </dgm:prSet>
      <dgm:spPr/>
    </dgm:pt>
    <dgm:pt modelId="{53324341-593B-4FBF-8C6E-E384DC3B91CA}" type="pres">
      <dgm:prSet presAssocID="{C98E2A75-422C-4D10-BFC4-AF06F439B293}" presName="spaceBetweenRectangles" presStyleCnt="0"/>
      <dgm:spPr/>
    </dgm:pt>
    <dgm:pt modelId="{B462D974-D9D1-4D83-89BA-D1C32AE9DE6A}" type="pres">
      <dgm:prSet presAssocID="{0B525B00-B792-4FD7-93DD-6E89AFE3EA4B}" presName="parentLin" presStyleCnt="0"/>
      <dgm:spPr/>
    </dgm:pt>
    <dgm:pt modelId="{7D18B46F-4AB1-4447-A57F-010E9FABE02A}" type="pres">
      <dgm:prSet presAssocID="{0B525B00-B792-4FD7-93DD-6E89AFE3EA4B}" presName="parentLeftMargin" presStyleLbl="node1" presStyleIdx="0" presStyleCnt="4"/>
      <dgm:spPr/>
      <dgm:t>
        <a:bodyPr/>
        <a:lstStyle/>
        <a:p>
          <a:endParaRPr lang="zh-CN" altLang="en-US"/>
        </a:p>
      </dgm:t>
    </dgm:pt>
    <dgm:pt modelId="{5252E9C1-1037-440C-94CA-3291A748C1EC}" type="pres">
      <dgm:prSet presAssocID="{0B525B00-B792-4FD7-93DD-6E89AFE3EA4B}" presName="parentText" presStyleLbl="node1" presStyleIdx="1" presStyleCnt="4">
        <dgm:presLayoutVars>
          <dgm:chMax val="0"/>
          <dgm:bulletEnabled val="1"/>
        </dgm:presLayoutVars>
      </dgm:prSet>
      <dgm:spPr/>
      <dgm:t>
        <a:bodyPr/>
        <a:lstStyle/>
        <a:p>
          <a:endParaRPr lang="zh-CN" altLang="en-US"/>
        </a:p>
      </dgm:t>
    </dgm:pt>
    <dgm:pt modelId="{2763711C-35A9-4AE4-A77C-1338882915D3}" type="pres">
      <dgm:prSet presAssocID="{0B525B00-B792-4FD7-93DD-6E89AFE3EA4B}" presName="negativeSpace" presStyleCnt="0"/>
      <dgm:spPr/>
    </dgm:pt>
    <dgm:pt modelId="{41E2FB31-099C-46D7-ACC6-2660D0C8C031}" type="pres">
      <dgm:prSet presAssocID="{0B525B00-B792-4FD7-93DD-6E89AFE3EA4B}" presName="childText" presStyleLbl="conFgAcc1" presStyleIdx="1" presStyleCnt="4">
        <dgm:presLayoutVars>
          <dgm:bulletEnabled val="1"/>
        </dgm:presLayoutVars>
      </dgm:prSet>
      <dgm:spPr/>
    </dgm:pt>
    <dgm:pt modelId="{08417FCB-ED2E-4C05-9756-6AD0C943603B}" type="pres">
      <dgm:prSet presAssocID="{05F1E1ED-FF7D-4A83-BA5D-C05A2731D1DF}" presName="spaceBetweenRectangles" presStyleCnt="0"/>
      <dgm:spPr/>
    </dgm:pt>
    <dgm:pt modelId="{347938F4-B906-4551-AD7C-88419F71BAA1}" type="pres">
      <dgm:prSet presAssocID="{850BC55F-1848-452B-A573-C8C976D8351A}" presName="parentLin" presStyleCnt="0"/>
      <dgm:spPr/>
    </dgm:pt>
    <dgm:pt modelId="{E40BC25A-AA3A-4DE0-A67E-BE3B669E93A8}" type="pres">
      <dgm:prSet presAssocID="{850BC55F-1848-452B-A573-C8C976D8351A}" presName="parentLeftMargin" presStyleLbl="node1" presStyleIdx="1" presStyleCnt="4"/>
      <dgm:spPr/>
      <dgm:t>
        <a:bodyPr/>
        <a:lstStyle/>
        <a:p>
          <a:endParaRPr lang="zh-CN" altLang="en-US"/>
        </a:p>
      </dgm:t>
    </dgm:pt>
    <dgm:pt modelId="{2445B330-4F76-424A-933C-4938D1FA7B37}" type="pres">
      <dgm:prSet presAssocID="{850BC55F-1848-452B-A573-C8C976D8351A}" presName="parentText" presStyleLbl="node1" presStyleIdx="2" presStyleCnt="4">
        <dgm:presLayoutVars>
          <dgm:chMax val="0"/>
          <dgm:bulletEnabled val="1"/>
        </dgm:presLayoutVars>
      </dgm:prSet>
      <dgm:spPr/>
      <dgm:t>
        <a:bodyPr/>
        <a:lstStyle/>
        <a:p>
          <a:endParaRPr lang="zh-CN" altLang="en-US"/>
        </a:p>
      </dgm:t>
    </dgm:pt>
    <dgm:pt modelId="{839431C2-F2BC-4496-AFE5-FD825D09DE2D}" type="pres">
      <dgm:prSet presAssocID="{850BC55F-1848-452B-A573-C8C976D8351A}" presName="negativeSpace" presStyleCnt="0"/>
      <dgm:spPr/>
    </dgm:pt>
    <dgm:pt modelId="{E0950CF5-647A-412B-A17B-ACD0E4B1658D}" type="pres">
      <dgm:prSet presAssocID="{850BC55F-1848-452B-A573-C8C976D8351A}" presName="childText" presStyleLbl="conFgAcc1" presStyleIdx="2" presStyleCnt="4">
        <dgm:presLayoutVars>
          <dgm:bulletEnabled val="1"/>
        </dgm:presLayoutVars>
      </dgm:prSet>
      <dgm:spPr/>
    </dgm:pt>
    <dgm:pt modelId="{FE84B01D-AA2A-4F21-8BB6-8AFA84FD7FAD}" type="pres">
      <dgm:prSet presAssocID="{8D8E6368-8C5D-46CE-A331-11B47171F397}" presName="spaceBetweenRectangles" presStyleCnt="0"/>
      <dgm:spPr/>
    </dgm:pt>
    <dgm:pt modelId="{2E25B49E-C983-4810-8E83-4102BF54A814}" type="pres">
      <dgm:prSet presAssocID="{49113B82-F29F-47AD-B48B-B9338ABD3004}" presName="parentLin" presStyleCnt="0"/>
      <dgm:spPr/>
    </dgm:pt>
    <dgm:pt modelId="{9ED9332D-9679-40DE-B75F-ABF5E0928842}" type="pres">
      <dgm:prSet presAssocID="{49113B82-F29F-47AD-B48B-B9338ABD3004}" presName="parentLeftMargin" presStyleLbl="node1" presStyleIdx="2" presStyleCnt="4"/>
      <dgm:spPr/>
      <dgm:t>
        <a:bodyPr/>
        <a:lstStyle/>
        <a:p>
          <a:endParaRPr lang="zh-CN" altLang="en-US"/>
        </a:p>
      </dgm:t>
    </dgm:pt>
    <dgm:pt modelId="{57946ACF-EAF8-4E31-B7EC-71D21C00B7D3}" type="pres">
      <dgm:prSet presAssocID="{49113B82-F29F-47AD-B48B-B9338ABD3004}" presName="parentText" presStyleLbl="node1" presStyleIdx="3" presStyleCnt="4">
        <dgm:presLayoutVars>
          <dgm:chMax val="0"/>
          <dgm:bulletEnabled val="1"/>
        </dgm:presLayoutVars>
      </dgm:prSet>
      <dgm:spPr/>
      <dgm:t>
        <a:bodyPr/>
        <a:lstStyle/>
        <a:p>
          <a:endParaRPr lang="zh-CN" altLang="en-US"/>
        </a:p>
      </dgm:t>
    </dgm:pt>
    <dgm:pt modelId="{1D1FD728-D6A9-45F6-A604-FBE2C8DE8099}" type="pres">
      <dgm:prSet presAssocID="{49113B82-F29F-47AD-B48B-B9338ABD3004}" presName="negativeSpace" presStyleCnt="0"/>
      <dgm:spPr/>
    </dgm:pt>
    <dgm:pt modelId="{01C792BF-6AAC-4032-8C79-8E40D8A3C79A}" type="pres">
      <dgm:prSet presAssocID="{49113B82-F29F-47AD-B48B-B9338ABD3004}" presName="childText" presStyleLbl="conFgAcc1" presStyleIdx="3" presStyleCnt="4">
        <dgm:presLayoutVars>
          <dgm:bulletEnabled val="1"/>
        </dgm:presLayoutVars>
      </dgm:prSet>
      <dgm:spPr/>
    </dgm:pt>
  </dgm:ptLst>
  <dgm:cxnLst>
    <dgm:cxn modelId="{50AC50EF-6633-4CF2-894E-9969ED45C91B}" type="presOf" srcId="{850BC55F-1848-452B-A573-C8C976D8351A}" destId="{E40BC25A-AA3A-4DE0-A67E-BE3B669E93A8}" srcOrd="0" destOrd="0" presId="urn:microsoft.com/office/officeart/2005/8/layout/list1"/>
    <dgm:cxn modelId="{2993C209-5F40-4146-B7E5-5322B428AC85}" type="presOf" srcId="{49113B82-F29F-47AD-B48B-B9338ABD3004}" destId="{57946ACF-EAF8-4E31-B7EC-71D21C00B7D3}" srcOrd="1" destOrd="0" presId="urn:microsoft.com/office/officeart/2005/8/layout/list1"/>
    <dgm:cxn modelId="{057F05FD-8F6F-4159-A148-CFAD5C4456EC}" type="presOf" srcId="{0B525B00-B792-4FD7-93DD-6E89AFE3EA4B}" destId="{7D18B46F-4AB1-4447-A57F-010E9FABE02A}" srcOrd="0" destOrd="0" presId="urn:microsoft.com/office/officeart/2005/8/layout/list1"/>
    <dgm:cxn modelId="{EFCDDFE0-4F27-4CBD-8D61-F71A8916E734}" srcId="{D026A11F-510A-4451-AE9D-73D8CE0DD897}" destId="{49113B82-F29F-47AD-B48B-B9338ABD3004}" srcOrd="3" destOrd="0" parTransId="{9D6502C9-CEB0-41E9-97E4-FAC19A496FE7}" sibTransId="{B555AE9F-CEC2-45DC-96A9-A3630798D02D}"/>
    <dgm:cxn modelId="{A9FD99A3-5065-47E1-90FA-C81145445AEA}" type="presOf" srcId="{49113B82-F29F-47AD-B48B-B9338ABD3004}" destId="{9ED9332D-9679-40DE-B75F-ABF5E0928842}" srcOrd="0" destOrd="0" presId="urn:microsoft.com/office/officeart/2005/8/layout/list1"/>
    <dgm:cxn modelId="{FB34A4C3-9601-4AC5-B2B1-FB5A8E752D62}" srcId="{D026A11F-510A-4451-AE9D-73D8CE0DD897}" destId="{850BC55F-1848-452B-A573-C8C976D8351A}" srcOrd="2" destOrd="0" parTransId="{8BCBD854-D9A8-4FDE-A3C6-C95AB4B4942F}" sibTransId="{8D8E6368-8C5D-46CE-A331-11B47171F397}"/>
    <dgm:cxn modelId="{F358838B-A516-4A6D-B119-381928B6E4A1}" srcId="{D026A11F-510A-4451-AE9D-73D8CE0DD897}" destId="{0B525B00-B792-4FD7-93DD-6E89AFE3EA4B}" srcOrd="1" destOrd="0" parTransId="{D3383D7D-7D5C-474A-92DE-95A18303AE35}" sibTransId="{05F1E1ED-FF7D-4A83-BA5D-C05A2731D1DF}"/>
    <dgm:cxn modelId="{4DBB5F16-F337-4B00-BB7C-4A015D22BA0E}" type="presOf" srcId="{D026A11F-510A-4451-AE9D-73D8CE0DD897}" destId="{697882FB-B504-4972-834E-250FC255A5DF}" srcOrd="0" destOrd="0" presId="urn:microsoft.com/office/officeart/2005/8/layout/list1"/>
    <dgm:cxn modelId="{46525A6B-EC58-4B92-8991-70B631DAFA4C}" type="presOf" srcId="{01D34F4F-C2D0-4CBC-B6F4-8C89E10E43BD}" destId="{895B6F41-8A2B-4F5B-90CB-CCA29F7D6655}" srcOrd="1" destOrd="0" presId="urn:microsoft.com/office/officeart/2005/8/layout/list1"/>
    <dgm:cxn modelId="{6A284E27-1B6C-47F3-85DE-88CAAF96EFC0}" type="presOf" srcId="{850BC55F-1848-452B-A573-C8C976D8351A}" destId="{2445B330-4F76-424A-933C-4938D1FA7B37}" srcOrd="1" destOrd="0" presId="urn:microsoft.com/office/officeart/2005/8/layout/list1"/>
    <dgm:cxn modelId="{88EF88EC-922E-44AF-A9CF-C7BC5A9A559A}" type="presOf" srcId="{0B525B00-B792-4FD7-93DD-6E89AFE3EA4B}" destId="{5252E9C1-1037-440C-94CA-3291A748C1EC}" srcOrd="1" destOrd="0" presId="urn:microsoft.com/office/officeart/2005/8/layout/list1"/>
    <dgm:cxn modelId="{73B181F1-44B0-4D20-AE56-C49D2EC793E8}" type="presOf" srcId="{01D34F4F-C2D0-4CBC-B6F4-8C89E10E43BD}" destId="{D1396CCA-7DE0-4814-9420-65684508DFCE}" srcOrd="0" destOrd="0" presId="urn:microsoft.com/office/officeart/2005/8/layout/list1"/>
    <dgm:cxn modelId="{270CEC26-539F-46D2-9EE0-038DFB179F38}" srcId="{D026A11F-510A-4451-AE9D-73D8CE0DD897}" destId="{01D34F4F-C2D0-4CBC-B6F4-8C89E10E43BD}" srcOrd="0" destOrd="0" parTransId="{64D85FEA-1DD7-4A0F-83C3-4099CBFA2952}" sibTransId="{C98E2A75-422C-4D10-BFC4-AF06F439B293}"/>
    <dgm:cxn modelId="{1A3BE80C-7E7F-4715-A197-C150A41EE3EE}" type="presParOf" srcId="{697882FB-B504-4972-834E-250FC255A5DF}" destId="{DBBD3E8F-CB6F-4CFB-944A-24D77B0195DE}" srcOrd="0" destOrd="0" presId="urn:microsoft.com/office/officeart/2005/8/layout/list1"/>
    <dgm:cxn modelId="{44E5C76E-2564-4174-A741-A7DE323690A1}" type="presParOf" srcId="{DBBD3E8F-CB6F-4CFB-944A-24D77B0195DE}" destId="{D1396CCA-7DE0-4814-9420-65684508DFCE}" srcOrd="0" destOrd="0" presId="urn:microsoft.com/office/officeart/2005/8/layout/list1"/>
    <dgm:cxn modelId="{9A544529-76C8-4638-A4A4-94536773F6F5}" type="presParOf" srcId="{DBBD3E8F-CB6F-4CFB-944A-24D77B0195DE}" destId="{895B6F41-8A2B-4F5B-90CB-CCA29F7D6655}" srcOrd="1" destOrd="0" presId="urn:microsoft.com/office/officeart/2005/8/layout/list1"/>
    <dgm:cxn modelId="{F9378C54-9F08-48B1-9FBE-9D010F0EFF16}" type="presParOf" srcId="{697882FB-B504-4972-834E-250FC255A5DF}" destId="{1587D952-116E-407A-886A-E01CAF49058A}" srcOrd="1" destOrd="0" presId="urn:microsoft.com/office/officeart/2005/8/layout/list1"/>
    <dgm:cxn modelId="{C27E4D44-E35E-4195-998E-A9164925F3FD}" type="presParOf" srcId="{697882FB-B504-4972-834E-250FC255A5DF}" destId="{273A4C61-C3B9-411B-A871-239E5348940F}" srcOrd="2" destOrd="0" presId="urn:microsoft.com/office/officeart/2005/8/layout/list1"/>
    <dgm:cxn modelId="{8F59280B-39AB-4E59-9AFC-E7E10509B24E}" type="presParOf" srcId="{697882FB-B504-4972-834E-250FC255A5DF}" destId="{53324341-593B-4FBF-8C6E-E384DC3B91CA}" srcOrd="3" destOrd="0" presId="urn:microsoft.com/office/officeart/2005/8/layout/list1"/>
    <dgm:cxn modelId="{4602DE8A-6EE0-40A7-A551-6EB3EC314E26}" type="presParOf" srcId="{697882FB-B504-4972-834E-250FC255A5DF}" destId="{B462D974-D9D1-4D83-89BA-D1C32AE9DE6A}" srcOrd="4" destOrd="0" presId="urn:microsoft.com/office/officeart/2005/8/layout/list1"/>
    <dgm:cxn modelId="{246C4F7F-2A14-4774-948E-8B69F7FC9AE6}" type="presParOf" srcId="{B462D974-D9D1-4D83-89BA-D1C32AE9DE6A}" destId="{7D18B46F-4AB1-4447-A57F-010E9FABE02A}" srcOrd="0" destOrd="0" presId="urn:microsoft.com/office/officeart/2005/8/layout/list1"/>
    <dgm:cxn modelId="{C22C3DAB-73A4-41B8-A41B-70AABA5A9E08}" type="presParOf" srcId="{B462D974-D9D1-4D83-89BA-D1C32AE9DE6A}" destId="{5252E9C1-1037-440C-94CA-3291A748C1EC}" srcOrd="1" destOrd="0" presId="urn:microsoft.com/office/officeart/2005/8/layout/list1"/>
    <dgm:cxn modelId="{0B5DE6E4-BEBB-4826-B008-4A44351EAE1B}" type="presParOf" srcId="{697882FB-B504-4972-834E-250FC255A5DF}" destId="{2763711C-35A9-4AE4-A77C-1338882915D3}" srcOrd="5" destOrd="0" presId="urn:microsoft.com/office/officeart/2005/8/layout/list1"/>
    <dgm:cxn modelId="{926ADB8A-A885-4383-8618-BCEF2BEE33D2}" type="presParOf" srcId="{697882FB-B504-4972-834E-250FC255A5DF}" destId="{41E2FB31-099C-46D7-ACC6-2660D0C8C031}" srcOrd="6" destOrd="0" presId="urn:microsoft.com/office/officeart/2005/8/layout/list1"/>
    <dgm:cxn modelId="{05E5B238-B09E-4D79-A21A-8FFE5CEE4FA3}" type="presParOf" srcId="{697882FB-B504-4972-834E-250FC255A5DF}" destId="{08417FCB-ED2E-4C05-9756-6AD0C943603B}" srcOrd="7" destOrd="0" presId="urn:microsoft.com/office/officeart/2005/8/layout/list1"/>
    <dgm:cxn modelId="{B0C82293-11E7-431F-A70D-234B1E6E5EDB}" type="presParOf" srcId="{697882FB-B504-4972-834E-250FC255A5DF}" destId="{347938F4-B906-4551-AD7C-88419F71BAA1}" srcOrd="8" destOrd="0" presId="urn:microsoft.com/office/officeart/2005/8/layout/list1"/>
    <dgm:cxn modelId="{D0518421-206D-4C71-BA14-609144AAA9E8}" type="presParOf" srcId="{347938F4-B906-4551-AD7C-88419F71BAA1}" destId="{E40BC25A-AA3A-4DE0-A67E-BE3B669E93A8}" srcOrd="0" destOrd="0" presId="urn:microsoft.com/office/officeart/2005/8/layout/list1"/>
    <dgm:cxn modelId="{90F0AF78-1CA7-4455-8331-9C9922161B8C}" type="presParOf" srcId="{347938F4-B906-4551-AD7C-88419F71BAA1}" destId="{2445B330-4F76-424A-933C-4938D1FA7B37}" srcOrd="1" destOrd="0" presId="urn:microsoft.com/office/officeart/2005/8/layout/list1"/>
    <dgm:cxn modelId="{84E20426-C068-4E64-AA86-73D8682700E4}" type="presParOf" srcId="{697882FB-B504-4972-834E-250FC255A5DF}" destId="{839431C2-F2BC-4496-AFE5-FD825D09DE2D}" srcOrd="9" destOrd="0" presId="urn:microsoft.com/office/officeart/2005/8/layout/list1"/>
    <dgm:cxn modelId="{786AE0B3-F6C2-4F36-AB40-86A5193E7EC7}" type="presParOf" srcId="{697882FB-B504-4972-834E-250FC255A5DF}" destId="{E0950CF5-647A-412B-A17B-ACD0E4B1658D}" srcOrd="10" destOrd="0" presId="urn:microsoft.com/office/officeart/2005/8/layout/list1"/>
    <dgm:cxn modelId="{770E7FF6-5AC2-4FEA-BB8A-83F26221F0DE}" type="presParOf" srcId="{697882FB-B504-4972-834E-250FC255A5DF}" destId="{FE84B01D-AA2A-4F21-8BB6-8AFA84FD7FAD}" srcOrd="11" destOrd="0" presId="urn:microsoft.com/office/officeart/2005/8/layout/list1"/>
    <dgm:cxn modelId="{4436E765-A07B-4CA0-B13D-38F71704FB6F}" type="presParOf" srcId="{697882FB-B504-4972-834E-250FC255A5DF}" destId="{2E25B49E-C983-4810-8E83-4102BF54A814}" srcOrd="12" destOrd="0" presId="urn:microsoft.com/office/officeart/2005/8/layout/list1"/>
    <dgm:cxn modelId="{075FA8DF-47AB-4566-9A62-04AB9E3F7144}" type="presParOf" srcId="{2E25B49E-C983-4810-8E83-4102BF54A814}" destId="{9ED9332D-9679-40DE-B75F-ABF5E0928842}" srcOrd="0" destOrd="0" presId="urn:microsoft.com/office/officeart/2005/8/layout/list1"/>
    <dgm:cxn modelId="{4167A8DA-5D88-4F6B-B0DA-838C68C898A8}" type="presParOf" srcId="{2E25B49E-C983-4810-8E83-4102BF54A814}" destId="{57946ACF-EAF8-4E31-B7EC-71D21C00B7D3}" srcOrd="1" destOrd="0" presId="urn:microsoft.com/office/officeart/2005/8/layout/list1"/>
    <dgm:cxn modelId="{1CD797D2-F868-47BC-9DEE-529A9D2894D0}" type="presParOf" srcId="{697882FB-B504-4972-834E-250FC255A5DF}" destId="{1D1FD728-D6A9-45F6-A604-FBE2C8DE8099}" srcOrd="13" destOrd="0" presId="urn:microsoft.com/office/officeart/2005/8/layout/list1"/>
    <dgm:cxn modelId="{5E3ECA61-907B-4D1C-BE3A-8A2E61F50E6A}" type="presParOf" srcId="{697882FB-B504-4972-834E-250FC255A5DF}" destId="{01C792BF-6AAC-4032-8C79-8E40D8A3C79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26A11F-510A-4451-AE9D-73D8CE0DD897}" type="doc">
      <dgm:prSet loTypeId="urn:microsoft.com/office/officeart/2005/8/layout/list1" loCatId="list" qsTypeId="urn:microsoft.com/office/officeart/2005/8/quickstyle/simple1#5" qsCatId="simple" csTypeId="urn:microsoft.com/office/officeart/2005/8/colors/colorful5" csCatId="colorful" phldr="1"/>
      <dgm:spPr/>
      <dgm:t>
        <a:bodyPr/>
        <a:lstStyle/>
        <a:p>
          <a:endParaRPr lang="zh-CN" altLang="en-US"/>
        </a:p>
      </dgm:t>
    </dgm:pt>
    <dgm:pt modelId="{01D34F4F-C2D0-4CBC-B6F4-8C89E10E43BD}">
      <dgm:prSet phldrT="[文本]"/>
      <dgm:spPr/>
      <dgm:t>
        <a:bodyPr/>
        <a:lstStyle/>
        <a:p>
          <a:r>
            <a:rPr lang="en-US" altLang="zh-CN" dirty="0" smtClean="0"/>
            <a:t>1</a:t>
          </a:r>
          <a:r>
            <a:rPr lang="zh-CN" altLang="en-US" dirty="0" smtClean="0"/>
            <a:t> 评价科研人员发表论文质量</a:t>
          </a:r>
          <a:endParaRPr lang="zh-CN" altLang="en-US" dirty="0"/>
        </a:p>
      </dgm:t>
    </dgm:pt>
    <dgm:pt modelId="{64D85FEA-1DD7-4A0F-83C3-4099CBFA2952}" type="parTrans" cxnId="{270CEC26-539F-46D2-9EE0-038DFB179F38}">
      <dgm:prSet/>
      <dgm:spPr/>
      <dgm:t>
        <a:bodyPr/>
        <a:lstStyle/>
        <a:p>
          <a:endParaRPr lang="zh-CN" altLang="en-US"/>
        </a:p>
      </dgm:t>
    </dgm:pt>
    <dgm:pt modelId="{C98E2A75-422C-4D10-BFC4-AF06F439B293}" type="sibTrans" cxnId="{270CEC26-539F-46D2-9EE0-038DFB179F38}">
      <dgm:prSet/>
      <dgm:spPr/>
      <dgm:t>
        <a:bodyPr/>
        <a:lstStyle/>
        <a:p>
          <a:endParaRPr lang="zh-CN" altLang="en-US"/>
        </a:p>
      </dgm:t>
    </dgm:pt>
    <dgm:pt modelId="{0B525B00-B792-4FD7-93DD-6E89AFE3EA4B}">
      <dgm:prSet phldrT="[文本]"/>
      <dgm:spPr/>
      <dgm:t>
        <a:bodyPr/>
        <a:lstStyle/>
        <a:p>
          <a:r>
            <a:rPr lang="en-US" altLang="zh-CN" dirty="0" smtClean="0"/>
            <a:t>2</a:t>
          </a:r>
          <a:r>
            <a:rPr lang="zh-CN" altLang="en-US" dirty="0" smtClean="0"/>
            <a:t> 选择高质量期刊投稿</a:t>
          </a:r>
          <a:endParaRPr lang="zh-CN" altLang="en-US" dirty="0"/>
        </a:p>
      </dgm:t>
    </dgm:pt>
    <dgm:pt modelId="{D3383D7D-7D5C-474A-92DE-95A18303AE35}" type="parTrans" cxnId="{F358838B-A516-4A6D-B119-381928B6E4A1}">
      <dgm:prSet/>
      <dgm:spPr/>
      <dgm:t>
        <a:bodyPr/>
        <a:lstStyle/>
        <a:p>
          <a:endParaRPr lang="zh-CN" altLang="en-US"/>
        </a:p>
      </dgm:t>
    </dgm:pt>
    <dgm:pt modelId="{05F1E1ED-FF7D-4A83-BA5D-C05A2731D1DF}" type="sibTrans" cxnId="{F358838B-A516-4A6D-B119-381928B6E4A1}">
      <dgm:prSet/>
      <dgm:spPr/>
      <dgm:t>
        <a:bodyPr/>
        <a:lstStyle/>
        <a:p>
          <a:endParaRPr lang="zh-CN" altLang="en-US"/>
        </a:p>
      </dgm:t>
    </dgm:pt>
    <dgm:pt modelId="{850BC55F-1848-452B-A573-C8C976D8351A}">
      <dgm:prSet phldrT="[文本]"/>
      <dgm:spPr/>
      <dgm:t>
        <a:bodyPr/>
        <a:lstStyle/>
        <a:p>
          <a:r>
            <a:rPr lang="en-US" altLang="zh-CN" dirty="0" smtClean="0"/>
            <a:t>3</a:t>
          </a:r>
          <a:r>
            <a:rPr lang="zh-CN" altLang="en-US" dirty="0" smtClean="0"/>
            <a:t> 机构自身与同类研究机构的论文质量对比</a:t>
          </a:r>
          <a:endParaRPr lang="zh-CN" altLang="en-US" dirty="0"/>
        </a:p>
      </dgm:t>
    </dgm:pt>
    <dgm:pt modelId="{8BCBD854-D9A8-4FDE-A3C6-C95AB4B4942F}" type="parTrans" cxnId="{FB34A4C3-9601-4AC5-B2B1-FB5A8E752D62}">
      <dgm:prSet/>
      <dgm:spPr/>
      <dgm:t>
        <a:bodyPr/>
        <a:lstStyle/>
        <a:p>
          <a:endParaRPr lang="zh-CN" altLang="en-US"/>
        </a:p>
      </dgm:t>
    </dgm:pt>
    <dgm:pt modelId="{8D8E6368-8C5D-46CE-A331-11B47171F397}" type="sibTrans" cxnId="{FB34A4C3-9601-4AC5-B2B1-FB5A8E752D62}">
      <dgm:prSet/>
      <dgm:spPr/>
      <dgm:t>
        <a:bodyPr/>
        <a:lstStyle/>
        <a:p>
          <a:endParaRPr lang="zh-CN" altLang="en-US"/>
        </a:p>
      </dgm:t>
    </dgm:pt>
    <dgm:pt modelId="{49113B82-F29F-47AD-B48B-B9338ABD3004}">
      <dgm:prSet/>
      <dgm:spPr/>
      <dgm:t>
        <a:bodyPr/>
        <a:lstStyle/>
        <a:p>
          <a:r>
            <a:rPr lang="en-US" altLang="zh-CN" dirty="0" smtClean="0"/>
            <a:t>4</a:t>
          </a:r>
          <a:r>
            <a:rPr lang="zh-CN" altLang="en-US" dirty="0" smtClean="0"/>
            <a:t> 其他</a:t>
          </a:r>
          <a:endParaRPr lang="zh-CN" altLang="en-US" dirty="0"/>
        </a:p>
      </dgm:t>
    </dgm:pt>
    <dgm:pt modelId="{9D6502C9-CEB0-41E9-97E4-FAC19A496FE7}" type="parTrans" cxnId="{EFCDDFE0-4F27-4CBD-8D61-F71A8916E734}">
      <dgm:prSet/>
      <dgm:spPr/>
      <dgm:t>
        <a:bodyPr/>
        <a:lstStyle/>
        <a:p>
          <a:endParaRPr lang="zh-CN" altLang="en-US"/>
        </a:p>
      </dgm:t>
    </dgm:pt>
    <dgm:pt modelId="{B555AE9F-CEC2-45DC-96A9-A3630798D02D}" type="sibTrans" cxnId="{EFCDDFE0-4F27-4CBD-8D61-F71A8916E734}">
      <dgm:prSet/>
      <dgm:spPr/>
      <dgm:t>
        <a:bodyPr/>
        <a:lstStyle/>
        <a:p>
          <a:endParaRPr lang="zh-CN" altLang="en-US"/>
        </a:p>
      </dgm:t>
    </dgm:pt>
    <dgm:pt modelId="{697882FB-B504-4972-834E-250FC255A5DF}" type="pres">
      <dgm:prSet presAssocID="{D026A11F-510A-4451-AE9D-73D8CE0DD897}" presName="linear" presStyleCnt="0">
        <dgm:presLayoutVars>
          <dgm:dir/>
          <dgm:animLvl val="lvl"/>
          <dgm:resizeHandles val="exact"/>
        </dgm:presLayoutVars>
      </dgm:prSet>
      <dgm:spPr/>
      <dgm:t>
        <a:bodyPr/>
        <a:lstStyle/>
        <a:p>
          <a:endParaRPr lang="zh-CN" altLang="en-US"/>
        </a:p>
      </dgm:t>
    </dgm:pt>
    <dgm:pt modelId="{DBBD3E8F-CB6F-4CFB-944A-24D77B0195DE}" type="pres">
      <dgm:prSet presAssocID="{01D34F4F-C2D0-4CBC-B6F4-8C89E10E43BD}" presName="parentLin" presStyleCnt="0"/>
      <dgm:spPr/>
    </dgm:pt>
    <dgm:pt modelId="{D1396CCA-7DE0-4814-9420-65684508DFCE}" type="pres">
      <dgm:prSet presAssocID="{01D34F4F-C2D0-4CBC-B6F4-8C89E10E43BD}" presName="parentLeftMargin" presStyleLbl="node1" presStyleIdx="0" presStyleCnt="4"/>
      <dgm:spPr/>
      <dgm:t>
        <a:bodyPr/>
        <a:lstStyle/>
        <a:p>
          <a:endParaRPr lang="zh-CN" altLang="en-US"/>
        </a:p>
      </dgm:t>
    </dgm:pt>
    <dgm:pt modelId="{895B6F41-8A2B-4F5B-90CB-CCA29F7D6655}" type="pres">
      <dgm:prSet presAssocID="{01D34F4F-C2D0-4CBC-B6F4-8C89E10E43BD}" presName="parentText" presStyleLbl="node1" presStyleIdx="0" presStyleCnt="4">
        <dgm:presLayoutVars>
          <dgm:chMax val="0"/>
          <dgm:bulletEnabled val="1"/>
        </dgm:presLayoutVars>
      </dgm:prSet>
      <dgm:spPr/>
      <dgm:t>
        <a:bodyPr/>
        <a:lstStyle/>
        <a:p>
          <a:endParaRPr lang="zh-CN" altLang="en-US"/>
        </a:p>
      </dgm:t>
    </dgm:pt>
    <dgm:pt modelId="{1587D952-116E-407A-886A-E01CAF49058A}" type="pres">
      <dgm:prSet presAssocID="{01D34F4F-C2D0-4CBC-B6F4-8C89E10E43BD}" presName="negativeSpace" presStyleCnt="0"/>
      <dgm:spPr/>
    </dgm:pt>
    <dgm:pt modelId="{273A4C61-C3B9-411B-A871-239E5348940F}" type="pres">
      <dgm:prSet presAssocID="{01D34F4F-C2D0-4CBC-B6F4-8C89E10E43BD}" presName="childText" presStyleLbl="conFgAcc1" presStyleIdx="0" presStyleCnt="4">
        <dgm:presLayoutVars>
          <dgm:bulletEnabled val="1"/>
        </dgm:presLayoutVars>
      </dgm:prSet>
      <dgm:spPr/>
    </dgm:pt>
    <dgm:pt modelId="{53324341-593B-4FBF-8C6E-E384DC3B91CA}" type="pres">
      <dgm:prSet presAssocID="{C98E2A75-422C-4D10-BFC4-AF06F439B293}" presName="spaceBetweenRectangles" presStyleCnt="0"/>
      <dgm:spPr/>
    </dgm:pt>
    <dgm:pt modelId="{B462D974-D9D1-4D83-89BA-D1C32AE9DE6A}" type="pres">
      <dgm:prSet presAssocID="{0B525B00-B792-4FD7-93DD-6E89AFE3EA4B}" presName="parentLin" presStyleCnt="0"/>
      <dgm:spPr/>
    </dgm:pt>
    <dgm:pt modelId="{7D18B46F-4AB1-4447-A57F-010E9FABE02A}" type="pres">
      <dgm:prSet presAssocID="{0B525B00-B792-4FD7-93DD-6E89AFE3EA4B}" presName="parentLeftMargin" presStyleLbl="node1" presStyleIdx="0" presStyleCnt="4"/>
      <dgm:spPr/>
      <dgm:t>
        <a:bodyPr/>
        <a:lstStyle/>
        <a:p>
          <a:endParaRPr lang="zh-CN" altLang="en-US"/>
        </a:p>
      </dgm:t>
    </dgm:pt>
    <dgm:pt modelId="{5252E9C1-1037-440C-94CA-3291A748C1EC}" type="pres">
      <dgm:prSet presAssocID="{0B525B00-B792-4FD7-93DD-6E89AFE3EA4B}" presName="parentText" presStyleLbl="node1" presStyleIdx="1" presStyleCnt="4">
        <dgm:presLayoutVars>
          <dgm:chMax val="0"/>
          <dgm:bulletEnabled val="1"/>
        </dgm:presLayoutVars>
      </dgm:prSet>
      <dgm:spPr/>
      <dgm:t>
        <a:bodyPr/>
        <a:lstStyle/>
        <a:p>
          <a:endParaRPr lang="zh-CN" altLang="en-US"/>
        </a:p>
      </dgm:t>
    </dgm:pt>
    <dgm:pt modelId="{2763711C-35A9-4AE4-A77C-1338882915D3}" type="pres">
      <dgm:prSet presAssocID="{0B525B00-B792-4FD7-93DD-6E89AFE3EA4B}" presName="negativeSpace" presStyleCnt="0"/>
      <dgm:spPr/>
    </dgm:pt>
    <dgm:pt modelId="{41E2FB31-099C-46D7-ACC6-2660D0C8C031}" type="pres">
      <dgm:prSet presAssocID="{0B525B00-B792-4FD7-93DD-6E89AFE3EA4B}" presName="childText" presStyleLbl="conFgAcc1" presStyleIdx="1" presStyleCnt="4">
        <dgm:presLayoutVars>
          <dgm:bulletEnabled val="1"/>
        </dgm:presLayoutVars>
      </dgm:prSet>
      <dgm:spPr/>
    </dgm:pt>
    <dgm:pt modelId="{08417FCB-ED2E-4C05-9756-6AD0C943603B}" type="pres">
      <dgm:prSet presAssocID="{05F1E1ED-FF7D-4A83-BA5D-C05A2731D1DF}" presName="spaceBetweenRectangles" presStyleCnt="0"/>
      <dgm:spPr/>
    </dgm:pt>
    <dgm:pt modelId="{347938F4-B906-4551-AD7C-88419F71BAA1}" type="pres">
      <dgm:prSet presAssocID="{850BC55F-1848-452B-A573-C8C976D8351A}" presName="parentLin" presStyleCnt="0"/>
      <dgm:spPr/>
    </dgm:pt>
    <dgm:pt modelId="{E40BC25A-AA3A-4DE0-A67E-BE3B669E93A8}" type="pres">
      <dgm:prSet presAssocID="{850BC55F-1848-452B-A573-C8C976D8351A}" presName="parentLeftMargin" presStyleLbl="node1" presStyleIdx="1" presStyleCnt="4"/>
      <dgm:spPr/>
      <dgm:t>
        <a:bodyPr/>
        <a:lstStyle/>
        <a:p>
          <a:endParaRPr lang="zh-CN" altLang="en-US"/>
        </a:p>
      </dgm:t>
    </dgm:pt>
    <dgm:pt modelId="{2445B330-4F76-424A-933C-4938D1FA7B37}" type="pres">
      <dgm:prSet presAssocID="{850BC55F-1848-452B-A573-C8C976D8351A}" presName="parentText" presStyleLbl="node1" presStyleIdx="2" presStyleCnt="4">
        <dgm:presLayoutVars>
          <dgm:chMax val="0"/>
          <dgm:bulletEnabled val="1"/>
        </dgm:presLayoutVars>
      </dgm:prSet>
      <dgm:spPr/>
      <dgm:t>
        <a:bodyPr/>
        <a:lstStyle/>
        <a:p>
          <a:endParaRPr lang="zh-CN" altLang="en-US"/>
        </a:p>
      </dgm:t>
    </dgm:pt>
    <dgm:pt modelId="{839431C2-F2BC-4496-AFE5-FD825D09DE2D}" type="pres">
      <dgm:prSet presAssocID="{850BC55F-1848-452B-A573-C8C976D8351A}" presName="negativeSpace" presStyleCnt="0"/>
      <dgm:spPr/>
    </dgm:pt>
    <dgm:pt modelId="{E0950CF5-647A-412B-A17B-ACD0E4B1658D}" type="pres">
      <dgm:prSet presAssocID="{850BC55F-1848-452B-A573-C8C976D8351A}" presName="childText" presStyleLbl="conFgAcc1" presStyleIdx="2" presStyleCnt="4">
        <dgm:presLayoutVars>
          <dgm:bulletEnabled val="1"/>
        </dgm:presLayoutVars>
      </dgm:prSet>
      <dgm:spPr/>
    </dgm:pt>
    <dgm:pt modelId="{FE84B01D-AA2A-4F21-8BB6-8AFA84FD7FAD}" type="pres">
      <dgm:prSet presAssocID="{8D8E6368-8C5D-46CE-A331-11B47171F397}" presName="spaceBetweenRectangles" presStyleCnt="0"/>
      <dgm:spPr/>
    </dgm:pt>
    <dgm:pt modelId="{2E25B49E-C983-4810-8E83-4102BF54A814}" type="pres">
      <dgm:prSet presAssocID="{49113B82-F29F-47AD-B48B-B9338ABD3004}" presName="parentLin" presStyleCnt="0"/>
      <dgm:spPr/>
    </dgm:pt>
    <dgm:pt modelId="{9ED9332D-9679-40DE-B75F-ABF5E0928842}" type="pres">
      <dgm:prSet presAssocID="{49113B82-F29F-47AD-B48B-B9338ABD3004}" presName="parentLeftMargin" presStyleLbl="node1" presStyleIdx="2" presStyleCnt="4"/>
      <dgm:spPr/>
      <dgm:t>
        <a:bodyPr/>
        <a:lstStyle/>
        <a:p>
          <a:endParaRPr lang="zh-CN" altLang="en-US"/>
        </a:p>
      </dgm:t>
    </dgm:pt>
    <dgm:pt modelId="{57946ACF-EAF8-4E31-B7EC-71D21C00B7D3}" type="pres">
      <dgm:prSet presAssocID="{49113B82-F29F-47AD-B48B-B9338ABD3004}" presName="parentText" presStyleLbl="node1" presStyleIdx="3" presStyleCnt="4">
        <dgm:presLayoutVars>
          <dgm:chMax val="0"/>
          <dgm:bulletEnabled val="1"/>
        </dgm:presLayoutVars>
      </dgm:prSet>
      <dgm:spPr/>
      <dgm:t>
        <a:bodyPr/>
        <a:lstStyle/>
        <a:p>
          <a:endParaRPr lang="zh-CN" altLang="en-US"/>
        </a:p>
      </dgm:t>
    </dgm:pt>
    <dgm:pt modelId="{1D1FD728-D6A9-45F6-A604-FBE2C8DE8099}" type="pres">
      <dgm:prSet presAssocID="{49113B82-F29F-47AD-B48B-B9338ABD3004}" presName="negativeSpace" presStyleCnt="0"/>
      <dgm:spPr/>
    </dgm:pt>
    <dgm:pt modelId="{01C792BF-6AAC-4032-8C79-8E40D8A3C79A}" type="pres">
      <dgm:prSet presAssocID="{49113B82-F29F-47AD-B48B-B9338ABD3004}" presName="childText" presStyleLbl="conFgAcc1" presStyleIdx="3" presStyleCnt="4">
        <dgm:presLayoutVars>
          <dgm:bulletEnabled val="1"/>
        </dgm:presLayoutVars>
      </dgm:prSet>
      <dgm:spPr/>
    </dgm:pt>
  </dgm:ptLst>
  <dgm:cxnLst>
    <dgm:cxn modelId="{EFCDDFE0-4F27-4CBD-8D61-F71A8916E734}" srcId="{D026A11F-510A-4451-AE9D-73D8CE0DD897}" destId="{49113B82-F29F-47AD-B48B-B9338ABD3004}" srcOrd="3" destOrd="0" parTransId="{9D6502C9-CEB0-41E9-97E4-FAC19A496FE7}" sibTransId="{B555AE9F-CEC2-45DC-96A9-A3630798D02D}"/>
    <dgm:cxn modelId="{4BE366B2-440C-40F7-8D44-05E06ABB852F}" type="presOf" srcId="{850BC55F-1848-452B-A573-C8C976D8351A}" destId="{E40BC25A-AA3A-4DE0-A67E-BE3B669E93A8}" srcOrd="0" destOrd="0" presId="urn:microsoft.com/office/officeart/2005/8/layout/list1"/>
    <dgm:cxn modelId="{C1EFF4BB-BB74-43E1-B43B-B86CCF91BB88}" type="presOf" srcId="{0B525B00-B792-4FD7-93DD-6E89AFE3EA4B}" destId="{5252E9C1-1037-440C-94CA-3291A748C1EC}" srcOrd="1" destOrd="0" presId="urn:microsoft.com/office/officeart/2005/8/layout/list1"/>
    <dgm:cxn modelId="{86CC0ACE-2C1F-45F6-86CC-A8E1F834CC9C}" type="presOf" srcId="{850BC55F-1848-452B-A573-C8C976D8351A}" destId="{2445B330-4F76-424A-933C-4938D1FA7B37}" srcOrd="1" destOrd="0" presId="urn:microsoft.com/office/officeart/2005/8/layout/list1"/>
    <dgm:cxn modelId="{58F3DC97-62C9-4E5D-8908-9840B836D826}" type="presOf" srcId="{01D34F4F-C2D0-4CBC-B6F4-8C89E10E43BD}" destId="{D1396CCA-7DE0-4814-9420-65684508DFCE}" srcOrd="0" destOrd="0" presId="urn:microsoft.com/office/officeart/2005/8/layout/list1"/>
    <dgm:cxn modelId="{F846A70A-5EC3-436C-8E79-7F5BE21C9602}" type="presOf" srcId="{D026A11F-510A-4451-AE9D-73D8CE0DD897}" destId="{697882FB-B504-4972-834E-250FC255A5DF}" srcOrd="0" destOrd="0" presId="urn:microsoft.com/office/officeart/2005/8/layout/list1"/>
    <dgm:cxn modelId="{FB34A4C3-9601-4AC5-B2B1-FB5A8E752D62}" srcId="{D026A11F-510A-4451-AE9D-73D8CE0DD897}" destId="{850BC55F-1848-452B-A573-C8C976D8351A}" srcOrd="2" destOrd="0" parTransId="{8BCBD854-D9A8-4FDE-A3C6-C95AB4B4942F}" sibTransId="{8D8E6368-8C5D-46CE-A331-11B47171F397}"/>
    <dgm:cxn modelId="{4FA43760-C20F-4CF4-A2AF-987764EEDC66}" type="presOf" srcId="{49113B82-F29F-47AD-B48B-B9338ABD3004}" destId="{57946ACF-EAF8-4E31-B7EC-71D21C00B7D3}" srcOrd="1" destOrd="0" presId="urn:microsoft.com/office/officeart/2005/8/layout/list1"/>
    <dgm:cxn modelId="{DC373CA5-0E36-4810-BCE9-5E816E014F41}" type="presOf" srcId="{01D34F4F-C2D0-4CBC-B6F4-8C89E10E43BD}" destId="{895B6F41-8A2B-4F5B-90CB-CCA29F7D6655}" srcOrd="1" destOrd="0" presId="urn:microsoft.com/office/officeart/2005/8/layout/list1"/>
    <dgm:cxn modelId="{CAB827BB-A2F4-41A3-B252-1C6D38707620}" type="presOf" srcId="{0B525B00-B792-4FD7-93DD-6E89AFE3EA4B}" destId="{7D18B46F-4AB1-4447-A57F-010E9FABE02A}" srcOrd="0" destOrd="0" presId="urn:microsoft.com/office/officeart/2005/8/layout/list1"/>
    <dgm:cxn modelId="{F358838B-A516-4A6D-B119-381928B6E4A1}" srcId="{D026A11F-510A-4451-AE9D-73D8CE0DD897}" destId="{0B525B00-B792-4FD7-93DD-6E89AFE3EA4B}" srcOrd="1" destOrd="0" parTransId="{D3383D7D-7D5C-474A-92DE-95A18303AE35}" sibTransId="{05F1E1ED-FF7D-4A83-BA5D-C05A2731D1DF}"/>
    <dgm:cxn modelId="{4E9659A1-1936-4336-8C37-70903955D4A7}" type="presOf" srcId="{49113B82-F29F-47AD-B48B-B9338ABD3004}" destId="{9ED9332D-9679-40DE-B75F-ABF5E0928842}" srcOrd="0" destOrd="0" presId="urn:microsoft.com/office/officeart/2005/8/layout/list1"/>
    <dgm:cxn modelId="{270CEC26-539F-46D2-9EE0-038DFB179F38}" srcId="{D026A11F-510A-4451-AE9D-73D8CE0DD897}" destId="{01D34F4F-C2D0-4CBC-B6F4-8C89E10E43BD}" srcOrd="0" destOrd="0" parTransId="{64D85FEA-1DD7-4A0F-83C3-4099CBFA2952}" sibTransId="{C98E2A75-422C-4D10-BFC4-AF06F439B293}"/>
    <dgm:cxn modelId="{F1FD1BB7-DB4E-495E-AA0D-6493190078C7}" type="presParOf" srcId="{697882FB-B504-4972-834E-250FC255A5DF}" destId="{DBBD3E8F-CB6F-4CFB-944A-24D77B0195DE}" srcOrd="0" destOrd="0" presId="urn:microsoft.com/office/officeart/2005/8/layout/list1"/>
    <dgm:cxn modelId="{4CBCFA0F-33C5-4B97-814E-E93CA4B65F3A}" type="presParOf" srcId="{DBBD3E8F-CB6F-4CFB-944A-24D77B0195DE}" destId="{D1396CCA-7DE0-4814-9420-65684508DFCE}" srcOrd="0" destOrd="0" presId="urn:microsoft.com/office/officeart/2005/8/layout/list1"/>
    <dgm:cxn modelId="{9CEFB371-5FE6-4212-AC7F-798EDBF7A0D2}" type="presParOf" srcId="{DBBD3E8F-CB6F-4CFB-944A-24D77B0195DE}" destId="{895B6F41-8A2B-4F5B-90CB-CCA29F7D6655}" srcOrd="1" destOrd="0" presId="urn:microsoft.com/office/officeart/2005/8/layout/list1"/>
    <dgm:cxn modelId="{290CCD48-AA87-412F-896C-3EF204619B7D}" type="presParOf" srcId="{697882FB-B504-4972-834E-250FC255A5DF}" destId="{1587D952-116E-407A-886A-E01CAF49058A}" srcOrd="1" destOrd="0" presId="urn:microsoft.com/office/officeart/2005/8/layout/list1"/>
    <dgm:cxn modelId="{2AC85EE0-6420-4A37-8DB6-F247D03BE43D}" type="presParOf" srcId="{697882FB-B504-4972-834E-250FC255A5DF}" destId="{273A4C61-C3B9-411B-A871-239E5348940F}" srcOrd="2" destOrd="0" presId="urn:microsoft.com/office/officeart/2005/8/layout/list1"/>
    <dgm:cxn modelId="{9AD46F82-7140-4A64-B68D-8B9E16BF93A8}" type="presParOf" srcId="{697882FB-B504-4972-834E-250FC255A5DF}" destId="{53324341-593B-4FBF-8C6E-E384DC3B91CA}" srcOrd="3" destOrd="0" presId="urn:microsoft.com/office/officeart/2005/8/layout/list1"/>
    <dgm:cxn modelId="{0A468BF8-43D5-4399-A04B-E2ED3514D258}" type="presParOf" srcId="{697882FB-B504-4972-834E-250FC255A5DF}" destId="{B462D974-D9D1-4D83-89BA-D1C32AE9DE6A}" srcOrd="4" destOrd="0" presId="urn:microsoft.com/office/officeart/2005/8/layout/list1"/>
    <dgm:cxn modelId="{6B3BBCE2-88E6-4F94-A22B-6C8D7CACCB7C}" type="presParOf" srcId="{B462D974-D9D1-4D83-89BA-D1C32AE9DE6A}" destId="{7D18B46F-4AB1-4447-A57F-010E9FABE02A}" srcOrd="0" destOrd="0" presId="urn:microsoft.com/office/officeart/2005/8/layout/list1"/>
    <dgm:cxn modelId="{E0C601B8-E747-49D9-A4C6-23D1BEDB99F9}" type="presParOf" srcId="{B462D974-D9D1-4D83-89BA-D1C32AE9DE6A}" destId="{5252E9C1-1037-440C-94CA-3291A748C1EC}" srcOrd="1" destOrd="0" presId="urn:microsoft.com/office/officeart/2005/8/layout/list1"/>
    <dgm:cxn modelId="{41D87D63-21E3-45FC-917A-48EB0B727EEC}" type="presParOf" srcId="{697882FB-B504-4972-834E-250FC255A5DF}" destId="{2763711C-35A9-4AE4-A77C-1338882915D3}" srcOrd="5" destOrd="0" presId="urn:microsoft.com/office/officeart/2005/8/layout/list1"/>
    <dgm:cxn modelId="{82CC236E-DC56-4B48-A231-F74489BACD16}" type="presParOf" srcId="{697882FB-B504-4972-834E-250FC255A5DF}" destId="{41E2FB31-099C-46D7-ACC6-2660D0C8C031}" srcOrd="6" destOrd="0" presId="urn:microsoft.com/office/officeart/2005/8/layout/list1"/>
    <dgm:cxn modelId="{CE37E598-FC5E-486E-894B-CC5EB15E0311}" type="presParOf" srcId="{697882FB-B504-4972-834E-250FC255A5DF}" destId="{08417FCB-ED2E-4C05-9756-6AD0C943603B}" srcOrd="7" destOrd="0" presId="urn:microsoft.com/office/officeart/2005/8/layout/list1"/>
    <dgm:cxn modelId="{61D38C7B-7B5C-4795-B019-837E3D7B7A7D}" type="presParOf" srcId="{697882FB-B504-4972-834E-250FC255A5DF}" destId="{347938F4-B906-4551-AD7C-88419F71BAA1}" srcOrd="8" destOrd="0" presId="urn:microsoft.com/office/officeart/2005/8/layout/list1"/>
    <dgm:cxn modelId="{8AA4CCA3-F68D-4435-A37F-C803FA56A71B}" type="presParOf" srcId="{347938F4-B906-4551-AD7C-88419F71BAA1}" destId="{E40BC25A-AA3A-4DE0-A67E-BE3B669E93A8}" srcOrd="0" destOrd="0" presId="urn:microsoft.com/office/officeart/2005/8/layout/list1"/>
    <dgm:cxn modelId="{07F69694-24A9-4EF5-948D-540B7A479FD5}" type="presParOf" srcId="{347938F4-B906-4551-AD7C-88419F71BAA1}" destId="{2445B330-4F76-424A-933C-4938D1FA7B37}" srcOrd="1" destOrd="0" presId="urn:microsoft.com/office/officeart/2005/8/layout/list1"/>
    <dgm:cxn modelId="{A3E35FAB-2174-4688-8DDD-1084D22DF8F5}" type="presParOf" srcId="{697882FB-B504-4972-834E-250FC255A5DF}" destId="{839431C2-F2BC-4496-AFE5-FD825D09DE2D}" srcOrd="9" destOrd="0" presId="urn:microsoft.com/office/officeart/2005/8/layout/list1"/>
    <dgm:cxn modelId="{54BA6D86-C75C-4B2C-B8AD-9C2FF5738BA1}" type="presParOf" srcId="{697882FB-B504-4972-834E-250FC255A5DF}" destId="{E0950CF5-647A-412B-A17B-ACD0E4B1658D}" srcOrd="10" destOrd="0" presId="urn:microsoft.com/office/officeart/2005/8/layout/list1"/>
    <dgm:cxn modelId="{D3DC7B29-4AC3-4055-A5C8-C13080118F79}" type="presParOf" srcId="{697882FB-B504-4972-834E-250FC255A5DF}" destId="{FE84B01D-AA2A-4F21-8BB6-8AFA84FD7FAD}" srcOrd="11" destOrd="0" presId="urn:microsoft.com/office/officeart/2005/8/layout/list1"/>
    <dgm:cxn modelId="{1F34E932-7344-480D-91D2-1153F828F169}" type="presParOf" srcId="{697882FB-B504-4972-834E-250FC255A5DF}" destId="{2E25B49E-C983-4810-8E83-4102BF54A814}" srcOrd="12" destOrd="0" presId="urn:microsoft.com/office/officeart/2005/8/layout/list1"/>
    <dgm:cxn modelId="{6DB4EFA1-10A5-4296-92E2-4BEF1E2CA774}" type="presParOf" srcId="{2E25B49E-C983-4810-8E83-4102BF54A814}" destId="{9ED9332D-9679-40DE-B75F-ABF5E0928842}" srcOrd="0" destOrd="0" presId="urn:microsoft.com/office/officeart/2005/8/layout/list1"/>
    <dgm:cxn modelId="{A264E836-DB2A-4A3C-B76B-11364CA64DAF}" type="presParOf" srcId="{2E25B49E-C983-4810-8E83-4102BF54A814}" destId="{57946ACF-EAF8-4E31-B7EC-71D21C00B7D3}" srcOrd="1" destOrd="0" presId="urn:microsoft.com/office/officeart/2005/8/layout/list1"/>
    <dgm:cxn modelId="{AA2F6AEE-C529-448A-BEF3-EC5EE5200515}" type="presParOf" srcId="{697882FB-B504-4972-834E-250FC255A5DF}" destId="{1D1FD728-D6A9-45F6-A604-FBE2C8DE8099}" srcOrd="13" destOrd="0" presId="urn:microsoft.com/office/officeart/2005/8/layout/list1"/>
    <dgm:cxn modelId="{F0FB2BFD-E803-46B8-A845-F90027C8BFEC}" type="presParOf" srcId="{697882FB-B504-4972-834E-250FC255A5DF}" destId="{01C792BF-6AAC-4032-8C79-8E40D8A3C79A}"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9BBA02-6DE7-42EA-90E0-CC91F66CEC89}" type="doc">
      <dgm:prSet loTypeId="urn:microsoft.com/office/officeart/2005/8/layout/chevron2" loCatId="process" qsTypeId="urn:microsoft.com/office/officeart/2005/8/quickstyle/simple1#1" qsCatId="simple" csTypeId="urn:microsoft.com/office/officeart/2005/8/colors/colorful5" csCatId="colorful" phldr="1"/>
      <dgm:spPr/>
      <dgm:t>
        <a:bodyPr/>
        <a:lstStyle/>
        <a:p>
          <a:endParaRPr lang="zh-CN" altLang="en-US"/>
        </a:p>
      </dgm:t>
    </dgm:pt>
    <dgm:pt modelId="{33BF3B03-4BA4-4E57-A82E-5F74731F1346}">
      <dgm:prSet phldrT="[文本]" custT="1"/>
      <dgm:spPr/>
      <dgm:t>
        <a:bodyPr/>
        <a:lstStyle/>
        <a:p>
          <a:r>
            <a:rPr lang="en-US" altLang="zh-CN" sz="2400" b="0" dirty="0" smtClean="0">
              <a:solidFill>
                <a:schemeClr val="bg1">
                  <a:lumMod val="65000"/>
                </a:schemeClr>
              </a:solidFill>
              <a:latin typeface="黑体" pitchFamily="2" charset="-122"/>
              <a:ea typeface="黑体" pitchFamily="2" charset="-122"/>
            </a:rPr>
            <a:t>ESI</a:t>
          </a:r>
          <a:r>
            <a:rPr lang="zh-CN" altLang="en-US" sz="2400" b="0" dirty="0" smtClean="0">
              <a:solidFill>
                <a:schemeClr val="bg1">
                  <a:lumMod val="65000"/>
                </a:schemeClr>
              </a:solidFill>
              <a:latin typeface="黑体" pitchFamily="2" charset="-122"/>
              <a:ea typeface="黑体" pitchFamily="2" charset="-122"/>
            </a:rPr>
            <a:t>数据库简介</a:t>
          </a:r>
          <a:endParaRPr lang="zh-CN" altLang="en-US" sz="2400" b="0" dirty="0">
            <a:solidFill>
              <a:schemeClr val="bg1">
                <a:lumMod val="65000"/>
              </a:schemeClr>
            </a:solidFill>
            <a:latin typeface="黑体" pitchFamily="2" charset="-122"/>
            <a:ea typeface="黑体" pitchFamily="2" charset="-122"/>
          </a:endParaRPr>
        </a:p>
      </dgm:t>
    </dgm:pt>
    <dgm:pt modelId="{255399AF-AC94-4310-A620-C6DD8B4CBEDA}" type="par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C95A96C7-ED72-4A3C-BCA0-26EDA59AC480}" type="sibTrans" cxnId="{6051EF63-3FC6-4E0B-973D-995DC33FE4A9}">
      <dgm:prSet/>
      <dgm:spPr/>
      <dgm:t>
        <a:bodyPr/>
        <a:lstStyle/>
        <a:p>
          <a:endParaRPr lang="zh-CN" altLang="en-US" sz="2400" b="0">
            <a:solidFill>
              <a:schemeClr val="tx1"/>
            </a:solidFill>
            <a:latin typeface="黑体" pitchFamily="2" charset="-122"/>
            <a:ea typeface="黑体" pitchFamily="2" charset="-122"/>
          </a:endParaRPr>
        </a:p>
      </dgm:t>
    </dgm:pt>
    <dgm:pt modelId="{9E5BAF3C-054D-4B63-BEED-D2ADD9F16C9A}">
      <dgm:prSet phldrT="[文本]" custT="1"/>
      <dgm:spPr/>
      <dgm:t>
        <a:bodyPr/>
        <a:lstStyle/>
        <a:p>
          <a:r>
            <a:rPr lang="en-US" altLang="zh-CN" sz="2400" b="0" dirty="0" smtClean="0">
              <a:solidFill>
                <a:schemeClr val="tx1"/>
              </a:solidFill>
              <a:latin typeface="黑体" pitchFamily="2" charset="-122"/>
              <a:ea typeface="黑体" pitchFamily="2" charset="-122"/>
            </a:rPr>
            <a:t>2</a:t>
          </a:r>
          <a:endParaRPr lang="zh-CN" altLang="en-US" sz="2400" b="0" dirty="0">
            <a:solidFill>
              <a:schemeClr val="tx1"/>
            </a:solidFill>
            <a:latin typeface="黑体" pitchFamily="2" charset="-122"/>
            <a:ea typeface="黑体" pitchFamily="2" charset="-122"/>
          </a:endParaRPr>
        </a:p>
      </dgm:t>
    </dgm:pt>
    <dgm:pt modelId="{5A2456CF-E180-4D6F-B175-263B6141AD9D}" type="par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E9A5FEA3-3A26-4070-91FB-71707F68EC85}" type="sibTrans" cxnId="{9A5FAF54-D40D-48CA-B35A-C91F0A2935E2}">
      <dgm:prSet/>
      <dgm:spPr/>
      <dgm:t>
        <a:bodyPr/>
        <a:lstStyle/>
        <a:p>
          <a:endParaRPr lang="zh-CN" altLang="en-US" sz="2400" b="0">
            <a:solidFill>
              <a:schemeClr val="tx1"/>
            </a:solidFill>
            <a:latin typeface="黑体" pitchFamily="2" charset="-122"/>
            <a:ea typeface="黑体" pitchFamily="2" charset="-122"/>
          </a:endParaRPr>
        </a:p>
      </dgm:t>
    </dgm:pt>
    <dgm:pt modelId="{BBEAC275-6A9F-4EB5-8441-1BF51DF337C6}">
      <dgm:prSet phldrT="[文本]" custT="1"/>
      <dgm:spPr/>
      <dgm:t>
        <a:bodyPr/>
        <a:lstStyle/>
        <a:p>
          <a:r>
            <a:rPr lang="zh-CN" altLang="en-US" sz="2400" b="0" dirty="0" smtClean="0">
              <a:solidFill>
                <a:schemeClr val="bg1">
                  <a:lumMod val="65000"/>
                </a:schemeClr>
              </a:solidFill>
              <a:latin typeface="黑体" pitchFamily="2" charset="-122"/>
              <a:ea typeface="黑体" pitchFamily="2" charset="-122"/>
            </a:rPr>
            <a:t>基准值与阈值介绍</a:t>
          </a:r>
          <a:endParaRPr lang="zh-CN" altLang="en-US" sz="2400" b="0" dirty="0">
            <a:solidFill>
              <a:schemeClr val="bg1">
                <a:lumMod val="65000"/>
              </a:schemeClr>
            </a:solidFill>
            <a:latin typeface="黑体" pitchFamily="2" charset="-122"/>
            <a:ea typeface="黑体" pitchFamily="2" charset="-122"/>
          </a:endParaRPr>
        </a:p>
      </dgm:t>
    </dgm:pt>
    <dgm:pt modelId="{574EDCEB-EDA4-4E88-A45A-5091D3ABD192}" type="par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CC7D211E-3EB6-40B8-89BD-2E7191327277}" type="sibTrans" cxnId="{911C6DA6-7053-40CE-BA42-BEABEA48F62C}">
      <dgm:prSet/>
      <dgm:spPr/>
      <dgm:t>
        <a:bodyPr/>
        <a:lstStyle/>
        <a:p>
          <a:endParaRPr lang="zh-CN" altLang="en-US" sz="2400" b="0">
            <a:solidFill>
              <a:schemeClr val="tx1"/>
            </a:solidFill>
            <a:latin typeface="黑体" pitchFamily="2" charset="-122"/>
            <a:ea typeface="黑体" pitchFamily="2" charset="-122"/>
          </a:endParaRPr>
        </a:p>
      </dgm:t>
    </dgm:pt>
    <dgm:pt modelId="{04DA9125-422C-4DBB-87D0-E2997E268419}">
      <dgm:prSet phldrT="[文本]" custT="1"/>
      <dgm:spPr/>
      <dgm:t>
        <a:bodyPr/>
        <a:lstStyle/>
        <a:p>
          <a:r>
            <a:rPr lang="en-US" altLang="zh-CN" sz="2400" b="0" dirty="0" smtClean="0">
              <a:solidFill>
                <a:schemeClr val="tx1"/>
              </a:solidFill>
              <a:latin typeface="黑体" pitchFamily="2" charset="-122"/>
              <a:ea typeface="黑体" pitchFamily="2" charset="-122"/>
            </a:rPr>
            <a:t>3</a:t>
          </a:r>
          <a:endParaRPr lang="zh-CN" altLang="en-US" sz="2400" b="0" dirty="0">
            <a:solidFill>
              <a:schemeClr val="tx1"/>
            </a:solidFill>
            <a:latin typeface="黑体" pitchFamily="2" charset="-122"/>
            <a:ea typeface="黑体" pitchFamily="2" charset="-122"/>
          </a:endParaRPr>
        </a:p>
      </dgm:t>
    </dgm:pt>
    <dgm:pt modelId="{5BBE7787-8888-4463-8800-254AE7337A42}" type="par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BE131DDB-203C-4172-BA18-DADA2362819A}" type="sibTrans" cxnId="{F9AA3969-3D3A-4C6D-8C6D-595FE1307D1F}">
      <dgm:prSet/>
      <dgm:spPr/>
      <dgm:t>
        <a:bodyPr/>
        <a:lstStyle/>
        <a:p>
          <a:endParaRPr lang="zh-CN" altLang="en-US" sz="2400" b="0">
            <a:solidFill>
              <a:schemeClr val="tx1"/>
            </a:solidFill>
            <a:latin typeface="黑体" pitchFamily="2" charset="-122"/>
            <a:ea typeface="黑体" pitchFamily="2" charset="-122"/>
          </a:endParaRPr>
        </a:p>
      </dgm:t>
    </dgm:pt>
    <dgm:pt modelId="{647F2580-1A26-447A-858E-F63745A944E5}">
      <dgm:prSet phldrT="[文本]" custT="1"/>
      <dgm:spPr/>
      <dgm:t>
        <a:bodyPr/>
        <a:lstStyle/>
        <a:p>
          <a:r>
            <a:rPr lang="en-US" altLang="zh-CN" sz="2400" b="0" dirty="0" smtClean="0">
              <a:solidFill>
                <a:schemeClr val="bg1">
                  <a:lumMod val="65000"/>
                </a:schemeClr>
              </a:solidFill>
              <a:latin typeface="黑体" pitchFamily="2" charset="-122"/>
              <a:ea typeface="黑体" pitchFamily="2" charset="-122"/>
            </a:rPr>
            <a:t>ESI</a:t>
          </a:r>
          <a:r>
            <a:rPr lang="zh-CN" altLang="en-US" sz="2400" b="0" dirty="0" smtClean="0">
              <a:solidFill>
                <a:schemeClr val="bg1">
                  <a:lumMod val="65000"/>
                </a:schemeClr>
              </a:solidFill>
              <a:latin typeface="黑体" pitchFamily="2" charset="-122"/>
              <a:ea typeface="黑体" pitchFamily="2" charset="-122"/>
            </a:rPr>
            <a:t>的主要功能及检索介绍</a:t>
          </a:r>
          <a:endParaRPr lang="zh-CN" altLang="en-US" sz="2400" b="0" dirty="0">
            <a:solidFill>
              <a:schemeClr val="bg1">
                <a:lumMod val="65000"/>
              </a:schemeClr>
            </a:solidFill>
            <a:latin typeface="黑体" pitchFamily="2" charset="-122"/>
            <a:ea typeface="黑体" pitchFamily="2" charset="-122"/>
          </a:endParaRPr>
        </a:p>
      </dgm:t>
    </dgm:pt>
    <dgm:pt modelId="{19A1833D-16AD-454F-8521-9328222937CD}" type="par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52DC361B-01B6-4287-93E2-6E16F2427A95}" type="sibTrans" cxnId="{656B36CE-3BB0-44A5-958C-64317C04C446}">
      <dgm:prSet/>
      <dgm:spPr/>
      <dgm:t>
        <a:bodyPr/>
        <a:lstStyle/>
        <a:p>
          <a:endParaRPr lang="zh-CN" altLang="en-US" sz="2400" b="0">
            <a:solidFill>
              <a:schemeClr val="tx1"/>
            </a:solidFill>
            <a:latin typeface="黑体" pitchFamily="2" charset="-122"/>
            <a:ea typeface="黑体" pitchFamily="2" charset="-122"/>
          </a:endParaRPr>
        </a:p>
      </dgm:t>
    </dgm:pt>
    <dgm:pt modelId="{C5CBA9FC-99E6-4ED5-B576-723FCF717739}">
      <dgm:prSet custT="1"/>
      <dgm:spPr/>
      <dgm:t>
        <a:bodyPr/>
        <a:lstStyle/>
        <a:p>
          <a:r>
            <a:rPr lang="zh-CN" altLang="en-US" sz="2400" b="0" dirty="0" smtClean="0">
              <a:solidFill>
                <a:schemeClr val="tx1"/>
              </a:solidFill>
              <a:latin typeface="黑体" pitchFamily="2" charset="-122"/>
              <a:ea typeface="黑体" pitchFamily="2" charset="-122"/>
            </a:rPr>
            <a:t>结束语</a:t>
          </a:r>
          <a:endParaRPr lang="zh-CN" altLang="en-US" sz="2400" b="0" dirty="0">
            <a:solidFill>
              <a:schemeClr val="tx1"/>
            </a:solidFill>
            <a:latin typeface="黑体" pitchFamily="2" charset="-122"/>
            <a:ea typeface="黑体" pitchFamily="2" charset="-122"/>
          </a:endParaRPr>
        </a:p>
      </dgm:t>
    </dgm:pt>
    <dgm:pt modelId="{A82F3FA8-E359-4977-BF8E-DB13A2D7D113}" type="par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F9C5FF37-12AB-4265-9BF8-6BC01F68D45E}" type="sibTrans" cxnId="{E0EC568A-7290-4A1C-909A-B42097322390}">
      <dgm:prSet/>
      <dgm:spPr/>
      <dgm:t>
        <a:bodyPr/>
        <a:lstStyle/>
        <a:p>
          <a:endParaRPr lang="zh-CN" altLang="en-US" sz="2400" b="0">
            <a:solidFill>
              <a:schemeClr val="tx1"/>
            </a:solidFill>
            <a:latin typeface="黑体" pitchFamily="2" charset="-122"/>
            <a:ea typeface="黑体" pitchFamily="2" charset="-122"/>
          </a:endParaRPr>
        </a:p>
      </dgm:t>
    </dgm:pt>
    <dgm:pt modelId="{514232A7-F8AD-4453-8B39-61DDA58451B4}">
      <dgm:prSet phldrT="[文本]" custT="1"/>
      <dgm:spPr/>
      <dgm:t>
        <a:bodyPr/>
        <a:lstStyle/>
        <a:p>
          <a:r>
            <a:rPr lang="en-US" altLang="zh-CN" sz="2400" b="0" dirty="0" smtClean="0">
              <a:solidFill>
                <a:schemeClr val="tx1"/>
              </a:solidFill>
              <a:latin typeface="黑体" pitchFamily="2" charset="-122"/>
              <a:ea typeface="黑体" pitchFamily="2" charset="-122"/>
            </a:rPr>
            <a:t>1</a:t>
          </a:r>
          <a:endParaRPr lang="zh-CN" altLang="en-US" sz="2400" b="0" dirty="0">
            <a:solidFill>
              <a:schemeClr val="tx1"/>
            </a:solidFill>
            <a:latin typeface="黑体" pitchFamily="2" charset="-122"/>
            <a:ea typeface="黑体" pitchFamily="2" charset="-122"/>
          </a:endParaRPr>
        </a:p>
      </dgm:t>
    </dgm:pt>
    <dgm:pt modelId="{9384D38B-98F3-4D5A-B893-280AF11D5B6D}" type="sib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3D578EA6-5591-4658-9DF8-D5E7381A9396}" type="parTrans" cxnId="{0A660104-ABC0-45EE-BCD0-5C5891ED30AA}">
      <dgm:prSet/>
      <dgm:spPr/>
      <dgm:t>
        <a:bodyPr/>
        <a:lstStyle/>
        <a:p>
          <a:endParaRPr lang="zh-CN" altLang="en-US" sz="2400" b="0">
            <a:solidFill>
              <a:schemeClr val="tx1"/>
            </a:solidFill>
            <a:latin typeface="黑体" pitchFamily="2" charset="-122"/>
            <a:ea typeface="黑体" pitchFamily="2" charset="-122"/>
          </a:endParaRPr>
        </a:p>
      </dgm:t>
    </dgm:pt>
    <dgm:pt modelId="{467B1917-8B0E-4971-A3D1-29E0979948AE}">
      <dgm:prSet custT="1"/>
      <dgm:spPr/>
      <dgm:t>
        <a:bodyPr/>
        <a:lstStyle/>
        <a:p>
          <a:r>
            <a:rPr lang="en-US" altLang="zh-CN" sz="2400" b="0" dirty="0" smtClean="0">
              <a:solidFill>
                <a:schemeClr val="tx1"/>
              </a:solidFill>
              <a:latin typeface="黑体" pitchFamily="2" charset="-122"/>
              <a:ea typeface="黑体" pitchFamily="2" charset="-122"/>
            </a:rPr>
            <a:t>4</a:t>
          </a:r>
          <a:endParaRPr lang="zh-CN" altLang="en-US" sz="2400" b="0" dirty="0">
            <a:solidFill>
              <a:schemeClr val="tx1"/>
            </a:solidFill>
            <a:latin typeface="黑体" pitchFamily="2" charset="-122"/>
            <a:ea typeface="黑体" pitchFamily="2" charset="-122"/>
          </a:endParaRPr>
        </a:p>
      </dgm:t>
    </dgm:pt>
    <dgm:pt modelId="{552B7B10-2C51-460C-A20D-701CDE2C2C06}" type="sib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7F48D83-B091-4EAA-8D8E-595CABDFE5BF}" type="parTrans" cxnId="{C885FA76-065B-4E0D-9613-480B6AE1D894}">
      <dgm:prSet/>
      <dgm:spPr/>
      <dgm:t>
        <a:bodyPr/>
        <a:lstStyle/>
        <a:p>
          <a:endParaRPr lang="zh-CN" altLang="en-US" sz="2400" b="0">
            <a:solidFill>
              <a:schemeClr val="tx1"/>
            </a:solidFill>
            <a:latin typeface="黑体" pitchFamily="2" charset="-122"/>
            <a:ea typeface="黑体" pitchFamily="2" charset="-122"/>
          </a:endParaRPr>
        </a:p>
      </dgm:t>
    </dgm:pt>
    <dgm:pt modelId="{31F0AF80-FCC1-4893-A46A-2005E73F99AA}" type="pres">
      <dgm:prSet presAssocID="{089BBA02-6DE7-42EA-90E0-CC91F66CEC89}" presName="linearFlow" presStyleCnt="0">
        <dgm:presLayoutVars>
          <dgm:dir/>
          <dgm:animLvl val="lvl"/>
          <dgm:resizeHandles val="exact"/>
        </dgm:presLayoutVars>
      </dgm:prSet>
      <dgm:spPr/>
      <dgm:t>
        <a:bodyPr/>
        <a:lstStyle/>
        <a:p>
          <a:endParaRPr lang="zh-CN" altLang="en-US"/>
        </a:p>
      </dgm:t>
    </dgm:pt>
    <dgm:pt modelId="{DC0F3814-C2C9-48B8-B889-5E04AD1FD4B8}" type="pres">
      <dgm:prSet presAssocID="{514232A7-F8AD-4453-8B39-61DDA58451B4}" presName="composite" presStyleCnt="0"/>
      <dgm:spPr/>
    </dgm:pt>
    <dgm:pt modelId="{354114C9-039B-4706-9674-B9B631DBED96}" type="pres">
      <dgm:prSet presAssocID="{514232A7-F8AD-4453-8B39-61DDA58451B4}" presName="parentText" presStyleLbl="alignNode1" presStyleIdx="0" presStyleCnt="4">
        <dgm:presLayoutVars>
          <dgm:chMax val="1"/>
          <dgm:bulletEnabled val="1"/>
        </dgm:presLayoutVars>
      </dgm:prSet>
      <dgm:spPr/>
      <dgm:t>
        <a:bodyPr/>
        <a:lstStyle/>
        <a:p>
          <a:endParaRPr lang="zh-CN" altLang="en-US"/>
        </a:p>
      </dgm:t>
    </dgm:pt>
    <dgm:pt modelId="{A31FA757-2082-442A-B1AA-DAA6E80DC099}" type="pres">
      <dgm:prSet presAssocID="{514232A7-F8AD-4453-8B39-61DDA58451B4}" presName="descendantText" presStyleLbl="alignAcc1" presStyleIdx="0" presStyleCnt="4">
        <dgm:presLayoutVars>
          <dgm:bulletEnabled val="1"/>
        </dgm:presLayoutVars>
      </dgm:prSet>
      <dgm:spPr/>
      <dgm:t>
        <a:bodyPr/>
        <a:lstStyle/>
        <a:p>
          <a:endParaRPr lang="zh-CN" altLang="en-US"/>
        </a:p>
      </dgm:t>
    </dgm:pt>
    <dgm:pt modelId="{CFCC6A90-1F79-4E1F-B97D-ABCDAA9A7D77}" type="pres">
      <dgm:prSet presAssocID="{9384D38B-98F3-4D5A-B893-280AF11D5B6D}" presName="sp" presStyleCnt="0"/>
      <dgm:spPr/>
    </dgm:pt>
    <dgm:pt modelId="{3849CF9F-0698-481E-AECE-93547A8986DE}" type="pres">
      <dgm:prSet presAssocID="{9E5BAF3C-054D-4B63-BEED-D2ADD9F16C9A}" presName="composite" presStyleCnt="0"/>
      <dgm:spPr/>
    </dgm:pt>
    <dgm:pt modelId="{2539D157-98EA-4EBE-BC86-C28915BAB81A}" type="pres">
      <dgm:prSet presAssocID="{9E5BAF3C-054D-4B63-BEED-D2ADD9F16C9A}" presName="parentText" presStyleLbl="alignNode1" presStyleIdx="1" presStyleCnt="4">
        <dgm:presLayoutVars>
          <dgm:chMax val="1"/>
          <dgm:bulletEnabled val="1"/>
        </dgm:presLayoutVars>
      </dgm:prSet>
      <dgm:spPr/>
      <dgm:t>
        <a:bodyPr/>
        <a:lstStyle/>
        <a:p>
          <a:endParaRPr lang="zh-CN" altLang="en-US"/>
        </a:p>
      </dgm:t>
    </dgm:pt>
    <dgm:pt modelId="{6FEC8663-904C-4068-9B04-269059346BAA}" type="pres">
      <dgm:prSet presAssocID="{9E5BAF3C-054D-4B63-BEED-D2ADD9F16C9A}" presName="descendantText" presStyleLbl="alignAcc1" presStyleIdx="1" presStyleCnt="4" custLinFactNeighborY="0">
        <dgm:presLayoutVars>
          <dgm:bulletEnabled val="1"/>
        </dgm:presLayoutVars>
      </dgm:prSet>
      <dgm:spPr/>
      <dgm:t>
        <a:bodyPr/>
        <a:lstStyle/>
        <a:p>
          <a:endParaRPr lang="zh-CN" altLang="en-US"/>
        </a:p>
      </dgm:t>
    </dgm:pt>
    <dgm:pt modelId="{C1396F77-B4F1-4327-80EC-660EBA17DB91}" type="pres">
      <dgm:prSet presAssocID="{E9A5FEA3-3A26-4070-91FB-71707F68EC85}" presName="sp" presStyleCnt="0"/>
      <dgm:spPr/>
    </dgm:pt>
    <dgm:pt modelId="{58F0F587-AE8D-45FF-96F6-3C0BA74204F1}" type="pres">
      <dgm:prSet presAssocID="{04DA9125-422C-4DBB-87D0-E2997E268419}" presName="composite" presStyleCnt="0"/>
      <dgm:spPr/>
    </dgm:pt>
    <dgm:pt modelId="{37210117-B630-4DEB-8F74-F3F0F168CCB6}" type="pres">
      <dgm:prSet presAssocID="{04DA9125-422C-4DBB-87D0-E2997E268419}" presName="parentText" presStyleLbl="alignNode1" presStyleIdx="2" presStyleCnt="4">
        <dgm:presLayoutVars>
          <dgm:chMax val="1"/>
          <dgm:bulletEnabled val="1"/>
        </dgm:presLayoutVars>
      </dgm:prSet>
      <dgm:spPr/>
      <dgm:t>
        <a:bodyPr/>
        <a:lstStyle/>
        <a:p>
          <a:endParaRPr lang="zh-CN" altLang="en-US"/>
        </a:p>
      </dgm:t>
    </dgm:pt>
    <dgm:pt modelId="{AE3451C0-DFC6-4B69-8BBC-BEA8715AAA6D}" type="pres">
      <dgm:prSet presAssocID="{04DA9125-422C-4DBB-87D0-E2997E268419}" presName="descendantText" presStyleLbl="alignAcc1" presStyleIdx="2" presStyleCnt="4" custLinFactNeighborX="51" custLinFactNeighborY="-1843">
        <dgm:presLayoutVars>
          <dgm:bulletEnabled val="1"/>
        </dgm:presLayoutVars>
      </dgm:prSet>
      <dgm:spPr/>
      <dgm:t>
        <a:bodyPr/>
        <a:lstStyle/>
        <a:p>
          <a:endParaRPr lang="zh-CN" altLang="en-US"/>
        </a:p>
      </dgm:t>
    </dgm:pt>
    <dgm:pt modelId="{0B6FAAEA-E06C-4D88-ACD0-137BEAFD0E5E}" type="pres">
      <dgm:prSet presAssocID="{BE131DDB-203C-4172-BA18-DADA2362819A}" presName="sp" presStyleCnt="0"/>
      <dgm:spPr/>
    </dgm:pt>
    <dgm:pt modelId="{16431962-F90D-4C06-81AE-04DDEC3176AA}" type="pres">
      <dgm:prSet presAssocID="{467B1917-8B0E-4971-A3D1-29E0979948AE}" presName="composite" presStyleCnt="0"/>
      <dgm:spPr/>
    </dgm:pt>
    <dgm:pt modelId="{29443D7A-2672-49A5-B91B-8288CE695A2E}" type="pres">
      <dgm:prSet presAssocID="{467B1917-8B0E-4971-A3D1-29E0979948AE}" presName="parentText" presStyleLbl="alignNode1" presStyleIdx="3" presStyleCnt="4">
        <dgm:presLayoutVars>
          <dgm:chMax val="1"/>
          <dgm:bulletEnabled val="1"/>
        </dgm:presLayoutVars>
      </dgm:prSet>
      <dgm:spPr/>
      <dgm:t>
        <a:bodyPr/>
        <a:lstStyle/>
        <a:p>
          <a:endParaRPr lang="zh-CN" altLang="en-US"/>
        </a:p>
      </dgm:t>
    </dgm:pt>
    <dgm:pt modelId="{0C80A213-2F29-4019-8718-231AE9EA66BD}" type="pres">
      <dgm:prSet presAssocID="{467B1917-8B0E-4971-A3D1-29E0979948AE}" presName="descendantText" presStyleLbl="alignAcc1" presStyleIdx="3" presStyleCnt="4" custLinFactNeighborY="0">
        <dgm:presLayoutVars>
          <dgm:bulletEnabled val="1"/>
        </dgm:presLayoutVars>
      </dgm:prSet>
      <dgm:spPr/>
      <dgm:t>
        <a:bodyPr/>
        <a:lstStyle/>
        <a:p>
          <a:endParaRPr lang="zh-CN" altLang="en-US"/>
        </a:p>
      </dgm:t>
    </dgm:pt>
  </dgm:ptLst>
  <dgm:cxnLst>
    <dgm:cxn modelId="{0A660104-ABC0-45EE-BCD0-5C5891ED30AA}" srcId="{089BBA02-6DE7-42EA-90E0-CC91F66CEC89}" destId="{514232A7-F8AD-4453-8B39-61DDA58451B4}" srcOrd="0" destOrd="0" parTransId="{3D578EA6-5591-4658-9DF8-D5E7381A9396}" sibTransId="{9384D38B-98F3-4D5A-B893-280AF11D5B6D}"/>
    <dgm:cxn modelId="{1FE04C57-AF34-4D8D-B763-920D2A4B1F63}" type="presOf" srcId="{467B1917-8B0E-4971-A3D1-29E0979948AE}" destId="{29443D7A-2672-49A5-B91B-8288CE695A2E}" srcOrd="0" destOrd="0" presId="urn:microsoft.com/office/officeart/2005/8/layout/chevron2"/>
    <dgm:cxn modelId="{4BFB40AB-16DE-4E2B-8DD2-EE4F2A101942}" type="presOf" srcId="{C5CBA9FC-99E6-4ED5-B576-723FCF717739}" destId="{0C80A213-2F29-4019-8718-231AE9EA66BD}" srcOrd="0" destOrd="0" presId="urn:microsoft.com/office/officeart/2005/8/layout/chevron2"/>
    <dgm:cxn modelId="{F9AA3969-3D3A-4C6D-8C6D-595FE1307D1F}" srcId="{089BBA02-6DE7-42EA-90E0-CC91F66CEC89}" destId="{04DA9125-422C-4DBB-87D0-E2997E268419}" srcOrd="2" destOrd="0" parTransId="{5BBE7787-8888-4463-8800-254AE7337A42}" sibTransId="{BE131DDB-203C-4172-BA18-DADA2362819A}"/>
    <dgm:cxn modelId="{C885FA76-065B-4E0D-9613-480B6AE1D894}" srcId="{089BBA02-6DE7-42EA-90E0-CC91F66CEC89}" destId="{467B1917-8B0E-4971-A3D1-29E0979948AE}" srcOrd="3" destOrd="0" parTransId="{37F48D83-B091-4EAA-8D8E-595CABDFE5BF}" sibTransId="{552B7B10-2C51-460C-A20D-701CDE2C2C06}"/>
    <dgm:cxn modelId="{B50F7071-77E3-4A97-BE0E-C2A6E525F0F8}" type="presOf" srcId="{04DA9125-422C-4DBB-87D0-E2997E268419}" destId="{37210117-B630-4DEB-8F74-F3F0F168CCB6}" srcOrd="0" destOrd="0" presId="urn:microsoft.com/office/officeart/2005/8/layout/chevron2"/>
    <dgm:cxn modelId="{E0EC568A-7290-4A1C-909A-B42097322390}" srcId="{467B1917-8B0E-4971-A3D1-29E0979948AE}" destId="{C5CBA9FC-99E6-4ED5-B576-723FCF717739}" srcOrd="0" destOrd="0" parTransId="{A82F3FA8-E359-4977-BF8E-DB13A2D7D113}" sibTransId="{F9C5FF37-12AB-4265-9BF8-6BC01F68D45E}"/>
    <dgm:cxn modelId="{5E2652CD-4F89-4130-AAF8-3C366D40AA73}" type="presOf" srcId="{514232A7-F8AD-4453-8B39-61DDA58451B4}" destId="{354114C9-039B-4706-9674-B9B631DBED96}" srcOrd="0" destOrd="0" presId="urn:microsoft.com/office/officeart/2005/8/layout/chevron2"/>
    <dgm:cxn modelId="{911C6DA6-7053-40CE-BA42-BEABEA48F62C}" srcId="{9E5BAF3C-054D-4B63-BEED-D2ADD9F16C9A}" destId="{BBEAC275-6A9F-4EB5-8441-1BF51DF337C6}" srcOrd="0" destOrd="0" parTransId="{574EDCEB-EDA4-4E88-A45A-5091D3ABD192}" sibTransId="{CC7D211E-3EB6-40B8-89BD-2E7191327277}"/>
    <dgm:cxn modelId="{9A5FAF54-D40D-48CA-B35A-C91F0A2935E2}" srcId="{089BBA02-6DE7-42EA-90E0-CC91F66CEC89}" destId="{9E5BAF3C-054D-4B63-BEED-D2ADD9F16C9A}" srcOrd="1" destOrd="0" parTransId="{5A2456CF-E180-4D6F-B175-263B6141AD9D}" sibTransId="{E9A5FEA3-3A26-4070-91FB-71707F68EC85}"/>
    <dgm:cxn modelId="{656B36CE-3BB0-44A5-958C-64317C04C446}" srcId="{04DA9125-422C-4DBB-87D0-E2997E268419}" destId="{647F2580-1A26-447A-858E-F63745A944E5}" srcOrd="0" destOrd="0" parTransId="{19A1833D-16AD-454F-8521-9328222937CD}" sibTransId="{52DC361B-01B6-4287-93E2-6E16F2427A95}"/>
    <dgm:cxn modelId="{23580EA0-20EB-4A78-B738-4F9138039B57}" type="presOf" srcId="{647F2580-1A26-447A-858E-F63745A944E5}" destId="{AE3451C0-DFC6-4B69-8BBC-BEA8715AAA6D}" srcOrd="0" destOrd="0" presId="urn:microsoft.com/office/officeart/2005/8/layout/chevron2"/>
    <dgm:cxn modelId="{9706E652-9874-4ED2-9736-22A337B517C4}" type="presOf" srcId="{089BBA02-6DE7-42EA-90E0-CC91F66CEC89}" destId="{31F0AF80-FCC1-4893-A46A-2005E73F99AA}" srcOrd="0" destOrd="0" presId="urn:microsoft.com/office/officeart/2005/8/layout/chevron2"/>
    <dgm:cxn modelId="{FECD5F8B-83D7-4201-A689-52AB4D2163B6}" type="presOf" srcId="{BBEAC275-6A9F-4EB5-8441-1BF51DF337C6}" destId="{6FEC8663-904C-4068-9B04-269059346BAA}" srcOrd="0" destOrd="0" presId="urn:microsoft.com/office/officeart/2005/8/layout/chevron2"/>
    <dgm:cxn modelId="{6051EF63-3FC6-4E0B-973D-995DC33FE4A9}" srcId="{514232A7-F8AD-4453-8B39-61DDA58451B4}" destId="{33BF3B03-4BA4-4E57-A82E-5F74731F1346}" srcOrd="0" destOrd="0" parTransId="{255399AF-AC94-4310-A620-C6DD8B4CBEDA}" sibTransId="{C95A96C7-ED72-4A3C-BCA0-26EDA59AC480}"/>
    <dgm:cxn modelId="{1BCA2BA7-EB08-4993-B3E1-BED18BE37FD9}" type="presOf" srcId="{9E5BAF3C-054D-4B63-BEED-D2ADD9F16C9A}" destId="{2539D157-98EA-4EBE-BC86-C28915BAB81A}" srcOrd="0" destOrd="0" presId="urn:microsoft.com/office/officeart/2005/8/layout/chevron2"/>
    <dgm:cxn modelId="{209C2A48-17A3-4C07-8FFE-821B6F2CCA3A}" type="presOf" srcId="{33BF3B03-4BA4-4E57-A82E-5F74731F1346}" destId="{A31FA757-2082-442A-B1AA-DAA6E80DC099}" srcOrd="0" destOrd="0" presId="urn:microsoft.com/office/officeart/2005/8/layout/chevron2"/>
    <dgm:cxn modelId="{C9FC9A46-8829-4398-94AD-770569963E2C}" type="presParOf" srcId="{31F0AF80-FCC1-4893-A46A-2005E73F99AA}" destId="{DC0F3814-C2C9-48B8-B889-5E04AD1FD4B8}" srcOrd="0" destOrd="0" presId="urn:microsoft.com/office/officeart/2005/8/layout/chevron2"/>
    <dgm:cxn modelId="{8584047E-AA48-4665-B6DB-740C229FD554}" type="presParOf" srcId="{DC0F3814-C2C9-48B8-B889-5E04AD1FD4B8}" destId="{354114C9-039B-4706-9674-B9B631DBED96}" srcOrd="0" destOrd="0" presId="urn:microsoft.com/office/officeart/2005/8/layout/chevron2"/>
    <dgm:cxn modelId="{87925B6C-2544-4778-8746-796A56C3ABCD}" type="presParOf" srcId="{DC0F3814-C2C9-48B8-B889-5E04AD1FD4B8}" destId="{A31FA757-2082-442A-B1AA-DAA6E80DC099}" srcOrd="1" destOrd="0" presId="urn:microsoft.com/office/officeart/2005/8/layout/chevron2"/>
    <dgm:cxn modelId="{38CDD812-1FC1-48D6-89BA-74344EF53BF1}" type="presParOf" srcId="{31F0AF80-FCC1-4893-A46A-2005E73F99AA}" destId="{CFCC6A90-1F79-4E1F-B97D-ABCDAA9A7D77}" srcOrd="1" destOrd="0" presId="urn:microsoft.com/office/officeart/2005/8/layout/chevron2"/>
    <dgm:cxn modelId="{134DF5D2-A607-418D-85B4-660B2EC086B0}" type="presParOf" srcId="{31F0AF80-FCC1-4893-A46A-2005E73F99AA}" destId="{3849CF9F-0698-481E-AECE-93547A8986DE}" srcOrd="2" destOrd="0" presId="urn:microsoft.com/office/officeart/2005/8/layout/chevron2"/>
    <dgm:cxn modelId="{3389FFE0-F8D6-46AE-95A7-C94AF56BD12C}" type="presParOf" srcId="{3849CF9F-0698-481E-AECE-93547A8986DE}" destId="{2539D157-98EA-4EBE-BC86-C28915BAB81A}" srcOrd="0" destOrd="0" presId="urn:microsoft.com/office/officeart/2005/8/layout/chevron2"/>
    <dgm:cxn modelId="{3BA89BFE-0736-4329-A78A-3380282E0F0F}" type="presParOf" srcId="{3849CF9F-0698-481E-AECE-93547A8986DE}" destId="{6FEC8663-904C-4068-9B04-269059346BAA}" srcOrd="1" destOrd="0" presId="urn:microsoft.com/office/officeart/2005/8/layout/chevron2"/>
    <dgm:cxn modelId="{D5960E1B-5557-4558-B2A3-6E0EF8026088}" type="presParOf" srcId="{31F0AF80-FCC1-4893-A46A-2005E73F99AA}" destId="{C1396F77-B4F1-4327-80EC-660EBA17DB91}" srcOrd="3" destOrd="0" presId="urn:microsoft.com/office/officeart/2005/8/layout/chevron2"/>
    <dgm:cxn modelId="{F254E2BB-E69C-446E-B7FF-1AC7B6EA6C2C}" type="presParOf" srcId="{31F0AF80-FCC1-4893-A46A-2005E73F99AA}" destId="{58F0F587-AE8D-45FF-96F6-3C0BA74204F1}" srcOrd="4" destOrd="0" presId="urn:microsoft.com/office/officeart/2005/8/layout/chevron2"/>
    <dgm:cxn modelId="{89CDC24D-F01F-4865-820A-726811C5FA30}" type="presParOf" srcId="{58F0F587-AE8D-45FF-96F6-3C0BA74204F1}" destId="{37210117-B630-4DEB-8F74-F3F0F168CCB6}" srcOrd="0" destOrd="0" presId="urn:microsoft.com/office/officeart/2005/8/layout/chevron2"/>
    <dgm:cxn modelId="{0459E3C0-9AD7-464B-A94D-31F3C6302AED}" type="presParOf" srcId="{58F0F587-AE8D-45FF-96F6-3C0BA74204F1}" destId="{AE3451C0-DFC6-4B69-8BBC-BEA8715AAA6D}" srcOrd="1" destOrd="0" presId="urn:microsoft.com/office/officeart/2005/8/layout/chevron2"/>
    <dgm:cxn modelId="{05FC36CC-B5A5-48F6-BADA-0E1F07EE5BA1}" type="presParOf" srcId="{31F0AF80-FCC1-4893-A46A-2005E73F99AA}" destId="{0B6FAAEA-E06C-4D88-ACD0-137BEAFD0E5E}" srcOrd="5" destOrd="0" presId="urn:microsoft.com/office/officeart/2005/8/layout/chevron2"/>
    <dgm:cxn modelId="{1F7553A8-2594-4C9C-8C16-5B91B2CDE179}" type="presParOf" srcId="{31F0AF80-FCC1-4893-A46A-2005E73F99AA}" destId="{16431962-F90D-4C06-81AE-04DDEC3176AA}" srcOrd="6" destOrd="0" presId="urn:microsoft.com/office/officeart/2005/8/layout/chevron2"/>
    <dgm:cxn modelId="{738267F2-69E6-4D83-B54B-4FD4380CB86A}" type="presParOf" srcId="{16431962-F90D-4C06-81AE-04DDEC3176AA}" destId="{29443D7A-2672-49A5-B91B-8288CE695A2E}" srcOrd="0" destOrd="0" presId="urn:microsoft.com/office/officeart/2005/8/layout/chevron2"/>
    <dgm:cxn modelId="{E93BC75B-9C21-4927-8F14-8A7D0BEF33FE}" type="presParOf" srcId="{16431962-F90D-4C06-81AE-04DDEC3176AA}" destId="{0C80A213-2F29-4019-8718-231AE9EA66B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4114C9-039B-4706-9674-B9B631DBED96}">
      <dsp:nvSpPr>
        <dsp:cNvPr id="0" name=""/>
        <dsp:cNvSpPr/>
      </dsp:nvSpPr>
      <dsp:spPr>
        <a:xfrm rot="5400000">
          <a:off x="-168903" y="171488"/>
          <a:ext cx="1126024" cy="78821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1</a:t>
          </a:r>
          <a:endParaRPr lang="zh-CN" altLang="en-US" sz="2400" b="0" kern="1200" dirty="0">
            <a:solidFill>
              <a:schemeClr val="tx1"/>
            </a:solidFill>
            <a:latin typeface="黑体" pitchFamily="2" charset="-122"/>
            <a:ea typeface="黑体" pitchFamily="2" charset="-122"/>
          </a:endParaRPr>
        </a:p>
      </dsp:txBody>
      <dsp:txXfrm rot="5400000">
        <a:off x="-168903" y="171488"/>
        <a:ext cx="1126024" cy="788217"/>
      </dsp:txXfrm>
    </dsp:sp>
    <dsp:sp modelId="{A31FA757-2082-442A-B1AA-DAA6E80DC099}">
      <dsp:nvSpPr>
        <dsp:cNvPr id="0" name=""/>
        <dsp:cNvSpPr/>
      </dsp:nvSpPr>
      <dsp:spPr>
        <a:xfrm rot="5400000">
          <a:off x="3160306" y="-2369504"/>
          <a:ext cx="732300" cy="547647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tx1"/>
              </a:solidFill>
              <a:latin typeface="黑体" pitchFamily="2" charset="-122"/>
              <a:ea typeface="黑体" pitchFamily="2" charset="-122"/>
            </a:rPr>
            <a:t>ESI</a:t>
          </a:r>
          <a:r>
            <a:rPr lang="zh-CN" altLang="en-US" sz="2400" b="0" kern="1200" dirty="0" smtClean="0">
              <a:solidFill>
                <a:schemeClr val="tx1"/>
              </a:solidFill>
              <a:latin typeface="黑体" pitchFamily="2" charset="-122"/>
              <a:ea typeface="黑体" pitchFamily="2" charset="-122"/>
            </a:rPr>
            <a:t>数据库简介</a:t>
          </a:r>
          <a:endParaRPr lang="zh-CN" altLang="en-US" sz="2400" b="0" kern="1200" dirty="0">
            <a:solidFill>
              <a:schemeClr val="tx1"/>
            </a:solidFill>
            <a:latin typeface="黑体" pitchFamily="2" charset="-122"/>
            <a:ea typeface="黑体" pitchFamily="2" charset="-122"/>
          </a:endParaRPr>
        </a:p>
      </dsp:txBody>
      <dsp:txXfrm rot="5400000">
        <a:off x="3160306" y="-2369504"/>
        <a:ext cx="732300" cy="5476478"/>
      </dsp:txXfrm>
    </dsp:sp>
    <dsp:sp modelId="{2539D157-98EA-4EBE-BC86-C28915BAB81A}">
      <dsp:nvSpPr>
        <dsp:cNvPr id="0" name=""/>
        <dsp:cNvSpPr/>
      </dsp:nvSpPr>
      <dsp:spPr>
        <a:xfrm rot="5400000">
          <a:off x="-168903" y="1149090"/>
          <a:ext cx="1126024" cy="788217"/>
        </a:xfrm>
        <a:prstGeom prst="chevron">
          <a:avLst/>
        </a:prstGeom>
        <a:solidFill>
          <a:schemeClr val="accent5">
            <a:hueOff val="-4326688"/>
            <a:satOff val="2309"/>
            <a:lumOff val="-10065"/>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2</a:t>
          </a:r>
          <a:endParaRPr lang="zh-CN" altLang="en-US" sz="2400" b="0" kern="1200" dirty="0">
            <a:solidFill>
              <a:schemeClr val="tx1"/>
            </a:solidFill>
            <a:latin typeface="黑体" pitchFamily="2" charset="-122"/>
            <a:ea typeface="黑体" pitchFamily="2" charset="-122"/>
          </a:endParaRPr>
        </a:p>
      </dsp:txBody>
      <dsp:txXfrm rot="5400000">
        <a:off x="-168903" y="1149090"/>
        <a:ext cx="1126024" cy="788217"/>
      </dsp:txXfrm>
    </dsp:sp>
    <dsp:sp modelId="{6FEC8663-904C-4068-9B04-269059346BAA}">
      <dsp:nvSpPr>
        <dsp:cNvPr id="0" name=""/>
        <dsp:cNvSpPr/>
      </dsp:nvSpPr>
      <dsp:spPr>
        <a:xfrm rot="5400000">
          <a:off x="3160498" y="-1392094"/>
          <a:ext cx="731915" cy="5476478"/>
        </a:xfrm>
        <a:prstGeom prst="round2Same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tx1"/>
              </a:solidFill>
              <a:latin typeface="黑体" pitchFamily="2" charset="-122"/>
              <a:ea typeface="黑体" pitchFamily="2" charset="-122"/>
            </a:rPr>
            <a:t>基准值与阈值介绍</a:t>
          </a:r>
          <a:endParaRPr lang="zh-CN" altLang="en-US" sz="2400" b="0" kern="1200" dirty="0">
            <a:solidFill>
              <a:schemeClr val="tx1"/>
            </a:solidFill>
            <a:latin typeface="黑体" pitchFamily="2" charset="-122"/>
            <a:ea typeface="黑体" pitchFamily="2" charset="-122"/>
          </a:endParaRPr>
        </a:p>
      </dsp:txBody>
      <dsp:txXfrm rot="5400000">
        <a:off x="3160498" y="-1392094"/>
        <a:ext cx="731915" cy="5476478"/>
      </dsp:txXfrm>
    </dsp:sp>
    <dsp:sp modelId="{37210117-B630-4DEB-8F74-F3F0F168CCB6}">
      <dsp:nvSpPr>
        <dsp:cNvPr id="0" name=""/>
        <dsp:cNvSpPr/>
      </dsp:nvSpPr>
      <dsp:spPr>
        <a:xfrm rot="5400000">
          <a:off x="-168903" y="2126692"/>
          <a:ext cx="1126024" cy="788217"/>
        </a:xfrm>
        <a:prstGeom prst="chevron">
          <a:avLst/>
        </a:prstGeom>
        <a:solidFill>
          <a:schemeClr val="accent5">
            <a:hueOff val="-8653377"/>
            <a:satOff val="4617"/>
            <a:lumOff val="-20131"/>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3</a:t>
          </a:r>
          <a:endParaRPr lang="zh-CN" altLang="en-US" sz="2400" b="0" kern="1200" dirty="0">
            <a:solidFill>
              <a:schemeClr val="tx1"/>
            </a:solidFill>
            <a:latin typeface="黑体" pitchFamily="2" charset="-122"/>
            <a:ea typeface="黑体" pitchFamily="2" charset="-122"/>
          </a:endParaRPr>
        </a:p>
      </dsp:txBody>
      <dsp:txXfrm rot="5400000">
        <a:off x="-168903" y="2126692"/>
        <a:ext cx="1126024" cy="788217"/>
      </dsp:txXfrm>
    </dsp:sp>
    <dsp:sp modelId="{AE3451C0-DFC6-4B69-8BBC-BEA8715AAA6D}">
      <dsp:nvSpPr>
        <dsp:cNvPr id="0" name=""/>
        <dsp:cNvSpPr/>
      </dsp:nvSpPr>
      <dsp:spPr>
        <a:xfrm rot="5400000">
          <a:off x="3160498" y="-427982"/>
          <a:ext cx="731915" cy="5476478"/>
        </a:xfrm>
        <a:prstGeom prst="round2Same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tx1"/>
              </a:solidFill>
              <a:latin typeface="黑体" pitchFamily="2" charset="-122"/>
              <a:ea typeface="黑体" pitchFamily="2" charset="-122"/>
            </a:rPr>
            <a:t>ESI</a:t>
          </a:r>
          <a:r>
            <a:rPr lang="zh-CN" altLang="en-US" sz="2400" b="0" kern="1200" dirty="0" smtClean="0">
              <a:solidFill>
                <a:schemeClr val="tx1"/>
              </a:solidFill>
              <a:latin typeface="黑体" pitchFamily="2" charset="-122"/>
              <a:ea typeface="黑体" pitchFamily="2" charset="-122"/>
            </a:rPr>
            <a:t>的主要功能及检索介绍</a:t>
          </a:r>
          <a:endParaRPr lang="zh-CN" altLang="en-US" sz="2400" b="0" kern="1200" dirty="0">
            <a:solidFill>
              <a:schemeClr val="tx1"/>
            </a:solidFill>
            <a:latin typeface="黑体" pitchFamily="2" charset="-122"/>
            <a:ea typeface="黑体" pitchFamily="2" charset="-122"/>
          </a:endParaRPr>
        </a:p>
      </dsp:txBody>
      <dsp:txXfrm rot="5400000">
        <a:off x="3160498" y="-427982"/>
        <a:ext cx="731915" cy="5476478"/>
      </dsp:txXfrm>
    </dsp:sp>
    <dsp:sp modelId="{29443D7A-2672-49A5-B91B-8288CE695A2E}">
      <dsp:nvSpPr>
        <dsp:cNvPr id="0" name=""/>
        <dsp:cNvSpPr/>
      </dsp:nvSpPr>
      <dsp:spPr>
        <a:xfrm rot="5400000">
          <a:off x="-168903" y="3104294"/>
          <a:ext cx="1126024" cy="788217"/>
        </a:xfrm>
        <a:prstGeom prst="chevron">
          <a:avLst/>
        </a:prstGeom>
        <a:solidFill>
          <a:schemeClr val="accent5">
            <a:hueOff val="-12980065"/>
            <a:satOff val="6926"/>
            <a:lumOff val="-30196"/>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4</a:t>
          </a:r>
          <a:endParaRPr lang="zh-CN" altLang="en-US" sz="2400" b="0" kern="1200" dirty="0">
            <a:solidFill>
              <a:schemeClr val="tx1"/>
            </a:solidFill>
            <a:latin typeface="黑体" pitchFamily="2" charset="-122"/>
            <a:ea typeface="黑体" pitchFamily="2" charset="-122"/>
          </a:endParaRPr>
        </a:p>
      </dsp:txBody>
      <dsp:txXfrm rot="5400000">
        <a:off x="-168903" y="3104294"/>
        <a:ext cx="1126024" cy="788217"/>
      </dsp:txXfrm>
    </dsp:sp>
    <dsp:sp modelId="{0C80A213-2F29-4019-8718-231AE9EA66BD}">
      <dsp:nvSpPr>
        <dsp:cNvPr id="0" name=""/>
        <dsp:cNvSpPr/>
      </dsp:nvSpPr>
      <dsp:spPr>
        <a:xfrm rot="5400000">
          <a:off x="3160498" y="563109"/>
          <a:ext cx="731915" cy="5476478"/>
        </a:xfrm>
        <a:prstGeom prst="round2Same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tx1"/>
              </a:solidFill>
              <a:latin typeface="黑体" pitchFamily="2" charset="-122"/>
              <a:ea typeface="黑体" pitchFamily="2" charset="-122"/>
            </a:rPr>
            <a:t>结束语</a:t>
          </a:r>
          <a:endParaRPr lang="zh-CN" altLang="en-US" sz="2400" b="0" kern="1200" dirty="0">
            <a:solidFill>
              <a:schemeClr val="tx1"/>
            </a:solidFill>
            <a:latin typeface="黑体" pitchFamily="2" charset="-122"/>
            <a:ea typeface="黑体" pitchFamily="2" charset="-122"/>
          </a:endParaRPr>
        </a:p>
      </dsp:txBody>
      <dsp:txXfrm rot="5400000">
        <a:off x="3160498" y="563109"/>
        <a:ext cx="731915" cy="54764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4114C9-039B-4706-9674-B9B631DBED96}">
      <dsp:nvSpPr>
        <dsp:cNvPr id="0" name=""/>
        <dsp:cNvSpPr/>
      </dsp:nvSpPr>
      <dsp:spPr>
        <a:xfrm rot="5400000">
          <a:off x="-168903" y="171488"/>
          <a:ext cx="1126024" cy="78821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1</a:t>
          </a:r>
          <a:endParaRPr lang="zh-CN" altLang="en-US" sz="2400" b="0" kern="1200" dirty="0">
            <a:solidFill>
              <a:schemeClr val="tx1"/>
            </a:solidFill>
            <a:latin typeface="黑体" pitchFamily="2" charset="-122"/>
            <a:ea typeface="黑体" pitchFamily="2" charset="-122"/>
          </a:endParaRPr>
        </a:p>
      </dsp:txBody>
      <dsp:txXfrm rot="5400000">
        <a:off x="-168903" y="171488"/>
        <a:ext cx="1126024" cy="788217"/>
      </dsp:txXfrm>
    </dsp:sp>
    <dsp:sp modelId="{A31FA757-2082-442A-B1AA-DAA6E80DC099}">
      <dsp:nvSpPr>
        <dsp:cNvPr id="0" name=""/>
        <dsp:cNvSpPr/>
      </dsp:nvSpPr>
      <dsp:spPr>
        <a:xfrm rot="5400000">
          <a:off x="3160306" y="-2369504"/>
          <a:ext cx="732300" cy="547647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tx1"/>
              </a:solidFill>
              <a:latin typeface="黑体" pitchFamily="2" charset="-122"/>
              <a:ea typeface="黑体" pitchFamily="2" charset="-122"/>
            </a:rPr>
            <a:t>ESI</a:t>
          </a:r>
          <a:r>
            <a:rPr lang="zh-CN" altLang="en-US" sz="2400" b="0" kern="1200" dirty="0" smtClean="0">
              <a:solidFill>
                <a:schemeClr val="tx1"/>
              </a:solidFill>
              <a:latin typeface="黑体" pitchFamily="2" charset="-122"/>
              <a:ea typeface="黑体" pitchFamily="2" charset="-122"/>
            </a:rPr>
            <a:t>数据库简介</a:t>
          </a:r>
          <a:endParaRPr lang="zh-CN" altLang="en-US" sz="2400" b="0" kern="1200" dirty="0">
            <a:solidFill>
              <a:schemeClr val="tx1"/>
            </a:solidFill>
            <a:latin typeface="黑体" pitchFamily="2" charset="-122"/>
            <a:ea typeface="黑体" pitchFamily="2" charset="-122"/>
          </a:endParaRPr>
        </a:p>
      </dsp:txBody>
      <dsp:txXfrm rot="5400000">
        <a:off x="3160306" y="-2369504"/>
        <a:ext cx="732300" cy="5476478"/>
      </dsp:txXfrm>
    </dsp:sp>
    <dsp:sp modelId="{2539D157-98EA-4EBE-BC86-C28915BAB81A}">
      <dsp:nvSpPr>
        <dsp:cNvPr id="0" name=""/>
        <dsp:cNvSpPr/>
      </dsp:nvSpPr>
      <dsp:spPr>
        <a:xfrm rot="5400000">
          <a:off x="-168903" y="1149090"/>
          <a:ext cx="1126024" cy="788217"/>
        </a:xfrm>
        <a:prstGeom prst="chevron">
          <a:avLst/>
        </a:prstGeom>
        <a:solidFill>
          <a:schemeClr val="accent5">
            <a:hueOff val="-4326688"/>
            <a:satOff val="2309"/>
            <a:lumOff val="-10065"/>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2</a:t>
          </a:r>
          <a:endParaRPr lang="zh-CN" altLang="en-US" sz="2400" b="0" kern="1200" dirty="0">
            <a:solidFill>
              <a:schemeClr val="tx1"/>
            </a:solidFill>
            <a:latin typeface="黑体" pitchFamily="2" charset="-122"/>
            <a:ea typeface="黑体" pitchFamily="2" charset="-122"/>
          </a:endParaRPr>
        </a:p>
      </dsp:txBody>
      <dsp:txXfrm rot="5400000">
        <a:off x="-168903" y="1149090"/>
        <a:ext cx="1126024" cy="788217"/>
      </dsp:txXfrm>
    </dsp:sp>
    <dsp:sp modelId="{6FEC8663-904C-4068-9B04-269059346BAA}">
      <dsp:nvSpPr>
        <dsp:cNvPr id="0" name=""/>
        <dsp:cNvSpPr/>
      </dsp:nvSpPr>
      <dsp:spPr>
        <a:xfrm rot="5400000">
          <a:off x="3160498" y="-1392094"/>
          <a:ext cx="731915" cy="5476478"/>
        </a:xfrm>
        <a:prstGeom prst="round2Same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bg1">
                  <a:lumMod val="65000"/>
                </a:schemeClr>
              </a:solidFill>
              <a:latin typeface="黑体" pitchFamily="2" charset="-122"/>
              <a:ea typeface="黑体" pitchFamily="2" charset="-122"/>
            </a:rPr>
            <a:t>基准值与阈值介绍</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1392094"/>
        <a:ext cx="731915" cy="5476478"/>
      </dsp:txXfrm>
    </dsp:sp>
    <dsp:sp modelId="{37210117-B630-4DEB-8F74-F3F0F168CCB6}">
      <dsp:nvSpPr>
        <dsp:cNvPr id="0" name=""/>
        <dsp:cNvSpPr/>
      </dsp:nvSpPr>
      <dsp:spPr>
        <a:xfrm rot="5400000">
          <a:off x="-168903" y="2126692"/>
          <a:ext cx="1126024" cy="788217"/>
        </a:xfrm>
        <a:prstGeom prst="chevron">
          <a:avLst/>
        </a:prstGeom>
        <a:solidFill>
          <a:schemeClr val="accent5">
            <a:hueOff val="-8653377"/>
            <a:satOff val="4617"/>
            <a:lumOff val="-20131"/>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3</a:t>
          </a:r>
          <a:endParaRPr lang="zh-CN" altLang="en-US" sz="2400" b="0" kern="1200" dirty="0">
            <a:solidFill>
              <a:schemeClr val="tx1"/>
            </a:solidFill>
            <a:latin typeface="黑体" pitchFamily="2" charset="-122"/>
            <a:ea typeface="黑体" pitchFamily="2" charset="-122"/>
          </a:endParaRPr>
        </a:p>
      </dsp:txBody>
      <dsp:txXfrm rot="5400000">
        <a:off x="-168903" y="2126692"/>
        <a:ext cx="1126024" cy="788217"/>
      </dsp:txXfrm>
    </dsp:sp>
    <dsp:sp modelId="{AE3451C0-DFC6-4B69-8BBC-BEA8715AAA6D}">
      <dsp:nvSpPr>
        <dsp:cNvPr id="0" name=""/>
        <dsp:cNvSpPr/>
      </dsp:nvSpPr>
      <dsp:spPr>
        <a:xfrm rot="5400000">
          <a:off x="3160498" y="-427982"/>
          <a:ext cx="731915" cy="5476478"/>
        </a:xfrm>
        <a:prstGeom prst="round2Same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bg1">
                  <a:lumMod val="65000"/>
                </a:schemeClr>
              </a:solidFill>
              <a:latin typeface="黑体" pitchFamily="2" charset="-122"/>
              <a:ea typeface="黑体" pitchFamily="2" charset="-122"/>
            </a:rPr>
            <a:t>ESI</a:t>
          </a:r>
          <a:r>
            <a:rPr lang="zh-CN" altLang="en-US" sz="2400" b="0" kern="1200" dirty="0" smtClean="0">
              <a:solidFill>
                <a:schemeClr val="bg1">
                  <a:lumMod val="65000"/>
                </a:schemeClr>
              </a:solidFill>
              <a:latin typeface="黑体" pitchFamily="2" charset="-122"/>
              <a:ea typeface="黑体" pitchFamily="2" charset="-122"/>
            </a:rPr>
            <a:t>的主要功能及检索介绍</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427982"/>
        <a:ext cx="731915" cy="5476478"/>
      </dsp:txXfrm>
    </dsp:sp>
    <dsp:sp modelId="{29443D7A-2672-49A5-B91B-8288CE695A2E}">
      <dsp:nvSpPr>
        <dsp:cNvPr id="0" name=""/>
        <dsp:cNvSpPr/>
      </dsp:nvSpPr>
      <dsp:spPr>
        <a:xfrm rot="5400000">
          <a:off x="-168903" y="3104294"/>
          <a:ext cx="1126024" cy="788217"/>
        </a:xfrm>
        <a:prstGeom prst="chevron">
          <a:avLst/>
        </a:prstGeom>
        <a:solidFill>
          <a:schemeClr val="accent5">
            <a:hueOff val="-12980065"/>
            <a:satOff val="6926"/>
            <a:lumOff val="-30196"/>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4</a:t>
          </a:r>
          <a:endParaRPr lang="zh-CN" altLang="en-US" sz="2400" b="0" kern="1200" dirty="0">
            <a:solidFill>
              <a:schemeClr val="tx1"/>
            </a:solidFill>
            <a:latin typeface="黑体" pitchFamily="2" charset="-122"/>
            <a:ea typeface="黑体" pitchFamily="2" charset="-122"/>
          </a:endParaRPr>
        </a:p>
      </dsp:txBody>
      <dsp:txXfrm rot="5400000">
        <a:off x="-168903" y="3104294"/>
        <a:ext cx="1126024" cy="788217"/>
      </dsp:txXfrm>
    </dsp:sp>
    <dsp:sp modelId="{0C80A213-2F29-4019-8718-231AE9EA66BD}">
      <dsp:nvSpPr>
        <dsp:cNvPr id="0" name=""/>
        <dsp:cNvSpPr/>
      </dsp:nvSpPr>
      <dsp:spPr>
        <a:xfrm rot="5400000">
          <a:off x="3160498" y="563109"/>
          <a:ext cx="731915" cy="5476478"/>
        </a:xfrm>
        <a:prstGeom prst="round2Same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bg1">
                  <a:lumMod val="65000"/>
                </a:schemeClr>
              </a:solidFill>
              <a:latin typeface="黑体" pitchFamily="2" charset="-122"/>
              <a:ea typeface="黑体" pitchFamily="2" charset="-122"/>
            </a:rPr>
            <a:t>结束语</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563109"/>
        <a:ext cx="731915" cy="547647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28384E-43AA-4CFB-AAD2-195064837DAC}">
      <dsp:nvSpPr>
        <dsp:cNvPr id="0" name=""/>
        <dsp:cNvSpPr/>
      </dsp:nvSpPr>
      <dsp:spPr>
        <a:xfrm>
          <a:off x="0" y="0"/>
          <a:ext cx="8748463" cy="1408888"/>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0" eaLnBrk="0" fontAlgn="base" hangingPunct="0">
            <a:lnSpc>
              <a:spcPct val="90000"/>
            </a:lnSpc>
            <a:spcBef>
              <a:spcPct val="0"/>
            </a:spcBef>
            <a:spcAft>
              <a:spcPct val="0"/>
            </a:spcAft>
          </a:pPr>
          <a:r>
            <a:rPr lang="zh-CN" altLang="en-US" sz="4400" b="1" kern="1200" dirty="0" smtClean="0">
              <a:solidFill>
                <a:schemeClr val="tx2"/>
              </a:solidFill>
              <a:latin typeface="+mj-lt"/>
              <a:ea typeface="黑体" pitchFamily="49" charset="-122"/>
              <a:cs typeface="+mj-cs"/>
            </a:rPr>
            <a:t>资源路径</a:t>
          </a:r>
          <a:endParaRPr lang="zh-CN" altLang="en-US" sz="4400" b="1" kern="1200" dirty="0">
            <a:solidFill>
              <a:schemeClr val="tx2"/>
            </a:solidFill>
            <a:latin typeface="+mj-lt"/>
            <a:ea typeface="黑体" pitchFamily="49" charset="-122"/>
            <a:cs typeface="+mj-cs"/>
          </a:endParaRPr>
        </a:p>
      </dsp:txBody>
      <dsp:txXfrm>
        <a:off x="0" y="0"/>
        <a:ext cx="8748463" cy="1408888"/>
      </dsp:txXfrm>
    </dsp:sp>
    <dsp:sp modelId="{B84945E2-C5F2-4AF5-B044-EE197E33AFB7}">
      <dsp:nvSpPr>
        <dsp:cNvPr id="0" name=""/>
        <dsp:cNvSpPr/>
      </dsp:nvSpPr>
      <dsp:spPr>
        <a:xfrm>
          <a:off x="4271" y="1408888"/>
          <a:ext cx="1456653" cy="295866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登录图书馆主页</a:t>
          </a:r>
          <a:endParaRPr lang="en-US" altLang="zh-CN" sz="2000" b="1" kern="1200" dirty="0" smtClean="0"/>
        </a:p>
      </dsp:txBody>
      <dsp:txXfrm>
        <a:off x="4271" y="1408888"/>
        <a:ext cx="1456653" cy="2958666"/>
      </dsp:txXfrm>
    </dsp:sp>
    <dsp:sp modelId="{0086D631-B587-4133-909D-E3E60E5B977F}">
      <dsp:nvSpPr>
        <dsp:cNvPr id="0" name=""/>
        <dsp:cNvSpPr/>
      </dsp:nvSpPr>
      <dsp:spPr>
        <a:xfrm>
          <a:off x="1460925" y="1408888"/>
          <a:ext cx="1456653" cy="2958666"/>
        </a:xfrm>
        <a:prstGeom prst="rect">
          <a:avLst/>
        </a:prstGeom>
        <a:solidFill>
          <a:schemeClr val="accent5">
            <a:hueOff val="-2596013"/>
            <a:satOff val="1385"/>
            <a:lumOff val="-6039"/>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电子资源</a:t>
          </a:r>
          <a:endParaRPr lang="zh-CN" altLang="en-US" sz="2000" b="1" kern="1200" dirty="0"/>
        </a:p>
      </dsp:txBody>
      <dsp:txXfrm>
        <a:off x="1460925" y="1408888"/>
        <a:ext cx="1456653" cy="2958666"/>
      </dsp:txXfrm>
    </dsp:sp>
    <dsp:sp modelId="{2ABBBAEF-5BF4-4A53-80E5-0F800104E738}">
      <dsp:nvSpPr>
        <dsp:cNvPr id="0" name=""/>
        <dsp:cNvSpPr/>
      </dsp:nvSpPr>
      <dsp:spPr>
        <a:xfrm>
          <a:off x="2917578" y="1408888"/>
          <a:ext cx="1456653" cy="2958666"/>
        </a:xfrm>
        <a:prstGeom prst="rect">
          <a:avLst/>
        </a:prstGeom>
        <a:solidFill>
          <a:schemeClr val="accent5">
            <a:hueOff val="-5192026"/>
            <a:satOff val="2770"/>
            <a:lumOff val="-1207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电子数据库</a:t>
          </a:r>
          <a:endParaRPr lang="zh-CN" altLang="en-US" sz="2000" b="1" kern="1200" dirty="0"/>
        </a:p>
      </dsp:txBody>
      <dsp:txXfrm>
        <a:off x="2917578" y="1408888"/>
        <a:ext cx="1456653" cy="2958666"/>
      </dsp:txXfrm>
    </dsp:sp>
    <dsp:sp modelId="{7FBAF481-175A-427A-8999-0BB050DA8311}">
      <dsp:nvSpPr>
        <dsp:cNvPr id="0" name=""/>
        <dsp:cNvSpPr/>
      </dsp:nvSpPr>
      <dsp:spPr>
        <a:xfrm>
          <a:off x="4374231" y="1408888"/>
          <a:ext cx="1456653" cy="2958666"/>
        </a:xfrm>
        <a:prstGeom prst="rect">
          <a:avLst/>
        </a:prstGeom>
        <a:solidFill>
          <a:schemeClr val="accent5">
            <a:hueOff val="-7788040"/>
            <a:satOff val="4156"/>
            <a:lumOff val="-1811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Web of Science</a:t>
          </a:r>
          <a:r>
            <a:rPr lang="zh-CN" altLang="en-US" sz="2000" kern="1200" dirty="0" smtClean="0"/>
            <a:t>（</a:t>
          </a:r>
          <a:r>
            <a:rPr lang="en-US" sz="2000" kern="1200" dirty="0" smtClean="0"/>
            <a:t>SCIE+CPCI</a:t>
          </a:r>
          <a:r>
            <a:rPr lang="zh-CN" altLang="en-US" sz="2000" kern="1200" dirty="0" smtClean="0"/>
            <a:t>）</a:t>
          </a:r>
          <a:endParaRPr lang="zh-CN" altLang="en-US" sz="1100" b="1" kern="1200" dirty="0"/>
        </a:p>
      </dsp:txBody>
      <dsp:txXfrm>
        <a:off x="4374231" y="1408888"/>
        <a:ext cx="1456653" cy="2958666"/>
      </dsp:txXfrm>
    </dsp:sp>
    <dsp:sp modelId="{4B763AA2-39DD-43B9-8325-A33344090D6B}">
      <dsp:nvSpPr>
        <dsp:cNvPr id="0" name=""/>
        <dsp:cNvSpPr/>
      </dsp:nvSpPr>
      <dsp:spPr>
        <a:xfrm>
          <a:off x="5830885" y="1408888"/>
          <a:ext cx="1456653" cy="2958666"/>
        </a:xfrm>
        <a:prstGeom prst="rect">
          <a:avLst/>
        </a:prstGeom>
        <a:solidFill>
          <a:schemeClr val="accent5">
            <a:hueOff val="-10384052"/>
            <a:satOff val="5541"/>
            <a:lumOff val="-2415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其他资源</a:t>
          </a:r>
          <a:endParaRPr lang="zh-CN" altLang="en-US" sz="2000" b="1" kern="1200" dirty="0"/>
        </a:p>
      </dsp:txBody>
      <dsp:txXfrm>
        <a:off x="5830885" y="1408888"/>
        <a:ext cx="1456653" cy="2958666"/>
      </dsp:txXfrm>
    </dsp:sp>
    <dsp:sp modelId="{B8B64F27-3646-4FBE-AE1D-E1A0602F984B}">
      <dsp:nvSpPr>
        <dsp:cNvPr id="0" name=""/>
        <dsp:cNvSpPr/>
      </dsp:nvSpPr>
      <dsp:spPr>
        <a:xfrm>
          <a:off x="7287538" y="1408888"/>
          <a:ext cx="1456653" cy="2958666"/>
        </a:xfrm>
        <a:prstGeom prst="rect">
          <a:avLst/>
        </a:prstGeom>
        <a:solidFill>
          <a:schemeClr val="accent5">
            <a:hueOff val="-12980065"/>
            <a:satOff val="6926"/>
            <a:lumOff val="-3019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Essential Science </a:t>
          </a:r>
          <a:r>
            <a:rPr lang="en-US" sz="2000" kern="1200" dirty="0" err="1" smtClean="0"/>
            <a:t>Indicators</a:t>
          </a:r>
          <a:r>
            <a:rPr lang="en-US" sz="2000" kern="1200" baseline="30000" dirty="0" err="1" smtClean="0"/>
            <a:t>SM</a:t>
          </a:r>
          <a:endParaRPr lang="zh-CN" altLang="en-US" sz="2000" b="1" kern="1200" dirty="0"/>
        </a:p>
      </dsp:txBody>
      <dsp:txXfrm>
        <a:off x="7287538" y="1408888"/>
        <a:ext cx="1456653" cy="2958666"/>
      </dsp:txXfrm>
    </dsp:sp>
    <dsp:sp modelId="{B09FC9CC-8654-43E9-9715-A7EFE7F4FB8A}">
      <dsp:nvSpPr>
        <dsp:cNvPr id="0" name=""/>
        <dsp:cNvSpPr/>
      </dsp:nvSpPr>
      <dsp:spPr>
        <a:xfrm>
          <a:off x="0" y="4367555"/>
          <a:ext cx="8748463" cy="328740"/>
        </a:xfrm>
        <a:prstGeom prst="rect">
          <a:avLst/>
        </a:prstGeom>
        <a:solidFill>
          <a:schemeClr val="accent5">
            <a:shade val="9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4114C9-039B-4706-9674-B9B631DBED96}">
      <dsp:nvSpPr>
        <dsp:cNvPr id="0" name=""/>
        <dsp:cNvSpPr/>
      </dsp:nvSpPr>
      <dsp:spPr>
        <a:xfrm rot="5400000">
          <a:off x="-168903" y="171488"/>
          <a:ext cx="1126024" cy="78821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1</a:t>
          </a:r>
          <a:endParaRPr lang="zh-CN" altLang="en-US" sz="2400" b="0" kern="1200" dirty="0">
            <a:solidFill>
              <a:schemeClr val="tx1"/>
            </a:solidFill>
            <a:latin typeface="黑体" pitchFamily="2" charset="-122"/>
            <a:ea typeface="黑体" pitchFamily="2" charset="-122"/>
          </a:endParaRPr>
        </a:p>
      </dsp:txBody>
      <dsp:txXfrm rot="5400000">
        <a:off x="-168903" y="171488"/>
        <a:ext cx="1126024" cy="788217"/>
      </dsp:txXfrm>
    </dsp:sp>
    <dsp:sp modelId="{A31FA757-2082-442A-B1AA-DAA6E80DC099}">
      <dsp:nvSpPr>
        <dsp:cNvPr id="0" name=""/>
        <dsp:cNvSpPr/>
      </dsp:nvSpPr>
      <dsp:spPr>
        <a:xfrm rot="5400000">
          <a:off x="3160306" y="-2369504"/>
          <a:ext cx="732300" cy="547647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bg1">
                  <a:lumMod val="65000"/>
                </a:schemeClr>
              </a:solidFill>
              <a:latin typeface="黑体" pitchFamily="2" charset="-122"/>
              <a:ea typeface="黑体" pitchFamily="2" charset="-122"/>
            </a:rPr>
            <a:t>ESI</a:t>
          </a:r>
          <a:r>
            <a:rPr lang="zh-CN" altLang="en-US" sz="2400" b="0" kern="1200" dirty="0" smtClean="0">
              <a:solidFill>
                <a:schemeClr val="bg1">
                  <a:lumMod val="65000"/>
                </a:schemeClr>
              </a:solidFill>
              <a:latin typeface="黑体" pitchFamily="2" charset="-122"/>
              <a:ea typeface="黑体" pitchFamily="2" charset="-122"/>
            </a:rPr>
            <a:t>数据库简介</a:t>
          </a:r>
          <a:endParaRPr lang="zh-CN" altLang="en-US" sz="2400" b="0" kern="1200" dirty="0">
            <a:solidFill>
              <a:schemeClr val="bg1">
                <a:lumMod val="65000"/>
              </a:schemeClr>
            </a:solidFill>
            <a:latin typeface="黑体" pitchFamily="2" charset="-122"/>
            <a:ea typeface="黑体" pitchFamily="2" charset="-122"/>
          </a:endParaRPr>
        </a:p>
      </dsp:txBody>
      <dsp:txXfrm rot="5400000">
        <a:off x="3160306" y="-2369504"/>
        <a:ext cx="732300" cy="5476478"/>
      </dsp:txXfrm>
    </dsp:sp>
    <dsp:sp modelId="{2539D157-98EA-4EBE-BC86-C28915BAB81A}">
      <dsp:nvSpPr>
        <dsp:cNvPr id="0" name=""/>
        <dsp:cNvSpPr/>
      </dsp:nvSpPr>
      <dsp:spPr>
        <a:xfrm rot="5400000">
          <a:off x="-168903" y="1149090"/>
          <a:ext cx="1126024" cy="788217"/>
        </a:xfrm>
        <a:prstGeom prst="chevron">
          <a:avLst/>
        </a:prstGeom>
        <a:solidFill>
          <a:schemeClr val="accent5">
            <a:hueOff val="-4326688"/>
            <a:satOff val="2309"/>
            <a:lumOff val="-10065"/>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2</a:t>
          </a:r>
          <a:endParaRPr lang="zh-CN" altLang="en-US" sz="2400" b="0" kern="1200" dirty="0">
            <a:solidFill>
              <a:schemeClr val="tx1"/>
            </a:solidFill>
            <a:latin typeface="黑体" pitchFamily="2" charset="-122"/>
            <a:ea typeface="黑体" pitchFamily="2" charset="-122"/>
          </a:endParaRPr>
        </a:p>
      </dsp:txBody>
      <dsp:txXfrm rot="5400000">
        <a:off x="-168903" y="1149090"/>
        <a:ext cx="1126024" cy="788217"/>
      </dsp:txXfrm>
    </dsp:sp>
    <dsp:sp modelId="{6FEC8663-904C-4068-9B04-269059346BAA}">
      <dsp:nvSpPr>
        <dsp:cNvPr id="0" name=""/>
        <dsp:cNvSpPr/>
      </dsp:nvSpPr>
      <dsp:spPr>
        <a:xfrm rot="5400000">
          <a:off x="3160498" y="-1392094"/>
          <a:ext cx="731915" cy="5476478"/>
        </a:xfrm>
        <a:prstGeom prst="round2Same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tx1"/>
              </a:solidFill>
              <a:latin typeface="黑体" pitchFamily="2" charset="-122"/>
              <a:ea typeface="黑体" pitchFamily="2" charset="-122"/>
            </a:rPr>
            <a:t>基准值与阈值介绍</a:t>
          </a:r>
          <a:endParaRPr lang="zh-CN" altLang="en-US" sz="2400" b="0" kern="1200" dirty="0">
            <a:solidFill>
              <a:schemeClr val="tx1"/>
            </a:solidFill>
            <a:latin typeface="黑体" pitchFamily="2" charset="-122"/>
            <a:ea typeface="黑体" pitchFamily="2" charset="-122"/>
          </a:endParaRPr>
        </a:p>
      </dsp:txBody>
      <dsp:txXfrm rot="5400000">
        <a:off x="3160498" y="-1392094"/>
        <a:ext cx="731915" cy="5476478"/>
      </dsp:txXfrm>
    </dsp:sp>
    <dsp:sp modelId="{37210117-B630-4DEB-8F74-F3F0F168CCB6}">
      <dsp:nvSpPr>
        <dsp:cNvPr id="0" name=""/>
        <dsp:cNvSpPr/>
      </dsp:nvSpPr>
      <dsp:spPr>
        <a:xfrm rot="5400000">
          <a:off x="-168903" y="2126692"/>
          <a:ext cx="1126024" cy="788217"/>
        </a:xfrm>
        <a:prstGeom prst="chevron">
          <a:avLst/>
        </a:prstGeom>
        <a:solidFill>
          <a:schemeClr val="accent5">
            <a:hueOff val="-8653377"/>
            <a:satOff val="4617"/>
            <a:lumOff val="-20131"/>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3</a:t>
          </a:r>
          <a:endParaRPr lang="zh-CN" altLang="en-US" sz="2400" b="0" kern="1200" dirty="0">
            <a:solidFill>
              <a:schemeClr val="tx1"/>
            </a:solidFill>
            <a:latin typeface="黑体" pitchFamily="2" charset="-122"/>
            <a:ea typeface="黑体" pitchFamily="2" charset="-122"/>
          </a:endParaRPr>
        </a:p>
      </dsp:txBody>
      <dsp:txXfrm rot="5400000">
        <a:off x="-168903" y="2126692"/>
        <a:ext cx="1126024" cy="788217"/>
      </dsp:txXfrm>
    </dsp:sp>
    <dsp:sp modelId="{AE3451C0-DFC6-4B69-8BBC-BEA8715AAA6D}">
      <dsp:nvSpPr>
        <dsp:cNvPr id="0" name=""/>
        <dsp:cNvSpPr/>
      </dsp:nvSpPr>
      <dsp:spPr>
        <a:xfrm rot="5400000">
          <a:off x="3160498" y="-427982"/>
          <a:ext cx="731915" cy="5476478"/>
        </a:xfrm>
        <a:prstGeom prst="round2Same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bg1">
                  <a:lumMod val="65000"/>
                </a:schemeClr>
              </a:solidFill>
              <a:latin typeface="黑体" pitchFamily="2" charset="-122"/>
              <a:ea typeface="黑体" pitchFamily="2" charset="-122"/>
            </a:rPr>
            <a:t>ESI</a:t>
          </a:r>
          <a:r>
            <a:rPr lang="zh-CN" altLang="en-US" sz="2400" b="0" kern="1200" dirty="0" smtClean="0">
              <a:solidFill>
                <a:schemeClr val="bg1">
                  <a:lumMod val="65000"/>
                </a:schemeClr>
              </a:solidFill>
              <a:latin typeface="黑体" pitchFamily="2" charset="-122"/>
              <a:ea typeface="黑体" pitchFamily="2" charset="-122"/>
            </a:rPr>
            <a:t>的主要功能及检索介绍</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427982"/>
        <a:ext cx="731915" cy="5476478"/>
      </dsp:txXfrm>
    </dsp:sp>
    <dsp:sp modelId="{29443D7A-2672-49A5-B91B-8288CE695A2E}">
      <dsp:nvSpPr>
        <dsp:cNvPr id="0" name=""/>
        <dsp:cNvSpPr/>
      </dsp:nvSpPr>
      <dsp:spPr>
        <a:xfrm rot="5400000">
          <a:off x="-168903" y="3104294"/>
          <a:ext cx="1126024" cy="788217"/>
        </a:xfrm>
        <a:prstGeom prst="chevron">
          <a:avLst/>
        </a:prstGeom>
        <a:solidFill>
          <a:schemeClr val="accent5">
            <a:hueOff val="-12980065"/>
            <a:satOff val="6926"/>
            <a:lumOff val="-30196"/>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4</a:t>
          </a:r>
          <a:endParaRPr lang="zh-CN" altLang="en-US" sz="2400" b="0" kern="1200" dirty="0">
            <a:solidFill>
              <a:schemeClr val="tx1"/>
            </a:solidFill>
            <a:latin typeface="黑体" pitchFamily="2" charset="-122"/>
            <a:ea typeface="黑体" pitchFamily="2" charset="-122"/>
          </a:endParaRPr>
        </a:p>
      </dsp:txBody>
      <dsp:txXfrm rot="5400000">
        <a:off x="-168903" y="3104294"/>
        <a:ext cx="1126024" cy="788217"/>
      </dsp:txXfrm>
    </dsp:sp>
    <dsp:sp modelId="{0C80A213-2F29-4019-8718-231AE9EA66BD}">
      <dsp:nvSpPr>
        <dsp:cNvPr id="0" name=""/>
        <dsp:cNvSpPr/>
      </dsp:nvSpPr>
      <dsp:spPr>
        <a:xfrm rot="5400000">
          <a:off x="3160498" y="563109"/>
          <a:ext cx="731915" cy="5476478"/>
        </a:xfrm>
        <a:prstGeom prst="round2Same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bg1">
                  <a:lumMod val="65000"/>
                </a:schemeClr>
              </a:solidFill>
              <a:latin typeface="黑体" pitchFamily="2" charset="-122"/>
              <a:ea typeface="黑体" pitchFamily="2" charset="-122"/>
            </a:rPr>
            <a:t>结束语</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563109"/>
        <a:ext cx="731915" cy="54764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4114C9-039B-4706-9674-B9B631DBED96}">
      <dsp:nvSpPr>
        <dsp:cNvPr id="0" name=""/>
        <dsp:cNvSpPr/>
      </dsp:nvSpPr>
      <dsp:spPr>
        <a:xfrm rot="5400000">
          <a:off x="-168903" y="171488"/>
          <a:ext cx="1126024" cy="78821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1</a:t>
          </a:r>
          <a:endParaRPr lang="zh-CN" altLang="en-US" sz="2400" b="0" kern="1200" dirty="0">
            <a:solidFill>
              <a:schemeClr val="tx1"/>
            </a:solidFill>
            <a:latin typeface="黑体" pitchFamily="2" charset="-122"/>
            <a:ea typeface="黑体" pitchFamily="2" charset="-122"/>
          </a:endParaRPr>
        </a:p>
      </dsp:txBody>
      <dsp:txXfrm rot="5400000">
        <a:off x="-168903" y="171488"/>
        <a:ext cx="1126024" cy="788217"/>
      </dsp:txXfrm>
    </dsp:sp>
    <dsp:sp modelId="{A31FA757-2082-442A-B1AA-DAA6E80DC099}">
      <dsp:nvSpPr>
        <dsp:cNvPr id="0" name=""/>
        <dsp:cNvSpPr/>
      </dsp:nvSpPr>
      <dsp:spPr>
        <a:xfrm rot="5400000">
          <a:off x="3160306" y="-2369504"/>
          <a:ext cx="732300" cy="547647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bg1">
                  <a:lumMod val="65000"/>
                </a:schemeClr>
              </a:solidFill>
              <a:latin typeface="黑体" pitchFamily="2" charset="-122"/>
              <a:ea typeface="黑体" pitchFamily="2" charset="-122"/>
            </a:rPr>
            <a:t>ESI</a:t>
          </a:r>
          <a:r>
            <a:rPr lang="zh-CN" altLang="en-US" sz="2400" b="0" kern="1200" dirty="0" smtClean="0">
              <a:solidFill>
                <a:schemeClr val="bg1">
                  <a:lumMod val="65000"/>
                </a:schemeClr>
              </a:solidFill>
              <a:latin typeface="黑体" pitchFamily="2" charset="-122"/>
              <a:ea typeface="黑体" pitchFamily="2" charset="-122"/>
            </a:rPr>
            <a:t>数据库简介</a:t>
          </a:r>
          <a:endParaRPr lang="zh-CN" altLang="en-US" sz="2400" b="0" kern="1200" dirty="0">
            <a:solidFill>
              <a:schemeClr val="bg1">
                <a:lumMod val="65000"/>
              </a:schemeClr>
            </a:solidFill>
            <a:latin typeface="黑体" pitchFamily="2" charset="-122"/>
            <a:ea typeface="黑体" pitchFamily="2" charset="-122"/>
          </a:endParaRPr>
        </a:p>
      </dsp:txBody>
      <dsp:txXfrm rot="5400000">
        <a:off x="3160306" y="-2369504"/>
        <a:ext cx="732300" cy="5476478"/>
      </dsp:txXfrm>
    </dsp:sp>
    <dsp:sp modelId="{2539D157-98EA-4EBE-BC86-C28915BAB81A}">
      <dsp:nvSpPr>
        <dsp:cNvPr id="0" name=""/>
        <dsp:cNvSpPr/>
      </dsp:nvSpPr>
      <dsp:spPr>
        <a:xfrm rot="5400000">
          <a:off x="-168903" y="1149090"/>
          <a:ext cx="1126024" cy="788217"/>
        </a:xfrm>
        <a:prstGeom prst="chevron">
          <a:avLst/>
        </a:prstGeom>
        <a:solidFill>
          <a:schemeClr val="accent5">
            <a:hueOff val="-4326688"/>
            <a:satOff val="2309"/>
            <a:lumOff val="-10065"/>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2</a:t>
          </a:r>
          <a:endParaRPr lang="zh-CN" altLang="en-US" sz="2400" b="0" kern="1200" dirty="0">
            <a:solidFill>
              <a:schemeClr val="tx1"/>
            </a:solidFill>
            <a:latin typeface="黑体" pitchFamily="2" charset="-122"/>
            <a:ea typeface="黑体" pitchFamily="2" charset="-122"/>
          </a:endParaRPr>
        </a:p>
      </dsp:txBody>
      <dsp:txXfrm rot="5400000">
        <a:off x="-168903" y="1149090"/>
        <a:ext cx="1126024" cy="788217"/>
      </dsp:txXfrm>
    </dsp:sp>
    <dsp:sp modelId="{6FEC8663-904C-4068-9B04-269059346BAA}">
      <dsp:nvSpPr>
        <dsp:cNvPr id="0" name=""/>
        <dsp:cNvSpPr/>
      </dsp:nvSpPr>
      <dsp:spPr>
        <a:xfrm rot="5400000">
          <a:off x="3160498" y="-1392094"/>
          <a:ext cx="731915" cy="5476478"/>
        </a:xfrm>
        <a:prstGeom prst="round2Same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bg1">
                  <a:lumMod val="65000"/>
                </a:schemeClr>
              </a:solidFill>
              <a:latin typeface="黑体" pitchFamily="2" charset="-122"/>
              <a:ea typeface="黑体" pitchFamily="2" charset="-122"/>
            </a:rPr>
            <a:t>基准值与阈值介绍</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1392094"/>
        <a:ext cx="731915" cy="5476478"/>
      </dsp:txXfrm>
    </dsp:sp>
    <dsp:sp modelId="{37210117-B630-4DEB-8F74-F3F0F168CCB6}">
      <dsp:nvSpPr>
        <dsp:cNvPr id="0" name=""/>
        <dsp:cNvSpPr/>
      </dsp:nvSpPr>
      <dsp:spPr>
        <a:xfrm rot="5400000">
          <a:off x="-168903" y="2126692"/>
          <a:ext cx="1126024" cy="788217"/>
        </a:xfrm>
        <a:prstGeom prst="chevron">
          <a:avLst/>
        </a:prstGeom>
        <a:solidFill>
          <a:schemeClr val="accent5">
            <a:hueOff val="-8653377"/>
            <a:satOff val="4617"/>
            <a:lumOff val="-20131"/>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3</a:t>
          </a:r>
          <a:endParaRPr lang="zh-CN" altLang="en-US" sz="2400" b="0" kern="1200" dirty="0">
            <a:solidFill>
              <a:schemeClr val="tx1"/>
            </a:solidFill>
            <a:latin typeface="黑体" pitchFamily="2" charset="-122"/>
            <a:ea typeface="黑体" pitchFamily="2" charset="-122"/>
          </a:endParaRPr>
        </a:p>
      </dsp:txBody>
      <dsp:txXfrm rot="5400000">
        <a:off x="-168903" y="2126692"/>
        <a:ext cx="1126024" cy="788217"/>
      </dsp:txXfrm>
    </dsp:sp>
    <dsp:sp modelId="{AE3451C0-DFC6-4B69-8BBC-BEA8715AAA6D}">
      <dsp:nvSpPr>
        <dsp:cNvPr id="0" name=""/>
        <dsp:cNvSpPr/>
      </dsp:nvSpPr>
      <dsp:spPr>
        <a:xfrm rot="5400000">
          <a:off x="3160498" y="-427982"/>
          <a:ext cx="731915" cy="5476478"/>
        </a:xfrm>
        <a:prstGeom prst="round2Same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tx1"/>
              </a:solidFill>
              <a:latin typeface="黑体" pitchFamily="2" charset="-122"/>
              <a:ea typeface="黑体" pitchFamily="2" charset="-122"/>
            </a:rPr>
            <a:t>ESI</a:t>
          </a:r>
          <a:r>
            <a:rPr lang="zh-CN" altLang="en-US" sz="2400" b="0" kern="1200" dirty="0" smtClean="0">
              <a:solidFill>
                <a:schemeClr val="tx1"/>
              </a:solidFill>
              <a:latin typeface="黑体" pitchFamily="2" charset="-122"/>
              <a:ea typeface="黑体" pitchFamily="2" charset="-122"/>
            </a:rPr>
            <a:t>的主要功能及检索介绍</a:t>
          </a:r>
          <a:endParaRPr lang="zh-CN" altLang="en-US" sz="2400" b="0" kern="1200" dirty="0">
            <a:solidFill>
              <a:schemeClr val="tx1"/>
            </a:solidFill>
            <a:latin typeface="黑体" pitchFamily="2" charset="-122"/>
            <a:ea typeface="黑体" pitchFamily="2" charset="-122"/>
          </a:endParaRPr>
        </a:p>
      </dsp:txBody>
      <dsp:txXfrm rot="5400000">
        <a:off x="3160498" y="-427982"/>
        <a:ext cx="731915" cy="5476478"/>
      </dsp:txXfrm>
    </dsp:sp>
    <dsp:sp modelId="{29443D7A-2672-49A5-B91B-8288CE695A2E}">
      <dsp:nvSpPr>
        <dsp:cNvPr id="0" name=""/>
        <dsp:cNvSpPr/>
      </dsp:nvSpPr>
      <dsp:spPr>
        <a:xfrm rot="5400000">
          <a:off x="-168903" y="3104294"/>
          <a:ext cx="1126024" cy="788217"/>
        </a:xfrm>
        <a:prstGeom prst="chevron">
          <a:avLst/>
        </a:prstGeom>
        <a:solidFill>
          <a:schemeClr val="accent5">
            <a:hueOff val="-12980065"/>
            <a:satOff val="6926"/>
            <a:lumOff val="-30196"/>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4</a:t>
          </a:r>
          <a:endParaRPr lang="zh-CN" altLang="en-US" sz="2400" b="0" kern="1200" dirty="0">
            <a:solidFill>
              <a:schemeClr val="tx1"/>
            </a:solidFill>
            <a:latin typeface="黑体" pitchFamily="2" charset="-122"/>
            <a:ea typeface="黑体" pitchFamily="2" charset="-122"/>
          </a:endParaRPr>
        </a:p>
      </dsp:txBody>
      <dsp:txXfrm rot="5400000">
        <a:off x="-168903" y="3104294"/>
        <a:ext cx="1126024" cy="788217"/>
      </dsp:txXfrm>
    </dsp:sp>
    <dsp:sp modelId="{0C80A213-2F29-4019-8718-231AE9EA66BD}">
      <dsp:nvSpPr>
        <dsp:cNvPr id="0" name=""/>
        <dsp:cNvSpPr/>
      </dsp:nvSpPr>
      <dsp:spPr>
        <a:xfrm rot="5400000">
          <a:off x="3160498" y="563109"/>
          <a:ext cx="731915" cy="5476478"/>
        </a:xfrm>
        <a:prstGeom prst="round2Same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bg1">
                  <a:lumMod val="65000"/>
                </a:schemeClr>
              </a:solidFill>
              <a:latin typeface="黑体" pitchFamily="2" charset="-122"/>
              <a:ea typeface="黑体" pitchFamily="2" charset="-122"/>
            </a:rPr>
            <a:t>结束语</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563109"/>
        <a:ext cx="731915" cy="547647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3A4C61-C3B9-411B-A871-239E5348940F}">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B6F41-8A2B-4F5B-90CB-CCA29F7D6655}">
      <dsp:nvSpPr>
        <dsp:cNvPr id="0" name=""/>
        <dsp:cNvSpPr/>
      </dsp:nvSpPr>
      <dsp:spPr>
        <a:xfrm>
          <a:off x="304800" y="7539"/>
          <a:ext cx="4267200"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1</a:t>
          </a:r>
          <a:r>
            <a:rPr lang="zh-CN" altLang="en-US" sz="2300" kern="1200" dirty="0" smtClean="0"/>
            <a:t> 评价研究人员学术影响力 </a:t>
          </a:r>
          <a:endParaRPr lang="zh-CN" altLang="en-US" sz="2300" kern="1200" dirty="0"/>
        </a:p>
      </dsp:txBody>
      <dsp:txXfrm>
        <a:off x="304800" y="7539"/>
        <a:ext cx="4267200" cy="678960"/>
      </dsp:txXfrm>
    </dsp:sp>
    <dsp:sp modelId="{41E2FB31-099C-46D7-ACC6-2660D0C8C031}">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sp>
    <dsp:sp modelId="{5252E9C1-1037-440C-94CA-3291A748C1EC}">
      <dsp:nvSpPr>
        <dsp:cNvPr id="0" name=""/>
        <dsp:cNvSpPr/>
      </dsp:nvSpPr>
      <dsp:spPr>
        <a:xfrm>
          <a:off x="304800" y="1050820"/>
          <a:ext cx="4267200" cy="678960"/>
        </a:xfrm>
        <a:prstGeom prst="roundRect">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2</a:t>
          </a:r>
          <a:r>
            <a:rPr lang="zh-CN" altLang="en-US" sz="2300" kern="1200" dirty="0" smtClean="0"/>
            <a:t> 寻找合作伙伴或竞争对手</a:t>
          </a:r>
          <a:endParaRPr lang="zh-CN" altLang="en-US" sz="2300" kern="1200" dirty="0"/>
        </a:p>
      </dsp:txBody>
      <dsp:txXfrm>
        <a:off x="304800" y="1050820"/>
        <a:ext cx="4267200" cy="678960"/>
      </dsp:txXfrm>
    </dsp:sp>
    <dsp:sp modelId="{E0950CF5-647A-412B-A17B-ACD0E4B1658D}">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sp>
    <dsp:sp modelId="{2445B330-4F76-424A-933C-4938D1FA7B37}">
      <dsp:nvSpPr>
        <dsp:cNvPr id="0" name=""/>
        <dsp:cNvSpPr/>
      </dsp:nvSpPr>
      <dsp:spPr>
        <a:xfrm>
          <a:off x="304800" y="2094100"/>
          <a:ext cx="4267200" cy="678960"/>
        </a:xfrm>
        <a:prstGeom prst="roundRect">
          <a:avLst/>
        </a:prstGeom>
        <a:solidFill>
          <a:schemeClr val="accent5">
            <a:hueOff val="-8653377"/>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3</a:t>
          </a:r>
          <a:r>
            <a:rPr lang="zh-CN" altLang="en-US" sz="2300" kern="1200" dirty="0" smtClean="0"/>
            <a:t> 人才引进对象调查</a:t>
          </a:r>
          <a:endParaRPr lang="zh-CN" altLang="en-US" sz="2300" kern="1200" dirty="0"/>
        </a:p>
      </dsp:txBody>
      <dsp:txXfrm>
        <a:off x="304800" y="2094100"/>
        <a:ext cx="4267200" cy="678960"/>
      </dsp:txXfrm>
    </dsp:sp>
    <dsp:sp modelId="{01C792BF-6AAC-4032-8C79-8E40D8A3C79A}">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sp>
    <dsp:sp modelId="{57946ACF-EAF8-4E31-B7EC-71D21C00B7D3}">
      <dsp:nvSpPr>
        <dsp:cNvPr id="0" name=""/>
        <dsp:cNvSpPr/>
      </dsp:nvSpPr>
      <dsp:spPr>
        <a:xfrm>
          <a:off x="304800" y="3137380"/>
          <a:ext cx="4267200" cy="678960"/>
        </a:xfrm>
        <a:prstGeom prst="roundRect">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altLang="zh-CN" sz="2300" kern="1200" dirty="0" smtClean="0"/>
            <a:t>4</a:t>
          </a:r>
          <a:r>
            <a:rPr lang="zh-CN" altLang="en-US" sz="2300" kern="1200" dirty="0" smtClean="0"/>
            <a:t> 其他</a:t>
          </a:r>
          <a:endParaRPr lang="zh-CN" altLang="en-US" sz="2300" kern="1200" dirty="0"/>
        </a:p>
      </dsp:txBody>
      <dsp:txXfrm>
        <a:off x="304800" y="3137380"/>
        <a:ext cx="4267200" cy="6789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3A4C61-C3B9-411B-A871-239E5348940F}">
      <dsp:nvSpPr>
        <dsp:cNvPr id="0" name=""/>
        <dsp:cNvSpPr/>
      </dsp:nvSpPr>
      <dsp:spPr>
        <a:xfrm>
          <a:off x="0" y="566799"/>
          <a:ext cx="7128792" cy="504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B6F41-8A2B-4F5B-90CB-CCA29F7D6655}">
      <dsp:nvSpPr>
        <dsp:cNvPr id="0" name=""/>
        <dsp:cNvSpPr/>
      </dsp:nvSpPr>
      <dsp:spPr>
        <a:xfrm>
          <a:off x="356439" y="271599"/>
          <a:ext cx="4990154" cy="59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89000">
            <a:lnSpc>
              <a:spcPct val="90000"/>
            </a:lnSpc>
            <a:spcBef>
              <a:spcPct val="0"/>
            </a:spcBef>
            <a:spcAft>
              <a:spcPct val="35000"/>
            </a:spcAft>
          </a:pPr>
          <a:r>
            <a:rPr lang="en-US" altLang="zh-CN" sz="2000" kern="1200" dirty="0" smtClean="0"/>
            <a:t>1</a:t>
          </a:r>
          <a:r>
            <a:rPr lang="zh-CN" altLang="en-US" sz="2000" kern="1200" dirty="0" smtClean="0"/>
            <a:t> 评价机构自身学科影响力 </a:t>
          </a:r>
          <a:endParaRPr lang="zh-CN" altLang="en-US" sz="2000" kern="1200" dirty="0"/>
        </a:p>
      </dsp:txBody>
      <dsp:txXfrm>
        <a:off x="356439" y="271599"/>
        <a:ext cx="4990154" cy="590400"/>
      </dsp:txXfrm>
    </dsp:sp>
    <dsp:sp modelId="{41E2FB31-099C-46D7-ACC6-2660D0C8C031}">
      <dsp:nvSpPr>
        <dsp:cNvPr id="0" name=""/>
        <dsp:cNvSpPr/>
      </dsp:nvSpPr>
      <dsp:spPr>
        <a:xfrm>
          <a:off x="0" y="1474000"/>
          <a:ext cx="7128792" cy="504000"/>
        </a:xfrm>
        <a:prstGeom prst="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sp>
    <dsp:sp modelId="{5252E9C1-1037-440C-94CA-3291A748C1EC}">
      <dsp:nvSpPr>
        <dsp:cNvPr id="0" name=""/>
        <dsp:cNvSpPr/>
      </dsp:nvSpPr>
      <dsp:spPr>
        <a:xfrm>
          <a:off x="356439" y="1178799"/>
          <a:ext cx="4990154" cy="590400"/>
        </a:xfrm>
        <a:prstGeom prst="roundRect">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89000">
            <a:lnSpc>
              <a:spcPct val="90000"/>
            </a:lnSpc>
            <a:spcBef>
              <a:spcPct val="0"/>
            </a:spcBef>
            <a:spcAft>
              <a:spcPct val="35000"/>
            </a:spcAft>
          </a:pPr>
          <a:r>
            <a:rPr lang="en-US" altLang="zh-CN" sz="2000" kern="1200" dirty="0" smtClean="0"/>
            <a:t>2</a:t>
          </a:r>
          <a:r>
            <a:rPr lang="zh-CN" altLang="en-US" sz="2000" kern="1200" dirty="0" smtClean="0"/>
            <a:t> 动态跟踪机构科研成果产出</a:t>
          </a:r>
          <a:endParaRPr lang="zh-CN" altLang="en-US" sz="2000" kern="1200" dirty="0"/>
        </a:p>
      </dsp:txBody>
      <dsp:txXfrm>
        <a:off x="356439" y="1178799"/>
        <a:ext cx="4990154" cy="590400"/>
      </dsp:txXfrm>
    </dsp:sp>
    <dsp:sp modelId="{E0950CF5-647A-412B-A17B-ACD0E4B1658D}">
      <dsp:nvSpPr>
        <dsp:cNvPr id="0" name=""/>
        <dsp:cNvSpPr/>
      </dsp:nvSpPr>
      <dsp:spPr>
        <a:xfrm>
          <a:off x="0" y="2381200"/>
          <a:ext cx="7128792" cy="504000"/>
        </a:xfrm>
        <a:prstGeom prst="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sp>
    <dsp:sp modelId="{2445B330-4F76-424A-933C-4938D1FA7B37}">
      <dsp:nvSpPr>
        <dsp:cNvPr id="0" name=""/>
        <dsp:cNvSpPr/>
      </dsp:nvSpPr>
      <dsp:spPr>
        <a:xfrm>
          <a:off x="356439" y="2086000"/>
          <a:ext cx="4990154" cy="590400"/>
        </a:xfrm>
        <a:prstGeom prst="roundRect">
          <a:avLst/>
        </a:prstGeom>
        <a:solidFill>
          <a:schemeClr val="accent5">
            <a:hueOff val="-8653377"/>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89000">
            <a:lnSpc>
              <a:spcPct val="90000"/>
            </a:lnSpc>
            <a:spcBef>
              <a:spcPct val="0"/>
            </a:spcBef>
            <a:spcAft>
              <a:spcPct val="35000"/>
            </a:spcAft>
          </a:pPr>
          <a:r>
            <a:rPr lang="en-US" altLang="zh-CN" sz="2000" kern="1200" dirty="0" smtClean="0"/>
            <a:t>3</a:t>
          </a:r>
          <a:r>
            <a:rPr lang="zh-CN" altLang="en-US" sz="2000" kern="1200" dirty="0" smtClean="0"/>
            <a:t> 机构自身与同类研究机构的竞争力对比</a:t>
          </a:r>
          <a:endParaRPr lang="zh-CN" altLang="en-US" sz="2000" kern="1200" dirty="0"/>
        </a:p>
      </dsp:txBody>
      <dsp:txXfrm>
        <a:off x="356439" y="2086000"/>
        <a:ext cx="4990154" cy="590400"/>
      </dsp:txXfrm>
    </dsp:sp>
    <dsp:sp modelId="{01C792BF-6AAC-4032-8C79-8E40D8A3C79A}">
      <dsp:nvSpPr>
        <dsp:cNvPr id="0" name=""/>
        <dsp:cNvSpPr/>
      </dsp:nvSpPr>
      <dsp:spPr>
        <a:xfrm>
          <a:off x="0" y="3288400"/>
          <a:ext cx="7128792" cy="504000"/>
        </a:xfrm>
        <a:prstGeom prst="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sp>
    <dsp:sp modelId="{57946ACF-EAF8-4E31-B7EC-71D21C00B7D3}">
      <dsp:nvSpPr>
        <dsp:cNvPr id="0" name=""/>
        <dsp:cNvSpPr/>
      </dsp:nvSpPr>
      <dsp:spPr>
        <a:xfrm>
          <a:off x="356439" y="2993200"/>
          <a:ext cx="4990154" cy="590400"/>
        </a:xfrm>
        <a:prstGeom prst="roundRect">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89000">
            <a:lnSpc>
              <a:spcPct val="90000"/>
            </a:lnSpc>
            <a:spcBef>
              <a:spcPct val="0"/>
            </a:spcBef>
            <a:spcAft>
              <a:spcPct val="35000"/>
            </a:spcAft>
          </a:pPr>
          <a:r>
            <a:rPr lang="en-US" altLang="zh-CN" sz="2000" kern="1200" dirty="0" smtClean="0"/>
            <a:t>4</a:t>
          </a:r>
          <a:r>
            <a:rPr lang="zh-CN" altLang="en-US" sz="2000" kern="1200" dirty="0" smtClean="0"/>
            <a:t> 其他</a:t>
          </a:r>
          <a:endParaRPr lang="zh-CN" altLang="en-US" sz="2000" kern="1200" dirty="0"/>
        </a:p>
      </dsp:txBody>
      <dsp:txXfrm>
        <a:off x="356439" y="2993200"/>
        <a:ext cx="4990154" cy="5904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3A4C61-C3B9-411B-A871-239E5348940F}">
      <dsp:nvSpPr>
        <dsp:cNvPr id="0" name=""/>
        <dsp:cNvSpPr/>
      </dsp:nvSpPr>
      <dsp:spPr>
        <a:xfrm>
          <a:off x="0" y="640059"/>
          <a:ext cx="7128792"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B6F41-8A2B-4F5B-90CB-CCA29F7D6655}">
      <dsp:nvSpPr>
        <dsp:cNvPr id="0" name=""/>
        <dsp:cNvSpPr/>
      </dsp:nvSpPr>
      <dsp:spPr>
        <a:xfrm>
          <a:off x="356439" y="359619"/>
          <a:ext cx="4990154" cy="5608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44550">
            <a:lnSpc>
              <a:spcPct val="90000"/>
            </a:lnSpc>
            <a:spcBef>
              <a:spcPct val="0"/>
            </a:spcBef>
            <a:spcAft>
              <a:spcPct val="35000"/>
            </a:spcAft>
          </a:pPr>
          <a:r>
            <a:rPr lang="en-US" altLang="zh-CN" sz="1900" kern="1200" dirty="0" smtClean="0"/>
            <a:t>1</a:t>
          </a:r>
          <a:r>
            <a:rPr lang="zh-CN" altLang="en-US" sz="1900" kern="1200" dirty="0" smtClean="0"/>
            <a:t> 评价科研人员发表论文质量</a:t>
          </a:r>
          <a:endParaRPr lang="zh-CN" altLang="en-US" sz="1900" kern="1200" dirty="0"/>
        </a:p>
      </dsp:txBody>
      <dsp:txXfrm>
        <a:off x="356439" y="359619"/>
        <a:ext cx="4990154" cy="560880"/>
      </dsp:txXfrm>
    </dsp:sp>
    <dsp:sp modelId="{41E2FB31-099C-46D7-ACC6-2660D0C8C031}">
      <dsp:nvSpPr>
        <dsp:cNvPr id="0" name=""/>
        <dsp:cNvSpPr/>
      </dsp:nvSpPr>
      <dsp:spPr>
        <a:xfrm>
          <a:off x="0" y="1501900"/>
          <a:ext cx="7128792" cy="478800"/>
        </a:xfrm>
        <a:prstGeom prst="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sp>
    <dsp:sp modelId="{5252E9C1-1037-440C-94CA-3291A748C1EC}">
      <dsp:nvSpPr>
        <dsp:cNvPr id="0" name=""/>
        <dsp:cNvSpPr/>
      </dsp:nvSpPr>
      <dsp:spPr>
        <a:xfrm>
          <a:off x="356439" y="1221460"/>
          <a:ext cx="4990154" cy="560880"/>
        </a:xfrm>
        <a:prstGeom prst="roundRect">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44550">
            <a:lnSpc>
              <a:spcPct val="90000"/>
            </a:lnSpc>
            <a:spcBef>
              <a:spcPct val="0"/>
            </a:spcBef>
            <a:spcAft>
              <a:spcPct val="35000"/>
            </a:spcAft>
          </a:pPr>
          <a:r>
            <a:rPr lang="en-US" altLang="zh-CN" sz="1900" kern="1200" dirty="0" smtClean="0"/>
            <a:t>2</a:t>
          </a:r>
          <a:r>
            <a:rPr lang="zh-CN" altLang="en-US" sz="1900" kern="1200" dirty="0" smtClean="0"/>
            <a:t> 选择高质量期刊投稿</a:t>
          </a:r>
          <a:endParaRPr lang="zh-CN" altLang="en-US" sz="1900" kern="1200" dirty="0"/>
        </a:p>
      </dsp:txBody>
      <dsp:txXfrm>
        <a:off x="356439" y="1221460"/>
        <a:ext cx="4990154" cy="560880"/>
      </dsp:txXfrm>
    </dsp:sp>
    <dsp:sp modelId="{E0950CF5-647A-412B-A17B-ACD0E4B1658D}">
      <dsp:nvSpPr>
        <dsp:cNvPr id="0" name=""/>
        <dsp:cNvSpPr/>
      </dsp:nvSpPr>
      <dsp:spPr>
        <a:xfrm>
          <a:off x="0" y="2363740"/>
          <a:ext cx="7128792" cy="478800"/>
        </a:xfrm>
        <a:prstGeom prst="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sp>
    <dsp:sp modelId="{2445B330-4F76-424A-933C-4938D1FA7B37}">
      <dsp:nvSpPr>
        <dsp:cNvPr id="0" name=""/>
        <dsp:cNvSpPr/>
      </dsp:nvSpPr>
      <dsp:spPr>
        <a:xfrm>
          <a:off x="356439" y="2083300"/>
          <a:ext cx="4990154" cy="560880"/>
        </a:xfrm>
        <a:prstGeom prst="roundRect">
          <a:avLst/>
        </a:prstGeom>
        <a:solidFill>
          <a:schemeClr val="accent5">
            <a:hueOff val="-8653377"/>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44550">
            <a:lnSpc>
              <a:spcPct val="90000"/>
            </a:lnSpc>
            <a:spcBef>
              <a:spcPct val="0"/>
            </a:spcBef>
            <a:spcAft>
              <a:spcPct val="35000"/>
            </a:spcAft>
          </a:pPr>
          <a:r>
            <a:rPr lang="en-US" altLang="zh-CN" sz="1900" kern="1200" dirty="0" smtClean="0"/>
            <a:t>3</a:t>
          </a:r>
          <a:r>
            <a:rPr lang="zh-CN" altLang="en-US" sz="1900" kern="1200" dirty="0" smtClean="0"/>
            <a:t> 机构自身与同类研究机构的论文质量对比</a:t>
          </a:r>
          <a:endParaRPr lang="zh-CN" altLang="en-US" sz="1900" kern="1200" dirty="0"/>
        </a:p>
      </dsp:txBody>
      <dsp:txXfrm>
        <a:off x="356439" y="2083300"/>
        <a:ext cx="4990154" cy="560880"/>
      </dsp:txXfrm>
    </dsp:sp>
    <dsp:sp modelId="{01C792BF-6AAC-4032-8C79-8E40D8A3C79A}">
      <dsp:nvSpPr>
        <dsp:cNvPr id="0" name=""/>
        <dsp:cNvSpPr/>
      </dsp:nvSpPr>
      <dsp:spPr>
        <a:xfrm>
          <a:off x="0" y="3225580"/>
          <a:ext cx="7128792" cy="478800"/>
        </a:xfrm>
        <a:prstGeom prst="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sp>
    <dsp:sp modelId="{57946ACF-EAF8-4E31-B7EC-71D21C00B7D3}">
      <dsp:nvSpPr>
        <dsp:cNvPr id="0" name=""/>
        <dsp:cNvSpPr/>
      </dsp:nvSpPr>
      <dsp:spPr>
        <a:xfrm>
          <a:off x="356439" y="2945140"/>
          <a:ext cx="4990154" cy="560880"/>
        </a:xfrm>
        <a:prstGeom prst="roundRect">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844550">
            <a:lnSpc>
              <a:spcPct val="90000"/>
            </a:lnSpc>
            <a:spcBef>
              <a:spcPct val="0"/>
            </a:spcBef>
            <a:spcAft>
              <a:spcPct val="35000"/>
            </a:spcAft>
          </a:pPr>
          <a:r>
            <a:rPr lang="en-US" altLang="zh-CN" sz="1900" kern="1200" dirty="0" smtClean="0"/>
            <a:t>4</a:t>
          </a:r>
          <a:r>
            <a:rPr lang="zh-CN" altLang="en-US" sz="1900" kern="1200" dirty="0" smtClean="0"/>
            <a:t> 其他</a:t>
          </a:r>
          <a:endParaRPr lang="zh-CN" altLang="en-US" sz="1900" kern="1200" dirty="0"/>
        </a:p>
      </dsp:txBody>
      <dsp:txXfrm>
        <a:off x="356439" y="2945140"/>
        <a:ext cx="4990154" cy="5608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4114C9-039B-4706-9674-B9B631DBED96}">
      <dsp:nvSpPr>
        <dsp:cNvPr id="0" name=""/>
        <dsp:cNvSpPr/>
      </dsp:nvSpPr>
      <dsp:spPr>
        <a:xfrm rot="5400000">
          <a:off x="-168903" y="171488"/>
          <a:ext cx="1126024" cy="78821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1</a:t>
          </a:r>
          <a:endParaRPr lang="zh-CN" altLang="en-US" sz="2400" b="0" kern="1200" dirty="0">
            <a:solidFill>
              <a:schemeClr val="tx1"/>
            </a:solidFill>
            <a:latin typeface="黑体" pitchFamily="2" charset="-122"/>
            <a:ea typeface="黑体" pitchFamily="2" charset="-122"/>
          </a:endParaRPr>
        </a:p>
      </dsp:txBody>
      <dsp:txXfrm rot="5400000">
        <a:off x="-168903" y="171488"/>
        <a:ext cx="1126024" cy="788217"/>
      </dsp:txXfrm>
    </dsp:sp>
    <dsp:sp modelId="{A31FA757-2082-442A-B1AA-DAA6E80DC099}">
      <dsp:nvSpPr>
        <dsp:cNvPr id="0" name=""/>
        <dsp:cNvSpPr/>
      </dsp:nvSpPr>
      <dsp:spPr>
        <a:xfrm rot="5400000">
          <a:off x="3160306" y="-2369504"/>
          <a:ext cx="732300" cy="547647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bg1">
                  <a:lumMod val="65000"/>
                </a:schemeClr>
              </a:solidFill>
              <a:latin typeface="黑体" pitchFamily="2" charset="-122"/>
              <a:ea typeface="黑体" pitchFamily="2" charset="-122"/>
            </a:rPr>
            <a:t>ESI</a:t>
          </a:r>
          <a:r>
            <a:rPr lang="zh-CN" altLang="en-US" sz="2400" b="0" kern="1200" dirty="0" smtClean="0">
              <a:solidFill>
                <a:schemeClr val="bg1">
                  <a:lumMod val="65000"/>
                </a:schemeClr>
              </a:solidFill>
              <a:latin typeface="黑体" pitchFamily="2" charset="-122"/>
              <a:ea typeface="黑体" pitchFamily="2" charset="-122"/>
            </a:rPr>
            <a:t>数据库简介</a:t>
          </a:r>
          <a:endParaRPr lang="zh-CN" altLang="en-US" sz="2400" b="0" kern="1200" dirty="0">
            <a:solidFill>
              <a:schemeClr val="bg1">
                <a:lumMod val="65000"/>
              </a:schemeClr>
            </a:solidFill>
            <a:latin typeface="黑体" pitchFamily="2" charset="-122"/>
            <a:ea typeface="黑体" pitchFamily="2" charset="-122"/>
          </a:endParaRPr>
        </a:p>
      </dsp:txBody>
      <dsp:txXfrm rot="5400000">
        <a:off x="3160306" y="-2369504"/>
        <a:ext cx="732300" cy="5476478"/>
      </dsp:txXfrm>
    </dsp:sp>
    <dsp:sp modelId="{2539D157-98EA-4EBE-BC86-C28915BAB81A}">
      <dsp:nvSpPr>
        <dsp:cNvPr id="0" name=""/>
        <dsp:cNvSpPr/>
      </dsp:nvSpPr>
      <dsp:spPr>
        <a:xfrm rot="5400000">
          <a:off x="-168903" y="1149090"/>
          <a:ext cx="1126024" cy="788217"/>
        </a:xfrm>
        <a:prstGeom prst="chevron">
          <a:avLst/>
        </a:prstGeom>
        <a:solidFill>
          <a:schemeClr val="accent5">
            <a:hueOff val="-4326688"/>
            <a:satOff val="2309"/>
            <a:lumOff val="-10065"/>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2</a:t>
          </a:r>
          <a:endParaRPr lang="zh-CN" altLang="en-US" sz="2400" b="0" kern="1200" dirty="0">
            <a:solidFill>
              <a:schemeClr val="tx1"/>
            </a:solidFill>
            <a:latin typeface="黑体" pitchFamily="2" charset="-122"/>
            <a:ea typeface="黑体" pitchFamily="2" charset="-122"/>
          </a:endParaRPr>
        </a:p>
      </dsp:txBody>
      <dsp:txXfrm rot="5400000">
        <a:off x="-168903" y="1149090"/>
        <a:ext cx="1126024" cy="788217"/>
      </dsp:txXfrm>
    </dsp:sp>
    <dsp:sp modelId="{6FEC8663-904C-4068-9B04-269059346BAA}">
      <dsp:nvSpPr>
        <dsp:cNvPr id="0" name=""/>
        <dsp:cNvSpPr/>
      </dsp:nvSpPr>
      <dsp:spPr>
        <a:xfrm rot="5400000">
          <a:off x="3160498" y="-1392094"/>
          <a:ext cx="731915" cy="5476478"/>
        </a:xfrm>
        <a:prstGeom prst="round2SameRect">
          <a:avLst/>
        </a:prstGeom>
        <a:solidFill>
          <a:schemeClr val="lt1">
            <a:alpha val="90000"/>
            <a:hueOff val="0"/>
            <a:satOff val="0"/>
            <a:lumOff val="0"/>
            <a:alphaOff val="0"/>
          </a:schemeClr>
        </a:solidFill>
        <a:ln w="25400" cap="flat" cmpd="sng" algn="ctr">
          <a:solidFill>
            <a:schemeClr val="accent5">
              <a:hueOff val="-4326688"/>
              <a:satOff val="2309"/>
              <a:lumOff val="-10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bg1">
                  <a:lumMod val="65000"/>
                </a:schemeClr>
              </a:solidFill>
              <a:latin typeface="黑体" pitchFamily="2" charset="-122"/>
              <a:ea typeface="黑体" pitchFamily="2" charset="-122"/>
            </a:rPr>
            <a:t>基准值与阈值介绍</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1392094"/>
        <a:ext cx="731915" cy="5476478"/>
      </dsp:txXfrm>
    </dsp:sp>
    <dsp:sp modelId="{37210117-B630-4DEB-8F74-F3F0F168CCB6}">
      <dsp:nvSpPr>
        <dsp:cNvPr id="0" name=""/>
        <dsp:cNvSpPr/>
      </dsp:nvSpPr>
      <dsp:spPr>
        <a:xfrm rot="5400000">
          <a:off x="-168903" y="2126692"/>
          <a:ext cx="1126024" cy="788217"/>
        </a:xfrm>
        <a:prstGeom prst="chevron">
          <a:avLst/>
        </a:prstGeom>
        <a:solidFill>
          <a:schemeClr val="accent5">
            <a:hueOff val="-8653377"/>
            <a:satOff val="4617"/>
            <a:lumOff val="-20131"/>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3</a:t>
          </a:r>
          <a:endParaRPr lang="zh-CN" altLang="en-US" sz="2400" b="0" kern="1200" dirty="0">
            <a:solidFill>
              <a:schemeClr val="tx1"/>
            </a:solidFill>
            <a:latin typeface="黑体" pitchFamily="2" charset="-122"/>
            <a:ea typeface="黑体" pitchFamily="2" charset="-122"/>
          </a:endParaRPr>
        </a:p>
      </dsp:txBody>
      <dsp:txXfrm rot="5400000">
        <a:off x="-168903" y="2126692"/>
        <a:ext cx="1126024" cy="788217"/>
      </dsp:txXfrm>
    </dsp:sp>
    <dsp:sp modelId="{AE3451C0-DFC6-4B69-8BBC-BEA8715AAA6D}">
      <dsp:nvSpPr>
        <dsp:cNvPr id="0" name=""/>
        <dsp:cNvSpPr/>
      </dsp:nvSpPr>
      <dsp:spPr>
        <a:xfrm rot="5400000">
          <a:off x="3160498" y="-427982"/>
          <a:ext cx="731915" cy="5476478"/>
        </a:xfrm>
        <a:prstGeom prst="round2SameRect">
          <a:avLst/>
        </a:prstGeom>
        <a:solidFill>
          <a:schemeClr val="lt1">
            <a:alpha val="90000"/>
            <a:hueOff val="0"/>
            <a:satOff val="0"/>
            <a:lumOff val="0"/>
            <a:alphaOff val="0"/>
          </a:schemeClr>
        </a:solidFill>
        <a:ln w="25400" cap="flat" cmpd="sng" algn="ctr">
          <a:solidFill>
            <a:schemeClr val="accent5">
              <a:hueOff val="-8653377"/>
              <a:satOff val="4617"/>
              <a:lumOff val="-201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CN" sz="2400" b="0" kern="1200" dirty="0" smtClean="0">
              <a:solidFill>
                <a:schemeClr val="bg1">
                  <a:lumMod val="65000"/>
                </a:schemeClr>
              </a:solidFill>
              <a:latin typeface="黑体" pitchFamily="2" charset="-122"/>
              <a:ea typeface="黑体" pitchFamily="2" charset="-122"/>
            </a:rPr>
            <a:t>ESI</a:t>
          </a:r>
          <a:r>
            <a:rPr lang="zh-CN" altLang="en-US" sz="2400" b="0" kern="1200" dirty="0" smtClean="0">
              <a:solidFill>
                <a:schemeClr val="bg1">
                  <a:lumMod val="65000"/>
                </a:schemeClr>
              </a:solidFill>
              <a:latin typeface="黑体" pitchFamily="2" charset="-122"/>
              <a:ea typeface="黑体" pitchFamily="2" charset="-122"/>
            </a:rPr>
            <a:t>的主要功能及检索介绍</a:t>
          </a:r>
          <a:endParaRPr lang="zh-CN" altLang="en-US" sz="2400" b="0" kern="1200" dirty="0">
            <a:solidFill>
              <a:schemeClr val="bg1">
                <a:lumMod val="65000"/>
              </a:schemeClr>
            </a:solidFill>
            <a:latin typeface="黑体" pitchFamily="2" charset="-122"/>
            <a:ea typeface="黑体" pitchFamily="2" charset="-122"/>
          </a:endParaRPr>
        </a:p>
      </dsp:txBody>
      <dsp:txXfrm rot="5400000">
        <a:off x="3160498" y="-427982"/>
        <a:ext cx="731915" cy="5476478"/>
      </dsp:txXfrm>
    </dsp:sp>
    <dsp:sp modelId="{29443D7A-2672-49A5-B91B-8288CE695A2E}">
      <dsp:nvSpPr>
        <dsp:cNvPr id="0" name=""/>
        <dsp:cNvSpPr/>
      </dsp:nvSpPr>
      <dsp:spPr>
        <a:xfrm rot="5400000">
          <a:off x="-168903" y="3104294"/>
          <a:ext cx="1126024" cy="788217"/>
        </a:xfrm>
        <a:prstGeom prst="chevron">
          <a:avLst/>
        </a:prstGeom>
        <a:solidFill>
          <a:schemeClr val="accent5">
            <a:hueOff val="-12980065"/>
            <a:satOff val="6926"/>
            <a:lumOff val="-30196"/>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b="0" kern="1200" dirty="0" smtClean="0">
              <a:solidFill>
                <a:schemeClr val="tx1"/>
              </a:solidFill>
              <a:latin typeface="黑体" pitchFamily="2" charset="-122"/>
              <a:ea typeface="黑体" pitchFamily="2" charset="-122"/>
            </a:rPr>
            <a:t>4</a:t>
          </a:r>
          <a:endParaRPr lang="zh-CN" altLang="en-US" sz="2400" b="0" kern="1200" dirty="0">
            <a:solidFill>
              <a:schemeClr val="tx1"/>
            </a:solidFill>
            <a:latin typeface="黑体" pitchFamily="2" charset="-122"/>
            <a:ea typeface="黑体" pitchFamily="2" charset="-122"/>
          </a:endParaRPr>
        </a:p>
      </dsp:txBody>
      <dsp:txXfrm rot="5400000">
        <a:off x="-168903" y="3104294"/>
        <a:ext cx="1126024" cy="788217"/>
      </dsp:txXfrm>
    </dsp:sp>
    <dsp:sp modelId="{0C80A213-2F29-4019-8718-231AE9EA66BD}">
      <dsp:nvSpPr>
        <dsp:cNvPr id="0" name=""/>
        <dsp:cNvSpPr/>
      </dsp:nvSpPr>
      <dsp:spPr>
        <a:xfrm rot="5400000">
          <a:off x="3160498" y="563109"/>
          <a:ext cx="731915" cy="5476478"/>
        </a:xfrm>
        <a:prstGeom prst="round2SameRect">
          <a:avLst/>
        </a:prstGeom>
        <a:solidFill>
          <a:schemeClr val="lt1">
            <a:alpha val="90000"/>
            <a:hueOff val="0"/>
            <a:satOff val="0"/>
            <a:lumOff val="0"/>
            <a:alphaOff val="0"/>
          </a:schemeClr>
        </a:solidFill>
        <a:ln w="25400" cap="flat" cmpd="sng" algn="ctr">
          <a:solidFill>
            <a:schemeClr val="accent5">
              <a:hueOff val="-12980065"/>
              <a:satOff val="6926"/>
              <a:lumOff val="-3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smtClean="0">
              <a:solidFill>
                <a:schemeClr val="tx1"/>
              </a:solidFill>
              <a:latin typeface="黑体" pitchFamily="2" charset="-122"/>
              <a:ea typeface="黑体" pitchFamily="2" charset="-122"/>
            </a:rPr>
            <a:t>结束语</a:t>
          </a:r>
          <a:endParaRPr lang="zh-CN" altLang="en-US" sz="2400" b="0" kern="1200" dirty="0">
            <a:solidFill>
              <a:schemeClr val="tx1"/>
            </a:solidFill>
            <a:latin typeface="黑体" pitchFamily="2" charset="-122"/>
            <a:ea typeface="黑体" pitchFamily="2" charset="-122"/>
          </a:endParaRPr>
        </a:p>
      </dsp:txBody>
      <dsp:txXfrm rot="5400000">
        <a:off x="3160498" y="563109"/>
        <a:ext cx="731915" cy="54764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zh-CN" altLang="en-US"/>
          </a:p>
        </p:txBody>
      </p:sp>
      <p:sp>
        <p:nvSpPr>
          <p:cNvPr id="5123" name="日期占位符 2"/>
          <p:cNvSpPr>
            <a:spLocks noGrp="1" noChangeArrowheads="1"/>
          </p:cNvSpPr>
          <p:nvPr>
            <p:ph type="dt" idx="1"/>
          </p:nvPr>
        </p:nvSpPr>
        <p:spPr bwMode="auto">
          <a:xfrm>
            <a:off x="3884613"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fld id="{DD4107E4-9826-431E-A4CB-E7F7EF7F920D}" type="datetimeFigureOut">
              <a:rPr lang="zh-CN" altLang="en-US"/>
              <a:pPr>
                <a:defRPr/>
              </a:pPr>
              <a:t>2015/12/15</a:t>
            </a:fld>
            <a:endParaRPr lang="zh-CN" altLang="en-US"/>
          </a:p>
        </p:txBody>
      </p:sp>
      <p:sp>
        <p:nvSpPr>
          <p:cNvPr id="51204" name="幻灯片图像占位符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5125" name="备注占位符 4"/>
          <p:cNvSpPr>
            <a:spLocks noGrp="1" noChangeArrowheads="1"/>
          </p:cNvSpPr>
          <p:nvPr>
            <p:ph type="body" sz="quarter" idx="3"/>
          </p:nvPr>
        </p:nvSpPr>
        <p:spPr bwMode="auto">
          <a:xfrm>
            <a:off x="685800" y="4343400"/>
            <a:ext cx="5486400" cy="411480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6" name="页脚占位符 5"/>
          <p:cNvSpPr>
            <a:spLocks noGrp="1" noChangeArrowheads="1"/>
          </p:cNvSpPr>
          <p:nvPr>
            <p:ph type="ftr" sz="quarter" idx="4"/>
          </p:nvPr>
        </p:nvSpPr>
        <p:spPr bwMode="auto">
          <a:xfrm>
            <a:off x="0" y="8685213"/>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zh-CN" altLang="en-US"/>
          </a:p>
        </p:txBody>
      </p:sp>
      <p:sp>
        <p:nvSpPr>
          <p:cNvPr id="5127" name="灯片编号占位符 6"/>
          <p:cNvSpPr>
            <a:spLocks noGrp="1" noChangeArrowheads="1"/>
          </p:cNvSpPr>
          <p:nvPr>
            <p:ph type="sldNum" sz="quarter" idx="5"/>
          </p:nvPr>
        </p:nvSpPr>
        <p:spPr bwMode="auto">
          <a:xfrm>
            <a:off x="3884613" y="8685213"/>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ea typeface="宋体" pitchFamily="2" charset="-122"/>
              </a:defRPr>
            </a:lvl1pPr>
          </a:lstStyle>
          <a:p>
            <a:pPr>
              <a:defRPr/>
            </a:pPr>
            <a:fld id="{58EEB42B-E56F-4368-8BA8-F114F29834C2}" type="slidenum">
              <a:rPr lang="zh-CN" altLang="en-US"/>
              <a:pPr>
                <a:defRPr/>
              </a:pPr>
              <a:t>‹#›</a:t>
            </a:fld>
            <a:endParaRPr lang="zh-CN" altLang="en-US"/>
          </a:p>
        </p:txBody>
      </p:sp>
    </p:spTree>
    <p:extLst>
      <p:ext uri="{BB962C8B-B14F-4D97-AF65-F5344CB8AC3E}">
        <p14:creationId xmlns="" xmlns:p14="http://schemas.microsoft.com/office/powerpoint/2010/main" val="1719538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备注占位符 2"/>
          <p:cNvSpPr>
            <a:spLocks noGrp="1"/>
          </p:cNvSpPr>
          <p:nvPr>
            <p:ph type="body" idx="1"/>
          </p:nvPr>
        </p:nvSpPr>
        <p:spPr>
          <a:noFill/>
        </p:spPr>
        <p:txBody>
          <a:bodyPr/>
          <a:lstStyle/>
          <a:p>
            <a:endParaRPr lang="zh-CN" altLang="en-US" smtClean="0">
              <a:ea typeface="宋体" charset="-122"/>
            </a:endParaRPr>
          </a:p>
        </p:txBody>
      </p:sp>
      <p:sp>
        <p:nvSpPr>
          <p:cNvPr id="53251" name="灯片编号占位符 3"/>
          <p:cNvSpPr>
            <a:spLocks noGrp="1"/>
          </p:cNvSpPr>
          <p:nvPr>
            <p:ph type="sldNum" sz="quarter" idx="5"/>
          </p:nvPr>
        </p:nvSpPr>
        <p:spPr>
          <a:noFill/>
          <a:ln>
            <a:miter lim="800000"/>
            <a:headEnd/>
            <a:tailEnd/>
          </a:ln>
        </p:spPr>
        <p:txBody>
          <a:bodyPr/>
          <a:lstStyle/>
          <a:p>
            <a:fld id="{66132C43-B803-414E-BA31-EAF34E06050E}" type="slidenum">
              <a:rPr lang="zh-CN" altLang="en-US" smtClean="0">
                <a:ea typeface="宋体" charset="-122"/>
              </a:rPr>
              <a:pPr/>
              <a:t>1</a:t>
            </a:fld>
            <a:endParaRPr lang="en-US" altLang="zh-CN" smtClean="0">
              <a:ea typeface="宋体" charset="-122"/>
            </a:endParaRPr>
          </a:p>
        </p:txBody>
      </p:sp>
    </p:spTree>
    <p:extLst>
      <p:ext uri="{BB962C8B-B14F-4D97-AF65-F5344CB8AC3E}">
        <p14:creationId xmlns="" xmlns:p14="http://schemas.microsoft.com/office/powerpoint/2010/main" val="81284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idx="1"/>
          </p:nvPr>
        </p:nvSpPr>
        <p:spPr>
          <a:noFill/>
        </p:spPr>
        <p:txBody>
          <a:bodyPr/>
          <a:lstStyle/>
          <a:p>
            <a:r>
              <a:rPr lang="zh-CN" altLang="en-US" smtClean="0">
                <a:ea typeface="宋体" charset="-122"/>
              </a:rPr>
              <a:t>面状</a:t>
            </a:r>
            <a:r>
              <a:rPr lang="en-US" altLang="zh-CN" smtClean="0">
                <a:ea typeface="宋体" charset="-122"/>
              </a:rPr>
              <a:t>——</a:t>
            </a:r>
            <a:r>
              <a:rPr lang="zh-CN" altLang="en-US" smtClean="0">
                <a:ea typeface="宋体" charset="-122"/>
              </a:rPr>
              <a:t>状态研究</a:t>
            </a:r>
          </a:p>
        </p:txBody>
      </p:sp>
      <p:sp>
        <p:nvSpPr>
          <p:cNvPr id="55299" name="灯片编号占位符 3"/>
          <p:cNvSpPr>
            <a:spLocks noGrp="1"/>
          </p:cNvSpPr>
          <p:nvPr>
            <p:ph type="sldNum" sz="quarter" idx="5"/>
          </p:nvPr>
        </p:nvSpPr>
        <p:spPr>
          <a:noFill/>
          <a:ln>
            <a:miter lim="800000"/>
            <a:headEnd/>
            <a:tailEnd/>
          </a:ln>
        </p:spPr>
        <p:txBody>
          <a:bodyPr/>
          <a:lstStyle/>
          <a:p>
            <a:fld id="{4135CBF5-D4D0-4AE5-9BBD-209A191DD806}" type="slidenum">
              <a:rPr lang="zh-CN" altLang="en-US" smtClean="0">
                <a:ea typeface="宋体" charset="-122"/>
              </a:rPr>
              <a:pPr/>
              <a:t>21</a:t>
            </a:fld>
            <a:endParaRPr lang="en-US" altLang="zh-CN" smtClean="0">
              <a:ea typeface="宋体" charset="-122"/>
            </a:endParaRPr>
          </a:p>
        </p:txBody>
      </p:sp>
    </p:spTree>
    <p:extLst>
      <p:ext uri="{BB962C8B-B14F-4D97-AF65-F5344CB8AC3E}">
        <p14:creationId xmlns="" xmlns:p14="http://schemas.microsoft.com/office/powerpoint/2010/main" val="164299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p:sp>
      <p:sp>
        <p:nvSpPr>
          <p:cNvPr id="94210" name="备注占位符 2"/>
          <p:cNvSpPr>
            <a:spLocks noGrp="1"/>
          </p:cNvSpPr>
          <p:nvPr>
            <p:ph type="body" idx="1"/>
          </p:nvPr>
        </p:nvSpPr>
        <p:spPr>
          <a:noFill/>
        </p:spPr>
        <p:txBody>
          <a:bodyPr/>
          <a:lstStyle/>
          <a:p>
            <a:endParaRPr lang="zh-CN" altLang="en-US" smtClean="0">
              <a:ea typeface="宋体" charset="-122"/>
            </a:endParaRPr>
          </a:p>
        </p:txBody>
      </p:sp>
      <p:sp>
        <p:nvSpPr>
          <p:cNvPr id="94211" name="灯片编号占位符 3"/>
          <p:cNvSpPr>
            <a:spLocks noGrp="1"/>
          </p:cNvSpPr>
          <p:nvPr>
            <p:ph type="sldNum" sz="quarter" idx="5"/>
          </p:nvPr>
        </p:nvSpPr>
        <p:spPr>
          <a:noFill/>
          <a:ln>
            <a:miter lim="800000"/>
            <a:headEnd/>
            <a:tailEnd/>
          </a:ln>
        </p:spPr>
        <p:txBody>
          <a:bodyPr/>
          <a:lstStyle/>
          <a:p>
            <a:fld id="{6B40AE52-9DE2-45C5-9935-80997D2FF289}" type="slidenum">
              <a:rPr lang="zh-CN" altLang="en-US" smtClean="0">
                <a:ea typeface="宋体" charset="-122"/>
              </a:rPr>
              <a:pPr/>
              <a:t>36</a:t>
            </a:fld>
            <a:endParaRPr lang="en-US" altLang="zh-CN" smtClean="0">
              <a:ea typeface="宋体" charset="-122"/>
            </a:endParaRPr>
          </a:p>
        </p:txBody>
      </p:sp>
    </p:spTree>
    <p:extLst>
      <p:ext uri="{BB962C8B-B14F-4D97-AF65-F5344CB8AC3E}">
        <p14:creationId xmlns="" xmlns:p14="http://schemas.microsoft.com/office/powerpoint/2010/main" val="409312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58EEB42B-E56F-4368-8BA8-F114F29834C2}" type="slidenum">
              <a:rPr lang="zh-CN" altLang="en-US" smtClean="0"/>
              <a:pPr>
                <a:defRPr/>
              </a:pPr>
              <a:t>37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8EEB42B-E56F-4368-8BA8-F114F29834C2}" type="slidenum">
              <a:rPr lang="zh-CN" altLang="en-US" smtClean="0"/>
              <a:pPr>
                <a:defRPr/>
              </a:pPr>
              <a:t>42</a:t>
            </a:fld>
            <a:endParaRPr lang="zh-CN" altLang="en-US"/>
          </a:p>
        </p:txBody>
      </p:sp>
    </p:spTree>
    <p:extLst>
      <p:ext uri="{BB962C8B-B14F-4D97-AF65-F5344CB8AC3E}">
        <p14:creationId xmlns="" xmlns:p14="http://schemas.microsoft.com/office/powerpoint/2010/main" val="400257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idx="1"/>
          </p:nvPr>
        </p:nvSpPr>
        <p:spPr>
          <a:noFill/>
        </p:spPr>
        <p:txBody>
          <a:bodyPr/>
          <a:lstStyle/>
          <a:p>
            <a:r>
              <a:rPr lang="zh-CN" altLang="en-US" smtClean="0">
                <a:ea typeface="宋体" charset="-122"/>
              </a:rPr>
              <a:t>面状</a:t>
            </a:r>
            <a:r>
              <a:rPr lang="en-US" altLang="zh-CN" smtClean="0">
                <a:ea typeface="宋体" charset="-122"/>
              </a:rPr>
              <a:t>——</a:t>
            </a:r>
            <a:r>
              <a:rPr lang="zh-CN" altLang="en-US" smtClean="0">
                <a:ea typeface="宋体" charset="-122"/>
              </a:rPr>
              <a:t>状态研究</a:t>
            </a:r>
          </a:p>
        </p:txBody>
      </p:sp>
      <p:sp>
        <p:nvSpPr>
          <p:cNvPr id="55299" name="灯片编号占位符 3"/>
          <p:cNvSpPr>
            <a:spLocks noGrp="1"/>
          </p:cNvSpPr>
          <p:nvPr>
            <p:ph type="sldNum" sz="quarter" idx="5"/>
          </p:nvPr>
        </p:nvSpPr>
        <p:spPr>
          <a:noFill/>
          <a:ln>
            <a:miter lim="800000"/>
            <a:headEnd/>
            <a:tailEnd/>
          </a:ln>
        </p:spPr>
        <p:txBody>
          <a:bodyPr/>
          <a:lstStyle/>
          <a:p>
            <a:fld id="{4135CBF5-D4D0-4AE5-9BBD-209A191DD806}" type="slidenum">
              <a:rPr lang="zh-CN" altLang="en-US" smtClean="0">
                <a:ea typeface="宋体" charset="-122"/>
              </a:rPr>
              <a:pPr/>
              <a:t>49</a:t>
            </a:fld>
            <a:endParaRPr lang="en-US" altLang="zh-CN" smtClean="0">
              <a:ea typeface="宋体" charset="-122"/>
            </a:endParaRPr>
          </a:p>
        </p:txBody>
      </p:sp>
    </p:spTree>
    <p:extLst>
      <p:ext uri="{BB962C8B-B14F-4D97-AF65-F5344CB8AC3E}">
        <p14:creationId xmlns="" xmlns:p14="http://schemas.microsoft.com/office/powerpoint/2010/main" val="3843202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F1C62B2D-4227-4EE0-8AF9-914BDD2DC4D0}" type="slidenum">
              <a:rPr lang="ja-JP" altLang="en-US"/>
              <a:pPr eaLnBrk="1" hangingPunct="1">
                <a:spcBef>
                  <a:spcPct val="0"/>
                </a:spcBef>
              </a:pPr>
              <a:t>50</a:t>
            </a:fld>
            <a:endParaRPr lang="en-US" altLang="ja-JP"/>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85800" y="4344988"/>
            <a:ext cx="5486400" cy="41132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Tree>
    <p:extLst>
      <p:ext uri="{BB962C8B-B14F-4D97-AF65-F5344CB8AC3E}">
        <p14:creationId xmlns="" xmlns:p14="http://schemas.microsoft.com/office/powerpoint/2010/main" val="411551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3D9AD6D1-FC00-40DE-97C7-570365B36292}" type="slidenum">
              <a:rPr lang="ja-JP" altLang="en-US"/>
              <a:pPr eaLnBrk="1" hangingPunct="1">
                <a:spcBef>
                  <a:spcPct val="0"/>
                </a:spcBef>
              </a:pPr>
              <a:t>51</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44988"/>
            <a:ext cx="5486400" cy="41132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a typeface="宋体" panose="02010600030101010101" pitchFamily="2" charset="-122"/>
            </a:endParaRPr>
          </a:p>
        </p:txBody>
      </p:sp>
    </p:spTree>
    <p:extLst>
      <p:ext uri="{BB962C8B-B14F-4D97-AF65-F5344CB8AC3E}">
        <p14:creationId xmlns="" xmlns:p14="http://schemas.microsoft.com/office/powerpoint/2010/main" val="243709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idx="1"/>
          </p:nvPr>
        </p:nvSpPr>
        <p:spPr>
          <a:noFill/>
        </p:spPr>
        <p:txBody>
          <a:bodyPr/>
          <a:lstStyle/>
          <a:p>
            <a:r>
              <a:rPr lang="zh-CN" altLang="en-US" smtClean="0">
                <a:ea typeface="宋体" charset="-122"/>
              </a:rPr>
              <a:t>面状</a:t>
            </a:r>
            <a:r>
              <a:rPr lang="en-US" altLang="zh-CN" smtClean="0">
                <a:ea typeface="宋体" charset="-122"/>
              </a:rPr>
              <a:t>——</a:t>
            </a:r>
            <a:r>
              <a:rPr lang="zh-CN" altLang="en-US" smtClean="0">
                <a:ea typeface="宋体" charset="-122"/>
              </a:rPr>
              <a:t>状态研究</a:t>
            </a:r>
          </a:p>
        </p:txBody>
      </p:sp>
      <p:sp>
        <p:nvSpPr>
          <p:cNvPr id="55299" name="灯片编号占位符 3"/>
          <p:cNvSpPr>
            <a:spLocks noGrp="1"/>
          </p:cNvSpPr>
          <p:nvPr>
            <p:ph type="sldNum" sz="quarter" idx="5"/>
          </p:nvPr>
        </p:nvSpPr>
        <p:spPr>
          <a:noFill/>
          <a:ln>
            <a:miter lim="800000"/>
            <a:headEnd/>
            <a:tailEnd/>
          </a:ln>
        </p:spPr>
        <p:txBody>
          <a:bodyPr/>
          <a:lstStyle/>
          <a:p>
            <a:fld id="{4135CBF5-D4D0-4AE5-9BBD-209A191DD806}" type="slidenum">
              <a:rPr lang="zh-CN" altLang="en-US" smtClean="0">
                <a:ea typeface="宋体" charset="-122"/>
              </a:rPr>
              <a:pPr/>
              <a:t>2</a:t>
            </a:fld>
            <a:endParaRPr lang="en-US" altLang="zh-CN" smtClean="0">
              <a:ea typeface="宋体" charset="-122"/>
            </a:endParaRPr>
          </a:p>
        </p:txBody>
      </p:sp>
    </p:spTree>
    <p:extLst>
      <p:ext uri="{BB962C8B-B14F-4D97-AF65-F5344CB8AC3E}">
        <p14:creationId xmlns="" xmlns:p14="http://schemas.microsoft.com/office/powerpoint/2010/main" val="223955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idx="1"/>
          </p:nvPr>
        </p:nvSpPr>
        <p:spPr>
          <a:noFill/>
        </p:spPr>
        <p:txBody>
          <a:bodyPr/>
          <a:lstStyle/>
          <a:p>
            <a:r>
              <a:rPr lang="zh-CN" altLang="en-US" smtClean="0">
                <a:ea typeface="宋体" charset="-122"/>
              </a:rPr>
              <a:t>面状</a:t>
            </a:r>
            <a:r>
              <a:rPr lang="en-US" altLang="zh-CN" smtClean="0">
                <a:ea typeface="宋体" charset="-122"/>
              </a:rPr>
              <a:t>——</a:t>
            </a:r>
            <a:r>
              <a:rPr lang="zh-CN" altLang="en-US" smtClean="0">
                <a:ea typeface="宋体" charset="-122"/>
              </a:rPr>
              <a:t>状态研究</a:t>
            </a:r>
          </a:p>
        </p:txBody>
      </p:sp>
      <p:sp>
        <p:nvSpPr>
          <p:cNvPr id="55299" name="灯片编号占位符 3"/>
          <p:cNvSpPr>
            <a:spLocks noGrp="1"/>
          </p:cNvSpPr>
          <p:nvPr>
            <p:ph type="sldNum" sz="quarter" idx="5"/>
          </p:nvPr>
        </p:nvSpPr>
        <p:spPr>
          <a:noFill/>
          <a:ln>
            <a:miter lim="800000"/>
            <a:headEnd/>
            <a:tailEnd/>
          </a:ln>
        </p:spPr>
        <p:txBody>
          <a:bodyPr/>
          <a:lstStyle/>
          <a:p>
            <a:fld id="{4135CBF5-D4D0-4AE5-9BBD-209A191DD806}" type="slidenum">
              <a:rPr lang="zh-CN" altLang="en-US" smtClean="0">
                <a:ea typeface="宋体" charset="-122"/>
              </a:rPr>
              <a:pPr/>
              <a:t>3</a:t>
            </a:fld>
            <a:endParaRPr lang="en-US" altLang="zh-CN" smtClean="0">
              <a:ea typeface="宋体" charset="-122"/>
            </a:endParaRPr>
          </a:p>
        </p:txBody>
      </p:sp>
    </p:spTree>
    <p:extLst>
      <p:ext uri="{BB962C8B-B14F-4D97-AF65-F5344CB8AC3E}">
        <p14:creationId xmlns="" xmlns:p14="http://schemas.microsoft.com/office/powerpoint/2010/main" val="396038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60420" name="灯片编号占位符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9C963863-C90D-4A0F-8B39-2B58029B7D6D}" type="slidenum">
              <a:rPr lang="zh-CN" altLang="en-US">
                <a:solidFill>
                  <a:srgbClr val="000000"/>
                </a:solidFill>
              </a:rPr>
              <a:pPr eaLnBrk="1" hangingPunct="1">
                <a:spcBef>
                  <a:spcPct val="0"/>
                </a:spcBef>
              </a:pPr>
              <a:t>6</a:t>
            </a:fld>
            <a:endParaRPr lang="zh-CN" altLang="en-US">
              <a:solidFill>
                <a:srgbClr val="000000"/>
              </a:solidFill>
            </a:endParaRPr>
          </a:p>
        </p:txBody>
      </p:sp>
    </p:spTree>
    <p:extLst>
      <p:ext uri="{BB962C8B-B14F-4D97-AF65-F5344CB8AC3E}">
        <p14:creationId xmlns="" xmlns:p14="http://schemas.microsoft.com/office/powerpoint/2010/main" val="355644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8EEB42B-E56F-4368-8BA8-F114F29834C2}" type="slidenum">
              <a:rPr lang="zh-CN" altLang="en-US" smtClean="0"/>
              <a:pPr>
                <a:defRPr/>
              </a:pPr>
              <a:t>7</a:t>
            </a:fld>
            <a:endParaRPr lang="zh-CN" altLang="en-US"/>
          </a:p>
        </p:txBody>
      </p:sp>
    </p:spTree>
    <p:extLst>
      <p:ext uri="{BB962C8B-B14F-4D97-AF65-F5344CB8AC3E}">
        <p14:creationId xmlns="" xmlns:p14="http://schemas.microsoft.com/office/powerpoint/2010/main" val="130869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CDB8C589-3D1A-458B-9F69-790F68929361}" type="slidenum">
              <a:rPr lang="ja-JP" altLang="en-US"/>
              <a:pPr eaLnBrk="1" hangingPunct="1">
                <a:spcBef>
                  <a:spcPct val="0"/>
                </a:spcBef>
              </a:pPr>
              <a:t>9</a:t>
            </a:fld>
            <a:endParaRPr lang="en-US" altLang="ja-JP"/>
          </a:p>
        </p:txBody>
      </p:sp>
      <p:sp>
        <p:nvSpPr>
          <p:cNvPr id="61443" name="Rectangle 2"/>
          <p:cNvSpPr>
            <a:spLocks noGrp="1" noRot="1" noChangeAspect="1" noChangeArrowheads="1" noTextEdit="1"/>
          </p:cNvSpPr>
          <p:nvPr>
            <p:ph type="sldImg"/>
          </p:nvPr>
        </p:nvSpPr>
        <p:spPr>
          <a:xfrm>
            <a:off x="1144588" y="685800"/>
            <a:ext cx="4572000" cy="3429000"/>
          </a:xfrm>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a typeface="宋体" panose="02010600030101010101" pitchFamily="2" charset="-122"/>
            </a:endParaRPr>
          </a:p>
        </p:txBody>
      </p:sp>
    </p:spTree>
    <p:extLst>
      <p:ext uri="{BB962C8B-B14F-4D97-AF65-F5344CB8AC3E}">
        <p14:creationId xmlns="" xmlns:p14="http://schemas.microsoft.com/office/powerpoint/2010/main" val="349248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idx="1"/>
          </p:nvPr>
        </p:nvSpPr>
        <p:spPr>
          <a:noFill/>
        </p:spPr>
        <p:txBody>
          <a:bodyPr/>
          <a:lstStyle/>
          <a:p>
            <a:r>
              <a:rPr lang="zh-CN" altLang="en-US" smtClean="0">
                <a:ea typeface="宋体" charset="-122"/>
              </a:rPr>
              <a:t>面状</a:t>
            </a:r>
            <a:r>
              <a:rPr lang="en-US" altLang="zh-CN" smtClean="0">
                <a:ea typeface="宋体" charset="-122"/>
              </a:rPr>
              <a:t>——</a:t>
            </a:r>
            <a:r>
              <a:rPr lang="zh-CN" altLang="en-US" smtClean="0">
                <a:ea typeface="宋体" charset="-122"/>
              </a:rPr>
              <a:t>状态研究</a:t>
            </a:r>
          </a:p>
        </p:txBody>
      </p:sp>
      <p:sp>
        <p:nvSpPr>
          <p:cNvPr id="55299" name="灯片编号占位符 3"/>
          <p:cNvSpPr>
            <a:spLocks noGrp="1"/>
          </p:cNvSpPr>
          <p:nvPr>
            <p:ph type="sldNum" sz="quarter" idx="5"/>
          </p:nvPr>
        </p:nvSpPr>
        <p:spPr>
          <a:noFill/>
          <a:ln>
            <a:miter lim="800000"/>
            <a:headEnd/>
            <a:tailEnd/>
          </a:ln>
        </p:spPr>
        <p:txBody>
          <a:bodyPr/>
          <a:lstStyle/>
          <a:p>
            <a:fld id="{4135CBF5-D4D0-4AE5-9BBD-209A191DD806}" type="slidenum">
              <a:rPr lang="zh-CN" altLang="en-US" smtClean="0">
                <a:ea typeface="宋体" charset="-122"/>
              </a:rPr>
              <a:pPr/>
              <a:t>12</a:t>
            </a:fld>
            <a:endParaRPr lang="en-US" altLang="zh-CN" smtClean="0">
              <a:ea typeface="宋体" charset="-122"/>
            </a:endParaRPr>
          </a:p>
        </p:txBody>
      </p:sp>
    </p:spTree>
    <p:extLst>
      <p:ext uri="{BB962C8B-B14F-4D97-AF65-F5344CB8AC3E}">
        <p14:creationId xmlns="" xmlns:p14="http://schemas.microsoft.com/office/powerpoint/2010/main" val="92357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8EEB42B-E56F-4368-8BA8-F114F29834C2}" type="slidenum">
              <a:rPr lang="zh-CN" altLang="en-US" smtClean="0"/>
              <a:pPr>
                <a:defRPr/>
              </a:pPr>
              <a:t>13</a:t>
            </a:fld>
            <a:endParaRPr lang="zh-CN" altLang="en-US"/>
          </a:p>
        </p:txBody>
      </p:sp>
    </p:spTree>
    <p:extLst>
      <p:ext uri="{BB962C8B-B14F-4D97-AF65-F5344CB8AC3E}">
        <p14:creationId xmlns="" xmlns:p14="http://schemas.microsoft.com/office/powerpoint/2010/main" val="140494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8EEB42B-E56F-4368-8BA8-F114F29834C2}" type="slidenum">
              <a:rPr lang="zh-CN" altLang="en-US" smtClean="0"/>
              <a:pPr>
                <a:defRPr/>
              </a:pPr>
              <a:t>16</a:t>
            </a:fld>
            <a:endParaRPr lang="zh-CN" altLang="en-US"/>
          </a:p>
        </p:txBody>
      </p:sp>
    </p:spTree>
    <p:extLst>
      <p:ext uri="{BB962C8B-B14F-4D97-AF65-F5344CB8AC3E}">
        <p14:creationId xmlns="" xmlns:p14="http://schemas.microsoft.com/office/powerpoint/2010/main" val="352443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3ABF597-9D9C-4717-B078-13617C47D66A}"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5E0AF4C-827D-4D2E-B6E0-8FA869EC829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60D9C38-E61D-4C26-B298-74BF8B9F6A9B}"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D87468A-DA53-49A4-A9A7-58F4D295770F}"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60B6AD9-BFE0-467F-A5BF-BEB7AE9DA105}"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716907C-E2D5-441A-827C-96AC14F2D3EA}"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C9CF338-300D-490E-986B-339B7DE66A49}"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DC45DC2-B8FB-4E47-BE13-45B5DAD48DE2}"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B717313-F60C-495B-9E07-2D5B4AFBA409}"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0BC653D-E9D4-4E69-9AC3-70676A3D2648}"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1ADE5BA-C55E-4B9E-B1F1-2D0A8E7FCCB1}"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EABDF6C-57E8-40C7-B485-3A8AA2638798}"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205038"/>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205038"/>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8AAA442B-8DB5-4266-9737-A5B3A5C0CCE6}"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470230C-9D73-49C8-9F16-7252C86253EE}"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E693F3A8-BC9D-4CFD-8003-5D3763A6F28A}" type="datetime1">
              <a:rPr lang="zh-CN" altLang="en-US"/>
              <a:pPr>
                <a:defRPr/>
              </a:pPr>
              <a:t>2015/12/15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8E2DC25-B51F-4D01-9DC5-2216CDA45D2E}"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31E8D305-09D5-49E8-916A-F1C2B3A45080}" type="datetime1">
              <a:rPr lang="zh-CN" altLang="en-US"/>
              <a:pPr>
                <a:defRPr/>
              </a:pPr>
              <a:t>2015/12/15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4B65EF5-912C-4449-B9FB-60BB19545A53}"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 Box 3"/>
          <p:cNvSpPr txBox="1">
            <a:spLocks noChangeArrowheads="1"/>
          </p:cNvSpPr>
          <p:nvPr userDrawn="1"/>
        </p:nvSpPr>
        <p:spPr bwMode="auto">
          <a:xfrm>
            <a:off x="2124075" y="1628775"/>
            <a:ext cx="4895850" cy="490538"/>
          </a:xfrm>
          <a:prstGeom prst="rect">
            <a:avLst/>
          </a:prstGeom>
          <a:solidFill>
            <a:srgbClr val="FFFFFF"/>
          </a:solidFill>
          <a:ln w="9525">
            <a:noFill/>
            <a:miter lim="800000"/>
            <a:headEnd/>
            <a:tailEnd/>
          </a:ln>
        </p:spPr>
        <p:txBody>
          <a:bodyPr>
            <a:spAutoFit/>
          </a:bodyPr>
          <a:lstStyle/>
          <a:p>
            <a:pPr algn="ctr">
              <a:lnSpc>
                <a:spcPct val="144000"/>
              </a:lnSpc>
              <a:defRPr/>
            </a:pPr>
            <a:r>
              <a:rPr lang="zh-CN" altLang="en-US" b="1" dirty="0">
                <a:solidFill>
                  <a:schemeClr val="accent5">
                    <a:lumMod val="50000"/>
                  </a:schemeClr>
                </a:solidFill>
                <a:latin typeface="楷体_GB2312" pitchFamily="49" charset="-122"/>
                <a:ea typeface="楷体_GB2312" pitchFamily="49" charset="-122"/>
              </a:rPr>
              <a:t>上海海事大学图书馆</a:t>
            </a:r>
            <a:r>
              <a:rPr lang="zh-CN" altLang="zh-CN" b="1" dirty="0">
                <a:solidFill>
                  <a:schemeClr val="accent5">
                    <a:lumMod val="50000"/>
                  </a:schemeClr>
                </a:solidFill>
                <a:latin typeface="楷体_GB2312" pitchFamily="49" charset="-122"/>
                <a:ea typeface="楷体_GB2312" pitchFamily="49" charset="-122"/>
              </a:rPr>
              <a:t>·</a:t>
            </a:r>
            <a:r>
              <a:rPr lang="zh-CN" altLang="en-US" b="1" dirty="0">
                <a:solidFill>
                  <a:schemeClr val="accent5">
                    <a:lumMod val="50000"/>
                  </a:schemeClr>
                </a:solidFill>
                <a:latin typeface="楷体_GB2312" pitchFamily="49" charset="-122"/>
                <a:ea typeface="楷体_GB2312" pitchFamily="49" charset="-122"/>
              </a:rPr>
              <a:t>科学技术情报研究所</a:t>
            </a:r>
            <a:endParaRPr lang="zh-CN" b="1" dirty="0">
              <a:solidFill>
                <a:schemeClr val="accent5">
                  <a:lumMod val="50000"/>
                </a:schemeClr>
              </a:solidFill>
              <a:latin typeface="楷体_GB2312" pitchFamily="49" charset="-122"/>
              <a:ea typeface="楷体_GB2312" pitchFamily="49" charset="-122"/>
            </a:endParaRPr>
          </a:p>
        </p:txBody>
      </p:sp>
      <p:sp>
        <p:nvSpPr>
          <p:cNvPr id="3" name="日期占位符 3"/>
          <p:cNvSpPr>
            <a:spLocks noGrp="1" noChangeArrowheads="1"/>
          </p:cNvSpPr>
          <p:nvPr>
            <p:ph type="dt" sz="half" idx="10"/>
          </p:nvPr>
        </p:nvSpPr>
        <p:spPr/>
        <p:txBody>
          <a:bodyPr/>
          <a:lstStyle>
            <a:lvl1pPr>
              <a:defRPr/>
            </a:lvl1pPr>
          </a:lstStyle>
          <a:p>
            <a:pPr>
              <a:defRPr/>
            </a:pPr>
            <a:fld id="{2D3F0599-8310-43BC-81E9-F086E3E9968E}" type="datetime1">
              <a:rPr lang="zh-CN" altLang="en-US"/>
              <a:pPr>
                <a:defRPr/>
              </a:pPr>
              <a:t>2015/12/15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760A729-5B1F-48B8-B891-1C19E180185B}"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0A0CEF5-7C96-4B07-8CE7-BDAD2EA10F92}"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A807F42-6068-44AB-8612-17D5FEDE25FA}"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696CBB1-588E-4CC4-B75B-9F122B50F096}"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4903002-7D9C-460B-B0CF-F53AF5048E91}"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2919E76-EA0E-4BE3-8DAC-8B8BFD90A812}"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21C4758-FB66-4BC5-A1B1-290CCAB878B5}"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499A375-3CB1-4074-8BA4-07D6EBB8E7AE}"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67362F4-140F-48EB-AD78-C75210875558}"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6225" y="685800"/>
            <a:ext cx="2060575" cy="5440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9738" y="685800"/>
            <a:ext cx="6034087" cy="5440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23F1FD1-807B-44B8-8950-A492DBFA09E5}"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7A8A94-0089-4D07-8104-9D1B32D77BA2}"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5C477C7-42B6-408E-A44C-77FD121F3983}" type="datetime1">
              <a:rPr lang="zh-CN" altLang="en-US"/>
              <a:pPr>
                <a:defRPr/>
              </a:pPr>
              <a:t>2015/12/15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DB9980B-0929-4DF4-9949-FCBB462C7915}"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endParaRPr lang="zh-CN" sz="1400" dirty="0">
              <a:latin typeface="Arial" pitchFamily="34" charset="0"/>
              <a:ea typeface="宋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79B0661-D913-421A-9AE8-DC25E3B14ACF}" type="datetime1">
              <a:rPr lang="zh-CN" altLang="en-US"/>
              <a:pPr>
                <a:defRPr/>
              </a:pPr>
              <a:t>2015/12/15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CA27E79-50DE-46E9-9B1F-B2A2F9AD6E94}"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BD2A8FB-688C-487A-BFFE-3A5A74074AED}" type="datetime1">
              <a:rPr lang="zh-CN" altLang="en-US"/>
              <a:pPr>
                <a:defRPr/>
              </a:pPr>
              <a:t>2015/12/15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3AF6FB8-96DE-40CB-B43A-21F9D7083BF1}"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205038"/>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205038"/>
            <a:ext cx="4038600"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noChangeArrowheads="1"/>
          </p:cNvSpPr>
          <p:nvPr>
            <p:ph type="dt" sz="half" idx="10"/>
          </p:nvPr>
        </p:nvSpPr>
        <p:spPr/>
        <p:txBody>
          <a:bodyPr/>
          <a:lstStyle>
            <a:lvl1pPr>
              <a:defRPr/>
            </a:lvl1pPr>
          </a:lstStyle>
          <a:p>
            <a:pPr>
              <a:defRPr/>
            </a:pPr>
            <a:fld id="{2AC52441-07C7-453F-A934-6B38C0C1784C}" type="datetime1">
              <a:rPr lang="zh-CN" altLang="en-US"/>
              <a:pPr>
                <a:defRPr/>
              </a:pPr>
              <a:t>2015/12/15</a:t>
            </a:fld>
            <a:endParaRPr lang="zh-CN" altLang="en-US"/>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8" name="灯片编号占位符 5"/>
          <p:cNvSpPr>
            <a:spLocks noGrp="1" noChangeArrowheads="1"/>
          </p:cNvSpPr>
          <p:nvPr>
            <p:ph type="sldNum" sz="quarter" idx="12"/>
          </p:nvPr>
        </p:nvSpPr>
        <p:spPr/>
        <p:txBody>
          <a:bodyPr/>
          <a:lstStyle>
            <a:lvl1pPr>
              <a:defRPr/>
            </a:lvl1pPr>
          </a:lstStyle>
          <a:p>
            <a:pPr>
              <a:defRPr/>
            </a:pPr>
            <a:fld id="{4F97372C-34F1-4E6F-8081-62AA4C720CB2}"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日期占位符 3"/>
          <p:cNvSpPr>
            <a:spLocks noGrp="1" noChangeArrowheads="1"/>
          </p:cNvSpPr>
          <p:nvPr>
            <p:ph type="dt" sz="half" idx="10"/>
          </p:nvPr>
        </p:nvSpPr>
        <p:spPr/>
        <p:txBody>
          <a:bodyPr/>
          <a:lstStyle>
            <a:lvl1pPr>
              <a:defRPr/>
            </a:lvl1pPr>
          </a:lstStyle>
          <a:p>
            <a:pPr>
              <a:defRPr/>
            </a:pPr>
            <a:fld id="{E75EACA8-31FB-4455-ACDB-E72B48EFD45D}" type="datetime1">
              <a:rPr lang="zh-CN" altLang="en-US"/>
              <a:pPr>
                <a:defRPr/>
              </a:pPr>
              <a:t>2015/12/15</a:t>
            </a:fld>
            <a:endParaRPr lang="zh-CN" altLang="en-US"/>
          </a:p>
        </p:txBody>
      </p:sp>
      <p:sp>
        <p:nvSpPr>
          <p:cNvPr id="9"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10" name="灯片编号占位符 5"/>
          <p:cNvSpPr>
            <a:spLocks noGrp="1" noChangeArrowheads="1"/>
          </p:cNvSpPr>
          <p:nvPr>
            <p:ph type="sldNum" sz="quarter" idx="12"/>
          </p:nvPr>
        </p:nvSpPr>
        <p:spPr/>
        <p:txBody>
          <a:bodyPr/>
          <a:lstStyle>
            <a:lvl1pPr>
              <a:defRPr/>
            </a:lvl1pPr>
          </a:lstStyle>
          <a:p>
            <a:pPr>
              <a:defRPr/>
            </a:pPr>
            <a:fld id="{512C379A-98A4-4D6A-BF68-4D64B7F8B887}"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endParaRPr lang="zh-CN" sz="1400" dirty="0">
              <a:latin typeface="Arial" pitchFamily="34" charset="0"/>
              <a:ea typeface="宋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900EC4A-4AA2-4E19-99E5-A2023D581961}" type="datetime1">
              <a:rPr lang="zh-CN" altLang="en-US"/>
              <a:pPr>
                <a:defRPr/>
              </a:pPr>
              <a:t>2015/12/15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BAD90BE-E35E-4BBF-943C-4862D2A18F78}"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endParaRPr lang="zh-CN" sz="1400" dirty="0">
              <a:latin typeface="Arial" pitchFamily="34" charset="0"/>
              <a:ea typeface="宋体" pitchFamily="2" charset="-122"/>
            </a:endParaRPr>
          </a:p>
        </p:txBody>
      </p:sp>
      <p:sp>
        <p:nvSpPr>
          <p:cNvPr id="3" name="日期占位符 3"/>
          <p:cNvSpPr>
            <a:spLocks noGrp="1" noChangeArrowheads="1"/>
          </p:cNvSpPr>
          <p:nvPr>
            <p:ph type="dt" sz="half" idx="10"/>
          </p:nvPr>
        </p:nvSpPr>
        <p:spPr/>
        <p:txBody>
          <a:bodyPr/>
          <a:lstStyle>
            <a:lvl1pPr>
              <a:defRPr/>
            </a:lvl1pPr>
          </a:lstStyle>
          <a:p>
            <a:pPr>
              <a:defRPr/>
            </a:pPr>
            <a:fld id="{72C35CB7-6CBA-4C9D-9EA0-67EC9D0F9A83}" type="datetime1">
              <a:rPr lang="zh-CN" altLang="en-US"/>
              <a:pPr>
                <a:defRPr/>
              </a:pPr>
              <a:t>2015/12/15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C4A0875-2163-4069-9874-C3B69B5E5723}"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D3C6ADA7-0E96-4E00-A27F-7584016BD79C}"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9617CC3-E93E-4077-B620-7CAEEF52487F}"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endParaRPr lang="zh-CN" sz="1400" dirty="0">
              <a:latin typeface="Arial" pitchFamily="34" charset="0"/>
              <a:ea typeface="宋体" pitchFamily="2" charset="-122"/>
            </a:endParaRPr>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60022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6" name="日期占位符 3"/>
          <p:cNvSpPr>
            <a:spLocks noGrp="1" noChangeArrowheads="1"/>
          </p:cNvSpPr>
          <p:nvPr>
            <p:ph type="dt" sz="half" idx="10"/>
          </p:nvPr>
        </p:nvSpPr>
        <p:spPr/>
        <p:txBody>
          <a:bodyPr/>
          <a:lstStyle>
            <a:lvl1pPr>
              <a:defRPr/>
            </a:lvl1pPr>
          </a:lstStyle>
          <a:p>
            <a:pPr>
              <a:defRPr/>
            </a:pPr>
            <a:fld id="{9A804382-8592-4391-9DA5-B396005659C4}" type="datetime1">
              <a:rPr lang="zh-CN" altLang="en-US"/>
              <a:pPr>
                <a:defRPr/>
              </a:pPr>
              <a:t>2015/12/15</a:t>
            </a:fld>
            <a:endParaRPr lang="zh-CN" altLang="en-US"/>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8" name="灯片编号占位符 5"/>
          <p:cNvSpPr>
            <a:spLocks noGrp="1" noChangeArrowheads="1"/>
          </p:cNvSpPr>
          <p:nvPr>
            <p:ph type="sldNum" sz="quarter" idx="12"/>
          </p:nvPr>
        </p:nvSpPr>
        <p:spPr/>
        <p:txBody>
          <a:bodyPr/>
          <a:lstStyle>
            <a:lvl1pPr>
              <a:defRPr/>
            </a:lvl1pPr>
          </a:lstStyle>
          <a:p>
            <a:pPr>
              <a:defRPr/>
            </a:pPr>
            <a:fld id="{B255D534-28AF-46AB-A636-F4B8CE50878F}"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endParaRPr lang="zh-CN" sz="1400" dirty="0">
              <a:latin typeface="Arial" pitchFamily="34" charset="0"/>
              <a:ea typeface="宋体" pitchFamily="2" charset="-122"/>
            </a:endParaRPr>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日期占位符 3"/>
          <p:cNvSpPr>
            <a:spLocks noGrp="1" noChangeArrowheads="1"/>
          </p:cNvSpPr>
          <p:nvPr>
            <p:ph type="dt" sz="half" idx="10"/>
          </p:nvPr>
        </p:nvSpPr>
        <p:spPr/>
        <p:txBody>
          <a:bodyPr/>
          <a:lstStyle>
            <a:lvl1pPr>
              <a:defRPr/>
            </a:lvl1pPr>
          </a:lstStyle>
          <a:p>
            <a:pPr>
              <a:defRPr/>
            </a:pPr>
            <a:fld id="{FD58938F-90F8-4523-B18D-163CC5004C6E}" type="datetime1">
              <a:rPr lang="zh-CN" altLang="en-US"/>
              <a:pPr>
                <a:defRPr/>
              </a:pPr>
              <a:t>2015/12/15</a:t>
            </a:fld>
            <a:endParaRPr lang="zh-CN" altLang="en-US"/>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8" name="灯片编号占位符 5"/>
          <p:cNvSpPr>
            <a:spLocks noGrp="1" noChangeArrowheads="1"/>
          </p:cNvSpPr>
          <p:nvPr>
            <p:ph type="sldNum" sz="quarter" idx="12"/>
          </p:nvPr>
        </p:nvSpPr>
        <p:spPr/>
        <p:txBody>
          <a:bodyPr/>
          <a:lstStyle>
            <a:lvl1pPr>
              <a:defRPr/>
            </a:lvl1pPr>
          </a:lstStyle>
          <a:p>
            <a:pPr>
              <a:defRPr/>
            </a:pPr>
            <a:fld id="{6F18AB49-C029-44E3-A3EA-AF12138124B1}"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CE331AC1-38B0-4D68-A7AC-4CF6B2D57270}" type="datetime1">
              <a:rPr lang="zh-CN" altLang="en-US"/>
              <a:pPr>
                <a:defRPr/>
              </a:pPr>
              <a:t>2015/12/15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5B8DEE7-1856-44C9-98B4-CBF063F53F0D}"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
        <p:nvSpPr>
          <p:cNvPr id="2" name="竖排标题 1"/>
          <p:cNvSpPr>
            <a:spLocks noGrp="1"/>
          </p:cNvSpPr>
          <p:nvPr>
            <p:ph type="title" orient="vert"/>
          </p:nvPr>
        </p:nvSpPr>
        <p:spPr>
          <a:xfrm>
            <a:off x="6626225" y="685800"/>
            <a:ext cx="2060575" cy="5440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9738" y="685800"/>
            <a:ext cx="6034087" cy="5440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5FE8069-50F2-4B82-8E75-2E6826A43D5A}" type="datetime1">
              <a:rPr lang="zh-CN" altLang="en-US"/>
              <a:pPr>
                <a:defRPr/>
              </a:pPr>
              <a:t>2015/12/15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4EDC620-2ED3-4622-8585-926BD456A387}"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4"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
        <p:nvSpPr>
          <p:cNvPr id="2" name="标题 1"/>
          <p:cNvSpPr>
            <a:spLocks noGrp="1"/>
          </p:cNvSpPr>
          <p:nvPr>
            <p:ph type="title"/>
          </p:nvPr>
        </p:nvSpPr>
        <p:spPr>
          <a:xfrm>
            <a:off x="439738" y="685800"/>
            <a:ext cx="8229600" cy="115728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2205038"/>
            <a:ext cx="8229600" cy="3921125"/>
          </a:xfrm>
        </p:spPr>
        <p:txBody>
          <a:bodyPr/>
          <a:lstStyle/>
          <a:p>
            <a:pPr lvl="0"/>
            <a:endParaRPr lang="zh-CN" altLang="en-US" noProof="0"/>
          </a:p>
        </p:txBody>
      </p:sp>
      <p:sp>
        <p:nvSpPr>
          <p:cNvPr id="5" name="日期占位符 3"/>
          <p:cNvSpPr>
            <a:spLocks noGrp="1" noChangeArrowheads="1"/>
          </p:cNvSpPr>
          <p:nvPr>
            <p:ph type="dt" sz="half" idx="10"/>
          </p:nvPr>
        </p:nvSpPr>
        <p:spPr/>
        <p:txBody>
          <a:bodyPr/>
          <a:lstStyle>
            <a:lvl1pPr>
              <a:defRPr/>
            </a:lvl1pPr>
          </a:lstStyle>
          <a:p>
            <a:pPr>
              <a:defRPr/>
            </a:pPr>
            <a:fld id="{D44B8CC8-F36D-4C07-AB6C-6FDC69163079}" type="datetime1">
              <a:rPr lang="zh-CN" altLang="en-US"/>
              <a:pPr>
                <a:defRPr/>
              </a:pPr>
              <a:t>2015/12/15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4A3595C-7801-4E80-8295-7CEADFF9C902}"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C993644-1B18-4983-B74A-B89785AC1319}"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52B6A13-7269-4DF3-81E8-70B607CF5F5E}"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78F55D0-80FB-416A-8EBC-59E83C7FD581}"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98B802E-57C6-44B3-8CBE-3B4C3E018A5C}" type="slidenum">
              <a:rPr lang="zh-CN" altLang="en-US"/>
              <a:pPr>
                <a:defRPr/>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E5AC39C-557A-418C-BCF1-D5E5538BEDB3}"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223DF11-7A5B-4543-BD41-5A96567666CD}" type="slidenum">
              <a:rPr lang="zh-CN" altLang="en-US"/>
              <a:pPr>
                <a:defRPr/>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05529B43-D9BC-4C87-8578-FED51411CADE}"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C36F185-6DB1-45B2-BE85-D8EA100C6734}" type="slidenum">
              <a:rPr lang="zh-CN" altLang="en-US"/>
              <a:pPr>
                <a:defRPr/>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9572374A-54C6-472F-A184-663BC6E486CD}" type="datetime1">
              <a:rPr lang="zh-CN" altLang="en-US"/>
              <a:pPr>
                <a:defRPr/>
              </a:pPr>
              <a:t>2015/12/15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5899B11-DFC7-4B8D-8832-B0070D43F32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A2AEA89B-B7D7-4E6F-AB9C-AF72D9E9BC8A}"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EBAD135-E625-41CD-A13A-A74B58FBDFBB}"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D5260112-50C0-42FB-9EAE-CF26386D7791}" type="datetime1">
              <a:rPr lang="zh-CN" altLang="en-US"/>
              <a:pPr>
                <a:defRPr/>
              </a:pPr>
              <a:t>2015/12/15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BF7BB434-31F7-4004-9BE3-7DAAC76B69E2}" type="slidenum">
              <a:rPr lang="zh-CN" altLang="en-US"/>
              <a:pPr>
                <a:defRPr/>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ED05D34-A768-4EBF-8E26-7488C9E44099}" type="datetime1">
              <a:rPr lang="zh-CN" altLang="en-US"/>
              <a:pPr>
                <a:defRPr/>
              </a:pPr>
              <a:t>2015/12/15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C89A31D-F343-4A00-9233-AD47AD7F7223}" type="slidenum">
              <a:rPr lang="zh-CN" altLang="en-US"/>
              <a:pPr>
                <a:defRPr/>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137842D-02B5-478A-9C7D-AB06C38F7D31}"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F27C2E6-E0FB-4B46-8D08-AD21C60865A5}" type="slidenum">
              <a:rPr lang="zh-CN" altLang="en-US"/>
              <a:pPr>
                <a:defRPr/>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0809965-39FB-49E6-AE96-05BBAF92E137}"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7484A32-7BBE-402E-AEA4-E9258153E334}" type="slidenum">
              <a:rPr lang="zh-CN" altLang="en-US"/>
              <a:pPr>
                <a:defRPr/>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AA80821-676F-4F15-8941-4C055679BDC0}"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99733AA-547B-430C-B231-4E3DF41339F9}" type="slidenum">
              <a:rPr lang="zh-CN" altLang="en-US"/>
              <a:pPr>
                <a:defRPr/>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F423A5E-97E4-4EF8-8367-15BADF18EB3A}" type="datetime1">
              <a:rPr lang="zh-CN" altLang="en-US"/>
              <a:pPr>
                <a:defRPr/>
              </a:pPr>
              <a:t>2015/12/15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3EFA85C-245B-403B-A5D4-F80097301E2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2C7EE5DB-A464-4C1A-A168-F9C2B5356C41}" type="datetime1">
              <a:rPr lang="zh-CN" altLang="en-US"/>
              <a:pPr>
                <a:defRPr/>
              </a:pPr>
              <a:t>2015/12/15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17BF1FF-B10C-4D93-AFF0-DEEE0760B42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E7D555D-2782-42D2-872A-1D1CDB7E41A1}" type="datetime1">
              <a:rPr lang="zh-CN" altLang="en-US"/>
              <a:pPr>
                <a:defRPr/>
              </a:pPr>
              <a:t>2015/12/15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402BA9F3-4DE2-41BB-9803-254022C8B23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F9C6C9B1-F6EF-4892-830E-1D59E0480BF0}" type="datetime1">
              <a:rPr lang="zh-CN" altLang="en-US"/>
              <a:pPr>
                <a:defRPr/>
              </a:pPr>
              <a:t>2015/12/15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6279282-4EA4-4F7E-B86B-60103567A412}"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BBA26D6-7E02-4754-A49F-29D5D6738410}"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887F6BF-1E5E-4273-A1E2-08B7C72E3C2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0D8BC32-BCFB-4B4D-AFAA-051304345DA2}" type="datetime1">
              <a:rPr lang="zh-CN" altLang="en-US"/>
              <a:pPr>
                <a:defRPr/>
              </a:pPr>
              <a:t>2015/12/15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FA18BD8-0A32-4A91-8ACC-51FB6327165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defRPr sz="1200">
                <a:solidFill>
                  <a:srgbClr val="898989"/>
                </a:solidFill>
                <a:ea typeface="宋体" pitchFamily="2" charset="-122"/>
              </a:defRPr>
            </a:lvl1pPr>
          </a:lstStyle>
          <a:p>
            <a:pPr>
              <a:defRPr/>
            </a:pPr>
            <a:fld id="{F3A92462-65EE-45E1-BF51-1AC52D8078F4}" type="datetime1">
              <a:rPr lang="zh-CN" altLang="en-US"/>
              <a:pPr>
                <a:defRPr/>
              </a:pPr>
              <a:t>2015/12/15</a:t>
            </a:fld>
            <a:endParaRPr lang="zh-CN" alt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宋体" pitchFamily="2" charset="-122"/>
              </a:defRPr>
            </a:lvl1pPr>
          </a:lstStyle>
          <a:p>
            <a:pPr>
              <a:defRPr/>
            </a:pPr>
            <a:fld id="{7035EF94-C7AA-4137-AF6C-F69A7AD94A7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Picture 2" descr="E:\存档资料\海大logo 宣传页\logo\海事标志-02.jpg"/>
          <p:cNvPicPr>
            <a:picLocks noChangeAspect="1" noChangeArrowheads="1"/>
          </p:cNvPicPr>
          <p:nvPr userDrawn="1"/>
        </p:nvPicPr>
        <p:blipFill>
          <a:blip r:embed="rId13" cstate="print"/>
          <a:srcRect/>
          <a:stretch>
            <a:fillRect/>
          </a:stretch>
        </p:blipFill>
        <p:spPr bwMode="auto">
          <a:xfrm>
            <a:off x="2655888" y="44450"/>
            <a:ext cx="3816350" cy="2447925"/>
          </a:xfrm>
          <a:prstGeom prst="rect">
            <a:avLst/>
          </a:prstGeom>
          <a:noFill/>
          <a:ln w="9525">
            <a:noFill/>
            <a:miter lim="800000"/>
            <a:headEnd/>
            <a:tailEnd/>
          </a:ln>
        </p:spPr>
      </p:pic>
      <p:sp>
        <p:nvSpPr>
          <p:cNvPr id="2051" name="矩形 7"/>
          <p:cNvSpPr>
            <a:spLocks noChangeArrowheads="1"/>
          </p:cNvSpPr>
          <p:nvPr userDrawn="1"/>
        </p:nvSpPr>
        <p:spPr bwMode="auto">
          <a:xfrm>
            <a:off x="0" y="2420938"/>
            <a:ext cx="9144000" cy="1728787"/>
          </a:xfrm>
          <a:prstGeom prst="rect">
            <a:avLst/>
          </a:prstGeom>
          <a:solidFill>
            <a:srgbClr val="005D97"/>
          </a:solidFill>
          <a:ln w="25400" cmpd="sng">
            <a:solidFill>
              <a:srgbClr val="376092"/>
            </a:solidFill>
            <a:miter lim="800000"/>
            <a:headEnd/>
            <a:tailEnd/>
          </a:ln>
        </p:spPr>
        <p:txBody>
          <a:bodyPr anchor="ctr"/>
          <a:lstStyle/>
          <a:p>
            <a:pPr algn="ctr">
              <a:defRPr/>
            </a:pPr>
            <a:endParaRPr lang="zh-CN" altLang="en-US">
              <a:solidFill>
                <a:srgbClr val="FFFFFF"/>
              </a:solidFill>
              <a:latin typeface="黑体" pitchFamily="2" charset="-122"/>
              <a:ea typeface="黑体" pitchFamily="2" charset="-122"/>
            </a:endParaRPr>
          </a:p>
        </p:txBody>
      </p:sp>
      <p:sp>
        <p:nvSpPr>
          <p:cNvPr id="13316" name="标题占位符 1"/>
          <p:cNvSpPr>
            <a:spLocks noGrp="1" noChangeArrowheads="1"/>
          </p:cNvSpPr>
          <p:nvPr>
            <p:ph type="title"/>
          </p:nvPr>
        </p:nvSpPr>
        <p:spPr bwMode="auto">
          <a:xfrm>
            <a:off x="439738" y="685800"/>
            <a:ext cx="8229600" cy="1157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7" name="文本占位符 2"/>
          <p:cNvSpPr>
            <a:spLocks noGrp="1" noChangeArrowheads="1"/>
          </p:cNvSpPr>
          <p:nvPr>
            <p:ph type="body" idx="1"/>
          </p:nvPr>
        </p:nvSpPr>
        <p:spPr bwMode="auto">
          <a:xfrm>
            <a:off x="457200" y="2205038"/>
            <a:ext cx="8229600" cy="392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日期占位符 3"/>
          <p:cNvSpPr>
            <a:spLocks noGrp="1" noChangeArrowheads="1"/>
          </p:cNvSpPr>
          <p:nvPr>
            <p:ph type="dt" sz="half" idx="2"/>
          </p:nvPr>
        </p:nvSpPr>
        <p:spPr bwMode="auto">
          <a:xfrm>
            <a:off x="457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defRPr sz="1200">
                <a:solidFill>
                  <a:srgbClr val="898989"/>
                </a:solidFill>
                <a:ea typeface="宋体" pitchFamily="2" charset="-122"/>
              </a:defRPr>
            </a:lvl1pPr>
          </a:lstStyle>
          <a:p>
            <a:pPr>
              <a:defRPr/>
            </a:pPr>
            <a:fld id="{ED7F5E47-4F59-4CAD-8543-0EA99BD6491B}" type="datetime1">
              <a:rPr lang="zh-CN" altLang="en-US"/>
              <a:pPr>
                <a:defRPr/>
              </a:pPr>
              <a:t>2015/12/15</a:t>
            </a:fld>
            <a:endParaRPr lang="zh-CN" altLang="en-US"/>
          </a:p>
        </p:txBody>
      </p:sp>
      <p:sp>
        <p:nvSpPr>
          <p:cNvPr id="2055" name="页脚占位符 4"/>
          <p:cNvSpPr>
            <a:spLocks noGrp="1" noChangeArrowheads="1"/>
          </p:cNvSpPr>
          <p:nvPr>
            <p:ph type="ftr" sz="quarter" idx="3"/>
          </p:nvPr>
        </p:nvSpPr>
        <p:spPr bwMode="auto">
          <a:xfrm>
            <a:off x="3124200" y="6356350"/>
            <a:ext cx="2895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pitchFamily="2" charset="-122"/>
              </a:defRPr>
            </a:lvl1pPr>
          </a:lstStyle>
          <a:p>
            <a:pPr>
              <a:defRPr/>
            </a:pPr>
            <a:endParaRPr lang="zh-CN" altLang="en-US"/>
          </a:p>
        </p:txBody>
      </p:sp>
      <p:sp>
        <p:nvSpPr>
          <p:cNvPr id="2056" name="灯片编号占位符 5"/>
          <p:cNvSpPr>
            <a:spLocks noGrp="1" noChangeArrowheads="1"/>
          </p:cNvSpPr>
          <p:nvPr>
            <p:ph type="sldNum" sz="quarter" idx="4"/>
          </p:nvPr>
        </p:nvSpPr>
        <p:spPr bwMode="auto">
          <a:xfrm>
            <a:off x="6553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pitchFamily="2" charset="-122"/>
              </a:defRPr>
            </a:lvl1pPr>
          </a:lstStyle>
          <a:p>
            <a:pPr>
              <a:defRPr/>
            </a:pPr>
            <a:fld id="{EC4A9B20-E1A3-4C03-B639-A2407011264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107" r:id="rId7"/>
    <p:sldLayoutId id="2147484092" r:id="rId8"/>
    <p:sldLayoutId id="2147484093" r:id="rId9"/>
    <p:sldLayoutId id="2147484094" r:id="rId10"/>
    <p:sldLayoutId id="2147484095" r:id="rId11"/>
  </p:sldLayoutIdLst>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cxnSp>
        <p:nvCxnSpPr>
          <p:cNvPr id="25602" name="直接连接符 7"/>
          <p:cNvCxnSpPr>
            <a:cxnSpLocks noChangeShapeType="1"/>
          </p:cNvCxnSpPr>
          <p:nvPr userDrawn="1"/>
        </p:nvCxnSpPr>
        <p:spPr bwMode="auto">
          <a:xfrm>
            <a:off x="1506538" y="685800"/>
            <a:ext cx="7097712" cy="0"/>
          </a:xfrm>
          <a:prstGeom prst="line">
            <a:avLst/>
          </a:prstGeom>
          <a:noFill/>
          <a:ln w="9525">
            <a:solidFill>
              <a:srgbClr val="4A7EBB"/>
            </a:solidFill>
            <a:round/>
            <a:headEnd/>
            <a:tailEnd/>
          </a:ln>
        </p:spPr>
      </p:cxnSp>
      <p:cxnSp>
        <p:nvCxnSpPr>
          <p:cNvPr id="25603" name="直接连接符 9"/>
          <p:cNvCxnSpPr>
            <a:cxnSpLocks noChangeShapeType="1"/>
          </p:cNvCxnSpPr>
          <p:nvPr userDrawn="1"/>
        </p:nvCxnSpPr>
        <p:spPr bwMode="auto">
          <a:xfrm>
            <a:off x="539750" y="6610350"/>
            <a:ext cx="7789863" cy="0"/>
          </a:xfrm>
          <a:prstGeom prst="line">
            <a:avLst/>
          </a:prstGeom>
          <a:noFill/>
          <a:ln w="9525">
            <a:solidFill>
              <a:srgbClr val="4A7EBB"/>
            </a:solidFill>
            <a:round/>
            <a:headEnd/>
            <a:tailEnd/>
          </a:ln>
        </p:spPr>
      </p:cxnSp>
      <p:pic>
        <p:nvPicPr>
          <p:cNvPr id="25604" name="Picture 5"/>
          <p:cNvPicPr>
            <a:picLocks noChangeAspect="1" noChangeArrowheads="1"/>
          </p:cNvPicPr>
          <p:nvPr userDrawn="1"/>
        </p:nvPicPr>
        <p:blipFill>
          <a:blip r:embed="rId14" cstate="print"/>
          <a:srcRect/>
          <a:stretch>
            <a:fillRect/>
          </a:stretch>
        </p:blipFill>
        <p:spPr bwMode="auto">
          <a:xfrm>
            <a:off x="8047038" y="6224588"/>
            <a:ext cx="622300" cy="444500"/>
          </a:xfrm>
          <a:prstGeom prst="rect">
            <a:avLst/>
          </a:prstGeom>
          <a:noFill/>
          <a:ln w="9525">
            <a:noFill/>
            <a:miter lim="800000"/>
            <a:headEnd/>
            <a:tailEnd/>
          </a:ln>
        </p:spPr>
      </p:pic>
      <p:sp>
        <p:nvSpPr>
          <p:cNvPr id="25605" name="标题占位符 1"/>
          <p:cNvSpPr>
            <a:spLocks noGrp="1" noChangeArrowheads="1"/>
          </p:cNvSpPr>
          <p:nvPr>
            <p:ph type="title"/>
          </p:nvPr>
        </p:nvSpPr>
        <p:spPr bwMode="auto">
          <a:xfrm>
            <a:off x="439738" y="685800"/>
            <a:ext cx="8229600" cy="1157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606" name="文本占位符 2"/>
          <p:cNvSpPr>
            <a:spLocks noGrp="1" noChangeArrowheads="1"/>
          </p:cNvSpPr>
          <p:nvPr>
            <p:ph type="body" idx="1"/>
          </p:nvPr>
        </p:nvSpPr>
        <p:spPr bwMode="auto">
          <a:xfrm>
            <a:off x="457200" y="2205038"/>
            <a:ext cx="8229600" cy="392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81" name="日期占位符 3"/>
          <p:cNvSpPr>
            <a:spLocks noGrp="1" noChangeArrowheads="1"/>
          </p:cNvSpPr>
          <p:nvPr>
            <p:ph type="dt" sz="half" idx="2"/>
          </p:nvPr>
        </p:nvSpPr>
        <p:spPr bwMode="auto">
          <a:xfrm>
            <a:off x="457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defRPr sz="1200">
                <a:solidFill>
                  <a:srgbClr val="898989"/>
                </a:solidFill>
                <a:ea typeface="宋体" pitchFamily="2" charset="-122"/>
              </a:defRPr>
            </a:lvl1pPr>
          </a:lstStyle>
          <a:p>
            <a:pPr>
              <a:defRPr/>
            </a:pPr>
            <a:fld id="{57FE34F9-2AC7-45A2-A485-5403D52F6A27}" type="datetime1">
              <a:rPr lang="zh-CN" altLang="en-US"/>
              <a:pPr>
                <a:defRPr/>
              </a:pPr>
              <a:t>2015/12/15</a:t>
            </a:fld>
            <a:endParaRPr lang="zh-CN" altLang="en-US"/>
          </a:p>
        </p:txBody>
      </p:sp>
      <p:sp>
        <p:nvSpPr>
          <p:cNvPr id="3082" name="页脚占位符 4"/>
          <p:cNvSpPr>
            <a:spLocks noGrp="1" noChangeArrowheads="1"/>
          </p:cNvSpPr>
          <p:nvPr>
            <p:ph type="ftr" sz="quarter" idx="3"/>
          </p:nvPr>
        </p:nvSpPr>
        <p:spPr bwMode="auto">
          <a:xfrm>
            <a:off x="3124200" y="6356350"/>
            <a:ext cx="2895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pitchFamily="2" charset="-122"/>
              </a:defRPr>
            </a:lvl1pPr>
          </a:lstStyle>
          <a:p>
            <a:pPr>
              <a:defRPr/>
            </a:pPr>
            <a:endParaRPr lang="zh-CN" altLang="en-US"/>
          </a:p>
        </p:txBody>
      </p:sp>
      <p:sp>
        <p:nvSpPr>
          <p:cNvPr id="3083" name="灯片编号占位符 5"/>
          <p:cNvSpPr>
            <a:spLocks noGrp="1" noChangeArrowheads="1"/>
          </p:cNvSpPr>
          <p:nvPr>
            <p:ph type="sldNum" sz="quarter" idx="4"/>
          </p:nvPr>
        </p:nvSpPr>
        <p:spPr bwMode="auto">
          <a:xfrm>
            <a:off x="6553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pitchFamily="2" charset="-122"/>
              </a:defRPr>
            </a:lvl1pPr>
          </a:lstStyle>
          <a:p>
            <a:pPr>
              <a:defRPr/>
            </a:pPr>
            <a:fld id="{7DC556CF-9113-4D46-8327-619057214F84}" type="slidenum">
              <a:rPr lang="zh-CN" altLang="en-US"/>
              <a:pPr>
                <a:defRPr/>
              </a:pPr>
              <a:t>‹#›</a:t>
            </a:fld>
            <a:endParaRPr lang="zh-CN" altLang="en-US"/>
          </a:p>
        </p:txBody>
      </p:sp>
      <p:pic>
        <p:nvPicPr>
          <p:cNvPr id="25610" name="图片 1"/>
          <p:cNvPicPr>
            <a:picLocks noChangeAspect="1"/>
          </p:cNvPicPr>
          <p:nvPr userDrawn="1"/>
        </p:nvPicPr>
        <p:blipFill>
          <a:blip r:embed="rId15" cstate="print"/>
          <a:srcRect/>
          <a:stretch>
            <a:fillRect/>
          </a:stretch>
        </p:blipFill>
        <p:spPr bwMode="auto">
          <a:xfrm>
            <a:off x="6192838" y="165100"/>
            <a:ext cx="2627312" cy="358775"/>
          </a:xfrm>
          <a:prstGeom prst="rect">
            <a:avLst/>
          </a:prstGeom>
          <a:noFill/>
          <a:ln w="9525">
            <a:noFill/>
            <a:miter lim="800000"/>
            <a:headEnd/>
            <a:tailEnd/>
          </a:ln>
        </p:spPr>
      </p:pic>
      <p:pic>
        <p:nvPicPr>
          <p:cNvPr id="25611" name="Picture 4" descr="http://www.cando100.com/images/upload/20110526/20110526100651399.jpg"/>
          <p:cNvPicPr>
            <a:picLocks noChangeAspect="1" noChangeArrowheads="1"/>
          </p:cNvPicPr>
          <p:nvPr userDrawn="1"/>
        </p:nvPicPr>
        <p:blipFill>
          <a:blip r:embed="rId16" cstate="print"/>
          <a:srcRect/>
          <a:stretch>
            <a:fillRect/>
          </a:stretch>
        </p:blipFill>
        <p:spPr bwMode="auto">
          <a:xfrm>
            <a:off x="323850" y="0"/>
            <a:ext cx="925513" cy="922338"/>
          </a:xfrm>
          <a:prstGeom prst="rect">
            <a:avLst/>
          </a:prstGeom>
          <a:noFill/>
          <a:ln w="9525">
            <a:noFill/>
            <a:miter lim="800000"/>
            <a:headEnd/>
            <a:tailEnd/>
          </a:ln>
        </p:spPr>
      </p:pic>
      <p:sp>
        <p:nvSpPr>
          <p:cNvPr id="18" name="Text Box 1"/>
          <p:cNvSpPr txBox="1">
            <a:spLocks noChangeArrowheads="1"/>
          </p:cNvSpPr>
          <p:nvPr userDrawn="1"/>
        </p:nvSpPr>
        <p:spPr bwMode="auto">
          <a:xfrm>
            <a:off x="4171950" y="241300"/>
            <a:ext cx="4972050" cy="307975"/>
          </a:xfrm>
          <a:prstGeom prst="rect">
            <a:avLst/>
          </a:prstGeom>
          <a:solidFill>
            <a:srgbClr val="FFFFFF"/>
          </a:solidFill>
          <a:ln w="9525">
            <a:noFill/>
            <a:miter lim="800000"/>
            <a:headEnd/>
            <a:tailEnd/>
          </a:ln>
        </p:spPr>
        <p:txBody>
          <a:bodyPr>
            <a:spAutoFit/>
          </a:bodyPr>
          <a:lstStyle/>
          <a:p>
            <a:pPr algn="just">
              <a:defRPr/>
            </a:pPr>
            <a:r>
              <a:rPr lang="zh-CN" altLang="en-US" sz="1400" dirty="0">
                <a:solidFill>
                  <a:srgbClr val="3366CC"/>
                </a:solidFill>
                <a:latin typeface="黑体" pitchFamily="2" charset="-122"/>
                <a:ea typeface="黑体" pitchFamily="2" charset="-122"/>
              </a:rPr>
              <a:t>把脉世界海工产业发展，助力中国海工业的国际竞争力提升</a:t>
            </a:r>
            <a:endParaRPr lang="zh-CN" sz="1400" dirty="0">
              <a:latin typeface="Arial" pitchFamily="34" charset="0"/>
              <a:ea typeface="宋体" pitchFamily="2" charset="-122"/>
            </a:endParaRPr>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8914" name="Picture 2" descr="E:\存档资料\海大logo 宣传页\logo\海事标志-02.jpg"/>
          <p:cNvPicPr>
            <a:picLocks noChangeAspect="1" noChangeArrowheads="1"/>
          </p:cNvPicPr>
          <p:nvPr userDrawn="1"/>
        </p:nvPicPr>
        <p:blipFill>
          <a:blip r:embed="rId13" cstate="print"/>
          <a:srcRect/>
          <a:stretch>
            <a:fillRect/>
          </a:stretch>
        </p:blipFill>
        <p:spPr bwMode="auto">
          <a:xfrm>
            <a:off x="2627313" y="53975"/>
            <a:ext cx="3816350" cy="2447925"/>
          </a:xfrm>
          <a:prstGeom prst="rect">
            <a:avLst/>
          </a:prstGeom>
          <a:noFill/>
          <a:ln w="9525">
            <a:noFill/>
            <a:miter lim="800000"/>
            <a:headEnd/>
            <a:tailEnd/>
          </a:ln>
        </p:spPr>
      </p:pic>
      <p:sp>
        <p:nvSpPr>
          <p:cNvPr id="4099" name="矩形 7"/>
          <p:cNvSpPr>
            <a:spLocks noChangeArrowheads="1"/>
          </p:cNvSpPr>
          <p:nvPr userDrawn="1"/>
        </p:nvSpPr>
        <p:spPr bwMode="auto">
          <a:xfrm>
            <a:off x="0" y="5099050"/>
            <a:ext cx="9144000" cy="1728788"/>
          </a:xfrm>
          <a:prstGeom prst="rect">
            <a:avLst/>
          </a:prstGeom>
          <a:solidFill>
            <a:srgbClr val="005D97"/>
          </a:solidFill>
          <a:ln w="25400" cmpd="sng">
            <a:solidFill>
              <a:srgbClr val="376092"/>
            </a:solidFill>
            <a:miter lim="800000"/>
            <a:headEnd/>
            <a:tailEnd/>
          </a:ln>
        </p:spPr>
        <p:txBody>
          <a:bodyPr anchor="ctr"/>
          <a:lstStyle/>
          <a:p>
            <a:pPr algn="ctr">
              <a:defRPr/>
            </a:pPr>
            <a:r>
              <a:rPr lang="zh-CN" altLang="en-US" sz="3200" b="1">
                <a:solidFill>
                  <a:srgbClr val="FFFFFF"/>
                </a:solidFill>
                <a:latin typeface="黑体" pitchFamily="2" charset="-122"/>
                <a:ea typeface="黑体" pitchFamily="2" charset="-122"/>
              </a:rPr>
              <a:t>上海海事大学图书馆馆务工作汇报</a:t>
            </a:r>
            <a:endParaRPr lang="en-US" sz="3200" b="1">
              <a:solidFill>
                <a:srgbClr val="FFFFFF"/>
              </a:solidFill>
              <a:latin typeface="黑体" pitchFamily="2" charset="-122"/>
              <a:ea typeface="黑体" pitchFamily="2" charset="-122"/>
            </a:endParaRPr>
          </a:p>
          <a:p>
            <a:pPr algn="ctr">
              <a:defRPr/>
            </a:pPr>
            <a:endParaRPr lang="en-US" sz="2000" b="1">
              <a:solidFill>
                <a:srgbClr val="FFFFFF"/>
              </a:solidFill>
              <a:latin typeface="黑体" pitchFamily="2" charset="-122"/>
              <a:ea typeface="黑体" pitchFamily="2" charset="-122"/>
            </a:endParaRPr>
          </a:p>
          <a:p>
            <a:pPr algn="ctr">
              <a:defRPr/>
            </a:pPr>
            <a:r>
              <a:rPr lang="en-US">
                <a:solidFill>
                  <a:srgbClr val="FFFFFF"/>
                </a:solidFill>
                <a:latin typeface="黑体" pitchFamily="2" charset="-122"/>
                <a:ea typeface="黑体" pitchFamily="2" charset="-122"/>
              </a:rPr>
              <a:t>2011.11.07</a:t>
            </a:r>
            <a:endParaRPr lang="zh-CN" altLang="en-US">
              <a:solidFill>
                <a:srgbClr val="FFFFFF"/>
              </a:solidFill>
              <a:latin typeface="黑体" pitchFamily="2" charset="-122"/>
              <a:ea typeface="黑体" pitchFamily="2" charset="-122"/>
            </a:endParaRPr>
          </a:p>
        </p:txBody>
      </p:sp>
      <p:sp>
        <p:nvSpPr>
          <p:cNvPr id="4100" name="TextBox 4"/>
          <p:cNvSpPr txBox="1">
            <a:spLocks noChangeArrowheads="1"/>
          </p:cNvSpPr>
          <p:nvPr userDrawn="1"/>
        </p:nvSpPr>
        <p:spPr bwMode="auto">
          <a:xfrm>
            <a:off x="3708400" y="4324350"/>
            <a:ext cx="1096963" cy="365125"/>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defRPr/>
            </a:pPr>
            <a:r>
              <a:rPr lang="zh-CN" altLang="en-US" b="1">
                <a:solidFill>
                  <a:srgbClr val="006092"/>
                </a:solidFill>
                <a:latin typeface="黑体" pitchFamily="2" charset="-122"/>
                <a:ea typeface="黑体" pitchFamily="2" charset="-122"/>
              </a:rPr>
              <a:t>汇报人：</a:t>
            </a:r>
          </a:p>
        </p:txBody>
      </p:sp>
      <p:sp>
        <p:nvSpPr>
          <p:cNvPr id="38917"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8918"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3" name="日期占位符 3"/>
          <p:cNvSpPr>
            <a:spLocks noGrp="1" noChangeArrowheads="1"/>
          </p:cNvSpPr>
          <p:nvPr>
            <p:ph type="dt" sz="half" idx="2"/>
          </p:nvPr>
        </p:nvSpPr>
        <p:spPr bwMode="auto">
          <a:xfrm>
            <a:off x="457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defRPr sz="1200">
                <a:solidFill>
                  <a:srgbClr val="898989"/>
                </a:solidFill>
                <a:ea typeface="宋体" pitchFamily="2" charset="-122"/>
              </a:defRPr>
            </a:lvl1pPr>
          </a:lstStyle>
          <a:p>
            <a:pPr>
              <a:defRPr/>
            </a:pPr>
            <a:fld id="{07AAF417-702E-4E17-B98A-560ECBCB326D}" type="datetime1">
              <a:rPr lang="zh-CN" altLang="en-US"/>
              <a:pPr>
                <a:defRPr/>
              </a:pPr>
              <a:t>2015/12/15</a:t>
            </a:fld>
            <a:endParaRPr lang="zh-CN" altLang="en-US"/>
          </a:p>
        </p:txBody>
      </p:sp>
      <p:sp>
        <p:nvSpPr>
          <p:cNvPr id="4104" name="页脚占位符 4"/>
          <p:cNvSpPr>
            <a:spLocks noGrp="1" noChangeArrowheads="1"/>
          </p:cNvSpPr>
          <p:nvPr>
            <p:ph type="ftr" sz="quarter" idx="3"/>
          </p:nvPr>
        </p:nvSpPr>
        <p:spPr bwMode="auto">
          <a:xfrm>
            <a:off x="3124200" y="6356350"/>
            <a:ext cx="2895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pitchFamily="2" charset="-122"/>
              </a:defRPr>
            </a:lvl1pPr>
          </a:lstStyle>
          <a:p>
            <a:pPr>
              <a:defRPr/>
            </a:pPr>
            <a:endParaRPr lang="zh-CN" altLang="en-US"/>
          </a:p>
        </p:txBody>
      </p:sp>
      <p:sp>
        <p:nvSpPr>
          <p:cNvPr id="4105" name="灯片编号占位符 5"/>
          <p:cNvSpPr>
            <a:spLocks noGrp="1" noChangeArrowheads="1"/>
          </p:cNvSpPr>
          <p:nvPr>
            <p:ph type="sldNum" sz="quarter" idx="4"/>
          </p:nvPr>
        </p:nvSpPr>
        <p:spPr bwMode="auto">
          <a:xfrm>
            <a:off x="6553200" y="6356350"/>
            <a:ext cx="2133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宋体" pitchFamily="2" charset="-122"/>
              </a:defRPr>
            </a:lvl1pPr>
          </a:lstStyle>
          <a:p>
            <a:pPr>
              <a:defRPr/>
            </a:pPr>
            <a:fld id="{07D807AC-3251-4B60-A0C1-B2B86841154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07950" y="2636838"/>
            <a:ext cx="9166225" cy="1323975"/>
          </a:xfrm>
          <a:prstGeom prst="rect">
            <a:avLst/>
          </a:prstGeom>
          <a:noFill/>
          <a:ln>
            <a:noFill/>
          </a:ln>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zh-CN" altLang="en-US" sz="4000" dirty="0" smtClean="0">
                <a:solidFill>
                  <a:schemeClr val="bg1"/>
                </a:solidFill>
                <a:effectLst>
                  <a:outerShdw blurRad="38100" dist="38100" dir="2700000" algn="tl">
                    <a:srgbClr val="C0C0C0"/>
                  </a:outerShdw>
                </a:effectLst>
                <a:latin typeface="Arial" pitchFamily="34" charset="0"/>
                <a:ea typeface="黑体" pitchFamily="2" charset="-122"/>
              </a:rPr>
              <a:t>基本科学指标（</a:t>
            </a:r>
            <a:r>
              <a:rPr lang="en-US" altLang="zh-CN" sz="4000" dirty="0" smtClean="0">
                <a:solidFill>
                  <a:schemeClr val="bg1"/>
                </a:solidFill>
                <a:effectLst>
                  <a:outerShdw blurRad="38100" dist="38100" dir="2700000" algn="tl">
                    <a:srgbClr val="C0C0C0"/>
                  </a:outerShdw>
                </a:effectLst>
                <a:latin typeface="Arial" pitchFamily="34" charset="0"/>
                <a:ea typeface="黑体" pitchFamily="2" charset="-122"/>
              </a:rPr>
              <a:t>ESI</a:t>
            </a:r>
            <a:r>
              <a:rPr lang="zh-CN" altLang="en-US" sz="4000" dirty="0" smtClean="0">
                <a:solidFill>
                  <a:schemeClr val="bg1"/>
                </a:solidFill>
                <a:effectLst>
                  <a:outerShdw blurRad="38100" dist="38100" dir="2700000" algn="tl">
                    <a:srgbClr val="C0C0C0"/>
                  </a:outerShdw>
                </a:effectLst>
                <a:latin typeface="Arial" pitchFamily="34" charset="0"/>
                <a:ea typeface="黑体" pitchFamily="2" charset="-122"/>
              </a:rPr>
              <a:t>）数据库的</a:t>
            </a:r>
            <a:endParaRPr lang="en-US" altLang="zh-CN" sz="4000" dirty="0" smtClean="0">
              <a:solidFill>
                <a:schemeClr val="bg1"/>
              </a:solidFill>
              <a:effectLst>
                <a:outerShdw blurRad="38100" dist="38100" dir="2700000" algn="tl">
                  <a:srgbClr val="C0C0C0"/>
                </a:outerShdw>
              </a:effectLst>
              <a:latin typeface="Arial" pitchFamily="34" charset="0"/>
              <a:ea typeface="黑体" pitchFamily="2" charset="-122"/>
            </a:endParaRPr>
          </a:p>
          <a:p>
            <a:pPr algn="ctr" eaLnBrk="1" hangingPunct="1">
              <a:defRPr/>
            </a:pPr>
            <a:r>
              <a:rPr lang="zh-CN" altLang="en-US" sz="4000" dirty="0" smtClean="0">
                <a:solidFill>
                  <a:schemeClr val="bg1"/>
                </a:solidFill>
                <a:effectLst>
                  <a:outerShdw blurRad="38100" dist="38100" dir="2700000" algn="tl">
                    <a:srgbClr val="C0C0C0"/>
                  </a:outerShdw>
                </a:effectLst>
                <a:latin typeface="Arial" pitchFamily="34" charset="0"/>
                <a:ea typeface="黑体" pitchFamily="2" charset="-122"/>
              </a:rPr>
              <a:t>功能及利用</a:t>
            </a:r>
          </a:p>
        </p:txBody>
      </p:sp>
      <p:sp>
        <p:nvSpPr>
          <p:cNvPr id="52226" name="TextBox 2"/>
          <p:cNvSpPr txBox="1">
            <a:spLocks noChangeArrowheads="1"/>
          </p:cNvSpPr>
          <p:nvPr/>
        </p:nvSpPr>
        <p:spPr bwMode="auto">
          <a:xfrm>
            <a:off x="95250" y="4816604"/>
            <a:ext cx="9139238" cy="1492716"/>
          </a:xfrm>
          <a:prstGeom prst="rect">
            <a:avLst/>
          </a:prstGeom>
          <a:noFill/>
          <a:ln w="9525">
            <a:noFill/>
            <a:miter lim="800000"/>
            <a:headEnd/>
            <a:tailEnd/>
          </a:ln>
        </p:spPr>
        <p:txBody>
          <a:bodyPr>
            <a:spAutoFit/>
          </a:bodyPr>
          <a:lstStyle/>
          <a:p>
            <a:pPr algn="ctr">
              <a:lnSpc>
                <a:spcPct val="150000"/>
              </a:lnSpc>
              <a:spcBef>
                <a:spcPts val="600"/>
              </a:spcBef>
              <a:spcAft>
                <a:spcPts val="600"/>
              </a:spcAft>
              <a:defRPr/>
            </a:pPr>
            <a:r>
              <a:rPr lang="zh-CN" altLang="en-US" sz="3600" dirty="0" smtClean="0">
                <a:solidFill>
                  <a:schemeClr val="tx2">
                    <a:lumMod val="75000"/>
                  </a:schemeClr>
                </a:solidFill>
                <a:latin typeface="黑体" pitchFamily="2" charset="-122"/>
                <a:ea typeface="黑体" pitchFamily="2" charset="-122"/>
              </a:rPr>
              <a:t>燕  翔</a:t>
            </a:r>
            <a:endParaRPr lang="en-US" altLang="zh-CN" sz="3600" dirty="0" smtClean="0">
              <a:solidFill>
                <a:schemeClr val="tx2">
                  <a:lumMod val="75000"/>
                </a:schemeClr>
              </a:solidFill>
              <a:latin typeface="黑体" pitchFamily="2" charset="-122"/>
              <a:ea typeface="黑体" pitchFamily="2" charset="-122"/>
            </a:endParaRPr>
          </a:p>
          <a:p>
            <a:pPr algn="ctr">
              <a:lnSpc>
                <a:spcPct val="150000"/>
              </a:lnSpc>
              <a:spcBef>
                <a:spcPts val="600"/>
              </a:spcBef>
              <a:spcAft>
                <a:spcPts val="600"/>
              </a:spcAft>
              <a:defRPr/>
            </a:pPr>
            <a:r>
              <a:rPr lang="zh-CN" altLang="en-US" dirty="0" smtClean="0">
                <a:latin typeface="Times New Roman" pitchFamily="18" charset="0"/>
              </a:rPr>
              <a:t>201</a:t>
            </a:r>
            <a:r>
              <a:rPr lang="en-US" altLang="zh-CN" dirty="0" smtClean="0">
                <a:latin typeface="Times New Roman" pitchFamily="18" charset="0"/>
              </a:rPr>
              <a:t>5</a:t>
            </a:r>
            <a:r>
              <a:rPr lang="zh-CN" altLang="en-US" dirty="0" smtClean="0">
                <a:latin typeface="Times New Roman" pitchFamily="18" charset="0"/>
              </a:rPr>
              <a:t>-</a:t>
            </a:r>
            <a:r>
              <a:rPr lang="en-US" altLang="zh-CN" dirty="0" smtClean="0">
                <a:latin typeface="Times New Roman" pitchFamily="18" charset="0"/>
              </a:rPr>
              <a:t>12</a:t>
            </a:r>
            <a:r>
              <a:rPr lang="zh-CN" altLang="en-US" dirty="0" smtClean="0">
                <a:latin typeface="Times New Roman" pitchFamily="18" charset="0"/>
              </a:rPr>
              <a:t>-</a:t>
            </a:r>
            <a:r>
              <a:rPr lang="en-US" altLang="zh-CN" dirty="0" smtClean="0">
                <a:latin typeface="Times New Roman" pitchFamily="18" charset="0"/>
              </a:rPr>
              <a:t>15</a:t>
            </a:r>
            <a:endParaRPr lang="zh-CN" altLang="en-US" dirty="0">
              <a:latin typeface="Times New Roman" pitchFamily="18" charset="0"/>
            </a:endParaRPr>
          </a:p>
        </p:txBody>
      </p:sp>
      <p:sp>
        <p:nvSpPr>
          <p:cNvPr id="52227" name="灯片编号占位符 4"/>
          <p:cNvSpPr>
            <a:spLocks noGrp="1"/>
          </p:cNvSpPr>
          <p:nvPr>
            <p:ph type="sldNum" sz="quarter" idx="12"/>
          </p:nvPr>
        </p:nvSpPr>
        <p:spPr>
          <a:xfrm>
            <a:off x="8388350" y="6453188"/>
            <a:ext cx="755650" cy="404812"/>
          </a:xfrm>
          <a:noFill/>
          <a:ln>
            <a:miter lim="800000"/>
            <a:headEnd/>
            <a:tailEnd/>
          </a:ln>
        </p:spPr>
        <p:txBody>
          <a:bodyPr/>
          <a:lstStyle/>
          <a:p>
            <a:fld id="{F10717A5-56AE-4E7A-BD7B-BC32F7D2E529}" type="slidenum">
              <a:rPr lang="zh-CN" altLang="en-US" smtClean="0">
                <a:ea typeface="宋体" charset="-122"/>
              </a:rPr>
              <a:pPr/>
              <a:t>1</a:t>
            </a:fld>
            <a:endParaRPr lang="en-US" altLang="zh-CN" smtClean="0">
              <a:ea typeface="宋体"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2C35CB7-6CBA-4C9D-9EA0-67EC9D0F9A83}" type="datetime1">
              <a:rPr lang="zh-CN" altLang="en-US" smtClean="0"/>
              <a:pPr>
                <a:defRPr/>
              </a:pPr>
              <a:t>2015/12/15</a:t>
            </a:fld>
            <a:endParaRPr lang="zh-CN" altLang="en-US"/>
          </a:p>
        </p:txBody>
      </p:sp>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10</a:t>
            </a:fld>
            <a:endParaRPr lang="zh-CN" altLang="en-US"/>
          </a:p>
        </p:txBody>
      </p:sp>
      <p:sp>
        <p:nvSpPr>
          <p:cNvPr id="4" name="矩形 3"/>
          <p:cNvSpPr/>
          <p:nvPr/>
        </p:nvSpPr>
        <p:spPr>
          <a:xfrm>
            <a:off x="1043608" y="1700808"/>
            <a:ext cx="6480720" cy="1908215"/>
          </a:xfrm>
          <a:prstGeom prst="rect">
            <a:avLst/>
          </a:prstGeom>
        </p:spPr>
        <p:txBody>
          <a:bodyPr wrap="square">
            <a:spAutoFit/>
          </a:bodyPr>
          <a:lstStyle/>
          <a:p>
            <a:pPr algn="just"/>
            <a:r>
              <a:rPr lang="zh-CN" altLang="en-US" sz="2800" b="1" dirty="0">
                <a:solidFill>
                  <a:srgbClr val="92D050"/>
                </a:solidFill>
                <a:latin typeface="方正黑体简体."/>
              </a:rPr>
              <a:t>通过</a:t>
            </a:r>
            <a:r>
              <a:rPr lang="en-US" altLang="zh-CN" sz="2800" b="1" dirty="0" smtClean="0">
                <a:solidFill>
                  <a:srgbClr val="92D050"/>
                </a:solidFill>
                <a:latin typeface="方正黑体简体."/>
              </a:rPr>
              <a:t>ESI</a:t>
            </a:r>
            <a:r>
              <a:rPr lang="zh-CN" altLang="en-US" sz="2800" b="1" dirty="0" smtClean="0">
                <a:solidFill>
                  <a:srgbClr val="92D050"/>
                </a:solidFill>
                <a:latin typeface="方正黑体简体."/>
              </a:rPr>
              <a:t>可以</a:t>
            </a:r>
            <a:r>
              <a:rPr lang="zh-CN" altLang="en-US" sz="2800" b="1" dirty="0">
                <a:solidFill>
                  <a:srgbClr val="92D050"/>
                </a:solidFill>
                <a:latin typeface="方正黑体简体."/>
              </a:rPr>
              <a:t>实现</a:t>
            </a:r>
            <a:r>
              <a:rPr lang="zh-CN" altLang="en-US" sz="2800" b="1" dirty="0" smtClean="0">
                <a:solidFill>
                  <a:srgbClr val="92D050"/>
                </a:solidFill>
                <a:latin typeface="方正黑体简体."/>
              </a:rPr>
              <a:t>：</a:t>
            </a:r>
            <a:endParaRPr lang="en-US" altLang="zh-CN" sz="2800" b="1" dirty="0" smtClean="0">
              <a:solidFill>
                <a:srgbClr val="92D050"/>
              </a:solidFill>
              <a:latin typeface="方正黑体简体."/>
            </a:endParaRPr>
          </a:p>
          <a:p>
            <a:pPr algn="just"/>
            <a:r>
              <a:rPr lang="en-US" altLang="zh-CN" dirty="0">
                <a:solidFill>
                  <a:srgbClr val="57585A"/>
                </a:solidFill>
                <a:latin typeface="方正黑体简体."/>
              </a:rPr>
              <a:t>• </a:t>
            </a:r>
            <a:r>
              <a:rPr lang="zh-CN" altLang="en-US" dirty="0">
                <a:solidFill>
                  <a:srgbClr val="57585A"/>
                </a:solidFill>
                <a:latin typeface="方正黑体简体."/>
              </a:rPr>
              <a:t>分析机构、国家和期刊的论文产出和影响力</a:t>
            </a:r>
          </a:p>
          <a:p>
            <a:pPr algn="just"/>
            <a:r>
              <a:rPr lang="en-US" altLang="zh-CN" dirty="0">
                <a:solidFill>
                  <a:srgbClr val="57585A"/>
                </a:solidFill>
                <a:latin typeface="方正黑体简体."/>
              </a:rPr>
              <a:t>• </a:t>
            </a:r>
            <a:r>
              <a:rPr lang="zh-CN" altLang="en-US" dirty="0">
                <a:solidFill>
                  <a:srgbClr val="57585A"/>
                </a:solidFill>
                <a:latin typeface="方正黑体简体."/>
              </a:rPr>
              <a:t>按研究领域对国家、期刊、论文和机构进行排名</a:t>
            </a:r>
          </a:p>
          <a:p>
            <a:pPr algn="just"/>
            <a:r>
              <a:rPr lang="en-US" altLang="zh-CN" dirty="0">
                <a:solidFill>
                  <a:srgbClr val="57585A"/>
                </a:solidFill>
                <a:latin typeface="方正黑体简体."/>
              </a:rPr>
              <a:t>• </a:t>
            </a:r>
            <a:r>
              <a:rPr lang="zh-CN" altLang="en-US" dirty="0">
                <a:solidFill>
                  <a:srgbClr val="57585A"/>
                </a:solidFill>
                <a:latin typeface="方正黑体简体."/>
              </a:rPr>
              <a:t>发现自然科学和社会科学中的重大发展趋势</a:t>
            </a:r>
          </a:p>
          <a:p>
            <a:pPr algn="just"/>
            <a:r>
              <a:rPr lang="en-US" altLang="zh-CN" dirty="0">
                <a:solidFill>
                  <a:srgbClr val="57585A"/>
                </a:solidFill>
                <a:latin typeface="方正黑体简体."/>
              </a:rPr>
              <a:t>• </a:t>
            </a:r>
            <a:r>
              <a:rPr lang="zh-CN" altLang="en-US" dirty="0">
                <a:solidFill>
                  <a:srgbClr val="57585A"/>
                </a:solidFill>
                <a:latin typeface="方正黑体简体."/>
              </a:rPr>
              <a:t>确定具体研究领域中的研究成果和影响力</a:t>
            </a:r>
          </a:p>
          <a:p>
            <a:pPr algn="just"/>
            <a:r>
              <a:rPr lang="en-US" altLang="zh-CN" dirty="0">
                <a:solidFill>
                  <a:srgbClr val="57585A"/>
                </a:solidFill>
                <a:latin typeface="方正黑体简体."/>
              </a:rPr>
              <a:t>• </a:t>
            </a:r>
            <a:r>
              <a:rPr lang="zh-CN" altLang="en-US" dirty="0">
                <a:solidFill>
                  <a:srgbClr val="57585A"/>
                </a:solidFill>
                <a:latin typeface="方正黑体简体."/>
              </a:rPr>
              <a:t>评估潜在的合作机构，对比同行机构</a:t>
            </a:r>
            <a:endParaRPr lang="zh-CN" altLang="en-US" dirty="0"/>
          </a:p>
        </p:txBody>
      </p:sp>
      <p:sp>
        <p:nvSpPr>
          <p:cNvPr id="8" name="矩形 7"/>
          <p:cNvSpPr/>
          <p:nvPr/>
        </p:nvSpPr>
        <p:spPr>
          <a:xfrm>
            <a:off x="1043608" y="3861048"/>
            <a:ext cx="6984776" cy="1908215"/>
          </a:xfrm>
          <a:prstGeom prst="rect">
            <a:avLst/>
          </a:prstGeom>
        </p:spPr>
        <p:txBody>
          <a:bodyPr wrap="square">
            <a:spAutoFit/>
          </a:bodyPr>
          <a:lstStyle/>
          <a:p>
            <a:r>
              <a:rPr lang="zh-CN" altLang="en-US" sz="2800" b="1" dirty="0" smtClean="0">
                <a:solidFill>
                  <a:srgbClr val="FF0000"/>
                </a:solidFill>
                <a:latin typeface="方正黑体简体."/>
              </a:rPr>
              <a:t>新版本</a:t>
            </a:r>
            <a:r>
              <a:rPr lang="en-US" altLang="zh-CN" sz="2800" b="1" dirty="0" smtClean="0">
                <a:solidFill>
                  <a:srgbClr val="FF0000"/>
                </a:solidFill>
                <a:latin typeface="方正黑体简体."/>
              </a:rPr>
              <a:t>ESI</a:t>
            </a:r>
            <a:r>
              <a:rPr lang="zh-CN" altLang="en-US" sz="2800" b="1" dirty="0" smtClean="0">
                <a:solidFill>
                  <a:srgbClr val="FF0000"/>
                </a:solidFill>
                <a:latin typeface="方正黑体简体."/>
              </a:rPr>
              <a:t>特点：</a:t>
            </a:r>
            <a:endParaRPr lang="en-US" altLang="zh-CN" sz="2800" b="1" dirty="0" smtClean="0">
              <a:solidFill>
                <a:srgbClr val="FF0000"/>
              </a:solidFill>
              <a:latin typeface="方正黑体简体."/>
            </a:endParaRPr>
          </a:p>
          <a:p>
            <a:r>
              <a:rPr lang="zh-CN" altLang="en-US" dirty="0" smtClean="0">
                <a:solidFill>
                  <a:srgbClr val="57585A"/>
                </a:solidFill>
                <a:latin typeface="方正黑体简体."/>
              </a:rPr>
              <a:t>新平台上的</a:t>
            </a:r>
            <a:r>
              <a:rPr lang="en-US" altLang="zh-CN" dirty="0" smtClean="0">
                <a:solidFill>
                  <a:srgbClr val="57585A"/>
                </a:solidFill>
                <a:latin typeface="Knowledge Regular"/>
              </a:rPr>
              <a:t>ESI </a:t>
            </a:r>
            <a:r>
              <a:rPr lang="zh-CN" altLang="en-US" dirty="0" smtClean="0">
                <a:solidFill>
                  <a:srgbClr val="57585A"/>
                </a:solidFill>
                <a:latin typeface="方正黑体简体."/>
              </a:rPr>
              <a:t>在旧版的基础上开发并加强了</a:t>
            </a:r>
            <a:r>
              <a:rPr lang="zh-CN" altLang="en-US" dirty="0" smtClean="0">
                <a:solidFill>
                  <a:srgbClr val="FF0000"/>
                </a:solidFill>
                <a:latin typeface="方正黑体简体."/>
              </a:rPr>
              <a:t>数据及其呈现方式</a:t>
            </a:r>
            <a:r>
              <a:rPr lang="zh-CN" altLang="en-US" dirty="0" smtClean="0">
                <a:solidFill>
                  <a:srgbClr val="57585A"/>
                </a:solidFill>
                <a:latin typeface="方正黑体简体."/>
              </a:rPr>
              <a:t>，使其更加全面易用。</a:t>
            </a:r>
            <a:r>
              <a:rPr lang="en-US" altLang="zh-CN" dirty="0" smtClean="0">
                <a:solidFill>
                  <a:srgbClr val="57585A"/>
                </a:solidFill>
                <a:latin typeface="Knowledge Regular"/>
              </a:rPr>
              <a:t>ESI </a:t>
            </a:r>
            <a:r>
              <a:rPr lang="zh-CN" altLang="en-US" dirty="0" smtClean="0">
                <a:solidFill>
                  <a:srgbClr val="57585A"/>
                </a:solidFill>
                <a:latin typeface="方正黑体简体."/>
              </a:rPr>
              <a:t>与 </a:t>
            </a:r>
            <a:r>
              <a:rPr lang="en-US" altLang="zh-CN" dirty="0" err="1" smtClean="0">
                <a:solidFill>
                  <a:srgbClr val="57585A"/>
                </a:solidFill>
                <a:latin typeface="Knowledge Regular"/>
              </a:rPr>
              <a:t>InCites</a:t>
            </a:r>
            <a:r>
              <a:rPr lang="en-US" altLang="zh-CN" dirty="0" smtClean="0">
                <a:solidFill>
                  <a:srgbClr val="57585A"/>
                </a:solidFill>
                <a:latin typeface="Knowledge Regular"/>
              </a:rPr>
              <a:t> </a:t>
            </a:r>
            <a:r>
              <a:rPr lang="zh-CN" altLang="en-US" dirty="0" smtClean="0">
                <a:solidFill>
                  <a:srgbClr val="57585A"/>
                </a:solidFill>
                <a:latin typeface="方正黑体简体."/>
              </a:rPr>
              <a:t>数据库和 </a:t>
            </a:r>
            <a:r>
              <a:rPr lang="en-US" altLang="zh-CN" dirty="0" smtClean="0">
                <a:solidFill>
                  <a:srgbClr val="FF0000"/>
                </a:solidFill>
                <a:latin typeface="Knowledge Regular"/>
              </a:rPr>
              <a:t>Web of Science </a:t>
            </a:r>
            <a:r>
              <a:rPr lang="zh-CN" altLang="en-US" dirty="0" smtClean="0">
                <a:solidFill>
                  <a:srgbClr val="FF0000"/>
                </a:solidFill>
                <a:latin typeface="方正黑体简体."/>
              </a:rPr>
              <a:t>核心合集的数据相互连接</a:t>
            </a:r>
            <a:r>
              <a:rPr lang="zh-CN" altLang="en-US" dirty="0" smtClean="0">
                <a:solidFill>
                  <a:srgbClr val="57585A"/>
                </a:solidFill>
                <a:latin typeface="方正黑体简体."/>
              </a:rPr>
              <a:t>，采用更加清晰、准确的可视化方式来呈现数据，可以更加轻松地</a:t>
            </a:r>
            <a:r>
              <a:rPr lang="zh-CN" altLang="en-US" dirty="0" smtClean="0">
                <a:solidFill>
                  <a:srgbClr val="FF0000"/>
                </a:solidFill>
                <a:latin typeface="方正黑体简体."/>
              </a:rPr>
              <a:t>创建、存储并导出相关报告</a:t>
            </a:r>
            <a:r>
              <a:rPr lang="zh-CN" altLang="en-US" dirty="0" smtClean="0">
                <a:solidFill>
                  <a:srgbClr val="57585A"/>
                </a:solidFill>
                <a:latin typeface="方正黑体简体."/>
              </a:rPr>
              <a:t>。</a:t>
            </a:r>
            <a:endParaRPr lang="en-US" altLang="zh-CN" dirty="0" smtClean="0">
              <a:solidFill>
                <a:srgbClr val="57585A"/>
              </a:solidFill>
              <a:latin typeface="方正黑体简体."/>
            </a:endParaRPr>
          </a:p>
          <a:p>
            <a:endParaRPr lang="zh-CN" altLang="en-US" dirty="0"/>
          </a:p>
        </p:txBody>
      </p:sp>
    </p:spTree>
    <p:extLst>
      <p:ext uri="{BB962C8B-B14F-4D97-AF65-F5344CB8AC3E}">
        <p14:creationId xmlns="" xmlns:p14="http://schemas.microsoft.com/office/powerpoint/2010/main" val="2699554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2"/>
          <p:cNvSpPr>
            <a:spLocks noGrp="1"/>
          </p:cNvSpPr>
          <p:nvPr>
            <p:ph type="sldNum" sz="quarter" idx="12"/>
          </p:nvPr>
        </p:nvSpPr>
        <p:spPr>
          <a:noFill/>
          <a:ln>
            <a:miter lim="800000"/>
            <a:headEnd/>
            <a:tailEnd/>
          </a:ln>
        </p:spPr>
        <p:txBody>
          <a:bodyPr/>
          <a:lstStyle/>
          <a:p>
            <a:fld id="{DA338436-D403-4134-BA79-303F5A588485}" type="slidenum">
              <a:rPr lang="zh-CN" altLang="en-US" smtClean="0">
                <a:ea typeface="宋体" charset="-122"/>
              </a:rPr>
              <a:pPr/>
              <a:t>11</a:t>
            </a:fld>
            <a:endParaRPr lang="en-US" altLang="zh-CN" smtClean="0">
              <a:ea typeface="宋体" charset="-122"/>
            </a:endParaRPr>
          </a:p>
        </p:txBody>
      </p:sp>
      <p:graphicFrame>
        <p:nvGraphicFramePr>
          <p:cNvPr id="4" name="图示 3"/>
          <p:cNvGraphicFramePr/>
          <p:nvPr>
            <p:extLst>
              <p:ext uri="{D42A27DB-BD31-4B8C-83A1-F6EECF244321}">
                <p14:modId xmlns="" xmlns:p14="http://schemas.microsoft.com/office/powerpoint/2010/main" val="833302148"/>
              </p:ext>
            </p:extLst>
          </p:nvPr>
        </p:nvGraphicFramePr>
        <p:xfrm>
          <a:off x="179512" y="404664"/>
          <a:ext cx="874846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右箭头 5"/>
          <p:cNvSpPr/>
          <p:nvPr/>
        </p:nvSpPr>
        <p:spPr bwMode="auto">
          <a:xfrm>
            <a:off x="550862" y="5085184"/>
            <a:ext cx="8135938" cy="215900"/>
          </a:xfrm>
          <a:prstGeom prst="rightArrow">
            <a:avLst/>
          </a:prstGeom>
          <a:solidFill>
            <a:srgbClr val="FF0000">
              <a:alpha val="37000"/>
            </a:srgb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defRPr/>
            </a:pPr>
            <a:endParaRPr lang="zh-CN" altLang="en-US">
              <a:ea typeface="宋体" pitchFamily="2" charset="-122"/>
            </a:endParaRPr>
          </a:p>
        </p:txBody>
      </p:sp>
      <p:sp>
        <p:nvSpPr>
          <p:cNvPr id="9" name="下弧形箭头 8"/>
          <p:cNvSpPr/>
          <p:nvPr/>
        </p:nvSpPr>
        <p:spPr bwMode="auto">
          <a:xfrm>
            <a:off x="5508104" y="4437112"/>
            <a:ext cx="2663825" cy="503238"/>
          </a:xfrm>
          <a:prstGeom prst="curvedUpArrow">
            <a:avLst/>
          </a:prstGeom>
          <a:solidFill>
            <a:srgbClr val="FF0000">
              <a:alpha val="43000"/>
            </a:srgb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defRPr/>
            </a:pPr>
            <a:endParaRPr lang="zh-CN" altLang="en-US">
              <a:ea typeface="宋体" pitchFamily="2" charset="-122"/>
            </a:endParaRPr>
          </a:p>
        </p:txBody>
      </p:sp>
      <p:sp>
        <p:nvSpPr>
          <p:cNvPr id="2" name="矩形 1"/>
          <p:cNvSpPr/>
          <p:nvPr/>
        </p:nvSpPr>
        <p:spPr>
          <a:xfrm>
            <a:off x="526308" y="5330862"/>
            <a:ext cx="8366172" cy="461665"/>
          </a:xfrm>
          <a:prstGeom prst="rect">
            <a:avLst/>
          </a:prstGeom>
        </p:spPr>
        <p:txBody>
          <a:bodyPr wrap="square">
            <a:spAutoFit/>
          </a:bodyPr>
          <a:lstStyle/>
          <a:p>
            <a:r>
              <a:rPr lang="zh-CN" altLang="en-US" sz="2400" b="1" dirty="0" smtClean="0">
                <a:solidFill>
                  <a:srgbClr val="FF3300"/>
                </a:solidFill>
              </a:rPr>
              <a:t>网站：</a:t>
            </a:r>
            <a:r>
              <a:rPr lang="zh-CN" altLang="en-US" sz="2000" dirty="0" smtClean="0">
                <a:solidFill>
                  <a:srgbClr val="FF3300"/>
                </a:solidFill>
              </a:rPr>
              <a:t>https</a:t>
            </a:r>
            <a:r>
              <a:rPr lang="zh-CN" altLang="en-US" sz="2000" dirty="0">
                <a:solidFill>
                  <a:srgbClr val="FF3300"/>
                </a:solidFill>
              </a:rPr>
              <a:t>://esi.incites.thomsonreuters.com/IndicatorsAction.action#</a:t>
            </a:r>
          </a:p>
        </p:txBody>
      </p:sp>
    </p:spTree>
    <p:extLst>
      <p:ext uri="{BB962C8B-B14F-4D97-AF65-F5344CB8AC3E}">
        <p14:creationId xmlns="" xmlns:p14="http://schemas.microsoft.com/office/powerpoint/2010/main" val="229957871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日期占位符 3"/>
          <p:cNvSpPr>
            <a:spLocks noGrp="1"/>
          </p:cNvSpPr>
          <p:nvPr>
            <p:ph type="dt" sz="quarter" idx="10"/>
          </p:nvPr>
        </p:nvSpPr>
        <p:spPr>
          <a:noFill/>
          <a:ln>
            <a:miter lim="800000"/>
            <a:headEnd/>
            <a:tailEnd/>
          </a:ln>
        </p:spPr>
        <p:txBody>
          <a:bodyPr/>
          <a:lstStyle/>
          <a:p>
            <a:fld id="{6F6CCC65-283B-4418-A99E-EA178A1A4E75}" type="datetime1">
              <a:rPr lang="zh-CN" altLang="en-US" smtClean="0">
                <a:ea typeface="宋体" charset="-122"/>
              </a:rPr>
              <a:pPr/>
              <a:t>2015/12/15</a:t>
            </a:fld>
            <a:endParaRPr lang="en-US" altLang="zh-CN" smtClean="0">
              <a:ea typeface="宋体" charset="-122"/>
            </a:endParaRPr>
          </a:p>
        </p:txBody>
      </p:sp>
      <p:sp>
        <p:nvSpPr>
          <p:cNvPr id="54274" name="灯片编号占位符 4"/>
          <p:cNvSpPr>
            <a:spLocks noGrp="1"/>
          </p:cNvSpPr>
          <p:nvPr>
            <p:ph type="sldNum" sz="quarter" idx="12"/>
          </p:nvPr>
        </p:nvSpPr>
        <p:spPr>
          <a:noFill/>
          <a:ln>
            <a:miter lim="800000"/>
            <a:headEnd/>
            <a:tailEnd/>
          </a:ln>
        </p:spPr>
        <p:txBody>
          <a:bodyPr/>
          <a:lstStyle/>
          <a:p>
            <a:fld id="{11D48D80-74B6-46D6-A539-28926CD7AE60}" type="slidenum">
              <a:rPr lang="zh-CN" altLang="en-US" smtClean="0">
                <a:ea typeface="宋体" charset="-122"/>
              </a:rPr>
              <a:pPr/>
              <a:t>12</a:t>
            </a:fld>
            <a:endParaRPr lang="en-US" altLang="zh-CN" smtClean="0">
              <a:ea typeface="宋体" charset="-122"/>
            </a:endParaRPr>
          </a:p>
        </p:txBody>
      </p:sp>
      <p:graphicFrame>
        <p:nvGraphicFramePr>
          <p:cNvPr id="7" name="图示 6"/>
          <p:cNvGraphicFramePr/>
          <p:nvPr>
            <p:extLst>
              <p:ext uri="{D42A27DB-BD31-4B8C-83A1-F6EECF244321}">
                <p14:modId xmlns="" xmlns:p14="http://schemas.microsoft.com/office/powerpoint/2010/main" val="1311219504"/>
              </p:ext>
            </p:extLst>
          </p:nvPr>
        </p:nvGraphicFramePr>
        <p:xfrm>
          <a:off x="1691680" y="2029296"/>
          <a:ext cx="62646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矩形 7"/>
          <p:cNvSpPr>
            <a:spLocks noChangeArrowheads="1"/>
          </p:cNvSpPr>
          <p:nvPr/>
        </p:nvSpPr>
        <p:spPr bwMode="auto">
          <a:xfrm>
            <a:off x="1403350" y="1052513"/>
            <a:ext cx="6840538" cy="708025"/>
          </a:xfrm>
          <a:prstGeom prst="rect">
            <a:avLst/>
          </a:prstGeom>
          <a:noFill/>
          <a:ln w="9525">
            <a:noFill/>
            <a:miter lim="800000"/>
            <a:headEnd/>
            <a:tailEnd/>
          </a:ln>
        </p:spPr>
        <p:txBody>
          <a:bodyPr>
            <a:spAutoFit/>
          </a:bodyPr>
          <a:lstStyle/>
          <a:p>
            <a:pPr algn="ctr"/>
            <a:r>
              <a:rPr lang="zh-CN" altLang="en-US" sz="4000">
                <a:solidFill>
                  <a:srgbClr val="C00000"/>
                </a:solidFill>
                <a:latin typeface="方正姚体"/>
                <a:ea typeface="方正姚体"/>
                <a:cs typeface="方正姚体"/>
              </a:rPr>
              <a:t>提 纲</a:t>
            </a:r>
          </a:p>
        </p:txBody>
      </p:sp>
    </p:spTree>
    <p:extLst>
      <p:ext uri="{BB962C8B-B14F-4D97-AF65-F5344CB8AC3E}">
        <p14:creationId xmlns="" xmlns:p14="http://schemas.microsoft.com/office/powerpoint/2010/main" val="161433059"/>
      </p:ext>
    </p:extLst>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r>
              <a:rPr lang="zh-CN" altLang="en-US" sz="3200" b="1" dirty="0">
                <a:solidFill>
                  <a:srgbClr val="92D050"/>
                </a:solidFill>
                <a:latin typeface="宋体" panose="02010600030101010101" pitchFamily="2" charset="-122"/>
                <a:ea typeface="宋体" panose="02010600030101010101" pitchFamily="2" charset="-122"/>
              </a:rPr>
              <a:t>相关名词解释</a:t>
            </a:r>
          </a:p>
        </p:txBody>
      </p:sp>
      <p:sp>
        <p:nvSpPr>
          <p:cNvPr id="3" name="内容占位符 2"/>
          <p:cNvSpPr>
            <a:spLocks noGrp="1"/>
          </p:cNvSpPr>
          <p:nvPr>
            <p:ph idx="1"/>
          </p:nvPr>
        </p:nvSpPr>
        <p:spPr>
          <a:xfrm>
            <a:off x="457200" y="1628800"/>
            <a:ext cx="8229600" cy="4497363"/>
          </a:xfrm>
        </p:spPr>
        <p:txBody>
          <a:bodyPr/>
          <a:lstStyle/>
          <a:p>
            <a:r>
              <a:rPr lang="zh-CN" altLang="en-US" sz="2400" b="1" dirty="0">
                <a:solidFill>
                  <a:srgbClr val="FF3300"/>
                </a:solidFill>
              </a:rPr>
              <a:t>高被引论文（</a:t>
            </a:r>
            <a:r>
              <a:rPr lang="en-US" altLang="zh-CN" sz="2400" b="1" dirty="0">
                <a:solidFill>
                  <a:srgbClr val="FF3300"/>
                </a:solidFill>
              </a:rPr>
              <a:t>Highly Cited Paper</a:t>
            </a:r>
            <a:r>
              <a:rPr lang="zh-CN" altLang="en-US" sz="2400" b="1" dirty="0">
                <a:solidFill>
                  <a:srgbClr val="FF3300"/>
                </a:solidFill>
              </a:rPr>
              <a:t>）：</a:t>
            </a:r>
            <a:r>
              <a:rPr lang="zh-CN" altLang="en-US" sz="2400" dirty="0"/>
              <a:t>是指按照同一年同一个</a:t>
            </a:r>
            <a:r>
              <a:rPr lang="en-US" altLang="zh-CN" sz="2400" dirty="0"/>
              <a:t>ESI </a:t>
            </a:r>
            <a:r>
              <a:rPr lang="zh-CN" altLang="en-US" sz="2400" dirty="0"/>
              <a:t>学科发表论文的被引用次数按照由高到低进行排序，排在前</a:t>
            </a:r>
            <a:r>
              <a:rPr lang="en-US" altLang="zh-CN" sz="2400" dirty="0"/>
              <a:t>1% </a:t>
            </a:r>
            <a:r>
              <a:rPr lang="zh-CN" altLang="en-US" sz="2400" dirty="0"/>
              <a:t>的论文。</a:t>
            </a:r>
          </a:p>
          <a:p>
            <a:r>
              <a:rPr lang="zh-CN" altLang="en-US" sz="2400" b="1" dirty="0" smtClean="0">
                <a:solidFill>
                  <a:srgbClr val="FF3300"/>
                </a:solidFill>
              </a:rPr>
              <a:t>热点</a:t>
            </a:r>
            <a:r>
              <a:rPr lang="zh-CN" altLang="en-US" sz="2400" b="1" dirty="0">
                <a:solidFill>
                  <a:srgbClr val="FF3300"/>
                </a:solidFill>
              </a:rPr>
              <a:t>论文（</a:t>
            </a:r>
            <a:r>
              <a:rPr lang="en-US" altLang="zh-CN" sz="2400" b="1" dirty="0">
                <a:solidFill>
                  <a:srgbClr val="FF3300"/>
                </a:solidFill>
              </a:rPr>
              <a:t>Hot Paper</a:t>
            </a:r>
            <a:r>
              <a:rPr lang="zh-CN" altLang="en-US" sz="2400" b="1" dirty="0">
                <a:solidFill>
                  <a:srgbClr val="FF3300"/>
                </a:solidFill>
              </a:rPr>
              <a:t>）：</a:t>
            </a:r>
            <a:r>
              <a:rPr lang="zh-CN" altLang="en-US" sz="2400" dirty="0"/>
              <a:t>统计某一</a:t>
            </a:r>
            <a:r>
              <a:rPr lang="en-US" altLang="zh-CN" sz="2400" dirty="0"/>
              <a:t>ESI </a:t>
            </a:r>
            <a:r>
              <a:rPr lang="zh-CN" altLang="en-US" sz="2400" dirty="0"/>
              <a:t>学科最近两年发表的论文， 按照最近两个月里被引用 次数进入前</a:t>
            </a:r>
            <a:r>
              <a:rPr lang="en-US" altLang="zh-CN" sz="2400" dirty="0"/>
              <a:t>0.1% </a:t>
            </a:r>
            <a:r>
              <a:rPr lang="zh-CN" altLang="en-US" sz="2400" dirty="0"/>
              <a:t>的论文而给出。</a:t>
            </a:r>
          </a:p>
          <a:p>
            <a:r>
              <a:rPr lang="zh-CN" altLang="en-US" sz="2400" b="1" dirty="0" smtClean="0">
                <a:solidFill>
                  <a:srgbClr val="FF3300"/>
                </a:solidFill>
              </a:rPr>
              <a:t>高水平</a:t>
            </a:r>
            <a:r>
              <a:rPr lang="zh-CN" altLang="en-US" sz="2400" b="1" dirty="0">
                <a:solidFill>
                  <a:srgbClr val="FF3300"/>
                </a:solidFill>
              </a:rPr>
              <a:t>论文（</a:t>
            </a:r>
            <a:r>
              <a:rPr lang="en-US" altLang="zh-CN" sz="2400" b="1" dirty="0">
                <a:solidFill>
                  <a:srgbClr val="FF3300"/>
                </a:solidFill>
              </a:rPr>
              <a:t>Top Paper</a:t>
            </a:r>
            <a:r>
              <a:rPr lang="zh-CN" altLang="en-US" sz="2400" b="1" dirty="0">
                <a:solidFill>
                  <a:srgbClr val="FF3300"/>
                </a:solidFill>
              </a:rPr>
              <a:t>）：</a:t>
            </a:r>
            <a:r>
              <a:rPr lang="zh-CN" altLang="en-US" sz="2400" dirty="0"/>
              <a:t>高被引论文和热点论文取并集后的论文集合</a:t>
            </a:r>
            <a:r>
              <a:rPr lang="zh-CN" altLang="en-US" sz="2400" dirty="0" smtClean="0"/>
              <a:t>。</a:t>
            </a:r>
            <a:endParaRPr lang="en-US" altLang="zh-CN" sz="2400" dirty="0" smtClean="0"/>
          </a:p>
          <a:p>
            <a:r>
              <a:rPr lang="zh-CN" altLang="en-US" sz="2400" b="1" dirty="0" smtClean="0">
                <a:solidFill>
                  <a:srgbClr val="FF3300"/>
                </a:solidFill>
              </a:rPr>
              <a:t>百</a:t>
            </a:r>
            <a:r>
              <a:rPr lang="zh-CN" altLang="en-US" sz="2400" b="1" dirty="0">
                <a:solidFill>
                  <a:srgbClr val="FF3300"/>
                </a:solidFill>
              </a:rPr>
              <a:t>分位（</a:t>
            </a:r>
            <a:r>
              <a:rPr lang="en-US" altLang="zh-CN" sz="2400" b="1" dirty="0">
                <a:solidFill>
                  <a:srgbClr val="FF3300"/>
                </a:solidFill>
              </a:rPr>
              <a:t>Percentiles</a:t>
            </a:r>
            <a:r>
              <a:rPr lang="zh-CN" altLang="en-US" sz="2400" b="1" dirty="0">
                <a:solidFill>
                  <a:srgbClr val="FF3300"/>
                </a:solidFill>
              </a:rPr>
              <a:t>）：</a:t>
            </a:r>
            <a:r>
              <a:rPr lang="zh-CN" altLang="en-US" sz="2400" dirty="0"/>
              <a:t>每年发表的论文达到某个百分点基准应至少被引用的次数，用来衡量论文引用的活跃度。</a:t>
            </a:r>
          </a:p>
          <a:p>
            <a:endParaRPr lang="zh-CN" altLang="en-US" sz="2400" dirty="0"/>
          </a:p>
        </p:txBody>
      </p:sp>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dirty="0"/>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13</a:t>
            </a:fld>
            <a:endParaRPr lang="zh-CN" altLang="en-US"/>
          </a:p>
        </p:txBody>
      </p:sp>
    </p:spTree>
    <p:extLst>
      <p:ext uri="{BB962C8B-B14F-4D97-AF65-F5344CB8AC3E}">
        <p14:creationId xmlns="" xmlns:p14="http://schemas.microsoft.com/office/powerpoint/2010/main" val="1126538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692696"/>
            <a:ext cx="8075240" cy="5433467"/>
          </a:xfrm>
        </p:spPr>
        <p:txBody>
          <a:bodyPr/>
          <a:lstStyle/>
          <a:p>
            <a:r>
              <a:rPr lang="zh-CN" altLang="en-US" sz="2400" b="1" dirty="0">
                <a:solidFill>
                  <a:srgbClr val="FF3300"/>
                </a:solidFill>
              </a:rPr>
              <a:t>研究前沿（</a:t>
            </a:r>
            <a:r>
              <a:rPr lang="en-US" altLang="zh-CN" sz="2400" b="1" dirty="0">
                <a:solidFill>
                  <a:srgbClr val="FF3300"/>
                </a:solidFill>
              </a:rPr>
              <a:t>Research Fronts</a:t>
            </a:r>
            <a:r>
              <a:rPr lang="zh-CN" altLang="en-US" sz="2400" b="1" dirty="0">
                <a:solidFill>
                  <a:srgbClr val="FF3300"/>
                </a:solidFill>
              </a:rPr>
              <a:t>）：</a:t>
            </a:r>
            <a:r>
              <a:rPr lang="zh-CN" altLang="en-US" sz="2400" dirty="0"/>
              <a:t>是一组高被引论文，是通过聚类分析确定的核心论文。</a:t>
            </a:r>
            <a:r>
              <a:rPr lang="zh-CN" altLang="en-US" sz="2400" dirty="0" smtClean="0"/>
              <a:t>论文间</a:t>
            </a:r>
            <a:r>
              <a:rPr lang="zh-CN" altLang="en-US" sz="2400" dirty="0"/>
              <a:t>的共被引关系表明这些论文具有一定的相关性，通过聚类分析方法测度高被引论文之间的共被引关系而形成高被引论文的聚类，再通过对聚类中论文题目的分析形成相应的研究</a:t>
            </a:r>
            <a:r>
              <a:rPr lang="zh-CN" altLang="en-US" sz="2400" dirty="0" smtClean="0"/>
              <a:t>前沿。</a:t>
            </a:r>
            <a:endParaRPr lang="zh-CN" altLang="en-US" sz="2400" dirty="0"/>
          </a:p>
          <a:p>
            <a:r>
              <a:rPr lang="zh-CN" altLang="en-US" sz="2400" b="1" dirty="0">
                <a:solidFill>
                  <a:srgbClr val="FF3300"/>
                </a:solidFill>
              </a:rPr>
              <a:t>学科基准值（</a:t>
            </a:r>
            <a:r>
              <a:rPr lang="en-US" altLang="zh-CN" sz="2400" b="1" dirty="0">
                <a:solidFill>
                  <a:srgbClr val="FF3300"/>
                </a:solidFill>
              </a:rPr>
              <a:t>Field Baselines</a:t>
            </a:r>
            <a:r>
              <a:rPr lang="zh-CN" altLang="en-US" sz="2400" b="1" dirty="0">
                <a:solidFill>
                  <a:srgbClr val="FF3300"/>
                </a:solidFill>
              </a:rPr>
              <a:t>）：</a:t>
            </a:r>
            <a:r>
              <a:rPr lang="zh-CN" altLang="en-US" sz="2400" dirty="0"/>
              <a:t>即评价基准线，是指某一</a:t>
            </a:r>
            <a:r>
              <a:rPr lang="en-US" altLang="zh-CN" sz="2400" dirty="0"/>
              <a:t>ESI </a:t>
            </a:r>
            <a:r>
              <a:rPr lang="zh-CN" altLang="en-US" sz="2400" dirty="0"/>
              <a:t>学科论文的分年度期望被引次数。它是衡量研究绩效的基准，是帮助理解引文统计的标尺</a:t>
            </a:r>
            <a:r>
              <a:rPr lang="zh-CN" altLang="en-US" sz="2400" dirty="0" smtClean="0"/>
              <a:t>。</a:t>
            </a:r>
            <a:endParaRPr lang="en-US" altLang="zh-CN" sz="2400" dirty="0" smtClean="0"/>
          </a:p>
          <a:p>
            <a:r>
              <a:rPr lang="en-US" altLang="zh-CN" sz="2400" b="1" dirty="0">
                <a:solidFill>
                  <a:srgbClr val="FF3300"/>
                </a:solidFill>
              </a:rPr>
              <a:t> </a:t>
            </a:r>
            <a:r>
              <a:rPr lang="zh-CN" altLang="en-US" sz="2400" b="1" dirty="0">
                <a:solidFill>
                  <a:srgbClr val="FF3300"/>
                </a:solidFill>
              </a:rPr>
              <a:t>篇均被引次数（</a:t>
            </a:r>
            <a:r>
              <a:rPr lang="en-US" altLang="zh-CN" sz="2400" b="1" dirty="0">
                <a:solidFill>
                  <a:srgbClr val="FF3300"/>
                </a:solidFill>
              </a:rPr>
              <a:t>Citation Rates</a:t>
            </a:r>
            <a:r>
              <a:rPr lang="zh-CN" altLang="en-US" sz="2400" b="1" dirty="0">
                <a:solidFill>
                  <a:srgbClr val="FF3300"/>
                </a:solidFill>
              </a:rPr>
              <a:t>）：</a:t>
            </a:r>
            <a:r>
              <a:rPr lang="zh-CN" altLang="en-US" sz="2400" dirty="0"/>
              <a:t>按照近十年间各年来进行统计</a:t>
            </a:r>
            <a:r>
              <a:rPr lang="zh-CN" altLang="en-US" sz="2400" dirty="0" smtClean="0"/>
              <a:t>，表示</a:t>
            </a:r>
            <a:r>
              <a:rPr lang="zh-CN" altLang="en-US" sz="2400" dirty="0"/>
              <a:t>各学科每年的篇均被引次数</a:t>
            </a:r>
            <a:r>
              <a:rPr lang="zh-CN" altLang="en-US" sz="2400" dirty="0" smtClean="0"/>
              <a:t>。</a:t>
            </a:r>
            <a:endParaRPr lang="en-US" altLang="zh-CN" sz="2400" dirty="0" smtClean="0"/>
          </a:p>
          <a:p>
            <a:r>
              <a:rPr lang="zh-CN" altLang="en-US" sz="2400" b="1" dirty="0">
                <a:solidFill>
                  <a:srgbClr val="FF3300"/>
                </a:solidFill>
              </a:rPr>
              <a:t>学科排名（</a:t>
            </a:r>
            <a:r>
              <a:rPr lang="en-US" altLang="zh-CN" sz="2400" b="1" dirty="0">
                <a:solidFill>
                  <a:srgbClr val="FF3300"/>
                </a:solidFill>
              </a:rPr>
              <a:t>Field Rankings</a:t>
            </a:r>
            <a:r>
              <a:rPr lang="zh-CN" altLang="en-US" sz="2400" b="1" dirty="0">
                <a:solidFill>
                  <a:srgbClr val="FF3300"/>
                </a:solidFill>
              </a:rPr>
              <a:t>）：</a:t>
            </a:r>
            <a:r>
              <a:rPr lang="zh-CN" altLang="en-US" sz="2400" dirty="0"/>
              <a:t>提供近十年的论文总数、被引次数、篇均被引次数和高被引论文数。</a:t>
            </a:r>
          </a:p>
          <a:p>
            <a:endParaRPr lang="zh-CN" altLang="en-US" sz="2400" dirty="0"/>
          </a:p>
        </p:txBody>
      </p:sp>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14</a:t>
            </a:fld>
            <a:endParaRPr lang="zh-CN" altLang="en-US"/>
          </a:p>
        </p:txBody>
      </p:sp>
    </p:spTree>
    <p:extLst>
      <p:ext uri="{BB962C8B-B14F-4D97-AF65-F5344CB8AC3E}">
        <p14:creationId xmlns="" xmlns:p14="http://schemas.microsoft.com/office/powerpoint/2010/main" val="2107356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3948" y="1124744"/>
            <a:ext cx="8229600" cy="4824536"/>
          </a:xfrm>
        </p:spPr>
        <p:txBody>
          <a:bodyPr/>
          <a:lstStyle/>
          <a:p>
            <a:r>
              <a:rPr lang="zh-CN" altLang="en-US" sz="2400" b="1" dirty="0">
                <a:solidFill>
                  <a:srgbClr val="FF3300"/>
                </a:solidFill>
              </a:rPr>
              <a:t>引用阈值（</a:t>
            </a:r>
            <a:r>
              <a:rPr lang="en-US" altLang="zh-CN" sz="2400" b="1" dirty="0">
                <a:solidFill>
                  <a:srgbClr val="FF3300"/>
                </a:solidFill>
              </a:rPr>
              <a:t>Citation Thresholds</a:t>
            </a:r>
            <a:r>
              <a:rPr lang="zh-CN" altLang="en-US" sz="2400" b="1" dirty="0">
                <a:solidFill>
                  <a:srgbClr val="FF3300"/>
                </a:solidFill>
              </a:rPr>
              <a:t>）：</a:t>
            </a:r>
            <a:r>
              <a:rPr lang="zh-CN" altLang="en-US" sz="2400" dirty="0"/>
              <a:t>在某一</a:t>
            </a:r>
            <a:r>
              <a:rPr lang="en-US" altLang="zh-CN" sz="2400" dirty="0"/>
              <a:t>ESI </a:t>
            </a:r>
            <a:r>
              <a:rPr lang="zh-CN" altLang="en-US" sz="2400" dirty="0"/>
              <a:t>学科中，将论文按照被引次数降序排列，确定其排名或百分比位于前列的最低被引次数。</a:t>
            </a:r>
          </a:p>
          <a:p>
            <a:r>
              <a:rPr lang="en-US" altLang="zh-CN" sz="2400" b="1" dirty="0" smtClean="0">
                <a:solidFill>
                  <a:srgbClr val="FF3300"/>
                </a:solidFill>
              </a:rPr>
              <a:t>ESI </a:t>
            </a:r>
            <a:r>
              <a:rPr lang="zh-CN" altLang="en-US" sz="2400" b="1" dirty="0">
                <a:solidFill>
                  <a:srgbClr val="FF3300"/>
                </a:solidFill>
              </a:rPr>
              <a:t>学科阈值（</a:t>
            </a:r>
            <a:r>
              <a:rPr lang="en-US" altLang="zh-CN" sz="2400" b="1" dirty="0">
                <a:solidFill>
                  <a:srgbClr val="FF3300"/>
                </a:solidFill>
              </a:rPr>
              <a:t>ESI Thresholds</a:t>
            </a:r>
            <a:r>
              <a:rPr lang="zh-CN" altLang="en-US" sz="2400" b="1" dirty="0">
                <a:solidFill>
                  <a:srgbClr val="FF3300"/>
                </a:solidFill>
              </a:rPr>
              <a:t>）：</a:t>
            </a:r>
            <a:r>
              <a:rPr lang="zh-CN" altLang="en-US" sz="2400" dirty="0"/>
              <a:t>近十年，某一</a:t>
            </a:r>
            <a:r>
              <a:rPr lang="en-US" altLang="zh-CN" sz="2400" dirty="0"/>
              <a:t>ESI </a:t>
            </a:r>
            <a:r>
              <a:rPr lang="zh-CN" altLang="en-US" sz="2400" dirty="0"/>
              <a:t>学科被引次数排在前</a:t>
            </a:r>
            <a:r>
              <a:rPr lang="en-US" altLang="zh-CN" sz="2400" dirty="0"/>
              <a:t>1% </a:t>
            </a:r>
            <a:r>
              <a:rPr lang="zh-CN" altLang="en-US" sz="2400" dirty="0"/>
              <a:t>的作者和机构，或排在前</a:t>
            </a:r>
            <a:r>
              <a:rPr lang="en-US" altLang="zh-CN" sz="2400" dirty="0"/>
              <a:t>50% </a:t>
            </a:r>
            <a:r>
              <a:rPr lang="zh-CN" altLang="en-US" sz="2400" dirty="0"/>
              <a:t>的国家或期刊的最低被引次数。</a:t>
            </a:r>
          </a:p>
          <a:p>
            <a:r>
              <a:rPr lang="zh-CN" altLang="en-US" sz="2400" b="1" dirty="0" smtClean="0">
                <a:solidFill>
                  <a:srgbClr val="FF3300"/>
                </a:solidFill>
              </a:rPr>
              <a:t>高</a:t>
            </a:r>
            <a:r>
              <a:rPr lang="zh-CN" altLang="en-US" sz="2400" b="1" dirty="0">
                <a:solidFill>
                  <a:srgbClr val="FF3300"/>
                </a:solidFill>
              </a:rPr>
              <a:t>被引论文阈值（</a:t>
            </a:r>
            <a:r>
              <a:rPr lang="en-US" altLang="zh-CN" sz="2400" b="1" dirty="0">
                <a:solidFill>
                  <a:srgbClr val="FF3300"/>
                </a:solidFill>
              </a:rPr>
              <a:t>Highly Cited Thresholds</a:t>
            </a:r>
            <a:r>
              <a:rPr lang="zh-CN" altLang="en-US" sz="2400" b="1" dirty="0">
                <a:solidFill>
                  <a:srgbClr val="FF3300"/>
                </a:solidFill>
              </a:rPr>
              <a:t>）：</a:t>
            </a:r>
            <a:r>
              <a:rPr lang="zh-CN" altLang="en-US" sz="2400" dirty="0"/>
              <a:t>近十年，某一</a:t>
            </a:r>
            <a:r>
              <a:rPr lang="en-US" altLang="zh-CN" sz="2400" dirty="0"/>
              <a:t>ESI </a:t>
            </a:r>
            <a:r>
              <a:rPr lang="zh-CN" altLang="en-US" sz="2400" dirty="0"/>
              <a:t>学科被引次数排在前</a:t>
            </a:r>
            <a:r>
              <a:rPr lang="en-US" altLang="zh-CN" sz="2400" dirty="0"/>
              <a:t>1% </a:t>
            </a:r>
            <a:r>
              <a:rPr lang="zh-CN" altLang="en-US" sz="2400" dirty="0"/>
              <a:t>的论文的最低被引次数。</a:t>
            </a:r>
          </a:p>
          <a:p>
            <a:r>
              <a:rPr lang="zh-CN" altLang="en-US" sz="2400" b="1" dirty="0" smtClean="0">
                <a:solidFill>
                  <a:srgbClr val="FF3300"/>
                </a:solidFill>
              </a:rPr>
              <a:t>热点</a:t>
            </a:r>
            <a:r>
              <a:rPr lang="zh-CN" altLang="en-US" sz="2400" b="1" dirty="0">
                <a:solidFill>
                  <a:srgbClr val="FF3300"/>
                </a:solidFill>
              </a:rPr>
              <a:t>论文阈值（</a:t>
            </a:r>
            <a:r>
              <a:rPr lang="en-US" altLang="zh-CN" sz="2400" b="1" dirty="0">
                <a:solidFill>
                  <a:srgbClr val="FF3300"/>
                </a:solidFill>
              </a:rPr>
              <a:t>Hot Paper Thresholds</a:t>
            </a:r>
            <a:r>
              <a:rPr lang="zh-CN" altLang="en-US" sz="2400" b="1" dirty="0">
                <a:solidFill>
                  <a:srgbClr val="FF3300"/>
                </a:solidFill>
              </a:rPr>
              <a:t>）：</a:t>
            </a:r>
            <a:r>
              <a:rPr lang="zh-CN" altLang="en-US" sz="2400" dirty="0"/>
              <a:t>近两年，某一</a:t>
            </a:r>
            <a:r>
              <a:rPr lang="en-US" altLang="zh-CN" sz="2400" dirty="0"/>
              <a:t>ESI </a:t>
            </a:r>
            <a:r>
              <a:rPr lang="zh-CN" altLang="en-US" sz="2400" dirty="0"/>
              <a:t>学科最近两个月被引次数排在前</a:t>
            </a:r>
            <a:r>
              <a:rPr lang="en-US" altLang="zh-CN" sz="2400" dirty="0"/>
              <a:t>0.1% </a:t>
            </a:r>
            <a:r>
              <a:rPr lang="zh-CN" altLang="en-US" sz="2400" dirty="0"/>
              <a:t>的论文的最低被引次数</a:t>
            </a:r>
            <a:r>
              <a:rPr lang="zh-CN" altLang="en-US" sz="2400" dirty="0" smtClean="0"/>
              <a:t>。</a:t>
            </a:r>
            <a:endParaRPr lang="en-US" altLang="zh-CN" sz="2400" dirty="0" smtClean="0"/>
          </a:p>
          <a:p>
            <a:endParaRPr lang="zh-CN" altLang="en-US" sz="2400" dirty="0"/>
          </a:p>
        </p:txBody>
      </p:sp>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15</a:t>
            </a:fld>
            <a:endParaRPr lang="zh-CN" altLang="en-US"/>
          </a:p>
        </p:txBody>
      </p:sp>
    </p:spTree>
    <p:extLst>
      <p:ext uri="{BB962C8B-B14F-4D97-AF65-F5344CB8AC3E}">
        <p14:creationId xmlns="" xmlns:p14="http://schemas.microsoft.com/office/powerpoint/2010/main" val="1056389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9738" y="685800"/>
            <a:ext cx="8229600" cy="726976"/>
          </a:xfrm>
        </p:spPr>
        <p:txBody>
          <a:bodyPr/>
          <a:lstStyle/>
          <a:p>
            <a:pPr eaLnBrk="1" hangingPunct="1"/>
            <a:r>
              <a:rPr lang="zh-CN" altLang="en-US" sz="3200" b="1" dirty="0" smtClean="0">
                <a:solidFill>
                  <a:srgbClr val="92D050"/>
                </a:solidFill>
                <a:latin typeface="宋体" panose="02010600030101010101" pitchFamily="2" charset="-122"/>
                <a:ea typeface="宋体" panose="02010600030101010101" pitchFamily="2" charset="-122"/>
              </a:rPr>
              <a:t>确定</a:t>
            </a:r>
            <a:r>
              <a:rPr lang="en-US" altLang="zh-CN" sz="3200" b="1" dirty="0" smtClean="0">
                <a:solidFill>
                  <a:srgbClr val="92D050"/>
                </a:solidFill>
                <a:latin typeface="宋体" panose="02010600030101010101" pitchFamily="2" charset="-122"/>
                <a:ea typeface="宋体" panose="02010600030101010101" pitchFamily="2" charset="-122"/>
              </a:rPr>
              <a:t>ESI</a:t>
            </a:r>
            <a:r>
              <a:rPr lang="zh-CN" altLang="en-US" sz="3200" b="1" dirty="0" smtClean="0">
                <a:solidFill>
                  <a:srgbClr val="92D050"/>
                </a:solidFill>
                <a:latin typeface="宋体" panose="02010600030101010101" pitchFamily="2" charset="-122"/>
                <a:ea typeface="宋体" panose="02010600030101010101" pitchFamily="2" charset="-122"/>
              </a:rPr>
              <a:t>各</a:t>
            </a:r>
            <a:r>
              <a:rPr lang="zh-CN" altLang="en-US" sz="3200" b="1" dirty="0">
                <a:solidFill>
                  <a:srgbClr val="92D050"/>
                </a:solidFill>
                <a:latin typeface="宋体" panose="02010600030101010101" pitchFamily="2" charset="-122"/>
                <a:ea typeface="宋体" panose="02010600030101010101" pitchFamily="2" charset="-122"/>
              </a:rPr>
              <a:t>学科的基准值（以被引次数为例）</a:t>
            </a:r>
          </a:p>
        </p:txBody>
      </p:sp>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16</a:t>
            </a:fld>
            <a:endParaRPr lang="zh-CN" altLang="en-US"/>
          </a:p>
        </p:txBody>
      </p:sp>
      <p:pic>
        <p:nvPicPr>
          <p:cNvPr id="8" name="内容占位符 7"/>
          <p:cNvPicPr>
            <a:picLocks noGrp="1" noChangeAspect="1"/>
          </p:cNvPicPr>
          <p:nvPr>
            <p:ph idx="1"/>
          </p:nvPr>
        </p:nvPicPr>
        <p:blipFill>
          <a:blip r:embed="rId3" cstate="print"/>
          <a:stretch>
            <a:fillRect/>
          </a:stretch>
        </p:blipFill>
        <p:spPr>
          <a:xfrm>
            <a:off x="682625" y="1494999"/>
            <a:ext cx="7345205" cy="3921125"/>
          </a:xfrm>
          <a:prstGeom prst="rect">
            <a:avLst/>
          </a:prstGeom>
        </p:spPr>
      </p:pic>
      <p:sp>
        <p:nvSpPr>
          <p:cNvPr id="9" name="矩形 8"/>
          <p:cNvSpPr/>
          <p:nvPr/>
        </p:nvSpPr>
        <p:spPr>
          <a:xfrm>
            <a:off x="2316764" y="2639289"/>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2</a:t>
            </a:r>
            <a:endParaRPr lang="zh-CN" altLang="en-US" dirty="0"/>
          </a:p>
        </p:txBody>
      </p:sp>
      <p:sp>
        <p:nvSpPr>
          <p:cNvPr id="10" name="矩形 9"/>
          <p:cNvSpPr/>
          <p:nvPr/>
        </p:nvSpPr>
        <p:spPr>
          <a:xfrm>
            <a:off x="2618450" y="3414466"/>
            <a:ext cx="28803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zh-CN" dirty="0">
                <a:solidFill>
                  <a:srgbClr val="FFFFFF"/>
                </a:solidFill>
                <a:latin typeface="Knowledge Regular"/>
              </a:rPr>
              <a:t>3</a:t>
            </a:r>
            <a:endParaRPr lang="zh-CN" altLang="en-US" dirty="0"/>
          </a:p>
        </p:txBody>
      </p:sp>
      <p:sp>
        <p:nvSpPr>
          <p:cNvPr id="11" name="矩形 10"/>
          <p:cNvSpPr/>
          <p:nvPr/>
        </p:nvSpPr>
        <p:spPr>
          <a:xfrm>
            <a:off x="3449353" y="154750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12" name="矩形 11"/>
          <p:cNvSpPr/>
          <p:nvPr/>
        </p:nvSpPr>
        <p:spPr>
          <a:xfrm>
            <a:off x="3620266" y="1660532"/>
            <a:ext cx="4572000" cy="1200329"/>
          </a:xfrm>
          <a:prstGeom prst="rect">
            <a:avLst/>
          </a:prstGeom>
          <a:solidFill>
            <a:schemeClr val="accent6"/>
          </a:solidFill>
        </p:spPr>
        <p:txBody>
          <a:bodyPr>
            <a:spAutoFit/>
          </a:bodyPr>
          <a:lstStyle/>
          <a:p>
            <a:pPr algn="just"/>
            <a:r>
              <a:rPr lang="zh-CN" altLang="en-US" b="1" dirty="0" smtClean="0">
                <a:solidFill>
                  <a:srgbClr val="00B050"/>
                </a:solidFill>
                <a:latin typeface="方正黑体简体."/>
              </a:rPr>
              <a:t>点击进入学科基准值（</a:t>
            </a:r>
            <a:r>
              <a:rPr lang="en-US" altLang="zh-CN" b="1" dirty="0" smtClean="0">
                <a:solidFill>
                  <a:srgbClr val="00B050"/>
                </a:solidFill>
                <a:latin typeface="Knowledge Regular"/>
              </a:rPr>
              <a:t>Field Baseline</a:t>
            </a:r>
            <a:r>
              <a:rPr lang="zh-CN" altLang="en-US" b="1" dirty="0" smtClean="0">
                <a:solidFill>
                  <a:srgbClr val="00B050"/>
                </a:solidFill>
                <a:latin typeface="方正黑体简体."/>
              </a:rPr>
              <a:t>）选项，可以分别选择篇均被引次数（</a:t>
            </a:r>
            <a:r>
              <a:rPr lang="en-US" altLang="zh-CN" b="1" dirty="0" smtClean="0">
                <a:solidFill>
                  <a:srgbClr val="00B050"/>
                </a:solidFill>
                <a:latin typeface="Knowledge Regular"/>
              </a:rPr>
              <a:t>Citation Rates</a:t>
            </a:r>
            <a:r>
              <a:rPr lang="zh-CN" altLang="en-US" b="1" dirty="0" smtClean="0">
                <a:solidFill>
                  <a:srgbClr val="00B050"/>
                </a:solidFill>
                <a:latin typeface="方正黑体简体."/>
              </a:rPr>
              <a:t>）、百分位（</a:t>
            </a:r>
            <a:r>
              <a:rPr lang="en-US" altLang="zh-CN" b="1" dirty="0" smtClean="0">
                <a:solidFill>
                  <a:srgbClr val="00B050"/>
                </a:solidFill>
                <a:latin typeface="Knowledge Regular"/>
              </a:rPr>
              <a:t>Percentiles</a:t>
            </a:r>
            <a:r>
              <a:rPr lang="zh-CN" altLang="en-US" b="1" dirty="0" smtClean="0">
                <a:solidFill>
                  <a:srgbClr val="00B050"/>
                </a:solidFill>
                <a:latin typeface="方正黑体简体."/>
              </a:rPr>
              <a:t>）或者学科排名（</a:t>
            </a:r>
            <a:r>
              <a:rPr lang="en-US" altLang="zh-CN" b="1" dirty="0" smtClean="0">
                <a:solidFill>
                  <a:srgbClr val="00B050"/>
                </a:solidFill>
                <a:latin typeface="Knowledge Regular"/>
              </a:rPr>
              <a:t>Field Rankings</a:t>
            </a:r>
            <a:r>
              <a:rPr lang="zh-CN" altLang="en-US" b="1" dirty="0" smtClean="0">
                <a:solidFill>
                  <a:srgbClr val="00B050"/>
                </a:solidFill>
                <a:latin typeface="方正黑体简体."/>
              </a:rPr>
              <a:t>）；</a:t>
            </a:r>
            <a:endParaRPr lang="zh-CN" altLang="en-US" b="1" dirty="0">
              <a:solidFill>
                <a:srgbClr val="00B050"/>
              </a:solidFill>
            </a:endParaRPr>
          </a:p>
        </p:txBody>
      </p:sp>
      <p:sp>
        <p:nvSpPr>
          <p:cNvPr id="13" name="矩形 12"/>
          <p:cNvSpPr/>
          <p:nvPr/>
        </p:nvSpPr>
        <p:spPr>
          <a:xfrm>
            <a:off x="2612418" y="2635089"/>
            <a:ext cx="4572000" cy="646331"/>
          </a:xfrm>
          <a:prstGeom prst="rect">
            <a:avLst/>
          </a:prstGeom>
          <a:solidFill>
            <a:schemeClr val="accent6"/>
          </a:solidFill>
        </p:spPr>
        <p:txBody>
          <a:bodyPr>
            <a:spAutoFit/>
          </a:bodyPr>
          <a:lstStyle/>
          <a:p>
            <a:pPr algn="just"/>
            <a:r>
              <a:rPr lang="zh-CN" altLang="en-US" b="1" dirty="0" smtClean="0">
                <a:solidFill>
                  <a:srgbClr val="00B050"/>
                </a:solidFill>
                <a:latin typeface="方正黑体简体."/>
              </a:rPr>
              <a:t>提供</a:t>
            </a:r>
            <a:r>
              <a:rPr lang="zh-CN" altLang="en-US" b="1" dirty="0">
                <a:solidFill>
                  <a:srgbClr val="00B050"/>
                </a:solidFill>
                <a:latin typeface="方正黑体简体."/>
              </a:rPr>
              <a:t>学科基准值以及所选子项基准值的解释说明，</a:t>
            </a:r>
            <a:r>
              <a:rPr lang="zh-CN" altLang="en-US" b="1" dirty="0" smtClean="0">
                <a:solidFill>
                  <a:srgbClr val="00B050"/>
                </a:solidFill>
                <a:latin typeface="方正黑体简体."/>
              </a:rPr>
              <a:t>方便对于</a:t>
            </a:r>
            <a:r>
              <a:rPr lang="zh-CN" altLang="en-US" b="1" dirty="0">
                <a:solidFill>
                  <a:srgbClr val="00B050"/>
                </a:solidFill>
                <a:latin typeface="方正黑体简体."/>
              </a:rPr>
              <a:t>各项指标的理解与运用； </a:t>
            </a:r>
            <a:endParaRPr lang="zh-CN" altLang="en-US" b="1" dirty="0">
              <a:solidFill>
                <a:srgbClr val="00B050"/>
              </a:solidFill>
            </a:endParaRPr>
          </a:p>
        </p:txBody>
      </p:sp>
      <p:sp>
        <p:nvSpPr>
          <p:cNvPr id="14" name="矩形 13"/>
          <p:cNvSpPr/>
          <p:nvPr/>
        </p:nvSpPr>
        <p:spPr>
          <a:xfrm>
            <a:off x="3718769" y="3862670"/>
            <a:ext cx="4572000" cy="923330"/>
          </a:xfrm>
          <a:prstGeom prst="rect">
            <a:avLst/>
          </a:prstGeom>
          <a:solidFill>
            <a:schemeClr val="accent6"/>
          </a:solidFill>
        </p:spPr>
        <p:txBody>
          <a:bodyPr>
            <a:spAutoFit/>
          </a:bodyPr>
          <a:lstStyle/>
          <a:p>
            <a:pPr algn="just"/>
            <a:r>
              <a:rPr lang="zh-CN" altLang="en-US" dirty="0">
                <a:solidFill>
                  <a:srgbClr val="00B050"/>
                </a:solidFill>
                <a:latin typeface="方正黑体简体."/>
              </a:rPr>
              <a:t>结果区的第一栏为</a:t>
            </a:r>
            <a:r>
              <a:rPr lang="en-US" altLang="zh-CN" dirty="0">
                <a:solidFill>
                  <a:srgbClr val="00B050"/>
                </a:solidFill>
                <a:latin typeface="Knowledge Regular"/>
              </a:rPr>
              <a:t>ESI </a:t>
            </a:r>
            <a:r>
              <a:rPr lang="zh-CN" altLang="en-US" dirty="0">
                <a:solidFill>
                  <a:srgbClr val="00B050"/>
                </a:solidFill>
                <a:latin typeface="方正黑体简体."/>
              </a:rPr>
              <a:t>的</a:t>
            </a:r>
            <a:r>
              <a:rPr lang="en-US" altLang="zh-CN" dirty="0">
                <a:solidFill>
                  <a:srgbClr val="00B050"/>
                </a:solidFill>
                <a:latin typeface="Knowledge Regular"/>
              </a:rPr>
              <a:t>22 </a:t>
            </a:r>
            <a:r>
              <a:rPr lang="zh-CN" altLang="en-US" dirty="0">
                <a:solidFill>
                  <a:srgbClr val="00B050"/>
                </a:solidFill>
                <a:latin typeface="方正黑体简体."/>
              </a:rPr>
              <a:t>个学科，分年度显示各学科</a:t>
            </a:r>
            <a:r>
              <a:rPr lang="zh-CN" altLang="en-US" dirty="0" smtClean="0">
                <a:solidFill>
                  <a:srgbClr val="00B050"/>
                </a:solidFill>
                <a:latin typeface="方正黑体简体."/>
              </a:rPr>
              <a:t>论文的</a:t>
            </a:r>
            <a:r>
              <a:rPr lang="zh-CN" altLang="en-US" dirty="0">
                <a:solidFill>
                  <a:srgbClr val="00B050"/>
                </a:solidFill>
                <a:latin typeface="方正黑体简体."/>
              </a:rPr>
              <a:t>被引用情况是否达到了全球平均水平</a:t>
            </a:r>
            <a:r>
              <a:rPr lang="zh-CN" altLang="en-US" dirty="0">
                <a:solidFill>
                  <a:srgbClr val="57585A"/>
                </a:solidFill>
                <a:latin typeface="方正黑体简体."/>
              </a:rPr>
              <a:t>。</a:t>
            </a:r>
            <a:endParaRPr lang="zh-CN" altLang="en-US" dirty="0"/>
          </a:p>
        </p:txBody>
      </p:sp>
      <p:sp>
        <p:nvSpPr>
          <p:cNvPr id="18" name="矩形 17"/>
          <p:cNvSpPr/>
          <p:nvPr/>
        </p:nvSpPr>
        <p:spPr>
          <a:xfrm>
            <a:off x="419686" y="5416124"/>
            <a:ext cx="8112753" cy="1200329"/>
          </a:xfrm>
          <a:prstGeom prst="rect">
            <a:avLst/>
          </a:prstGeom>
        </p:spPr>
        <p:txBody>
          <a:bodyPr wrap="square">
            <a:spAutoFit/>
          </a:bodyPr>
          <a:lstStyle/>
          <a:p>
            <a:r>
              <a:rPr lang="zh-CN" altLang="en-US" dirty="0" smtClean="0">
                <a:solidFill>
                  <a:srgbClr val="57585A"/>
                </a:solidFill>
                <a:latin typeface="方正黑体简体."/>
              </a:rPr>
              <a:t>在图</a:t>
            </a:r>
            <a:r>
              <a:rPr lang="zh-CN" altLang="en-US" dirty="0">
                <a:solidFill>
                  <a:srgbClr val="57585A"/>
                </a:solidFill>
                <a:latin typeface="方正黑体简体."/>
              </a:rPr>
              <a:t>中我们看到</a:t>
            </a:r>
            <a:r>
              <a:rPr lang="en-US" altLang="zh-CN" dirty="0">
                <a:solidFill>
                  <a:srgbClr val="57585A"/>
                </a:solidFill>
                <a:latin typeface="Knowledge Regular"/>
              </a:rPr>
              <a:t>2007 </a:t>
            </a:r>
            <a:r>
              <a:rPr lang="zh-CN" altLang="en-US" dirty="0">
                <a:solidFill>
                  <a:srgbClr val="57585A"/>
                </a:solidFill>
                <a:latin typeface="方正黑体简体."/>
              </a:rPr>
              <a:t>年化学（</a:t>
            </a:r>
            <a:r>
              <a:rPr lang="en-US" altLang="zh-CN" dirty="0">
                <a:solidFill>
                  <a:srgbClr val="57585A"/>
                </a:solidFill>
                <a:latin typeface="Knowledge Regular"/>
              </a:rPr>
              <a:t>Chemistry</a:t>
            </a:r>
            <a:r>
              <a:rPr lang="zh-CN" altLang="en-US" dirty="0">
                <a:solidFill>
                  <a:srgbClr val="57585A"/>
                </a:solidFill>
                <a:latin typeface="方正黑体简体."/>
              </a:rPr>
              <a:t>）学科发表的论文截至到目前的篇均被引次数</a:t>
            </a:r>
            <a:r>
              <a:rPr lang="zh-CN" altLang="en-US" dirty="0" smtClean="0">
                <a:solidFill>
                  <a:srgbClr val="57585A"/>
                </a:solidFill>
                <a:latin typeface="方正黑体简体."/>
              </a:rPr>
              <a:t>为</a:t>
            </a:r>
            <a:r>
              <a:rPr lang="en-US" altLang="zh-CN" dirty="0" smtClean="0">
                <a:solidFill>
                  <a:srgbClr val="57585A"/>
                </a:solidFill>
                <a:latin typeface="Knowledge Regular"/>
              </a:rPr>
              <a:t>19.68</a:t>
            </a:r>
            <a:r>
              <a:rPr lang="zh-CN" altLang="en-US" dirty="0" smtClean="0">
                <a:solidFill>
                  <a:srgbClr val="57585A"/>
                </a:solidFill>
                <a:latin typeface="方正黑体简体."/>
              </a:rPr>
              <a:t>。</a:t>
            </a:r>
            <a:r>
              <a:rPr lang="zh-CN" altLang="en-US" dirty="0">
                <a:solidFill>
                  <a:srgbClr val="57585A"/>
                </a:solidFill>
                <a:latin typeface="方正黑体简体."/>
              </a:rPr>
              <a:t>因此，如果一篇发表在</a:t>
            </a:r>
            <a:r>
              <a:rPr lang="en-US" altLang="zh-CN" dirty="0">
                <a:solidFill>
                  <a:srgbClr val="57585A"/>
                </a:solidFill>
                <a:latin typeface="Knowledge Regular"/>
              </a:rPr>
              <a:t>2007 </a:t>
            </a:r>
            <a:r>
              <a:rPr lang="zh-CN" altLang="en-US" dirty="0">
                <a:solidFill>
                  <a:srgbClr val="57585A"/>
                </a:solidFill>
                <a:latin typeface="方正黑体简体."/>
              </a:rPr>
              <a:t>年的化学学科的论文截至到目前的被引次数不</a:t>
            </a:r>
            <a:r>
              <a:rPr lang="zh-CN" altLang="en-US" dirty="0" smtClean="0">
                <a:solidFill>
                  <a:srgbClr val="57585A"/>
                </a:solidFill>
                <a:latin typeface="方正黑体简体."/>
              </a:rPr>
              <a:t>低于</a:t>
            </a:r>
            <a:r>
              <a:rPr lang="en-US" altLang="zh-CN" dirty="0" smtClean="0">
                <a:solidFill>
                  <a:srgbClr val="57585A"/>
                </a:solidFill>
                <a:latin typeface="方正黑体简体."/>
              </a:rPr>
              <a:t>19.68</a:t>
            </a:r>
            <a:r>
              <a:rPr lang="zh-CN" altLang="en-US" dirty="0" smtClean="0">
                <a:solidFill>
                  <a:srgbClr val="57585A"/>
                </a:solidFill>
                <a:latin typeface="方正黑体简体."/>
              </a:rPr>
              <a:t>，</a:t>
            </a:r>
            <a:r>
              <a:rPr lang="zh-CN" altLang="en-US" dirty="0">
                <a:solidFill>
                  <a:srgbClr val="57585A"/>
                </a:solidFill>
                <a:latin typeface="方正黑体简体."/>
              </a:rPr>
              <a:t>则该论文的被引表现不低于全球平均水平，即达到全球平均水平。</a:t>
            </a:r>
            <a:endParaRPr lang="zh-CN" altLang="en-US" dirty="0"/>
          </a:p>
        </p:txBody>
      </p:sp>
      <p:sp>
        <p:nvSpPr>
          <p:cNvPr id="15" name="Rectangle 6"/>
          <p:cNvSpPr>
            <a:spLocks noChangeArrowheads="1"/>
          </p:cNvSpPr>
          <p:nvPr/>
        </p:nvSpPr>
        <p:spPr bwMode="gray">
          <a:xfrm>
            <a:off x="4644008" y="4509120"/>
            <a:ext cx="720080" cy="185361"/>
          </a:xfrm>
          <a:prstGeom prst="rect">
            <a:avLst/>
          </a:prstGeom>
          <a:noFill/>
          <a:ln w="28575" algn="ctr">
            <a:solidFill>
              <a:srgbClr val="FF0000"/>
            </a:solidFill>
            <a:miter lim="800000"/>
            <a:headEnd/>
            <a:tailEnd/>
          </a:ln>
        </p:spPr>
        <p:txBody>
          <a:bodyPr wrap="none" anchor="ctr"/>
          <a:lstStyle/>
          <a:p>
            <a:endParaRPr lang="zh-CN" altLang="zh-CN"/>
          </a:p>
        </p:txBody>
      </p:sp>
    </p:spTree>
    <p:extLst>
      <p:ext uri="{BB962C8B-B14F-4D97-AF65-F5344CB8AC3E}">
        <p14:creationId xmlns="" xmlns:p14="http://schemas.microsoft.com/office/powerpoint/2010/main" val="418890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1+ppt_h/2"/>
                                          </p:val>
                                        </p:tav>
                                      </p:tavLst>
                                    </p:anim>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14"/>
                                        </p:tgtEl>
                                        <p:attrNameLst>
                                          <p:attrName>ppt_x</p:attrName>
                                        </p:attrNameLst>
                                      </p:cBhvr>
                                      <p:tavLst>
                                        <p:tav tm="0">
                                          <p:val>
                                            <p:strVal val="ppt_x"/>
                                          </p:val>
                                        </p:tav>
                                        <p:tav tm="100000">
                                          <p:val>
                                            <p:strVal val="ppt_x"/>
                                          </p:val>
                                        </p:tav>
                                      </p:tavLst>
                                    </p:anim>
                                    <p:anim calcmode="lin" valueType="num">
                                      <p:cBhvr additive="base">
                                        <p:cTn id="33" dur="500"/>
                                        <p:tgtEl>
                                          <p:spTgt spid="14"/>
                                        </p:tgtEl>
                                        <p:attrNameLst>
                                          <p:attrName>ppt_y</p:attrName>
                                        </p:attrNameLst>
                                      </p:cBhvr>
                                      <p:tavLst>
                                        <p:tav tm="0">
                                          <p:val>
                                            <p:strVal val="ppt_y"/>
                                          </p:val>
                                        </p:tav>
                                        <p:tav tm="100000">
                                          <p:val>
                                            <p:strVal val="1+ppt_h/2"/>
                                          </p:val>
                                        </p:tav>
                                      </p:tavLst>
                                    </p:anim>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stretch>
            <a:fillRect/>
          </a:stretch>
        </p:blipFill>
        <p:spPr>
          <a:xfrm>
            <a:off x="871537" y="1247775"/>
            <a:ext cx="7400925" cy="4362450"/>
          </a:xfrm>
          <a:prstGeom prst="rect">
            <a:avLst/>
          </a:prstGeom>
        </p:spPr>
      </p:pic>
      <p:sp>
        <p:nvSpPr>
          <p:cNvPr id="2" name="标题 1"/>
          <p:cNvSpPr>
            <a:spLocks noGrp="1"/>
          </p:cNvSpPr>
          <p:nvPr>
            <p:ph type="title"/>
          </p:nvPr>
        </p:nvSpPr>
        <p:spPr>
          <a:xfrm>
            <a:off x="1094928" y="685800"/>
            <a:ext cx="8229600" cy="582960"/>
          </a:xfrm>
        </p:spPr>
        <p:txBody>
          <a:bodyPr/>
          <a:lstStyle/>
          <a:p>
            <a:pPr algn="l"/>
            <a:r>
              <a:rPr lang="zh-CN" altLang="en-US" sz="3200" b="1" dirty="0">
                <a:solidFill>
                  <a:srgbClr val="92D050"/>
                </a:solidFill>
                <a:latin typeface="宋体" panose="02010600030101010101" pitchFamily="2" charset="-122"/>
                <a:ea typeface="宋体" panose="02010600030101010101" pitchFamily="2" charset="-122"/>
              </a:rPr>
              <a:t>如何确定</a:t>
            </a:r>
            <a:r>
              <a:rPr lang="en-US" altLang="zh-CN" sz="3200" b="1" dirty="0" smtClean="0">
                <a:solidFill>
                  <a:srgbClr val="92D050"/>
                </a:solidFill>
                <a:latin typeface="宋体" panose="02010600030101010101" pitchFamily="2" charset="-122"/>
                <a:ea typeface="宋体" panose="02010600030101010101" pitchFamily="2" charset="-122"/>
              </a:rPr>
              <a:t>ESI</a:t>
            </a:r>
            <a:r>
              <a:rPr lang="zh-CN" altLang="en-US" sz="3200" b="1" dirty="0" smtClean="0">
                <a:solidFill>
                  <a:srgbClr val="92D050"/>
                </a:solidFill>
                <a:latin typeface="宋体" panose="02010600030101010101" pitchFamily="2" charset="-122"/>
                <a:ea typeface="宋体" panose="02010600030101010101" pitchFamily="2" charset="-122"/>
              </a:rPr>
              <a:t>各</a:t>
            </a:r>
            <a:r>
              <a:rPr lang="zh-CN" altLang="en-US" sz="3200" b="1" dirty="0">
                <a:solidFill>
                  <a:srgbClr val="92D050"/>
                </a:solidFill>
                <a:latin typeface="宋体" panose="02010600030101010101" pitchFamily="2" charset="-122"/>
                <a:ea typeface="宋体" panose="02010600030101010101" pitchFamily="2" charset="-122"/>
              </a:rPr>
              <a:t>学科的阈值 </a:t>
            </a:r>
          </a:p>
        </p:txBody>
      </p:sp>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17</a:t>
            </a:fld>
            <a:endParaRPr lang="zh-CN" altLang="en-US"/>
          </a:p>
        </p:txBody>
      </p:sp>
      <p:sp>
        <p:nvSpPr>
          <p:cNvPr id="7" name="矩形 6"/>
          <p:cNvSpPr/>
          <p:nvPr/>
        </p:nvSpPr>
        <p:spPr>
          <a:xfrm>
            <a:off x="5868144" y="1370053"/>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11" name="矩形 10"/>
          <p:cNvSpPr/>
          <p:nvPr/>
        </p:nvSpPr>
        <p:spPr>
          <a:xfrm>
            <a:off x="4295821" y="234888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2</a:t>
            </a:r>
            <a:endParaRPr lang="zh-CN" altLang="en-US" dirty="0"/>
          </a:p>
        </p:txBody>
      </p:sp>
      <p:sp>
        <p:nvSpPr>
          <p:cNvPr id="12" name="矩形 11"/>
          <p:cNvSpPr/>
          <p:nvPr/>
        </p:nvSpPr>
        <p:spPr>
          <a:xfrm>
            <a:off x="2289114" y="3980934"/>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3</a:t>
            </a:r>
            <a:endParaRPr lang="zh-CN" altLang="en-US" dirty="0"/>
          </a:p>
        </p:txBody>
      </p:sp>
      <p:sp>
        <p:nvSpPr>
          <p:cNvPr id="13" name="矩形 12"/>
          <p:cNvSpPr/>
          <p:nvPr/>
        </p:nvSpPr>
        <p:spPr>
          <a:xfrm>
            <a:off x="1365160" y="1556792"/>
            <a:ext cx="6907302" cy="923330"/>
          </a:xfrm>
          <a:prstGeom prst="rect">
            <a:avLst/>
          </a:prstGeom>
          <a:solidFill>
            <a:schemeClr val="accent6"/>
          </a:solidFill>
        </p:spPr>
        <p:txBody>
          <a:bodyPr wrap="square">
            <a:spAutoFit/>
          </a:bodyPr>
          <a:lstStyle/>
          <a:p>
            <a:pPr algn="just"/>
            <a:r>
              <a:rPr lang="zh-CN" altLang="en-US" dirty="0">
                <a:solidFill>
                  <a:srgbClr val="00B050"/>
                </a:solidFill>
                <a:latin typeface="方正黑体简体."/>
              </a:rPr>
              <a:t>点击进入引用阈值（</a:t>
            </a:r>
            <a:r>
              <a:rPr lang="en-US" altLang="zh-CN" dirty="0">
                <a:solidFill>
                  <a:srgbClr val="00B050"/>
                </a:solidFill>
                <a:latin typeface="Knowledge Regular"/>
              </a:rPr>
              <a:t>Citation Thresholds</a:t>
            </a:r>
            <a:r>
              <a:rPr lang="zh-CN" altLang="en-US" dirty="0">
                <a:solidFill>
                  <a:srgbClr val="00B050"/>
                </a:solidFill>
                <a:latin typeface="方正黑体简体."/>
              </a:rPr>
              <a:t>）选项，可以分别</a:t>
            </a:r>
            <a:r>
              <a:rPr lang="zh-CN" altLang="en-US" dirty="0" smtClean="0">
                <a:solidFill>
                  <a:srgbClr val="00B050"/>
                </a:solidFill>
                <a:latin typeface="方正黑体简体."/>
              </a:rPr>
              <a:t>选择</a:t>
            </a:r>
            <a:r>
              <a:rPr lang="en-US" altLang="zh-CN" dirty="0" smtClean="0">
                <a:solidFill>
                  <a:srgbClr val="00B050"/>
                </a:solidFill>
                <a:latin typeface="Knowledge Regular"/>
              </a:rPr>
              <a:t>ESI</a:t>
            </a:r>
            <a:r>
              <a:rPr lang="zh-CN" altLang="en-US" dirty="0" smtClean="0">
                <a:solidFill>
                  <a:srgbClr val="00B050"/>
                </a:solidFill>
                <a:latin typeface="方正黑体简体."/>
              </a:rPr>
              <a:t>学科</a:t>
            </a:r>
            <a:r>
              <a:rPr lang="zh-CN" altLang="en-US" dirty="0">
                <a:solidFill>
                  <a:srgbClr val="00B050"/>
                </a:solidFill>
                <a:latin typeface="方正黑体简体."/>
              </a:rPr>
              <a:t>阈值（</a:t>
            </a:r>
            <a:r>
              <a:rPr lang="en-US" altLang="zh-CN" dirty="0">
                <a:solidFill>
                  <a:srgbClr val="00B050"/>
                </a:solidFill>
                <a:latin typeface="Knowledge Regular"/>
              </a:rPr>
              <a:t>ESI Thresholds</a:t>
            </a:r>
            <a:r>
              <a:rPr lang="zh-CN" altLang="en-US" dirty="0">
                <a:solidFill>
                  <a:srgbClr val="00B050"/>
                </a:solidFill>
                <a:latin typeface="方正黑体简体."/>
              </a:rPr>
              <a:t>）、高被引论文阈值（</a:t>
            </a:r>
            <a:r>
              <a:rPr lang="en-US" altLang="zh-CN" dirty="0">
                <a:solidFill>
                  <a:srgbClr val="00B050"/>
                </a:solidFill>
                <a:latin typeface="Knowledge Regular"/>
              </a:rPr>
              <a:t>Highly </a:t>
            </a:r>
            <a:r>
              <a:rPr lang="en-US" altLang="zh-CN" dirty="0" smtClean="0">
                <a:solidFill>
                  <a:srgbClr val="00B050"/>
                </a:solidFill>
                <a:latin typeface="Knowledge Regular"/>
              </a:rPr>
              <a:t>Cited </a:t>
            </a:r>
            <a:r>
              <a:rPr lang="en-US" altLang="zh-CN" dirty="0">
                <a:solidFill>
                  <a:srgbClr val="00B050"/>
                </a:solidFill>
                <a:latin typeface="Knowledge Regular"/>
              </a:rPr>
              <a:t>Thresholds</a:t>
            </a:r>
            <a:r>
              <a:rPr lang="zh-CN" altLang="en-US" dirty="0">
                <a:solidFill>
                  <a:srgbClr val="00B050"/>
                </a:solidFill>
                <a:latin typeface="方正黑体简体."/>
              </a:rPr>
              <a:t>）或者热点论文阈值（</a:t>
            </a:r>
            <a:r>
              <a:rPr lang="en-US" altLang="zh-CN" dirty="0">
                <a:solidFill>
                  <a:srgbClr val="00B050"/>
                </a:solidFill>
                <a:latin typeface="Knowledge Regular"/>
              </a:rPr>
              <a:t>Hot Paper Thresholds</a:t>
            </a:r>
            <a:r>
              <a:rPr lang="zh-CN" altLang="en-US" dirty="0">
                <a:solidFill>
                  <a:srgbClr val="00B050"/>
                </a:solidFill>
                <a:latin typeface="方正黑体简体."/>
              </a:rPr>
              <a:t>）； </a:t>
            </a:r>
            <a:endParaRPr lang="zh-CN" altLang="en-US" dirty="0">
              <a:solidFill>
                <a:srgbClr val="00B050"/>
              </a:solidFill>
            </a:endParaRPr>
          </a:p>
        </p:txBody>
      </p:sp>
      <p:sp>
        <p:nvSpPr>
          <p:cNvPr id="14" name="矩形 13"/>
          <p:cNvSpPr/>
          <p:nvPr/>
        </p:nvSpPr>
        <p:spPr>
          <a:xfrm>
            <a:off x="2216497" y="2793161"/>
            <a:ext cx="5986462" cy="646331"/>
          </a:xfrm>
          <a:prstGeom prst="rect">
            <a:avLst/>
          </a:prstGeom>
          <a:solidFill>
            <a:schemeClr val="accent6"/>
          </a:solidFill>
        </p:spPr>
        <p:txBody>
          <a:bodyPr wrap="square">
            <a:spAutoFit/>
          </a:bodyPr>
          <a:lstStyle/>
          <a:p>
            <a:pPr algn="just"/>
            <a:r>
              <a:rPr lang="zh-CN" altLang="en-US" dirty="0" smtClean="0">
                <a:solidFill>
                  <a:srgbClr val="00B050"/>
                </a:solidFill>
                <a:latin typeface="方正黑体简体."/>
              </a:rPr>
              <a:t>同时提供引用阈值以及所选子项阈值的解释说明，方便对于各项指标的理解与运用； </a:t>
            </a:r>
            <a:endParaRPr lang="zh-CN" altLang="en-US" dirty="0">
              <a:solidFill>
                <a:srgbClr val="00B050"/>
              </a:solidFill>
            </a:endParaRPr>
          </a:p>
        </p:txBody>
      </p:sp>
      <p:sp>
        <p:nvSpPr>
          <p:cNvPr id="15" name="矩形 14"/>
          <p:cNvSpPr/>
          <p:nvPr/>
        </p:nvSpPr>
        <p:spPr>
          <a:xfrm>
            <a:off x="2285998" y="4430043"/>
            <a:ext cx="6102425" cy="646331"/>
          </a:xfrm>
          <a:prstGeom prst="rect">
            <a:avLst/>
          </a:prstGeom>
          <a:solidFill>
            <a:schemeClr val="accent6"/>
          </a:solidFill>
        </p:spPr>
        <p:txBody>
          <a:bodyPr wrap="square">
            <a:spAutoFit/>
          </a:bodyPr>
          <a:lstStyle/>
          <a:p>
            <a:pPr algn="just"/>
            <a:r>
              <a:rPr lang="zh-CN" altLang="en-US" dirty="0">
                <a:solidFill>
                  <a:srgbClr val="00B050"/>
                </a:solidFill>
                <a:latin typeface="方正黑体简体."/>
              </a:rPr>
              <a:t>结果区以</a:t>
            </a:r>
            <a:r>
              <a:rPr lang="en-US" altLang="zh-CN" dirty="0">
                <a:solidFill>
                  <a:srgbClr val="00B050"/>
                </a:solidFill>
                <a:latin typeface="Knowledge Regular"/>
              </a:rPr>
              <a:t>ESI </a:t>
            </a:r>
            <a:r>
              <a:rPr lang="zh-CN" altLang="en-US" dirty="0">
                <a:solidFill>
                  <a:srgbClr val="00B050"/>
                </a:solidFill>
                <a:latin typeface="方正黑体简体."/>
              </a:rPr>
              <a:t>的</a:t>
            </a:r>
            <a:r>
              <a:rPr lang="en-US" altLang="zh-CN" dirty="0">
                <a:solidFill>
                  <a:srgbClr val="00B050"/>
                </a:solidFill>
                <a:latin typeface="Knowledge Regular"/>
              </a:rPr>
              <a:t>22 </a:t>
            </a:r>
            <a:r>
              <a:rPr lang="zh-CN" altLang="en-US" dirty="0">
                <a:solidFill>
                  <a:srgbClr val="00B050"/>
                </a:solidFill>
                <a:latin typeface="方正黑体简体."/>
              </a:rPr>
              <a:t>个学科为出发点，</a:t>
            </a:r>
            <a:r>
              <a:rPr lang="zh-CN" altLang="en-US" dirty="0" smtClean="0">
                <a:solidFill>
                  <a:srgbClr val="00B050"/>
                </a:solidFill>
                <a:latin typeface="方正黑体简体."/>
              </a:rPr>
              <a:t>分别从作者</a:t>
            </a:r>
            <a:r>
              <a:rPr lang="zh-CN" altLang="en-US" dirty="0">
                <a:solidFill>
                  <a:srgbClr val="00B050"/>
                </a:solidFill>
                <a:latin typeface="方正黑体简体."/>
              </a:rPr>
              <a:t>、机构、</a:t>
            </a:r>
            <a:r>
              <a:rPr lang="zh-CN" altLang="en-US" dirty="0" smtClean="0">
                <a:solidFill>
                  <a:srgbClr val="00B050"/>
                </a:solidFill>
                <a:latin typeface="方正黑体简体."/>
              </a:rPr>
              <a:t>期刊</a:t>
            </a:r>
            <a:r>
              <a:rPr lang="zh-CN" altLang="en-US" dirty="0">
                <a:solidFill>
                  <a:srgbClr val="00B050"/>
                </a:solidFill>
                <a:latin typeface="方正黑体简体."/>
              </a:rPr>
              <a:t>、国家等不同层次来给出被引阈值。</a:t>
            </a:r>
            <a:endParaRPr lang="zh-CN" altLang="en-US" dirty="0">
              <a:solidFill>
                <a:srgbClr val="00B050"/>
              </a:solidFill>
            </a:endParaRPr>
          </a:p>
        </p:txBody>
      </p:sp>
      <p:sp>
        <p:nvSpPr>
          <p:cNvPr id="16" name="矩形 15"/>
          <p:cNvSpPr/>
          <p:nvPr/>
        </p:nvSpPr>
        <p:spPr>
          <a:xfrm>
            <a:off x="871290" y="5677445"/>
            <a:ext cx="7401172" cy="646331"/>
          </a:xfrm>
          <a:prstGeom prst="rect">
            <a:avLst/>
          </a:prstGeom>
        </p:spPr>
        <p:txBody>
          <a:bodyPr wrap="square">
            <a:spAutoFit/>
          </a:bodyPr>
          <a:lstStyle/>
          <a:p>
            <a:r>
              <a:rPr lang="zh-CN" altLang="en-US" dirty="0">
                <a:solidFill>
                  <a:srgbClr val="57585A"/>
                </a:solidFill>
                <a:latin typeface="方正黑体简体."/>
              </a:rPr>
              <a:t>例如，我们</a:t>
            </a:r>
            <a:r>
              <a:rPr lang="zh-CN" altLang="en-US" dirty="0" smtClean="0">
                <a:solidFill>
                  <a:srgbClr val="57585A"/>
                </a:solidFill>
                <a:latin typeface="方正黑体简体."/>
              </a:rPr>
              <a:t>看到图</a:t>
            </a:r>
            <a:r>
              <a:rPr lang="zh-CN" altLang="en-US" dirty="0">
                <a:solidFill>
                  <a:srgbClr val="57585A"/>
                </a:solidFill>
                <a:latin typeface="方正黑体简体."/>
              </a:rPr>
              <a:t>中，总被引次数进入全球前</a:t>
            </a:r>
            <a:r>
              <a:rPr lang="en-US" altLang="zh-CN" dirty="0">
                <a:solidFill>
                  <a:srgbClr val="57585A"/>
                </a:solidFill>
                <a:latin typeface="Knowledge Regular"/>
              </a:rPr>
              <a:t>1% </a:t>
            </a:r>
            <a:r>
              <a:rPr lang="zh-CN" altLang="en-US" dirty="0">
                <a:solidFill>
                  <a:srgbClr val="57585A"/>
                </a:solidFill>
                <a:latin typeface="方正黑体简体."/>
              </a:rPr>
              <a:t>的化学（</a:t>
            </a:r>
            <a:r>
              <a:rPr lang="en-US" altLang="zh-CN" dirty="0">
                <a:solidFill>
                  <a:srgbClr val="57585A"/>
                </a:solidFill>
                <a:latin typeface="Knowledge Regular"/>
              </a:rPr>
              <a:t>Chemistry</a:t>
            </a:r>
            <a:r>
              <a:rPr lang="zh-CN" altLang="en-US" dirty="0">
                <a:solidFill>
                  <a:srgbClr val="57585A"/>
                </a:solidFill>
                <a:latin typeface="方正黑体简体."/>
              </a:rPr>
              <a:t>）学科的机构要求发表论文的最低总被引次数为</a:t>
            </a:r>
            <a:r>
              <a:rPr lang="en-US" altLang="zh-CN" dirty="0" smtClean="0">
                <a:solidFill>
                  <a:srgbClr val="57585A"/>
                </a:solidFill>
                <a:latin typeface="Knowledge Regular"/>
              </a:rPr>
              <a:t>5652 </a:t>
            </a:r>
            <a:r>
              <a:rPr lang="zh-CN" altLang="en-US" dirty="0">
                <a:solidFill>
                  <a:srgbClr val="57585A"/>
                </a:solidFill>
                <a:latin typeface="方正黑体简体."/>
              </a:rPr>
              <a:t>次。 </a:t>
            </a:r>
            <a:endParaRPr lang="zh-CN" altLang="en-US" dirty="0"/>
          </a:p>
        </p:txBody>
      </p:sp>
      <p:sp>
        <p:nvSpPr>
          <p:cNvPr id="17" name="Rectangle 6"/>
          <p:cNvSpPr>
            <a:spLocks noChangeArrowheads="1"/>
          </p:cNvSpPr>
          <p:nvPr/>
        </p:nvSpPr>
        <p:spPr bwMode="gray">
          <a:xfrm>
            <a:off x="1115616" y="2996952"/>
            <a:ext cx="792088" cy="229295"/>
          </a:xfrm>
          <a:prstGeom prst="rect">
            <a:avLst/>
          </a:prstGeom>
          <a:noFill/>
          <a:ln w="28575" algn="ctr">
            <a:solidFill>
              <a:srgbClr val="FF0000"/>
            </a:solidFill>
            <a:miter lim="800000"/>
            <a:headEnd/>
            <a:tailEnd/>
          </a:ln>
        </p:spPr>
        <p:txBody>
          <a:bodyPr wrap="none" anchor="ctr"/>
          <a:lstStyle/>
          <a:p>
            <a:endParaRPr lang="zh-CN" altLang="zh-CN"/>
          </a:p>
        </p:txBody>
      </p:sp>
    </p:spTree>
    <p:extLst>
      <p:ext uri="{BB962C8B-B14F-4D97-AF65-F5344CB8AC3E}">
        <p14:creationId xmlns="" xmlns:p14="http://schemas.microsoft.com/office/powerpoint/2010/main" val="25481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0022" y="980728"/>
            <a:ext cx="8229600" cy="1157288"/>
          </a:xfrm>
        </p:spPr>
        <p:txBody>
          <a:bodyPr/>
          <a:lstStyle/>
          <a:p>
            <a:r>
              <a:rPr lang="zh-CN" altLang="en-US" sz="4000" dirty="0"/>
              <a:t>截止</a:t>
            </a:r>
            <a:r>
              <a:rPr lang="zh-CN" altLang="en-US" sz="4000" dirty="0" smtClean="0"/>
              <a:t>到目前为止，该数据库更新至</a:t>
            </a:r>
            <a:r>
              <a:rPr lang="en-US" altLang="zh-CN" sz="4000" dirty="0"/>
              <a:t>November 12, 2015</a:t>
            </a:r>
            <a:endParaRPr lang="zh-CN" altLang="en-US" sz="4000" dirty="0"/>
          </a:p>
        </p:txBody>
      </p:sp>
      <p:pic>
        <p:nvPicPr>
          <p:cNvPr id="6" name="内容占位符 5"/>
          <p:cNvPicPr>
            <a:picLocks noGrp="1" noChangeAspect="1"/>
          </p:cNvPicPr>
          <p:nvPr>
            <p:ph idx="1"/>
          </p:nvPr>
        </p:nvPicPr>
        <p:blipFill>
          <a:blip r:embed="rId2" cstate="print"/>
          <a:stretch>
            <a:fillRect/>
          </a:stretch>
        </p:blipFill>
        <p:spPr>
          <a:xfrm>
            <a:off x="179512" y="2564904"/>
            <a:ext cx="8229600" cy="2486304"/>
          </a:xfrm>
          <a:prstGeom prst="rect">
            <a:avLst/>
          </a:prstGeom>
        </p:spPr>
      </p:pic>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18</a:t>
            </a:fld>
            <a:endParaRPr lang="zh-CN" altLang="en-US"/>
          </a:p>
        </p:txBody>
      </p:sp>
    </p:spTree>
    <p:extLst>
      <p:ext uri="{BB962C8B-B14F-4D97-AF65-F5344CB8AC3E}">
        <p14:creationId xmlns="" xmlns:p14="http://schemas.microsoft.com/office/powerpoint/2010/main" val="2272107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dirty="0"/>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19</a:t>
            </a:fld>
            <a:endParaRPr lang="zh-CN" altLang="en-US"/>
          </a:p>
        </p:txBody>
      </p:sp>
      <p:pic>
        <p:nvPicPr>
          <p:cNvPr id="9" name="图片 8"/>
          <p:cNvPicPr>
            <a:picLocks noChangeAspect="1"/>
          </p:cNvPicPr>
          <p:nvPr/>
        </p:nvPicPr>
        <p:blipFill>
          <a:blip r:embed="rId2" cstate="print"/>
          <a:stretch>
            <a:fillRect/>
          </a:stretch>
        </p:blipFill>
        <p:spPr>
          <a:xfrm>
            <a:off x="261864" y="1101849"/>
            <a:ext cx="8424936" cy="4631407"/>
          </a:xfrm>
          <a:prstGeom prst="rect">
            <a:avLst/>
          </a:prstGeom>
        </p:spPr>
      </p:pic>
      <p:sp>
        <p:nvSpPr>
          <p:cNvPr id="6" name="Rectangle 6"/>
          <p:cNvSpPr>
            <a:spLocks noChangeArrowheads="1"/>
          </p:cNvSpPr>
          <p:nvPr/>
        </p:nvSpPr>
        <p:spPr bwMode="gray">
          <a:xfrm>
            <a:off x="457200" y="3068960"/>
            <a:ext cx="1306488" cy="216024"/>
          </a:xfrm>
          <a:prstGeom prst="rect">
            <a:avLst/>
          </a:prstGeom>
          <a:noFill/>
          <a:ln w="28575" algn="ctr">
            <a:solidFill>
              <a:srgbClr val="FF0000"/>
            </a:solidFill>
            <a:miter lim="800000"/>
            <a:headEnd/>
            <a:tailEnd/>
          </a:ln>
        </p:spPr>
        <p:txBody>
          <a:bodyPr wrap="none" anchor="ctr"/>
          <a:lstStyle/>
          <a:p>
            <a:endParaRPr lang="zh-CN" altLang="zh-CN"/>
          </a:p>
        </p:txBody>
      </p:sp>
      <p:sp>
        <p:nvSpPr>
          <p:cNvPr id="3" name="文本框 2"/>
          <p:cNvSpPr txBox="1"/>
          <p:nvPr/>
        </p:nvSpPr>
        <p:spPr>
          <a:xfrm>
            <a:off x="1979712" y="6093296"/>
            <a:ext cx="184731" cy="369332"/>
          </a:xfrm>
          <a:prstGeom prst="rect">
            <a:avLst/>
          </a:prstGeom>
          <a:noFill/>
        </p:spPr>
        <p:txBody>
          <a:bodyPr wrap="none" rtlCol="0">
            <a:spAutoFit/>
          </a:bodyPr>
          <a:lstStyle/>
          <a:p>
            <a:endParaRPr lang="zh-CN" altLang="en-US" dirty="0"/>
          </a:p>
        </p:txBody>
      </p:sp>
      <p:pic>
        <p:nvPicPr>
          <p:cNvPr id="7" name="图片 6"/>
          <p:cNvPicPr>
            <a:picLocks noChangeAspect="1"/>
          </p:cNvPicPr>
          <p:nvPr/>
        </p:nvPicPr>
        <p:blipFill>
          <a:blip r:embed="rId3" cstate="print"/>
          <a:stretch>
            <a:fillRect/>
          </a:stretch>
        </p:blipFill>
        <p:spPr>
          <a:xfrm>
            <a:off x="-180528" y="2484576"/>
            <a:ext cx="9160615" cy="2808312"/>
          </a:xfrm>
          <a:prstGeom prst="rect">
            <a:avLst/>
          </a:prstGeom>
        </p:spPr>
      </p:pic>
      <p:sp>
        <p:nvSpPr>
          <p:cNvPr id="8" name="矩形 7"/>
          <p:cNvSpPr/>
          <p:nvPr/>
        </p:nvSpPr>
        <p:spPr>
          <a:xfrm>
            <a:off x="496740" y="5651956"/>
            <a:ext cx="6890412" cy="646331"/>
          </a:xfrm>
          <a:prstGeom prst="rect">
            <a:avLst/>
          </a:prstGeom>
        </p:spPr>
        <p:txBody>
          <a:bodyPr wrap="none">
            <a:spAutoFit/>
          </a:bodyPr>
          <a:lstStyle/>
          <a:p>
            <a:r>
              <a:rPr lang="zh-CN" altLang="en-US" dirty="0"/>
              <a:t>AAPS </a:t>
            </a:r>
            <a:r>
              <a:rPr lang="zh-CN" altLang="en-US" dirty="0" smtClean="0"/>
              <a:t>Journal期刊为例，其</a:t>
            </a:r>
            <a:r>
              <a:rPr lang="en-US" altLang="zh-CN" dirty="0" smtClean="0"/>
              <a:t>ISSN</a:t>
            </a:r>
            <a:r>
              <a:rPr lang="zh-CN" altLang="en-US" dirty="0" smtClean="0"/>
              <a:t>号为</a:t>
            </a:r>
            <a:r>
              <a:rPr lang="en-US" altLang="zh-CN" dirty="0" smtClean="0"/>
              <a:t>1550-7416.</a:t>
            </a:r>
          </a:p>
          <a:p>
            <a:r>
              <a:rPr lang="zh-CN" altLang="en-US" dirty="0" smtClean="0"/>
              <a:t>简称为“</a:t>
            </a:r>
            <a:r>
              <a:rPr lang="en-US" altLang="zh-CN" dirty="0">
                <a:solidFill>
                  <a:srgbClr val="FF0000"/>
                </a:solidFill>
              </a:rPr>
              <a:t>AAPS J</a:t>
            </a:r>
            <a:r>
              <a:rPr lang="zh-CN" altLang="en-US" dirty="0" smtClean="0"/>
              <a:t>”，所属学科为“</a:t>
            </a:r>
            <a:r>
              <a:rPr lang="en-US" altLang="zh-CN" dirty="0"/>
              <a:t>PHARMACOLOGY &amp; TOXICOLOGY</a:t>
            </a:r>
            <a:r>
              <a:rPr lang="zh-CN" altLang="en-US" dirty="0" smtClean="0"/>
              <a:t>”</a:t>
            </a:r>
            <a:endParaRPr lang="zh-CN" altLang="en-US" dirty="0"/>
          </a:p>
        </p:txBody>
      </p:sp>
    </p:spTree>
    <p:extLst>
      <p:ext uri="{BB962C8B-B14F-4D97-AF65-F5344CB8AC3E}">
        <p14:creationId xmlns="" xmlns:p14="http://schemas.microsoft.com/office/powerpoint/2010/main" val="31407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日期占位符 3"/>
          <p:cNvSpPr>
            <a:spLocks noGrp="1"/>
          </p:cNvSpPr>
          <p:nvPr>
            <p:ph type="dt" sz="quarter" idx="10"/>
          </p:nvPr>
        </p:nvSpPr>
        <p:spPr>
          <a:noFill/>
          <a:ln>
            <a:miter lim="800000"/>
            <a:headEnd/>
            <a:tailEnd/>
          </a:ln>
        </p:spPr>
        <p:txBody>
          <a:bodyPr/>
          <a:lstStyle/>
          <a:p>
            <a:fld id="{6F6CCC65-283B-4418-A99E-EA178A1A4E75}" type="datetime1">
              <a:rPr lang="zh-CN" altLang="en-US" smtClean="0">
                <a:ea typeface="宋体" charset="-122"/>
              </a:rPr>
              <a:pPr/>
              <a:t>2015/12/15</a:t>
            </a:fld>
            <a:endParaRPr lang="en-US" altLang="zh-CN" smtClean="0">
              <a:ea typeface="宋体" charset="-122"/>
            </a:endParaRPr>
          </a:p>
        </p:txBody>
      </p:sp>
      <p:sp>
        <p:nvSpPr>
          <p:cNvPr id="54274" name="灯片编号占位符 4"/>
          <p:cNvSpPr>
            <a:spLocks noGrp="1"/>
          </p:cNvSpPr>
          <p:nvPr>
            <p:ph type="sldNum" sz="quarter" idx="12"/>
          </p:nvPr>
        </p:nvSpPr>
        <p:spPr>
          <a:noFill/>
          <a:ln>
            <a:miter lim="800000"/>
            <a:headEnd/>
            <a:tailEnd/>
          </a:ln>
        </p:spPr>
        <p:txBody>
          <a:bodyPr/>
          <a:lstStyle/>
          <a:p>
            <a:fld id="{11D48D80-74B6-46D6-A539-28926CD7AE60}" type="slidenum">
              <a:rPr lang="zh-CN" altLang="en-US" smtClean="0">
                <a:ea typeface="宋体" charset="-122"/>
              </a:rPr>
              <a:pPr/>
              <a:t>2</a:t>
            </a:fld>
            <a:endParaRPr lang="en-US" altLang="zh-CN" smtClean="0">
              <a:ea typeface="宋体" charset="-122"/>
            </a:endParaRPr>
          </a:p>
        </p:txBody>
      </p:sp>
      <p:graphicFrame>
        <p:nvGraphicFramePr>
          <p:cNvPr id="7" name="图示 6"/>
          <p:cNvGraphicFramePr/>
          <p:nvPr>
            <p:extLst>
              <p:ext uri="{D42A27DB-BD31-4B8C-83A1-F6EECF244321}">
                <p14:modId xmlns="" xmlns:p14="http://schemas.microsoft.com/office/powerpoint/2010/main" val="3383967977"/>
              </p:ext>
            </p:extLst>
          </p:nvPr>
        </p:nvGraphicFramePr>
        <p:xfrm>
          <a:off x="1691680" y="2029296"/>
          <a:ext cx="62646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矩形 7"/>
          <p:cNvSpPr>
            <a:spLocks noChangeArrowheads="1"/>
          </p:cNvSpPr>
          <p:nvPr/>
        </p:nvSpPr>
        <p:spPr bwMode="auto">
          <a:xfrm>
            <a:off x="1403350" y="1052513"/>
            <a:ext cx="6840538" cy="708025"/>
          </a:xfrm>
          <a:prstGeom prst="rect">
            <a:avLst/>
          </a:prstGeom>
          <a:noFill/>
          <a:ln w="9525">
            <a:noFill/>
            <a:miter lim="800000"/>
            <a:headEnd/>
            <a:tailEnd/>
          </a:ln>
        </p:spPr>
        <p:txBody>
          <a:bodyPr>
            <a:spAutoFit/>
          </a:bodyPr>
          <a:lstStyle/>
          <a:p>
            <a:pPr algn="ctr"/>
            <a:r>
              <a:rPr lang="zh-CN" altLang="en-US" sz="4000">
                <a:solidFill>
                  <a:srgbClr val="C00000"/>
                </a:solidFill>
                <a:latin typeface="方正姚体"/>
                <a:ea typeface="方正姚体"/>
                <a:cs typeface="方正姚体"/>
              </a:rPr>
              <a:t>提 纲</a:t>
            </a:r>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685800"/>
            <a:ext cx="7553722" cy="510952"/>
          </a:xfrm>
        </p:spPr>
        <p:txBody>
          <a:bodyPr/>
          <a:lstStyle/>
          <a:p>
            <a:pPr algn="l"/>
            <a:r>
              <a:rPr lang="zh-CN" altLang="en-US" sz="3200" b="1" dirty="0">
                <a:solidFill>
                  <a:srgbClr val="92D050"/>
                </a:solidFill>
                <a:latin typeface="宋体" panose="02010600030101010101" pitchFamily="2" charset="-122"/>
                <a:ea typeface="宋体" panose="02010600030101010101" pitchFamily="2" charset="-122"/>
              </a:rPr>
              <a:t>与</a:t>
            </a:r>
            <a:r>
              <a:rPr lang="en-US" altLang="zh-CN" sz="3200" b="1" dirty="0">
                <a:solidFill>
                  <a:srgbClr val="92D050"/>
                </a:solidFill>
                <a:latin typeface="宋体" panose="02010600030101010101" pitchFamily="2" charset="-122"/>
                <a:ea typeface="宋体" panose="02010600030101010101" pitchFamily="2" charset="-122"/>
              </a:rPr>
              <a:t>Web of Science</a:t>
            </a:r>
            <a:r>
              <a:rPr lang="zh-CN" altLang="en-US" sz="3200" b="1" dirty="0">
                <a:solidFill>
                  <a:srgbClr val="92D050"/>
                </a:solidFill>
                <a:latin typeface="宋体" panose="02010600030101010101" pitchFamily="2" charset="-122"/>
                <a:ea typeface="宋体" panose="02010600030101010101" pitchFamily="2" charset="-122"/>
              </a:rPr>
              <a:t>融合</a:t>
            </a:r>
          </a:p>
        </p:txBody>
      </p:sp>
      <p:sp>
        <p:nvSpPr>
          <p:cNvPr id="3" name="内容占位符 2"/>
          <p:cNvSpPr>
            <a:spLocks noGrp="1"/>
          </p:cNvSpPr>
          <p:nvPr>
            <p:ph idx="1"/>
          </p:nvPr>
        </p:nvSpPr>
        <p:spPr>
          <a:xfrm>
            <a:off x="323528" y="1340768"/>
            <a:ext cx="8229600" cy="3921125"/>
          </a:xfrm>
        </p:spPr>
        <p:txBody>
          <a:bodyPr/>
          <a:lstStyle/>
          <a:p>
            <a:r>
              <a:rPr lang="zh-CN" altLang="en-US" dirty="0" smtClean="0"/>
              <a:t>进入</a:t>
            </a:r>
            <a:r>
              <a:rPr lang="en-US" altLang="zh-CN" dirty="0" smtClean="0"/>
              <a:t>SCI</a:t>
            </a:r>
            <a:r>
              <a:rPr lang="zh-CN" altLang="en-US" dirty="0" smtClean="0"/>
              <a:t>界面，选择</a:t>
            </a:r>
            <a:r>
              <a:rPr lang="en-US" altLang="zh-CN" dirty="0" smtClean="0"/>
              <a:t>PLOS ONE</a:t>
            </a:r>
            <a:r>
              <a:rPr lang="zh-CN" altLang="en-US" dirty="0" smtClean="0"/>
              <a:t>期刊检索，然后在左侧最下方就能看到该期刊的</a:t>
            </a:r>
            <a:r>
              <a:rPr lang="en-US" altLang="zh-CN" dirty="0" smtClean="0"/>
              <a:t>ESI</a:t>
            </a:r>
            <a:r>
              <a:rPr lang="zh-CN" altLang="en-US" dirty="0" smtClean="0"/>
              <a:t>高质量论文，可以利用精炼按钮，选择出该期刊中的论文。奖杯为高被引论文，火炬为热点论文。</a:t>
            </a:r>
            <a:endParaRPr lang="zh-CN" altLang="en-US" dirty="0"/>
          </a:p>
        </p:txBody>
      </p:sp>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20</a:t>
            </a:fld>
            <a:endParaRPr lang="zh-CN" altLang="en-US"/>
          </a:p>
        </p:txBody>
      </p:sp>
      <p:pic>
        <p:nvPicPr>
          <p:cNvPr id="6" name="图片 5"/>
          <p:cNvPicPr>
            <a:picLocks noChangeAspect="1"/>
          </p:cNvPicPr>
          <p:nvPr/>
        </p:nvPicPr>
        <p:blipFill>
          <a:blip r:embed="rId2" cstate="print"/>
          <a:stretch>
            <a:fillRect/>
          </a:stretch>
        </p:blipFill>
        <p:spPr>
          <a:xfrm>
            <a:off x="742628" y="708660"/>
            <a:ext cx="7391400" cy="4038600"/>
          </a:xfrm>
          <a:prstGeom prst="rect">
            <a:avLst/>
          </a:prstGeom>
        </p:spPr>
      </p:pic>
      <p:pic>
        <p:nvPicPr>
          <p:cNvPr id="7" name="图片 6"/>
          <p:cNvPicPr>
            <a:picLocks noChangeAspect="1"/>
          </p:cNvPicPr>
          <p:nvPr/>
        </p:nvPicPr>
        <p:blipFill>
          <a:blip r:embed="rId3" cstate="print"/>
          <a:stretch>
            <a:fillRect/>
          </a:stretch>
        </p:blipFill>
        <p:spPr>
          <a:xfrm>
            <a:off x="695003" y="4724400"/>
            <a:ext cx="7439025" cy="1962150"/>
          </a:xfrm>
          <a:prstGeom prst="rect">
            <a:avLst/>
          </a:prstGeom>
        </p:spPr>
      </p:pic>
    </p:spTree>
    <p:extLst>
      <p:ext uri="{BB962C8B-B14F-4D97-AF65-F5344CB8AC3E}">
        <p14:creationId xmlns="" xmlns:p14="http://schemas.microsoft.com/office/powerpoint/2010/main" val="337279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日期占位符 3"/>
          <p:cNvSpPr>
            <a:spLocks noGrp="1"/>
          </p:cNvSpPr>
          <p:nvPr>
            <p:ph type="dt" sz="quarter" idx="10"/>
          </p:nvPr>
        </p:nvSpPr>
        <p:spPr>
          <a:noFill/>
          <a:ln>
            <a:miter lim="800000"/>
            <a:headEnd/>
            <a:tailEnd/>
          </a:ln>
        </p:spPr>
        <p:txBody>
          <a:bodyPr/>
          <a:lstStyle/>
          <a:p>
            <a:fld id="{6F6CCC65-283B-4418-A99E-EA178A1A4E75}" type="datetime1">
              <a:rPr lang="zh-CN" altLang="en-US" smtClean="0">
                <a:ea typeface="宋体" charset="-122"/>
              </a:rPr>
              <a:pPr/>
              <a:t>2015/12/15</a:t>
            </a:fld>
            <a:endParaRPr lang="en-US" altLang="zh-CN" smtClean="0">
              <a:ea typeface="宋体" charset="-122"/>
            </a:endParaRPr>
          </a:p>
        </p:txBody>
      </p:sp>
      <p:sp>
        <p:nvSpPr>
          <p:cNvPr id="54274" name="灯片编号占位符 4"/>
          <p:cNvSpPr>
            <a:spLocks noGrp="1"/>
          </p:cNvSpPr>
          <p:nvPr>
            <p:ph type="sldNum" sz="quarter" idx="12"/>
          </p:nvPr>
        </p:nvSpPr>
        <p:spPr>
          <a:noFill/>
          <a:ln>
            <a:miter lim="800000"/>
            <a:headEnd/>
            <a:tailEnd/>
          </a:ln>
        </p:spPr>
        <p:txBody>
          <a:bodyPr/>
          <a:lstStyle/>
          <a:p>
            <a:fld id="{11D48D80-74B6-46D6-A539-28926CD7AE60}" type="slidenum">
              <a:rPr lang="zh-CN" altLang="en-US" smtClean="0">
                <a:ea typeface="宋体" charset="-122"/>
              </a:rPr>
              <a:pPr/>
              <a:t>21</a:t>
            </a:fld>
            <a:endParaRPr lang="en-US" altLang="zh-CN" smtClean="0">
              <a:ea typeface="宋体" charset="-122"/>
            </a:endParaRPr>
          </a:p>
        </p:txBody>
      </p:sp>
      <p:graphicFrame>
        <p:nvGraphicFramePr>
          <p:cNvPr id="7" name="图示 6"/>
          <p:cNvGraphicFramePr/>
          <p:nvPr>
            <p:extLst>
              <p:ext uri="{D42A27DB-BD31-4B8C-83A1-F6EECF244321}">
                <p14:modId xmlns="" xmlns:p14="http://schemas.microsoft.com/office/powerpoint/2010/main" val="199918732"/>
              </p:ext>
            </p:extLst>
          </p:nvPr>
        </p:nvGraphicFramePr>
        <p:xfrm>
          <a:off x="1691680" y="2029296"/>
          <a:ext cx="62646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矩形 7"/>
          <p:cNvSpPr>
            <a:spLocks noChangeArrowheads="1"/>
          </p:cNvSpPr>
          <p:nvPr/>
        </p:nvSpPr>
        <p:spPr bwMode="auto">
          <a:xfrm>
            <a:off x="1403350" y="1052513"/>
            <a:ext cx="6840538" cy="708025"/>
          </a:xfrm>
          <a:prstGeom prst="rect">
            <a:avLst/>
          </a:prstGeom>
          <a:noFill/>
          <a:ln w="9525">
            <a:noFill/>
            <a:miter lim="800000"/>
            <a:headEnd/>
            <a:tailEnd/>
          </a:ln>
        </p:spPr>
        <p:txBody>
          <a:bodyPr>
            <a:spAutoFit/>
          </a:bodyPr>
          <a:lstStyle/>
          <a:p>
            <a:pPr algn="ctr"/>
            <a:r>
              <a:rPr lang="zh-CN" altLang="en-US" sz="4000">
                <a:solidFill>
                  <a:srgbClr val="C00000"/>
                </a:solidFill>
                <a:latin typeface="方正姚体"/>
                <a:ea typeface="方正姚体"/>
                <a:cs typeface="方正姚体"/>
              </a:rPr>
              <a:t>提 纲</a:t>
            </a:r>
          </a:p>
        </p:txBody>
      </p:sp>
    </p:spTree>
    <p:extLst>
      <p:ext uri="{BB962C8B-B14F-4D97-AF65-F5344CB8AC3E}">
        <p14:creationId xmlns="" xmlns:p14="http://schemas.microsoft.com/office/powerpoint/2010/main" val="4274634737"/>
      </p:ext>
    </p:extLst>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2"/>
          <p:cNvSpPr>
            <a:spLocks noGrp="1"/>
          </p:cNvSpPr>
          <p:nvPr>
            <p:ph type="sldNum" sz="quarter" idx="12"/>
          </p:nvPr>
        </p:nvSpPr>
        <p:spPr>
          <a:noFill/>
          <a:ln>
            <a:miter lim="800000"/>
            <a:headEnd/>
            <a:tailEnd/>
          </a:ln>
        </p:spPr>
        <p:txBody>
          <a:bodyPr/>
          <a:lstStyle/>
          <a:p>
            <a:fld id="{850B494A-7212-4E40-93CC-33A402DAD9D2}" type="slidenum">
              <a:rPr lang="zh-CN" altLang="en-US" smtClean="0">
                <a:ea typeface="宋体" charset="-122"/>
              </a:rPr>
              <a:pPr/>
              <a:t>22</a:t>
            </a:fld>
            <a:endParaRPr lang="en-US" altLang="zh-CN" smtClean="0">
              <a:ea typeface="宋体" charset="-122"/>
            </a:endParaRPr>
          </a:p>
        </p:txBody>
      </p:sp>
      <p:sp>
        <p:nvSpPr>
          <p:cNvPr id="67588" name="AutoShape 2" descr="data:image/png;base64,iVBORw0KGgoAAAANSUhEUgAABEwAAAHCCAYAAAD1g1y1AAAgAElEQVR4XuydD/wVVZn/Dy4iyL8vaiqgwGahaAZGu0G2ilKaJeTfCjdMfyso9TMxLNtfEhJm/2CRzFSkFXMTMvwTaIYGqWuCrhikrkGrCybgnwwQEAST330OPrfzHWbmzMyde79z733P6+VLvnfOnPM87+ecuTOfe85z2pmZ795lOCAAAQhAAAIQgAAEIAABCEAAAhCAAAQsgV1jnjPtEEzoDRCAAAQgAAEIQAACEIAABCAAAQhA4G8EEEzoDRCAAAQgAAEIQAACEIAABCAAAQhAIEAgXjBpBy8IQAACORBg0V8OEKkCAhCAAAQgAAEIQAACEKglAQSTWtKmLQg0KwEEk2aNPH5DAAIQgAAEIAABCECgbgkgmNRt6DAcAnVEAMGkjoKFqRCAAAQgAAEIQAACEICAEEAwoR9AAALVJ4BgUn3GtAABCEAAAhCAAAQgAAEI5EoAwSRXnFQGAQiEEkAwoWNAAAIQgAAEIAABCEAAAnVGAMGkzgJWibnDDv6QvXzjjs1m+V/+u5KquBYC6QggmKTjRWkIQAACEIAABCAAAQhAoM0JIJjkFAIRI35z6m22tnazDsup1nyqOe+9Z5prhk403Tt0tRU+tP4xM+zec/KpvMFrefCTt5nje37ITH7yB+bKJ2dU3dsrP3CJmfSBLxUiRtcMmWgued951udbVt1pznv4K0b60nn9z7SfuX1Iyg7af4BZ/tqzZvzSKXtyQjCpet+hAQhAAAIQgAAEIAABCEAgXwKZBRN9QZq96g4z+4937GHV+KPON6f1+5h92ZRjk8xqeO2/zd2rHzDXPHNzq/LyUirH+CVXeWc+zD7u+6Zf197RL2bv1Kz2yZ+rN6+1L3tRh7ykDivZ6SsXh76ogkm/LoeY//3sQ9Z0EUoeLP238c3X94hBmG++uLTs3c3MHvZ90/KOEJMkfvl23+rX1qyCyWl9P2bu+tgN5pg7R9gxOWi/I+3/VdAR8qc/cJG5e80DRvrBhs//rtzHQsU4BJPqd1ZagAAEIAABCEAAAhCAAARyJZBZMIl6kZSXpwdLMy0Gln5tDjvCfqnfdcFztugJ95xjHnzpsVgH3V+9e9xyjNm48/XQ8lqnnowru/Hc5Xb2xYynZ4f/Op4AeVEFE33BXVH65X/QXacm8ORvReLiEozz+Q99NVQ4S9VgAQs3q2Ci/SY4bvTzX6z5dUlgfNGOFxFXZh//fSuIyoFgUsCOjEkQgAAEIAABCEAAAhCAQGoCuQsm7i/Ql5ZmjMgMFBE15AVbZpxs3PG6/VXaPdIIJvrLt1yvv3AHvVbxQma1SHt9u/SOLCu/nP/ujAW2iqj6klAtqmBSyQt/VFyaRSyRuFfCL0m/CZYpypIcnZkkY+iap2821zx1sx3Hap8IZFcOvsT0m3uckVlfcsjMLwSTLFHnGghAAAIQgAAEIAABCECgiARyF0xWf/ZhK1BozoMkTqcRTKQ+nRES1Yb7K7gsP/l8/zMiZ49oWXkxbPnJoCTmhpZpFsGkmcSSZhZMrPBRyssjS65kPGveGx0vfz/3eLvUS/4vM8quXDYjNLdJebCwJCfzvYULIQABCEAAAhCAAAQgAIG2IZC7YKLiR5okmWkFk7s/dqP5VN+PmjVb1tpfuIOHzgqQGS4yw+Tm479nopakLD/9Hrt8KEp8kRkokt+kZZ9udgmC5ABZveXFPdoME0zks2G9htiyNn9LYGZN2pAntUVmB/QrveTKIcle1b/Zq+bZz5LukhOMSxqxRMpKElArOryzzCoLD6lnWK8Pleo6cndd65aGLtsSNpJLJco3157VpX4TFkPl5taRZIaJXCd9pF/XQ2x+GOkjvl2I5BqZLRXsV0lmmERdq/ZH+Sf8kvYht2+qTZLPRGaJSVJaSWwsY0eSvIogKUt37j7pBnsZS3LSjmzKQwACEIAABCAAAQhAAAJFJJC7YKIzTETMGHTHqZE5RlwYaQUT2alDRBA55Bfu4Muv1icveCKYaNLTYD4GN1llcDmOnJMXQE1a69obluvEFUykXblWfpl3D2Fy2v0XeV+mgx1FXnLD6pNy8su/1OnmcnGXRYV1uqS75LhxkRdjNzeNL2dJkMfsUryCeW1ExDqvtLQjSlxw89W4fshsoPFLprTKmSJJhqcPvcImFw6bKaTnpZ4ocUyFOBHaNDGxTzCJsjEsLupD1DXSr6S/xu2SE3WtCJRyyLVhYmXa/izltU/pMjgZa7JDjgomQXFHkwQjmBTxVo9NEIAABCAAAQhAAAIQgEBaArkLJu7LuggEMlU/bBedSgQTV+hwX26lTjd/ib44q4gTFEVc4cUVU9yZFPJSLzkcZHaJzHKQvA1hCWJdgUBe2uUQ32Vmicw8GP++861gIOcG3Xlq6AyHsOC59cpLuOSEUVvGH32+FWWkzn5zjiu/4LozOeQFV5dUyMwHOeR6X0yknAomwk3iqoKHTyxx4yD/ln7Q0qFbKx66zXHUzB8VKsQ38fnu1ffb2Rin9T3JzmiQwxUG3N2AwpIHy2wIiYPELkpUUX9dES5OMJHcHWKL1BcW6zDfXMFDBBL167z+Z9lZU1KX2Bgmaml76rvMtnH7lrQnMQoKJln7syzHkb4ioqGKTDq+ZYaJ5v/RMYhgkvb2S3kIQAACEIAABCAAAQhAoMgEchdMxFl9yVTH5YX5vAe/ErkDTtoZJlKvLqWR3TpOe+DCMmM3f4l+ri+awZkh+nlUHfICOqy0c487e8NNEuu+WAcFE7nOnTkhL63Lz7wndX4XzdcStFEcdusMO+/GIs0SKYWpcdGXePk8iVgSFEyCgk7wvG5dq+26s0GC56RM1HntE0FfVUyRl34RXUSYCNarsyiCIkeUYOIKc3Gxdnm5ok5Q6BO/XEEkKJi4/SssObH6LvUE/Xd3Skran6UeXeYUt8Qn8c2NHCaJUVEQAhCAAAQgAAEIQAACECgGgaoIJuKavKTJrAr5tVyPqKUQWQQT96VZfu3Ww81fossqdCZJ8GVYZ54ERQAVKaJ2zQlbuuG+0EaJE2pH0gSzbnl3Bonbddx2w5Yn+ZaUxHXDoGAidgfFgajrXbvCxAG5TjkHz2tc4kQe9cvtUzp7Ixhn5ShxlkOWcwXFM702+HkUP+0DUVtRa/90hSz9LCr3jghgq0c9HDrDRMWUqOVUcf0vS3/O/faEYJI7UiqEAAQgAAEIQAACEIAABKpLoGqCiZgtL4CybERyHugR9oKZRTBxf613hQ03f4nO8HBnhejSm6iZIu7nsrQj7JDlE8Gdd3zChfLY8Pnf2SrDZk4E24qaARMspy/EYbM/8hBMpF5dQpNUNAnmMAnLUxJmmxvXOEZh4kNYnIWVihsSe5lhIjltosSzYJtR/FyxR5ZdBQ9ZviU5Vdx2fCKL1BEljOgMkrgZPmqTKzRl7c+533YQTHJHSoUQgAAEIAABCEAAAhCAQHUJVFUwUdPlJfjuj91QzoERnAmRRTCRunUmgoowYflL1Ibgr+z6wh18cXZf9H3o3V/7k24rnMbXpGJHXLmkdYT56toqO8dI0lfNAeKbaZKER5htSa4TW6PKheWrET/cWKn4oP1QRYWwmR9R/JSNr4/IeZ0BlSQWUbvkJOk3Pp4+W5MmA/bVE3oewSQTNi6CAAQgAAEIQAACEIAABNqOQE0Ek+ALbnAJRpKXwTBEuoxCX3TD8pfodcFf98OW7gTt1J1HosLjJk9N+qKfxtckL9hiWy0EE9ka2J2t4NsFKQkP3wu+u9QqGIOo+rVP6FIdzU3i9jntJ/qZimdhs598gom0E7ZFsWvvlU/OsH8miWc1BZM0/Tn3WxKCSe5IqRACEIAABCAAAQhAAAIQqC6Bmgkm4oaKBcHcFGlEBBdHcBmMbF0rO3qE5cxwZ5TI7IiopTHuDjxhOUGiwpFkCUrUkpGoOvXl3/fLv7ubzd1rHmhVXZKX9Kj2w+Li7iwUlhRX68oqmLj8w3a70frdRKaD7jq17EJwtogucXFjqWU0v4gyClsCFMUvyRKZIFeNZ1SCXimvwl4w5lEJbd02wpbkZO3Pud92EExyR0qFEIAABCAAAQhAAAIQgEB1CdRMMHFfoIN5GLIKJoLGzd8hyTzlCHvxdcUKaV/KRiXfTJJ0NBgW17+o5LZRSUmjQhyVZ8Ut70skm7dgIm0nEU2yCiauaBDFUcpojMLEMT0nIsnyM+4xG3e8bvrNPa4VZreM5DSJ6gtR/HxJWMNiqrNd5Jy7jbWWdfO3BAUTbS/KTjcJclCQzNKfc7/tIJjkjpQKIQABCEAAAhCAAAQgAIHqEshdMJEXZcl34Sb5dHOYhG0xW4lgoi+SuvVt3A40Kq7IS2ffLr332ClFUbuCQFiSTfnVflivDxl3Nkcw90lwh52gYDP7j3ckiqy+sEdtcax5RaJ2lKmGYCKGq/gj/w6zrRLBJE5ck/bcmIftHuQuywkm51XoWoeIMlFlpGwUP1fciBJ2RCB5cN1jrbalVvEiOMtE+tTdJ91gZ0jJERRMgu2NXzKlXK+0M/v475d3pAr2hSz9OVHnTFMIwSQNLcpCAAIQgAAEIAABCEAAAgUgkLtgoi+YIlzI7iEtHbqVk72Kv2ECRCWCifsyKPUnWe6g3OOWfOgLtQoCKo7I7ifDSi+14tuwe/+2i477ki8CwsD9B1hbpJy87MpLudblLiHx9QF5kRZRROoTprNX3bF7xoRTZ9xMjGoJJq5woX7JUqeNO1+3LlUimMj1blxFPHiw9J/9vP+ZVuyK263Hnckh14RtDx0sE7UjTxw/10YR4e5e/UA5NiKoiZ3BPCxuu3KNxFPGyGn9PmbLa98JW4bltqfjq1/XQ8rXia/ST8LEs7T92dcvU59HMEmNjAsgAAEIQAACEIAABCAAgbYlkLtgIr/uy0ut7KbiHvICeOWyGUaShwaPSgQTN0eD1Bu2REPbc5ctxM1E0fLygnrl4EvsC6l7yLXXPH2z0WSecs4VCGS5hWzDqyKJXivChjszIGnodXvm8e87vxVXeeEWpnGzVaopmIj9mnND/i0C0XkPfsWKJpUKJspU+OusC5ejsI9LtqqzieLirP0uroyPn/gZZqPyOO2BC/cIs4gm0j/cfiWxlL4hgpxswx2Vt0baG3/0/zGf6vtRW68ILCK6XPPMzd6ksmn6c9K+mbgcgkliVBSEAAQgAAEIQAACEIAABIpBILNg4jNflqC0vCOahIkkvuuLdF5mc/R7RzQJLjfy2SkvuHLkxUC5ri69YPt2Z/HZVi/nRTAaVJo5kSfHvH13bUxqp/arvGKZNFdJJf05MzcEk8zouBACEIAABCAAAQhAAAIQaBsCVRNM2sYdWoVAcxJwZ/TELTVrMzoIJm2GnoYhAAEIQAACEIAABCAAgWwEEEyyceMqCNScgCypsXlS3skTowa4eW6idtGpubHBBhFM2jwEGAABCEAAAhCAAAQgAAEIpCOAYJKOF6Uh0GYEJOeK5FuRBLiSTFgOWV4jCWMlZ1BcItw2M1obRjBp8xBgAAQgAAEIQAACEIAABCCQjgCCSTpelIZAmxGQnW5UHAkaIQmFJRGxu513mxka1jCCSaHCgTEQgAAEIAABCEAAAhCAgJ8AgomfESUgUCgCbZK0tVICCCaVEuR6CEAAAhCAAAQgAAEIQKDGBBBMagyc5iDQlAQQTJoy7DgNAQhAAAIQgAAEIACBeiYQL5jUs2fYDgEIQAACEIAABCAAAQhAAAIQgAAEMhJAMMkIjssgAAEIQAACEIAABCAAAQhAAAIQaFwCCCaNG1s8gwAEIAABCEAAAhCAAAQgAAEIQCAjAQSTjOC4DAIQgAAEIAABCEAAAhCAAAQgAIHGJWAFk12lo3FdxDMIQAACEIAABCAAAQhAAAIQgAAEIJCeAIJJemZcAQEIQAACEIAABCAAAQhAAAIQgECDE0AwafAA4x4EIAABCEAAAhCAAAQgAAEIQAAC6QkgmKRnxhUQgAAEIAABCEAAAhCAAAQgAAEINDgBBJMGDzDuQQACEIAABCAAAQhAAAIQgAAEIJCeAIJJemZcAQEIQAACEIAABCAAAQhAAAIQgECDE0AwafAA4x4EIAABCEAAAhCAAAQgAAEIQAAC6QkgmKRnxhUQgAAEIAABCEAAAhCAAAQgAAEINDgBBJMGDzDuQaBSApt3bDbTHp1m1m1eZ4b1G2bOOfoc+/fK11aamSNm2uoXrFpgFqxcYC778GWm//79K22S6yEAAQhAAAIQgAAEIAABCLQ5AQSTNg8BBkCg2ARue+o2s+q1VebKYVda0aRX115m7IKx5c+siHLHOfbctJOmmcG9BhfbIayDAAQgAAEIQAACEIAABCCQgACCSQwk/dVcimT95VxeLJ9c/6Rt5YmxTyQIye4i8vK5fvN6++/+B/Q3XTt0TXytFtRZAPK3zgRIXUmTXhAWNxENpj461RIZcfgIM6L/iKagI+Ng5hMzzdgPji37LHxEOJFj7OCx5sIFF5qeXXuaCwdfiGDSFL0CJyEAAQhAAAIQgAAEIND4BFIJJsvWLTMX3nNhLJU0okDR8MrSA1eYmLlsppH/5Ljx1BszvQimFUyE8bQl0+yv9+7Rs0tPs+CcBamQpW07VeVtWNjth/KyLv/lfYSxq0W7QT+CfTJvP5PW9+DqB+0yHBHvZBaJ8JGlOVc+eKXlL+KeLNFBMElKlHIQgAAEIAABCEAAAhCAQNEJNL1gIsKELDmwL4SB5QS1nmESJ0hJXojbzrwtVX9q1BkmtRAu2nqGifTJe1bdY7p06FKY2UEi3pww+wQ7U0r4iDhy29Ol5Tp/XmWmnTzNzr5BMEk1RCkMAQhAAAIQgAAEIAABCBSYQGbB5NT+p4YuSai3/AV5zCKJi2+aWR4T7p9gHlr9kK3uy0O/bH/Bl0OW54iwI7kiOIxpK8Gkluw/OPODtrkP9PxAmwsmwvvGZTeaLTu22D5oZ/W8I5jYxK+lWVgPnvdg+bN6uwfUMq60BQEIQAACEIAABCAAAQjUD4HMgkmSpRDyi7S8bOnyEpklIf9p7gPBlKSMigbL1i+zU/8lV8LgnoNb1SNlpJ3Nb5aW1ezT1bYjQoPMHJEXPblGXvZ0yY3mCJFZJPJLvooUh+9/uC0rNsblEVERw/VNXhSDuUbSCCb6kpxmNonwEx8134nrp/IQ34IvsS53mcXwwV4f3GN3Eykjswfk0Dwq0pb6LDyjdkRx2dvrS/EICj7SNySm1r5SPJO+aEcJJvK5HBo/sVPsjWpfh6lbTu0Ii5vLQ9twh7rPZ71efQ7rx+qDLn0TbhOGTtjNKJBMVdrTMREVw7BxodxF9NSxKAyeWPeEHStSl4yDpPGon9sdlkIAAhCAAAQgAAEIQAACEEhOoGqCibyoSn4DeQFzD/cX8yRl5FoRNSY/OHkPr4Kijb7kShvywjfn6TmtrpGXz6knTbUvie7MkmDFWm/U7BPxS0UW91p50Zzw4QmtZt5kEUwkX8ltZ93mTfQqXGTZTZCx5luJaltejuVc8Lrj+x1vd0JR0ccVJmTGy5yn5pj1W3YnotXDnQmjn4lNQfZyTvPbiHAgSUKDeVokPtK+b1vaKMFEBadR7xtl82losl21S/yTZVfuERZLbV/tU7vjZrb4fI7qw2KL2Cv9Rg71IWwIu/wkCWsYY+n7wtAVJd1xIaLVvy35N1u99BMRwoSBzmxy282atyf57YeSEIAABCAAAQhAAAIQgAAEiksgs2AStiRHf3WXF+IRt40o/1otu4nIrI/ylqSlKf1Jygg2EVUuu/8yS1BeBmUmhLwM6wueCCA6c8EVCNzy7qwIsVteKDU/iczMUBFAXpRF9NAdUKIEE3k5luulXXkxlVkt8rf+Oi/JWVV0SCOYuEtyRDSRXUncWTFuN3K5WJvfYSxsVBQIa1tiIFvA2lk3pTbEV7FfX77dl/dgThVtR+xwX9bnj5pffkF3hQOtX8pLGyoKSPsiRrh2S84OsSnJ7BqfYKKcdAaF1i2fTxo2qSxoufFVW4VPUAzzCSZJfNZ4iWgjYp4cC1YuKPc9V+SScyr2CCMVcHSnI7ef6Jhw7ZbyN464cY8+KD5qX5d/yziQGSqa2FjrkvZltklQeCnubQzLIAABCEAAAhCAAAQgAAEI5E8gs2ASZorOzEiSYyJJGWlDX66DuRz0pdF9wXYFAvfF3xVngrvNxOUwiTontge3+nX9iRJxfDsIhc38kBdmyWUS3AlGBCl9+ZVksGGzMsIEE325l3pdYUdEBZ158JvzfmNftl2fpLy0ozMXXDYqQshL+8g5I23XiJol4wo97gwG8V1iLYfLL6yfJRFM3Drc8iqYSb3DZg8ri1yuby4LKx68sx10WLtJfJY6VCAKLkdTYdHtr1I+KoeJa0Nwxoxrtzv7yu0H7iwraSeNoJf/7YcaIQABCEAAAhCAAAQgAAEIFJdAVQQT9yVSXrTl5U1nYyiKJGV0V46wl2j3xVtfaN2XP3fWQ9yLYRbBRH1wc1rIZ5p3Iupl1SeYSB1Sp4gawVkO7qwBl13YMhO1L+xlWAWo4Au6y1qFjCihQeoPEw/cZSdhS3XkOhVswmaSqG2+/Dg+wSRsC+agAOEydEUUZadiivwdJ5gk8Tk4/DVPieXxzhbSQUEwSjBxZ7ME+7jUp0JalJAYFKPcJUnSl2SmEsmFi3vDxjIIQAACEIAABCAAAQhAoHYEMgsmvpfasNwQwfwKvjJx2+y6iHw5O6Rs1C/pWQQTeUmWHBLBfB5loUJ2ESn9F9euL8QiYEjOEHc5iYoQSWfnhPkclyMjaH9cO2Hnkuw4FFw2FcbBtzOMTzAJuz4oQPgYhrHL6rP4KDNMpL8H87ao/0kFE9+MkLDzcddEzWqS/qu7NPn6KuchAAEIQAACEIAABCAAAQg0IoGqCSYCS14wRVzQnWrks+Cv/3Fl3BdUzS8SFoTLPnyZXZIS92KYl2ASzKkiOUB6dellzcpjhknQP3epir5U+172y8JHKbGr5sLQWRIqHEgcJOdM2KE5XKopmLi5OYI2SI4PzXcSZl+9CSbBvDGjjh5VzmOSdoZJ3oKJ8BVxTvKpyKwmV9Bx87004s0PnyAAAQhAAAIQgAAEIAABCMQRqKpg4jbsJqqM2n0jWEbyhJww+wRbTZKXt1oIJmpjUPhxl3hUsiQnGCx3qYwKJu5ncUlS45bkhC1DCbadVjBxxaTgkh+tW5eUhC2bSTpU8xBMwrhq++45+SxuSU4Sn93cIsFlNLqEJukME3dJTnB5TZRPPpHF5R4m0CWNC+UgAAEIQAACEIAABCAAAQg0EoHMgknYLjkCZnCvwZaPvNTqv+VvVwzRJKVJyujLnsxIkF1C3OSmcr28JIbtkhPMFxL10ui+zAZFmbAlJlqPm9RUbHC3Zs0qmMjLt/ojSVdFhJEZCLojkJsXxPUnaLfUIdeH+RyWrFU7tLQnNuhSjLSCSXDnIzdealNcXhRdhhRMcJtUyInK+yHXh53TnCly3hXxgkvF4gSTJD67zN0Eve7nQcFEc6jECXPB3XBcu90+4VuSIzONdFcnVzCJy4/TSDdBfIEABCAAAQhAAAIQgAAEIBBGILNgEoXTXfqhyz6CW/fKS6O+xPrKBHMsyIulHPK5bEObVJyIemkMJp+Vl1DZAlm25g0TTNwkn2q7LmOQl07Ja5LUpiDDuPwewV1tglxcW2Q7WBGRwnyWF/wLF1xYXnqhS500Ru6Le1rBRPxx+cjfWr8sDdLdd9wXe7VbYqkcfclx85hhIra5s0Pkb/Hd7asaH9+2wj6fZUtl3T1IlyJpO8JH/A4KJi4jFQknDJ1gRUi3XwbrUz90C2L5O04w0bp0XOkSLrnOt1sRt1QIQAACEIAABCAAAQhAAAKNTKAqgon7q7sLT2alSG4KERaSlNFr5YVy6qNTy/k49HN52RZxQGeyZFmSE/aSry+vUUlM3c/lerFj2snTyja6y1HSLIdwl1u43OSXfnlZdreklfNRXFSwiWo7aice3dEo6wwTtVmECPElmBTXncUhDN2EtnptJUuF0s4w0diLrSLY6CHxW/nayj3yv8QJSD6f5byIINqOsJaxIMKJsAgurQoKW2Kbyy+svagtqJMIJm5/k/4strFbTiPf+vENAhCAAAQgAAEIQAACEPARSCWY+CoLnpfZG/JCKIe7PMctl6SMlne38ZX8JrqMIK1dYeXduqNsDV4nL9AyG8VdJpSHLSKEyKyEOG5RDNNy0S1uZVlGUJCp1JckfmiZanBMY79ySBr7qLp9Puv5pO1o+aj46PiplF81+0GaOFAWAhCAAAQgAAEIQAACEIBAUQhUVTApipPYAQEIQAACEIAABCAAAQhAAAIQgAAE0hBAMElDi7IQgAAEIAABCEAAAhCAAAQgAAEINAUBBJOmCDNOQgACEIAABCAAAQhAAAIQgAAEIJCGAIJJGlqUhQAEIAABCEAAAhCAAAQgAAEIQKApCCCYNEWYcRICEIAABCAAAQhAAAIQgAAEIACBNAQQTNLQoiwEIAABCEAAAhCAAAQgAAEIQAACTUEAwaQpwoyTEIAABCAAAQhAAAIQgAAEIAABCKQhgGCShhZlIQABCEAAAhCAAAQgAAEIQAACEGgKAggmTRFmnIQABCAAAQhAAAIQgAAEIAABCEAgDQEEkzS0KAsBCEAAAhCAAAQgAAEIQAACEIBAUxBAMGmKMOMkBCAAAQhAAAIQgAAEIAABCEAAAmkIIJikoUVZCEAAAhCAAAQgAAEIQAACEIAABJqCAIJJU4QZJyEAAQhAAAIQgAAEIAABCEAAAhBIQwDBJA0tykIAAhCAAAQgAAEIQAACEIAABCDQFAQQTJoizDgJAQhAAAIQgAAEIAABCEAAAhCAQBoCCCZpaFEWAhCAAAQgAAEIQAACEIAABCAAgaYggGDSFGHGSQhAAAIQgAAEIAABCEAAAhCAADc1SfcAACAASURBVATSEEAwSUOLshCAAAQgAAEIQAACEIAABCAAAQg0BQEEk6YIM05CAAIQgAAEIAABCEAAAhCAAAQgkIYAgkkaWpSFAAQgAAEIQAACEIAABCAAAQhAoCkIIJg0RZhxEgIQgAAEIAABCEAAAhCAAAQgAIE0BBBM0tCiLAQgAAEIQAACEIAABCAAAQhAAAJNQQDBpCnCjJMQgAAEIAABCEAAAhCAAAQgAAEIpCGAYJKGFmUhAAEIQAACEIAABCAAAQhAAAIQaAoCCCZNEWachAAEIAABCEAAAhCAAAQgAAEIQCANAQSTNLQoCwEIQAACEIAABCAAAQhAAAIQgEBTEEAwaYow4yQEIAABCEAAAhCAAAQgAAEIQAACaQggmKShRVkIQAACEIAABCAAAQhAAAIQgAAEmoIAgklThBknIQABCEAAAhCAAAQgAAEIQAACEEhDAMEkDS3KQgACEIAABCAAAQhAAAIQgAAEINAUBJpWMGnXrp03wLt27fKWqXWBiRMn2ianTJnibdr1Mc6XBQsWmJEjR5oRI0aYMWPGmOOOO860tLSYJP6nscdrcI4FouKbxCfXjDCGRfXZhy8uzkFeM2fOtH0h7Jg7d64ZNWpUq1NBrkn7ns/mJOdr2VYSe/Iu0xb+tUWbPm5uv5s/f769X4UdeY19nz1tdV7vP1dddZU1Ie09bdWqVWb69OnmhhtuMFHjfPHixWb48OFm0aJF5sQTT2zlqq99t/6pU6ea0aNHmwMPPLCtcNVtuz7O4lhcnOrV8WrfexqRa7WZpelLlTwfVeIH9/34KFV63/fdb5LUH2XhihUr7PeR/CfHFVdcYc466ywzcODANF0vVdlK+lqqhkqFfd+JSe5JcW0mYZ/Xd3rcu0FaLvVWvmkFEwnUpk2brDDgPnTKZ8uWLbMPi2kfRKsRfOnk7gNr2i8jvSlE+aIv0cuXL7c3p6VLl5qhQ4cmfhBPa081GEXV6cZ348aNpnv37pmaDzLM2+dgjDMZ6bkoSZyVl3xZyctYFLNx48aVv9jiuPr6Xp5+1rKtPO1OWlcW/yrtV1naTOpP2nIqlsh9TMRduVfFicZ5jf20dtayfJb4uFzU1jlz5pjPfvaz9s9XXnnFXHvttXb8y+cijMr94OKLL95D9Ahr/4UXXjB9+/ZthUFEkwkTJsSiqbSv1pJ7rdsK45wmTrW2N4/2svTttO3WO9fgmKkFsySMK30+qsQP7vvhEar0vu+73/jqj+s3+t2+ZMkSM2TIEFtU30Pc76YkfS/t90glfS2JPVImzXdiFnt87H2xc/0Ia99Xf1IOjVCuqQUTCWBcB2lrwUQ6qvw6J7+mZj18AzDsvCqRbe1/Vp99N4C09foYpq3PLZ9HjJO0nzTOUk6+uEQ0C/t1WfrG/vvvbwYNGmSbjesj1eQW9LmWbSXhnXeZtP7l0a/Stpm3z5WO4yLZXw02WfyTh1M5RCAJE8e1ThXQ5Ze/qLEe1v60adPMMcccY0X+uGvb4h5YjRjUos4wzmniVAsb824jS99Oa0M9cw27v9eCWVrGWcpX6kel12exuZbXZPGv0vu+737jqz+Kj35HhAkjN910kxk7dqxZuXKl6d+/vxdxlmeeLCy9hgQKpPlOzGKPj70vdr7nLF/9aXnUc3kEk3eW5uiLn3SuoggFotTLL32V2OMbgPJrrcw+CN6wisShkgHm8z9J3XnUEdVOHjFO4kPSOGvc5f8XXXSRuf7661tVL/bKL/tJmCQpk8T2JGVq2VYSe/Iuk9a/PPpV2jbz9tn3Re5rr0j2+2zNcj6Lf/Jrk7s8RuqQpU0qyse9REYtu/OJpr4ZJnn01Sz86uWapDHJ0h+KyqAWvtQz17AxUwtmtegvlfpR6fW18LGSNrL4V+l93zdWfPX7nn/XrFlj+vTp06qYzsxIugQky/dIFpaVxE6ulTajvhOz2ONj74ud7znLV3+lPOrpegQTRzCJmlkhKqgMRhEW9NCHxLhzonjed9995XwPriihnVjqk1/ztH79ZU8Hf1Rn0valjVmzZpnLLrvMFpU2TjnllPLyE98AVJ/l2qip13JO1V7NcyL/d31w7cnqs/oa1paci+MZxSnov497sB2ZZSHLs+QQH8N8juKjdUXFJyzG0kaYnxpTt/2XX37ZTJo0yRxwwAFWxIjri0njrIJJmLov9T/77LP212lfv9IvBrd/y7/FTl2X6uu7cf4E4632yIufiEPB2TG+vlPJWI2yJarPuDHU/hUct649wT6YZ7/SpRi+fh82vvKMX9I+r0yjxrv7ebCPxtnruy8Ex33UvS9qrIeNW12vrTZrn426x0T1s0oF9bDvJbfOqLEedw/QeD700EN7iK6uH1nugVGxT/O9EXY/1YdY+UVQv0+j7sc6buLux0E7feMl6XeYe29NEicpH5wWHtXXktwn0/Rx/W4KG5fyWdT9z+1bScZemu8KtSXpi4Tvuy7s3nHOOefY70n3F3T3uSzp/S7ps6H7bKLXBL9v08Yg6Xei+xyieZXc+3Scr1m+d3z3fu77PkK7X9rT3PeTjhV3bCVZTpN0bLn3ubD7fNbvkUqeG9Pc+91+Hved6OPhj2z62MY9M4W1F+w7SWxqlDIIJiHJX4MPoPrrvHyu05i1TJJz8gUmh0xtDvs1T0US6Yhpf+3TfBKSS2L16tWRbcQ9VItPV199dVkQctcSit16gxIVWB4A5O+oXySVR1af49ry1R01uN0vb/dhM4p7WDtuHcGbWpzNWeLj81Pbl6mK27ZtM/PmzbNCRFxfFPt9cVY20lckidThhx/eKimkvEhccMEFVoxLcmPXMlGcfWx8/oTd6OXhbf369XYcuDNkfEx9532+BPtekE/U3zKmNmzYsMe49fVBH7uw+Ph89LUZ9NFnQ5r4+WxL0t98MfDZ64uxL6ZJ63fHrSS2Cy55kV90RAgNzu7y+Zf2oURfomXM6KyTNA/GcTFxHyZ9iV+z9NWgr1m/N+Rl7mtf+5rNyaQcdGr3rbfeau91Sftm8H6cdrxExS9pTHxjJGyJVLCv+XzN0sfDcg2prVH3P99YC55Pc69xX+qing2SClHBuoLPPTp7V3IBuc92Ps5p70VJnmui7h9pvoPCnk+D/T4qNlHPhGm/d3z3uWD7Sfts0ufwrPXX830/6T1IYhP2vZLm3hb2XKfjMc27iNSTdJxlfW6MehaPexeRc1Hfib57uK/vV/M7PW1sfbbW43kEkwQzTPSGK51cXxg12HHn0n7p+8q7X4phAog8/Bx00EHWNHeJUfChIKyjuomB5Lz7C737MBL1pRvVns+nuAeftG3F3aTiHoDS2pjGZtempPFJa0+Svqhl4uKs/UtZuQ8ab775ppEXCE3emOTG7vPDxyZubKXtGz5bKj1fa3t87JI84KT1Oe4LLqxvVzN+Sb5s4/pokrFYCZ8k9asPmpBZf5GTNcMDBgzw7hCQZAzGcZJ2Onfu3Gq3oST9Ruv0te/+6h+2vC+uHh/7oF+VfEcFEwxKPGR6uM6E89ni4xD1fRv8ro6KVdKYJLHD19d8vma57yT5Xva16zuf5l6Tpt/5nrmi6lJ73ZfwuOcyn3++82F2+vqDr860530ssj4jJrnXu2W478cTy3LfT3oPkpbD6o+yKO6+rX06TGgMe/9JYmPaPp22vK+v+r4TfWPWV3+W2CYdO2lj67O1Hs8jmETkMBGlTtfUuS+ZMnhlSqr+Ihd3Tjt/sGNU8sURNqA0y7TuahD3xRy0Repzbz5al2+mi+/LMU+fg21F1Z3kwSzJg0Xam6TvJpc2PmnbV799fdEXZ2Wj5fThWsQzqfsDH/hAOfmWz+cknPUGLL++hfXdOH/C+nGSB1Jfv/SdTypEpo1h2vI+dnEPD3n56LOhGvGLmikns59klp37a3al98paxERjoQ+O8mvvt7/9be/skrDxleYBRL7f5Ne64K//SR46o+79Ye0nSfyapE3f/SbuvC+OLkvpQzLjxJ3dk/Z7PC4Ocd8FUdcl4RPsD0Gb3XET19d8vvrGvC9OvueGrM9Gae41cf3XxzqKq6+PVft80u9bt48ltSnp90W1Yhs3nrjvp7nr7579keW+7xsXaoWvfi0XNmMkmMMkbJZzmvt8kjFRrTEQF5W0idSTRtjHPsmsuTi+UfUnta8RyiGYBAQTDar86qRbXOlnYWJC3Lkk6qlcn/QhIewGENwu1ncDCHZaKa+/grhfeEFVN2obz2B7lfoct2Wor+6wAZnkRu9j5jsfZ3OW+Pja8z2URolevjhr/9L+qNuJya/DcoS9RMQt9fL54WOTZNwlfUjz9R3feZ8vYeMqzdj21R8872MX1kfy9tFnQ57x8/X5qHHu3sd89qaNQR4xUUZujqHgksioBw0fk6jrdBnKd77znXKuK3mIHjNmTHmpXdZdcqLuwZIfK2ob6Cz36GA7cfdgX1ylLr1nip0nnHCC3eVHj7TjJoq7r/+libP6lCROwXrj+prPV58PSfukLyZpz6e510R9Z7jPV2m5prU37/Jhz4a+WPhs8PWFqPp99aY9HzUuwnzWz7jv70mtkvt+kvtNXP1RMdQlJGH5TjSXlPvcmuY+n2RM+Ppi1jEQ12fVrrDvRN+Ybavv9Cyx9TGox/NNLZi4+0u7L36iAD7++OP2AVI7tz7ESocOzr6IOuf+Qq/bLAbrTfJSJWsfpS5ZDhEcUL71n74BqP5oMk5VPyVHifipD5O33XabXXfXsWNHs3DhwlZsXB8q9VkeXKPa8tUdHIBufOWXQ1mPnuQm6jKVHCGyxW5cnOJsThofN8ZJ110GxQqJZVw/lXjGxVm/vNyM5fql5b7ERXEN8k/6ZeSubQ5yjvInqq2oddK+vuM77/MlaI/7RRv2i4LWJ/516tQpNodJWB/M0q98Pvr6fZSPecQva58PvijpONdfp9z7WFJmUQK2L6Zp6w/jKZ8l2UY+bgxKArx//Md/bLXUxm0rLEGejjP3l3qd9RWWDDyqfalbjtGjR9vZaDoF2Z2VGTV209wDg3WkvQe73+FSl5sUNXhf9Y0b33es2urrH2EPkFGck8Yp6qFUbAnraz5ffT4kZeG7/0U950hsou6nSb8rxO+8ufq+H5I8t8XN6o2qP+7Z0BcLXwx8fSGpYOK7t/u+d+LuZyp0ct83duOIat33k9xv4r5Xou5D8rn2M/cZM7hM0v2e972LpPkecYUgaSOYZzLrGAh+3yb5Tizqd7rY7outfu9H/SgSF/96Ote0gokOlKhgBTNIyyCcPn26Wbt2baudPqSeqHPuzUD+HbVLjpyTBwHXJn0wkI7Yu3dvM3ny5HJ+ErVZysggu/322+0DnzykSp4JyVSuu4W4/kWt+5OER08//bS55pprbHERilQs0ev1xdlNVhRkGFzKkcVnuSasLbVDb2DBuoNx9MXXZRjk7mZ1l5dBTcoY1lfU5yib4+IjjPWFQmMsS72SZtDXfqN2xfVFORcX5zBebh8MJvkNsggTb4J9L4xzVN/VXZjixpZbv+Z90FgFd52JG4u+vhXWz4O+BHloXOXz8ePHl3daCo51Hadxu+QE+6Bv3Ef1Kx+DuH4fdu/w9W3fvdFllrXPu3XIvUFmSsj/ZVbU2Wef3WqmQNp7ZdT9OCqmaesP9hmxW3KKuLMbwu45Ufe2YO6hsJhp0rxgva6gLOd0FkJwtyk5F9e+GwPph7JbiPjjbmUcNVaS3gPDmMR9b/h26dD6JA/G8ccfb3c3CYuNigy+7/Eo+3zjJel3mBvXuDhF2aH3gai+FvcdW2kfd7+r5N9h97+w+22S+2nS7wrf+PH1f1+cwp7l4p4xpD73/p/k+yb43KD5cNS2MBui7I76Dor7voh69gv73Df+fN87mp8majYr9/1dNrRxnPK478eNi6T1R92T5AcOfXeRMiLSS0J0zSPlXhf1rJ32WVrqrOS5MWoMhH136HNJ1Hei755U7djGtZ8ktggmcd+2nIMABCAAgcwEfL/+Za6YC+uWgDwUuctkKnFEXu6TzFSppA2urV8Cefa1LBS4/2Whlu819RSDRr6f5TkWG5lTvr2//mojtm0fs6adYdL26LEAAhBoVgL19LDarDGqhd/yy4z8MvbDH/7QPProo6GzG9LaIdOZZYv5sJkSaeuifOMQqEZfy0qH+19WcvldVy8xaMT7WTXGYiNyyq+313dNxLYY8UMwKUYcsAICEGgSAkmncjYJjqZ2U6e7ylJH3bK7UiAyZTmvuiq1heuLQ6AafS2Ld9z/slDL95p6ikEj3s+qMRYbkVO+vb5+ayO2xYgdgkkx4oAVEIAABCAAAQhAAAIQgAAEIAABCBSIAIJJgYKBKRCAAAQgAAEIQAACEIAABCAAAQgUgwCCSTHigBUQgAAEIAABCEAAAhCAAAQgAAEIFIgAgkmBgoEpEIAABCAAAQhAAAIQgAAEIAABCBSDAIJJMeKAFRCAAAQgAAEIQAACEIAABCAAAQgUiACCSYGCgSkQgAAEIAABCEAAAhCAAAQgAAEIFIMAgkkx4oAVEIAABCAAAQhAAAIQgAAEIAABCBSIAIJJgYKBKRCAAAQgAAEIQAACEIAABCAAAQgUgwCCSTHigBUQgAAEIAABCEAAAhCAAAQgAAEIFIgAgkmBgoEpEIAABCAAAQhAAAIQgAAEIAABCBSDAIJJMeKAFRCAAAQgAAEIQAACEIAABCAAAQgUiACCSYGCgSkQgAAEIAABCEAAAhCAAAQgAAEIFIMAgkkx4oAVEIAABCAAAQhAAAIQgAAEIAABCBSIAIJJgYKBKRCAAAQgAAEIQAACEIAABCAAAQgUgwCCSTHigBUQgAAEIAABCEAAAhCAAAQgAAEIFIgAgkmBgoEpEIAABCAAAQhAAAIQgAAEIAABCBSDAIJJMeKAFRCAAAQgAAEIQAACEIAABCAAAQgUiACCSYGCgSkQgAAEIAABCEAAAhCAAAQgAAEIFIMAgkkx4oAVEIAABCAAAQhAAAIQgAAEIAABCBSIAIJJgYKBKRCAAAQgAAEIQAACEIAABCAAAQgUgwCCSTHigBUQgAAEIAABCEAAAhCAAAQgAAEIFIgAgkmBgoEpEIAABCAAAQhAAAIQgAAEIAABCBSDAIJJMeKAFRCAAAQg0CAE2rXbsIcnu3b18HrnXpekvLfCnAqIXdWyJ0+f4+rKGpMsCKPaqqUNWezmGghAAAIQgAAE9iSAYEKvgAAEIAABCFSBQBqhIVg2zbVVML0mVVbL5zh2teQa1VYtbahJIGkEAhCAAAQg0MAEEEwaOLi4BgEIQAACbUcgzYtxmrLV9qhWtlSrHZ3JETYrplpthsUEwaTaPZX6IQABCEAAAtUngGBSfca0AAEIQAACTUggzct5mrLVRlkrW6rVjtYbVn+12kQwqXavpH4IQAACEIBA2xBAMGkb7rQKAQhAAAINTiBqyUlwBkQwt4U7MyJqtoQrCghGuSbsMzkXV4eGQNsMsyVKeNB23TBG2RAMdV4++4SKJMt+XFvCOChbl1XYNWE+Jp3lElVf3OeuXVF2N/gQwz0IQAACEIBA1QkgmFQdMQ1AAAIQgEAzEnBf1qNeyt0X3eDLdfD6uJfiuJf+sDbihIQwu4MiTlSdYQJMVMJY3wwQH7+oPpXUNxWTkvjmK+sTbsJEJf0sLs5htvlElDBbm3H84TMEIAABCEAgDwIIJnlQpA4IQAACEIBAgIBvdkPUi3LUC29c+SQv9FHLUcJmvCQVEYLt+nxOKhz4xIS4zpZWMAnWFSVipfEtTrRIWk9wFo7UmVRgYzBCAAIQgAAEIJAPAQSTfDhSCwQgAAEIQKAVAd+LcVsLJq5QktSWNLNC4kSDJAKPT4yJ6m5xNvpiEqxTy0f9P41wEyYCuZ+5gkhadnH1MCwhAAEIQAACEMhOAMEkOzuuhAAEIAABCEQS8L2cJxUpwl60fcKFT5BIOwsj6cwGn88urCRlfbNqwuAnnUnjEyXc89UWTJLGOE50iWPLMIUABCAAAQhAIBsBBJNs3LgKAhCAAAQgEEvAJwj4xIBKBJU0gknUkpygSJDkpd7ns++lPq3PaQQTH5Oo8/J5MH9MVF6WoD1JeET5nEbUCtoeJRoxZCEAAQhAAAIQSEcAwSQdL0pDAAIQgAAEvEJJXIHgrivBsr5dctzcFll3dQnWEVyeoyJBWFv6cu4KCe5nvmuDZaPqCeMQLOuyc23Vz+MS6WqZKB/d81E5XZIMhST1x9kbPOeLSRyjJPZSBgIQgAAEIACBvxFAMKE3QAACEIAABCAAAQhAAAIQgAAEIACBAAEEE7oEBCAAAQhAAAIQgAAEIAABCEAAAhBAMKEPQAACEIAABKpD4Mort5nJk7dXp3JqhUAFBCZN6miuvLJTBTVwKQQgAAEIQKD5CDDDpPlijscQgAAEIAABCEAAAhCAAAQgAAEIeAggmNBFIAABCEAAAhCAAAQgAAEIQAACEIBAgACCCV0CAhCAAAQgAAEIQAACEIAABCAAAQggmNAHIAABCEAAAhCAAAQgAAEIQAACEIBAPAFmmNBDIAABCEAAAhCAAAQgAAEIQAACEIBAgACCCV0CAhCAAAQgAAEIQAACEIAABCAAAQggmNAHIAABCEAAAhCAAAQgAAEIQAACEIBAPAFmmNBDIAABCEAAAhCAAAQgAAEIQAACEIBAgACCCV0CAhCAAAQgAAEIQAACEIAABCAAAQggmNAHIAABCEAAAhCAAAQgAAEIQAACEIBAPAFmmNBDIAABCEAAAhCAAAQgAAEIQAACEIBAgACCCV0CAhCAAAQgAAEIQAACEIAABCAAAQggmNAHIAABCEAAAhCAAAQgAAEIQAACEIBAPAFmmNBDIAABCEAAAhCAAAQgAAEIQAACEIBAgACCCV0CAhCAAAQgAAEIQAACEIAABCAAAQggmNAHIAABCEAAAhCAAAQgAAEIQAACEIBAPAFmmNBDIAABCEAAAhCAAAQgAAEIQAACEIBAgACCCV0CAhCAAAQgAAEIQAACEIAABCAAAQggmNAHIAABCEAAAhCAAAQgAAEIQAACEIBAPAFmmNBDIAABCEAAAhCAAAQgAAEIQAACEIBAgACCCV0CAhCAAAQgAAEIQAACEIAABCAAAQggmNAHIAABCEAAAhCAAAQgAAEIQAACEIBAPAFmmNBDIAABCEAAAhCAAAQgAAEIQAACEIBAgACCCV0CAhCAAAQgAAEIQAACEIAABCAAAQggmNAHIAABCEAAAhCAAAQgAAEIQAACEIBAPAFmmNBDIAABCEAAAhCAAAQgAAEIQAACEIBAgACCCV0CAhCAAAQgAAEIQAACEIAABCAAAQggmNAHIAABCEAAAhCAAAQgAAEIQAACEIBAPAFmmNBDIACBqhKYPHlyVeuncghAAAIQaCwCkyZNaiyH8AYCEIAABOqWAIJJ3YYOwyFQHwREMOHhtz5ihZUQgAAE2prA0UcfbZ566qm2NoP2IQABCEAAApYAggkdAQIQqCoBFUzkIZgDAmkIyEsT/SYNMcpCoL4J6JhHMKnvOGI9BCAAgUYigGDSSNHEFwgUkIArmPAQXMAAFdQk+k1BA4NZEKgSAcZ8lcBSLQQgAAEIVEQAwaQifFwMAQj4CPAQ7CPE+TAC9Bv6BQSaiwBjvrnijbcQgAAE6oUAgkm9RAo7IVCnBHgIrtPAtbHZ9Js2DgDNQ6DGBIow5lesWGHmzZtnrrrqKnPRRReZs88+2wwePNi0tLSYXbt21ZgIzUEAAhCAQBEIIJgUIQrYAIEGJlCEh+AGxtuwrtFvGja0OAaBUAJtPebnzp1rRo0aZZYsWWKGDBlibVy6dKkZOnSo/XcjCSaLFy82J554Ij0RAhCAAAQSEEAwSQCJIhCAQHYCbf0QnN1yrmxLAvSbtqRP2xCoPYG2HPMys2TQoEFmzpw55rOf/Wwr50VcGD58eMMIJps2bTKjR4828+fPr32QaRECEIBAHRJAMKnDoGEyBOqJQFs+BNcTJ2xtTYB+Q4+AQHMRaMsxf9NNN5mxY8eaNWvWmD59+rQCLwJDIy3JmThxol1y1EgzZpprpOAtBCBQawIIJrUmTnsQaDICbfkQ3GSoG8pd+k1DhRNnIOAl0JZjfuTIkWbBggWJRAQRUO677z67fEcOmZVyyimnmO7du5t27dqV/Vy+fLkRceKcc86xs1bcWSxZy0vlYe3rrJiw9sUvsWXgwIHWHhFL3EOEE6lz1qxZ5rLLLov16eWXXzaTJk0yN9xwQ6s6Fi1aZJf4uO1LvdKeHFOmTPHGnwIQgAAEikoAwaSokcEuCDQIgbZ8CG4QhE3pBv2mKcOO001MoC3HvL7oJ5l1oeKKiBByyFKeESNGlJe4aF3B8yJciLgiQksl5dO0LyKJ2BPWnuvruHHjrAiyceNGs3r16kifVq5cabZt22YT45511lm2nBxa1yuvvGIFleuvv95+jmDSxAMa1yHQQAQQTBoomLgCgSISqOQhOMmOBdV6IKtWvRIj91e4sJi5v1jmEdPgr35RdVbT57R+VNJv3LYWLNhhRo7cWnph2NuMGdPBHHfc3qXp9RtLD/g9vCZNnLjNlpkypZO3bNYCtWgjq21cB4FaEshrzGexOY1gEiyb9G+d5VGt8ipaJK0/ShwS0eOggw5qJYRE8RERSAQczf0iiXMHDBhgZ7NwQAACEGgUAggmjRJJ/IBAQQlkfQhOumNB2Et+lh0AgtdUWzzQdfESNvfBVadtu78I5hHaJC8E1fY5jR9Z+02YWLJ8edfSA3z70o4Xb5V2vNj8zotA2wgmixfvLE1d37tsZlrBJHh9GqaUhUCRCeQx5rP6pzlMZAZF//79Y6tJK0hUq3zQyEoFE/3O1Vkw7ndT3PeHzniR/C/f/va3y7NLssaC6yAAAQgUjQCCSdEigj0QaDACWR6CK9mxIMsOAFmuySNMUQ+hPstyjQAAIABJREFUScSNtO1Xo860NqQpn6XfBOtv127DHuKICA7Dh29JNMMkjb1Jym7atKu0O8XW0tT9LkmK71Gm0uszNcpFEKgRgTzGfFZTX3jhBdO3b9/QXXKkThETgnlCsgoUlQoovnwraesX/3SmSNJZMC5n3UVIPnO3ZM4aC66DAAQgUDQCCCZFiwj2QKDBCGR5CK5kx4IsOwBkuSaPMCGYRFPM0m+CtY0cuaX0IrCz9BLUufSy06F8WoSUJEty8oixW4fMJrnqqu2Z2670+rz9oT4I5EkgjzFfiT1hsxpFTL/99tvNYYcdZpOaypE0h0i1BBUVNzTRqvzA8Pjjj5eWHI6x9iUVTGQ2jdQ1YcKEUJ+krigf9rzXjrQfBbcqLtKsxUr6BtdCAALNTQDBpLnjj/cQqDqBLA/Bvl/Q1OiwjPxpdwAI2zXAhaIPjGl3RnB3JoiCHCaYRC3JSbqLge7MEGw/6iFabJOp1PLrqh7is2+3BS2r4lbQR6lDfBG+Yotbt/zb9yCdpd8EbdDZJPL5FVd0NBdfvI858MC99gjHTTe9WdpS9I1ynpMRIzqU/N89O0UOFVdkhsd99+0sJW3caj93hRi3vCwBmjhxuxVrdDmQih1RfUHbWLHirfK1bvth18s1UeWrPrBpAAI5E8hjzFdq0qpVq8xDDz1ktxiW46KLLrL/uTk5kn4X7L53tL6XBv8Ou28Gv9fCclCpaLL7PjRnj9kv7v02eL3el3v37m2E+YEHHmh3yRFhSGbajB492tx66612Nx0RQOT72D3Ccp+IPZ07dy6LSlred5+vNF5cDwEIQKAWBBBMakGZNiDQxASyPASnWT7i+zVN0CfdAcB9EAzWm/RXRXdKsy8PSVTy17Ckr0l9iGo/6I/8mtqvXz8zZMiQcu+MYhlV57Rp0+w2lLLVpBySKHDq1Kn2F0s5XOFr6dKlpfwhQ8u/WPoepLP0m7BhJnlLrr56t3ghx5IlXUs+ty8XVbFkzZruVny46aYd5SUzwSU9OmNFRBA5Bg3abEUWXWKj5VUkkb/DzruzW6LakDKac0XLhy0xUpvCyjfxbQfX65BAXmO+Dl2ve5Pl++k73/mO3VqZAwIQgECjEUAwabSI4g8ECkYgy0Nw3oKJiyTpDgA+ISbt+bCwBOtQUURmfPTp0ycykkl8iLNPhI6PfvSje+xkkNYnX3n1R0SUCy64INXDdJZ+EwXslVfeNtde+6ZdDiPHokVdyolXXcEheH1QoMj7b2kvWOe4cVtL23vuKAlPnUrM9ikxa1c2K0wwiStfsFsB5kAglkCeYx7U1ScgorfMVvnhD39oHn300fIsl+q3TAsQgAAEaksAwaS2vGkNAk1HIMtDcJ47FijwtDsA+MSAtOeTCCa6HOeKK64obWU7ZY9L0vgQZZ/ULVOtddaI20han1QQiZphIsLOtddea9uT2TazZs2y07+THHH9JjgzJ2p7zGCukrlzd9jlNL5ZH2pflEAStD9qBohPYAkTTFxxR+ycNWvf8jKiMMEkrnwSzpSBQFEIZPmuKIrtzWiHfk+7swqbkQM+QwACjU8AwaTxY4yHEGhTAlkegvPcsUCcz7IDQFrxwFc+iWAiZXSZS3C3gbQ+RNkjs1fkQTdMNPH5EDwvgojMHBHbRBA555xzQn9lVKHHt0TJZZSl3wQZi8Cgy2NcEcQVTGSGycCBf1cSqDrtEaK45TLh8Wy9K08WwUTrTSvuhJVv04FP4xBISSCPMZ+ySYpDAAIQgAAEvAQQTLyIKAABCFRCIOtDcNIdC6Je8rPsAOBekzWHSdJdBSTJXktLi0W7cePG8nIVFYuCMzLCcqjItVl3YtBkt64wk1YwEaHkuOOOi1xqI/Vp/fJvVzCpRQ4TzSEyZUrHkijS3uYokbwj8+d3Ltmye9ccERpuu233EpiOHduZhQt3lnab2MeeCwoeCxbsKOVl2Vpe0iP1Pf74XyPLRwkmK1d2szlVJkzouEcbco3mWYnKgRK8Pqp8JeOWayFQawJZvytqbSftQQACEIBAcxFAMGmueOMtBGpOoJKHYN+OBWFLM9LuACAv8cFrJHmpe4goUenOCG59UcleVfzQWSZ6jbafZheDqDZUZHHPy5RqSd4adyTd7UGW/MguC/3797c77YgINX36dLN27Vq7zEh3m6iVYPLyy93N00//1VxzzZvWvTFjOpTFEvV32rTtJf+3WdFk9OgOdgmMu+vNbmY9bHEVTeTfUbvkaPngTju6o03v3u1Ku1N0KiXJ3RToZz1suyKITJ++vcRsV4nZbrFHjuD1amdU+ZoPdhqEQAUEKvmuqKBZLoUABCAAAQjEEkAwoYNAAAJVJcBDcFXxtmnlixcvNsOHD9/DhjRLb6IcoN+0aWhpHAI1J8CYrzlyGoQABCAAgQQEEEwSQKIIBCCQnQAPwdnZFf1KWSYkOyS4O/rIrKBbb701NGltGn/oN2loURYC9U+AMV//McQDCEAAAo1IAMGkEaOKTxAoEAEeggsUjJxNkRkmv/nNb2wCWTk08espp5ySagvhMLMq7TfBJTU5u1746nQJUeENxUAIvEOg0jHvgty+ffcW4hyNT6Bjx46N7yQeQgACbUoAwaRN8dM4BBqfQJ4PwY1PCw+VAP2GvgCB5iKQx5gXoWTb9g3m8ceWmjVrXi0D3Lp1Y3PBbGBvO3duMZ07dzYnnnii6Vja3KxTx935pRBOGjjouAaBNiaAYNLGAaB5CDQ6gTweghudEf7tSYB+Q6+AQHMRqHTMi1hyxx13lISSNebkk082B/fs3FwAm8jbl9ZvNXfddYcZMOAoK5z06IFo0kThx1UI1JwAgknNkdMgBJqLQKUPwc1FC2+VAP2GvgCB5iJQyZjfsHG9uf5HNycWSvZfOtv87IfTTK+DDjH/dPZnzGtDzmsu2A3irQgnCxcuNOeff355tgkzTRokuLgBgQIRQDApUDAwBQKNSKCSh+BG5IFPyQjQb5JxohQEGoVA1jGvM0uOOOKIxLNKOryw0uz9X/9u0e38h/9jdvQ5vFEwNp0fIposW7bM5tBipknThR+HIVATAggmNcFMIxBoXgJZH4KblxieCwH6Df0AAs1FIOuYX79+vVmwYIH55KnHRQL77pINrc59aPvzrf5+rOO7vbAvH7p72QdH8Qjc/rP55rjjhptevXohmhQvPFgEgbongGBS9yHEAQgUm0DWh+Bie4V11SZAv6k2YeqHQLEIZB3zCxfeZQ44oE/s7JJDpj5inT30oP3NP7z6lHnvnxa1cv6Phw43r/Y7JhTI6q1vmT+9/Jp58bKPFAsY1pQJyCyTP/zhD+QzoU9AAAJVIYBgUhWsVAoBCCiBrA/BEGxuApX2m6hthaux3e7EidtssKZMKW3ZkONRrXpzNJGqIJAbgaxj/qc//akZdsLgWDtEMBGx5EenftDs/eITZq/ZXzbrXn7RXiN5TPa7bJ7Zt3efPep47rXt5nu/WW7+8/mXEUxyi3R1KpJZJp/4xKfMgQd1szvnkMukOpypFQLNSADBpBmjjs8QqCGBrA/BNTSRpgpIII9+s2nTLtPSsns70Y0bW0z37u1y8XTx4p2lXzL3LtcVJmwEyyRpOEm9SeqhDATqkUDWMX/11Vebz593RiLBZOHnP2IO2bDSLP3m6FaCyZBv3Gq6DthzBsmzL71qLpy3NFfB5JuTp5szzvi4ed/RA8yDv1lmHn74YTN27NjyDJmnn3rW3Hnnr8w3Jl0a6ZOWkdwdcnz84yeZcV8419b37LPP2H9f/6OfmFdffW2POqTe4Ll3vWt/e40ccu7JJ580r7zy53K99dCfbpl9pznzzDNNt27d7LIcBJN6iBo2QqA+CCCY1EecsBICdUsg60Nw3TqM4bkQyKvf6EyTvGaWiAgzevRWM39+l0g/k5QJXpzlmlxAUwkECkIg65ifOXNmbP4Scc+dYXL8Xmv2EEwGXXKNedeQT5nNzz5iOm1ebTb3H256tPQ01RBMPjXyc+bGG2+0+Tbmzr3V/PSnt7cSJkQM+frXv2UeeeQR89pfVu8RHT0vIsvZny4lOi3ZKcLJUUcdZa6//gelpSnPmRkzZpiHHrrPLlWS7XdFOJHycki5Sy65xIhIcvrpZ5brl89lW+bp06db+wYPHlyuN8yOgnSbshkIJkWLCPZAoHEIIJg0TizxBAKFJJD1IbiQzmBUzQjk1W/yFkxkNslVV203cQJMkjJBkFmuqVkwaAgCNSCQdcxPn/498+nPjIy1MKlgItsTt1//nBVNtnXtZ17scXjuM0xUMHn3Yb3M7JtvNQ88sNjaPn36DNOl6y6jgsgTTzxh1q77wx5+yQyVI444zFx66VeN2PvGG5tsmX337W7rU8FERQ5ZqqKfbdu+O/nt1y6/0goi5557rtHP5HO9XgQTSab79q5Ntl5towbdIHMTCCaZ0XEhBCDgIYBgQheBAASqSiDrQ3BVjaLywhPIq98EBRM3t8ny5V3NxInbSzts7DTy74ED21suK1a8Vf5cQYlAoqJGFLykZVwbkl4jbcoslPvu22lGjdpqTZgzp7M55ZS97VKjSvwqfGfAwKYgkHXMpxVMPrT5SbN8xvhWS3J0homClpkmctRCMBExQwQQOUT48QkmIrj8Yv5/hAoZrjgSJpjoZyK6iGAiM1RcMUSW9Pz0p7eWxZt66ngIJvUULWyFQH0RQDCpr3hhLQTqjkDWh+C6cxSDcyWQV78Jm2Gin6lIIn+PGLF3eZnNyJFbrIgiYsbSpW+ZoUM3l2eUxNWns06ylElyjdoldssxaNDmVnZX4leuwaMyCGQgkHXMpxVMPrryOvOzH04rWyhJX4OCiZ6s5pIcnWEigonkFRlzwXjz4x/fbH7/+6V2SU7YDBOfmJJGMBEfVag58MDe5cS5msPktNPO8C51yhDmql2CYFI1tFQMgaYngGDS9F0AABCoLoGsD8HVtYrai04gr36TRIgIlhk3bqu54YYdZurUTuaCC/ZplSw2S33COmqmS54ii6+NOL+K3h+wr/EJZB3zaQSTuz7axxz26DfNL+76ZSugn7h6ns1hEjxqJZhIzpGrrvqm6dOnn+nb911lwUS2TP7v//6jNevII99r/x8lpsi5tIKJzDLZunWjEcHkE588sTzb5N57HjaSG+aMM87wJtQtSs9EMClKJLADAo1HAMGk8WKKRxAoFIGsD8GFcgJjak4grt+0a9d6t5tdu3ZF2pdF4HjllbfNtde+aXOVyMyTWbP2Lb1Q7GXbyFJfUQSTOL9qHmAahECAQNbvijSCyU2DjPnQqtnmvx79favW23qGiQgmzzzzTGnZ39dLCVkvjBRMZGcdWZKzYMECm18keKQRTMJymASX50gC2Ki2itaBEUyKFhHsgUDjEEAwaZxY4gkECkkg60NwIZ3BqJoRyKvfZBU4xNG5c3fYfCHucp2s9flmf2SpN0udUX7VLLA0BIEIAlnHfFrB5Pitj5nta59tZcXfffQrNdtWOJj01U3SKrlFZPeaX/3q/vKSHEm66h7/fM75Jmq5TFrBJJjDJBgatfXgnp0L328RTAofIgyEQN0SQDCp29BhOATqg0DWh+D68A4rq0Ugj34jSVJbWjZaEzdubCkvrUkiNCxZ0tUMGdLezigJE0xWruxm85xMmNAxcrmNW8bNiyJJZSX/iBzBJTlx9SbNYRK1zEd8ifKrWnGkXggkJZB1zKcRTCYee6gZ/cq8wgommqNEmEXtkqOJWadM+ZZRIWPL5nZ2h51KBRNpX2axyOFubyw76RR9pxwEk6QjjXIQgEBaAggmaYlRHgIQSEUg60NwqkYo3HAEKu037q4xcXBEXAjuWiN/i3Axffp2s3btLjNlSsc9dtDp3budmTy5kznooNbT4qU+3WVHy8hyHv1MbBk/fh8zfPiWsllh14TVm3SXHBVi0vjVcB0Ih+qOQNYxn0Yw+dGpHzQf3/qQ2fLYz1vxCZthIjvlrHqjk7l0yTrzn8+/bF687CO5MI2bYSINyCyTZcuWRQomUkZFE/n3oYf2tXZJ4tg0gom04R6y847kLrn77jttnXL+0ksvNf/8z/8cur1xLjByrATBJEeYVAUBCLQigGBCh4AABKpKIOtDcFWNovLCE6DfFD5EGAiBXAlkHfNpBZNje7c3nRbPaDXLJCiY6LbC6/Z6lxnzwKpcBROB1rvXEWbDxvV21oYsuenUsYfRLX/l/P779TMdO3aMFSrkuuefW2djcNRRR9n/Sx1h9cW14QZx7bo/GJmtsmXLFiO7+PRo6Vm2M9dgV6EyBJMqQKVKCEDAEkAwoSNAAAJVJZD1IbiqRlF54QnQbwofIgyEQK4Eso75tILJqUcdakQQ2fvZe8qiSZcPnW029x9u/Wm//jnTafNq+/dL29ubC+ctzV0wyROc5jjJe8mM1Jt3nXn6HawLwaSadKkbAs1NAMGkueOP9xCoOoGsD8FVN4wGCk2g0n6TdElOoSHUyDjNeVKj5mgGAqEEso75LIKJGCAzPLquWmTeevFp0/6Q95Vt2ta1n3mr52F2dkU1thUm/NUhgGBSHa7UCgEIMMOEPgABCFSZQNaH4CqbRfUFJ0C/KXiAMA8CORPIOuYXLrzLHHBAn3IC1DCzDpn6iDn0oP3Nae852Bx90N6pLJ/y2z+ZP738Wm45TFI1TuFEBF5av9XmXDn++ONNt27dTI8ePeySJg4IQAACeRBghkkeFKkDAhCIJJD1IRikzU2AftPc8cf75iOQdcyvX7/eXHfdtWbcF86NhCaCiR4inCQ9RCjRI6+kr0nbplxyApLs9rjjhpsuXbqYAw/qZnPCIJgk50dJCEAgngCCCT0EAhCoKoGsD8FVNYrKC0+AflP4EGEgBHIlkHXMy9KaX9672BxxxBGxs0xyNZbKCkNAZ5cMHjzY9OpVSlRbml0iB4JJYUKEIRCoewIIJnUfQhyAQLEJZH0ILrZXWFdtAvSbahOmfggUi0DWMb99+3azYcMGc/PNN5uTTz4Z0aRYYa2qNSKW3HXXHeb008+0s0t0OQ6CSVWxUzkEmo4AgknThRyHIVBbAlkfgmtrJa0VjQD9pmgRwR4IVJdA1jEvgokcIposWLDAbN260S7POLhn5+oaTO1tRkCEkocfXmTb16U4iCVtFg4ahkDDE0AwafgQ4yAE2pZA1ofgtrWa1tuaAP2mrSNA+xCoLYFKxryIJtu2bzDbtxmzbt0684c//MG88spas23bW7V1gtZqQuCAAw4wsgRHDp1Z0rGTIXdJTejTCASajwCCSfPFHI8hUFMClTwE19RQGisUgTz7zYoVb5l583aaq67abi66qIM5++wOpYft9qalZaMp4pa6EyeW3vpKx5QppTeAHI5Nm3aZr33tDXP99Z2Nb7vlavHI2ycXSzXrzgE/VSQkUOmYd2eaSJOvv/56wpYpVq8EZFaJHOQtqdcIYjcE6oMAgkl9xAkrIVC3BCp9CK5bxzG8IgJ59Zu5c3eYUaO2miVLupohQ9pbm5YufcsMHbrZ/rtaAkGY84sX7zQnnujf0jRvAUD8ffXVt82IER2sYLJ8eVczcGD7sngiDERUGjRoc9V4hPmUlIevI+XNy9ce56tDII8xr6KJWKgzTqpjLbW2NQGdUaJ2kOS1rSNC+xBoXAIIJo0bWzyDQCEI5PEQXAhHMKKmBPLoNyoCzJnT2Xz2sx1a2S8v68OHb6maQBCEJbM8Ro/eaubP71JTjtLYTTe9aY4/vr3p3//vrEiiIpHONnH/rpWA1JY8ah4AGkxEII8xrw25wkmixilUtwQQSuo2dBgOgbohgGBSN6HCUAjUJ4E8H4LrkwBWZyGQR78RoWDs2DfMmjXdTZ8+e7UyQ17Ya7kkR2ZByJKgWgkSrrMjR24JFWqCgkmWOGW9pi15ZLWZ66pLII8xX10LqR0CEIAABJqRAIJJM0YdnyFQQwI8BNcQdgM1lUe/EaFgwYKdiUQKEVDuu2+nXb4jh8xKOeWUvU337u1a5f0QwcPNAxL8W5a7TJy43barS19UHIgKz8svdzeTJm0zBxywlxVV9FBxJcw2d8aMzKTRNoPXvvDC2+bnP99hJkzouEfzcYJJXJuu/1G2x/kUxkN8TRqDavJqoCFUd67kMebrzmkMhgAEIACBwhNAMCl8iDAQAvVNgIfg+o5fW1mfR79JM4NCxRUROeSQfB4jRuxdnpkRtnxFygWXt7j5QeKul2u1zpUru5V289hlE9NKotdgWz7bXGFI87OoXbL0SI6w3ClxfHxt+mz3+RTWdqVtqs++euJ4tVV/p11j8hjzcIQABCAAAQjkTQDBJG+i1AcBCLQiwEMwHSILgTz6TRrBJKkgEpf/I0xAiSrvCibBZTppbRk3bqu54YYdZurUTuaCC/axs2L0kNkcF1+8jznwwNZLkuLaDzvns0nbi2Ke5Hpfmax1B6+L45Wlr3JNPgTyGPNqCTlM8olJPdRCDpN6iBI2QqC+CSCY1Hf8sB4ChSeQ50Nw4Z3FwNwIxPWbdu3+JgjsFil2hbarOUxktoMkPI070r6sV1o+i2AStF+Flldeedtce+2bdjmPzGqZNWvfskASlb8kqWAS1WZS8SJKSAm7Pi1TX91ZeOXWgakoNYE8vitEKNn6xmtm6ZLHzdq1r6a2gQvqg0CPHl3Nsccebzp37mz22WcfazTCSX3EDishUI8EEEzqMWrYDIE6IpDHQ3AduYupORHIo99I/o6+fTfZfCTBXXLETNlyWD9P+7Jeafk0gknSXCy6hbIuBVq16q/moYfeMmPG7H6hCB5JluREJaktsmCSlVdOXZdqMhKodMyLWHL7z39iXvzTn83JJ59sDu7ZOaMlXFZ0Ai+t32puv/02c9T7DjcfHX5qWThBNCl65LAPAvVJAMGkPuOG1RCoGwKVPgTXjaMYmiuBvPqNighLlnQ1Q4a0tzZKctHbb99hDjtsr3JujzR5L3S7Yqkr7RIdme0iCWElCWtS0WHBgh1m5MitZtGiLtZeaf/xx/9aFkKkHvVP/q2Cifg+YMBeZuDA3X67h+4SJJ9t3NjSahmPfJakTdd/rTupT24OFOXhi0HSupPYHsYr1w5MZakJVDLmN23aZK677jqEktTU6/sCEU4WLlxozjvvPEST+g4l1kOg0AQQTAodHoyDQP0TqOQhuP69x4OsBPLsNzrTQrYYluOiizqU/tunlZAQt0OLXKM70ci/x4/fxwwfviXStbCddPT63r3blZJbdjIHHbSp1fVB4UVP6ucqAsjnwRkzIiSIEDN9+vbSMoRdpcSxHa1vkqvjO9/Zdw8xRIWHoAPB2SRRbQav99keVj7IQ3KsJN0lxxVqomzJwitrX+W6fAhkHfM6s+SoIwczqySfUNRVLS+sWWueeuo5c+qpzDSpq8BhLATqiACCSR0FC1MhUI8Esj4E16Ov2JwfAfpNfiypCQL1QCDrmF+3bp255557zCdPPa4e3MTGKhC4ZfaddnZRv78/2HTed3/bAstzqgCaKiHQpAQQTJo08LgNgVoRyPoQXCv7aKeYBOg3xYwLVkGgWgSyjvl7773LHHxwH2aXVCswdVCvLM15/vlVrRLBIpjUQeAwEQJ1QgDBpE4ChZkQqFcCWR+C69Vf7M6HQKX9JmrZST7WUUsjEohKcNuIvhbRp6xj/uc/n2M+fOwxsS7tt2Xf0PM7X2u9NC6qkl1H9rGntmxdX0R02FQiILNMPvOZz5gDDjjA7pyDYEK3gAAE8iKAYJIXSeqBAARCCWR9CAZncxOg3zR3/PG++QhkHfNXX321+fx5ZyQWTEQkeeqPz5o/vfqqeWXdS5HXHdjrYHPou95ljn7vANPhmPfacq/9ZXXzBaZOPBbB5PQzTittqd7dLstBMKmTwGEmBOqAAIJJHQQJEyFQzwSyPgTXs8/YXjkB+k3lDKkBAvVEIOuYnzlzpjd/ic4weXLpUnPn/febV5+83zy/3+5ZI/vuu+fskzfe2J0gunfHLqbf4KPMeef/i/n7fu+OFEwWLXrY3HvPr81zzz1f2n3r3ebfpn/TXi8v8f/zPyvtv9/1rgPMaad9wvTp29v+PfGKb7cKz7ATji0lk/5bHha59sEHHzR/+ctfzH777VdKFn25vVauGzPm3HI9Usny3z1r7rjjbvPFL36p1dIkqeOQQw9oVa/baNAGOfee9xxuBShZ5nLddT8wv//9M1Z8+MQnPmEFiW7d9trDfrlGz0kS1ptu+omZctW/lpt6/fW3zeybf2x++9vHjCTpDTJSP8844wyv+BXVp1Uw6d6txfJCMKmn0Y+tECg2AQSTYscH6yBQ9wSyPgTXveM4UBEB+k1F+LgYAnVHIOuYTyKYHPj2fmbbn14242+aalates58qN8R5h+O2b2MR2aRuIfMPJFDZp/8dsV/mbXbt1ix4Itf/GLokhwRA0Z/7lxz+eUTSlt6n26eeeYZc9RRR1lxRQQJFUp+85vHzC9/+UszY8YMK2p8auTnzJcuGWve+57DbHsHHtjPtPToWBIUNpsfzLjJrF79J/PVr15uBg8ebCSxrR4jR4401177XdP/8CNsWTmk/O9+95T53OizWokj0v6QIceaM8/6ZLms66sILfvt181cc82Npl+/Q62g09Kjp+nVs7cZO3aM/eyrl3/ZtP+7LvbvgQMHlQUN134RSLZu3WaFIqlz0qRvmUceecQyED5XTrrS1jV27BdKYslhZtmyZZbRggV3lXhcZ5mIn/L5e97znkxLnxBM6m7IYzAE6oYAgkndhApDIVCfBLI+BNent1idFwH6TV4kqQcC9UEg65hPKpj8/ve/N/96zfdMjx4t5qufH2ve//73m7fe2G7i8pjMnne7eeK+W0z7ISeY70+9OlJ0EIHgiSeeKAkEa22Zjh272v+rYCG5Nd766xbzhXGXmrPOOt3mXBHB4cYbb7QCgZzTY+lQ32BDAAAgAElEQVSSx823vz3N/GL+z+zSkq1vvNaqXb1OdoRRweQzn77AXHLJF828eXeZmTNvKgsObvtR+VfE1q9c9v+ssKJ23nvvveY/bp1n5s+fb80S4UNmnFx44YXmZz/7menYaWcr+6VusevW//iJef65lVYwER5r1/2hPMvmRz+6sVyX/EPavfGGW+wMnH//91v2YJe21yKYpCVGeQhAICkBBJOkpCgHAQhkIpD1IThTY1zUMAToNw0TShyBQCICWcd8FsHkpvETTadDD/IKJn/c8LLZ/ue/mI5HHRY580FnmEye/HUz6JgBrXwNChbu38OHD7eCiSt8yMXy4r9p02vmu9+dZgWH4BEUTB797e/Mfff9ykyf/oPS7JLhVuTYZV63lyURTMLKRdlw/nlfKi8NCtqhf7/00gutBBOx4ZRTPm5n3wRzwIjtMsPkplkzy0t9EnWWkEIIJlnJcR0EIOAjgGDiI8R5CECgIgJZH4IrapSL654A/abuQ4gDEEhFIOuYTyqYyJKcydfNMI+t/oPp3/8wc9JR/+i1T5O+dht6tM29EZX0VXKY/GDGTCM5OIJ5PnTmxiOPLLZCgszCkCUvIm5IeT0GDhxgBRefyBEUKmQ5zmGHHW7OPfdc84UvXGjFCd01yFeXth0n7LgzU9wlPief9Kmy4CMzRWS5kSzDWbJkkbn44svLM0zE3uASIhe8Lic666yzvLlo4gKGYOLtzhSAAAQyEkAwyQiOyyAAgWQEsj4EJ6udUo1KIM9+E7XFcBG3kXVtLaJ9jdrf8KvtCWQd80kEE0n62n7fjqUEpr83t90217z40outHN6w19uRAA45pKdNsnrMMcfG7pIjuTtkKU3v3r3KSV9FYJCkqXJIotNzzx1lPvlJmWmx1ojgIIKJbIMrx9FHH2bzkrjLY8KW0QQFE1mOc8stt9h6ZLnMokW/Li/LqZZgIkt3RPDR4/3vP8omnJU8JPfee1erGSZhS4iCsO+95+GSzbsFJ9+OR1GBQjBp+zGMBRBoVAIIJo0aWfyCQEEIZH0ILoj5mNFGBPLuN5s27TItLRutNxs3tpju3du1kWf+ZlU0QTDxs6JE4xDIOuaTCiZKSnKW6FIb+UyTvIaR/K/f/c7uqPPm0UPMlZOv9C4bkR1iJk36bqsdbWSGydixY231MktFc5K4OUy0bcllIrM15IhKMusKEItLM1tk6Y7U/+c//9ku5Vm06KHyspysgonOWhFhxBVtvnzpN6zo85GPnGgFE1lSJCKJ65vkYHFzmOg1Q4b+Y2gOGPVdlueIL+6SojS9G8EkDS3KQgACaQggmKShRVkIQCA1gawPwakb4oKGIlCNflMvQkS92NlQHQ5n2pxA1jGfRDCRXXLuX/Fb89ziJ03PIUeaUwcea/2NS/gq50VYkRkpsoxHkqrqUpc4WO6ylbjZIlEzL2R5z8wbf2KTvmpSV7c997rvffffzKuv/tkmbNVj3rx5pRkx51tbswomMuPDnakidWuuFllSdOCB3e0MmbAcLLpLjiZ9FfFFbIxKmhvmm+wilPZAMElLjPIQgEBSAggmSUlRDgIQyEQg60Nwpsa4qGEIVKPf1IsQUS92Nkxnw5FCEMg65pMKJt//ySybZ0O2FJ70xUvM3vt39womAkbznkQJJrJ7zL6dO9nZJyIqjLlgrPnXf51gZ2FceumXyrvPBJfXxC1VkVkZ7ha+KlhIG+51nxr5Gbslr2zR++abb9o4yrKcpUt/a5PAxrXvBj0orLh+aCJbFT50R5ukgonwueSSSywTrUvqF19kRk6fvr2tKSq0LFq0yO4aFCYWxXVUBJNCDGOMgEBDEkAwaciw4hQEikMg60NwcTzAkrYgUI1+ExQiZJnOffftNKNGbbUuzpnTuZQwcW+7XCeYSyTu75df7l6agr6tlENgL3PVVdvLuJYv72omTtxuFizYaeTfAwe2t+ek3Vmz3jSXXbZtj3blg6CdK1a8Va5HK2e5Tlv0StqsJoGsYz6pYHJ3KRnpp5+YYT72u25m2LBh5vhD3mPd6XjAfnYnnLBj2YqnzG9X/JeRHCeTJ19efrl3y8pL/1e+Mskmkl216jlz7LEfsktLJE+Jb4aJW4/kAZly1b/aj0RQ+P73vmvrk3pffHF9SXQYZwUHdzeaGTOuN/fff395S165VuyRpKsL7/+FbV9zqMg5tw237bCZKCJgSP2Sw0Xal+2Yr77626UcLb1tLpcowSc4w0RtkqVKckh94tfPbp9lZCaLzIiRz8TOyy+fYM4+e1To7kC+vodg4iPEeQhAICsBBJOs5LgOAhBIRCDrQ3CiyinUsASq0W+CQsTIkVvKYoaAHDRoc2nry71La+i7WK7B8lF/r1zZzWzbtqv04L/TTJnSqXydiiRynVvvuHFbzQ037LC5VFav/qu3XbVTRJKlS98yQ4duNggmDdv1m9axrGM+qWDywpubzb0/mm3ueeox88Ybb5h9993X9Hh7r1jea7dvsedlB5pgPo/ghTKToqWlpZTc9bCSKLqpnPtj//362dkfYQlce/c6olU1YTvxuPWKCCMzL+Q6+bcc++/XO1RgkDKyLbG037Fjx3I7Ubv9hNnZsWNXs/p/X7IzaAYcceQeOwWpHcHZIHJdmF0iBL2xdZvdSlnPBz9TH9MOBASTtMQoDwEIJCWAYJKUFOUgAIFMBLI+BGdqjIsahkA1+k1SAUTFiLTlFb7vOjdIr7zytjnooE32o6h2VWCZOrWTueCCfQqdsLZhOiCO1JxA1jF/9dVXe3dWkV1y9LinlMvkj3/8X9PltW1mzcvrI/3se1BPe05ynpx00ifMPvvsE7tLjpQVoSDtUpIkoKtVb5K21S/5f16+hflTqY8IJkmjSTkIQCAtAQSTtMQoDwEIpCKQ9SE4VSMUbjgCcf2mXbvWO9zs2rVrD/+nTdtemsGxy8740MMnZFR6Pmk7Um7u3B12KZAsA9IlQVGCiYgq1177pl3uIzNVZs3at5R0Mf6X8YbrEDjU8ASyflfINrYHH9zHZEkU2vBQm8RBmYWzbNky80/HfcQmpO287/6tZtU0CQbchAAEqkQAwaRKYKkWAhDYTSDrQzD8mptApf0mLHFqcGlMpQJJVHJWX70LFuwwI0duLec18ZXXnqAii7u8p7l7Cd43EoGsY37dunWlXBvTzJcuGdNIOPAlBQGZXXLCCR8qiSX9SrmkDrCzgdxlSCmqoigEIACBPQggmNApIACBqhLI+hBcVaOovPAEKu03Ki5InhBJ4rpq1V/N4Ye/XspP0rk0S6OD9d+Xw8TNHSKJVyXHiRxRM0EUqk8ACWs3rl6pb8mSrqXdNtrb/CgIJoXvvhiYgUDWMS/5QmQL3qOOHMwskwzc6/0SSXL71FPPmcGDB5uePXuazp07I5jUe1CxHwIFI4BgUrCAYA4EGo1A1ofgRuOAP+kI5NFvZCbHTTftsIldL7qoQ2n3hQ7mxBP3LhsSt0uOFNLdaeTf48fvY4YP350AMuwIiihaRj4P7rAj7d5++w7zwgtvm9GjO5hbb91hl9uImCMzT9xDr5fEstOnbzdr18oyo47lHXfSUaU0BIpLIOuYlySmf/nLX8zs2bPtLAPdpra4nmJZXgRELLn77l+aT3/6HJtwt6VHR7scRw5mmORFmXogAAEEE/oABCBQVQJZH4KrahSVF54A/abwIcJACORKIOuYF8FEdqHZunWrueeee6xNMtuAnCa5hqdQlUnOkoULF9rlNxJr2cWne7cWZpcUKkoYA4HGIYBg0jixxBMIFJJA1ofgQjqDUTUjQL+pGWoagkAhCFQy5l3RZP369eb551fZnXA4GpOACCVHH32Y6dChNKukNLOkU6dOiCWNGWq8gkAhCCCYFCIMGAGBxiVQyUNw41LBMx+BSvuNuwzG11a9ntdlQPVqP3ZDwCVQ6ZhX0UTqlNkm27ZtMzt2vgnkBiXQYe99rFAiB3lLGjTIuAWBghBAMClIIDADAo1KoNKH4Eblgl/xBOg39BAINBeBPMa8iCZyyBIdPUQ84Wg8AiKSyCE74shBzpLGizEeQaAoBBBMihIJ7IBAgxLI4yG4QdHgVgwB+g3dAwLNRSDPMa/CSXMRbE5vEUqaM+54DYFaEkAwqSVt2oJAExLI8yG4CfE1rcv0m6YNPY43KQHGfJMGHrchAAEIFJwAgknBA4R5EKh3AjwE13sE28Z++k3bcKdVCLQVAcZ8W5GnXQhAAAIQiCOAYEL/gAAEqkqAh+Cq4m3Yyuk3DRtaHINAKAHGPB0DAhCAAASKSADBpIhRwSYINBABHoIbKJg1dIV+U0PYNAWBAhDIc8yTw6QAAa2RCeQwqRFomoFAExNAMGni4OM6BGpBwH0IPuuss2rRJG00CIFJkyaZo48+2tBvGiSguAEBDwEd80899VQmViKUbNu+wTz626Vm7dpXzU62Fc7EscgX7V3aTrh7933NcccNNx1Luwp36tjDmotwUuSoYRsE6psAgkl9xw/rIVB4AiqYFN5QDIQABCAAgTYnICJpFsFExJJf/GKeee65F8zJJ59sDu65e9tZjsYj8NL6reauu+40ffr0NSNGjDA9eiCaNF6U8QgCxSGAYFKcWGAJBBqSgDvDpCEdxKmqEZCXJnl54oAABJqDgI75tILJho3rzY9/fLM5YRhCSXP0lN1einCycOFCc/7555dnmzDTpJl6AL5CoDYEEExqw5lWINC0BPJcl960EJvQcfpNEwYdl5uaQNYxrzNL3vOeAcwqacIe9MKataUZSc8x06QJY4/LEKgVAQSTWpGmHQg0KYGsD8FNigu33yFAv6ErQKC5CGQd8+vXrzcLFiwwnzz1uFhgvXsdYbImg+04/3qz9iOnNFdA6sjbOXPutLOLevXqxfKcOoobpkKgXgggmNRLpLATAnVKIOtDcJ26i9k5EaDf5ASSaiBQJwSyjvl7773LHHxwH+/skm9Onm769u1r85vo8d3vftcMGjQo9rMdOzaaD86fbV65+Ot1QrL5zJSlOf/zP8/aRLDkM2m++OMxBKpNAMGk2oSpHwJNTiDrQ3CTY2t69+k3Td8FANBkBLKO+Z/97D/MR/7pg15aF/zLpeaqq64ygwcPLpe94oqvm49+9GNm2LBh5c+mTrvafHDwh8uf7Xpkvpl0xRRz4W23etugQNsRkFkmZ535adO9pbPdOYdcJm0XC1qGQKMRQDBptIjiDwQKRiDrQ3DB3MCcGhOg39QYOM1BoI0JZB3zV199tfn8eWd4rb90/DfMF77whVbiyIQJE2zuC1cwkfo+/OF3BJPVK8yuF9eYy+56yHx5whhvGxRoOwK3zL7TnH7Gaaalew87ywTBpO1iQcsQaDQCCCaNFlH8gUDBCGR9CC6YG5hTYwL0mxoDpzkItDGBrGP+uuuuNaed/jGv9TLD5P/+37Hmk588vVx2+reuMENOPMEMHTq8/JkIJgMHDthd7vbpZvvIcebrX/96pGBy7z0Pm1//+tfm+eefN+9+97vN9Gu+Wa7r9dffNrNu+rF5/PHHzbZt28rnJVHp7Nm3m29MutSWleVC7iGzYCQni9S9bNkyM3bs2PKSo+C1cp2vHbfu8877tOnTt3er9mR2hhyjRu0WnqS+a6bPMO9///tasRU7XVu03Ikn/lN5ls/1P7rVvPrqn/eIh/rqs1XLSQXi/wsvrDHjvjDaG18EEy8iCkAAAhkJIJhkBMdlEIBAMgJZH4KT1U6pRiVAv2nUyOIXBMIJZB3zSQWTT438nF2OM2rUKLN16wZrxEmP7BYK7hx0sunSpbP993e+82/myCOPNN8+6iDzpw1bzIbjRxrJdTLrx61FDRUWRn/uXPOVr4w3n/rUWeaZZ54xRx11lHntL6ut6DDpG1eaQw891Fx88TjTr997rPgh5xctus9MmvQt88gjj9iyYpvU0adPT2tDz5597dIS2Sp5bknM+PjHTy6LBst/92yra5O0c+213y1DP2LAkfbfb7yxqfzZ3Xc9YB566D/NjTNn2M8f+c8nzPe/f40VePQzaVfYPPDAA9ZmOUTQuOuuuyyvKyZeZq8VQceeu3exWbXqj+bSSy+0fx9zzLHmf1c/n5iJXCNCzh9XrTEzZswotxk1fhBMosjwOQQgUCkBBJNKCXI9BCAQSyDrQzBYm5sA/aa544/3zUcg65hPKpjsMcOktNzml9/5lund8xAzcMChxnx692wPyWty9NEDzGfavWo2nPRZ06Olp7nwwgvLs0HcyKh48cQTT5gNG9dbwWDffbvb/7sv+3KNigxy/tHfLrWih1y3dt0frGBy4403mncf1qtcvdbx+GPLjewEdOutN5u9O7xl3Dbl2qTtiH16uGKJfBYUYaTOjRu2ml/9amFZ1BFR5fe/f9raKe3KITNOZHaJiCsP/HpBKxHGtWvb9t0ClQhAKoD4mMh5BJPmuw/gMQSKSADBpIhRwSYINBCBuIfgdu3atfJ05syZZsyY8HXic+fOtb8MuseuXbtqRmrFihVm3rx5NmngRRddZM4++2z7a2VLS4tROyZOnGjtmTJlSi52uXzCfA3ycxudM2eOOeWUU0z37t1zsaXWlWR9eVI727Xb/YDeur/0sH9GnZs4cds78evkddetY9eu3fW6h++8twGnwIoVb5X63s5S39te6nsdSn2vQ6nvtS/1vY2lvre77TS2J2nbZ38YQ613zpzOpb63d6nvtR7fSdptyzKvvPJ26aV0h7nsst39QI6w2FbDRo2fxDiq3cWLd5rhw7eUZid0Kb2k7l0NM6pW57Rp283o0R3MgQfuFdlG1jGfVDCRHCYy26G8/Ka03ObT85bszmvSrzSOHl9sRRP5HjrkyV+bUz73OdPuIyOtvSKihC0LkdkdMsNk8uSvm0HHDGjlm4oJMvNExRItEBQ9XMHEFTNUMHhv/772UlkyE7w2TTtxAVYbDu7Z2QohI0d+3Nxyyxxz+eWX2+VA8pks0fmXfxlTnkEjvsssmXPPPdd8/vOjWjEIEzvS2opgUrUhScUQgEAKAggmKWBRFAIQSE/A9xC8adMmKzpcccUVVozYuHFj6Ev+uHHjzA033GANiCqT3jpjFi9eXHr5ODH2UhVrlixZYoYMGWLLLl26tPTgPfSdl5vdwk2YYJKk/rjGVRSJEoeUn9ShZUTcka0yJZnh/Pnzs2Bp82t8/SaJgZs27bKiwm42rUUNfeHfuLGl/GKfVnTQOqJeqn3nk/gwd+6O0kvSVrNkSddS32v/Tt97q9T3NrfyK8x2ecGu5MXaZ38YXxF3Bg3aXOp7e5f6XpckLhaijIglF1zwRkns7FjKX9G+LKrlJZgkjUUYc7Ht2mvftIKZiFHSH664omNpmcc+sQJEIcC+Y4T0i4kTt5cEqc6RQlrWMZ9GMJGXfxG6ZecbOaY99rQ5YdjJu3fOKc04EdFkwmMvmuFb/2Q+ccPtZYRRgokU0OUrZ5xxhk062q3b/2/vXKC0qK58f8DwaJpHgwgiBsiYixrj4MSsDGYSYyAvYsDRpRGT9GQmV7wyKw8dnCQ+CBPRSO6FYIIJKu0kihFCNHNtrsNkZmEeNyMsJlEYEhXWJAFy0YAmgNJ20zz61q72fFRXV9U5VV/V91XV96u1XNL91Tln79/ep7vOv8/Z1SsKiQAhR2HkCEzYjg7vDhM5dtMyuvdY0LnnnOuKD1owuPnmv3cEp79R69atU08/3X93imkcqTvyyqu9dUXEXxFA/JcWMz7wwZnq/e+b7Yi0a1Vb27edY0KT1VUfna0+ds2n1Je+dFPFH11fRXacSAx+85tdlWM50neQ2GHDxGur7EaRiyM5eZrN2AKBxiOAYNJ4McdjCNSUgM1DsIgCIkaIALFx48Z+AoaIDqeeeqorAsiV1s4SERtaW1sjRQUtPsiOjblz5/ZhJ3bNnDkz1B6b/k3BMAkm0j7oHpt2prHr+blN3tjYF7boN4kB1fSt21Y7hhYfZJE8d+5gX+717jYIW9CLmNHa2lGVaGFjf9A9Nu1s+NbyHhGcWloGqAULhrrDpulDnFhE8dy6dYQr5ui86P1Z2H93Uy25xRlLdpnIpRn72yad87aCiSzW5zo7ND7+sb9RY7/xefXzOX+tli+/z/298rGPfdQ1Z8qW9eroM0+rQX/2NrXrHbMrJn7+87f0Kebqt13X95gwYULlvrBdI9I2aIeJCCYTJpzudn3eeeeraRec3ecIixSePfvss9XEiaeFHucJE2ZEhDh69Ijb9wznd9ZrHZ3qRz/+ofv1yBFj3QKzUqxVrssvv8L9A8aGDRuUvLJ5y5ZnnF1XN7kCvBy7kUvG8e4WeeaZf3cEvC/0OZYTJpjoo0c2tsoRILkQTOLMNO6FAATSJoBgkjZR+oMABPoQsHkIlsW9iCDyfznusnLlyj59yM4NOeaStggg/cquligBZtWqVe5bAXbv3u38pW1SH7v07o6w9jb9m9LFxmcEk3CKRRZMVq064uTea07ujXJyr+9RBr27I2zBLAKA7EioZkFtIxqUQTDRAsSOHSPV1KmnuMlk47tp7urP48TClmea9tn6Ue19QZy9fdr8rgiyIa5g8qlBXWr0296unh/7ZvV3Ny5Q7373u13BpLOrWzUNHaxGtj+kxpw+Wj33px90h5PvmQQTuU+KnX7+8//g/q76b1NPV3IESI6pvPMvplvtMBEhQQrC6nof0qe35ocUlL3hhhvc/kXA0LtTbMfx1jD5za9fcAWTpqEj1Nixo5XsKvnXH25Ujz3Wrt73vve5xWnFnk2bNlZ8+ta3vuXucJH6JfookhZ5OrtedYvTeo8mBQkmcW195LuPunVTEEyqnX20hwAEqiGAYFINPdpCAAJGAjYPwVow0eLEjh07nIXLVLdv2eHx3HPPubs7goQBES3kL2G6vom/doe0F+Fi/frev4zJJQKHFjO8DgQJH3PmzHHbmna1+OuNhPUfZK9354r3c9ltIztYtM1hsP1c9K4Y3U76bGtrcx+y5fIy8tqtx/MzjLLZ237fvn3OXz4XOQ/gY92H+jD2YoOp3otN3hiTz7nBVjAJq9mhRQv/WCJE6Dbyl385biCXPtIh/9afi+AxefLJN1LoGhSmOiFz5hx2cu+oUfTw96MX6H1ze7QSkWXDhqPukY7ePOi7c8X7udgoO1h6cyh8F4Ofr3/3g/TZ1nakUhfEW9/Ea7cez1//JMpmb/t9+0Y5udfp5N5AJwZN7i4MiYnwOznvg/3QMfYez/L7FeWH9B82Xlgswudyb+0dL3NbEUXa7dlzwirXbHLBJm5xuGuR7/77hzm1qob0Q5B0ztsKJnqx/uFRp1Rqk8grhN/5zneqSy65pGJP0PeijuR4HZFdF3K8R46w3LF4qTp8+LBa8tV/sBZMpOhrUA0TLRhI/6edNtYtxqoFk68tW2U9jh+6FKDVl4goUtxWRBA5hiN1SaT2ytyr56n3vOdi97bbblvofk+/Hefyyy+v7FwRYWP48OGVYzlBgklcW6lhEvaTgu9DAAK1JIBgUkvajAWBBiRg8xCsBZOdO3e6W469xV+XLVvm1Ba41q1rEiSYaEFj69atLl1/7Q6v4KHrjmjxI+nujfDFTm+Ry6j+be31+uPtM2jsoOKvXtFD13+R2i+7du3qx0i3l100Bw4cCGUYxli3F6Grs7PTLY4rgkkU+1oLJmExi1qYyhECKQAqi0K5xo8/pJYubep3bEMflZCFrbd2h3ehG3SMQmpTyCJ/5cr+9QRkvDi7CPz3BrXVAozY2ztX+tYaCfq8N/fMgomXr1f0mD+/w6k91O3UHWpxcu94vzG9otKBAyesbApiLLtDOjt73OK4Iph4xabNm3trvoT5oW2MygWTH1HjVRPHsDyI6tMm10y5YPJXjx+Xu7STwsVBOW/zuyJoHtsKJvKWnM9MHqFm3P2QGjq09+iVCCHve9/7Ewsmv3+xQw1rbnLrlsiui+vm/Q/3Z58cpxEBQnaEfPGLf1cphir3yL1xi75qwUS3E9u1YCI22I5jegQRcUR+hntroohIIztOZKelFlG0MCTf0ztXtm3d4Yry+lXJQWJHXFsRTEwR43MIQKAWBBBMakGZMSDQwARsHoK1YCKYvIv7I0eOOEUCVzsL1AUuQZujJ/57dH9Lly6tCC86HPUQTPxjxv06KJVs/NDt9u/f7yz8x7tfhgk7cW0KGz+KvWlK2OSNqY+wxabtItQkQsT9fP36bmch31HZ2SEFXc89d6BblyI4rv13G4T5bLIlyGdTG5uFvs09J3PvhCs69eZe3zcWpfW1Hksv+EXguvbaIZFv7Imzg0P6F6HL70fUeHEY2dpi6tOUa6bYe/MsyN+w8U3co+xOOudtBZOXV92v3jh6uBrz2dsr7snvlne848/U1Vd/ovK9ymuFPd8Le62wPobzlre8RT377LNOX+9QIvLrVwzL57ffvtTtW450yj1rv7cqUDDxMpddKl9adGNg4VQtYGjBRNqZxvH2LXVc5G07QZe3b+2DiBZy3Gb1ww+p052jSr///QH3zUBSFHZUS3OfHTEiuOgjSWFih8lWr18IJja/5bgHAhDImgCCSdaE6R8CDU7A5iHYK5jI8RfZmSDHQ2Rx/7a3va1yPCeJYCJ9rFixwq1VIkXr5GjKuHHj3KjYCA1Bx4TCQmoSGrxj+vuwFS+CxrbxQ7/pR3ae6ONLtmMG7WARO0w7daLYm6ZFnNdRRx2XClug2SxM9eLPtMPEdrEvPuu/7MsxnbvuCt9dIvfqoyLe2hrhuddXXInyr3/u2YkXwblnFnX0m370G156c8duTO+xG+/4Ye31Pd43y8iOlLa2YaFvlLHJBek3yo+o8UzihtcvW1ts+ozKNRNXk79h45u411MwmfizDS7qJ5qnVJAvWnSne4RGfiZ2dPTm8pIlX1MigOjvNTePVl/96ldV2wPLQ39syc6JU/SIlAMAACAASURBVE8dpaZMebPq6urq9xph2VkihVblyM3olgluHRA5DqP/LR1PPOOcPv3rfuS+pqGj+/R56pgp7i4Z6cd7RY3jvU+LIUEOBfWtbX3xxRfViZ5e0VPs9Y+vv6/7D7Jdj2nDRO6N6sNr/4Pf+YH7lqKWUaPV6NGjK7uIQoPGBxCAAAQsCSCYWILiNghAIBmBuIKJLqQqxV/l8haATSKYaKu1YOB91a6N0LBnzx6nJsBkt+6H/y050rf0q79vI5iYaqLY9OGPhMkPLULJkZpp06b1E4pMY8a12W9fEHtTNtnkjakP+bwawUS/albqYMii+2MfG9znbTWmv9IHjS2vl9W1QbyvCg7yRdejCHpLTm/udVfsMdki95tqotj00T/3ogUTvdPBe2xJ+rAVTOLa3D/3el/LHPWaY5sjOSY/Tv6c6T+ejbih20cJJnHfkhOVayauJn9NPmlxyc9d2tXrSI7snhARxFuvRHaTXHTR29Wll15eSR2pYTJt2rl9vhe2w8Sbb7Kw97/5xZ+PNvfY/Fwz3VOrcUx22Hyelq0IJja0uQcCEEhCAMEkCTXaQAAC1gRMC18tSHjfQiNbmuUstLxqePr06e5YWkiRf0stDqlp0rsI7C3KGlVfQ/cjwkCQYCK1N6QPffSn/6Jrrfug7bdH3hhw1llnVV6DHCY8ePv37qCZMWOGWxh1y5YtThHEef38kbPk8qplucJ2UYRx8foQxMjbp7Zb/GtqaupXw8Rkc5hgI98PY1+LGia6yGSvr33rcOgFX1ShT1k0XnzxoNDjHCaBIWxRKYtVudrbhxvnkV54esUV8Wvdum4n9wY6uTfI7SPMFtmdIoKPvMpVL4J10VmpdbFly/FKAU5vXQsn9dy6H0HstNFevl6OfXOvt3Ctt26Kt09tt/jnpF6/GiYmm6MEMc1M7okSTGyKvprqu8gYYeNpG72xCAp8GE/vrg29S+e224Y6r3EdErprRvcflmsmrjb+hs2rMA5ZFX194ol/co6KTFKnTwiuBaRZSA2TL3zhC/0Ek2pqmBgnMDfUhIDs8JE6K++++F3sMKkJcQaBQGMRQDBprHjjLQRqTiDO0Qq9iNdvV2lvb399MdhbTNV/iYhgekuOLNpFsFi+fLnau3dvb0E+Z5eFXHqciRMnOq9D/HLlqE7QWFKQ9ic/+Ylb+E4u2QEj/+m+/MdWxLaw/rUAIf34d654/RERSIrY6ssvmpiOyuh20qeIOyJOtba2unVh5IiS8BUBSfcjX4u44n9LjvQTZnOQ33rcKPZZCyZBRw78uxqiJoP3LTje+2Sh2to62ClO/Eqf5mH3n4zdScFGFqvNzQMqYodpUu7cedzJvWPuK4Z7c2+w89+QSu0Tv69ii35ry8SJA5zcbqosrPVCuTf3wt+SIwKHFIUNsl++Z3OkQ+7T4o7slhFuq1d3u687bm9vdnJvcKUf+VrXd5k1q69IFWZzkN8nc++AM+9HOvO+y5n3PX3eXuTnLXwlnv5dMF7fbfwIGy8sFl47bHjqHSNa8DLlTe+8Dc81Uy6IKBcUN4mT9/IXyw3j4Ofst98krof5K8dEvvnNe9T8v22NRCJvyRHBRI7g6CvojThSE+W8887vJ6yY+reJB/dkQ0Bqnbz9wnc6R6LOdOuqyBEmXdg3mxHpFQIQaCQCCCaNFG18hUAdCCR9CK6DqQ07pOlITz3A5CFvvEcavAyidivYsJIjIEuWDIssRGrTTxnuMR3tqJWP8kYkuWQnTpmuPOWaMD54UMQrZytRwJV0zku9jO+vW+8KIVG7TC6b8wklBU/fe8kHK6NLbRIRpT/4wZPfk7e0yTFM7/fkvuV3nywWW6YcKbovUkT26aefdXajvlOdcYZTI8apXyIXgknRI4v9EMgPAQST/MQCSyBQSgJJH4JLCSOnTiGYBAdGjiXcc88w5+0WAys3yF/JZZdE2KIvLMQLF3Y6uz6Ou/099dSxPrVQcpoWNTErL4KJ7CBpbe2I3IlSEyApDJLHXNO7bKKK7yb9XSHFUeV16N/+9rfVe9/752rS5IkpUKSLIhAQseSJJ55Ul19+hVt0d8iQZgSTIgQOGyFQMAIIJgULGOZCoGgEkj4EF83PotobdaSmnj5VmzdhRxzq6RNjQwACJwn46wolnfMimMglookcHTx69Ii728BU04RYFJeA1Cz50Y9/6By9GeHGelhzU6V2iXjF7pLixhbLIZBHAggmeYwKNkGgRASSPgSXCAGuJCBA3iSARhMIFJhANXNeRJPOrgOqyylW/MILL6j/+q/n1O/+3x7VfaTAQDA9lMDYsWPV1KlT1YgRIyo7S4Y6J72oXULSQAACWRBAMMmCKn1CAAIVAtU8BIOxcQmQN40bezxvTALVznnvThMheORIhyOidDcmzAbwumnoYNdLjuE0QLBxEQJ1JoBgUucAMDwEyk6g2ofgsvPBv2AC5A2ZAYHGIpDGnNeiiZDTO04ai2LjeKt3lGiPOYbTOLHHUwjUmgCCSa2JMx4EGoxAGg/BDYYMdx0C5A1pAIHGIpDmnPcKJ41FsfG8RShpvJjjMQRqTQDBpNbEGQ8CDUYgzYfgBkPX0O6SNw0dfpxvQALM+QYMOi5DAAIQKAABBJMCBAkTIVBkAjwEFzl69bOdvKkfe0aGQD0IMOfrQZ0xIQABCEDARADBxESIzyEAgaoI8BBcFb6GbVxt3gS9Vli/xjTqs2qAR73KeM2aZjVr1iA1atSAaoaoedv9+0+o1au71U03Oa8fef3yvw42K6N27jyuli/vUvfe263uv3+YmjdvSFZDZdLvsmVdqrV1sBo3bmAm/Zet02rnfNl44A8EIAABCOSDAIJJPuKAFRAoLQEegksb2kwdSyNvDh3qUS0tB107/Yt8LW4cPNgSS8R48smjasaMQaG+B425bdsxdcEFr6rZswep9vbhmXJLs3MRS6699jW1ePFQNW3aG5RmlpZgEsXSy1H7JKLT3Lm9b8YowiVxX7iwyxGcmmPlWBF8y8LGNOZ8FnbRJwQgAAEINDYBBJPGjj/eQyBzAjwEZ464lAOklTdhi/wki39ZxLe2dhhFj6C+k4xX78AuXNjpCE4D1IIFQ11T0vTBxHLt2t7XwYpAsnnzMXXRRa+6X6cl1tSKrewykUszrNW4RRwnrTlfRN+xGQIQgAAE8ksAwSS/scEyCJSCAA/BpQhjzZ1IK2/SFExEQLjjji7jor0MgoneFbNjx0g1deopqQsmJpayu8V7lEWYFm2HjkAL4ljzyVSQAdOa8wVxFzMhAAEIQKAgBBBMChIozIRAUQnwEFzUyNXX7rTyJo5gIrseNmw4qq65psN13lt3RC/wvVTCdjv4x9SLZmkrbWSctrYjlbog3nG8dVA2bhyuZs483McO6SPITn1Uxdt+375RatGiTjV27EDnWE2Tu3iXIyLr1x+tuBHmw6pVR9R1172mvEeW/H5F+aHFgqDx4rDUhsrYYUdy9uw5oSZPPlTxSbjJsSkvC83dH1/vER/buMThqo8WFbEGS61/AqQ152ttN+NBAAIQgEC5CSCYlDu+eAeBuhPgIbjuISikAWnlTVQhVi1gaEBz5hx2xYStW0e43/LXHbE9khI0plcUmT+/wy1kKmLErl3HQ8fZvXuUOnDgRL/Pbe2U3SGdnT3q0UePuoKJbifigT7mEiaYaBu9n/v9N/kRNZ4tS4mDFkREqAgroOoXpaSd7FIRwWjlymY3niZuJn+0zXG5Srvrrx9csaOQE7IGRqc152tgKkNAAAIQgEADEUAwaaBg4yoE6kGAh+B6UC/+mGnlTZwdJv57TV+HUY4jBsiifvz43t0R/rf4pPW1tlMLAkuXNjnFXIdEFiKNe6woyI+o8eIwknomzY7mMXt2dMHX9eu7HVGko7ITRdqde+5At2CtXHHiaRMXW65xfC3+zE3uQVpzPrkFtIQABCAAAQj0J4BgQlZAAAKZEuAhOFO8pe08Km8GDOj7at6enp5QDnkVTGQxL0d/ZOeJPgIUVyDxOx3WXt8nIsCKFUfcOixSD6StbVjojg1bwSTKj6jxbEUE2V0ix4Nkh4zNpXeRyO6cu+46ubvEK5iEcZPvx4mLLVdbX238K/M9/K4oc3TxDQIQgEBxCSCYFDd2WA6BQhDgIbgQYcqdkWnlTR4FE70TQo7+BL2u17QTwnvUJShwpgW6FgWiiqjaHMkx+aFtCxrPZKO0lfofX/zia2rJkmGV3TAinsybNyQ0X+VVxVL3Ra5Nm0ao6dN7d5fIZeJm8sdkcxhXjuTY/XhJa87bjcZdEIAABCAAATsCCCZ2nLgLAhBISICH4ITgGrxZGnmjC24KSn+tDr349RY1NdW48NawkFonQa+K9Y7p7dsbzqBxvDbqcWTB3+RsrPDXUtELe13cVOp3bNlyvCIkRIlEWkSQe6IEE5uirzZ+hI1nwzKoOKxfBAmaJmKXXO3tw/t8bOJm409YLoX5SdFX+x9kacx5+9G4EwIQgAAEIGBHAMHEjhN3QQACCQnwEJwQXIM3qzZvggqv+o+seBGHvUVl1qxBld0N+i0zEycOUF/+clO/4yxhBWb9Yo0sotet63aLmba2DlarV3e7x2Ta25vdOh26H/la1+Tw2iF268W//Nv79hi/Df6irVKwdPnyLrV3b49zzGVopb6HP9127jyuzj77FbcArncXjL5P8zL5ETaeiaUWbPx2hYlQ3vuETXPzAPdNOf4rjJvcFxUXiYM/X/TXwjzMTz/HBp/Wke5XO+dhCwEIQAACEMiCAIJJFlTpEwIQqBDgIZhkSEKgkfPGdPQjCc8kbZYt63KbBe2kSdJfrdrIcSLvMZ5ajRs0jjA8eFDEKbsaLPW0td5jN/Kcrzd7xocABCAAgXACCCZkBwQgkCkBHoIzxVvazhs5b/IimMiOi9bWjsidKHlJQDm+s23bcXXPPcPUU08dU3PnRr9RpxZ26100UcV1a2FHUcZo5DlflBhhJwQgAIFGJIBg0ohRx2cI1JAAD8E1hF2ioarNm7DjMSVChCsFJOA/nlVAFzIzudo5n5lhdAwBCEAAAg1NAMGkocOP8xDIngAPwdkzLuMI5E0Zo4pPEAgnwJwnOyAAAQhAII8EEEzyGBVsgkCJCPAQXKJg1tAV8qaGsBkKAjkgwJzPQRAwAQIQgAAE+hFAMCEpIACBTAnwEJwp3tJ2Tt6UNrQ4BoFAAsx5EgMCEIAABPJIAMEkj1HBJgiUiAAPwSUKZg1dIW9qCJuhIJADAsz5HAQBEyAAAQhAoB8BBBOSAgIQyJQAD8GZ4i1t5+RNaUOLYxAIJMCcJzEgAAEIQCCPBBBM8hgVbIJAiQjwEFyiYNbQFfKmhrAZCgI5IMCcz0EQMAECEIAABPoRQDAhKSAAgUwJeB+Cr7zyykzHovNyEVi0aJE6//zzFXlTrrjiDQTCCOg5v337diBBAAIQgAAEckEAwSQXYcAICJSXgBZMyushnkEAAhCAQFoERCRFMEmLJv1AAAIQgEC1BBBMqiVIewhAIJKAd4cJqCAQh4AsmmTxxAUBCDQGAT3nEUwaI954CQEIQKAIBBBMihAlbIRAgQlwLr3Awauj6eRNHeEzNATqQIA5XwfoDAkBCEAAAkYCCCZGRNwAAQhUQ4CH4GroNW5b8qZxY4/njUmAOd+YccdrCEAAAnkngGCS9whhHwQKToCH4IIHsE7mkzd1As+wEKgTAeZ8ncAzLAQgAAEIRBJAMCFBIACBTAnwEJwp3tJ2Tt6UNrQ4BoFAAsx5EgMCEIAABPJIAMEkj1HBJgiUiAAPwSUKZg1dIW9qCJuhIJADAsz5HAQBEyAAAQhAoB8BBBOSAgIQyJQAD8GZ4i1t5+RNaUOLYxAIJMCcJzEgAAEIQCCPBBBM8hgVbIJAiQjwEFyiYNbQFfKmhrAZCgI5IMCcz0EQMAECEIAABPoRQDAhKSAAgUwJ8BCcKd7Sdk7elDa0OAaBQALMeRIDAhCAAATySADBJI9RwSYIlIhAVg/B27ZtU48++qi644471PXXX6+uuuoqdeGFF6qWlhbV09PjEly4cKH7/8WLF6dKNKt+g4zcv3+/uvbaa1V7e3uqPkhnAwYMqPSpmVUzSJpcqs2bAQMORLqyZk2zmjVrkBo16iSDanwPa+u1o6dn9Ot52fl6XjZlMSR9QqCQBKqd84V0GqMhAAEIQCD3BBBMch8iDIRAsQlk8RC8du1adc0116hNmzap6dOnu4A2b96sLrroIvffUYLJk08+qWbMmBELqr9NmsKAyZAgX01t4nyuRZOyCSbC4NChHkdAO/h6TvSKFXJt23ZMXXDBq2r27EGOEDU8Dq5E92rRBMEkET4aNQiBLH5XNAg63IQABCAAgQwJIJhkCJeuIQABpdJ+CJadJRdccIFas2aNmjt3bh/EImzMnDmzIpj4+R86dEi1trbG2q2RpE2acRdxRu+iWblyZZpdu32lKZikaVxaeeMXK7SNYd9P04d6jJWF/fQJgVoQSGvO18JWxoAABCAAgcYhgGDSOLHGUwjUhUDaD8GrVq1S1113ndq9e7eaNGlSH59E3PAeyfE7rMWHOLspkrRJC7SIQ52dnWr79u2uz1u3blXTpk1Lq/uGF0zqtcMk1QDSGQRKQiDt3xUlwYIbEIAABCBQZwIIJnUOAMNDoOwE0n4InjNnjlq/fn3oLhLN01+fQwsfXt4inIjI0tbWpm666Sb3I9m5MmvWLKe2xSi3Bors7gi7tPAifWzYsME9JuTvw2uHCB7Sp9hvI37IvWKX9D958mS1dOlStWDBgoo5Nn1H+Scd6T5EgJIx9LVx40b36JKfo4g42gd9r3AIqocSdq+0Mx1rSitv/DtJdu48rlav7nbi2uXEYIQjQL3BdUOO77S1HXF499YX8dc4kWM8Cxd2ObE7WmGkj9hI2w0bjjrx76i0nTt3sCdOvfVU5H5/TRPv12KPHsNvW1T/UbaV/ecL/pWHQFpzvjxE8AQCEIAABPJAAMEkD1HABgiUmEDaD8FxjpD47w1qO3/+fHXvvfeqgwcPql27drnHfWbPnl05thPUxv89LeKICCJXWB9aJJH23jGCwi/FXh9//HE1b94892Mt3vh31mhbwvqO458+7tS7uO8tnCt2LFq0SOnjQF7BSteN0feGcZHP/ffWWjDxM25vb3ZicFLUmD+/w8mDbicPWpw8ON6vxsmcOYddsUREj82bjzn1cl51/y2X/kxEjt74962P4hdtwr7WIol87t39Yuo/yrYS/2jBtZIRSPt3Rcnw4A4EIAABCNSJAIJJncAzLAQahUDaD8FpCybeOIg4MH78ePdbYSKAfGYSYuJ+HpQLUuz13HPPrRzBCavdYhorrn+y+0VEEV0jxm+HFmBkt4u8vUd24ujLb0vUvab8TytvgmqVrF3b7e4G2bRphFM0uHeHSV9OJ5w8OPR6HvSKIlpQWbq0yfF7SJ+369gKIlpgSfv+KNtMnPkcAnkhkNacz4s/2AEBCEAAAuUggGBSjjjiBQRySyDth2Bdw2THjh1q6tSpkX7bign6TTQiEuhjNfUWTPROjiAHZTeMFipsfIzrnx5bdrPcddddld0lYouISitWrHCPKskuGTnONG7cONdMvy1R95oSNipvvMd/pJ+omjRRRV/9NUy0kCLHcfTxGi1y7N9/wvH7iHuUR9q1tQ1z/B74ut/BrzBOWyDxM7OxzcSZzyGQFwJp/67Ii1/YAQEIQAACxSaAYFLs+GE9BHJPIO2H4D179ri1NoLekiMwRBzQb8+xERP0jgrvkRbvItzmSI5pHNPn/iDK8ZWXXnrJFSS8l3/3R5BI4R8riX/6bUPSv/fVzV5btAhjOr6kYyJClOkYkrf/tPLG9i0569d3OztrOip1TcLaaVEl6MiMFjD88ax2R4n3yE3UhA+yLfc/IDAQAq8TSGvOAxQCEIAABCCQJgEEkzRp0hcEINCPQBYPwXqx7l3MS3HTdevWqbPOOsstVholJsjuFBESpIBqUP2RIMHE2yZpDZOoXSsanAhCn/70p9U999wT+hYguddW4LH1z79LQ9rJ1d7e3iem4rvm7q/FEiQMhd1bixomUoy1peWga7/UJhk1aoD7bymS6q8zElQnpDcPeo/kiOihj/D4a4xosWXjxuFO7g1y+9+y5bhTf2ZIpa2/rzhf2/QfZhs/kiBQFAJZ/K4oiu/YCQEIQAAC+SWAYJLf2GAZBEpBIKuH4J07d6qf/OQn7ut25br++uvd//Rrd4OObei3tkycOFGJXXKURAstIlS0trY6b1BZ7R43EaFAdkT42+gaJzo4+k07Nm/J6V0kB79RRj7Tu2d03/pNNUGfBSVHUN9R/mlRxOuL/rcISs3NzRXxSX9fuIp4tHz5crV37161ePFil3kQ77B7pa+sBRPv22eCWPnfgiPiyrp13U4MTjh5MLjyJh1dHFb627FjpON3l+N3j+P30MobdqR/LWrIv6Vv/ZYckx1+24LepBPVv3xmsq0UP0hwovQEsvpdUXpwOAgBCEAAApkSQDDJFC+dQwACPAQXMwekYOuSJUv6FHWtpSfkTS1pMxYE6k+AOV//GGABBCAAAQj0J4BgQlZAAAKZEuAhOFO8qXYuuz5kR40cB3rqqacqtWBSHcSyM/LGEhS3QaAkBJjzJQkkbkAAAhAoGQEEk5IFFHcgkDcCPATnLSLh9ug3EMkrg6W+Sz2vavMm7lGYevqa1dhhRWizGo9+IVANgWrnfDVj0xYCEIAABCAQRgDBhNyAAAQyJcBDcKZ4S9s5eVPa0OIYBAIJMOdJDAhAAAIQyCMBBJM8RgWbIFAiAjwElyiYNXSFvKkhbIaCQA4IMOdzEARMgAAEIACBfgQQTEgKCEAgUwI8BGeKt7SdkzelDS2OQSCQAHOexIAABCAAgTwSQDDJY1SwCQIlIsBDcImCWUNXyJsawmYoCOSAAHM+B0HABAhAAAIQ6EcAwYSkgAAEMiXAQ3CmeEvbOXlT2tDiGAQCCTDnSQwIQAACEMgjAQSTPEYFmyBQIgI8BJcomDV0hbypIWyGgkAOCDDncxAETIAABCAAgX4EEExICghAIFMCPARnire0nVebN6bXCq9Z06xmzRqkRo0aUEiGXv9sXh9s4iEQbPopJCyMLgSBaud8IZzESAhAAAIQKBwBBJPChQyDIVAsAjwEFyteebE2jbw5dKhHtbQcdF3yigHbth1TF1zwqpo9e5Bqbx+eF5dj26FFEFuhI4zHk08eVTNnHs5cMJFxZswYFNtPGjQGgTTmfGOQwksIQAACEKglAQSTWtJmLAg0IAEeghsw6Cm4nFbehIkKccWGFFxKvYskPkTxsBVekjgiYk1ra0ehBaokftPGnkBac95+RO6EAAQgAAEImAkgmJgZcQcEIFAFAR6Cq4DXwE3TyhsEk75J5OchX2cplOjRFy7sVHfc0VWTsRp42hTa9bTmfKEhYDwEIAABCOSOAIJJ7kKCQRAoFwEegssVz1p5k1beBAkmYUdyZBfEhg1H1TXXdLhuSp2TuXMHV1yWdgsXdqn1649WvqfFBlNb+byt7Yi66abOSt+6hoq3vsi+faPUokWdauzYgWrx4ib33lWrjqjrrnvNPUI0b95g5/+9Nul2W7eOcO2Sa/HioWratDeEhsnLY+fO4+rss1+piBhRdgT5F2S/tkUYyb/FFi2WeI0SblE8a5VnjJMfAmnN+fx4hCUQgAAEIFAGAggmZYgiPkAgxwR4CM5xcHJsWlp5E1bsNKjo65w5h10xRBb6cvnrnOjPZbG/efMxddFFr1bEBlPb+fM71L33dquDB1vUrl3H+/Wt7dyxY6Tq7OxRjz561BVMtFiye/coV2BYtaq7cqzFK5iIMCFfm+qyBPHw7jAJs8Pkn8mWIOEqimeOUxPTMiKQ1pzPyDy6hQAEIACBBiWAYNKggcdtCNSKAA/BtSJdrnHSyhv/Ql0LFyJATJo0sA+0oOMqcoMWFHTbpUub1LXXDunzhh1TW+9A+/efUOPHH3K/pfsOOzrkFRX8EY4zpm4btcNE7rE9wmQa2/S5jBXFs1zZjDc2BNKa8zZjcQ8EIAABCEDAlgCCiS0p7oMABBIR4CE4EbaGbxSVNwMG9H0VcE9PTygv/8JdH8e57bahlSMvfjHB35kWNUToWLHiiFuLQ3ZytLUNU+PG9YouYTtZvLs31q7tdo/7yO4WfezHJJhEFXa1ESVsRJagHSb+uiamseJ+LnZF8Wz4CdCAAPhd0YBBx2UIQAACBSCAYFKAIGEiBIpMgIfgIkevfranlTdBgsOyZV1uLZFNm0ao6dNP1vuI2s3hJaGFD+/xF1Pb9eu71Zw5HZW6HiaBQY8n/U6bdko/cccr0phEF6/tUQJMUJ9+MSlsLJM/UeMG8axf5jFyvQikNefrZT/jQgACEIBAOQkgmJQzrngFgdwQ4CE4N6EolCFp5I0UKm1pOej6LbVDRo3q3ZmyZ88JNXnyoX67RLSosXHjcDVjxiC3ZsiWLcedQqtD3Hay6Ncii79eiKltUA0Q6dMkdoiY8Mgj3UqOAQ0dOkD98IdH+9hj04cOfBgPG0HFtoaJSVCRGi1SJ2bBgqGRPAuVrBibCoE05nwqhtAJBCAAAQhAwEMAwYR0gAAEMiXAQ3CmeEvbebV5Yzoio3eZaIB6oa+FD/m+/y050qcs+Jcv71J79/b0eyNNVFsRK9at63bFmtbWwWr16m73aE97e7O788R7+Y/DaFtFNJG2cgzI75+08X4v7EiNP2GCjuP4mcjXtm/J0QKO3xb9RpyJEweoL3+5qeJDFM/SJjeOBRKods6DFQIQgAAEIJAFAQSTLKjSJwQgUCHAQzDJkIQAeZOEGm0gUFwCzPnixg7LIQABCJSZAIJJmaOLbxDIAQEegnMQhAKaQN4UMGiYDIEqCDDnq4BHUwhAAAIQPO7GOgAAF2FJREFUyIwAgklmaOkYAhAQAjwEkwdJCFSbN2FHcpLYQpvaEvAfJ6rt6IxWLwLVzvl62c24EIAABCBQbgIIJuWOL95BoO4EeAiuewgKaQB5U8iwYTQEEhNgzidGR0MIQAACEMiQAIJJhnDpGgIQYIcJOZCMAIunZNxoBYGiEmDOFzVy2A0BCECg3AQQTModX7yDQN0J8BBc9xAU0gDyppBhw2gIJCbAnE+MjoYQgAAEIJAhAQSTDOHSNQQgwA4TciAZARZPybjRCgJFJcCcL2rksBsCEIBAuQkgmJQ7vngHgboT4CG47iEopAHkTSHDhtEQSEyAOZ8YHQ0hAAEIQCBDAggmGcKlawhAgB0m5EAyAiyeknGjFQSKSoA5X9TIYTcEIACBchNAMCl3fPEOAnUn4H0IvvLKK+tuDwYUh8CiRYvU+eefr8ib4sQMSyFQDQE957dv315NN7SFAAQgAAEIpEYAwSQ1lHQEAQgEEdCCCXQgAAEIQAACJgIikiKYmCjxOQQgAAEI1IoAgkmtSDMOBBqUgAgmjz76aIN6j9sQgAAEIBCXAIJJXGLcDwEIQAACWRFAMMmKLP1CAAIQgAAEIAABCEAAAhCAAAQgUFgCCCaFDR2GQwACEIAABCAAAQhAAAIQgAAEIJAVAQSTrMjSLwQgAAEIQAACEIAABCAAAQhAAAKFJYBgUtjQYTgEIAABCEAAAhCAAAQgAAEIQAACWRFAMMmKLP1CAAIQgAAEIAABCEAAAhCAAAQgUFgCCCaFDR2GQwACEIAABCAAAQhAAAIQgAAEIJAVAQSTrMjSLwQgAAEIQAACEIAABCAAAQhAAAKFJYBgUtjQYTgEIAABCEAAAhCAAAQgAAEIQAACWRFAMMmKLP1CAAIQgAAEIAABCEAAAhCAAAQgUFgCCCaFDR2GQwACEIAABCAAAQhAAAIQgAAEIJAVAQSTrMjSLwQgAAEIQAACEIAABCAAAQhAAAKFJYBgUtjQYTgEIAABCEAAAhCAAAQgAAEIQAACWRFAMMmKLP1CAAIQgEDNCdx///01H7OaAa+++i/VkCEj3S6GDh1aTVe0LRGBouWxF/3lV8xRI4a3kNMlykdcgQAEINDIBBBMGjn6+A4BCECgZARkoXnpRy4uhFdP/J+fqndf/C51xoSxrmiCYFKIsNXEyCLlsReIzumxY8e4ogk5XZN0YRAIQAACEMiQAIJJhnDpGgIQgAAEakugSAtNWVxeeOGFasKECWrMmDEsLmubKrkerUh57BdMyOlcpxbGQQACEIBATAIIJjGBcTsEIAABCOSXQJEWmiKYnHfeeerMMyeo8ePPQDDJb1rV3LIi5bFfMJGcfuOkiWrcaaeT0zXPHAaEAAQgAIG0CSCYpE2U/iAAAQhAoG4EirTQRDCpW5rkfuAi5TGCSe7TCQMhAAEIQKAKAggmVcCjKQQgAAEI5ItAkoXmb3+zW506cZwaOaTJ2plXjnSqPTt3qXHjx6px404LbafvmzR1Sr/+EUyscTfcjUny2ARp27Ydatq0s023VfW5zml2mFSFkcYQgAAEIJAjAggmOQoGpkAAAhCAQHUE/AvNX25/Tt16651q7jVXqGuc/9as+YF69lc71OI7blb797+kFt62RDU1DVH79r2s5lz2IXX+W8917/dej7c/rC6b8wl15523qreef6760Y/+Xd29fKX60z89z+njZdX2wDfUww9/T611+taX3Hu44zX19bvvU29+85vcb3/lri+p48ePVu5BMKku1mVu7c3j2279itq+/dmKu5LLcv3ql8+rO+68xf235Oftixeq7697rN+9b3rTZDcPzzprivrtb/eoz3x2npo+/UJ3LuicHT9+vLr55s+qN/3J5EpfWly54XO3qNdeO6LuX7WsYoMezy/AIJiUOSvxDQIQgEBjEkAwacy44zUEIACBUhIIE0ymTp2qVq68W61qa3MFk2996z5HGHFEjcOH1X333aeee/5Z1fqJv1KrH35InXbacHXrLXe6BVmvu+46l9Pb3/52976hQ3vUJz95vVq67Cvqkvd8QHV1dakjzm6TVW0r3X7/8R8frHD91Kc+6SxS/8QZZ5F7n1x/+OMuBJNSZl66TvnzeNdv/6A+97nPqZ///OfuQCtW3K2efvppJ6fvd3NKBAzJz8lTTlM7nv9dn3svvfRSddlll7m5/Mgjj6jvfve76sGHVqrvfOdhV3T59rcfUgsWLHD7vfmWz6kPffCKSl+/+91uddutS9TIkSPVlxYtdP4/0L3PO96RI6/1y2l2mKSbD/QGAQhAAAL1I4BgUj/2jAwBCEAAAikTCBNMZs36kLrkkveoZ7b+R0Uw+cAHPuCIGV9U73nPDHfRKX9Jv/zyK9WMmX+ubrn5duev8H+hrr76L52dIn+sLBB37Nih/umfHlXf//4P1Mt/2OOIJb2LRb1zRYQYLYp8bdkqZ1H7C3XHHf+gprzp9H6essMk5eCXqDt/Hstxmi8tXOwKJntfeN7NNxE7ggSTLVueqdz7s5/9UN1ww61q48Z/c+m84OR561XzXGHwiSf+d6UPEWPkaNmtt96m3vWud1UEkzWP/EAdOPhH1TxslNv+k399lZvzCCYlSjZcgQAEIACBSAIIJiQIBCAAAQiUhkCYYCILxPudv8BPmfJGtW3bdneHiXdhKIvAhbfdVRFJbrzx7wMFk5/+341q+3/+ym3v3S3iPd4gMOUYj9Qv+V+L71b/6dz//ve/V336M/+9D2cEk9KkXeqOpCWY/POGxyviye/3/do9EqbFjh//+MeO8LLGtV2O5HznwQccYaRJXXzxzIpgMv/6G9TfODulThn4BvWNb3zLEQofcQSUFxFMUo84HUIAAhCAQF4JIJjkNTLYBQEIQAACsQmECSbyl/mrrrpCnXPOW9Tevb9zBQ/ZYXL74tvUW996jvtXc9lhctlfXqpmf2S2ChNMZIdJe/vjznGGB/sJJv4jObITQK7/2PKss8vkK+rBB+9VLaOHV3xCMIkd3oZpkJZgoneY/PSnG12hQ0Q8vcPkn5/YoH75y23qm99coT784cvUsmXL1MQzW9RHLr26z/EzOZr2xz++5NY/EeFRjuWww6RhUhFHIQABCDQ8AQSThk8BAEAAAhAoD4EoweTh7z6gHmhbraQIpq5hIp5L3Ybnn3vOPbrw2GPrVEvL8FDBRNcw+frXv+4cszm1Ai7oSI4sTuXNO95FqtRH0cd4EEzKk3dpe2ISTDZu/Kn63trHnXx9zKm/8x9q3rU3OkJeuxo85JjyHskR0e66eQvUxz/+cfeo2ffXrVf/8i//5hzHecIVSEQwkWM9ciRH6vzIkRtdw+QXv/iF2rTpZ+rTn/6cW4PnnnvucWv5eO+RminUMEk7+vQHAQhAAAJ5IoBgkqdoYAsEIAABCFRFIEowee63z6i//dSNzsLwbCWChyw05S05w4cPVy+88KK6/IqPqBtv+LySowthNUxkgSgLTu9bcu67f1mfN46IA/KWnH/915+pAwdedt+kM3Hime5f7b11TxBMqgp1qRubBBMR4W6/5X+6DF555RVn59Q5rgAiufv007/sU+9k8+ZfqBXfWOUIhZPUr3+9S33x5gXqw7MucwsX6zoo677/kCvAyJEbfSRnyZI71ew5H1IfveqvnDo++9UPHvsX5w1RP1IPPHCve4++9Buo5GveklPqtMQ5CEAAAg1JAMGkIcOO0xCAAATKScC/0BQvhwwZpsaeOsktlinXxDPOcf9iLjVITjllkCNqHFFnTJigRo0arQ4d2u8WeZXr1DFTnL+ev1L5Wtp5BY/fv9ihxo4drSZP/hO37+HNY5w+xlXAyr07nv+NOvPMSe49ekx9A4JJOXMwDa9s8rhXLDmhmpuHqUlvnOK8+veQe+wmKOdlDuze9ZI677zznDc9Da3k8fDm8c78aHLnwjCnsOvolgluLutcH948TnV2HXD7lkvuaRo62r1f7tHXoUMHnHmyD8EkjeDTBwQgAAEI5IoAgkmuwoExEIAABCBQDYGghaZNf7KgPHbsqFsUM85l0y7sHgSTOKQb6944eWyTg5qe3Os9QpM2VXaYpE2U/iAAAQhAoN4EEEzqHQHGhwAEIACB1AjEWWimNmjCjhBMEoJrgGZFymNvOBBMGiA5cRECEIBAgxFAMGmwgOMuBCAAgTITKNJCE8GkzJlYnW9FymMEk+piTWsIQAACEMg3AQSTfMcH6yAAAQhAIAaBIi00EUxiBLbBbi1SHiOYNFhy4i4EIACBBiOAYNJgAcddCEAAAmUmIAvNIl0XXnihmuAUnB0zZoxbjJMLAkKgaHnsjRo5TQ5DAAIQgECZCCCYlCma+AIBCECgwQnIW25eePFl9VpHp/tWmjxfIpAMa25y3tAz1nlTyUgEkzwHq8a2vfTy79XLL/+xEHnsRaNzeuzYMWrE8BZyusZ5w3AQgAAEIJA+AQST9JnSIwQgAAEI1ImAiCTyKuCOjmPq6NF8CyaDBvXuKJHdJXKxw6ROSZPDYSWPXz18UB3tPqGOHe/OoYXBJr3hlMFq0OCBrlhCThcmbBgKAQhAAAIRBBBMSA8IQAACECgNgbzvKgkDjVhSmhRMxZGi5rHXeXI6lVSgEwhAAAIQqDMBBJM6B4DhIQABCEAAAhCAAAQgAAEIQAACEMgfAQST/MUEiyAAAQhAAAIQgAAEIAABCEAAAhCoMwEEkzoHgOEhAAEIQAACEIAABCAAAQhAAAIQyB8BBJP8xQSLIAABCEAAAhCAAAQgAAEIQAACEKgzAQSTOgeA4SEAAQhAAAIQgAAEIAABCEAAAhDIHwEEk/zFBIsgAAEIQAACEIAABCAAAQhAAAIQqDMBBJM6B4DhIQABCKRNYMCAAcYue3p6lNwn/6/m8o7l7yvIjiTjpWFnHB/9dmuba21HHJu99xbFTm1zrewNG8d2viSNh79dWvPCxp44bLVdUXM0ar4H+Wma7yb7TOOZPo9iH2abLYeg9mE/O2xixT0QgAAEIJBPAggm+YwLVkEAAhBITMC/CAn6WnduWtDYGhG18DEtimzHqMV9YexsFlG1sM80RlHs9Iol8u+08jCMTxQXm/mShX1ZzoskQoJJGLS113ZsU66a4iKx9t5jsi+N/qJ8CxrfZJNpPvM5BCAAAQjUnwCCSf1jgAUQgAAEUiVgWhjoz9N8mI+zIDU5m6ZdprH8n5dB+KmWX7Xt02Tu7atau8La286XuH6Z7q/WH1P/fkEhSkwK2h3m/V4SW23mks09YTkQV6Aw3W/6PEkuJuFmE1fugQAEIACB2hFAMKkda0aCAAQgUBcCtgvFaoyLEmHiLhri3l+N3Qgm/enVmr/teLb3xREGgu6tdhzbfKzFODZj2AgFNv0kmUtx+/Xeb2O3KRZJ+7Ox2+Yek318DgEIQAAC9SeAYFL/GGABBCAAgUwJmAQT+VyuqBokpiMJUQuPqPH942pbNJCgWivee+LYHNVOxjON7ffD1J+/T+2L3zfv10FtvMlhO6Z/d4B/DP21v78gBkHje49veGPoFc6Ccso/rm18w+wy8fDmtu0CNmwh7vczKndN80XH2TZ/bbn6f5DY+GwSHkxjm36+RNkUNKdMNVSijg7Z+OvP5yT9mcYxfZ7pD3w6hwAEIACBVAkgmKSKk84gAAEI5I+ArWCRRPTwLoDDtvDbLsiC+vKLOVELLNvPohYzfgZBYkDQYte2T1PbLHywiUtU7E2LcP+COoxZlvG14Rol4IQtoqO+X818Mdnr/TxIFLJdkNvcZzM/TTEN+qln6jeIQdRPT1N//p8Vpp/ENmJNXDFI+6THthHOTHbyOQQgAAEI1JcAgkl9+TM6BCAAgcwJ2D70B4kFXuNs//LrXwjFXZjYigZBC3n/90yFLIP6sBUYwsaK02fUotEkFoUlThKBLEoYiOOPzaLWVC9Dj2fy3ysk+BeoJjviLsyD4lTNfImKu3fRHZa/NkKIaQwv56iYJGUZd94niYmfVTVc4vhZzTiZ/8BnAAhAAAIQSJUAgkmqOOkMAhCAQP4IJBVM4vx1NGqxEXfhVI1gYhJ1JDqme2wFkyR8vLsxgo6jmBaANn9FD+Kn/Y76LGoBHSWo+IWDahffXh+j+o5atMZZ/JoEoTAuJr9NPwnCbAyKlc0cChrPZmFvYmX6PMzPsFwLuj/OnLQdL+59cfy04WorWJnyhM8hAAEIQKC+BBBM6suf0SEAAQhkTqBegol/8R+1ILddGMddJMddRNqKNbYLJr/PJsHEdmFsyyFJfybfbBkFxdu0KI3Tty0DWyHIdF8c22wmtSk2tnMiaixTLMMW9SYxKGm/fltN/Zg+9/Znc29aOWMzFoKJzSzgHghAAAL5J4Bgkv8YYSEEIACBqgikIZiYFgjVLETCFo5+cSFoAWK7qDQtAMMWy2HtTIvdoIWhfC+sWGqYuOBvY3PEKMpmm/6CuIctTOVefXmL2toW0gxqb1NQNqxYbNTuIK+dSUQGP1e/32FjR7Ez2VuLIzn+eRVX1ApjafqZYRIUTHZ454w3r+PYk1QEq9a3qn6g0xgCEIAABGpKAMGkprgZDAIQgEDtCHgXo/7FYthCN2hRH7UYiRojSATwLx6D+tZ9ehfgtnb5/fIvquL6EhQt/4LeZrEWtDgMWxB6Y2Vi4bfPFFeb/rz3RC0+td9BAo2pD78dYUyD7PWLDP7cDssx0yLXNpeD/NbxjbLFdE9U7IJywpR3YXPBJqZB94TF1CaPo8Y0iUb+tibR0eRfWH/+nxVhx4RsfsaYYhNmI9+HAAQgAIH8EUAwyV9MsAgCEIAABCBQSAImUaKQTmE0BCAAAQhAAAINSwDBpGFDj+MQgAAEIACBdAkgmKTLk94gAAEIQAACEKgvAQST+vJndAhAAAIQgEApCMQ9AlIKp3ECAhCAAAQgAIFSE0AwKXV4cQ4CEIAABCAAAQhAAAIQgAAEIACBJAQQTJJQow0EIAABCEAAAhCAAAQgAAEIQAACpSaAYFLq8OIcBCAAAQhAAAIQgAAEIAABCEAAAkkIIJgkoUYbCEAAAhCAAAQgAAEIQAACEIAABEpNAMGk1OHFOQhAAAIQgAAEIAABCEAAAhCAAASSEEAwSUKNNhCAAAQgAAEIQAACEIAABCAAAQiUmgCCSanDi3MQgAAEIAABCEAAAhCAAAQgAAEIJCGAYJKEGm0gAAEIQAACEIAABCAAAQhAAAIQKDUBBJNShxfnIAABCEAAAhCAAAQgAAEIQAACEEhCAMEkCTXaQAACEIAABCAAAQhAAAIQgAAEIFBqAggmpQ4vzkEAAhCAAAQgAAEIQAACEIAABCCQhACCSRJqtIEABCAAAQhAAAIQgAAEIAABCECg1AQQTEodXpyDAAQgAAEIQAACEIAABCAAAQhAIAkBBJMk1GgDAQhAAAIQgAAEIAABCEAAAhCAQKkJIJiUOrw4BwEIQAACEIAABCAAAQhAAAIQgEASAggmSajRBgIQgAAEIAABCEAAAhCAAAQgAIFSE0AwKXV4cQ4CEIAABCAAAQhAAAIQgAAEIACBJAQQTJJQow0EIAABCEAAAhCAAAQgAAEIQAACpSaAYFLq8OIcBCAAAQhAAAIQgAAEIAABCEAAAkkIIJgkoUYbCEAAAhCAAAQgAAEIQAACEIAABEpNIBeCyapVq0oNGecgAAEIQAACEIAABCAAAQhAAAIQqI7AvHnzqusgZuvcCCZXXnllTNO5HQIQgAAEIAABCEAAAhCAAAQgAIFGITB69OiaupoLwaSmHjMYBCAAAQhAAAIQgAAEIAABCEAAAhAwEEAwIUUgAAEIQAACEIAABCAAAQhAAAIQgICPAIIJKQEBCEAAAhCAAAQgAAEIQAACEIAABBBMyAEIQAACEIAABCAAAQhAAAIQgAAEIBBNgB0mZAgEIAABCEAAAhCAAAQgAAEIQAACEPARQDAhJSAAAQhAAAIQgAAEIAABCEAAAhCAgI/A/wc/ndPgwtxRowAAAABJRU5ErkJggg=="/>
          <p:cNvSpPr>
            <a:spLocks noChangeAspect="1" noChangeArrowheads="1"/>
          </p:cNvSpPr>
          <p:nvPr/>
        </p:nvSpPr>
        <p:spPr bwMode="auto">
          <a:xfrm>
            <a:off x="155575" y="-2057400"/>
            <a:ext cx="304800" cy="304800"/>
          </a:xfrm>
          <a:prstGeom prst="rect">
            <a:avLst/>
          </a:prstGeom>
          <a:noFill/>
          <a:ln w="9525">
            <a:noFill/>
            <a:miter lim="800000"/>
            <a:headEnd/>
            <a:tailEnd/>
          </a:ln>
        </p:spPr>
        <p:txBody>
          <a:bodyPr/>
          <a:lstStyle/>
          <a:p>
            <a:endParaRPr lang="zh-CN" altLang="en-US"/>
          </a:p>
        </p:txBody>
      </p:sp>
      <p:pic>
        <p:nvPicPr>
          <p:cNvPr id="3" name="图片 2"/>
          <p:cNvPicPr>
            <a:picLocks noChangeAspect="1"/>
          </p:cNvPicPr>
          <p:nvPr/>
        </p:nvPicPr>
        <p:blipFill>
          <a:blip r:embed="rId2" cstate="print"/>
          <a:stretch>
            <a:fillRect/>
          </a:stretch>
        </p:blipFill>
        <p:spPr>
          <a:xfrm>
            <a:off x="971600" y="847635"/>
            <a:ext cx="7531663" cy="5884763"/>
          </a:xfrm>
          <a:prstGeom prst="rect">
            <a:avLst/>
          </a:prstGeom>
        </p:spPr>
      </p:pic>
      <p:sp>
        <p:nvSpPr>
          <p:cNvPr id="5" name="Rectangle 5"/>
          <p:cNvSpPr txBox="1">
            <a:spLocks noChangeArrowheads="1"/>
          </p:cNvSpPr>
          <p:nvPr/>
        </p:nvSpPr>
        <p:spPr bwMode="auto">
          <a:xfrm>
            <a:off x="971600" y="1700808"/>
            <a:ext cx="7369175" cy="504825"/>
          </a:xfrm>
          <a:prstGeom prst="rect">
            <a:avLst/>
          </a:prstGeom>
          <a:solidFill>
            <a:schemeClr val="accent2"/>
          </a:solidFill>
          <a:ln w="9525">
            <a:noFill/>
            <a:miter lim="800000"/>
            <a:headEnd/>
            <a:tailEnd/>
          </a:ln>
        </p:spPr>
        <p:txBody>
          <a:bodyPr/>
          <a:lstStyle/>
          <a:p>
            <a:pPr algn="ctr"/>
            <a:r>
              <a:rPr lang="en-US" altLang="zh-CN" sz="3200" b="1" dirty="0" smtClean="0">
                <a:solidFill>
                  <a:srgbClr val="C00000"/>
                </a:solidFill>
              </a:rPr>
              <a:t>ESI</a:t>
            </a:r>
            <a:r>
              <a:rPr lang="zh-CN" altLang="en-US" sz="3200" b="1" dirty="0">
                <a:solidFill>
                  <a:srgbClr val="C00000"/>
                </a:solidFill>
              </a:rPr>
              <a:t>主要</a:t>
            </a:r>
            <a:r>
              <a:rPr lang="zh-CN" altLang="en-US" sz="3200" b="1" dirty="0" smtClean="0">
                <a:solidFill>
                  <a:srgbClr val="C00000"/>
                </a:solidFill>
              </a:rPr>
              <a:t>功能</a:t>
            </a:r>
            <a:endParaRPr lang="zh-CN" altLang="en-US" sz="3200" b="1" dirty="0">
              <a:solidFill>
                <a:srgbClr val="C00000"/>
              </a:solidFill>
            </a:endParaRPr>
          </a:p>
        </p:txBody>
      </p:sp>
      <p:sp>
        <p:nvSpPr>
          <p:cNvPr id="2" name="矩形 1"/>
          <p:cNvSpPr/>
          <p:nvPr/>
        </p:nvSpPr>
        <p:spPr>
          <a:xfrm>
            <a:off x="1835697" y="2546948"/>
            <a:ext cx="6667566" cy="507831"/>
          </a:xfrm>
          <a:prstGeom prst="rect">
            <a:avLst/>
          </a:prstGeom>
          <a:solidFill>
            <a:schemeClr val="accent2"/>
          </a:solidFill>
        </p:spPr>
        <p:txBody>
          <a:bodyPr wrap="square">
            <a:spAutoFit/>
          </a:bodyPr>
          <a:lstStyle/>
          <a:p>
            <a:pPr marL="342900" indent="-342900">
              <a:lnSpc>
                <a:spcPct val="150000"/>
              </a:lnSpc>
              <a:spcBef>
                <a:spcPts val="600"/>
              </a:spcBef>
              <a:spcAft>
                <a:spcPts val="600"/>
              </a:spcAft>
              <a:buFont typeface="Arial" charset="0"/>
              <a:buChar char="•"/>
              <a:defRPr/>
            </a:pPr>
            <a:r>
              <a:rPr lang="zh-CN" altLang="en-US" kern="0" dirty="0">
                <a:latin typeface="黑体" pitchFamily="2" charset="-122"/>
                <a:ea typeface="黑体" pitchFamily="2" charset="-122"/>
              </a:rPr>
              <a:t>在某个特定研究领域里，哪个机构产出了高被引的研究成果</a:t>
            </a:r>
            <a:r>
              <a:rPr lang="en-US" altLang="zh-CN" kern="0" dirty="0">
                <a:latin typeface="黑体" pitchFamily="2" charset="-122"/>
                <a:ea typeface="黑体" pitchFamily="2" charset="-122"/>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23</a:t>
            </a:fld>
            <a:endParaRPr lang="zh-CN" altLang="en-US"/>
          </a:p>
        </p:txBody>
      </p:sp>
      <p:pic>
        <p:nvPicPr>
          <p:cNvPr id="6" name="图片 5"/>
          <p:cNvPicPr>
            <a:picLocks noChangeAspect="1"/>
          </p:cNvPicPr>
          <p:nvPr/>
        </p:nvPicPr>
        <p:blipFill>
          <a:blip r:embed="rId2" cstate="print"/>
          <a:stretch>
            <a:fillRect/>
          </a:stretch>
        </p:blipFill>
        <p:spPr>
          <a:xfrm>
            <a:off x="95810" y="0"/>
            <a:ext cx="8172400" cy="6536767"/>
          </a:xfrm>
          <a:prstGeom prst="rect">
            <a:avLst/>
          </a:prstGeom>
        </p:spPr>
      </p:pic>
      <p:sp>
        <p:nvSpPr>
          <p:cNvPr id="7" name="Rectangle 6"/>
          <p:cNvSpPr>
            <a:spLocks noChangeArrowheads="1"/>
          </p:cNvSpPr>
          <p:nvPr/>
        </p:nvSpPr>
        <p:spPr bwMode="gray">
          <a:xfrm>
            <a:off x="54911" y="764704"/>
            <a:ext cx="8146298" cy="288032"/>
          </a:xfrm>
          <a:prstGeom prst="rect">
            <a:avLst/>
          </a:prstGeom>
          <a:noFill/>
          <a:ln w="28575" algn="ctr">
            <a:solidFill>
              <a:srgbClr val="FF0000"/>
            </a:solidFill>
            <a:miter lim="800000"/>
            <a:headEnd/>
            <a:tailEnd/>
          </a:ln>
        </p:spPr>
        <p:txBody>
          <a:bodyPr wrap="none" anchor="ctr"/>
          <a:lstStyle/>
          <a:p>
            <a:endParaRPr lang="zh-CN" altLang="zh-CN" dirty="0"/>
          </a:p>
        </p:txBody>
      </p:sp>
      <p:sp>
        <p:nvSpPr>
          <p:cNvPr id="9" name="Rectangle 6"/>
          <p:cNvSpPr>
            <a:spLocks noChangeArrowheads="1"/>
          </p:cNvSpPr>
          <p:nvPr/>
        </p:nvSpPr>
        <p:spPr bwMode="gray">
          <a:xfrm>
            <a:off x="6804247" y="1052736"/>
            <a:ext cx="1428515" cy="247973"/>
          </a:xfrm>
          <a:prstGeom prst="rect">
            <a:avLst/>
          </a:prstGeom>
          <a:noFill/>
          <a:ln w="28575" algn="ctr">
            <a:solidFill>
              <a:srgbClr val="FF0000"/>
            </a:solidFill>
            <a:miter lim="800000"/>
            <a:headEnd/>
            <a:tailEnd/>
          </a:ln>
        </p:spPr>
        <p:txBody>
          <a:bodyPr wrap="none" anchor="ctr"/>
          <a:lstStyle/>
          <a:p>
            <a:endParaRPr lang="zh-CN" altLang="zh-CN" dirty="0"/>
          </a:p>
        </p:txBody>
      </p:sp>
      <p:sp>
        <p:nvSpPr>
          <p:cNvPr id="10" name="Rectangle 6"/>
          <p:cNvSpPr>
            <a:spLocks noChangeArrowheads="1"/>
          </p:cNvSpPr>
          <p:nvPr/>
        </p:nvSpPr>
        <p:spPr bwMode="gray">
          <a:xfrm>
            <a:off x="54911" y="1988840"/>
            <a:ext cx="1996809" cy="1872208"/>
          </a:xfrm>
          <a:prstGeom prst="rect">
            <a:avLst/>
          </a:prstGeom>
          <a:noFill/>
          <a:ln w="28575" algn="ctr">
            <a:solidFill>
              <a:srgbClr val="FF0000"/>
            </a:solidFill>
            <a:miter lim="800000"/>
            <a:headEnd/>
            <a:tailEnd/>
          </a:ln>
        </p:spPr>
        <p:txBody>
          <a:bodyPr wrap="none" anchor="ctr"/>
          <a:lstStyle/>
          <a:p>
            <a:endParaRPr lang="zh-CN" altLang="zh-CN" dirty="0"/>
          </a:p>
        </p:txBody>
      </p:sp>
      <p:sp>
        <p:nvSpPr>
          <p:cNvPr id="11" name="Rectangle 6"/>
          <p:cNvSpPr>
            <a:spLocks noChangeArrowheads="1"/>
          </p:cNvSpPr>
          <p:nvPr/>
        </p:nvSpPr>
        <p:spPr bwMode="gray">
          <a:xfrm>
            <a:off x="2185721" y="1963693"/>
            <a:ext cx="6015488" cy="1843479"/>
          </a:xfrm>
          <a:prstGeom prst="rect">
            <a:avLst/>
          </a:prstGeom>
          <a:noFill/>
          <a:ln w="28575" algn="ctr">
            <a:solidFill>
              <a:srgbClr val="FF0000"/>
            </a:solidFill>
            <a:miter lim="800000"/>
            <a:headEnd/>
            <a:tailEnd/>
          </a:ln>
        </p:spPr>
        <p:txBody>
          <a:bodyPr wrap="none" anchor="ctr"/>
          <a:lstStyle/>
          <a:p>
            <a:endParaRPr lang="zh-CN" altLang="zh-CN" dirty="0"/>
          </a:p>
        </p:txBody>
      </p:sp>
      <p:sp>
        <p:nvSpPr>
          <p:cNvPr id="12" name="Rectangle 6"/>
          <p:cNvSpPr>
            <a:spLocks noChangeArrowheads="1"/>
          </p:cNvSpPr>
          <p:nvPr/>
        </p:nvSpPr>
        <p:spPr bwMode="gray">
          <a:xfrm>
            <a:off x="2154205" y="4169122"/>
            <a:ext cx="6047004" cy="2187227"/>
          </a:xfrm>
          <a:prstGeom prst="rect">
            <a:avLst/>
          </a:prstGeom>
          <a:noFill/>
          <a:ln w="28575" algn="ctr">
            <a:solidFill>
              <a:srgbClr val="FF0000"/>
            </a:solidFill>
            <a:miter lim="800000"/>
            <a:headEnd/>
            <a:tailEnd/>
          </a:ln>
        </p:spPr>
        <p:txBody>
          <a:bodyPr wrap="none" anchor="ctr"/>
          <a:lstStyle/>
          <a:p>
            <a:endParaRPr lang="zh-CN" altLang="zh-CN" dirty="0"/>
          </a:p>
        </p:txBody>
      </p:sp>
      <p:sp>
        <p:nvSpPr>
          <p:cNvPr id="13" name="矩形 12"/>
          <p:cNvSpPr/>
          <p:nvPr/>
        </p:nvSpPr>
        <p:spPr>
          <a:xfrm>
            <a:off x="72008" y="807390"/>
            <a:ext cx="31771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A</a:t>
            </a:r>
            <a:endParaRPr lang="zh-CN" altLang="en-US" dirty="0"/>
          </a:p>
        </p:txBody>
      </p:sp>
      <p:sp>
        <p:nvSpPr>
          <p:cNvPr id="14" name="矩形 13"/>
          <p:cNvSpPr/>
          <p:nvPr/>
        </p:nvSpPr>
        <p:spPr>
          <a:xfrm>
            <a:off x="6553798" y="1101205"/>
            <a:ext cx="3097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B</a:t>
            </a:r>
            <a:endParaRPr lang="zh-CN" altLang="en-US" dirty="0"/>
          </a:p>
        </p:txBody>
      </p:sp>
      <p:sp>
        <p:nvSpPr>
          <p:cNvPr id="15" name="矩形 14"/>
          <p:cNvSpPr/>
          <p:nvPr/>
        </p:nvSpPr>
        <p:spPr>
          <a:xfrm>
            <a:off x="22111" y="2018897"/>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16" name="矩形 15"/>
          <p:cNvSpPr/>
          <p:nvPr/>
        </p:nvSpPr>
        <p:spPr>
          <a:xfrm>
            <a:off x="2196873" y="198884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2</a:t>
            </a:r>
            <a:endParaRPr lang="zh-CN" altLang="en-US" dirty="0"/>
          </a:p>
        </p:txBody>
      </p:sp>
      <p:sp>
        <p:nvSpPr>
          <p:cNvPr id="17" name="矩形 16"/>
          <p:cNvSpPr/>
          <p:nvPr/>
        </p:nvSpPr>
        <p:spPr>
          <a:xfrm>
            <a:off x="2154205" y="4182144"/>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3</a:t>
            </a:r>
            <a:endParaRPr lang="zh-CN" altLang="en-US" dirty="0"/>
          </a:p>
        </p:txBody>
      </p:sp>
      <p:sp>
        <p:nvSpPr>
          <p:cNvPr id="18" name="矩形 17"/>
          <p:cNvSpPr/>
          <p:nvPr/>
        </p:nvSpPr>
        <p:spPr>
          <a:xfrm>
            <a:off x="406821" y="793649"/>
            <a:ext cx="7861389" cy="646331"/>
          </a:xfrm>
          <a:prstGeom prst="rect">
            <a:avLst/>
          </a:prstGeom>
          <a:solidFill>
            <a:schemeClr val="accent2"/>
          </a:solidFill>
        </p:spPr>
        <p:txBody>
          <a:bodyPr wrap="square">
            <a:spAutoFit/>
          </a:bodyPr>
          <a:lstStyle/>
          <a:p>
            <a:r>
              <a:rPr lang="zh-CN" altLang="en-US" dirty="0" smtClean="0">
                <a:latin typeface="+mn-ea"/>
                <a:ea typeface="+mn-ea"/>
              </a:rPr>
              <a:t>可以</a:t>
            </a:r>
            <a:r>
              <a:rPr lang="zh-CN" altLang="en-US" dirty="0">
                <a:latin typeface="+mn-ea"/>
                <a:ea typeface="+mn-ea"/>
              </a:rPr>
              <a:t>选择</a:t>
            </a:r>
            <a:r>
              <a:rPr lang="en-US" altLang="zh-CN" dirty="0" smtClean="0">
                <a:latin typeface="+mn-ea"/>
                <a:ea typeface="+mn-ea"/>
              </a:rPr>
              <a:t>ESI</a:t>
            </a:r>
            <a:r>
              <a:rPr lang="zh-CN" altLang="en-US" dirty="0" smtClean="0">
                <a:latin typeface="+mn-ea"/>
                <a:ea typeface="+mn-ea"/>
              </a:rPr>
              <a:t>各</a:t>
            </a:r>
            <a:r>
              <a:rPr lang="zh-CN" altLang="en-US" dirty="0">
                <a:latin typeface="+mn-ea"/>
                <a:ea typeface="+mn-ea"/>
              </a:rPr>
              <a:t>学科所有机构的数据指标</a:t>
            </a:r>
            <a:r>
              <a:rPr lang="en-US" altLang="zh-CN" dirty="0">
                <a:latin typeface="+mn-ea"/>
                <a:ea typeface="+mn-ea"/>
              </a:rPr>
              <a:t>(Indicators)</a:t>
            </a:r>
            <a:r>
              <a:rPr lang="zh-CN" altLang="en-US" dirty="0">
                <a:latin typeface="+mn-ea"/>
                <a:ea typeface="+mn-ea"/>
              </a:rPr>
              <a:t>、基准值</a:t>
            </a:r>
            <a:r>
              <a:rPr lang="en-US" altLang="zh-CN" dirty="0">
                <a:latin typeface="+mn-ea"/>
                <a:ea typeface="+mn-ea"/>
              </a:rPr>
              <a:t>(Field Baseline) </a:t>
            </a:r>
            <a:r>
              <a:rPr lang="zh-CN" altLang="en-US" dirty="0">
                <a:latin typeface="+mn-ea"/>
                <a:ea typeface="+mn-ea"/>
              </a:rPr>
              <a:t>或</a:t>
            </a:r>
            <a:r>
              <a:rPr lang="en-US" altLang="zh-CN" dirty="0">
                <a:latin typeface="+mn-ea"/>
                <a:ea typeface="+mn-ea"/>
              </a:rPr>
              <a:t>ESI </a:t>
            </a:r>
            <a:r>
              <a:rPr lang="zh-CN" altLang="en-US" dirty="0">
                <a:latin typeface="+mn-ea"/>
                <a:ea typeface="+mn-ea"/>
              </a:rPr>
              <a:t>阈值</a:t>
            </a:r>
            <a:r>
              <a:rPr lang="en-US" altLang="zh-CN" dirty="0">
                <a:latin typeface="+mn-ea"/>
                <a:ea typeface="+mn-ea"/>
              </a:rPr>
              <a:t>(Citation Thresholds) </a:t>
            </a:r>
            <a:r>
              <a:rPr lang="zh-CN" altLang="en-US" dirty="0">
                <a:latin typeface="+mn-ea"/>
                <a:ea typeface="+mn-ea"/>
              </a:rPr>
              <a:t>等不同</a:t>
            </a:r>
            <a:r>
              <a:rPr lang="zh-CN" altLang="en-US" dirty="0" smtClean="0">
                <a:latin typeface="+mn-ea"/>
                <a:ea typeface="+mn-ea"/>
              </a:rPr>
              <a:t>数据类型</a:t>
            </a:r>
            <a:endParaRPr lang="zh-CN" altLang="en-US" dirty="0">
              <a:latin typeface="+mn-ea"/>
              <a:ea typeface="+mn-ea"/>
            </a:endParaRPr>
          </a:p>
        </p:txBody>
      </p:sp>
      <p:sp>
        <p:nvSpPr>
          <p:cNvPr id="19" name="矩形 18"/>
          <p:cNvSpPr/>
          <p:nvPr/>
        </p:nvSpPr>
        <p:spPr>
          <a:xfrm>
            <a:off x="364696" y="1619079"/>
            <a:ext cx="7868066" cy="646331"/>
          </a:xfrm>
          <a:prstGeom prst="rect">
            <a:avLst/>
          </a:prstGeom>
          <a:solidFill>
            <a:schemeClr val="accent2"/>
          </a:solidFill>
        </p:spPr>
        <p:txBody>
          <a:bodyPr wrap="square">
            <a:spAutoFit/>
          </a:bodyPr>
          <a:lstStyle/>
          <a:p>
            <a:r>
              <a:rPr lang="zh-CN" altLang="en-US" dirty="0" smtClean="0"/>
              <a:t>可以</a:t>
            </a:r>
            <a:r>
              <a:rPr lang="zh-CN" altLang="en-US" dirty="0"/>
              <a:t>分别点击三个按钮来下载</a:t>
            </a:r>
            <a:r>
              <a:rPr lang="en-US" altLang="zh-CN" dirty="0"/>
              <a:t>PDF</a:t>
            </a:r>
            <a:r>
              <a:rPr lang="zh-CN" altLang="en-US" dirty="0"/>
              <a:t>、</a:t>
            </a:r>
            <a:r>
              <a:rPr lang="en-US" altLang="zh-CN" dirty="0"/>
              <a:t>CSV </a:t>
            </a:r>
            <a:r>
              <a:rPr lang="zh-CN" altLang="en-US" dirty="0"/>
              <a:t>或</a:t>
            </a:r>
            <a:r>
              <a:rPr lang="en-US" altLang="zh-CN" dirty="0"/>
              <a:t>XLS </a:t>
            </a:r>
            <a:r>
              <a:rPr lang="zh-CN" altLang="en-US" dirty="0"/>
              <a:t>格式的数据文件，直接打印检索结果，或保存在本地的文件夹中</a:t>
            </a:r>
          </a:p>
        </p:txBody>
      </p:sp>
      <p:sp>
        <p:nvSpPr>
          <p:cNvPr id="20" name="矩形 19"/>
          <p:cNvSpPr/>
          <p:nvPr/>
        </p:nvSpPr>
        <p:spPr>
          <a:xfrm>
            <a:off x="107503" y="2555026"/>
            <a:ext cx="8093705" cy="2308324"/>
          </a:xfrm>
          <a:prstGeom prst="rect">
            <a:avLst/>
          </a:prstGeom>
          <a:solidFill>
            <a:schemeClr val="accent2"/>
          </a:solidFill>
        </p:spPr>
        <p:txBody>
          <a:bodyPr wrap="square">
            <a:spAutoFit/>
          </a:bodyPr>
          <a:lstStyle/>
          <a:p>
            <a:pPr algn="just"/>
            <a:r>
              <a:rPr lang="zh-CN" altLang="en-US" dirty="0">
                <a:solidFill>
                  <a:srgbClr val="8CC864"/>
                </a:solidFill>
                <a:latin typeface="方正黑体简体"/>
              </a:rPr>
              <a:t>筛选区： </a:t>
            </a:r>
          </a:p>
          <a:p>
            <a:pPr algn="just"/>
            <a:r>
              <a:rPr lang="en-US" altLang="zh-CN" dirty="0">
                <a:solidFill>
                  <a:srgbClr val="8CC864"/>
                </a:solidFill>
                <a:latin typeface="Knowledge Regular"/>
              </a:rPr>
              <a:t>• </a:t>
            </a:r>
            <a:r>
              <a:rPr lang="zh-CN" altLang="en-US" dirty="0">
                <a:latin typeface="方正黑体简体"/>
              </a:rPr>
              <a:t>您可以根据多个选项来筛选数据集，包括研究领域、作者</a:t>
            </a:r>
            <a:r>
              <a:rPr lang="zh-CN" altLang="en-US" dirty="0" smtClean="0">
                <a:latin typeface="方正黑体简体"/>
              </a:rPr>
              <a:t>、机构</a:t>
            </a:r>
            <a:r>
              <a:rPr lang="zh-CN" altLang="en-US" dirty="0">
                <a:latin typeface="方正黑体简体"/>
              </a:rPr>
              <a:t>、期刊、国家</a:t>
            </a:r>
            <a:r>
              <a:rPr lang="en-US" altLang="zh-CN" dirty="0">
                <a:latin typeface="Knowledge Regular"/>
              </a:rPr>
              <a:t>/ </a:t>
            </a:r>
            <a:r>
              <a:rPr lang="zh-CN" altLang="en-US" dirty="0">
                <a:latin typeface="方正黑体简体"/>
              </a:rPr>
              <a:t>地区、研究前沿等； </a:t>
            </a:r>
          </a:p>
          <a:p>
            <a:pPr algn="just"/>
            <a:r>
              <a:rPr lang="en-US" altLang="zh-CN" dirty="0">
                <a:latin typeface="Knowledge Regular"/>
              </a:rPr>
              <a:t>• </a:t>
            </a:r>
            <a:r>
              <a:rPr lang="zh-CN" altLang="en-US" dirty="0">
                <a:latin typeface="方正黑体简体"/>
              </a:rPr>
              <a:t>您还可以选择不同的显示结果，包括高水平论文、高被</a:t>
            </a:r>
            <a:r>
              <a:rPr lang="zh-CN" altLang="en-US" dirty="0" smtClean="0">
                <a:latin typeface="方正黑体简体"/>
              </a:rPr>
              <a:t>引论文</a:t>
            </a:r>
            <a:r>
              <a:rPr lang="zh-CN" altLang="en-US" dirty="0">
                <a:latin typeface="方正黑体简体"/>
              </a:rPr>
              <a:t>、热点论文等； </a:t>
            </a:r>
          </a:p>
          <a:p>
            <a:pPr algn="just"/>
            <a:r>
              <a:rPr lang="zh-CN" altLang="en-US" dirty="0">
                <a:solidFill>
                  <a:srgbClr val="8CC864"/>
                </a:solidFill>
                <a:latin typeface="方正黑体简体"/>
              </a:rPr>
              <a:t>图示区：</a:t>
            </a:r>
            <a:r>
              <a:rPr lang="zh-CN" altLang="en-US" dirty="0">
                <a:latin typeface="方正黑体简体"/>
              </a:rPr>
              <a:t>您可以查看数据的可视化结果，通过点击</a:t>
            </a:r>
            <a:r>
              <a:rPr lang="en-US" altLang="zh-CN" dirty="0" smtClean="0">
                <a:latin typeface="Knowledge Regular"/>
              </a:rPr>
              <a:t>Show Visualization </a:t>
            </a:r>
            <a:r>
              <a:rPr lang="zh-CN" altLang="en-US" dirty="0">
                <a:latin typeface="方正黑体简体"/>
              </a:rPr>
              <a:t>和</a:t>
            </a:r>
            <a:r>
              <a:rPr lang="en-US" altLang="zh-CN" dirty="0">
                <a:latin typeface="Knowledge Regular"/>
              </a:rPr>
              <a:t>Hide Visualization </a:t>
            </a:r>
            <a:r>
              <a:rPr lang="zh-CN" altLang="en-US" dirty="0">
                <a:latin typeface="方正黑体简体"/>
              </a:rPr>
              <a:t>来显示或隐藏可视化地图； </a:t>
            </a:r>
          </a:p>
          <a:p>
            <a:pPr algn="just"/>
            <a:r>
              <a:rPr lang="zh-CN" altLang="en-US" dirty="0">
                <a:solidFill>
                  <a:srgbClr val="8CC864"/>
                </a:solidFill>
                <a:latin typeface="方正黑体简体"/>
              </a:rPr>
              <a:t>结果区：</a:t>
            </a:r>
            <a:r>
              <a:rPr lang="zh-CN" altLang="en-US" dirty="0">
                <a:latin typeface="方正黑体简体"/>
              </a:rPr>
              <a:t>您可以看到分析对象的详细指标表现，通过</a:t>
            </a:r>
            <a:r>
              <a:rPr lang="zh-CN" altLang="en-US" dirty="0" smtClean="0">
                <a:latin typeface="方正黑体简体"/>
              </a:rPr>
              <a:t>点击</a:t>
            </a:r>
            <a:r>
              <a:rPr lang="en-US" altLang="zh-CN" dirty="0" smtClean="0">
                <a:latin typeface="Knowledge Regular"/>
              </a:rPr>
              <a:t>Customize </a:t>
            </a:r>
            <a:r>
              <a:rPr lang="zh-CN" altLang="en-US" dirty="0">
                <a:latin typeface="方正黑体简体"/>
              </a:rPr>
              <a:t>自定义结果区中显示的指标。 </a:t>
            </a:r>
            <a:endParaRPr lang="zh-CN" altLang="en-US" dirty="0"/>
          </a:p>
        </p:txBody>
      </p:sp>
    </p:spTree>
    <p:extLst>
      <p:ext uri="{BB962C8B-B14F-4D97-AF65-F5344CB8AC3E}">
        <p14:creationId xmlns="" xmlns:p14="http://schemas.microsoft.com/office/powerpoint/2010/main" val="1975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067944" y="2223592"/>
            <a:ext cx="2633356" cy="2560611"/>
          </a:xfrm>
          <a:prstGeom prst="rect">
            <a:avLst/>
          </a:prstGeom>
        </p:spPr>
      </p:pic>
      <p:sp>
        <p:nvSpPr>
          <p:cNvPr id="76803" name="灯片编号占位符 2"/>
          <p:cNvSpPr>
            <a:spLocks noGrp="1"/>
          </p:cNvSpPr>
          <p:nvPr>
            <p:ph type="sldNum" sz="quarter" idx="12"/>
          </p:nvPr>
        </p:nvSpPr>
        <p:spPr>
          <a:noFill/>
          <a:ln>
            <a:miter lim="800000"/>
            <a:headEnd/>
            <a:tailEnd/>
          </a:ln>
        </p:spPr>
        <p:txBody>
          <a:bodyPr/>
          <a:lstStyle/>
          <a:p>
            <a:fld id="{E6FF5858-66BE-4BD1-8546-69A8E68AF2D6}" type="slidenum">
              <a:rPr lang="zh-CN" altLang="en-US" smtClean="0">
                <a:ea typeface="宋体" charset="-122"/>
              </a:rPr>
              <a:pPr/>
              <a:t>24</a:t>
            </a:fld>
            <a:endParaRPr lang="en-US" altLang="zh-CN" smtClean="0">
              <a:ea typeface="宋体" charset="-122"/>
            </a:endParaRPr>
          </a:p>
        </p:txBody>
      </p:sp>
      <p:sp>
        <p:nvSpPr>
          <p:cNvPr id="5" name="TextBox 4"/>
          <p:cNvSpPr txBox="1"/>
          <p:nvPr/>
        </p:nvSpPr>
        <p:spPr>
          <a:xfrm>
            <a:off x="683568" y="2204864"/>
            <a:ext cx="3528392" cy="106182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285750" indent="-285750">
              <a:lnSpc>
                <a:spcPct val="150000"/>
              </a:lnSpc>
              <a:defRPr/>
            </a:pPr>
            <a:r>
              <a:rPr lang="en-US" altLang="zh-CN" sz="1400" b="1" dirty="0" smtClean="0">
                <a:solidFill>
                  <a:schemeClr val="bg1"/>
                </a:solidFill>
                <a:latin typeface="华文仿宋" pitchFamily="2" charset="-122"/>
                <a:ea typeface="华文仿宋" pitchFamily="2" charset="-122"/>
              </a:rPr>
              <a:t>Authors:</a:t>
            </a:r>
            <a:r>
              <a:rPr lang="zh-CN" altLang="en-US" sz="1400" b="1" dirty="0" smtClean="0">
                <a:solidFill>
                  <a:schemeClr val="bg1"/>
                </a:solidFill>
                <a:latin typeface="华文仿宋" pitchFamily="2" charset="-122"/>
                <a:ea typeface="华文仿宋" pitchFamily="2" charset="-122"/>
              </a:rPr>
              <a:t> </a:t>
            </a:r>
            <a:endParaRPr lang="en-US" altLang="zh-CN" sz="1400" b="1" dirty="0">
              <a:solidFill>
                <a:schemeClr val="bg1"/>
              </a:solidFill>
              <a:latin typeface="华文仿宋" pitchFamily="2" charset="-122"/>
              <a:ea typeface="华文仿宋" pitchFamily="2" charset="-122"/>
            </a:endParaRPr>
          </a:p>
          <a:p>
            <a:pPr marL="285750" indent="-285750">
              <a:lnSpc>
                <a:spcPct val="150000"/>
              </a:lnSpc>
              <a:buFont typeface="Wingdings" pitchFamily="2" charset="2"/>
              <a:buChar char="n"/>
              <a:defRPr/>
            </a:pPr>
            <a:r>
              <a:rPr lang="zh-CN" altLang="en-US" sz="1400" b="1" dirty="0">
                <a:solidFill>
                  <a:schemeClr val="bg1"/>
                </a:solidFill>
                <a:latin typeface="华文仿宋" pitchFamily="2" charset="-122"/>
                <a:ea typeface="华文仿宋" pitchFamily="2" charset="-122"/>
              </a:rPr>
              <a:t>各学科进入全球排名前</a:t>
            </a:r>
            <a:r>
              <a:rPr lang="en-US" altLang="zh-CN" sz="1400" b="1" dirty="0">
                <a:solidFill>
                  <a:schemeClr val="bg1"/>
                </a:solidFill>
                <a:latin typeface="华文仿宋" pitchFamily="2" charset="-122"/>
                <a:ea typeface="华文仿宋" pitchFamily="2" charset="-122"/>
              </a:rPr>
              <a:t>1%</a:t>
            </a:r>
            <a:r>
              <a:rPr lang="zh-CN" altLang="en-US" sz="1400" b="1" dirty="0">
                <a:solidFill>
                  <a:schemeClr val="bg1"/>
                </a:solidFill>
                <a:latin typeface="华文仿宋" pitchFamily="2" charset="-122"/>
                <a:ea typeface="华文仿宋" pitchFamily="2" charset="-122"/>
              </a:rPr>
              <a:t>的研究人员及其排名</a:t>
            </a:r>
            <a:endParaRPr lang="en-US" altLang="zh-CN" sz="1400" b="1" dirty="0">
              <a:solidFill>
                <a:schemeClr val="bg1"/>
              </a:solidFill>
              <a:latin typeface="华文仿宋" pitchFamily="2" charset="-122"/>
              <a:ea typeface="华文仿宋" pitchFamily="2" charset="-122"/>
            </a:endParaRPr>
          </a:p>
        </p:txBody>
      </p:sp>
      <p:sp>
        <p:nvSpPr>
          <p:cNvPr id="6" name="TextBox 5"/>
          <p:cNvSpPr txBox="1"/>
          <p:nvPr/>
        </p:nvSpPr>
        <p:spPr>
          <a:xfrm>
            <a:off x="611560" y="4005064"/>
            <a:ext cx="3600400" cy="138499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defPPr>
              <a:defRPr lang="zh-CN"/>
            </a:defPPr>
            <a:lvl1pPr marL="285750" indent="-285750">
              <a:lnSpc>
                <a:spcPct val="150000"/>
              </a:lnSpc>
              <a:buFont typeface="Wingdings" pitchFamily="2" charset="2"/>
              <a:buChar char="n"/>
              <a:defRPr sz="1400" b="1">
                <a:solidFill>
                  <a:schemeClr val="lt1"/>
                </a:solidFill>
                <a:latin typeface="华文仿宋" pitchFamily="2" charset="-122"/>
                <a:ea typeface="华文仿宋" pitchFamily="2"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buFont typeface="Wingdings" pitchFamily="2" charset="2"/>
              <a:buNone/>
              <a:defRPr/>
            </a:pPr>
            <a:r>
              <a:rPr lang="en-US" altLang="zh-CN" dirty="0" smtClean="0">
                <a:solidFill>
                  <a:schemeClr val="bg1"/>
                </a:solidFill>
              </a:rPr>
              <a:t>Institutions</a:t>
            </a:r>
            <a:r>
              <a:rPr lang="zh-CN" altLang="en-US" dirty="0" smtClean="0">
                <a:solidFill>
                  <a:schemeClr val="bg1"/>
                </a:solidFill>
              </a:rPr>
              <a:t>：</a:t>
            </a:r>
            <a:endParaRPr lang="en-US" altLang="zh-CN" dirty="0" smtClean="0">
              <a:solidFill>
                <a:schemeClr val="bg1"/>
              </a:solidFill>
            </a:endParaRPr>
          </a:p>
          <a:p>
            <a:pPr>
              <a:defRPr/>
            </a:pPr>
            <a:r>
              <a:rPr lang="zh-CN" altLang="en-US" dirty="0" smtClean="0">
                <a:solidFill>
                  <a:schemeClr val="bg1"/>
                </a:solidFill>
              </a:rPr>
              <a:t>各学科进入全球排名前</a:t>
            </a:r>
            <a:r>
              <a:rPr lang="en-US" altLang="zh-CN" dirty="0" smtClean="0">
                <a:solidFill>
                  <a:schemeClr val="bg1"/>
                </a:solidFill>
              </a:rPr>
              <a:t>1%</a:t>
            </a:r>
            <a:r>
              <a:rPr lang="zh-CN" altLang="en-US" dirty="0" smtClean="0">
                <a:solidFill>
                  <a:schemeClr val="bg1"/>
                </a:solidFill>
              </a:rPr>
              <a:t>的机构、及其排名</a:t>
            </a:r>
            <a:endParaRPr lang="en-US" altLang="zh-CN" dirty="0" smtClean="0">
              <a:solidFill>
                <a:schemeClr val="bg1"/>
              </a:solidFill>
            </a:endParaRPr>
          </a:p>
          <a:p>
            <a:pPr>
              <a:defRPr/>
            </a:pPr>
            <a:r>
              <a:rPr lang="zh-CN" altLang="en-US" dirty="0" smtClean="0">
                <a:solidFill>
                  <a:schemeClr val="bg1"/>
                </a:solidFill>
              </a:rPr>
              <a:t>或各机构进入全球排名前</a:t>
            </a:r>
            <a:r>
              <a:rPr lang="en-US" altLang="zh-CN" dirty="0" smtClean="0">
                <a:solidFill>
                  <a:schemeClr val="bg1"/>
                </a:solidFill>
              </a:rPr>
              <a:t>1%</a:t>
            </a:r>
            <a:r>
              <a:rPr lang="zh-CN" altLang="en-US" dirty="0" smtClean="0">
                <a:solidFill>
                  <a:schemeClr val="bg1"/>
                </a:solidFill>
              </a:rPr>
              <a:t>的学科</a:t>
            </a:r>
            <a:endParaRPr lang="zh-CN" altLang="en-US" dirty="0">
              <a:solidFill>
                <a:schemeClr val="bg1"/>
              </a:solidFill>
            </a:endParaRPr>
          </a:p>
        </p:txBody>
      </p:sp>
      <p:sp>
        <p:nvSpPr>
          <p:cNvPr id="7" name="TextBox 6"/>
          <p:cNvSpPr txBox="1"/>
          <p:nvPr/>
        </p:nvSpPr>
        <p:spPr>
          <a:xfrm>
            <a:off x="5796136" y="2204864"/>
            <a:ext cx="3347864" cy="106182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defPPr>
              <a:defRPr lang="zh-CN"/>
            </a:defPPr>
            <a:lvl1pPr marL="285750" indent="-285750">
              <a:lnSpc>
                <a:spcPct val="150000"/>
              </a:lnSpc>
              <a:buFont typeface="Wingdings" pitchFamily="2" charset="2"/>
              <a:buChar char="n"/>
              <a:defRPr sz="1400" b="1">
                <a:solidFill>
                  <a:schemeClr val="lt1"/>
                </a:solidFill>
                <a:latin typeface="华文仿宋" pitchFamily="2" charset="-122"/>
                <a:ea typeface="华文仿宋" pitchFamily="2"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buFont typeface="Wingdings" pitchFamily="2" charset="2"/>
              <a:buNone/>
              <a:defRPr/>
            </a:pPr>
            <a:r>
              <a:rPr lang="en-US" altLang="zh-CN" dirty="0" smtClean="0">
                <a:solidFill>
                  <a:schemeClr val="bg1"/>
                </a:solidFill>
              </a:rPr>
              <a:t>Countries/Territories</a:t>
            </a:r>
            <a:r>
              <a:rPr lang="zh-CN" altLang="en-US" dirty="0" smtClean="0">
                <a:solidFill>
                  <a:schemeClr val="bg1"/>
                </a:solidFill>
              </a:rPr>
              <a:t>：</a:t>
            </a:r>
            <a:endParaRPr lang="en-US" altLang="zh-CN" dirty="0" smtClean="0">
              <a:solidFill>
                <a:schemeClr val="bg1"/>
              </a:solidFill>
            </a:endParaRPr>
          </a:p>
          <a:p>
            <a:pPr>
              <a:defRPr/>
            </a:pPr>
            <a:r>
              <a:rPr lang="zh-CN" altLang="en-US" dirty="0" smtClean="0">
                <a:solidFill>
                  <a:schemeClr val="bg1"/>
                </a:solidFill>
              </a:rPr>
              <a:t>各学科进入全球排名前</a:t>
            </a:r>
            <a:r>
              <a:rPr lang="en-US" altLang="zh-CN" dirty="0" smtClean="0">
                <a:solidFill>
                  <a:schemeClr val="bg1"/>
                </a:solidFill>
              </a:rPr>
              <a:t>50%</a:t>
            </a:r>
            <a:r>
              <a:rPr lang="zh-CN" altLang="en-US" dirty="0" smtClean="0">
                <a:solidFill>
                  <a:schemeClr val="bg1"/>
                </a:solidFill>
              </a:rPr>
              <a:t>的国家</a:t>
            </a:r>
            <a:endParaRPr lang="en-US" altLang="zh-CN" dirty="0" smtClean="0">
              <a:solidFill>
                <a:schemeClr val="bg1"/>
              </a:solidFill>
            </a:endParaRPr>
          </a:p>
          <a:p>
            <a:pPr>
              <a:defRPr/>
            </a:pPr>
            <a:r>
              <a:rPr lang="zh-CN" altLang="en-US" dirty="0" smtClean="0">
                <a:solidFill>
                  <a:schemeClr val="bg1"/>
                </a:solidFill>
              </a:rPr>
              <a:t>或各国家进入全球前</a:t>
            </a:r>
            <a:r>
              <a:rPr lang="en-US" altLang="zh-CN" dirty="0" smtClean="0">
                <a:solidFill>
                  <a:schemeClr val="bg1"/>
                </a:solidFill>
              </a:rPr>
              <a:t>50%</a:t>
            </a:r>
            <a:r>
              <a:rPr lang="zh-CN" altLang="en-US" dirty="0" smtClean="0">
                <a:solidFill>
                  <a:schemeClr val="bg1"/>
                </a:solidFill>
              </a:rPr>
              <a:t>的学科</a:t>
            </a:r>
          </a:p>
        </p:txBody>
      </p:sp>
      <p:sp>
        <p:nvSpPr>
          <p:cNvPr id="8" name="TextBox 7"/>
          <p:cNvSpPr txBox="1"/>
          <p:nvPr/>
        </p:nvSpPr>
        <p:spPr>
          <a:xfrm>
            <a:off x="5903640" y="4149080"/>
            <a:ext cx="3240360" cy="106182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defPPr>
              <a:defRPr lang="zh-CN"/>
            </a:defPPr>
            <a:lvl1pPr marL="285750" indent="-285750">
              <a:lnSpc>
                <a:spcPct val="150000"/>
              </a:lnSpc>
              <a:buFont typeface="Wingdings" pitchFamily="2" charset="2"/>
              <a:buChar char="n"/>
              <a:defRPr sz="1400" b="1">
                <a:solidFill>
                  <a:schemeClr val="lt1"/>
                </a:solidFill>
                <a:latin typeface="华文仿宋" pitchFamily="2" charset="-122"/>
                <a:ea typeface="华文仿宋" pitchFamily="2"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buFont typeface="Wingdings" pitchFamily="2" charset="2"/>
              <a:buNone/>
              <a:defRPr/>
            </a:pPr>
            <a:r>
              <a:rPr lang="en-US" altLang="zh-CN" dirty="0" smtClean="0"/>
              <a:t>Journals</a:t>
            </a:r>
            <a:r>
              <a:rPr lang="zh-CN" altLang="en-US" dirty="0" smtClean="0"/>
              <a:t>：</a:t>
            </a:r>
            <a:endParaRPr lang="en-US" altLang="zh-CN" dirty="0" smtClean="0"/>
          </a:p>
          <a:p>
            <a:pPr>
              <a:defRPr/>
            </a:pPr>
            <a:r>
              <a:rPr lang="zh-CN" altLang="en-US" dirty="0" smtClean="0"/>
              <a:t>各学科进入全球前</a:t>
            </a:r>
            <a:r>
              <a:rPr lang="en-US" altLang="zh-CN" dirty="0" smtClean="0"/>
              <a:t>50%</a:t>
            </a:r>
            <a:r>
              <a:rPr lang="zh-CN" altLang="en-US" dirty="0" smtClean="0"/>
              <a:t>的期刊、及期刊排名等</a:t>
            </a:r>
            <a:endParaRPr lang="zh-CN" altLang="en-US" dirty="0"/>
          </a:p>
        </p:txBody>
      </p:sp>
      <p:sp>
        <p:nvSpPr>
          <p:cNvPr id="76816" name="AutoShape 2" descr="data:image/png;base64,iVBORw0KGgoAAAANSUhEUgAAAYoAAABaCAYAAACmNxGLAAAS2klEQVR4Xu2df2hW1xnHn1hN/NnYUXQsoA7BrsMujjBQOiwkLUO2BPaHnQoZZaiLA1lB6fqHmXSG0hXFlpRWSBhlQs1S2ViyLRRnimNFEdyUllGFMg04ZjpWM43GRM3uc+Pzet+T++Pce899773v/V4Q37zv+fE8n3Pe873nOee+p2bauggXCIAACIAACHgQqFm7di2EAt1Dm8DHH39MTz31lHZ6JAQBEMg3Af7O12BGke9GrKT1r7zyCu3fv98WCu48uEAABKqbgHznIRTV3c5GvYNQGMWJwkAg8wQgFJlvouwZCKHIXpvAIhBIkgCEIkm6VVo2hKJKGxZugYAHAQgFukZoAhCK0MiQAQRyTQBCkevmS8d4CEU63FErCKRFAEKRFvkc1wuhyHHjwXQQiEAAQhEBWtGzQCiK3gPgf9EIRBaKCxcu0PHjx6mrq4s6Ojpo8+bN1NTUREuXLiV5yLuzs9PmeeDAAaNckyqXjaypqfG19dixY7Rp0yaqr6834pOzPr+H45P0OawjpoRicHCS2trGqbV1Hu3YUUsbN86z+s91q/88FmhSZ+ftB31rQWDaqAkqUUdU25APBCpJIJJQ9PX10datW+n06dO0fv16294zZ87Qhg0b7Nd+QjE8PEzNzc2hfFTzJD1ojo2N2YLn9IVfsziuW7fOGthaaWBgIJQPfolFLIokFCIS588vocbGuVb/uWv1nxsPmKcjFMPDU1bfnFdqqrBCoeY31kFQEAikTCC0UMhgyXfWW7ZsKTOfB/SWlpaSUKi+8QDc3t4eapCNkscEU6/BW2dQD1t/EmWGtSFMehMzipqaL2aJAg+0LS03tWYUYezVSTs2Nm31zXGrby7WST4rTdz8kSpFJhCoEIHQQtHT00M7d+6kK1eu0IoVK8rMlDtxrztjnglwqCrM7w9GyWOCHYTCm6IJoWhru0mDg1N07Ngi64ajtlQZC4hO6MlEGzvL4NlDV9dE5Lrj5jftD8oDAZMEQgtFW1ub9QUfDBzs1di7DPhO41kwWFx6e3tp79699kfONQC3PGp+/pvLGBoassNhahlOO86fP09cJtvPrxsbGz1ZugmFV+jJzwed+tW6nHlYkFeuXFmyk5nplMkZRNRVJ7kM9kVYyOe6a0smhEJmD1z3vn3zaffuOlq2bM6s9ujpuWPdmNwqrWO0ttZa/s/MRvgSUeE7+qGhKasPjD/oAw8FyJmeQ12dnRO2SEnYSwZ5r84gdVy4cLeU11m/W37O45Xe5BcYZYFAJQiEFoowYRKvAdA5o9i1axcdOXKErl+/TpcvX561BuBWn/qeiBcP/nyp6wiSXsSB/w5aZ/Ba1HZbzNb1wat+1R9eA1q1alVp/Yd98mLpVeahQ4ds8b127ZrNZPny5XTw4EHas2eP/bdT8GV9qZJCwTbwusSrr84M2nydPr3E8nluqd+LSFy5Um8Puj09k6XQkBq6khkKD/4zfeCGLS4SSpL0Ig78t9vnztmMVx2cRtZUJL1bKE1scktfiS836gABUwRSFwqnI6Ojo/aAxpcMWjpCESRIQZ+7wVTziBi4hdzC+uBnDw/wzz777KzZTpAPYT8Xf1g8tm/fHmoXl4kZhTAbHb1P3d137LAPXydPLi4tKDsHWrWN1IHZ9N8z4ly+jrJr17h1UzNpCe4Ci1mdxezhDjk3ofBLb+oLjHJAoBIEQguFhDMuXrxIa9as8bUxaPCSzLKLiu/WJXyUNaGQsNO+fftct/uG8cGLC5fNazhuYbEgll7C5jWjYFHu7u626+PZFYf/li1bptXn/IRCnYl5rUepaxF9fZN22CjoLl8M9BIG1QGvO/4gYXETCqeosZ29vQtL4TI3ofBLrwUaiUAgIwRCC8XIyIgdM3fb9cQ+8YApu6GCBjdOz+sFHAZxhlCyOKNgmySc49wWHMUHLy48W2EhdhOLIJbq5ywEPFNgviwE27Ztm7VLTdqLxTkoFOfsryZmFDywShjIOfg7hYJnFI2Nj1jCPPtZCb+wkNt3K0gY3AZ6t/dmmIUTNbf0Gfn+wwwQ0CIQWiicg4tzwOQF3f7+flq9enXpOQmvwY1nIzyAcbzcbX3BTSiceaKuUfjNUpy0nM9R8NqJPFwnIqnegev64FW/6o8s4jv5hhUK5rtx40bPkBKXJ+WrazZBz6mYEgoWhQMH5tvPUfAaBK8rDAwsskRrZhcUD7DvvTcT6pk/v4Y++GDKejCvzv5MHcTluQwJXXF5Z8/e80zvJRwXLz5qr5ns2TN/Vh2cR9ZRvNY41Pxe6bW+nUgEAhkhEEko2PZLly7RqVOn7K2yfPHT2fxPdhK5hSBkp01DQwNxxRzqEIHhQZifsTh69Kh9R80PtPGArOaRNQzhJzundHY9iQA5bVNDI16L2JJOZhVq/SySbj6wiDgvddeS2g/Uz3kNQXaEefUZNY9XHRzaYsYcMmQ/WXwPHz5MV69etcNp0naVEopr1+rpk0/u0Rtv3LFd46ezRSTE10OHJiz/b9ti0d5ea4d6nLuYZtp05gE9EQt+7dx265Ze3TklO5QaGmqsvrnAWisbU9rtMbteFoLDhycsZtMlkeOEan6x0yt9Rr7/MAMEtAhEFgqt0pEoNQLy8KNqQJgQk5fxJmYUqYFBxSAAAqEJQChCI8tHBp7JvPXWW2UPRfIskGdscX97C0KRjz4AK0HAFAEIhSmSGSuHZxQffvihHcbjSxa0TfygYVyhUENBGUOXuDlpPHmeuFOooKoJQCiqunmTcS6uUCRjFUoFARBIigCEIimyVVwuhKKKGxeugYALAQgFukVoAhCK0MiQAQRyTQBCkevmS8d4CEU63FErCKRFAEKRFvkc1wuhyHHjwXQQiEAAQhEBWtGzQCiK3gPgf9EIQCiK1uIG/I0rFM83HHS1ov/qzJkkJq++1/9qF7flpW+bLJaSKteokSgMBAwRgFAYAlmkYuIKBbO6deMOvfC1bhvbu5/upoVLZn7DKe71yUcjtPbphycvug3oahqdOnXK1SkHaUAgjwQgFHlstZRtNiEU7ILMLEzNJFh8unf/iX727vc9CemkUTNHyZNyE6F6EDBKAEJhFGcxCsuqUPDs4bdvniE/4dFJo7ZilDzF6AnwsigEIBRFaWmDfiYlFM61i9dP/JB+8/pHdO7EZ8SvV3195lCly/8YLb0vLrEwyGDu5aZuGqcNunm4Tp51/H34n/TmT/5gm/DTt79H32z+qh1Si+OXwWZDUSAQmQCEIjK64mZMSiic4SgRBx5km55bXQon/fKF39niwYP4pXP/on1t75VmEG6hLPW9KGl08ohdbDdfLz336zK7pYwofhW3p8HzrBCAUGSlJXJkRyWEQsJH6iDd8/IJOnH0ArX//Blq2faNskVwnQE9ShoTeYIEy8+vHHUNmFqlBCAUVdqwSbrlJxS6Z2Y7Zw/ONYWgAXXsP7do6Fd/s9cieKbRcfA7VP/4QtvdKAO6W74gG6LkCSrTz68k2xJlg4AOAQiFDiWkKSOQ5oxCDPno95/a6wHOsFSehcLPL3Q/EEibAIQi7RbIYf0mhMLrOYqgO2/+vGtgG61p+oo9g3ATijf+8iM69+fPqPXH35o1y5DynWmc6x68WM7rC3yp4S+/cnXXKLxCan5+5bCLwOQqIwChqLIGrYQ7cYXC68ls1XYeVNVdSPw3D9h/7DlH//33TfrBS0/P2hH1pS8vpuf3Pk07Gt8uK5LLk11TkobDVvIeJ/7ujib6xfP9pXxuedzK1d31JAIUxq9KtCnqAAE/AhAK9I/QBOIKRegKkQEEQCBVAhCKVPHns3IIRT7bDVaDQFQCEIqo5AqcL65Q6IaeCoy4LPQFDiCQNgEIRdotkMP64wpFDl2GySBQaAIQikI3fzTnIRTRuCEXCOSVAIQiry2Xot0QihTho2oQSIEAhCIF6HmvEkKR9xaE/SAQjgCEIhwvpLYIQCjQDUCgWAQgFMVqbyPeQiiMYEQhIJAbAhCK3DRVdgw1KRQXLtyl48enqKtrgjo6amnz5lpqappLS5dep+npx7Lj9ANLOjtv268OHFhgxLaxsWl6+eVb9M47i6im5gvfMpPiYdonpxNJlm2kAVCIFgEIhRYmJHISMCUUfX2TtHXrOJ0+vYTWr59rV3HmzF3asOGG/TqpgdGtNYeHp6i5eV5gQ5se+Njfzz+/T62ttbZQnD+/hBob55ZEgxmwmK5bdyMxHm4+6fIIAmaaV1B9+DwZAhCKZLhWdakmhEIGv2PHFtGWLbVlvHiQamm5mdjAqDYO39W3t4/TwMDiirdbT88deuaZubRmzSO2OIg4yuzC+XelhDNNHhVvAFSoRQBCoYUJiUzPKHiA3LnzFl25Uk8rVswpA8wDVSVDT3zXy6GvSg3ETmfb2m66CpQqFJXsgWnyqKSfqEufAIRCnxVSPiBgYkbBA+Tg4JTW4MzCMTQ0ZYep+OJZyKZN86i+vqYsrs8DvTPOr/7NYZ3Ozgm7XgnxyKDo1bjXrtXT/v236fHH59hiIpeIipttzhkSz5ykTjXvyMh9ev/9SdqzZ/6s6v2Ewq9Op/9etvv55MaDfdVtgyR54QuYHgEIRXrsc1uzCaEIc8csosKDO18cr29tnVe6E3cL03A6NYzjjP/75ee8UubFi4/S7dvT9oI7L2CrdQXZ5hREWX8RuzjExpfb2ogfn6A6g2wP8smt7rh1is9B5fjxyu0XpgoMh1BUQSNW2oVKC4WuEPjF992Ewyu9UyjUcFRYW3btGqcjRybp4MEFtH17nT0Lkovv3nfvrqNly8pDb371u30WZJPU5yU+OvmD0kQtW83nx6vS/Rz1PSQAoUBvCE3ATyh0z8yWNQq+u+WFXL8r7CAVN30UoVDtF4EZHb1P3d137LAVz2J6exeWhMFrfUJXKLzq1B20vQTELX9YpkFlR+EVuqMigzECEApjKItTkIkZBcfnV64cs9cb1F1PTJK3zsr7YQepuOnDCIXuWotsBZaQ16VL9+jUqbu0Y0eda8fRCT15Lb5nWSii8irOtyubnkIostkumbbKhFCIGKjPUfCiaX//JK1ePacUuw8T15Ztt1x+2FAUz254oZsXl3UH28HBSWprG6eTJxfb9nL9Z8/eKwkAlyPPifBrEQoWjiefnGM/M6FesuuL379+fWlZuIrf06nT6b/X3X3QXb+TR1AbJM0r01+IAhgHoShAI5t20ZRQsF1yZ81bZfnip7M7OurKBlC/HTecR3YW8esXX6yzn8Hwutx2Rkn+hoYa63esFtDy5WNl2VXBkQ/lfRm4+X11hsQDKA+4hw9P0NWr09aC+HzbN47Fv/bawlki4Ny15DRCnT141anmD7LdLb3Kg9dQdHc9uQm0CV6m+zDKC0cAQhGOF1JbBEwKBYCCAAhknwCEIvttlDkLIRSZaxIYBAKJEoBQJIq3OguPKxRe4ZXqpAWvTBBI46l5E3ZXSxkQimppyQr6EVcoKmgqqgIBEDBAAEJhAGLRioBQFK3F4W/RCUAoit4DIvgPoYgADVlAIMcEIBQ5bry0TIdQpEUe9YJAOgQgFOlwz3WtEIpcNx+MB4HQBCAUoZEhA4QCfQAEikUAQlGs9jbirUmh0H0S2YjhMQtx2ortmjFhInuuCEAoctVc2TDWpFCwR0G/bZQNr2es8PuxvizZCVtAwCQBCIVJmgUpy7RQ5GkAhlAUpJPDzTICEAp0iNAEIBQPf5k2NDxkAIEcEoBQ5LDR0ja5EkKh+2ulQedke53h7HZ+toTBenvv0N69t23MzvO53WY+fmdip91OqB8ETBGAUJgiWaByKiEUYc8/8DqsyOt8aK/zs+UoTj4H4vLle4Hnc+OM5wJ1/AK7CqEocONHdb0SQhH3lDrdg3T81hz4GFM5m8LrECSc8Ry1FyFfnghAKPLUWhmx1U8odM7MPnRowjq5jQ/xWVDyyLQwxBEKObaUw058Ah9fXkLhdyZ2RpoLZoBAbAIQitgIi1dA3BmF2yDuPCbUbS0grpBIKwWVIyfHOUNTfkIh5apnYhevV8DjaiYAoajm1k3It7hCIYOqnAfNx6E+8cT/aGBgkXWmdK1tddAahXNtQOecbF2hcKvXTyi8zsROCD2KBYFUCEAoUsGe70rjCgV7z3fuPT2T1v9T9jnZmzfXUnPzvBIY0+dkO2cpUonbjimut79/kkZG7lN7ey0dPTpJXV0Ttoi1tc2EodT8bmdi57uFYT0IlBOAUKBHhCZgQihCV4oMIAACqRGAUKSGPr8VQyjy23awHASiEIBQRKFW8DxxhaIIZ2bjRwML/iWpMvchFFXWoJVwJ65QVMJG1AECIGCOAITCHMvClAShKExTw1EQsAlAKNARQhOAUIRGhgwgkGsCEIpcN186xkMo0uGOWkEgLQIQirTI57heCEWOGw+mg0AEAhCKCNCKngVCUfQeAP+LRkC+8/8H+go58o89iFoAAAAASUVORK5CYII="/>
          <p:cNvSpPr>
            <a:spLocks noChangeAspect="1" noChangeArrowheads="1"/>
          </p:cNvSpPr>
          <p:nvPr/>
        </p:nvSpPr>
        <p:spPr bwMode="auto">
          <a:xfrm>
            <a:off x="155575" y="-411163"/>
            <a:ext cx="304800" cy="304800"/>
          </a:xfrm>
          <a:prstGeom prst="rect">
            <a:avLst/>
          </a:prstGeom>
          <a:noFill/>
          <a:ln w="9525">
            <a:noFill/>
            <a:miter lim="800000"/>
            <a:headEnd/>
            <a:tailEnd/>
          </a:ln>
        </p:spPr>
        <p:txBody>
          <a:bodyPr/>
          <a:lstStyle/>
          <a:p>
            <a:endParaRPr lang="zh-CN" altLang="en-US"/>
          </a:p>
        </p:txBody>
      </p:sp>
      <p:sp>
        <p:nvSpPr>
          <p:cNvPr id="76817" name="AutoShape 5" descr="data:image/png;base64,iVBORw0KGgoAAAANSUhEUgAAAZAAAABdCAYAAACLvjASAAATRUlEQVR4Xu2df2hV5xnHn1hN/LnYUXQsoB2CXceyOMJA6bCQtAzZEhjUToWMMtTFgaygdP3DLDhD6YpiS0orJIwyoWapbCzZFoozxbGiCG6GlFGFMg04ZjpWM43GRM3Oc9LnevLe8+M997zn3HPu+R4Qc+99fzzP53nv+z3vj3PfqlnrOnjwIHV2dhIuEAABEAABEAgiUF9fT6Ojo1TlFBB+ExcIhCHAjQjtJgwxpAWBbBOQ77yrgPCbuEBAh4CMXOVuRCcP0oAACGSXgPqdLxqBQECyG9ykLYeAJE0c9YFAeQlAQMrLv6Jqh4BUVDjhDAgEEoCABCJCAl0CEBBdUkgHApVBAAJSGXFMhRcQkFSEAUaAQGIEICCJoa78iiAglR9jeAgCTgIQELQHYwQgIMZQoiAQyAQBCEgmwpQNIyEg2YgTrAQBUwSMC8jIyAidPHmSurq6qL29nbZu3UqNjY20cuVKsh5StO3u6Oiw/z906JApP2ItlwuvqqrytfXEiRO0ZcsWqq2tNeKTsz7h5lZwXCxLccKUgAwOTlNr6yS1tCyiXbuqafPmRVb7uWG1n0cDzerouPN521oSmLbUBEnUUaptyAcCSRIwKiB9fX20fft2Onv2LG3cuNH249y5c7Rp0yb7bz8BGR4epqamplC+q3ni7kwnJiZsIXT6wn+zaG7YsMHq8FpoYGAglA9+iUVE8iQgIh4XL66ghoaFVvu5Z7Wfm58zL4+ADA/PWG1zUSFUYQVEzW+sgaAgECgzAWMCIp0o34lv27Ztnlvc0Tc3NxcERPWZO+a2trZQnW8peUyw9urUdTr7sPXHUWZYG8KkNzECqar6rEgsuANubr6lNQIJY69O2omJWattTlptc7lO8qI0UfOXVCkygUBCBIwJSE9PD+3evZuuXr1Ka9asmWe+3Ll73UnzyIGnvPzutFUepeQxwRQC4k3RhIC0tt6iwcEZOnFimXUjUl2ojIVFZwrLRIydZfBoo6trquS6o+Y37Q/KAwGTBIwJSGtrq/XFHwwUAXVuX4TA6RQLCYtOb28v7d+/3/7IucbglkfNz6+5jKGhIXtaTS3DacfFixftdRm2n/9uaGjwZOwmIF5TWH4+6NSv1uXMw0K9du3agp3MTKdMziBirzrJZbAvwkI+1127MiEgMtrgug8cWEx799bQqlULiuLR03PXumG5XVgnaWmptvyfG73wJWLDI4ChoRmrDUx+3gYeCpMzPU+ZdXRM2eIl02fS+Xs1BqljZOReIa+zfrf8nMcrvckvNsoCgSQIGBOQMNMtXh2jcwSyZ88eOnbsGN24cYOuXLlStMbgVp/6nogaiwJf6jqFpBfR4NdB6xhei+lui+i6PnjVr/rDa0yPP/54YX2JffJi6VXmkSNHbFG+fv26zWT16tV0+PBh2rdvn/3aeSMg61dJCgjbwOser7wy15nzdfbsCsvnhYXvg4jH1au1dmfc0zNdmGJSp8BkRMOiMNcGbtqiI1NSkl5Eg1+7fe4c/XjVwWlkzUbSu03JiU1u6ZP40qMOEDBFILUC4nRwfHzc7uj4ks5MR0CChCroczfIah4RCbepu7A++NnDHf8zzzxTNDoK8iHs5+IPi8rOnTtD7SozMQIRZuPjD6i7+649fcTX6dPLCwvZzg5YjZHaYZt+PSfa89dp9uyZtG52pi0hXmIxq7GYPdyx5yYgfulNfbFRDggkQcCYgMi0yKVLl2j9+vW+tgd1apJZdnXx3b1MQ6VNQGT66sCBA67bksP44MWFy+Y1IrfptSCWXoLnNQJhse7u7rbr49EYTyOuWrVKqy36CYg6cvNa71LXOvr6pu3pp6BRgRjoJRiqA14jhCDBcRMQp9ixnb29SwvTbm4C4pdeCzQSgUBKCBgTkLGxMXtO3m0XFvvKHanszgrq9Dg9r0fwdIpzKiaNIxC2SaaFnNuXS/HBiwuPblig3UQkiKX6OQsEjyyYLwvEjh07inbNSbxYtIOm9Jzt2MQIhDtcmU5yioJTQHgE0tDwiCXYxc96+E0vuX3nggTDTQDc3ptjFk7s3NKnpF+AGSCgRcCYgDg7HWdHygvJ/f39tG7dusJzHl6dHo9euGPj+Xi39Qs3AXHmKXUNxG9U46TofA6E12bkoUERT/WOXdcHr/pVf2TzgJNvWAFhvps3b/acmuLypHx1TSjoORtTAsJicejQYvs5EF7j4HWLgYFllpjN7crijvfdd+emjBYvrqL335+xHjissT9TO3d5rkSmwLi88+fve6b3EpRLl75gr8ns27e4qA7OI+s0Xmsoan6v9FrfWiQCgZQQMCog7NPly5fpzJkz9pZevvhpdP4nO5vcpjJk509dXR2xQTxlIsLDnTM/I3L8+HH7Dpwf1OOOWs0jayTCVXZy6ezCEmFy2qZOsXgtnks6GYWo9bN4uvnA4uK81F1UavtQP+c1Ctmh5tWW1DxedfAUGTPmqUf2k0X56NGjdO3aNXtaTmKXlIBcv15LH310n15//a7tGj+NLuIhvh45MmX5f8cWkba2anvKyLmrai6mcw8eiojw387twW7p1Z1csmOqrq7KaptLrLW4CSVuj9r1skAcPTplMZstiB8nVPOLnV7pU9IvwAwQ0CJgXEC0akWishGQhzpVA8JMVXkZb2IEUjYwqBgEQCA0AQhIaGTZzsAjnzfffHPew548auQRXtTfJoOAZLttwHoQCEsAAhKWWMbT8wjkgw8+sKcD+ZKFdBM/BBlVQNQppYyjDm1+OZ60D20kMoCAgwAEBM3BGIGoAmLMEBQEAiCQCAEISCKY81EJBCQfcYaXICAEICBoC8YIQECMoURBIJAJAhCQTIQpG0ZCQLIRJ1gJAqYIQEBMkUQ59jM8nZ2dVF9fT6OjoyACAiBQ4QQgIBUe4CTdg4AkSRt1gUD5CUBAyh+DirEgqoA8X3fYlUX/tbkzYUxefa/91S5u20vfNlksxVWuUSNRGAgYIgABMQQSxZCRKazbN+/SC1/ttnG+8/FeWrpi7jeuol4ffThGX3/q4UmZbh29mkanTp1ydcpBGhDIIgEISBajllKbo45AxC0ZiZgaebAode/9E/3sne97ktNJo2YuJU9KQwezQKAkAhCQkrAhkxuBtAoIjzZ++8Y58hMknTSqz6XkQcsBgUoiAAGppGiW2Ze4BMS5NvLaqR/Sb177kC6c+oT478e/NnfY1ZV/jBfeFwwsGNLJe6HRTeO0QTcP18mjlL8P/5Pe+MkfbBN++tb36JtNX7Gn5qL4VeZQo3oQsAlAQNAQjBGIS0DYQOlsRTT4deOz6wrTUr984Xe2qHDnfvnCv+hA67uFEYfblJj6XilpdPKIXWw3Xy89++t5dkfxy1jgUBAIlEgAAlIiOGQrJpCEgMg0lNp597x8ik4dH6G2nz9NzTu+MW/xXaejLyWNiTxBQubnF9ogCJSbAASk3BGooPr9BET3THTnaMO5ZhHU0U785zYN/epv9loHj0zaD3+Hah9batMtpaN3yxdkQyl5gsr086uCmg5cySgBCEhGA5dGs8s5AhEeH/7+Y3u9wTm9lWUB8fMrjW0ANuWLAAQkX/GO1VsTAuL1HEjQnTp/3jWwg9Y3ftkecbgJyOt/+RFd+PMn1PLjbxWNSqR8Zxrnugov0vP6BV/qNJpfubprIF5Tc35+xRpMFA4CGgQgIBqQkESPQFQB8XoSXa2dO1t1VxS/5o78jz0X6L//vkU/eOmpoh1aX/zScnp+/1O0q+GteUVyebKLS9Lw9Je8x4m/u6uRfvF8fyGfWx63cnV3YYkwhfFLLypIBQLxEYCAxMc2dyVHFZDcAYPDIJBxAhCQjAcwTeZDQNIUDdgCAvETgIDEzzg3NUQVEN0prNwA9XHU1M+8gCUIRCEAAYlCD3nnEYgqIMAJAiCQLQIQkGzFK9XWQkBSHR4YBwLGCUBAjCPNb4EQkPzGHp7nkwAEJJ9xj8VrCEgsWFEoCKSWAAQktaHJnmEQkOzFDBaDQBQCEJAo9JAXi+hoAyCQYwIQkBwH37TrJkcgIyP36OTJGerqmqL29mraurWaGhsX0sqVN2h29lHTpkcur6Pjjl3GoUNLIpfFBUxMzNLLL9+mt99eRlVVn/mWGRcP0z45nYizbCMBQCFaBCAgWpiQSIeAKQHp65um7dsn6ezZFbRx40K76nPn7tGmTTftv+PqMN18HB6eoaamRYHum+4Q2d9PP31ALS3VtoBcvLiCGhoWFsSEGbDIbthwMzYebj7p8ggCZppXUH34PB4CEJB4uOayVBMCIp3iiRPLaNu26nkcufNqbr4VW4epBo1HAW1tkzQwsDzxePb03KWnn15I69c/YouGiKaMRpyvkxLUcvJIPACoUIsABEQLExLpEDAhINxx7t59m65eraU1axbMq5Y7sCSnsPgumafQkuqgnc62tt5yFS5VQHTiYipNOXmY8gHlmCUAATHLM9elmRAQ7jgHB2e0Om0WlKGhGXu6iy8etWzZsohqa6vmrRuwADjXEdTXPD3U0TFl1ytTRdJZegX0+vVa6uy8Q489tsAWGblEbNxsc46oeKQldap5x8Ye0HvvTdO+fYuLqvcTEL86nf572e7nkxsP9lU3BnHyyvWXrszOQ0DKHIBKqt6EgIS5wxax4U6fL14PaGlZVLhzd5vu4XTqdJBzfcEvP+eVMi9d+gLduTNrL/TzwrlaV5BtTqGU9R2xi6fq+HJbe/HjE1RnkO1BPrnVHbVO8TmoHD9elfQdypovEJCsRSzF9iYtILoC4bd+4CYoXumdAqJOa4W1Zc+eSTp2bJoOH15CO3fW2KMmufhuf+/eGlq1av4Unl/9bp8F2ST1eYmSTv6gNKWWrebz45Xir0TFmwYBqfgQJ+egn4DonokuayB8N8wLyH5X2M4ravpSBES1X4RnfPwBdXfftae/eNTT27u0IBhe6x+6AuJVp25n7iUsbvnDMg0quxReybVw1KQSgICgTRgjYGIEwvP/a9dO2OsZ6i4sNpS3+Mr7YTuvqOnDCIjuWo5sWZaps8uX79OZM/do164a17joTGF5LfqnWUBK5WWs8aKgkghAQErChkxuBEwIiIiE+hwIL9b290/TunULCmsDYebNZXswlx92SotHQ7zAzovaup3w4OA0tbZO0unTy217uf7z5+8XhIHLkedc+G8REBaUJ59cYD/zoV6yC43fv3Fj5bxpL35Pp06n/16jgaBRgpNHUAzi5oVvYnkJQEDKy7+iajclIAxF7sR5Sy9f/DR6e3vNvI7VbwcQ55GdTvz3iy/W2M+QeF1uO7Ukf11dFR08uIRWr56Yl10VIvlQ3pcOnd9XR1TcsXJHfPToFF27NmstxC+2feO5/ldfXVokDs5dVE4j1NGGV51q/iDb3dKrPHiNRncXlptwm+BVUV+gDDoDAclg0NJqskkBSauPsAsEQOAhAQgIWoMxAhAQYyhREAhkggAEJBNhyoaRUQXEa5omG97DynIQKMevBJTDz7TWCQFJa2QyaFdUAcmgyzAZBHJNAAKS6/CbdR4CYpYnSgOBtBOAgKQ9QhmyDwKSoWDBVBAwQAACYgAiipgjAAFBSwCBfBGAgOQr3rF6CwGJFS8KB4HUEYCApC4k2TUIApLd2MFyECiFAASkFGrI40rApIDoPnmdhlA4bcW20jREBDYkRQACkhTpHNRjUkAYV9BvP6UJqd+PHKbJTtgCAiYJQEBM0sx5WaYFhHFmpWPOip05b6Jw3zABCIhhoHkuDgLy8Jd+89wO4Ht+CEBA8hPr2D1NQkB0f/016Bx0rzO63c5Hl+m03t67tH//HZuj8/x1t5GS35nnsQcCFYBAQgQgIAmBzkM1SQhI2PMnvA6R8jr/2+t8dDlSlc/huHLlfuD56zjDOw8tHj5CQNAGjBFIQkCiniqoe8CR35oGH0crZ4N4HU6FM7yNNSsUlGICEJAUBydrpvkJiM6Z6EeOTFkn7fHhSksKrpsWjCgCIsfP8vQVn5jIl5eA+J15nrW4wl4Q8CIAAUHbMEYg6gjErXN3HvfqttYQVWDE+aBy5KQ/5xSXn4BIueqZ58ZgoyAQSAEBCEgKglApJkQVEOls5bxvPtb2iSf+RwMDy6wzw6ttTEFrIM61B51z0HUFxK1ePwHxOvO8UmINP0CACUBA0A6MEYgqIGwI3+n39Exb/8/Y56Bv3VpNTU2LCjaaPgfdOaqRStx2cHG9/f3TNDb2gNraqun48Wnq6pqyxa21dW46S83vdua5MdgoCARSQAACkoIgVIoJJgSkUljADxDIAwEISB6inJCPEJCEQKMaEEgJAQhISgJRCWZEFZA8nImOH1ushJYOH4QABARtwRiBqAJizBAUBAIgkAgBCEgimPNRCQQkH3GGlyCAEQjagHECEBDjSFEgCKSaAEYgqQ5PtoyDgGQrXrAWBKISgIBEJYj8BQIQEDQGEMgXAQhIvuIdq7cQkFjxonAQSB2BQAF57rnnUmc0DEovgc7OTqqvrye0m/TGCJaBgEkC8p0fHR2lqlnrElUxWQnKAgEQAAEQqEwCfNNYJCD8Ji4QCEOAGxHaTRhiSAsC2SYg33n+///gSosWqV2XxQAAAABJRU5ErkJggg=="/>
          <p:cNvSpPr>
            <a:spLocks noChangeAspect="1" noChangeArrowheads="1"/>
          </p:cNvSpPr>
          <p:nvPr/>
        </p:nvSpPr>
        <p:spPr bwMode="auto">
          <a:xfrm>
            <a:off x="155575" y="-419100"/>
            <a:ext cx="304800" cy="304800"/>
          </a:xfrm>
          <a:prstGeom prst="rect">
            <a:avLst/>
          </a:prstGeom>
          <a:noFill/>
          <a:ln w="9525">
            <a:noFill/>
            <a:miter lim="800000"/>
            <a:headEnd/>
            <a:tailEnd/>
          </a:ln>
        </p:spPr>
        <p:txBody>
          <a:bodyPr/>
          <a:lstStyle/>
          <a:p>
            <a:endParaRPr lang="zh-CN" altLang="en-US"/>
          </a:p>
        </p:txBody>
      </p:sp>
      <p:sp>
        <p:nvSpPr>
          <p:cNvPr id="13" name="Rectangle 3"/>
          <p:cNvSpPr txBox="1">
            <a:spLocks noChangeArrowheads="1"/>
          </p:cNvSpPr>
          <p:nvPr/>
        </p:nvSpPr>
        <p:spPr>
          <a:xfrm>
            <a:off x="914400" y="908050"/>
            <a:ext cx="8229600" cy="1116013"/>
          </a:xfrm>
          <a:prstGeom prst="rect">
            <a:avLst/>
          </a:prstGeom>
        </p:spPr>
        <p:txBody>
          <a:bodyPr/>
          <a:lstStyle/>
          <a:p>
            <a:pPr marL="342900" indent="-342900">
              <a:spcBef>
                <a:spcPct val="20000"/>
              </a:spcBef>
              <a:buClr>
                <a:schemeClr val="tx1"/>
              </a:buClr>
              <a:buFont typeface="Arial" charset="0"/>
              <a:buChar char="•"/>
              <a:defRPr/>
            </a:pPr>
            <a:r>
              <a:rPr lang="en-GB" altLang="zh-CN" sz="2800" b="1" kern="0" dirty="0">
                <a:latin typeface="+mn-lt"/>
                <a:ea typeface="+mn-ea"/>
              </a:rPr>
              <a:t>4 </a:t>
            </a:r>
            <a:r>
              <a:rPr lang="zh-CN" altLang="en-GB" sz="2800" b="1" kern="0" dirty="0">
                <a:latin typeface="+mn-lt"/>
                <a:ea typeface="+mn-ea"/>
              </a:rPr>
              <a:t>种引文排序</a:t>
            </a:r>
            <a:r>
              <a:rPr lang="en-GB" altLang="zh-CN" sz="2800" b="1" kern="0" dirty="0">
                <a:latin typeface="+mn-lt"/>
                <a:ea typeface="+mn-ea"/>
              </a:rPr>
              <a:t>:</a:t>
            </a:r>
          </a:p>
          <a:p>
            <a:pPr marL="342900" indent="-342900">
              <a:spcBef>
                <a:spcPct val="20000"/>
              </a:spcBef>
              <a:buClr>
                <a:schemeClr val="tx1"/>
              </a:buClr>
              <a:buFont typeface="Arial" charset="0"/>
              <a:buChar char="•"/>
              <a:defRPr/>
            </a:pPr>
            <a:r>
              <a:rPr lang="zh-CN" altLang="en-GB" sz="2800" b="1" kern="0" dirty="0">
                <a:latin typeface="+mn-lt"/>
                <a:ea typeface="+mn-ea"/>
              </a:rPr>
              <a:t>将近</a:t>
            </a:r>
            <a:r>
              <a:rPr lang="en-GB" altLang="zh-CN" sz="2800" b="1" kern="0" dirty="0">
                <a:latin typeface="+mn-lt"/>
                <a:ea typeface="+mn-ea"/>
              </a:rPr>
              <a:t>10</a:t>
            </a:r>
            <a:r>
              <a:rPr lang="zh-CN" altLang="en-GB" sz="2800" b="1" kern="0" dirty="0">
                <a:latin typeface="+mn-lt"/>
                <a:ea typeface="+mn-ea"/>
              </a:rPr>
              <a:t>年的记录按照总被引次数进行排序</a:t>
            </a:r>
            <a:endParaRPr lang="en-US" altLang="zh-CN" sz="2800" b="1" kern="0" dirty="0">
              <a:latin typeface="+mn-lt"/>
              <a:ea typeface="+mn-ea"/>
            </a:endParaRPr>
          </a:p>
        </p:txBody>
      </p:sp>
      <p:sp>
        <p:nvSpPr>
          <p:cNvPr id="9" name="Rectangle 6"/>
          <p:cNvSpPr>
            <a:spLocks noChangeArrowheads="1"/>
          </p:cNvSpPr>
          <p:nvPr/>
        </p:nvSpPr>
        <p:spPr bwMode="gray">
          <a:xfrm>
            <a:off x="1187450" y="5589588"/>
            <a:ext cx="4392613" cy="863600"/>
          </a:xfrm>
          <a:prstGeom prst="rect">
            <a:avLst/>
          </a:prstGeom>
          <a:noFill/>
          <a:ln w="28575" algn="ctr">
            <a:solidFill>
              <a:srgbClr val="FF0000"/>
            </a:solidFill>
            <a:miter lim="800000"/>
            <a:headEnd/>
            <a:tailEnd/>
          </a:ln>
        </p:spPr>
        <p:txBody>
          <a:bodyPr wrap="none" anchor="ctr"/>
          <a:lstStyle/>
          <a:p>
            <a:r>
              <a:rPr lang="zh-CN" altLang="en-US" sz="2400" dirty="0">
                <a:solidFill>
                  <a:srgbClr val="0000FF"/>
                </a:solidFill>
                <a:ea typeface="黑体" pitchFamily="2" charset="-122"/>
              </a:rPr>
              <a:t>不足：未能排除自引。</a:t>
            </a:r>
            <a:endParaRPr lang="zh-CN" altLang="zh-CN" sz="2400" dirty="0">
              <a:solidFill>
                <a:srgbClr val="0000FF"/>
              </a:solidFill>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2"/>
          <p:cNvSpPr>
            <a:spLocks noGrp="1"/>
          </p:cNvSpPr>
          <p:nvPr>
            <p:ph type="sldNum" sz="quarter" idx="12"/>
          </p:nvPr>
        </p:nvSpPr>
        <p:spPr>
          <a:noFill/>
          <a:ln>
            <a:miter lim="800000"/>
            <a:headEnd/>
            <a:tailEnd/>
          </a:ln>
        </p:spPr>
        <p:txBody>
          <a:bodyPr/>
          <a:lstStyle/>
          <a:p>
            <a:fld id="{0BB76DA4-FF7A-4451-B72D-7952A928CE3B}" type="slidenum">
              <a:rPr lang="zh-CN" altLang="en-US" smtClean="0">
                <a:ea typeface="宋体" charset="-122"/>
              </a:rPr>
              <a:pPr/>
              <a:t>25</a:t>
            </a:fld>
            <a:endParaRPr lang="en-US" altLang="zh-CN" smtClean="0">
              <a:ea typeface="宋体" charset="-122"/>
            </a:endParaRPr>
          </a:p>
        </p:txBody>
      </p:sp>
      <p:sp>
        <p:nvSpPr>
          <p:cNvPr id="77827" name="Rectangle 5"/>
          <p:cNvSpPr txBox="1">
            <a:spLocks noChangeArrowheads="1"/>
          </p:cNvSpPr>
          <p:nvPr/>
        </p:nvSpPr>
        <p:spPr bwMode="auto">
          <a:xfrm>
            <a:off x="755650" y="908050"/>
            <a:ext cx="7369175" cy="504825"/>
          </a:xfrm>
          <a:prstGeom prst="rect">
            <a:avLst/>
          </a:prstGeom>
          <a:noFill/>
          <a:ln w="9525">
            <a:noFill/>
            <a:miter lim="800000"/>
            <a:headEnd/>
            <a:tailEnd/>
          </a:ln>
        </p:spPr>
        <p:txBody>
          <a:bodyPr/>
          <a:lstStyle/>
          <a:p>
            <a:pPr algn="ctr"/>
            <a:r>
              <a:rPr lang="en-US" altLang="zh-CN" sz="3200" b="1" dirty="0" smtClean="0">
                <a:solidFill>
                  <a:srgbClr val="C00000"/>
                </a:solidFill>
              </a:rPr>
              <a:t>ESI</a:t>
            </a:r>
            <a:r>
              <a:rPr lang="zh-CN" altLang="en-US" sz="3200" b="1" dirty="0">
                <a:solidFill>
                  <a:srgbClr val="C00000"/>
                </a:solidFill>
              </a:rPr>
              <a:t>主要</a:t>
            </a:r>
            <a:r>
              <a:rPr lang="zh-CN" altLang="en-US" sz="3200" b="1" dirty="0" smtClean="0">
                <a:solidFill>
                  <a:srgbClr val="C00000"/>
                </a:solidFill>
              </a:rPr>
              <a:t>功能</a:t>
            </a:r>
            <a:r>
              <a:rPr lang="en-US" altLang="zh-CN" sz="3200" b="1" dirty="0">
                <a:solidFill>
                  <a:srgbClr val="C00000"/>
                </a:solidFill>
              </a:rPr>
              <a:t>——Authors</a:t>
            </a:r>
            <a:endParaRPr lang="zh-CN" altLang="en-US" sz="3200" b="1" dirty="0">
              <a:solidFill>
                <a:srgbClr val="C00000"/>
              </a:solidFill>
            </a:endParaRPr>
          </a:p>
        </p:txBody>
      </p:sp>
      <p:graphicFrame>
        <p:nvGraphicFramePr>
          <p:cNvPr id="6" name="图示 5"/>
          <p:cNvGraphicFramePr/>
          <p:nvPr/>
        </p:nvGraphicFramePr>
        <p:xfrm>
          <a:off x="1475656"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stretch>
            <a:fillRect/>
          </a:stretch>
        </p:blipFill>
        <p:spPr>
          <a:xfrm>
            <a:off x="824830" y="736599"/>
            <a:ext cx="7419975" cy="6505575"/>
          </a:xfrm>
          <a:prstGeom prst="rect">
            <a:avLst/>
          </a:prstGeom>
        </p:spPr>
      </p:pic>
      <p:sp>
        <p:nvSpPr>
          <p:cNvPr id="78851" name="灯片编号占位符 2"/>
          <p:cNvSpPr>
            <a:spLocks noGrp="1"/>
          </p:cNvSpPr>
          <p:nvPr>
            <p:ph type="sldNum" sz="quarter" idx="12"/>
          </p:nvPr>
        </p:nvSpPr>
        <p:spPr>
          <a:noFill/>
          <a:ln>
            <a:miter lim="800000"/>
            <a:headEnd/>
            <a:tailEnd/>
          </a:ln>
        </p:spPr>
        <p:txBody>
          <a:bodyPr/>
          <a:lstStyle/>
          <a:p>
            <a:fld id="{15BC3F86-A1C0-4E6C-BA76-C3FA916D4D0F}" type="slidenum">
              <a:rPr lang="zh-CN" altLang="en-US" smtClean="0">
                <a:ea typeface="宋体" charset="-122"/>
              </a:rPr>
              <a:pPr/>
              <a:t>26</a:t>
            </a:fld>
            <a:endParaRPr lang="en-US" altLang="zh-CN" smtClean="0">
              <a:ea typeface="宋体" charset="-122"/>
            </a:endParaRPr>
          </a:p>
        </p:txBody>
      </p:sp>
      <p:sp>
        <p:nvSpPr>
          <p:cNvPr id="78852" name="AutoShape 2" descr="data:image/png;base64,iVBORw0KGgoAAAANSUhEUgAABDcAAAF3CAYAAACxLaAcAAAgAElEQVR4XuydC9xVVZn/H0DuIIjK1cSswUwdTazEChBTx1HQUgudmLJR1PnnXxNrKnXEULMSpbRR0ZKi0L9hpWjezaxGc7RQcRSaDByveOEit5fr/zwbn8N6F/t6zt7vuX13Hz/xnr32Ws/zXWvvc9ZvP+tZnWTmnluEAwIQgAAEIAABCEAAAhCAAAQgAAEINCiBTogbDdpzmA0BCEAAAhCAAAQgAAEIQAACEIBAQCBc3OgEHQhAAAI5ECAuLAeIVAEBCEAAAhCAAAQgAAEIJBFA3EgixHkIQKByAogblbPjSghAAAIQgAAEIAABCEAgNQHEjdSoKAgBCGQmgLiRGRkXQAACEIAABCAAAQhAAALZCSBuZGfGFRCAQFoCiBtpSVEOAhCAAAQgAAEIQAACEKiCAOJGFfC4FAIQSCCAuMEQgQAEIAABCEAAAhCAAAQ6gADiRgdArnUTYwd/NDBh+fp3ZP7b/11rc2i/lQggbrRSb+MrBCAAAQhAAAIQgAAEakYAcaNK9Coc/OaYOUEtnW58X5W15Xv5F/7ueJkx6kLp161vUPFvX/2jjL3r5HwbadLaHj56jowZ8lG5+E/fl6l/+l7hXk498Gy56MD/Wxd9NOPgC+Xsfb8Q+PzjRb+QLzzyFdGx9IURxwefuWNIyx6w894y/63n5JzHpm3PCXGj8LFDAxCAAAQgAAEIQAACEIBABVvB2mRm1qLbZNZfbtuO4Tn7nCLH7XF4MDHUY4VGC7z13/KrxffLjGdvaldeJ5B6nPPoJYkRBbNGf1f26DssehL1bs1mn/65+J2Xg4lZ1KETyrElO5PKxQ2UehU39uizm/xt4m8D01XUeLj03/K2ldv1QZhvSf3Sv+uOMmvsd6X/u6JJmv5rtJutVcWN44YfLr88/Dr50C/GB/fkAQM+GPy/iS/aj5+6/wz51ZL7RcfBss//uTzGQoUzxI1GG/rYCwEIQAACEIAABCAAgYYkkDlyI2rSpxOdh0sRDPuX3uKGHWFvwLec+teg6KF3niwPv/bHWIDu2+SdfvwhWb5hZWh5q9NOxpVd/s/zg6iG7y2YFf7WOUWX1qu4YZPRp0pv1A/45TEpPNlWJK5f/H4+5bdfDRW5MjVYh4VbVdywcePfN/b57UseKImBLwX3iwohs8Z8NxAv9UDcqMOBjEkQgAAEIAABCEAAAhBoEQK5iRvum90vlyIxNLJDBQidDGskx/L1K4O3ve6RRdywN8p6vb059vvIhAaNFtH2hvcZFllW30j/+dPzgiqi6kszBupV3Khmch7VL60ibGi/V8Mvzbjxy9TLshSL+NF7aMaCm2TGMzcF97HZp2LW1JFnyx63jBaNptJDI6oQNyrpda6BAAQgAAEIQAACEIAABPIikJu4sXjiI4GYYGv00xiYRdzQ+izSIqoN9+2yLsH4/IhPR0ZlWFmdxPX/yQFpzA0t0yriRisJG60sbgQiRSmPjC470vvZ8rTY/fLeW8YEy530/zVSa+qT3wvNxVG+WViWUvGzhQshAAEIQAACEIAABCAAgfQEchM3TKjIkoAxq7jxq8Ovl2OHf1KWrHo5eHPsH/a2XSNHNHLjpjHfkahlGfM/dWewhCZKKNHIDs3H0b/7jkEYvuasWLzqpe3aDBM39LOxQw8Oygb5RryIlfTds7VkWlv0rfsepQmpHppI1PybtWhu8Fna3VL8fskibGhZTTCphy01qoSH1jN26EdLdX1wa12vPBa6dEnZaO6PKN9cexaXxk1YHxo3t440kRt6nY6RPfruFuQz0TGStBuNXqNRSP64ShO5EXWt2R/lX5Yx5I5Ns0nzb2j0lSY81aS5eu9oAlEVD3X5yq+OuC64jGUpWe9sykMAAhCAAAQgAAEIQAACeRHITdywyA0VHg647ZjInBiu4VnFDd2xQQULPfTNsT9Rtfp0MqbihiXU9PMHuIkQ/SUpek4na5YQ1bU3LDeHK25ou3qtvvF2D2Vy3H1nJE58/U7ViXtYfVpO36hrnW7uEXdpUNgASbtbitsvOol1c6kk5djwecwq9Zefh0UFpy+UljdECQFufhXXD42yOefRae1yfGgC26tGXRAkrg2LwLHzWk+UkGWimYpilvQ2SdyIsjGsX8yHqGt0XOl4jdstJepaFRP10GvDhMWs41nL25iypWB6r+lOKSZu+EKMJaBF3MjrsUw9EIAABCAAAQhAAAIQgEBWArmJG+7EWifzGq4etptKNeKGK0q4E1Gt0823YZNcE1x8AcMVSVzhw41Q0Am45hzQqA2NHtA8A2HJR93JvE6w9VDfNWJD3+ifs+8pweRezx3wi2NCIwfCOs2tVyfMmsPEbDlnv1MCAUXr3OPm0eXJqBshoZNRW1agEQV66PVJfaLlTNxQbtqvJk4kCRtuP+i/dRz077ZjOx62NW1URI2JCuqb+vyrxfcFUQ7HDT8iiBTQw53Eu7vChCWm1SgD7QftuygBxPx1BbM4cUNzTagtWl9YX4f55ooTKmaYX18YcUIQjaR1qY1hApS1Z75rFIs7trQ97SNf3Kh0POuSFB0rKvCZIGT3t0ZuWL4auwcRN7I+dikPAQhAAAIQgAAEIAABCORNIDdxQw2zCaEZqZPbLzz8lcidULJGbmi9tpxEd2047v7TyzzcfBv2uU0K/YgL+zyqDp0sji3t4OJGRbgJSN1JsC9u6HVuRIJOMOcff2fmfCSWX8S3UR126ww77/ZFlmVCBtP6xSbc+nkaYcMXN3zxxT9v241au26UhX9Oy0SdtzHh+2rCh07QVSBREcGv16ITfEEiStxwRbS4vnZ5uQKML8qpX6544Ysb7vgKS3xrvms9vv/ujjlpx7PWY0t94pa5pH4QkXMjNSoKQgACEIAABCAAAQhAAAKVE8hV3FAzdEKl0Qr6FtqOqOUAlYgb7gRX3yLb4ebbsKUFFqHhT1wtosOfsJugELV7StjyBXfyGSUkmB1pk5e65d3IDLeb3XbDlugkLauIGzK+uKF2+xP5qOtdu8Im8nqdcfbPW7/ECTLmlzumLCrC72fjqP2shy5p8oUuu9b/PIqfjYGo7YNtfLqik30WlStGxarFJz0SGrlhwkfUkqK48VfJeK78URJxJeJG7kipEAIQgAAEIAABCEAAAhDYnkDu4oY2oZM1XTqha/TtCJsMViJuuG/BXRHCzbdhkRNutIUtP4mKwHA/1+UNYYcuIfB3YEkSGYzHss//OagyLCLBbysqssQvZ5PXsKiKPMQNrdeWkaQVOPycG2F5NcJsc/s1jlGYUBDWz8rKhAjte43c0BwsUUKX32YUP1eY0aVH/qFLmDQHiNtOkiCidUSJGBaZERc5Yza5olCl4zn3hyTiRu5IqRACEIAABCAAAQhAAAIQ6CBxw5rRCeuvDr+unLPBjzCoRNzQuu0NvwkmYfk2zAb/7bVNjv1JrjspTxoo7lv0tFvBZvE1rTARVy5tHWG+urbqDiKaUNRyViRFcKThEWZbmuvU1qhyYflV1A+3r0wosHFoAkBYREUUP2OTNEb0vEUWpemLqN1S0oybJJ5JtqZNNJtUT+h5xI2KsHERBCAAAQhAAAIQgAAEIJCNQCGRG64JccsU0kzcwtyxpQQ2KQ3Lt2HX+W/Nw5av+JNm24EiCqWbmDPtpDyLr2kmw2pbR4gbup2rGwWQtBtOGh5Jk3F3uZHfB1H125iw5SqWS8Nd+mLjxD4zoSssqihJ3NB2wraVde2d+qfvBX+m6c8ixY0s4znb4yNFacSNFJAoAgEIQAACEIAABCAAAQhUS6BwcUMNtIm9n0shy4Q/SjDRt/C63aju7BCW48GN1NCog6jlIe5OLGE5LKJAp1mGEbVsIqpOm6gnvVF3dzX51ZL721WXZkId1X5Yv7g7zIQlXLW6KhU3XP5hu55Y/W6SzAN+eUzZBT8Kw5Z5uH1pZSwfhjEKWwYTxS/NMhGfq/VnVPJXLW8inN/nUclS3TbClqVUOp6rfaBsdz3iRu5IqRACEIAABCAAAQhAAAIQ2J5A4eKGO9n18wZUKm6oG26+CU0UqUfYJNUVFrR9LRuV2DFNQksfoetfVOLUqISXUQMyKi+IWz4pSWne4oa2nUbgqFTccCf4URy1jPVRmJBl51TQmP/pO2X5+pWyxy2j22F2y2gOjqixEMUvKcFnWJ9aFImec7cetrJuvhFf3LD2oux0E+z64mEl4zn3hyTiRu5IqRACEIAABCAAAQhAAAIQKFDc0Emt5mdwE0i6OTfCtgWtRtywSZ9tVxq3E4kJITpBHN5n2HY7ZhgWd/IelsBR34aPHfpRcaMk/Fwd/k4rvrgy6y+3pRqHNrmO2pbW8mBE7SxShLihhptQo/8Os60acSNOCNP23D4P20XGXZriJ3416FaHCihRZbRsFD9XiIgSYVTMePiVP7bbStiEBj96Q8fUr464Log80sMXN/z2znl0WrlebWfWmO+Wdybyx0Il4znV4MxSCHEjCy3KQgACEIAABCAAAQhAAAIVEsgtcsMmgyoy6C4S/bvtWE4kqraFiQXViBvuxE3rTxPyb4zilj3Y5Ncm7yZk6C4YY0sTUPVt7F3bdlNxJ+Q62d9/570DW7ScTkx1Am11ucsokvpLJ70qYGh9ynTWotu2RiI4dcZFOBQlbrgig/mly32Wb1gZuFSNuKHXu/2qE/2HS/8Fn484PhCm4nZtcSMk9JqwLX39MlE7s8Txc21UwexXi+8v942KX2qnnzfEbVev0f7Ue+S4PQ4PytvYCVuK5LZn99cefXcrX6e+6jgJE7qyjuekcZn5POJGZmRcAAEIQAACEIAABCAAAQhkJ5CbuKFvzXUCqrtquIdO1qY++T3RxJT+UY244eYU0HrDlilYe27oflyEh5XXyeTUkWcHk0f30GtnLLhJLFGknnMn87rkQLdONUHDrlURwn3jnrabbEvdc/Y9pR1XnRwr07gokCLFDbXfckTov1XM+cLDXwkEjmrFDWOq/C2aweWo7OMSeVqUTlw/27iLK5PET/0Ms9F4HHf/6dt1swocOj7ccaV9qWNDxTPdOjkqz4q2d85+X5Rjh38yqFfFEBVIZjx7U2LC0izjOe3YTF0OcSM1KgpCAAIQgAAEIAABCEAAApUTyCxuJDWlyzD6vytwhAkaSdfX03mNktjjXYHDX3KTZKdORvXIi4FxXVyaDCft0pFkW6OcV3HngFJEQp4c8/bdtTGtnTau8urLtLk1qhnPFXND3KgYHRdCAAIQgAAEIAABCEAAAukJ5C5upG+akhCAQLUE3EiZuOVW1bZT8fWIGxWj40IIQAACEIAABCAAAQhAID0BxI30rCgJgZoQ0GUlQV6Pd/OamBFuXpao3VRqYrDbKOJGzbsAAyAAAQhAAAIQgAAEINAKBBA3WqGX8bGhCWiOEM0PoslVNVGtHrrERJORao6buCSrNXcccaPmXYABEIAABCAAAQhAAAIQaAUCiBut0Mv42NAEdMcTEzJ8RzRZrSa5dbdgritnETfqqjswBgIQgAAEIAABCEAAAs1KAHGjWXsWv5qOQE0SglZLEXGjWoJcDwEIQAACEIAABCAAAQikIIC4kQISRSAAgQoJIG5UCI7LIAABCEAAAhCAAAQgAIEsBMLFjSw1UBYCEIAABCAAAQhAAAIQgAAEIAABCNSQAOJGDeHTNAQgAAEIQAACEIAABCAAAQhAAALVE0DcqJ4hNUAAAhCAAAQgAAEIQAACEIAABCBQQwKIGzWET9MQgAAEIAABCEAAAhCAAAQgAAEIVE+g05bSUX011AABCEAAAhCAAAQgAAEIQAACEIAABGpDAHGjNtxpFQIQgAAEIAABCEAAAhCAAAQgAIGcCCBu5ASSaiAAAQhAAAIQgAAEIAABCEAAAhCoDQHEjdpwp1UIQAACEIAABCAAAQhAAAIQgAAEciKAuJETSKqBAAQgAAEIQAACEIAABCAAAQhAoDYEEDdqw51WIQABCEAAAhCAAAQgAAEIQAACEMiJAOJGTiCpBgIQgAAEIAABCEAAAhCAAAQgAIHaEEDcqA13WoUABCAAAQhAAAIQgAAEIAABCEAgJwKIGzmBpBoINCOBd9a/I9P/c7q88s4rMnaPsXLyficHfy98a6HMHD8zcHneonkyb+E8Oe+Q82TEziOaEQM+QQACEIAABCAAAQhAAAJ1TgBxo847CPMgUEsCc56ZI4veWiRTx04NBI6hfYfK5HmTy58FgsdtJwfnph8xXUYOHVlLc2kbAhCAAAQgAAEIQAACEGhRAogbER1vb6P1dKVvpHUS+KdX/xS08MTkJ1IPMZ0ovvrOq0H5EbuMkL7d+qa+1gra23X9296wZ66kRS8I6zed4F/xn1cERMbvNV7GjxjfEnT0Ppj5xEyZfNDkss/KR0UOPSaPnCynzztdhvQdIqePPB1xoyVGBU5CAAIQgAAEIAABCECg/gikFjeefOVJOf3O02M9yDKBrzcUGn7viggzn5wp+p8e1x9zfUWTtqzihjKe/uj04K24ewzpM0TmnTwvE7KsbWeqvIaF3XGoE2v9L+8jjF1HtOv74Y/JvP1MW9/Dix8OlqKo0KbRGcpHl6dMfXhqwF+FOF2mgriRlijlIAABCEAAAhCAAAQgAIG8CbS0uKEigobdB5M3L6S+oyM34sQjzWMw5/g5mfq+WSM3OkJkqHXkho7JOxfdKX269ambqBsVWg6ddWgQgaR8VMiYs6C0ZOXNRTL9yOlBVAviRqZblMIQgAAEIAABCEAAAhCAQI4EKhI3jhlxTGhYfqOtt88jOiOuL7JET0y5b4r8dvFvg+rOHXVu8GZcD12ioiKM5jbgEKmVuNGR7A+aeVDQ3IFDDqy5uKG8r3/yelm1flUwBoNomXfFjSCpaCm66eEvPFz+rNGeAR3Zr7QFAQhAAAIQgAAEIAABCBRHoCJxI81yAH3TqxMjW2Kh0Qf6n63VV5fSlLEJ/pOvPhmEv+va/pFDRrarR8toO++0lZaWdO8btKOigEZk6KRMr9GJmS07sZwWGp2hb8hNUNhr572CsmpjXN4LExxc33RS5+fGyCJu2IQ2S5SG8lMfLT+H66fxUN/8CafLXaMDDhp60Ha7XGgZfSuvh+X90LbMZ+UZtTOGyz64vtQfvjijY0P7NLCv1J9pJ8VR4oZ+rof1n9qp9ka1b7eUW87sCOs3l4e14d6WST7b9eZz2Dg2H2z5l3KbMmrKVkZeok5tz+6JqD4Muy+MuwqUdi8qgydeeSK4V7QuvQ/S9kdxjyZqhgAEIAABCEAAAhCAAAQgkJ5AIeKGTip1Pb5OltzDfROdpoxeqwLExQ9fvJ1HvsBiE1JtQydnNy+4ud01OlG84ogrggmdG7HhV2z1RkV1qF8miLjX6qRwyiFT2kW0VCJuaH6NOSfMSUwiqlx06YnP2PKDRLWtE1k95183Zo8xwY4YJtC4IoJGktz8zM3y6qqtSU7tcCNM7DO1yWev5ywfi07yNQGln1dE+0fbT9pKNErcMHHopH1PCvI/WCJXs0v906VH7hHWl9a+2Wd2x0WMJPkcNYbVFrVXx40e5kPY7evy0wSfYYx17CtDV0B07wsVmK589Mqgeh0nKlopA4sYctutNM9M+kcPJSEAAQhAAAIQgAAEIAABCORHoCJxI2xZir3N1snr+Dnjy2+BdVcJjaYobyNZCmtPU0ZdVAHkvPvOC7zViZtGGOjE1SZjKlZYRIA7mXfLu9EGardO/iyfhkY82IRdJ7UqUNhOGFHihk5k9XptVyeRGi2if9tbb038aQJBFnHDXZaiAofuTuFGm7hd7nIJbH6XsbKxCXxY29oHum1nEM1SakN9VfttouxOtP0cINaO2uFOrO846Y7yZNqd5Fv9Wl7bsAm8tq/CgWu35phQm9JErSSJG8bJIhOsbv38orEXlcUnt3/NVuXjC1dJ4kYan62/VGBR4U2PeQvnlceeK0jpORNmlJGJLbbjjTtO7J5w7dby14+/frsxqD7aWNd/632gkR+WNNfq0vY1isMXSfJ75FATBCAAAQhAAAIQgAAEIACB/AlUJG6EmWERD2lyIqQpo23YRNjPPWATPHcy7E7m3Um6K6T4u47E5dyIOqe2+9uzuv5ECS5JO8mERVTo5FZzb/g7gqh4ZBNVTTQaFu0QJm7YRFzrdUUYFQDsjf5vvvCbYGLs+qTltR2LCHDZmGCgE+wJN08IhkZU9IkryriRAeq79rUeLr+wcZZG3HDrcMubuKX1jp01tixIub65LIKJ/rtb+Ia1m8ZnrcPEHH9JlomA7njV8lE5N1wb/EgU1243qskdB270kraTRXzL/9FDjRCAAAQgAAEIQAACEIAABPIjkLu44U74dFKsEy2LcjCz05Sx3RnCJrzuJNkmn+5EzY0miJvEVSJumA9uDgb9zPIkRE0sk8QNrUPrVAHCjx5w38a77MKWWph9YRNXE4v8ybTL2kSHKFFA6w+b6LtLL8KWq+h1Jq6ERWiYbUn5XJLEjbBtc32xwGXoCh7GzoQP/TtO3Ejjs3+rWl6NgMe72/764l2UuOFGifhjXOsz0StK9POFI3dZjo4ljQAicW1+D1dqggAEIAABCEAAAhCAAAQ6jkBF4kbSBDQsl4GfDyCpTNzWqC6epBwTWjbqDXUl4oZOaDXngZ9/oiwq6G4Spf/i2k3qXhUbNMeFu6TCBIO0US9hPsfldPDtj2sn7FyanWf8pUNhHJJ2CEkSN8Ku98WCJIZh7Cr1WX3UyA0d736eEfM/rbiRFGkRdj7umqhoIR2/tltP0ljlPAQgAAEIQAACEIAABCAAgXogUIi4oY7pZFCFANuxRD/z36rHlXEnk5YPIwzYeYecFyzLiJvE5SVu+DlANGfF0D5DA7PyiNzw/XOXa9gEOGliXhYpSklDLXeDRR/YJF/7QXOkhB2Wc6RIccPNJeHboDkpLD9HmH2NJm74eU5O2u+kct6NrJEbeYsbyleFNM3/odFCrvji5iephwcVNkAAAhCAAAQgAAEIQAACEIgjUJi44TbqJkGM2oXBL6N5LQ6ddWhQTZqJVkeIG2ajL9K4yxyqWZbid5S7XMTEDfezuASccctSwpZi+G1nFTdc4cdf9mJ127KKsKUjaW/TPMSNMK7WvntOP4tblpLGZzcXhr+UxJaRpI3ccJel+EtMonxKEkRc7mFiWtp+oRwEIAABCEAAAhCAAAQgAIFaEqhI3AjbLUWdGDl0ZOCLTkDt3/q3K1xYAsw0ZWxipm/6dbcIN3GmXq8TurDdUvz8FlETPHfi6QsoYcssrB43Yaba4G6nWam4oRNl80cTeqpgom/2bWcYN4+F649vt9ah14f5HJYI1Aaftqc22HKErOKGvwOO219mU1weD1uK4ydPTSu6ROWp0OvDzlmODz3vCm7+cqk4cSONzy5zN/mr+7kvbljOjzgRzd8VxbXbHRNJy1I0gsd293HFjbh8LrV8YNE2BCAAAQhAAAIQgAAEIACBMAIViRtRKN3lD7b0wd9uVSd4NuFMKuPnBNBJoB76uW4dmlZIiJrg+YlNdcKo29bqdqph4oabQNJst1B+nSBqHo60NvkM4/JR+Lub+FxcW3QLTxV8wnzWyfjp804vLz+w5T7WR+4kO6u4of64fPRvq1+Xx9guLO4k3OzWvjSOSYlX84jcUNvcqAv9W313x6r1T9JWsEk+6za4touMLcexdpSP+u2LGy4jE/SmjJoSCIbuuPTrMz9s21j9O07csLrsvrJlTHpd0q41PE4hAAEIQAACEIAABCAAAQjUE4HcxQ33bbbrqEZ7aC4FFQHSlLFrdfJ3xX9eUc4fYZ/rxFgn8hYhUsmylLAJuU00oxJkup/r9WrH9COnl210l2RkWRLgLjlwuekbdJ3YutuI6vkoLiauRLUdtSOL7WxTaeSG2ayigfriJ1x1oyOUoZss1a6tZrlM1sgN63u1VcUVO7T/Fr61cLt8JXFiT5LPel4FC2tHWeu9oCKHsvCXF/kilNrm8gtrL2rb4DTihjvedDyrbeyaUk+PaWyBAAQgAAEIQAACEIAABJIIpBY3kiryz2tUhE7e9HCXqLjl0pSx8u7Wq5qPw0Lps9oVVt6tO8pW/zqd7GqUh7tUJg9bVLTQt/1x3KIYZuVi25Lq0gRfPKnWlzR+WJkiOGax3zik7fuoupN8tvNp27HyUf1j90+1/IocB1n6gbIQgAAEIAABCEAAAhCAAAQqJVCYuFGpQVwHAQhAAAIQgAAEIAABCEAAAhCAAASyEEDcyEKLshCAAAQgAAEIQAACEIAABCAAAQjUHQHEjbrrEgyCAAQgAAEIQAACEIAABCAAAQhAIAsBxI0stCgLAQhAAAIQgAAEIAABCEAAAhCAQN0RQNyouy7BIAhAAAIQgAAEIAABCEAAAhCAAASyEEDcyEKLshCAAAQgAAEIQAACEIAABCAAAQjUHQHEjbrrEgyCAAQgAAEIQAACEIAABCAAAQhAIAsBxI0stCgLAQhAAAIQgAAEIAABCEAAAhCAQN0RQNyouy7BIAhAAAIQgAAEIAABCEAAAhCAAASyEEDcyEKLshCAAAQgAAEIQAACEIAABCAAAQjUHYFIcWPmzJl1Z2y9GXTiicdLz569pWvXLvLDH95Ub+Zltuczn50gPbr3bxp/MgOo4oLPfvY46d59x6CGHj16VFETl0IAAhCAAAQgAAEIQAACEIBAVgKx4sbRx4zOWl/LlL/rzkfkE6M/LoMHDQoEjp/85CfSyLzUnzFjxsigwf0CgaPR/enIgajsPv7xQ2TYsIGBwIG40ZH0aQsCEIAABCAAAQhAAAIQgIAI4kaFo0AntCNHjpQhQ4bIgAEDGl4MaDZ/KuzWii7z2SFuVISRiyAAAQhAAAIQgAAEIAABCFRMAHGjQnQ6od1nn31Kb+sHyeDBuzWFuKH+vGf3YTJw18GJ/gx44wW5+4y9VjIAACAASURBVLLJsvzVl6Vbr14y9vzZ0ul9H6yQZmNfZmNht92GyKBBQ4ncaOzuxHoIQAACEIAABCAAAQhAoAEJ5CZuLFu2XLp16ya9e/dqQAzZTW51cWNYp9Xy1I++JevWrJLNGzfIfkdOlBUf+ER2kE1wBeJGE3QiLkAAAhCAAAQgAAEIQAACDU0gF3HjjTfektcX/kHeWN1V9trvQzJ06OCGhpLG+GrEjS5dugZNbNq0IU1THVLG/ImK3Ljnta0229Fr3Yrt7FrTo18qW/9hcP34ncrghEKIG3lQpA4IQAACEIAABCAAAQhAAAKVE6ha3Fiy5CV54fln5GO7b53sPru0twz6uw83vcCRRdxQMaN3L92FZOvOKnZs2LBJNmxYLavXLK+50JEkbux2+SNbzV5bEibWihzRdpe8Z/Oysi//23knua+7Rm5s3TEk9BiwVSB56WvNlagWcaPyBxBXQgACEIAABCAAAQhAAAIQyINAVeLG315YIqtfeUoOHPKOdOuyJbDn7bU7yPzX+ki/IfvI340YLp07d87DzrqrI6240bt3//L2qnFOvLPqLVm9ennN/EwUN678Q2DbmaM+KEe8d7Bs+sGnpfML86VTj27B55uGflA6/fO10rnvoFAf/uuNZTLjkQWypm2DvHTux2rmZxENI24UQZU6IQABCEAAAhCAAAQgAAEIpCdQsbjx9FOLZNPyhXLQ0HekZ9fN27X4uyX9pNegfWWvD7w3vTUNVDKNuLFj312lV69tkQyrXnpJNv1sjnT54N7S+bXXZP3atdJ73KHSdd/9As/XrFkpK995oyYU0oobP500Tv5p//fKA1PGyUt/+o10690vyLkxeJ+Pyrh//5l07jck1P7HXnpD/mHmfbJizTrEjZr0MI1CAAIQgAAEIAABCEAAAhBoXgIViRt//tPT0rvthVLExqpIMus3dZIFpSUqa3q+Xz7wgfc33Q4SSeKGRmz07bNzOz5vTZ0qO7Stl37fuiz4fMW3vyM91qyRHSZ+VrrsvXfwWa0iONKKG9dNHCunH/Q+uefL4+S1+dvEjQF77C2fOPca6fueD8jm9WtlS2mpTZchW33S4/6/viYn/vjBQsWNlW1r5cVFi2XgoF1k4MBdq75rFzzzXKq6iNyoGjUVQAACEIAABCAAAQhAAAIQqIpAJnFj3bp18tx/LwqEjX0Hri4vRYmzQHNwvNH5vXLggX/fVEtUksSNnQfs0S6/Rtua1bJu2qXSo7SjTPeLpwbIln//+9Lzrbel+56l6JbPf76M8bXX/1pVp1ZycTXihrbXa9NaOeLax6XXHvvL+mfvk41LnpAug/eWrnuMlM4Ddk8lbqiYcP75l8rtd/w0cOHYCZ+Tv//7fWTaJV8X/5zv429+8weZcdW1QfmlS9+UG3/4fXlq/tPl+m6++RdyS+k/O6zeCy/4ljz99LPBx/bZ0qVvyIUXXC49e/YIPp869evSf6c+kVgRNyoZcVwDAQhAAAIQgAAEIAABCEAgPwKpxQ0VNubPf1b27L5Y9typlFEyw6ECxwurdpUPf/gA6dM3epKYocrQopoD5J132uTv9x/R7rx+PnDQrrluUxsnboRFbahBaxf/TXbosoN0fc97pJ3YMeLvRP7pn8o2+9Eb53/jUtl3v73lpJM+LTpJ14n+pZedX57w24UTS+e1jFvezqlQoMfgwYPllC+eJAcfPLIdozzEjcOueVT6vu/Acr1rn/q1yGvPSvcDj5cHV/ZKjNwwAeOJJ56Ql195PhA3+vTpIz/+8Y/k+eefCoQKO+car2LEaad+WWbMuFQ+/vEjRcdqWymK47HHHm53TZ/eA+Sww/5Rrr/+ehk5cmRQ7l//9fTSuPyInHnm/wmq1M+u+cGV8sfHnpSf3zqn3MxrS0tLiiJ2t0HcqPbO5XoIQAACEIAABCAAAQhAAALVEUglbixbtlzm/3mBDOv5ZuqIDdestRs6y1Ov95G3Nu5WmlSOkLXr2uTUfzk7eEOv28jqv8eMGSPnTjktmLy/+spbwb9tQq517bffB+WSS78RnH92wfPBv+1YvXpNaUJ/SSlnRVtpOcLOss++f1+a5B8T1H3+Ny4r5b3oHvz7mPFHBpN/PazuG3/4Pdl1151LE+En5VuXXdWuHfdN/7Rp/95ONIkTN3bqP0S6d+8V2zOrfv976XT/A6Vko92ly9gxIoccUi7f1rZGli1/tfy3ihUf/ejB8rnPTZTrZ14vf1m0RL73ve/Jb397d3nyboXfeectOeusc8rlLYeH+quT+oULF8qcOXNk1o//oyQArCm3kUncGLmb3HvOJ+XVp38f5NzQQyM3fHFDP9/06nOiO9/ev2KnisSNo4/+R+m7446y//57yde/dnGouKFRG7f/6tfy85/fJm++9WLZr2efXSjf+Pq0dtcYh+F77BqU08gNFTdOPvlEWbX67cAXiwI599xzZczYbWJNVIciblT3EOJqCEAAAhCAAAQgAAEIQAAC1RJIJW6oMPD2WytLE+635YO9X5ChfdsytfvKO91lUdvfSbeuvWTEXrsH+TdOmjhZrrrqqtISgpflmmuul379+smNN14rX/nKV0sT2ZGlifxnZfTow8pv2bVBe6uu4sa1186Ut95eHNhx5fQb5O233yhd/8Pg75UrVwb/f8kll5WuWSXf//41sugvf5FJn/tnmf3Tn8iOO3Z+Nyqgt/zbv02RDx24j/zgmh/Jn/40X3bbbbdAONC399rOTTf9pOyrO3GOEzcGD3pfLB9NLNrphhule2nSvsOog9sJG3ahuzQljbihkQ52uOV9cePNN1+Uy741Qx568AFx20grblw/6R9lcvc/yT2XnCFvvvm2dN5h6/auUeKG2ZQm50ZY5IYKMhdd9O/y9a9/Rc4++7xAqHjub38OcmvooREtKng9999/kR/84NrymNBzfn36WZi44S9L0XKzZt0qv/zFHfL+979PLvrW12TH7j0j+xRxI3a4cxICEIAABCAAAQhAAAIQgEDhBFKJG2aF7pCyR+enthM3nnlhRTtD99tz69t8O1TceLXrQe12Trng/MvkM585QZ4t5fDQ45abb5E//vFRmTDhOPnGN74hH9xnTzn8k+MDccPesms5i9xwxY3Jp02RL33pdDn00CPaTW5VQPn6188rf37O2d+QT33qBBl32EflmKM/K0cddWTQ9rlTviSf+6dTS3lBDgjyNbjihtuO61Ol4kawHOXqH0jvQ8fKlg+NbJeXw63fFzcWLHiufFqXVLiRG3bi0kvPDyb7UeLGiBEjSss9XpZPf2p8idfZFYkb1x1/sJy+8R65c8Y0eW35OunRtUvQfE9pkyN+8Hi7ZSmuP9WIG/fcM0/Wr98sd93160Dc+P3v75Uf/WjrkpHvfHea3HPP/XLnvPtKgsSPKxI3/GUpJpq99upqmTJlikyePDkYMyxLKfx5RAMQgAAEIAABCEAAAhCAAAQqIpCLuPHE82/KB4b3k40bt8j/vLxSDvrALu2MCRM3VKTQ48Ulr5REhiNKeRV+JhdNvSiIrlCRQ5dl/MORW5eQ6GH5JMLEDf9tvF3jf66CyqhRH5cTPzM+EE50qcm3vz29NFGeWYrg+Locfvg/yJNPPlkWN9xlKZbk0uqOEzf8ZKIuDF2O0rmUXNXdIjas58IiNzQvxMyZM8s2hi1L0eiS86acH7osRZdZfPwTh8iwocO223Y2TeRGlx695PsH95N/3fwbefTu22XZqnVl03tvWSsfvuSBIKFo2FGNuNGjxxb5P//nPFm1alV5iYku++nTe2DQ1HPP/1eQc0OFsMFDepebTxu54S9L0V1XLFLjnLPPLwlix8vRR3+yvGzF94/IjYqePVwEAQhAAAIQgAAEIAABCEAgNwK5iRsqaOj2r0//5Y1U4obmuLhz3r2lSIm3SssJvidXXjkjWJry/PPPlXIn/KKcUNKSP6rHy5a9JT/80fXBchE/cuMrX/lKKWphz3Z5JDRy45vf/Gb5c4vc0IiNww8/MpgMf/e735GDPvxhaSstX9l116Hy6KO/D+oOW5biLv2oNOfG6pJ/3TZulK777hfZiZXk3Ei7LOV97x9WWqqzersohEzixtp7ZM2bS6RLt627ieixccVS6XHSf7Tb/tV1sBpxQyN3vvqVC4NdTcISimo7/m4p18+cnnlZitajIpbl8NC/165dJz/72dbdW1atfj20zxA3cnseUREEIAABCEAAAhCAAAQgAIGKCNRM3NA8Hio26PFgKf/DVTO+G4gdn/jEx0tbb04NlkyERWSERW5ozg19q687iLhJMvVzPb7+jbPl+eeek3POOV/mzr1F+vXvXV7yokse7r//NzJ9+pWBsKGRG664UcmylKjdUlb99X+kW5++0m3QoNjOCtstJS6hqFXm7pZiy1j23XfvgEtUdItdm0bc0LLXHfdhOX3tXbLi6QekU89ty482v7NU+v7zDVWJG1q/RmTssvPugbilx7ChHygnCdWIGM3X4go5PkhdSrLLLjvJ8N2Hycuv/m27+vw69W+r1+rS+nUHlu7ddpI993x/8PHyFS+zLKWiRwwXQQACEIAABCAAAQhAAAIQKJ5AReLGLr3Wt7PsydKylD49dwg+W7V2o4z0lqW8tLKHLOt5YLucG1pWIyv23ntv+Y//uEbuu+9uufDCb4ounTjuuKODZSlRu6X4y0V0t5R/v/DbpW1gV727W8oHgl1RbLeUvqXtZ1955VWZcOyE0pKN8wLhRHNuaOTGilLEwTe/efm7Asv3SlEhT5fFjUp3S7EJc9d381Ho3++UckVsvu0X0qNbN+n0r2fGChzukhQDrRPwDRtWiyYI3bHvrqVcHb2D/BImBlg53S1Fy7gTdk3EqmVdocAfWmnFjSChaNu9suJ3s9OLG28+J/f8dblMvOsFWbFmnbx07scKHdnKZOPGDZFiRNrGbccbVzALu5bIjbREKQcBCEAAAhCAAAQgAAEIQKAYApnEjdl/ulveemuZdOrcqZ01q1dt21JUT/Tus/02qEOHDpYT9z50Oy9sZxGd0NtEXYWNNWu2JinVCbkdNknv1XNX2Wmnncuf25v8lSs3y5rVa2WfffYpLSdYLWvWviFdSvuQLlvWJoNL0RI7lnYn0Z1U9HOrW3NU6KHbt6oNWnfPnluFA7+dtLulaH3qi9Zph+ba6Fra+nWH0tav8oXPS5ehQ0N7VH1PmkwXMRTSihvXTRwrp++zs6y642LZ9NLTZYEjKnJj8xsvSOdn75L7Bh4tn7nl0Q4RN4rgE1cn4kZHE6c9CEAAAhCAAAQgAAEIQAAC7QmkFjd+s/SpXNgdOjA84WQulb8rKmhdvkCQ19t8szMu54aVcZenqD1dnlogXXbYQTodeGCou/5ylLyYpKknk7hx0Ptk45InZe2DV8vmZf8rnbr3kc2r35Idv/gT6bzrnuXmNr36nKx/+k7pOfo0uf+VdXLijx9E3EjTGZSBAAQgAAEIQAACEIAABCAAgUwEUosbmWptgcJpxA3FYLt6uEtUwvDUKmLDF2veU8pVMXDXwfKTn/xEjj5mdNnU3a78Q/DvYCvYUfsE/1aBo+2JW2XT63+RTaUIjV7jL5LOOw6UjatXyA5du8rG/50v3Q/+nHTuN0TSJBRt1GFD5Eaj9hx2QwACEIAABCAAAQhAAALNQgBxo8KeTCtuWPUaxdGta89A7LBDoznWb1grq1cvr9CK/C5LG7nx00nj5J/2f2/7hv/2WxFd3tNngMiG0vawK5eK7PkRkSEjy+Ue/d835Kgb7iNyI78uoyYIQAACEIAABCAAAQhAAAIQeJcA4kaFQyGruFFhMx12WVpx46h9dpcPDd2W70QN7NS1R+m/Ui4R59iyoU22qNDx7rF42Tty29OLpW39xsITinYYtHcbInKjo4nTHgQgAAEIQAACEIAABCAAgfYEEDcqHBGtKm6Uca3flJ5cty7tyha9W0p6w/IpibiRD0dqgQAEIAABCEAAAhCAAAQgUCkBxI0KybWauFEhppa4DHGjJboZJyEAAQhAAAIQgAAEIACBOiaAuFFh5yBuVAiuCS9D3GjCTsUlCEAAAhCAAAQgAAEIQKChCMSKGw3lSQ2MHTlypAwZMkQGDBgQ7C7S6Eez+dOR/eGy69GjR0c2TVsQgAAEIAABCEAAAhCAAARankCkuLFs2Vvy2uuvy5rVa2Xdum2JIVue2LsAdALbq3dPGTxokPTs2VvWtS2X119bIatWrWpIXupPnz59ZNDgftKje39pa1spL7+8VNaubWtIfzpynCq7nj27y7BhA0u74ewoiBsdSZ+2IAABCEAAAhCAAAQgAAEIlDa62FI6wkCooLF27epgcrt+/RpYeQS6desVTGhV2OjatYts2LApEDjWrN4sGzetbzheO3TpFtisUSjmjwocq1dvLPmGuBXXoV1Lu8UYO/1/xI2GG/4YDAEIQAACEIAABCAAAQg0OIFIcWPTpg3BhJ0jnoAKAXY0Ay/zpxl8qcXYRdioBXXahAAEIAABCEAAAhCAAARanUCkuNHqYPAfAhCAAAQgAAEIQAACEIAABCAAgcYggLjRGP2ElRCAAAQgAAEIQAACEIAABCAAAQhEEEDcYGhAAAIQgAAEIAABCEAAAhCAAAQg0NAEEDcauvswHgIQgAAEIAABCEAAAhCAAAQgAAHEDcYABCAAAQhAAAIQgAAEIAABCEAAAg1NAHGjobsP4yEAAQhAAAIQgAAEIAABCEAAAhBA3GAMQAACEIAABCAAAQhAAAIQgAAEINDQBBA3Grr7MB4CEIAABCAAAQhAAAIQgAAEIACBSHHjhhtugA4EIAABCEAAAhCAAAQgAAEIQAACEKh7ArHixgknnFD3DmAgBCAAAQhAAAIQgAAEIAABCEAAAq1NgGUprd3/eA8BCEAAAhCAAAQgAAEIQAACEGh4AogbDd+FOAABCEAAAhCAAAQgAAEIQAACEGhtAogbrd3/eA8BCEAAAhCAAAQgAAEIQAACEGh4AogbDd+FOAABCEAAAhCAAAQgAAEIQAACEGhtAogbrd3/eA8BCEAAAhCAAAQgAAEIQAACEGh4AogbDd+FOAABCEAAAhCAAAQgAAEIQAACEGhtAogbrd3/eA8BCEAAAhCAAAQgAAEIQAACEGh4AogbDd+FOAABCEAAAhCAAAQgAAEIQAACEGhtAogbrd3/eA8BCEAAAhCAAAQgAAEIQAACEGh4AogbDd+FOAABCEAAAhCAAAQgAAEIQAACEGhtAogbrd3/eA8BCEAAAhCAAAQgAAEIQAACEGh4AogbDd+FOAABCEAAAhCAAAQgAAEIQAACEGhtAogbrd3/eA8BCEAAAhCAAAQgAAEIQAACEGh4AogbDd+FOAABCEAAAhCAAAQgAAEIQAACEGhtAogbrd3/eA8BCEAAAhCAAAQgAAEIQAACEGh4AogbDd+FOAABCEAAAhCAAAQgAAEIQAACEGhtAogbrd3/eA8BCEAAAhCAAAQgAAEIQAACEGh4AogbDd+FOAABCEAAArUiMG/ePLnhhhuC5k877TQZPXq09O/fX7Zs2RJq0mOPPSZ33XWXXHLJJcH5mTNnykc+8hHZY489ytd16tSpaneWLFkiw4cPb1fP66+/LgMHDix/lkc7UYaa/0l8stiQts4wm8LaUfbaZ/6h/Tl58uSK+6AI9up7mA9R46xi47kQAhCAAAQg0MAEEDcauPMwHQIQgAAEakfgoYceksMOOywwQCe0/fr1k6997Wty3XXXhYobF154YSBqXHDBBXLWWWcFQsOKFSvk1ltvLU+mbbKqn6tIYsfy5cuD+vXwz7nX3HjjjXLeeee1a98mxWeccYZce+217YC9+OKLgQii9u++++7BBHr+/Pmy//77B+XcCbW189RTT8kBBxwQtBFnZxo+WdtLU2fUiPBt1XIuV2NrfdjR7MP61rfP76/ajX5ahgAEIAABCNQfAcSN+usTLIIABCAAgQYgMGHCBNHIBD3CJv6uC66wMW3atO28s2gB9018mLBgF0adswl8VD1h0Qpal5V3/x0lbtjn7jVml9tuGj5Z20tTZ9zQ0fZuvvlmOemkk4Jijz76qBx88MHlSzSyZs2aNWXRyu3botkn1e+eJ2KjAR4QmAgBCEAAAh1OAHGjw5HTIAQgAAEINAMBV2Dwox3cyadFOqjPbjmXQZIo4U9mw8QNXyhwJ8MaLWJLYfwJfdR1ceKGa3uU0JKWT5q6wib+ccyjxpfa5C4bUS6u2HTmmWfK5Zdf3i5qpqPZx4la1ieIG83wBMEHCEAAAhDImwDiRt5EqQ8CEIAABFqCgEZtaCSBHb5oYJ9Pnz49WCqih7/MIA5UlsgNd6mIX6fWo/k2Tj311HKkiZt/oyhxIy2fLOJGJXX69aswoCKGLh/Sw1gsXbpUZs+eLVOmTAldjhMmsGhdebNH3GiJxwdOQgACEIBAAQQQNwqASpUQgAAEINAaBPzJ9hVXXBFMjrNM2KNIpRU33OvD3uibeLFo0SLZa6+9guJu/o2ixA1tJw2frKyy1hkmbujyk1GjRgWn7rjjDhk/frzccsstsvfeewf5RmrJHnGjNZ4deAkBCEAAAvkTQNzInyk1QgACEIBACxHQN/5XX311edmHTpQ1saftTJI0Wa1W3FBBwybrceKGLzaYEFOkuKFtJvHJKm5krTNM3NDP/ESrGs1hCVfTihtFsE8aL3H91UK3Ha5CAAIQgAAEtiOAuMGggAAEIAABCORAwJKGalVuZIS7BKKoZSk2WU8SN7Sca+eDDz4YJM+MyuGQNNF2RQL9d1wuiCg+lYgbdk2aOqPEDY3UsMSimmi1b9++MnHixKB4FnEjb/ZJzBE3crhZqQICEIAABJqSAOJGU3YrTkEAAhCAQNEEdJKZZotWd/vSqISiYbZmnWBbHbpsQ6NH7PAnw5q8dNKkSeX8G3GiRNJEO04ISMsni7hRSZ1R4oZGlAwaNKh82rbDrUTcyJN9EnPN86JLaTggAAEIQAACEGhPAHGDEQEBCEAAAhCogIBOQjXyYdy4ce2EBP3D34XDtjB1Izr8JjWSwCIHKp1gq3Chy03cHUDC3vS7+TeKFDfS8nGFGPt3VBRK1jqjxA393CI//H6pRFjKi70bjeJH+mjy0scff1xOO+20CkYsl0AAAhCAAASamwDiRnP3L95BAAIQgEBBBGwCbLukuEkqFy5cKCNGjCi3rFECF110UbBDh4oPGjlhOTlUaNBoi09+8pNBMks9bGtYqyBNhIiWveGGG2TlypXlpKYvvviiDB8+PNj+dPfdd29Hwk3MGSYkxNlgFcWVycInyWdf/EjD3O/2MBa204krmNSavSs86VjRXW769esn+vlVV10lF198cXnsFDS0qRYCEIAABCDQkAQQNxqy2zAaAhCAAARqTUAn7yoarFu3Lph0qnChEQBf/vKX2wkbrp0qgPzhD38obw2ry0f0vyOPPLIsPrhRA5X4aBP1sHp8EcOiBPzP42ywskllsvBJqssVN7Iy12vjWGhUjW4BqwJCPbBXe1WIuffee2Xy5MmB6zZOjj32WISNSm4KroEABCAAgZYggLjREt2MkxCAAAQgAAEIQAACEIAABCAAgeYlgLjRvH2LZxCAAAQgAAEIQAACEIAABCAAgZYggLjREt2MkxCAAAQgAAEIQAACEIAABCAAgeYlgLjRvH2LZxCAAAQgAAEIQAACEIAABCAAgZYggLjREt2MkxCAAAQgAAEIQAACEIAABCAAgeYlgLjRvH2LZxCAAAQgAAEIQAACEIAABCAAgZYggLjREt2MkxCAAAQgAAEIQAACEIAABCAAgeYlgLjRvH2LZxCAAAQgAAEIQAACEIAABCAAgZYggLjREt2MkxCAAAQgAAEIQAACEIAABCAAgeYlgLjRvH2LZxCAAAQgAAEIQAACEIAABCAAgZYgECluXHzxxS0BACchAAEIQAACEIAABCAAAQhAAAIQaGwCseLG3LlzG9s7rIcABCAAAQhAAAIQgAAEIAABCECg6QkkihvPPPNM00PAwdoR0AghFdEYZ7XrA1qGAAQgAAEIQAACEIAABCDQ6AQQNxq9BxvcfsSNBu9AzIcABCAAAQhAAAIQgAAEIFAHBBA36qATWtkExI1W7n18hwAEIAABCEAAAhCAAAQgkA8BxI18OFJLhQQQNyoEx2UQgAAEIAABCEAAAhCAAAQgUCaAuMFgqCkBxI2a4qdxCEAAAhCAAAQgAAEIQAACTUEAcaMpurFxnUDcaNy+w3IIQAACrUpg5syZubt+zDFHSM9e3aVH957Ss2f/3OunQghAAAIQgECzE0DcaPYernP/EDfqvIMwDwIQgAAEtiOg4sbRx4zOjcxddz4ihxxykAwYMEB22qk/4kZuZKkIAhCAAARaiQDiRiv1dh36irhRh52CSRCAAAQgEEugCHFj3333kkGDBpYEjoElgWNnegACEIAABCAAgYwEEDcyAqN4vgQQN/LlSW0QgAAEIFA8gSLEjREjRsh73jNIBuzcX3bqP6R4J2gBAhCAAAQg0GQEEDearEMbzR3EjUbrMeyFAAQgAAHEDcYABCAAAQhAoP4IIG7UX5+0lEWIGy3V3TgLAQhAoCkIxIkbC555Tnr37iXv3XN4O1//9sIS2XnYQNmxlDDUPzTnBpEbTTE0cAICEIAABGpIAHGjhvBpWgRxg1EAAQhAAAKNRiBM3PjNQ7+XmTN/UsqbsWvgziEf+6h85jMTZOnSN+TCCy4vJQntIa+//oZMOPYf5KSTPt3OZcSNRhsB2AsBCEAAAvVIAHGjHnulhWxC3GihzsbVuiUw9Uf31a1tGAaBWhKY+sUjQpv3xY2VbWvl9M+fLWeccYacfPLJwTXLlr0V/P8ll1wmq1atkuuvv16ee/6/ZdLn/ln+3/+bLT16dirXjbhRPTGuTwAAIABJREFUy16mbQhAAAIQaBYCFYkbnTpt+0IOA3HzzTfLUUcdJf369ZPp06fLeeedVy724IMPyrhx4+Shhx6Sww47rPz5li1b2lWV1Ea1HaDtRbWR1hb9EXPggQfKkUceKbvvvnu1JrXk9YgbLdntOF1nBFTciJrE1ZmpmAOBDiMQd1/44oZGbdx++93y85/fJsuWvypr1qwo23nSxMly/vlfK/1W+Ed5+ZXn5Zyzz5dPfep4GTv2ENki64JyiBsd1q00BAEIQAACTUygInFDeaxYsUL69+8foHHFgKeeekoOOOAAGT9+vNxxxx3B+QsvvLD05uKS4G/93A4tq+duvPFGGThw4HaYo9owYUTbdcssX748EFSi7NOyTz75ZCCqmM1R1/vGhNmyaNEimTdvXiDezJ8/X/bff/8mHirFuIa4UQxXaoVAFgKIG1loUbZRCLy6bJO8sbKTtK3bKOs3bJYNm7a+mNm8eYts2rxJNm/pXP4tsHlz59Lfm2Vj6dx+7+0q7xvSTbKIGzff/AvRXBuzZs2WK6ZfJreU/t53373l0svOl2MnfC6I2hi+x67S1rZGzv/GpXLIIZ+QEz8zviyCIG40yqjCTghAAAIQqGcCFYsb6pRFPkRFOvgCgkY6XHvttWUeN9xwg4wZMyZIohV1xLVh9ae1wxU9XJujrvdtiipn4s2SJUuI4Mg42hE3MgKjOAQKIIC4UQBUqqw5gaeXbJb+vUrixkYJxI1NW7aKG1s2bSkJHJ1KQkZJ6CgJGnpsKv29adO75Ta0yREf6ZNJ3HjssSflph/NkTvvvCuIzvjFbffIggXPBaLG6NGj5Zvf/Kbsu9+egbhhkRtHHXWkrFn7RtA+4kbNhwsGQAACEIBAExAoTNxwIzeU0y233FJKoHVSOcJBozYeeOABmTJlSixGX1DQv5PEFKswzbVatlpxQyM49tprr1IisZly2mmnNcGw6DgX0ogbGh0zYcKEIOpH+eoPRY0a8sdBmNXu0qM05TvO8+pbUlFNj2nTplVfWUQNRbRhzwJt0o/mKsyRFBWnGSvV8vB9f/zxx1P3YZJ9SefjECBupBggFGk4Av+1cL3037GrbN60Wdo2bBUv9FBRQ78PNurfW7UN0X/q35s3by79t14OH9k7k7ihOTf+9Yvnyte+9n9LIsbeopEcf1m0JBA37HfO179xtjz/3HNyzjnnyy9+OVf69u1O5EbDjSoMhgAEIACBeiaQq7ihk/zZs2cHS1D8ZRpLly4tZRAfFCTb0uiNM888Uy6//PLyMpIoSK7wYCJCJeKGu5TFb6tacUPr0zp8QaeeO75ebEsSN0zYsPH02GOPyahRowLz04oVafs3LRMdS5o3ptZHtRPtMPt937K2kcTGJvfadypY6VKuIsWZpD7y7U0aK1l5uO2H+W7n0zJIsi/pfBSPJHEjSlQOuwfdsmHXmQ1JOY/irnX9SGoj6TmRtp2kscT5+iPwhwXrAnFDIzY2bnhXzHjXTI3eWKOCRylio914Upljc5scNjJb5IbWoXk3fvjDn8nw4bvJm2++LcOG7RaIG3+e/7tgt5Q+ffrIK6+8Kp/69DHy5XO+Wvr3YnJu1N+wwSIIQAACEGhgArmIG77/UW9jLbnoFVdcUfrSHyYTJ05MRBf2AziruOE2EvVjPM1kOW7iUOmkIhFAkxdIEjfCuMYJVWG48uwbzb0yadKkcj6ZZuqean1Lc32efVEt+zB7i7Qvj7qT6kg6X4m4ESdsJIke1QoPafo4jzYQONKQbrwyDz/VJjv13aEUnFESN0pLUzSCwz3eWbct58aWkszQqfQ/PTpvWVuRuKHX9urVT1746yvSvXunUs6NA4P6dJmKHitXbpbBpZc8O+20c7CTii1J0XMsS2m88YXFEIAABCBQfwRyETdcwcDeTj766KNy8MEHt/P4xRdfLL3RGB585ib/jMNC5Eb9DZo8LUoSN/TtvkZv6A48rhiWZTJS6YQvzE/Lr5L0NjhPRh1VV7W+pbk+z76olkuYvUXal0fdSXUknY9iFhe5gbhR7Ujj+loR8MWNaaVo0fO/8tWyOSZuXH3Nt+VLX/pqLuKGVd69e6/gn5pjwz30c/8zxI1ajRDahQAEIACBZiOQu7ihgPTHcNQSjaw/vv3yUT+0td2kiA67VkUWd+vWtDZFlSPnRuW3RZK44W4ZfMEFF8hZZ5213c46+gb+7rvvDnK66BEmhLjjI6m8ltVkt5MnTy7n+dDxbJNh19swkUPr1x2AbAtkd2vkMFK2a5CKOHa49YbZ4kY0uYl7ozi45XWJj/qi7dlynzDfwvyMsjUNG9cG6w/3s9dff10uuugi2WWXXYKlKmH9ZFtMh/lz8sknBwKY7dgUxz3KXqvXGKmdaosunwljntR3xjDJ9zR9aM/WqLGs22zb9tpWX9plNFHiRpSIaJ8XGbnh1x3G35hEJYhOW0dYPZU/1biyXgg89OfSspS+XQNzpl727bJZF/zbv8nKNZ2CZKLXXPOd8ucqcOjRZcu6iiM3KvWdyI1KyXEdBCAAAQhAYBuBwsQN9we4CzytkOBPCuLelEfVGfW55m1wo0rCytnWr2l2VbHJJ7ulZL+1ksQNrVH767LLLgsm43r4UUEW3aETUj38rYj9/k0q7/anTl71b9vWOM341Xwy1113XRCdtHjx4u3s8SmZPTrWLKeIjbsstiT55U7cbbLuipBhvkWxC7M1DZu4NhYuXChr166VuXPnBoJCFn/cfrdIHxW74vLgxNlioo+WiWMU13d+P2fhW81Ydp+9RYgbYYKB/5x0d7KKenb7go//neG2E9dmVDmfdxa7sz/JuKIeCdz7xNrSspRu5YiMad++vGzmeed+Va64cpuwceZZpciNUm6O0kKV0v+3ZU4oWq3/iBvVEuR6CEAAAhCAQCnIovTDc0sYiKRJp03+9Vp3iYm9NQ2bVERdE9URacpHlXE/d11U+3SHAtvVJKqcn9chrJwmSb399tuDN/x+AlUGVzoCSePMalHWV199dZCsVg99S21JPcMmMe5EKet5d8KaZoIa56kl0vUnbu41JoZoLppTTz21XZLdLLZk9TOpvNrol4mztVpxI03kVZp+dYWJOO5pxIYkRnE80oydpPqrPZ/uLiy91f7RfTL1i0dsV9wXBGxMRIkZ/vmw662RuHNJ9cQJGpUILWF+pWVHufolcM9/rZGd+nQrG9hWyhXqChp2QoWN8lH6RdRl8zo54qDsCUWrIYG4UQ09roUABCAAAQhsJVCRuBH2xs0FGhYOHnVNlrd6/kQlyY6oTrZlC2muV/uiyunOL2PGjJFDDjmk3TIXBld6Aknihj8BspwuYW/T/Vbdt8fu2Ekai3GT9DQTeG3L7NSxZstlosa6K9yoX7qkZeDAgVtv0FLkgD/uzc+oiW9WDlGcwtqv1NYom+N8rHZin9RXeYgbcTz8fsjSXp59mOZuTCtuxD0zw6I18hQ34phERYqERWtYPWFiWjPm0knT/81a5q4/bo3c8I/Lr9i2ROWcUgSHHm0btpYKxsDGNvnHjySLG3lz23ffvUq7yg2UAQMGBklHOSAAAQhAAAIQyEagInEjWxOUhkA0gTTihh8VoxMWV9yIi24ImzwnlY/bojRpwqzt+dvXprlGrwsTbrLYkuRXVrEgjJ31ZJzIlHUJWRSfrPYmlfdHYRaxIU4Aiuq7Storog/TPH+yiBth/Zs2ksK1pZrIjah6wsSMOAE9LgIlDTfK1DeBOx4riRulyI0uXdrbubm0/OQ7V1wuZ035N1lX2iLWPbZs3CKdN22QYz7aKzKiScvrNq5vv/12aQeUd2T9+tAA2ExwunXrJDvu2LckbAwoCRv9pWfP/pmupzAEIAABCEAAAhVGbgAOAnkRSCNuqJBhSR1t2ZO73bCJCbZUxV965E9ik8rrxH3OnDmiy0R69Ogh9957b3kZk9Wl+SG0nilTpmyHIixXhBaKm2RZHhFfuElji9Wb5FfS5D/Mt7BromxNwyaNoGBA0+bcSIrQSYoOc/syLSO3zSgelYgbWfvQZaT5SkaNGhU0a/blmXMjrRgRJXSE8UgSwtJEZMS1l/ac2pbkX17PPOrpOAJx4oZu/bqupElUKm4sW/6qrF3TFuQJyuvo2bOn9OzVXXp0L/0/4kZeWKkHAhCAAARaiACRGy3U2fXoahpxQ3fRWLBggcyYMSNwQfOlqODhHjYp1M/c3VL8MHpfCPDLW53Tp08PdjtRgWPSpEnlZSK2O8awYcNEbbflI64tmp/l1ltvFd2VR6+dPXt2kCvEFWTc8mqjTrCvuuoqefnll8tCTpwtWf0KK+9+plx83wYNGtSOsS3RirI1iU2SDe6kXP+ddrcUu873x//bH/9p/Y26b5J4+H3s/h223C1pbIbxcxlphJMm07VD62sWcUN9iurPsGgNn7X9HTcmEDfq8RuiOpt+8futy1J2sMiNzu3rU3Fj07tBFxs3l1ajlKI2SluoSJdN62X8R3vHRm6sXbs8qGxdW37ihooadiBuVNf3XA0BCEAAAq1JAHGjNfu9brxOEjfqxlAMgUATE4halmKiQrPnokDYaM7BreJG315bxY0unbfIps1bcxjpsaXLFllf2kdlS0nM0EPFjU2l/zaX/rFDSdyYMCo+50ZzEsMrCEAAAhCAQGMTQNxo7P5reOsRNxq+C3GgCQggbpQmueEbhzVB77auC3MfWS19enWVzl06S5fSMhT32FSKmFMxY6OJHSWRY2Ppv05bNgc5N449pG9s5EbrUsVzCEAAAhCAQP0SQNyo375pCcsQN1qim3GyzgnEiRtqejNHNjSzb3U+7Ao3739eapP/+d826dSlUylGY1vUhjasOTc2bNmWaVT/1igOFbn23n0HGbFbT8SNwnuIBiAAAQhAAAL5EkDcyJcntWUkgLiRERjFIVAAgSRxo4AmqRICdU+A+6LuuwgDIQABCEAAAu0IIG4wIGpKAHGjpvhpHAIBAZ3EcUAAAtsTmPrFI8ACAQhAAAIQgECDEEDcaJCOalYzETeatWfxCwIQgAAEIAABCEAAAhCAQMcRQNzoONa0FEIAcYNhAQEIQAACEIAABCAAAQhAAALVEkDcqJYg11dFAHGjKnxcDAEIQAACEIAABCAAAQhAAAIlAogbDIOaEkDcqCl+GocABCAAAQhAAAIQgAAEINAUBBA3mqIbG9cJxI3G7TsshwAEIAABCEAAAhCAAAQgUC8EEDfqpSda1A7EjRbteNyGAAQgAAEIQAACEIAABCCQIwHEjRxhUlV2Aogb2ZlxBQQgAAEIQAACEIAABCAAAQi0J5Aobpxwwgkwg0ChBObOnSuMs0IRUzkEIAABCEAAAhCAAAQgAIGmJpAobjS19zgHAQhAAAIQgAAEIAABCEAAAhCAQMMTSBQ3Zs2a1fBO4kD9ErjzzjtFIzcYZ/XbR1gGAQhAAAIQgAAEIAABCECg3gkgbtR7DzW5fYgbTd7BuAcBCEAAAhCAAAQgAAEIQKADCCBudABkmogmgLjB6IAABCAAAQhAAAIQgAAEIACBagkgblRLkOurIoC4URU+LoYABCAAAQhAAAIQgAAEIACBEgHEDYZBTQkgbtQUP41DAAIQgAAEIAABCEAAAhBoCgKIG03RjY3rBOJG4/YdlkMAAhCAAAQgAAEIQAACEKgXAogb9dITLWoH4kaLdjxuQwACEIAABCAAAQhAAAIQyJEA4kaOMKkqOwHEjezMuAICEIAABCAAAQhAAAIQgAAE2hNA3GBE1JQA4kZN8dM4BCAAAQhAAAIQgAAEIACBpiDQcOLGokWL5Lbbbgv+0+Nf/uVf5LDDDpMRI0aUO+Sggw6K7ZxLL71UPvaxj0mfPn2aohMb2QnEjUbuPWyHAAQgAAEIQAACEIAABCBQHwQaSty499575fzzz5ebbrpJ9ttvv4DgM888I6eccoqoYHHkkUeWqa5atUrGjh0b/P3EE0+UP1dx5OSTT5bRo0fLlVdeWR+90MJWIG60cOfjOgQgAAEIQAACEIAABCAAgZwINIy4YaKEL2Ioh1/+8peBuKHRHMOHDy+jsQgOV9zQk1Gf58SUajIQQNzIAIuiEIAABCAAAQhAAAIQgAAEIBBKoGHEjWuvvVZ++MMfik6GBw8e3M6Z1157TY455pggquNTn/oU4kYDDXbEjQbqLEyFAAQgAAEIQAACEIAABCBQpwQaRtxIirYIOx/2GctS6mskIm7UV39gDQQgAAEIQAACEIAABCAAgUYk0BLiht8xJBStn6GKuFE/fYElEIAABCAAAQhAAAIQgAAEGpVAw4gb5557rjzyyCPtkoO60DVKw08S6kdufOtb3wrycoQtbWnUDmx0uxE3Gr0HsR8CEIAABCAAAQhAAAIQgEDtCTSMuGFJQ8OEiSVLlsjxxx+fmHPDlqTo9rFnnnlm7eljQSA0zZ07V2bNmgUNCEAAAhCAAAQgAAEIQAACEIBARQQaRtywpKFhu6X89Kc/lRkzZsicOXNkxIgRZRBhOTesrLudbEXkuCgXAogbuWCkEghAAAIQgAAEIAABCEAAAi1NoGHEDe2l3/3ud/LlL39ZXGHimWeekVNOOSXYCvbII48sd+aqVatk7Nixwd8PP/yw9OnTJ/i3iSS6hOWCCy6QAQMGtPQAqLXziBu17gHahwAEIAABCEAAAhCAAAQg0PgEGkrcUNy6BOXXv/51sC2sHrrE5LDDDguN2PC754knngg+sugNO2+fN353Np4HiBuN12dYDAEIQAACEIAABCAAAQhAoN4INJy4UW8Asac6Aogb1fHjaghAAAIQgAAEIAABCEAAAhAQQdxgFNSUAOJGTfHTOAQgAAEIQAACEIAABCAAgaYggLjRFN3YuE4gbjRu32E5BCAAAQhAAAIQgAAEIACBeiGAuFEvPdGidiButGjH4zYEIAABCEAAAhCAAAQgAIEcCSBu5AiTqrITQNzIzowrIAABCEAAAhCAAAQgAAEIQKA9AcQNRkRNCSBu1BQ/jUMAAhCAAAQgAAEIQAACEGgKAogbTdGNjesE4kbj9h2WQwACEIAABCAAAQhAAAIQqBcCiBv10hMtagfiRot2PG5DAAIQgAAEIAABCEAAAhDIkQDiRo4wqSo7AcSN7My4AgIQgAAEIAABCEAAAhCAAATaE0DcYETUlADiRk3x0zgEIAABCEAAAhCAAAQgAIGmIJAobpxwwglN4ShO1C+BuXPnCuOsfvsHyyAAAQhAAAIQgAAEIAABCNQ7gURxo94dwD4IQAACEIAABCAAAQhAAAIQgAAEWptAorjxzDPPtDYhvC+UwMUXXywaucE4KxQzlUMAAhCAAAQgAAEIQAACEGhqAogbTd299e8c4kb99xEWQgACEIAABCAAAQhAAAIQqHcCiBv13kNNbh/iRpN3MO5BAAIQgAAEIAABCEAAAhDoAAKIGx0AmSaiCSBuMDogAAEIQAACEIAABCAAAQhAoFoCiBvVEuT6qgggblSFj4shAAEIQAACEIAABCAAAQhAoEQAcYNhUFMCiBs1xU/jEIAABCAAAQhAAAIQgAAEmoIA4kZTdGPjOoG40bh9h+UQgAAEIAABCEAAAhCAAATqhQDiRr30RIvagbjRoh2P2xCAAAQgAAEIQAACEIAABHIkgLiRI0yqyk4AcSM7M66AAAQgAAEIQAACEIAABCAAgfYEKhI3OnXqFMvx5ptvlqOOOkr69esn06dPl/POO69c/sEHH5Rx48bJQw89JIcddlj58y1btrSr84YbbpDJkyeXP7viiitkypQpwd9h7fvXL126VE499VS54447trPVv37mzJly2mmnhfp0yy23yEknnZR53Pj2ZK6gRS5II27MmzdPJkyYIOPHjw/6afTo0dK/f39Jw9jt6zTlGwn7hRdeGJg7bdq0wswuog33ntL7U/u1Ho6OHitZ28ta3mda7fVRfZTXGEmyL+x8Xm3Xw/jDBgj4v2+a7TuLHoYABCAAAQgUTaAicUONWrFiRTDB1MP9An7qqafkgAMOCCYsJizoD9BLLrkk+NudyGhZPXfjjTfKwIEDQ33VH7QXXHBBcP2jjz4qBx98cFDuxRdflOHDh8uSJUtk99133+5am0C517iFzH6re/ny5YEY4x9nnnmmXHfddcHHbpkw//WzJ598MhBt+FGSbugmiRsmbMyfP1/2339/eeyxx2TUqFHbjbu41mxSlFefqDCnAl2tjyImdr5vWdtIYmP3pfaFClbap0WKM0l95Nub91hJaj9re1nL++1Xe73WV+0YqeZe9e3Pe3wm9VdHnk+6lzrSlnpvq9lY5XGf1nufYR8EIAABCECgCAIVixtqTNQXsP+5CQFnnHGGXHvttWU/NDpjzJgxMmLEiEjftK7XX39dBg0aFAgjs2fPLosQei5qwmqCit+m25Ber+KHTpYtosQ9rz+Ydt5550Cs0cNvK8x/8zWviXQRnV5PdSaJG2GMLeonLeM8fyhq/06aNCk0IqieuFZiS7W+pbk+z76oxEf3mjB7O9q+rO1lLZ+3uJGmj6vplyT/ks7HtV207dX47V/bSLbm6XcldTUjq2rGeSUMuQYCEIAABCDQLAQKEzfcyA2FZW9s7Q28Rm088MAD5aUmUUBNwLAJrb88JWyCq3WvXbtWnnnmmWBpi7UZ9kNfr9c2wkQQFUj0rXJaESdObGmWAZO3H0nihr7d1+gNXeo0ceLEcvNZWOf5Q9FEs7TCSt68iqyvWt/SXJ9nX1TLIszejrYva3tZy+ctbqTp42r6Jcm/pPNxbRdtezV++9c2kq15+l1JXc3IqppxXglDroEABCAAAQg0C4FcxY1FixYFkRW6hMQXFDQHhkZfmIigyz0uv/zy0KUgLlx3Ems/YmypSdQEV8tpng99o6NLV1xBJKxuy++xcOHCchSJCiTPPfdcMKFOI25kjSZolgFUrR9J4oabm0WXEJ111lnbLWHSfr777rvLuVHChBC10wSJpPJa1saE5fnQ/7fx5/ocJnJo/brUynLNuDlownjZ8iwVcexw6w2zxcZkWr/c8npvqi/ant2nYb6F+Rllaxo2rg1mt/uZRmhddNFFsssuuwSiYlg/WS6fMH9OPvnk4H61pXFx3KPstXqNkdqptujyGT3SjB2XW9JYcJ8trk8aSabL23wf0tgXN/bsel0iqMKhH7EW51/aMRJ1/xi/NPZFiYdRvKx8NeMzqn/Dxpw/Vv37Oo5jJfei+pe2zjS2pX0+Jdma1KeV3KdZ7rGo+zju2ZH1GZxkT9w9Hvd8i7tPku7zar93uR4CEIAABCDQrARyETd8OFFJAi25qIoNw4YNa/cmPgqwK2CYQGLLU8KSSmqZ22+/vZwg1H78hOXmsLpVlNlrr73ETSyqtmpCUs3DkSRuJE12m3Xw5OFXkrihbWiejcsuuyyYjOvh51Gx6A6dkOrh53zx+y+pvIkJOmZ0sqR/W/6YNG/ULE+L5mhZvHjxdvb43MwencBYThGbrGWxJckv9wezTtb1bzfCKsy3KHZhtqZhE9eGiosacTV37txAUMjij9vvFumjiYD9CDKXfZwtJvr4jJJs8vs2aSz4NtjfOvaWLVsWOZaj7Evbnk6AX3311aB+N2otyb80YyRuzKa1L424oazzHp9p/ffHatQ9nfRMiurHMM552ZbUB74vSc+NpPrc69Pcp0l+RtnnjpmsdcQ9g5PqSuu/P2bSPNujxkce373UAQEIQAACEGhGArmIG+6PirhEnpYEVEFGJfAM++Hi1u8uT9E34/6PYG1/7733Lr9pdd/iussa7IexXe/+QGlrawsiUPzdWeJybhC5UdntkUbc0JpVtLr66quDqCA93DfOURNE66+s590fuml+SMd5boKclomasNnYU9HPBDWrM4stWf1MKh82eYyztVpxIymnTZK9YZOwOO5pJupp20yzTClsLGStP6m8OxY7qr04gSHrvZE0hpL8z3t8JrUX5V/SdVnPh92LSXWkeSKneT5laSfLmHMn7u59mqW9MC5pWPlssoybuDGaxv88nu1p+pYyEIAABCAAgVYkkLu4YT8sot6YJv14DZtM+hMHNxTVP2eTwbDO9AUVtcWut105dNKsP1AOPPDA8hKVKJvDfoRpfSrihO3g0ooDLMnnJHHD7SOty8SzsIgDv60kcSNtebdc2vFrduqyAttKOGoC7Ao36pe7e1Bce1GTgLR+pZlE+GUqtdVsSiMoRJVNsjfpfNizxZ1UpZkUWRtRjMPGe9xYSLI563n3Hgkbe2nrSzuG0jDz68rCI6nPih6fSbyinm9J4ySp3rj7JEvfRNmX5fmUZGteY85/Xqe9x9I8U5Ke22mea3H2VDKmK3m2pxFRk75zOQ8BCEAAAhBoZgKFiRv+pCFuchMH2J/catmot00a0v/GG2+0225Wy5twEZeU0t3RRa9xd3VJK26YH2qHbVnbzIMnD9/SiBt+/hbtD1fciItuCJt8JZWP26I06UeyO96i3kwmTTh836K2S/VtSfIraZKSZpJgtseJTHE/wLO0kdXepPJJE+WwsZKVsd+Gv5Vxko3Vnq+2vaxjKOr+ihqzWe1L6rOo+zGv8ZnUH1H3claOadrJWmeUbUl9kJV5Un1JvlV7j6V5pqR5bqvfYeMmiXtW/41vlu+ZtPbn8Z1MHRCAAAQgAIFGJlCxuGFigDrvRkTYMpCwyI2oa6IA2jKWsHwZfm4CLfulL31Jrrnmmu2iJtx2bcIZVrflBHFzOkTZ7H7uTubU/8cff7yc86ORB0dH2J5G3NCxZEkdbXy5eV3cqJtx48YFeTLcPvB/GCaV1x+4c+bMCRLR9ujRQ+69995yf1pdun5a67GlSy6rsDXaej4uj4CbJNe9d9LYEhZ9lIZD1KTD9S2sTJStadikmYi4P/4t6al+lpRLJWkSFTVpS/LX7buksePcY3SgAAAgAElEQVS3kTQWomxWxj179szsc9r2onJBJPkX1se+D3FjNq19lebcUFuqGZ9J+RXSTjLTckyKLnPHZtY6k4QXdwwkPZ/c81FiRFR9Sfdl1udzmvs4qR/D6ogaN0ncKx3TWZ7tPiONXtVDvxc5IAABCEAAAhDYRqAiccO+aKNAhu1SEHVN0o9Ytw2/rIoROrl0c3loeTcfg38uymat2zLt+8kjsw4YP0Ik6/WtVD6NuKHJDxcsWCAzZswI0Jx22mmR0Tl63uXvjztfCPDLG3s3+e2kSZPKO7TYGNGEuGr7wIEDt+suFb5uvfXWYFzqtbaDUFSiXbVRJzFXXXWVvPzyy+1259DKw2zJ6ldYefczd/ybb7q7kX//xdmaxCbJBm3LvcfT7pZi1/n++H/7HeXbG+WvXZd27LjtxI0FnRSF8dXPbDcT91maxE/tSxp7lpNIhSIb+7YbiNlik7mweyMNs6gxq59n5eHySfreUf+rGZ9mn7/zUthuKf5Y3e4hUPogimOafoy6l7LUGWZTUh+osBrH3Bi790TWPk1zn8aNwaT7WJ/JWXdLSXoGx9mT1X/X/rTPdp8Z4kbU6OZzCEAAAhBodQIViRutDg3/8yOQJG7k1xI1QaD+CaSNDKh/T7AQAhCAAAQgAAEIQAACHUsAcaNjedOaRwBxgyEBgW0EEDcYDRCAAAQgAAEIQAACEKiMAOJGZdy4KicCiBs5gaSahicQtdSo4R3DAQhAAAIQgAAEIAABCHQAAcSNDoBME9EEEDcYHRCAAAQgAAEIQAACEIAABCBQLQHEjWoJcn1VBBA3qsLHxRCAAAQgAAEIQAACEIAABCBQIoC4wTCoKQHEjZrip3EIQAACEIAABCAAAQhAAAJNQQBxoym6sXGdQNxo3L7DcghAAAIQgAAEIAABCEAAAvVCAHGjXnqiRe1A3GjRjsdtCEAAAhCAAAQgAAEIQAACORJA3MgRJlVlJ4C4kZ0ZV0AAAhCAAAQgAAEIQAACEIBAewKIG4yImhJA3KgpfhqHAAQgAAEIQAACEIAABCDQFAQQN5qiGxvXCcSNxu07LIcABCAAAQhAAAIQgAAEIFAvBBA36qUnWtQOxI0W7XjchgAEIAABCEAAAhCAAAQgkCMBxI0cYVJVdgKIG9mZcQUEIAABCEAAAhCAAAQgAAEItCeAuMGIqCkBxI2a4qdxCEAAAhCAAAQgAAEIQAACTUEAcaMpurFxnUDcaNy+w3IIQAACEIAABCAAAQhAAAL1QgBxo156okXtQNxo0Y7HbQhAAAIQgAAEIAABCEAAAjkSQNzIESZVZSeAuJGdGVdAAAIQgAAEIAABCEAAAhCAQHsCiBuMiJoSQNyoKX4ahwAEIAABCEAAAhCAAAQg0BQEEDeaohsb1wnEjcbtOyyHAAQgAAEIQAACEIAABCBQLwQQN+qlJ1rUDsSNFu143IYABCAAAQhAAAIQgAAEIJAjAcSNHGFSVXYCiBvZmXEFBCAAAQhAAAIQgAAEIAABCLQngLjBiKgpAcSNmuKncQhAAAIQgAAEIAABCEAAAk1BAHGjKbqxcZ1A3GjcvsNyCEAAAhCAAAQgAAEIQAAC9UIAcaNeeqJF7UDc2NbxS5dulttv3yCTJ68JPpw5s5cce2xXGTiwc+zoePHFzXLDDW1yySXrgnI339xbJk7sVtMRNWHCKpk3b4OMH99V7rijTyG2dOq0LLTeM87oJiee2E3GjetaSLtW6VNPbZQHHtgo5523NvhIfT355G5y1FFdpV+/Trm3HeXvBRf0kBNO6Cr7779D7m1qhVHtuo1t2bJTbm0ntZdnW2q03j/33rvtvtN+1P+OPLKr7L57/L1XidPmX5QfSecradPtxzz55W1rXH16vx1wwDui433atJ6VYgi9Lm8/4oxzx/frr/dr93zX74BBg1aUL8+zr6xSa//RR/vKwQdv/8womoX249y5G8rfV9qfkyZ1kxEjuuTap76/fuVFf0+E+Vmr57QyPvTQHQr7Tly0aFPwfe9+F+ozNM3vl6ydnvT9YPXlde8k3Q9J57P6Z+XtN1ScH9p2nr+xzjxztVx33Xrxn0suc9cee17pvXTttb0rdTXyOqtffZw9u/d2v6uMkW9vpYa47UX9bs27zTS/sfIay5VyacTrEDcasdeayGbEjW2daQ9Nt3uTvrh0YjZ8+LYfw3ZtEROAtMPOJiFWfv78voVMvJN+5Dz4YJ/Cfszdcst6Oemk1aFItM9uvLFXoiiVlmfSj3Q7X5SolcRZ28/zyzepvTzbiutH9Wvhwh1zn3Ql/RhOOp913PjjJ09+edsaVV+Rwob74zJPNlH95I5vX2B47LGNMmrUO+VLi7DH2o+aMOTdpy6HefPWy4QJ4c/NO+7oXZqo5S/KJz1PivieiHuu1MpP7YcifPW/7/3fL3l/Fyb1p7Wf172TdD8kna/0eW33SpQIac+KPMeTtemOE19wdYWEhx7aIIcdtqr0AquYe1fZWRtXXNFTpkzpUcapL/T0RWDeY9raC/s9Zfd13m3GjWl9yXnaad0rHUYtex3iRst2fX04jrixtR/sgeo+yNI8vK2M++Vin0V9KRbd89a+fjmoAFDUwznqR4V96ScJQ5VycAUl90vOjaApQlxK8lf9WbKkX+7RBkX9eEua/OX14zSqHetHHSfTpvUoC3BuPxbxRiqJZ9L5SsdtEfXmXWdYfUULG7UUN/znxIUXri1HNKhdRdwD7g9pf8JQJAv3uel+N7mCTkc+v2wil/c9HvVc0XF84YXrggiHjvRT+9QmZXn7qnXb2373u3DFii0lgb8tiOQo6vvfnoN5P4P852tS/UnnK31eK8P+/ZdLVJ8Z9+XL++cWKWpj130uxb2ssudVES8BXG7mq7WjkUJ77bUykk2lzO06a8+9T41NEfeQb2/Rv2Gr5dMI1yNuNEIvNbGNiBtbO3f69HXBD4Gwh2nYD9CkL3b9wo27rsgh5YZKpgmtrNSWuB8VRf3gUFvjRCd9yzF79vpgWUzeSxrifAoTxyrlmvXHXV7tJI3pvNuxfgyLLNIfMj//ecf3Y5GTyyLuibzr9OvrCGGjSOZhY9Z81Emfvnl0BQw9Z5/rtUWKG9aOPzHJu0+NQdxzM+5tabX3fUd/T8S9XLBJSxFRdkn9lnS+Us5Wr780wCbnRY3jjvq+SOKWdL5SrlG/C/Vzm2gX8RvPfrOZaOKKgLpkxX2R5v7Wq8bPpGtdwVCXp0yatLowkdDl6woZYYJHkt2Vnrc+KFo0qtS+RrgOcaMReqmJbUTc2Nq5UV+QSV+clV5X1JCyyYj9eLM3RkUsTYny3X4oFxE9odyKeGOSpj/ixoL9kCwiWiVpDKaxPUuZjmrP/xGXxcZqyib5l3S+0raLqDfvOt363HDoPN9OhvHL24+4PrK2NHpBl6DYs9GenfZ5UZNC11e9B/Rw15cXxSLuuZn0lrrSMR/33VpU5Ea9+als7757QxBFWcR3ook5ylq/9w88sEvuS/nS3E9FCIFx48dsKup+0fr931PWZpG/q3zR3168aWSOLkExQcVsKzoyx3z2l7QVuRRG23SX6OjfRS+/MT+Nf0dxrebZWs/XIm7Uc++0gG2IG1s7uVKRwr543DdB7nrfor7wo4amPZhNcTbFvYgHtTGLsqWoZTlF/pip5kdcUXYlcc57EhbXXp7juSheSY/tNDzzZprmR3qS3WHn82bovgU+9dQ1wds5PYr+IZu3H2nuYxVsNOzcno327LTPixgD/jiw8G73+VwUi6R6k85XMj5df6Ouz1t4T/Ij6XxRfmq9Rb0J9pdTFZ1c22VUFE9rI6n+pPOV9qdd50e/FvkiQ9v0RQvXP/23vUCJi3ys1ueo60047IilIWqDtvfyy1sCc4YN61RI0lTXV3seF/GSqqg+qdd6ETfqtWdaxC7Eja0dXam4EZVQ1IZPnpPBpCEZ9aVbVKRD0iSx6MSeHck2boyk/RGW1H9R55M463V5sqiluBHWdp6+uf2Y1B9FtZtnvXn/sLf69N7df/8upaV6upPG1hDkvDLih3HP24+4vnXbsh/PGjmhkxj7AV2kPX7dNkmxJZFFtZ1Ub9L5pPsl6/NL30DrOMt7l5YkP5LO5+2n1qfi4OjRxeziZfbqpPjxxzeVd3uzz4sSVIr+3ktbf1H9ae37SSyLXMLl+my/n3T3Jov4MRFLBVh7LhcdVefeD/ZbsqMm/+7v66LHsfrJcpRKn37bX4e4kR9LaqqAAOLGVmhpxQ1/8qUTFcsPoDk7bFtQTVy29UdNMduwhnW1n+nfL5N3JEUUMxVZHnlkQ5CVv4gw3HpczlDk25yif7z546Sj2gsT3TpS3GAr2JAfJO9u7+zet/ZcKWJ9edoJTAVfbZGXuOPbQp8t+bJFqBR5D4TV3RHCSlL+JbWriDeyRbIM6+Q0fhYxOfP9dBOYFvE9GHdPuFvDFtGnbttF929S/Unnq312+NutRm3XWm077vUmYlheHn+ZsT6nivp9FeVHRy9L6ejvBpaj5DmCS3OqLaUjrEomnfmCprZwAoyzrVzSJhQNEzd8sjbRLXIyENabfmiqXybvH1hJPyqSzld6T8YlxqtVIsoi178WxTGKf0e1lxRWW5QdSfUmna903FZTb1rxtVLbkn5I2rMl7yUESe1W60/Y9S5LC0O2cvZ2sJq+SrI5rG57ftikRevIM8JH64t7bpqAVeTyxbz9ieLsJxTV7/ZhwzrLxIndpKP9dMdXEWyVQZzYX+Q47qh7N00OlSLEKnd82fPPRNCiBSOLDjEb7MWU/wKr6OWC1n5HJxR12XfEGGY5StK3VvbziBvZmXFFjgQQN7bCrHQrWBNF7EexuwVbUROBsO5PSghXRLRD3JeO8SziR0DUlob6+be+tVY0o3gRwlKUv7XcYjDHR0G5qo74MaGNRW3ZqG/KFizYFCQQK2KSl+Rf0vlKmVdTr/vjWidpyuj22zcEIeh5ipZRNrp9VUQ0WjVssvaH35YrWNsEvEh7ouq27xLzJ28xoN62gs3ab2nLu2P1mmt6BZd96Uvb8sfo30V8N0f1qztRLSK03pZN6HNAl5H169cp8LmohK1+PxR5r2hbJlapf6ed1r28C5o+A6++ui3Yurko4ch89bdjzTsK1mfqJnPWc7ZkzV8GXeRSQdemjt4K1m276PGlbdnv46L7Ne0zrBnKIW40Qy82sA+IG9s6zx5wbncmvRHwQ/Xs2jwnHGmGlyn6UUq+/QDK8+HtR7GE2Zlne279btJWv92ic31E9UcR2wtqW2k45zkR6ogfE8Ywrh9VGDvjjO6l3A87pLkFUpdJ8i/pfOqGvILV1OtHGLhV5zlhirPR+qqIt4VJY7zI8R0WjlxNXyWNj6i6VaC2dfRaR54+p7nfiuhX9/lVhD9RrOOeK0V9N8eNGROukn5PJI2dsPP+uPHL5Pl8CGu/yHtF29OJvpvcuKO+7/12wkTQSvor7TUmKPjPArOjiLEUZlvUNvdxkWBpfUxTrujx5e42FGVPRz670jBphDKIG43QS01sI+LGts7VHwm33rq+nJBL3wYce2xXGTiwc+wIUIHjhhvWB0n3dEJ24ondZNy4rh06auzNbpSSb28C8vxhFzch0XaOPrqrHHxwvhNTF6q+TZk7d0Pw5kaPojPER/lreVbynoSbr0kTv7wnQkX/mPBvDH0bde+9W6MQ9Cj6HkryL+l8pTd2tfWqwDF79vryeNdxN2lSt1wTMibZaAJw3m8Mk8Z4nj8ufR9NGHaF2CQOlY4BvS6ubjfsPE+f456bHfX8KsqfqL7QSdnPf74+iOTTZ8rnP99d7rpr6/dFR0ZuqH2uAFFElIFtNztnztbfIXoUlbDV513kvWJtmX+//e2GoD/d7/tx43ZI/I1Wzf1q15pgVtRLDN9GNyJn2rSe5dMmenSEHfa7MUxIccd03t8HLouix1fSd0/ev6/yGIuNUAfiRiP0UhPbiLjRxJ2LaxCAAAQgAAEIlAnopFEPXd7FAQEIQAAC+RNA3MifKTVmIIC4kQEWRSEAAQhAAAIQgAAEIAABCEAglADiBgOjpgQQN7biTxOaVmlHdUQ4bhb787AnS3vKLY82K+mnVmo3D1/T9mu1baVtx+65atuzeuql3az+pLE7a53+8yxNG+411baXtU/yaC+rj3k+u3h+xX+D1qJ/82izUfq1o33No72s92sebWZ9LuX5jMjqbxHPY7fOLPbkxT5tmx3ZXl5tVTqHaMTrEDcasdeayGbEjSbqTFyBAAQgAAEIQAACEIAABCBQIwKIGzUCT7NbCSBuMBIgAAEIQAACEIAABCAAAQhAoFoCiBvVEuT6qgggblSFj4shAAEIQAACEIAABCAAAQhAoEQAcYNhUFMCiBs1xU/jEIAABCAAAQhAAAIQgAAEmoIA4kZTdGPjOoG40bh9h+UQgAAEIAABCEAAAhCAAATqhQDiRr30RIvagbjRoh2P2xCAAAQgAAEIQAACEIAABHIkgLiRI0yqyk4AcSM7M66AAAQgAAEIQAACEIAABCAAgfYEEDcYETUlgLhRU/w0DgEIQAACEIAABCAAAQhAoCkIIG40RTc2rhP/v717j5GqvMM4/tso5aLctAGXIlvRgAQTxTWtJG1VUBNRMKnYSsWUoFyM0NIuNtZCQwLV/gFtUVAWFKkomJTS4KVYU7DhIpTgBTFpUQuCLQoYLq6yIDF03zO+s+8cznXmzJzbd5IGZuac9/J5z2jP4/u+h3AjvWNHyxFAAAEEEEAAAQQQQACBpAgQbiRlJHLaDsKNnA483UYAAQQQQAABBBBAAAEEIhQg3IgQk6LCCxBuhDfjDAQQQAABBBBAAAEEEEAAgVIBwg2uiFgFCDdi5adyBBBAAAEEEEAAAQQQQCATAoQbmRjG9HaCcCO9Y0fLEUAAAQQQQAABBBBAAIGkCBBuJGUkctoOwo2cDjzdRgABBBBAAAEEEEAAAQQiFCDciBCTosILEG6EN+MMBBBAAAEEEEAAAQQQQACBUgHCDa6IWAUIN2Llp3IEEEAAAQQQQAABBBBAIBMChBuZGMb0doJwI71jR8sRQAABBBBAAAEEEEAAgaQIEG4kZSRy2g7CjZwOPN1GAAEEEEAAAQQQQAABBCIUINyIEJOiwgsQboQ34wwEEEAAAQQQQAABBBBAAIFSAcINrohYBQg3YuWncgQQQAABBBBAAAEEEEAgEwKEG5kYxvR2gnAjvWNHyxFAAAEEEEAAAQQQQACBpAgQbiRlJHLajqDhRl1dnavQ6dOnE6mn21xJ+/bt2ycNDQ3F/s2dO1eamppk/fr1Mnz48JJ+7927V/r16+f4nReQap+b7+LFi2XixIln1K8+8BoTt/pWrlwpN910k3Tv3j3Q+V5t03WYZdrr3bFjhyxatMj638iRI2XatGnS2NgoPXr0ELdx8euXV32q/oMHD8o999wjzz//fNnXZV3dkbb29Sz7fE5U1+cRi6ESR3UtVPL7ZRwQQAABBBBAAAEEaidAuFE7a2pyEAgabuibafuNRtJvPqJo37vvvisDBw786katPcg5duyY3HXXXfLCCy/I0aNHrcBAv9Rnl19+uRV2qOPUzXzhRq9wvvrs9ddftwIS8zN9nL081Y8ZM2bInDlzZMuWLXL11Vdb5ejwRQcrumx7fepzFTRcccUVVsigb/zLaZt5DTiVaRqMGjWq2F5V19q1a2XMmDFnWNovTad2ufXBfu5zzz1n1WE6hfnxE2yE0fI+tlLLKH6/0fWGkhBAAAEEEEAAAQS8BAg3uD5iFSDcCMbvdMNshhsHDhyQXr16FQu799575fHHHy++d5pFom/gzbDAbbaJ+lzV0bt3byucWL58eTFMcboB9CpHNcqvzrBts5epQxcVoqj2mq8lS5ZYs1H8/ot8mD6Y5c+cOdMKgSZPnlwyBkFGutKb8SB15OmYKDwJOPJ0xdBXBBBAAAEEEEizAOFGmkcvA20PGm7YbzDScMMRZRv17A01e2L27NnWyJtLLtRSiTvuuMP6XC2LePTRR4vHqc/sN+pubfO6oVdhgF4Oo5fH6LKdZtTYAwd9rDlzI6q22evSAYY5o0T/XJyCE6efUjnhhhqT1tZW2blzpxWgvPXWW9YMmiCvKG7Eg9STl2Oi8ozyd5wXe/qJAAIIIIAAAgjEIUC4EYc6dRYFogo3zH0SzH0avG66zZsWp5t/84bZ/D5MXW71u934O32usdQSC3MJil56ovfk0HWpAEK9hg0bVnQ2268DCqeZC37hhipQz0zQyy6CzNxQ4Yya7aFmNNhv+Ctpm9uyFG3lNzvD66foZOG1DEbbTJ8+3Vr2o8bFDIG86yrdY8O+X4Tfe122Pq5wHbXv2WGe77QXhdt5Tm12Otb+mdt+F/Z26Db69c+p/bqPXnXZ99vw89H9LbVj3w3+lYUAAggggAACCKRBgHAjDaOU4TaGCTfsDGFuztW5XmGG+b0+zu3P9hvJwianuh1es0uCzJxwCxZ0fSrMUDft69ats4ILNTthwoQJMm/ePFE31PpzFT5MnTq1ZJmKGci038CduRFrkHBDzQwxl6c4bc7pVJ+q12mZSNi22a8Dpw0+/SyD/KTc+uC2oahyWbNmjTUm6qVDIKfZI/b6nWYZ6M/8/ixcu2dunmkv0ylYcAoV3DbgDHKs1yaeZnu82hukv059duqvV3hifmcPggg3gvxCOAYBBBBAAAEEEEiWAOFGssYjd60JEm6EWZLitdzCvs+D03u/2RxmkGEGG2Y4Yv97kPdBBl6HCnovB7UPh1qKomcT6M/t+23o+nV7K525ocoxl6eoYCXIshS3jTbLnbmh+qmeguIUHvgtKdHeXjM77GV41afKU/0bNGhQcRmKHhdzyZDTOAe50fe7mfcKR9zCD/2514292V6v8EAf57YUxO9ce6ARpL+F67l0dkrwwKJ9poxbm9v7xMyNIP984hgEEEAAAQQQQCBuAcKNuEcg5/XXItxwWzbhtaml30wLvzLtIYlXKBLmEtA32GqWxvnnn1+8kdafq0e3du3atbj/hnmDpsMNHXaoNqmNN9UTVdyO87rB0zMTzHKDlBN0zw2/tunwwNyHRNev99ywb7Sq++7UZvs42K8Br/rUuXopjNN42p8+Yx7jFkyYN+9esyaCBArlhh/t41kaBphtC9IXp+UhbstmCmNUOhPFLxzR5ziFG34zRpzq87uOw/xmORYBBBBAAAEEEECgNgKEG7VxphYXgXLCDfPGw2/2hb6Z9Xs6h9/skEq+t+/RUcnFsHXrVhk6dKhVhHnDrGdSqM937dolAwYMKKnGbSaDKk8/1lVbFW5cS5esOIU5eiaJ2/FBP6+kbXpJjv2xq/ppKXqpjokRdMmK03Fu9SnHQ4cOnfFkFr2UyGv2hl/wYL9xt78v53xdhnZxW4rS/lsrhA2FMW2fLVHqWghA/IKIoEtovJeKnLlHidcsDre2+7eVWRuV/POKcxFAAAEEEEAAgVoKEG7UUpu6zhDwCzfKWWYSdO8L+54a7TdypTc0Qfbe8ApZggQjTkGA0+Win/Rhn62gP3cqx+07NRNh27ZtxT0izOPM4EQHBU7LP3TYYvbfrRynzTijapuaDfLEE0+U7DOil8GYAYeuzz57xG7tZ2HWp3ymTJkiCxYsKJkFo8o0y3F7cor/DbbzjbzTUg4ztHBbomEGFlEtSbHPjvALGswQJGj/vfrrVF+Q4/3rJtzgX1sIIIAAAggggEBaBAg30jJSGW2nV7jhtqGjpnBb6uG0pMQ8J+ySE6/ynMIEp//i7zV7I+hMAt0HNXtAzcxQN9jmS93Mt7S0FMOKwo1uYdNTt5eeUeB3nHm+fVaHak9TU5N1iF855macQY5Ve4q4HafboWdT2K8L9d58Sot6r/YlGTFixBl2Zv/C1meeawYpOhRy+15/7n+D7f0klYK7+8wKrz0lvM6zXzNuxzotISn8LgozPOznhV1y4lZ++3iXziRxmxnidLzZNrPN+lqu5Gk7nj88vkQAAQQQQAABBBCIXIBwI3JSCgwj4DdzI0xZtTrWbTZJreqnnmwJ+G1oma3eVt6bWnjxG698nCgBAQQQQAABBBCotQDhRq3Fqa9EIG3hBjc9XMBRC9TiZj3qNsdVXi2s+I3HNbrUiwACCCCAAAIIVCZAuFGZH2dXKJCmcCPKjUErZOP0jAjYl0VkpFsp7sZ5bW0/7Lppaoo7RtMRQAABBBBAAIHMCxBuZH6Ik93BNIUbyZakdQgggAACCCCAAAIIIIBAfgUIN/I79onoOeFGIoaBRiCAAAIIIIAAAggggAACqRYg3Ej18KW/8YQb6R9DeoAAAukTWLx4cfoa7dLi238wUjp17CGdO3fOTJ/oCAIIIIAAAgiEFyDcCG/GGREKEG5EiElRCCCAQEABFW7cfMv3Ah6d3MNeenGDXHPNNdKrdzfp2aM+uQ2lZQgggAACCCBQdQHCjaoTU4GXAOEG1wcCCCBQe4EshRuNjY1SX18vffr0qT0kNSKAAAIIIIBAYgQINxIzFPlsCOFGPsedXiOAQLwCWQo3Bg8eLH371ktDQ/94UakdAQQQQAABBGIVINyIlZ/KCTe4BhBAAIHaCxBu1N6cGhFAAAEEEECgugKEG9X1pXQfAcINLhEEEECg9gJe4cbnnx+X3z48X1paWqyG/WH+Q7Jn915ZunRFsaHjx/9ILurfYL1/df0mefPNf8nPmyYUv5854+Hi34cPv0Guve4q670qe97cZjl8+JB07dpVVDnqtf7VzXL33YW/q/LU67ph3/GFUXtuMHPDl4kDEEAAAQQQyIUA4UYuhjm5nQwSbsxa+kpyO0DLEEAAgYQKzBp/o2vLvMINHVbMmTOneP6r/3hFVv1ptSxcuKj42bFP98uXX56SaT990Pps7ty5cnaHL6y/3zpqrGzcuFEOHvxIxo0bL/AQzMMAAAmrSURBVMuWLbW+U8feeusIue22O63jTpw8Ktu3vy0rV6yQBQsekSNHP5KVK1fL2Wd1kB+PGyvHjx/z1CXcSOjFR7MQQAABBBCIQYBwIwZ0qmwXCBpueP2fdDwRQAABBEoFVChcbrix+s8vywcffCizZ//aChvUa8eOXcVw4/CRvcXKDnx8VJqbnxK1qec553SR4dcPtQIPFW5s375d/rf/36Jmcdx330/kwMH/FstQoYYOLuxlq3Cj49e6tIUiY+XTlk8IN7i4EUAAAQQQQCCQAOFGICYOqpYA4Ua1ZCkXAQTyLFBJuKGWjvzqwTnSr99FMmnynVZooQKIp5b+UaZNa5Jjn34il1xyofW5CkI6duxihRsr2mZfzJr1SyuQUOFGc3OzvPbaRtmwYYM8/fSzbe8XWEMyadIUMQMSe9nr/r5BvvnNCwk38nwB03cEEEAAAQTKECDcKAONU6ITINyIzpKSEEAAAS1QSbihylABR/OiZ2Xfvj3ym4dmyPvvfyiPLVwio0aNsmZcjLh5uHTr1l2mTrnf+r7+gn4yZsw4Wf7MEut7FW5MnDhRtm7dLKNv/75cd+2NsvCx3zvOyFDhhln222+/I0OGDCHc4HJGAAEEEEAAgVAChBuhuDg4agHCjahFKQ8BBBAQqTTc0Ia/m7dErrxyiPQ8r6u1pGRp2+yNlq+Wirz33vttAcYUa9bGqVMnZM+evXL/L37WdvxlcsvNP7SWpWza9DeZP79ZFi9ZKFu2bJPNm7bKAw80lSw30ctSdNnLlj1jVc+yFK5kBBBAAAEEEAgjQLgRRotjIxcg3IiclAIRQACByMKNJ59cIf0v6mctE1FPS1EbiuolJXpJipqh0draKps2b5CX174iM2ZOlxuuH1ncc2PSxOlt5z1ibShq/l0PE3tucMEigAACCCCAQBQChBtRKFJG2QKEG2XTcSICCCDgKlDJzA0VWhw5etgqe9s/3xD1ZJXdu3fKzJkPy4ABA61ZGsOGfVfWrPlrcUmK3vhz7J2TZfVfVpaEGyogubj/AGuz0TfeeMdagvKtb19plX/VVY3Wn/pJLCo4YUNRLmwEEEAAAQQQKEeAcKMcNc6JTIBwIzJKCkIAAQSKApWEG6oQ9RSU1tYv2/a+uEy6dOkuHx/4j1X2Bb0vtmZpqJd64kmnjj3aNhgtPBJWv77R51LreHWselqKevXsUW8do0IQVd6e3YUnrlx66SA5+cVx6++qLD0rpFvXr1uf8bQULmoEEEAAAQQQCCpAuBFUiuOqIkC4URVWCkUAgZwLVBpuKL6zzupgKZrBRZSsKuQ4efJ4ReW/9OIGGTx4sPTtWy8NDf2jbB5lIYAAAggggEDKBAg3UjZgWWtu2HCjrq5OTp8+XWTweq++0y+nc/T35nfqePNze/mmv/7OqRy/dmZtHOkPAggkSyCKcCNZPXJuDeFGGkaJNiKAAAIIIFAbAcKN2jhTi4tAtcKNIKGHDjXMY+1/V822hx+6K/ZQw61Or4CECwMBBBCohgDhRjVUKRMBBBBAAAEEkixAuJHk0clB28KGG4rEnDGhggf7eyc2twDDLM/+d6f3Ztl+szOCtCsHQ0wXEUAgBgHCjRjQqRIBBBBAAAEEYhUg3IiVn8qrGW6Yy1KUtNNMjWqGG37hCKOPAAIIVEsgSLhRrbprXW5jY6PU19dLnz59al019SGAAAIIIIBAggQINxI0GHlsSrXCDb9lKW77dvjNxjDHyO9YZm7k8YqmzwgkQ8Av3Ni/f7+0tLTIZ599JidOnEhGo8toRadOneTcc8+VXr27WU9k4YUAAggggAAC+RUg3Mjv2Cei5+WEG6rhQYMFfaz6M+zMDbcNRzUce24k4hKiEQgg4CDgF26ox7mqR7m2Hj8tp06lN9zo0KGT1fuePXtK586duRYQQAABBBBAIMcChBs5HvwkdL1a4YY91Ai654bXeXYvnpaShCuINiCAgJOAX7ihzlEBR1ZeBBtZGUn6gQACCCCAQPkChBvl23FmBALlhhsRVB2oiCCPgg1UEAchgAACNRQIEm7UsDlUhQACCCCAAAIIVF2AcKPqxFTgJZC0cMNvuYvZFx7xyrWNAAJJFSDcSOrI0C4EEEAAAQQQqJYA4Ua1ZCk3kEDSwg3VaPMpK+bGo/YOEW4EGmIOQgCBGAQIN2JAp0oEEEAAAQQQiFWAcCNWfipPYrjBqCCAAAJpFyDcSPsI0n4EEEAAAQQQCCtAuBFWjOMjFSDciJSTwhBAAAFLgHCDCwEBBBBAAAEE8iZAuJG3EU9Yf4OGGwlrNs1BAAEEEi8wa/yNiW8jDUQAAQQQQAABBKISINyISpJyyhIIEm6UVTAnIYAAAggggAACCCCAAAII5EaAcCM3Q53MjhJuJHNcaBUCCCCAAAIIIIAAAgggkCYBwo00jVYG20q4kcFBpUsIIIAAAggggAACCCCAQI0FCDdqDE51pQKEG1wRCCCAAAIIIIAAAggggAAClQoQblQqyPkVCRBuVMTHyQgggAACCCCAAAIIIIAAAm0ChBtcBrEKEG7Eyk/lCCCAAAIIIIAAAggggEAmBAg3MjGM6e0E4UZ6x46WI4AAAggggAACCCCAAAJJESDcSMpI5LQdhBs5HXi6jQACCCCAAAIIIIAAAghEKEC4ESEmRYUXINwIb8YZCCCAAAIIIIAAAggggAACpQKEG1wRsQoQbsTKT+UIIIAAAggggAACCCCAQCYECDcyMYzp7QThRnrHjpYjgAACCCCAAAIIIIAAAkkRINxIykjktB2EGzkdeLqNAAIIIIAAAggggAACCEQoQLgRISZFhRcg3AhvxhkIIIAAAggggAACCCCAAAKlAoQbXBGxChBuxMpP5QgggAACCCCAAAIIIIBAJgQINzIxjOntBOFGeseOliOAAAIIIIAAAggggAACSREg3EjKSOS0HYQbOR14uo0AAggggAACCCCAAAIIRChAuBEhJkWFFyDcCG/GGQgggAACCCCAAAIIIIAAAqUChBtcEbEKEG7Eyk/lCCCAAAIIIIAAAggggEAmBAg3MjGM6e0E4UZ6x46WI4AAAggggAACCCCAAAJJESDcSMpI5LQdhBs5HXi6jQACCCCAAAIIIIAAAghEKEC4ESEmRYUXINwIb8YZCCCAAAIIIIAAAggggAACpQKEG1wRsQoQbsTKT+UIIIAAAggggAACCCCAQCYECDcyMYzp7QThRnrHjpYjgAACCCCAAAIIIIAAAkkR8A03Ro8enZS20o6MCqxatUq4zjI6uHQLAQQQQAABBBBAAAEEEKiBwP8B1DkVc3oXafYAAAAASUVORK5CYII="/>
          <p:cNvSpPr>
            <a:spLocks noChangeAspect="1" noChangeArrowheads="1"/>
          </p:cNvSpPr>
          <p:nvPr/>
        </p:nvSpPr>
        <p:spPr bwMode="auto">
          <a:xfrm>
            <a:off x="155575" y="-1714500"/>
            <a:ext cx="304800" cy="304800"/>
          </a:xfrm>
          <a:prstGeom prst="rect">
            <a:avLst/>
          </a:prstGeom>
          <a:noFill/>
          <a:ln w="9525">
            <a:noFill/>
            <a:miter lim="800000"/>
            <a:headEnd/>
            <a:tailEnd/>
          </a:ln>
        </p:spPr>
        <p:txBody>
          <a:bodyPr/>
          <a:lstStyle/>
          <a:p>
            <a:endParaRPr lang="zh-CN" altLang="en-US"/>
          </a:p>
        </p:txBody>
      </p:sp>
      <p:sp>
        <p:nvSpPr>
          <p:cNvPr id="9" name="Rectangle 6"/>
          <p:cNvSpPr>
            <a:spLocks noChangeArrowheads="1"/>
          </p:cNvSpPr>
          <p:nvPr/>
        </p:nvSpPr>
        <p:spPr bwMode="gray">
          <a:xfrm>
            <a:off x="824830" y="1628800"/>
            <a:ext cx="1658938" cy="352425"/>
          </a:xfrm>
          <a:prstGeom prst="rect">
            <a:avLst/>
          </a:prstGeom>
          <a:noFill/>
          <a:ln w="28575" algn="ctr">
            <a:solidFill>
              <a:srgbClr val="FF0000"/>
            </a:solidFill>
            <a:miter lim="800000"/>
            <a:headEnd/>
            <a:tailEnd/>
          </a:ln>
        </p:spPr>
        <p:txBody>
          <a:bodyPr wrap="none" anchor="ctr"/>
          <a:lstStyle/>
          <a:p>
            <a:endParaRPr lang="zh-CN" altLang="zh-CN"/>
          </a:p>
        </p:txBody>
      </p:sp>
      <p:sp>
        <p:nvSpPr>
          <p:cNvPr id="78855" name="AutoShape 5" descr="data:image/png;base64,iVBORw0KGgoAAAANSUhEUgAABCEAAAHhCAYAAABQoqTtAAAgAElEQVR4XuydC6BVVZ3/f/fyfslDBQEDswYzdTSxEislKB1LsCYrcWKaSlBn9J8JPdVRQ80K1NJGBSuLQse0RvBZavYazLREdBQqA1NRfADK6wL33v/+7cs6rLvZ77P3OXuf89kN4z1nr73W7/dZ6+xzft/9W2u1yPz9O4UDAhCAAAQgAAEIQAACEIAABCAAAQjkTKAFESJnwlQPAQhAAAIQgAAEIAABCEAAAhCAgEugpdM5YAEBCEAAAhCAAAQgAAEIQAACEIAABPImgAiRN2HqhwAEIAABCEAAAhCAAAQgAAEIQMAlgAjBQIAABCAAAQhAAAIQgAAEIAABCECgJgQQIWqCmUYgAAEIQAACEIAABCAAAQhAAAIQQIRgDEAAAhCAAAQgAAEIQAACEIAABCBQEwKIEDXBTCMQgAAEIAABCEAAAhCAAAQgAAEIIEIwBiAAAQhAAAIQgAAEIAABCEAAAhCoCQFEiJpgphEIQAACEIAABCAAAQhAAAIQgAAEECEYAxCAQCCB17e9LvP+d548//rzMnG/iXLKIae4r1e8skLmT5nvXrdk5RJZsmKJzD5qtozbcxw0IQABCEAAAhCAAAQgAAEIBBJAhGBwQAACgQQWLV8kK19ZKRdOvNAVIkYNGiUzl8ysvOcKE7ee4p6bd+w8GT9qPDQhAAEIQAACEIAABCAAAQggQiQdA+bprl6X9gmvBmt/XPNHt+mHZz4c2wQN6Na8vsYtP26vcTKo96DY15qC5mm1vjZPrBNX0qQX+PWbBuJz/3euS2TKAVNkyrgpTUFHPwfzH54vM4+YWfFZ+agYocfM8TPltCWnychBI+W08achQjTFqMBJCEAAAhCAAAQgAAEIpCcQOxPikecfkdNuPy20pSSBdnqT87lS087tYH/+I/NF/+lx3QnXpQqukooQynje0nnuU2b7GDlwpCw5ZUkix5O2najyOha2x6EGwPov68OPXS3a9frhHZNZ+xm3vgdWPeBOwVBBTLMdlI9Oy7jwgQtd/iqY6fQMRIi4RCkHAQhAAAIQgAAEIACB5iXQ1CKEBvuabu4GWZ5U8lpnQoSJPDrPftFHFiUapY2aCVELMaDemRA6Jm9febsM7D2wMFksKoi894b3uhk9ykcFh0WPO1M1Xl4p846b52aJIEIk+ohSGAIQgAAEIAABCEAAAk1JIJUIccK4E3zT0cs2HzyLbIewUZMkG2HWz2fJr1b9yq3unAnnuE+a9dCpGSqW6Nx7DpF6iRC1ZH/E/CPc5g4feXjdRQjlfd0j18nGbRvdMehmn+wUIdzFKZ1soQf+7YHKe2W7B9SyX2kLAhCAAAQgAAEIQAACEBBJJULESYPXJ6cawJipBfo0X/+ZueQKP04ZE4g/suYRN+1b556PHzm+Wz1aRtt5vc2ZUtFnkNuOBu+a4aDBk16jAZSZbmHWXNBsB33ibAL/A/Y8wC2rNoaty2CEAds3Db68azckESFM4Jkk60H5qY9m/QjbT8NDffMGhjZ3fdp+xKgjdtvVQMvoU249zLoU2pbxWXkG7YRgs3evd/rDK6Lo2NA+de1z+jNu8BokQuj7epj+UzvV3qD2zYffLmfs8Os3m4dpw76BRPlsrjc++41j44OZ9qTcZk2Y1cXIs+Cjtmc+E0F96Pe5MNxVSDSfRWXw8PMPu58VrUs/B3H7g5soBCAAAQhAAAIQgAAEIACBJARyESE0+NP54hrU2If9ZDdOGb1WhYKLHrhoN5+8QogJHLUNDaJufPzGbtdoQDf32Llu4GVnQHgrNvUGZUmoX0a4sK/V4G3WUbO6ZYikESF0/YdFJy2KXIxSueiUCy9js35FUNsacOo573XH7HeMuwOCEVLsYF8zM25cfqOs2di1WKY57IwN857a5GWv58x6IRqM60KG3nUvtH+0/agtHoNECCPiTDt4mrs+gVkQ1Nil/umUG/vw60vTvrHP2B2WgRHlc9AYVlvUXh03ehgf/D7ANj9dKNKPsY59ZWgLffbnQoWgy5de7lav40TFJWVgMnDsdtOug5Lk5kNZCEAAAhCAAAQgAAEIQKD5CKQSIfymY5inwxpkTlk0pfJUVXcR0OyEyvZ+Tjp3nDLaFSpUzP75bLdXNMDSJ/YaYJqgSUUF84TdDrrt8vbTe7VbgzSz3oNmEJjAWoNPFRLMzgdBIoQGnHq9tqvBnmZf6GvzFFkXkDSBfBIRwp6OoUKE7kZgZ2/YQ9Pm4tq8k7GyMYG2X9vaB7qdopsd4rShvqr9JqC1A2LvGhWmHbXDDoAXT1tcCXrtYNzUr+W1DRNoa/sa4Nt26xoIalOcLJAoEcJwMk/6Td36/gUTL6iIRHb/GluVj1dgihIh4vhs+kuFEBXI9FiyYkll7NnCkZ4zAooyMqKI2eHEHifmM2HbreWvm3LdbmNQfTRjXf/Wz4FmUpjFV01d2r5mRXjFjOa7NeIxBCAAAQhAAAIQgAAEIJAHgVQihJ8hJoMgzpz9OGW0DROweufGm0DMDlrtoNsOpm3Bw7vLRNiaEEHn1Hbvtpm2P0HCSNTOIX4ZChqE6toQ3h0gVOQxAaUuWOmXPeAnQpiAWeu1xRIN1M0T8l/+2y/dANb2SctrO+YJu83GBPYaCE+9cao7NIKyOWzxxH7Srr5rX+th8/MbZ3FECLsOu7wRobTeiTdMrAhHtm82Czcg37m1ql+7cXzWOozo4p2KZMQ6e7xq+aA1IWwbvJkdtt12lpA9DuxsIG0niUiWx82HOiEAAQhAAAIQgAAEIACB5iOQuQhhB2YavGpAZLIGDN44Zcxq/H6BqR3MmiDRDqjsp/NhwVYaEcL4YK8RoO+ZefxBAWCUCKF1aJ0qFHifxttPt212flMMjH1+AaYRdbxBr83aiANBwbvW7xeQ21MO/KZp6HVGBPHLeDC2Ra03EiVC+G1n6g3qbYa2MGHYGYFCX4eJEHF89t5SzLoPLo+d27F6RbYgEcLOuvCOca3PiFNB4pxX4LGno+hY0owaFkBtvi8BPIYABCAAAQhAAAIQgEAtCaQSIaICRb+59t756lFlwrastAFFrYGQtQihgafOyfeuj1AJ/nX3AOdfWLtRHayigK7BYE8lMIF93CwSPxEibM0Br/1h7fidi7PTiHfKjB+HqB0hokQIv+u9QX0UQz92aX1WHzUTQse7dx0M439cESIqc8HvfNg1Qdk3On7N7ixRY5XzEIAABCAAAQhAAAIQgAAEkhDIRYRQAzRo04Dd7FCh73mfUoeVsYM+s16Dn2Ozj5rtTkcIC7aCziXNhPCuUaFrKowaOMo1K4tMCK9/9jQFE6hGBdAVMcFZfNKsLWCe5ptgXPtB1/DwO8yaGHmKEPZaB14bdM0Es36En31lEyG863BMO2RaZV2IpJkQWYsQylcFL12fQrNvbJHEXj8jyQ2FshCAAAQgAAEIQAACEIAABMII5CZC2I3ai+kFrbrvLaPrLrz3hve61cQJiGohQhgbvWKKnd5fzXQMb0fZ0ySMCGG/F7aQY9h0DL8pCN62k4oQtkDjne5h6jbTCfymTMT9mGYhQvhxNe3b5/S9sOkYcXy212rwTqEw0yfiZkLY0zG8UyuCfIoSLmzufqJX3H6hHAQgAAEIQAACEIAABCAAgTgEUokQfrtjaGPjR41329RA0fytr22BwSykGKeMCaD0ybnuDmAvwKjXa+DltzuGd/2FoEDMDhC9QodfloSpx154UW2wtzlMK0JoQGv80YUhVdjQJ+VmJxB7nQXbH6/dWode7+ez34KSZpBoe2qDScNPKkJ4dzyx+8vYFLbOhJmC4l2EM644ErSOgl7vd86sQaHnbWHMO00oTISI47PN3F5E1H7fK0KYNSnCxC7vLhi23faYiJqOoRkxZjcXW4QIW28kzo2FMhCAAAQgAAEIQAACEIAABPwIpBIhglDaaf8m5d+7DaYGYiYwjCrjnbOuwZoe+r5u6Rg34A8KxLwLZGpgp9uJ6jaXfiKEvRChsd2ksGsgp+tExLXJyzBsvQTvbhZeLrYturWiCjN+PmvQfNqS0ypp92aai+kjOxhOKkKoPzYffW3q12khZtcNO1g2dmtfGo5RC3hmkQmhttlZDPpafbfHqumfqC06o3zW7UnNriFmGoppR/mo314RwmZkhLdZE2a5wp49Lr31GT/Mdp76OkyEMHWZz5WZvqPXRe1Swu0UAhCAAAQgAAEIQAACEIBAGgKZixD202HbIM2e0Ln+GqzHKWOu1SBt7v/OraxvYN7XAFYDbpNxkWY6hl/gbALCoPUi7Pf1erVj3nHzKjbaUxGSpMLbqfY2N30irQGovb2jng/iYkSQoLaDduAwO5mkzYQwNmtwr754F+60sw2Uob3oprm2mmkiSTMhTN+rrSqCmEP7b8UrK3ZbTyNMlInyWc+rsGDaUdb6WVAxQll4p9V4xSK1zebn117Qdq5xRAh7vOl4VtvYJSPN7ZRrIAABCEAAAhCAAAQgAIEoArFFiKiKvOc1y0CDLD3sqRl2uThlTHl7S0xdL8KkkCe1y6+8XXeQrd7rNCjVrAl7ikgWtqi4oE/Pw7gFMUzKxWwXqSn5XpGjWl/i+GHK5MExif2GQ9y+D6o7ymdzPm47pnxQ/5jPT7X88hwHSfqBshCAAAQgAAEIQAACEIBA4xPITYRofHR4CAEIQAACEIAABCAAAQhAAAIQgEASAogQSWhRFgIQgAAEIAABCEAAAhCAAAQgAIHUBBAhUqPjQghAAAIQgAAEIAABCEAAAhCAAASSEECESEKLshCAAAQgAAEIQAACEIAABCAAAQikJoAIkRodF0IAAhCAAAQgAAEIQAACEIAABCCQhAAiRBJalIUABCAAAQhAAAIQgAAEIAABCEAgNQFEiNTouBACEIAABCAAAQhAAAIQgAAEIACBJAQQIZLQoiwEIAABCEAAAhCAAAQgAAEIQAACqQkgQqRGx4UQgAAEIAABCEAAAhCAAAQgAAEIJCGACJGEFmUhAAEIQAACEIAABCAAAQhAAAIQSE0gUISYP39+6kqb5cKPfvQj0q/fAOnVq4d897vfL73bH/v4VOnbZ0jD+FPLDvn4xz8kffrs4TbZt2/fWjZNWxCAAAQgAAEIQAACEIAABEpDIFSE+OAJR5fGkVobesftv5b3HP1u2WfECFeI+OEPfyhl5qX+HHPMMTJin8GuEFF2f2o5HpTdu999lIwePdwVIhAhakmftiAAAQhAAAIQgAAEIACBMhFAhEjZWxp4jh8/XkaOHCnDhg0rfdDeaP6k7NZUl3nZIUKkwshFEIAABCAAAQhAAAIQgEATEECESNnJGngedNBBztPvEbLPPvs2hAih/rxhzGgZvvc+kf4Me+lpuevSmbJ+zXPSu39/mXjuQml501tT0iz3ZWYs7LvvSBkxYhSZEOXuTqyHAAQgAAEIQAACEIAABHIkkJkIsW7deundu7cMGNA/R3OLU3WzixCjWzbJsu99TbZu3igdO7bLIcedLBve8p7idFANLUGEqCFsmoIABCAAAQhAAAIQgAAESk0gExHipZdekRdX/E5e2tRLDjjkbTJq1D6lhhLH+GpEiB49erlNtLdvj9NUTcoYf4IyIe5+octmc/TfumE3uzb3HRzL1n/apzh+xzI4ohAiRBYUqQMCEIAABCAAAQhAAAIQaAYCVYsQq1c/K08/tVzeNaYrKH1i7QAZ8Q9vb3ghIokIoaLDgP6660TXThrm2L69XbZv3ySbNq+vuyARJULse9mvu8ze4ggIW0SObbtD3tCxruLL31uHys/7aCZE1w4RvsewLiHj2S811oKniBDNcKvERwhAAAIQgAAEIAABCEAgCwJViRB/e3q1bHp+mRw+8nXp3aPTtefVLT3l0RcGyuCRB8k/jBsrra2tWdhZuDriihADBgypbHsZ5sTrG1+RTZvW183PSBHi8t+5tp0x4a1y7Bv3kfbv/LO0Pv2otPTt7b7fPuqt0vKv10jroBG+PvzhpXVy5a8fl81t2+XZc95VNz/zaBgRIg+q1AkBCEAAAhCAAAQgAAEINCKB1CLEY8tWSvv6FXLEqNelX6+O3dj8ZvVg6T/iYDngLW9sRG4SR4TYY9De0r//rsyAjc8+K+0/XiQ93nqgtL7wgmzbskUGTHqv9Dr4EJfR5s2vyWuvv1QXXnFFiB9NnyT/cugb5d5Zk+TZP/5Seg8Y7K4Jsc9B75RJ//ljaR080tf+B599Sf5p/s9lw+atiBB16WEahQAEIAABCEAAAhCAAAQgUH8CqUSIP/3xMRnQ9rSTAbEx0INt7S3yuDM1Y3O/N8tb3vLmhtsxIEqE0AyIQQP37MbnlQsvlJ5t22Tw1y5139/w9W9I382bpefJH5ceBx7ovlevjIi4IsS1J0+U0454k9z9uUnywqO7RIhh+x0o7znnahn0hrdIx7Yt0ulMMekxsssnPX7x1xfkoz+4L1cR4rW2LfLMylUyfMReMnz43lV/uh5f/mSsusiEqBo1FUAAAhCAAAQgAAEIQAACTUIgkQixdetWefL/VroCxMHDN1WmYISx0jUiXmp9oxx++D821NSMKBFiz2H7dVv/oW3zJtk65xLp6+wg0ueiC11k67/9ben3yqvSZ38nW+STn6xgfOHFv9Z8+FUjQqix/du3yLHXPCT99ztUtj3xc9mx+mHpsc+B0mu/8dI6bEwsEUKD/nPPvURuW/wj1/8Tp35C/vEfD5I5F39ZvOe8gH75y9/JlVdc45Zfu/Zluf6735Zljz5Wqe/GG38qNzn/zGHqPf+8r8ljjz3hvm3eW7v2JTn/vMukX7++7vsXXvhlGTJ0YGCfIELUfLjSIAQgAAEIQAACEIAABCBQUgKxRQgVIB599AnZv88q2X+oszJhgkOFiKc37i1vf/thMnBQcDCXoErforpGxeuvt8k/Hjqu23l9f/iIvTPdPjRMhPDLglCDtqz6m/Ts0VN6veEN0k2UGPcPIv/yLxWbvdkQ537lEjn4kANl2rR/Fg2mNSC/5NJzK4G5ufBk57yWscubcxrQ67HPPvvIpz49TY48cnw3RlmIEJOvXiqD3nR4pd4ty+4UeeEJ6XP4R+S+1/pHZkIYoeHhhx+W555/yhUhBg4cKD/4wffkqaeWuYKCOWcbr6LBjFM/J1deeYm8+93HiY7VNicr4sEHH+h2zcABw2Ty5A/IddddJ+PHj3fL/fu/n+aMy3fIGWf8h1ulvnf1dy6X3z/4iPzk5kWVZl5Y60ylCdjNBBGi2k8u10MAAhCAAAQgAAEIQAACzUIglgixbt16efRPj8vofi/HzoCwAW7Z3irLXhwor+zY1wn+xsmWrW1y6mc+6z7x1u099e9jjjlGzpk1ww2y1zz/ivu3CZy1rkMOeatcfMlX3PNPPP6U+7c5Nm3a7ATeFztrKrQ5afh7ykEH/6MTjJ/g1n3uVy511mXo4/59wpTj3CBdD1P39d/9luy9955OwPqIfO3SK7q1Yz85nzPnP7uJG2EixNAhI6VPn/6hY2jjb38rLb+411m0so/0mHiMyFFHVcq3tW2WdevXVF6rqPDOdx4pn/jEyXLd/OvkzytXy7e+9S351a/uqgTZpvDrr78iZ511dqW8WWNC/dXge8WKFbJo0SK54Qf/5QTqmyttJBIhxu8r95z9Plnz2G/dNSH00EwIrwih77eveVJ0R9JfbBiaSoT44Ac/IIP22EMOPfQA+fKXLvIVITQL4rb/uVN+8pNb5eVXnqn49cQTK+QrX57T7RrDYex+e7vlNBNCRYhTTvmobNz0quuLyao455xz5JiJu0SVoA5FhGiW2yV+QgACEIAABCAAAQhAAALVEoglQmgA/+orrzmB8avy1gFPy6hBbYnaff71PrKy7R+kd6/+Mu6AMe76ENNOnilXXHGFkzr/nFx99XUyePBguf76a+Tzn/+CE3COdwLuj8vRR0+uPLXWBs1TahUhrrlmvrzy6irXjsvnLZBXX33Juf677uvXXnvN/e/FF1/qXLNRvv3tq2Xln/8s0z/xr7LwRz+UPfZo3fmUfYB88Yuz5G2HHyTfufp78sc/Pir77ruvG+Dr03Bt5/vf/2HFVzvADRMh9hnxplA+ukBly4LrpY8TXPeccGQ3AcJcaE/JiCNCaOaAOezyXhHi5ZefkUu/dqXcf9+9YrcRV4S4bvoHZGafP8rdF58uL7/8qrT27Np2M0iEMDbFWRPCLxNChZMLLvhP+fKXPy+f/exsV1B48m9/ctd+0EMzRFSYevL//izf+c41lTGh57z16Xt+IoR3OoaWu+GGm+VnP10sb37zm+SCr31J9ujTL7BPESFChzsnIQABCEAAAhCAAAQgAAEIVAjEEiFMad0RY7/WZbuJEMuf3tAN6SH7dz0dN4eKEGt6HdFtp4zzzr1UPvaxk+QJZ40JPW668Sb5/e+XytSpH5KvfOUr8taD9pf3v2+KK0KYp9ZazmRC2CLEzBmz5MwzT5P3vvfYbkGoCh1f/vLsyvtnf/Yr8uEPnySTJr9TTvjgx+X4449z2z5n1pnyiX851Vm34jB3PQFbhLDbsX1KK0K40zCu+o4MeO9E6Xzb+G7rRtj1e0WIxx9/snJapxLYmRDmxCWXnOsG5UEixLhx45xpDs/JP394isPrs6lEiGs/cqSctuNuuf3KOfLC+q3St1cPt/l+0ibHfuehbtMxbH+qESHuvnuJbNvWIXfccacrQvz2t/fI977XNVXiG9+cI3ff/Qu5fcnPHeHgB6lECO90DCNuvbBmk8yaNUtmzpzpjhmmY3DnhAAEIAABCEAAAhCAAAQgUB2BTESIh596Wd4ydrDs2NEpf3nuNTniLXt1s8pPhFAxQY9nVj/viAHHOvP+fywXXHiBm62gYoROR/in47qmTuhh1jvwEyG8T7fNNd73VfiYMOHd8tGPTXEFDp1i8fWvz3MC2vlORsSX5f3v/yd55JFHKiKEPR3DLJZo6g4TIbyLUtowdBpGq7NIp711p18X+mVC6LoF8+fPr9joNx1DszVmzzrXdzqGTi9493uOktGjRu+2HWicTIgeffvLt48cLP/e8UtZetdtsm7j1orpAzq3yNsvvtddmNLvqEaE6Nu3U/7jP2bLxo0bK1MrdLrLwAHD3aaefOoP7poQKljtM3JApfm4mRDe6Ri6y4bJfDj7s+c6wtVH5IMffF9luobXPzIhqrsJcTUEIAABCEAAAhCAAAQg0DwEMhMhVHjQbTkf+/NLsUQIXYPh9iX3OJkHrzhp9N+Syy+/0p2S8dRTTzpz+39aWZjQLCKoXbJu3Svy3e9d506T8GZCfP7zn3eyAPbvts6BZkJ89atfrbxvMiE0A+L97z/ODVq/+c1vyBFvf7u0OdM29t57lCxd+lu3br/pGPaUh7RrQmxy/Ou9Y4f0OviQwFGWZk2IuNMx3vTm0c4UlU27PdVPJEJsuVs2v7xaevTu2j1Cjx0b1krfaf/VbVtO28FqRAjNhPnC5893d7HwW5hS2/HujnHd/HmJp2NoPSo2mTUm9PWWLVvlxz/u2q1j46YXffsMEaJ5bph4CgEIQAACEIAABCAAAQhUR6BuIoSuM6GigB73OesTXHHlN11R4j3vebezJeKF7lQBvwwHv0wIXRNCn5LrjhH2Yov6vh5f/spn5aknn5Szzz5XbrnlJhk8ZEBlqoem+v/iF7+UefMudwUIzYSwRYg00zGCdsfY+Ne/SO+Bg6T3iBGhvea3O0bYwpSmMnt3DDN94+CDD3S5BGWLmGvjiBBa9toPvV1O23KHbHjsXmnpt2vaTcfra2XQvy6oSoTQ+jXDYa89x7gilB6jR72lstikZpjoeiK24OIFqVMo9tprqIwdM1qeW/O33erz1qmvTb2mLq1fd9zo03uo7L//m9231294jukY1d1ruBoCEIAABCAAAQhAAAIQgICkEiH26r+tG7pHnOkYA/v1dN/buGWHjPdMx3j2tb6yrt/h3daE0LKaqXDggQfKf/3X1fLzn98l55//VdEpAx/60Afd6RhBu2N4p0no7hj/ef7Xne05N+7cHeMt7i4YZneMQc62oM8/v0amnjjVmaow2xU4dE0IzYTY4DzB/+pXL9sphHzLybJ4rCJCpN0dwwS2vXaul6CvX3fWMui49afSt3dvafn3M0KFCHsqhgGtgfL27ZtEF5rcY9DezloSA9z1D0zQbsrp7hhaxg6sdUFPLWsH9N6xH1eEcBembLtHNvxmYXwR4uUn5e6/rpeT73haNmzeKs+e865cP3rKZMeO7YGiQdzGzQ4ntrDldy2ZEHGJUg4CEIAABCAAAQhAAAIQaHYCiUSIhX+8S155ZZ20tLZ047Zp466tHvXEgIG7b085atQ+8tED37sbb7OThAbeJqBWAWLz5q7FLjVwNocJpvv321uGDt2z8r55Mv7aax2yedMWOeigg5w0+k2yectL0sPZH3LdujbZx8k+2MPZjUJ3ztD3Td26hoIeuq2m2qB19+vXFeB724m7O4bWp75onebQtSB6OVty9nS25JR/+6T0GDXKd+yp71FBbx6DNq4Ice3JE+W0g/aUjYsvkvZnH6sIEUGZEB0vPS2tT9whPx/+QfnYTUtrIkLkwSesTkSIWhOnPQhAAAIQgAAEIAABCECgrARiixC/XLssEx/fO9x/4cJMKt8Z/Gtd3kA+q6fjxs6wNSFMGXtahtrTY9nj0qNnT2k5/HBfd73TMLJiEqeeRCLEEW+SHasfkS33XSUd6/4uLX0GSsemV2SPT/9QWvfev9Jc+5onZdtjt0u/o2fIL57fKh/9wX2IEHE6gzIQgAAEIAABCEAAAhCAAAQalEBsEaJB/U/tVhwRQis3uzjYUzP8Gq1XBoRXVHmDs5bC8L33kR/+8IfywROOrpi67+W/c/92t+iccJD7twoRbQ/fLO0v/lnanYyH/lMukNY9hsuOTRukZz9U4yAAACAASURBVK9esuPvj0qfIz8hrYNHSpyFKVN3Rp0vJBOizh1A8xCAAAQgAAEIQAACEIBAaQggQqTsqrgihKlesyJ69+rnihLm0OyIbdu3yKZN61Nakd1lcTMhfjR9kvzLoW/s3vDffiWi01oGDhPZ7mzb+dpakf3fITJyfKXc0r+/JMcv+DmZENl1GTVBAAIQgAAEIAABCEAAAhAoHQFEiJRdllSESNlMzS6LK0Icf9AYeduoXetxqIEtvfo6/5y1Lqyjc3ubdKogsfNYte51ufWxVdK2bUfuC1PWDNrOhsiEqDVx2oMABCAAAQhAAAIQgAAEykoAESJlzzWrCFHBta09PrnePbqVzXt3jPiGZVMSESIbjtQCAQhAAAIQgAAEIAABCDQ+AUSIlH3cbCJESkxNcRkiRFN0M05CAAIQgAAEIAABCEAAAhkQQIRICRERIiW4BrwMEaIBOxWXIAABCEAAAhCAAAQgAIFcCISKELm02ECVjh8/XkaOHCnDhg1zd5Mo+9Fo/tSyP2x2ffv2rWXTtAUBCEAAAhCAAAQgAAEIQKA0BAJFiHXrXpEXXnxRNm/aIlu37lpgsDSe5WyoBpr9B/STfUaMkH79BsjWtvXy4gsbZOPGjaXkpf4MHDhQRuwzWPr2GSJtba/Jc8+tlS1b2krpT87d3616ZdevXx8ZPXq4s/vJHoIIUUv6tAUBCEAAAhCAAAQgAAEIlIlAoAihwsOWLZvcIHTbts1l8qkmtvbu3d8NPFWA6NWrh2zf3u4KEZs3dciO9m01sSHLRnr26O1Wp1kdxh8VIjZt2uH4hggVxrqXszuIYaf/RYTIcmRSFwQgAAEIQAACEIAABCDQSAQCRYj29u1uYM0RTkADdnM0Ai/jTyP4Uo+xiwBRD+q0CQEIQAACEIAABCAAAQiUhUCgCFEWB7ATAhCAAAQgAAEIQAACEIAABCAAgXIQQIQoRz9hJQQgAAEIQAACEIAABCAAAQhAoPQEECFK34U4AAEIQAACEIAABCAAAQhAAAIQKAcBRIhy9BNWQgACEIAABCAAAQhAAAIQgAAESk8AEaL0XYgDEIAABCAAAQhAAAIQgAAEIACBchBAhChHP2ElBCAAAQhAAAIQgAAEIAABCECg9AQQIUrfhTgAAQhAAAIQgAAEIAABCEAAAhAoBwFEiHL0E1ZCAAIQgAAEIAABCEAAAhCAAARKTyBQhFiwYEHpncMBCEAAAhCAAAQgAAEIQAACEIAABIpDIFSEOOmkk4pjKZZAAAIQgAAEIAABCEAAAhCAAAQgUGoCTMcodfdhPAQgAAEIQAACEIAABCAAAQhAoDwEECHK01dYCgEIQAACEIAABCAAAQhAAAIQKDUBRIhSdx/GQwACEIAABCAAAQhAAAIQgAAEykMAEaI8fYWlEIAABCAAAQhAAAIQgAAEIACBUhNAhCh192E8BCAAAQhAAAIQgAAEIAABCECgPAQQIcrTV1gKAQhAAAIQgAAEIAABCEAAAhAoNQFEiFJ3H8ZDAAIQgAAEIAABCEAAAhCAAATKQwARojx9haUQgAAEIAABCEAAAhCAAAQgAIFSE0CEKHX3YTwEIAABCEAAAhCAAAQgAAEIQKA8BBAhytNXWAoBCEAAAhCAAAQgAAEIQAACECg1AUSIUncfxkMAAhCAAAQgAAEIQAACEIAABMpDABGiPH2FpRCAAAQgAAEIQAACEIAABCAAgVITQIQodfdhPAQgAAEIQAACEIAABCAAAQhAoDwEECHK01dYCgEIQAACEIAABCAAAQhAAAIQKDUBRIhSdx/GQwACEIAABCAAAQhAAAIQgAAEykMAEaI8fYWlEIAABCAAAQhAAAIQgAAEIACBUhNAhCh192E8BCAAAQhAAAIQgAAEIAABCECgPAQQIcrTV1gKAQhAAAIFI7BkyRJZsGCBa9WMGTPk6KOPliFDhkhnZ6evpQ8++KDccccdcvHFF7vn58+fL+94xztkv/32q1zX0tJStZerV6+WsWPHdqvnxRdflOHDh1fey6KdIEON/1F8ktgQt04/m/zaUfbaZ95D+3PmzJmp+yAP9uq7nw9B4yy18VwIAQhAAAIQqAEBRIgaQKYJCEAAAhBoPAL333+/TJ482XVMA8/BgwfLl770Jbn22mt9RYjzzz/fFR/OO+88Oeuss1xBYMOGDXLzzTdXgl4TVOr7KmaYY/369W79enjP2ddcf/31Mnv27G7tm+D19NNPl2uuuaZbRzzzzDOuWKH2jxkzxg10H330UTn00EPdcnbga9pZtmyZHHbYYW4bYXbG4ZO0vTh1Bo00r61azuZq2Jo+rDV7v7712uftr8b7VOERBCAAAQg0AwFEiGboZXyEAAQgAIHMCUydOlX0Sb8efgG63aAtQMyZM2c3W8zTd/vJtp8AYC4MOmcC7aB6/J7+a12mvP13kAhh3revMXbZ7cbhk7S9OHWGdbS2d+ONN8q0adPcYkuXLpUjjzyycolmqmzevLkiLtl9mzf7qPrt82RAZP5xpkIIQAACEKghAUSIGsKmKQhAAAIQaBwCthDgzR6wg0STOaCe2+VsElHigTfo9BMhvAG9HbRq9oWZAuINvIOuCxMhbNuDBJG4fOLU5ReghzEPGmVqkz1dQrnYotAZZ5whl112WbcslFqzDxOfTJ8gQjTOfQRPIAABCDQjAUSIZux1fIYABCAAgaoJaBaEPpk3hze4N+/PmzfPnSKhhze9PsyIJJkQ9hQJb51aj64Hceqpp1YyN+z1IfISIeLySSJCpKnTW78G8Co26LQZPQyLtWvXysKFC2XWrFm+01D8hBCtK2v2iBBVfzSpAAIQgAAECk4AEaLgHYR5EIAABCBQXALeoHju3LluEJsksA7yLq4IYV/v94TciAwrV66UAw44wC1urw+Rlwih7cThk5RV0jr9RAiddjFhwgT31OLFi2XKlCly0003yYEHHuiuh1FP9ogQxf28YxkEIAABCGRDABEiG47UAgEIQAACTUpAn6BfddVVlekOGtDqApFmJ4qooLJaEUKFBxNUh4kQXlHACCZ5ihDaZhSfpCJE0jr9RAh9z7tgp2ZHmIU744oQebCPGi9h/dWkH0HchgAEIACBkhFAhChZh2EuBCAAAQgUk4BZfFKtszMN7NT/vKZjmKA6SoTQcrad9913n7sIY9AaA1EBsR3M699haxUE8UkjQphr4tQZJEJo5oNZoFIX7Bw0aJCcfPLJbvEkIkTW7KOYI0IU8/OPVRCAAAQgEJ8AIkR8VpSEAAQgAAEIVAhoMBhn60x7W8mghSn9sCYNhE0dOl1BszHM4Q1adRHM6dOnV9aHCBMPogLisIA9Lp8kIkSaOoNECM3QGDFiROW02aY0jQiRJfso5roOiU4h4YAABCAAAQiUlQAiRFl7DrshAAEIQKCuBDRY1EyCSZMmdQv49YV31wWztaSdIeE1Xp/MmyfxaQNhFRh0moW944Pfk3N7fYg8RYi4fGzBxPwdlNWRtM4gEULfN5kU3n5JIwBlxd7O7vBmzugimA899JDMmDGjrmOfxiEAAQhAAALVEECEqIYe10IAAhCAQNMSMIGq2RXDXuxwxYoVMm7cuAobfep+wQUXuDsyqEigmQhmzQgVBDR74X3ve5+7KKIeZstOU0GcjAstu2DBAnnttdcqi2M+88wzMnbsWHdbyjFjxnTrK3uBR7+AP8wGU1FYmSR8onz2ihRxmHsHph8Ls7OFLWzUm70tEOlY0V1NBg8eLPr+FVdcIRdddFFl7DTthw/HIQABCECg1AQQIUrdfRgPAQhAAAL1IqBBtgb3W7dudYNDFRj0ifrnPve5bgKEbZ8KFb/73e8qW3bqtAn9d9xxx1VEAvspfBrfTEDtV49XbDBP3b3vh9lgykaVScInqi5bhEjKXK8NY6FZKro1pwb6RWCv9qpgcs8998jMmTNd1804OfHEExEg0nwouAYCEIAABApFABGiUN2BMRCAAAQgAAEIQAACEIAABCAAgcYlgAjRuH2LZxCAAAQgAAEIQAACEIAABCAAgUIRQIQoVHdgDAQgAAEIQAACEIAABCAAAQhAoHEJIEI0bt/iGQQgAAEIQAACEIAABCAAAQhAoFAEECEK1R0YAwEIQAACEIAABCAAAQhAAAIQaFwCiBCN27d4BgEIQAACEIAABCAAAQhAAAIQKBQBRIhCdQfGQAACEIAABCAAAQhAAAIQgAAEGpcAIkTj9i2eQQACEIAABCAAAQhAAAIQgAAECkUAEaJQ3YExEIAABCAAAQhAAAIQgAAEIACBxiWACNG4fYtnEIAABCAAAQhAAAIQgAAEIACBQhEIFCEuuuiiQhmKMRCAAAQgAAEIQAACEIAABCAAAQiUm0CoCHHLLbeU2zushwAEIAABCEAAAhCAAAQgAAEIQKAwBCJFiOXLlxfGWAxpPAKacaNiF+Os8foWjyAAAQhAAAIQgAAEIAABCHgJIEIwJupKABGirvhpHAIQgAAEIAABCEAAAhCAQE0JIELUFDeNeQkgQjAmIAABCEAAAhCAAAQgAAEINA8BRIjm6etCeooIUchuwSgIQAACEIAABCAAAQhAAAK5EECEyAUrlcYlgAgRlxTlIAABCEAAAhCAAAQgAAEIlJ8AIkT5+7DUHiBClLr7MB4CEIBAUxKYP39+5n6fcMKx0q9/H+nbp5/06zck8/qpEAIQgAAEIFAUAogQRemJJrUDEaJJOx63IQABCJSYgIoQHzzh6Mw8uOP2X8tRRx0hw4YNk6FDhyBCZEaWiiAAAQhAoIgEECGK2CtNZBMiRBN1Nq5CAAIQaBACeYgQBx98gIwYMdwRIoY7QsSeDUIKNyAAAQhAAAK7E0CEYFTUlQAiRF3x0zgEIAABCKQgkIcIMW7cOHnDG0bIsD2HyNAhI1NYxSUQgAAEIACBchBAhChHPzWslYgQDdu1OAYBCECgYQkgQjRs1+IYBCAAAQjUgAAiRA0g00QwAUQIRgcEIAABCJSNQJgI8fjyJ2XAgP7yxv3HdnPrb0+vlj1HD5c9nIUnvYeuCUEmRNlGAfZCAAIQgEBaAogQaclxXSYEECEywUglEKiKwAPPd8oDz1dVBRdDoOEITBwlMnFUi69ffiLEL+//rcyf/0NnXYe93WuOetc75WMfmypr174k5593mbPYZF958cWXZOqJ/yTTpv1zt3oRIRpu+OAQBCAAAQiEEECEYHjUlQAiRF3x0zgEHPGhU/7t9ldlv5Z10IAABCwCqzqHyg0nDPMVIrwixGttW+S0T35WTj/9dDnllFPcWtate8X978UXXyobN26U6667Tp586v9k+if+Vf77vxdK3367BA5ECIYeBCAAAQg0E4FUIkRLi/+TAQPuxhtvlOOPP14GDx4s8+bNk9mzZ1eY3nfffTJp0iS5//77ZfLkyZX3Ozs7u3GPaqPaTtL2gtqIa4v+2Dj88MPluOOOkzFjxlRrUlNejwjRlN2O0wUicOHDThbEn/4qD8x4c4GswhQI1J/AxAV/kWPe9ia56Ijdf/N4RQjNgrjttrvkJz+5VdatXyObN2+oODDt5Jly7rlfcn4rfECee/4pOfuz58qHP/wRmTjxKOmUrW45RIj69zcWQAACEIBA7QikEiHUvA0bNsiQIUNcS+2gfdmyZXLYYYfJlClTZPHixe75888/33kScLH7Wt83h5bVc9dff70MHz58N6+D2jAChrZrl1m/fr0rfATZp2UfeeQRV/wwNgdd7zXGz5aVK1fKkiVLXJHl0UcflUMPPbR2PdcgLSFCNEhH4kZpCSBClLbrMDyCwJp17fLSay3StnWHbNveIdvbu8SEjo5Oae9ol47O1spvgY6OVud1h+xwzh3yxl7yppG9JYkIceONPxVdC+KGGxbK3HmXyk3O64MPPlAuufRcOXHqJ9wsiLH77S1tbZvl3K9cIkcd9R756MemVMQKRAiGMwQgAAEINBOB1CKEQjKZBEGZA95AXzMHrrnmmgrfBQsWyDHHHOMuxhR0hLVh6o9rhy1O2DYHXe+1KaicEVlWr15NRkTCTw8iREJgFIdAxgQQITIGSnWFIfDY6g4Z0t8RIXaIK0K0d3aJEJ3tnY4Q0eIIDo4g4QgPerQ7r9vbd5bb3ibHvmNgIhHiwQcfke9/b5HcfvsdbrbDT2+9Wx5//ElXfDj66KPlq1/9qhx8yP6uCGEyIY4//jjZvOUlt31EiMIMGwyBAAQgAIEaEMhNhLAzIdSPm266yVmIaVolY0CzIO69916ZNWtWqJvewF9fR4kepsI412rZakUIzYg44IADnAWp5suMGTNq0G2N00QcEUKzTaZOnepm0Shf/UGnWTjeceBHxZ5yE6d8mciq+KXHnDlzcjM7jzbMvUCN9mZH5eZIjIrjjJVqeXh9f+ihh2L3YZR9UeeDECBCxBgcFCklgT+s2CZD9uglHe0d0ra9S2TQQ8UH/T7Yoa+7NAjRP/V1R0eH82+bvH/8gEQihK4J8e+fPke+9KX/54gNB4pmRvx55WpXhDC/c778lc/KU08+KWeffa789Ge3yKBBfciEKOXIwmgIQAACEKiWQKYihAbjCxcudKdeeKcnrF271lkxeoS7aJNmQ5xxxhly2WWXVaZPBDliCwQm2E8jQthTOLxtVStCaH1ah1d4qbZzmuH6KBHCCBBmPD344IMyYcIEF01cUSFu/8blrWNJ1zWp91FtQOxnv9e3pG1EsTFBuPadCks6hSlPESWqj7z2Ro2VpDzs9v18N+fjMoiyL+q8H484IkSQ+Ov3GbTL+l1nbIhakyfsWtuPqDai7hNx24kaS5wvHoHfPb7VFSE0A2LH9p2iw04zNRtiswoTTgZEt/GkckRHm0wenywTQuvQdSG++90fy9ix+8rLL78qo0fv64oQf3r0N+7uGAMHDpTnn18jH/7nE+RzZ3/B+XsVa0IUb9hgEQQgAAEI1IBAJiKE186gp5tmkcq5c+c6X86j5eSTT4500e+HalIRwm4k6EdznKA27Ad+mh//kc43QYEoEcKPa5ig5Icsy77RtUGmT59eWe+kkbqoWt/iXJ9lX1TL3s/ePO3Lou6oOqLOpxEhwgSIKHGiWoEgTh9n0QZCRBzS5SvzwLI2GTqop5Ps4IgQzpQMzYiwj9e37loTotORA1qc/+nR2rkllQih1/bvP1ie/uvz0qdPi7MmxOFufTo9Q4/XXuuQfZyHMUOH7ununGGmYug5pmOUb3xhMQQgAAEIpCeQiQhhB/bmad/SpUvlyCOP7GbZM8884zwhGOu+Zy8iGWY+mRDpO7cMV0aJEPq0XLMhdMcVW7RKEjSkCcyC2Jn1P6KerpaBvdfGan2Lc32WfVEtYz9787Qvi7qj6og678csKhMCEaLakcb19SLgFSHmONmX537+CxVzjAhx1dVflzPP/EImIoSpvE+f/u6fugaEfej73vcQIeo1QmgXAhCAAATqRSBzEUId0R+tQVMTkv5I9pYP+kGs7UZlSJhrVQyxt9SMa1NQOdaESD98o0QIeyvX8847T84666zddlLRJ9p33XWXu+aIHn6ChT0+osprWV00debMmZV1KHQ8m6DV9tZPjND6dccXszWtvWWtHymzS4yKLeaw6/Wzxc4QsheADeJgl9epLeqLtmemufj55udnkK1x2Ng2mP6w33vxxRflggsukL322sudouHXT2brXz9/TjnlFFeoMjv0hHEPstfUaxipnWqLThvxYx7Vd4ZhlO9x+tDcW4PGsm5/bLY9NvXFmT4SJkIEiX3m/TwzIbx1+/E3TIIWGo5bh1896e9qXFkUAvf/yZmOMaiXa86Fl369YtZ5X/yivLa5xV2U8uqrv1F5X4UIPXp0bk2dCZHWdzIh0pLjOghAAAIQKCOB3EQI+4eyDSZuwO/98R725DmozqD3dV0BO0vDr5zZkjPOLhomSGR3jOQfgSgRQmvU/rr00kvdoFkPb5aNyZbQwFEP7xax3v6NKm/3pwaZ+tpsNxtn/Op6J9dee62b7bNq1ard7PFSMvboWDNrXphxl8SWKL/sANsE1bZY6OdbEDs/W+OwCWtjxYoVsmXLFrnlllvcwD+JP3a/m8wZFaXC1mkJs8WIM1omjFFY33n7OQnfasayfe/NQ4TwC+y990l756Kge7dXmPF+Z9jthLUZVM7LO4ndye9kXFFEAvc8vMWZjtG7kuEw5+uXVcycfc4XZO7luwSIM85yMiGctSOcCRrOf9sSL0xZrf+IENUS5HoIQAACECgTgdQihAnS1Vl7aoV5Cun34z/omiBgccoHlbHft38Eq326Ir3ZxSKonHfdAb9yutjmbbfd5j4x9y7EWaZBUE9b44gQap+yvuqqq9xFT/XQp75mcUi/YMMOaJKetwPLOIFkGD+zIKs3wLKvMaKFrpVy6qmndlusNYktSf2MKq82esuE2VqtCBEnkylOv9oCQhj3OKJAFKMwHnHGTlT91Z6P89lOmgmRJJj3lrXtCTtnxl6QmBEmPKQRRLztxeFGmeITuPsPm2XowN4VQ9ucNSdt4cGcUAGicnQ6mRAdW+XYI5IvTFkNEUSIauhxLQQgAAEIlI1AKhHC7wmW7bhfGnTQNUmeknkDiig7gjrDpOvHuV7tCyqnO30cc8wxctRRR3Wb3lG2QVBPe6NECG+gYtYc8Xs67fXDDmD8gte45b2BU1hga8oaO3WsmWkiQWPdFljUL53KMXz4cLeqsMA+KECN61dUgOvXflpbjU1xAv+gslH2Rp33coljS1SdYTyqaS/LPoz6fCcRIcLumX6CQZYiRBiTOGKFPZ79PsNRokgUR84Xj8Adv+/KhPAel83dNTXjbCcjQo+27V2l3LG0o00+8I5oESJrjw8++ABnF7HhMmzYcHfxSg4IQAACEIBAoxJIJUI0Kgz8qj2BOCKEN8tEgwVbhAjLFrADDxOoRJUP2zoyztN+77aica5RO/0EliS2RPkVFVDHCcrNCAkTg5JOnQrik9TeqPLe0R3H37h1+vFI014efRj1qU4qQgTtMJS3CBEmWMcVIWwWURkdUdw4X3wCix90RAgnE6JHj+62djjTLr4x9zI5a9YXZauzdad9dO7olNb27XLCO/vLxAV/kWPe9ia56Iju23hqed1e89VXX3V2vHhdtm3rXkcaMr17t8geewxyBIhhjgAxRPr1G5KmGq6BAAQgAAEIlIIAIkQpuqlxjYwjQqjgYBYHNNN97G1gTdBvpmh4p9x4A8mo8hpQLlq0SHR6RN++feWee+6pTN8xden6BVrPrFmzduscv7UMtFBYEGXWufAKLHFsMfVG+RUVUPv55ndNkK1x2MQJ/A3QuGtCRGW8RGVb2X0Zl5HdZhCPNCJE0j60Gel6GhMmTHCbzWNhyqhMAXPeLpdlJkScaRZhwkKU6BDlX+PehRvXszARQrfk3OpoB2lFiHXr18iWzW3uOjZZHf369ZN+/ftI3z7OfxEhssJKPRCAAAQgUEACiBAF7JRmMimOCKG7Jjz++ONy5ZVXumh0PQ8VJuzDBG/6nr07hjd93Buwe8ubOufNm+fubqFCxPTp0yvTI8xuCKNHjxa13UybsG3R9UNuvvlm0V1Y9NqFCxe6a1nYwoldXm3UQPiKK66Q5557riK4hNmS1C+/8vZ7ysXr2whnP3v7MFOTgmyNYhNlgx08699xd8cw13n98b72fq7i+hv0eYzi4e1jP5be9/R1krFsM9KMIV2U1RxqX5YLU0YF6XmKEOpTUH/6iQt+XMPqMOfCsniCxgHvF5fAT3/bNR2jp8mEaO1uq4oQ7TuTGHZ0OLMwnCwIZ8sM6dG+Taa8c0BoJsSWLevdyra2ZSdCqPhgDkSI4o4rLIMABCAAgeoJIEJUz5AaqiAQJUJUUTWXQgACMQiETcdoluA8SmCJgZEiBSSgIsSg/l0iRI/WTmnv2DWtorNHp2xz9s3odEQHPVSEaHf+dTh/9HREiKkTwteEKKC7mAQBCEAAAhAoDQFEiNJ0VWMaigjRmP2KV+UhgAjRlWVBFkR5xmxcS2/59SYZ2L+XtPZolR7O9Av7aHf6XEWHHTvfVDFih/OvpbPDXRPixKMGhWZCxLWBchCAAAQgAAEI7E4AEYJRUVcCiBB1xU/jEJAoEUIRNXKQ3si+Nfvw/suzbfKXv7dJS48WJ+eh++KSuibE9s5dK1bqaxUiVIw6cExPGbdvP0SIZh9A+A8BCEAAArkRQITIDS0VxyGACBGHEmUgkB+BOCJEfq1TMwSKSyBsd4ziWo1lEIAABCAAgeITQIQofh81tIWIEA3dvThXAgIPPN8p/3b7q7Jfy7oSWIuJEKgdgVWdQ+WGE4bJxFG7b9FZOytoCQIQgAAEINB4BBAhGq9PS+URIkSpugtjG5TAhd/7eYN6hlsQqI7AhZ8+troKuBoCEIAABCAAgd0IIEIwKOpKABGirvhpHAIuARUhFj8yEBoQaBgC983ZTwYP2VtaW3ul8mndq8/Lt/7ncUGESIWPiyAAAQhAAAKhBBAhGCB1JYAIUVf8NA4BRAjGQEMSUBFi6LBRsmZdu6zdILKtrV22bevYtRWnswuGbtmpC1F2dLRKh/Nad8c45I295E0je8uqvz8jN/ziKUSIhhwdOAUBCEAAAvUmgAhR7x5o8vYRIZp8AOB+IQiQCVGIbsCIDAkYEWLZqnYZOqBV2py9OLdtd4SHTkd4aFfhocUVJFR8UDGivX3n+e1tcuw7BsqjTz0t//O/f0GEyLBPqAoCEIAABCBgCCBCMBbqSgARoq74aRwCsTIh/vido+Tw//jfbrT83tMC9vtBZUw5P/ymnbBr7eui2vDa7W0zbjsMlXIRMCLEH1ZskyF79JKO9g5p294lNqj4oBkQO5y/xflb/6N/a5mOzm3y/vED5P6H/yy/fuxviBDl6nashQAEIACBkhBAhChJRzWqmYgQhLjpUQAAIABJREFUjdqz+FUmAmGZEGECRJQ4Ua1AEIdhFm0gRMQhXa4yRoT43RNbZcigXm4GxI7tO4UHxxXNhtisooSTBWEO55WjRLTJ5PEDZfFv/k/++OdnESHK1e1YCwEIQAACJSGACFGSjmpUMxEhGrVn8atMBBAhds/0KFP/YevuBIwI8ctlbTJsUE8n4cERIZwpGZrtoMcl3/yG/L+zvuRmROj/Wpz/6dHaucUVIf773ifkyWeeQ4RgcEEAAhCAAARyIBApQpx00kk5NEuVENhF4JZbbhHGGSMCAvUj0PmGCb67Y0RNucgzE8Jbt742hz3FIqiclolbh9ZLNkT9xl8eLRsR4v4/dWVCODqDOw1Dj4u//vVKk2ee+QVXoGjVAs7Ro3OrK0L8+J7H5c/PPS8tf1+ah3nUCQEIQAACEGhqApEiRFPTwXkIQAACTUDgI5+bF1uE8Avsg0SBqKkSXrRx6wlad8L7vtYftMZElB9N0O0N7aIRIe55eIsMHdS7kukw5+uX7eb3GWd9QVqc6RoqRLQ40zHef8QA+cGdj8vfXnhebr1iVkNzwjkIQAACEIBAPQhEihA33HBDPeyizSYhcPvtt4tmQjDOmqTDcbOQBJYse6UuIkTYopFhC1zGESEUdNxFMr1lC9lJGJWIgBEh7v7DZhk6sLd7rU7BMMfsc74gcy/f9VqFCE2G6NGxVY49YmBFhJhy6J6J2qUwBCAAAQhAAALRBBAhohlRIkcCiBA5wqVqCMQkEFeEsKdEeKv2yziIyoRIIkKkaY/pGDEHQAMWMyLEHb/vyoS4bO6uKRhfmv1Fd0eM7R2dcqUlRJx+5uedORtt8gFni84b7lwuq15YI4gQDTg4cAkCEIAABOpOABGi7l3Q3AYgQjR3/+N9MQgkESH8hIO4mQm2t1FrMMTNYoibMeElzXSMYoy9vKwwIsTiBx0RwsmE6NFD5LJvfl2+9PkvOttwtriLUW51Mh+2OjtmLPj2N2TG//uCdO7olNb27XLCO/sjQuTVMdQLAQhAAAIQcAggQjAM6koAEaKu+GkcAi6BOCJEXNEgjXjg1w1xxYU05bQ9RIjGHvxGhPjpb7syIXo6IoTugNHZ2rUApYoQbY4Y4ezU6S5YucP5Q0WIHs6aEFPfSSZEY48OvIMABCAAgXoTQISodw80efuIEE0+AHC/EASKLkIY0cDAirM7RlBZv/f9RIlCdAxGpCZgRIhbf7NZ9hjQxxUhejgCRLsjPLgihPP3NhUlnCkZKkK0O/MzdPvOnju2ydSjECFSg+dCCEAAAhCAQAwCiBAxIFEkPwKIEPmxpWYIxCUQJEI0S3AeleURlyPlikPAiBA/+dVGGTSgt7T2aJUeO7fh1CyIjpZWcTQH2eGY3NHR4f7d0tnhTsc48ahBLExZnK7EEghAAAIQaEACiBAN2KllcgkRoky9ha2NSgAR4qjKVp6N2sfN5pcRIf7ybJv85e9t0tJDJ2N0ZUHooULE9k4nPWLn35oRof8OHNtTxu3bT372qydl2V//zsKUzTZw8BcCEIAABGpCABGiJphpJIgAIgRjAwL1JxAmQqh1jZwp0Mi+1X9k1c8CFSGeWNMq7z5on8RG/Ox3z8vEA0W+9T+PI0IkpscFEIAABCAAgWgCiBDRjCiRIwFEiBzhUjUEYhJQEeLCTx8bszTFIFB8AutefV46e+4h9/3pVVm7Yats3OxkPjhTLbbtcPIhnGkXHTuzIlpadmVH9OrZKsMG9pGTJ42S1u2vIkIUv5uxEAIQgAAESkqgdCLEypUr5dZbb3X/6fGZz3xGJk+eLOPGjat0wRFHHBHaHZdccom8613vkoEDB5a02xrHbESIxulLPCkvAUSI8vYdlvsTUBFi8JC9pbW1VypEej2ZEKnQcREEIAABCEAgkkCpRIh77rlHzj33XPn+978vhxxyiOvc8uXL5VOf+pSosHDcccdVHN64caNMnDjRff3www9X3lcR45RTTpGjjz5aLr/88khAFMiXACJEvnypHQJxCCBCxKFEmTIRUBFh6LBRsmZdu5MJIbKtrV22betwd8LQQxei7HAyIrr+bpHtzvacO5w1IQ55Yy9508je8sILz8q1d/4f0zHK1OnYCgEIQAACpSFQGhHCiAdesUFJ/+xnP3NFCM2OGDt2bAW+yYiwRQg9GfR+aXqtgQxFhGigzsSV0hKII0Jo2npnZ2dVPhaljignouy0U/hNXXHZRNUdZRvn4xEwIsSyVe0ydECrtDnbYGzb7uyCYbbobHd2yHDEBz1UmNi6zdmyU89vb5Nj3zFQlj72V7nn4b8iQsTDTSkIQAACEIBAIgKlESGuueYa+e53vysatO6zT/eFpl544QU54YQT3CyJD3/4w4gQiYZAfQsjQtSXP61DQAlEiRAmcC5CAG3bkJc9YfUGncvLFkZoOgJGhLj7D5tl6MDeIq1OPZr94P7hZD84epruhqHHVt2q031DpEfHVjn2iIFyw53LZdULaxAh0uHnKghAAAIQgEAogdKIEFHZC37n/d5jOkaxPhGIEMXqD6xpTgKIEN37HRGi/J8DI0Lc8fstMnRQb+nR0iU4tJttOp2X7TvdVBFCMyVaO1SNaJMPOJkQiBDlHwN4AAEIQAACxSXQFCKEFz8LUxZnQCJCFKcvsKR5CVQrQpjpCTolwS9TISiTwp7WYE9n8IoAQXWaHjPXxr3OLu+tQ1+nESG8oyeJb2E22GztNoLqN/b71Rl1rpE+AUaEuOfhLhHC2RPDyYJw/te+MxPCzYroWhOirb1F2h1FotVJhWjpaJP3HzEAEaKRBgO+QAACEIBA4QiURoQ455xz5Ne//nW3RSZtmpr14F1s0psJ8bWvfc1dN8JvSkfheqZJDEKEaJKOxs1CEwgTIcICe2/A7g2Y/V4nEQwMtKApGNXaFiR8RE2tCBMA/ESMNPbnzS5KbCn0gI1hHCJEDEgUgQAEIAABCNSJQGlECLP4pJ+AsHr1avnIRz4SuSaEmYqh23qeccYZdUJOszYBRAjGAwTqTyArEcJPlEgT6MfJaIgK9qNs8VJPu9aEX6ZC3EyKuH4m8SVJnfUfeflZgAiRH1tqhgAEIAABCFRLoDQihFl80m93jB/96Edy5ZVXyqJFi2TcuHEVJn5rQpiy9jaf1ULk+vQEECHSs+NKCGRFIEiEsJ/4e9vKMqMhTBAIC8CTZkJ4d7Dw+hfkUxzOcUUMb7ksuNp1+PWZVwgy5ePu6BHH/6KVQYQoWo9gDwQgAAEIQGAXgdKIEGryb37zG/nc5z4ntoCwfPly+dSnPuVu0XncccdVPNu4caNMnDjRff3AAw/IwIED3b+NmKFTN8477zwZNmwY46GOBBAh6gifpiGwk0CYCOEXqIYF3GnPeQPpOBkU1YgQaTMGgrIc0ooQQUJA1vb5DfaoaSdl/oAgQpS597AdAhCAAAQanUCpRAjtDJ16ceedd7rbdeqhUysmT57smwHh7byHH37YfctkQ5jz5v1G7+wi+ocIUcRewaZmI+AnQkQFqOa835P9rLMk0qypoH2YRBDR8nEyIdKIEGnsTyJCJPEzbAHQRhr3iBCN1Jv4AgEIQAACjUagdCJEo3VAs/uDCNHsIwD/i0CgGhHCBPsmiI8bENvX2QKA4RFnqkTQegw20zBhwb4+biaD127TVthUj6idP/zqiJPlkbTtKOZFGItZ2YAIkRVJ6oEABCAAAQhkTwARInum1JiAACJEAlgUhUBOBKK26EzSbFQGRZK6KAuBtAQQIdKS4zoIQAACEIBA/gQQIfJnTAshBBAhGB4QqD+BakSIqCf29fcOC5qRACJEM/Y6PkMAAhCAQFkIIEKUpaca1E5EiAbtWNwqFYFqRAh11J460cg7LpSqU5vcWESIJh8AuA8BCEAAAoUmgAhR6O5pfOMQIRq/j/Gw+ASqFSGK7yEWNhsBRIhm63H8hQAEIACBMhFAhChTbzWgrYgQDdipuFQ6AogQpesyDI4ggAjBEIEABCAAAQgUlwAiRHH7piksQ4Roim7GyYITQIQoeAdhXmICiBCJkXEBBCAAAQhAoGYEECFqhpqG/AggQjAuIFB/AkEihHebTGNp2JaTQd7Ua9cMv208w2z0O5fG37BerQWLWrRR/5EbbAEiRJF7B9sgAAEIQKDZCSBCNPsIqLP/iBB17gCah4BDIEyE8FtoMk2Am+aaajvHbjNO+0Fl4lybxNas60vStrdskWypxg/vtYgQWdKkLghAAAIQgEC2BBAhsuVJbQkJIEIkBEZxCORAABGiCyoiRA6Dq05VIkLUCTzNQgACEIAABGIQiBQhTjrppBjVUAQC6QnccsstwjhLz48rIVAtgc43TJALP33sbtXECcq9ZYK264xbzogB+l/NwgjLZoh6ip9HJkQaP4wvBrCpI2iqSBRD73V+9cSx068d2zYv/zChptoxmPX1WYkQLX9fmrVp1AcBCEAAAhBoegKRIkTTEwIABCAAgQYn8JHPzQsUIfxcD1ojwS/wNWXjignecnYAH1Z/UBfluSZEXH+9wbufiODHKc51QXzS8PYKQH6iQ5TwU5SPSlYixK1XzCqKS9gBAQhAAAIQaBgCkSLE8uXLG8ZZHCkegYsuukg0E4JxVry+waLmIXDh936eSSZE3KA8brmwIDhOMJxEgPBry4yAoIA+iR/2aEpyXVwxwU+wCBI24tri9T8O86J8arISIfwyhIriI3ZAAAIQgAAEykoAEaKsPdcgdiNCNEhH4kapCTSiCBFXOAgLyOslQngHU5wsiTARwpwz9Ybt9uEnNHinaJRhsCNClKGXsBECEIAABJqVACJEs/Z8QfxGhChIR2BGUxNodBHCDtDDnuYHnYsraIRlLYSJHVlcFyVCBLUfZ4pLmUWIu/+wWYYO7C3S6hDo0P/TP0TaO501Rzqc/+ccW533d7hviPTo2CrHHjFQbrhzuax6YY1vhlBT3yxwHgIQgAAEIJABAUSIDCBSRXoCiBDp2XElBLIiUFQRImg6RZxpAX7BtfLy23LUcMxThIg7rSLtVI0wEaKaOqPYZDUGs67HZEIgQmRNlvogAAEIQAAC1RNAhKieITVUQQARogp4XAqBjAiEiRB+TUSl85tr0pQzwbQRDMKmB0S5b0QMW3wIWyfCLm/XXa0fXvEjKvvAz26vyBD1OkiE8bPFy8dPqIkj/ET1Ry3PI0LUkjZtQQACEIAABJIRQIRIxovSGRNAhMgYKNVBIAWBIBEiRVWZX1KNCJG5MU1cISJEE3c+rkMAAhCAAAQyJoAIkTFQqktGABEiGS9KQyAPAkUSIaKyBNT/sgXEefRZressG3MyIWo9QmgPAhCAAAQgEJ8AIkR8VpTMgQAiRA5QqRICCQkUSYQwIoNxwTsVQt8PW9choesUjyAQNn2lyPAQIYrcO9gGAQhAAALNTgARotlHQJ39R4SocwfQPAQcAkUTIegUCFRLABGiWoJcDwEIQAACEMiPQCoRImjxLmPmjTfeKMcff7wMHjxY5s2bJ7Nnz654cN9998mkSZPk/vvvl8mTJ1fe9z7ZWrBggcycObNyfu7cuTJr1iz3tV/73uvXrl0rp556qixevHg3et7r58+fLzNmzPClfNNNN8m0adMS9wBP6uIhiyNCLFmyRKZOnSpTpkxx++noo4+WIUOGxHoaGrTAWzzril3q/PPPdw2cM2dObobm0Yb9mdLPp/ZrEY5aj5Wk7SUt72Uadj0iRBFGIDZkSaCsIkS1n/MsGVIXBCAAAQhAIC8CqUQINWbDhg1uIKiHHXAvW7ZMDjvsMDewMAKABjIXX3yx+9oOOLSsnrv++utl+PDhvj7qF/J5553nXr906VI58sgj3XLPPPOMjB07VlavXi1jxozZ7VoT6NjX2IWM/abu9evXu6KJ9zjjjDPk2muvdd+2y/j5r+898sgjrriCCBFvyEaJEEaAePTRR+XQQw+VBx98UCZMmLDbuAtrLet0YhXQVEir95GHQOD1LWkbUWzM51I/HyosaZ/mKaJE9ZHX3qzHSlT7SdtLWt7bftD1iBBRPcX5shEoqwihnKv9nJetr7AXAhCAAASaj0BqESLsi9L7BWoC9tNPP12uueaaCmXNdjjmmGNk3LhxgeS1rhdffFFGjBjhChgLFy6siAVhC2UZ4cPbpt2QXq8ihQa1JkPDPq8Byp577umKKnp4hQW/HwrGV0SIeB+mKBHCj7HJoonLOMsfdNq/06dP982wiedxcUtV61uc67Psi2pJ+tlba/uStpe0fFYiRNjT2VosWFiLNqodT1xfLAKIEMXqD6yBAAQgAAEIdIvDnUCu0w9JVHAYJULYmRBa1jwBNU+0NQvi3nvvrUyxCOoW8+PTBJ7eaRl+5mvdW7ZskeXLl7tTOkybfj/I9Xptw0+sUCFDn9IG/fD3vs8P5eQfrqhxpk/LNRtCp/icfPLJlQaSsK42cLO9MuJWXAEkOZH6XVGtb3Guz7IvqiXlZ2+t7UvaXtLyWYgQ3s9a1Otq+6Wa65PcF6pph2uLTwARovh9hIUQgAAEINC8BDLNhFi5cqWbqaBTJ7yBv67RoNkMJtjXaQ6XXXaZ7xSIbiqJIxCYgM8EDWaKRdAPTi2n61Dok06dsmELF351m/UnVqxYUcnKUCHjySefdAPfOCJE0qfzzTvkunseJULYa4fo1Jmzzjprt6k72s933XVXZe0OP8FCWzXjKKq8ljVjwqxDof8148/2wE+M0Pp1ipFZC8VeI8Wv3820JBVbzGHX62eL35PpML/s8vrZVF+0PfM59fPNz88gW+OwsW0w/WG/pxlPF1xwgey1116u+Ofnj1lrxs+fU045xf28milhYdyD7DX1GkZqp9qi00b0iDN2bG5RY8G+t9g+aWaWTuvy+hDHvrCxZ67XqXEq8JkMsKDpGEH3WPv9IgX+RbKFe3x9CWQlQnzuI+8M/X4J+4yH3d+Cvmf0/ajPeX3J0joEIAABCECgegKZiBBeM4IWmzOLVKooMHr06G5PtoNcsX9UGiHDTMvwW5xQy9x2222VhSZNsOG3doSpW8WTAw44QOwFKtVWXdhS14mIEiGigtLqu6lxa4gSIdRzXQfi0ksvdYNmPbzrfJhsCQ0c9fCuSeLtv6jyJujXMaMBrb4265vEeRJt1hHRNURWrVq1mz3e3jT2qPBg1rwwIkQSW6L8sn/YalCtr+2MJT/fgtj52RqHTVgbKgJqBtMtt9ziBv5J/LH73WTO6IKy3owsm32YLUac8TKKssnbt1FjwWuDea1jb926dYFjOci+uO2p4LNmzRq3fhWGR7z9w3Lhp4/d7UYTJ6g3ZeLcJ73bbZpMNG3YnAvqF7+tOv2u875n2rD/axyN41/j3n0b27OsRIg//s/VFcHW7/sl7mfOe3+Lc28P+pw3ds/hHQQgAAEINAOBTEQI+8dh2IKQZjFJBRu0EKQXuvdHoj0tQ580e59Ea/sHHnhg5cml/VTUTufXduy67R8SbW1tbkaHdzeOsDUhyIRI93GJI0JozSouXXXVVW6WjR72Gh5BgVxQUBNV3hYF/MajHeREeW2Es7BrzNhTcc4IX6beJLZE+ZX0vPmM2LaH2VqtCBG15kpc++0f7mHc44gucduMMz3HbywkrT+qvD0ek7R3wXfvqUqE8Av8vfdY7+soX+z7c9DffnX6iRX2vcBPCIn6HHO+fASyEiEu+sxxrvNhIpmhE+czl8W9vXy9gcUQgAAEIACB7gQyFyHMj8KgJ5BxAhXbRL8nVXYqtffHvwna/DraK3zYdZtdGDS41R8Shx9+eGVqRtQTPu8PXBVb/HbsYPDtTiBKhPD2vxG5/J7ge2uPEiHilveOx7DA1pQ1dmo6vdniNShQtQUW9cveLSbs8xIUxMX1KyoINJ9l29+0thqb4gT+QWWj7I067+USx5akjP0+42FjIcrmpOe1/TTtVStCBAX23s9vXDHBjD0/8cDvO8EeM1Eig7k+rB7u1eUnkLUIEXRfTfqZC7sXxr33lb938AACEIAABJqdQG4iRFCgloUIEfR0WVPZX3rppW7bgKodRmAIW9zQ3sFDr7F38YgrQpjBpHaYrUSbfYBF+R9HhPCuL6L9YYsQYdkCfoF0VPmwrSPjjF/vtqJxrrF/yHp9C9rG0ltvlF9pAtog28PEoLCsgDiBf9wf4mn8scdjHFuSMvaO96ixkNSHqPJp28tThAgK3sIEijARwv5Me79nouq060WEiLo7l/t8ViKEmY4RdF9L+pkzVJN8z8T9Dil3j2E9BCAAAQg0E4HUIoQJ2hWWnWFgpj/4ZUIEXRME3Ezf8FvPwTt3XsueeeaZcvXVV++WhWC3awJav7rNmhX2mgNBNtvv2z9O1P+HHnqosiZFMw2mNL7GESF0LJnFAc34stcdsbNYJk2a5K7jYPeB9wdcVHkNsBctWuQuaNq3b1+55557Kv1p6tL5vVqPmbJj++63boA3WPIGw/Ziq/ZnJ44tZvxF+RUVwPr55ndNkK1x2MQJ/O0f6WbxTH0vaq2PKP+84zOuv3bfRTH2thE1FoJsVsb9+vVL7HPc9rzrpxz+oTMTTceIm9FQTdZCWBvez0+S6RamXkSINHfs8lyTlQgxfu+2bou4er9f4n7m/KaORn3PBGXzaTaoHvq9yAEBCEAAAhAoI4FUIoT54RzksN+q9EHXBD1d8CvvLauigQaB9loTapO9XoD3XJDNWrdZ+d+7CGHSjvVmXCS9vpnKxxEhdBG9xx9/XK688koXzYwZMwKzXfS8zd87jrwBu7e8YW8vojp9+vTKjhxmjOjCqmr78OHDd+suFahuvvlmd1zqtWbHmKAFW9VGFTWuuOIKee6557rtxqCV+9mS1C+/8vZ79vg3vuluNvZhFvYLsjWKTZQN2pb9GY+7O4a5zuuP97W3o7z2Bvlrros7dux2wsaCBi9+fPU9s3uFfS+N4qf2RY09s2aOCjpm7OuOI1fc+ntfEULLRGUXhJ1Pe87bblrRI0hoQIBo/G+ZrEQIXbDViI9+3xdJP+M2+bj3du+9DBGi8ccvHkIAAhBodAKpRIhGh4J/tSMQJULUzhJagkD9CfhlitTCqqAtOk3bYYJOHJHCK+QkFTf82giqU98Pyoyw/YmzmGgt2NNGPgSyFCHysZBaIQABCEAAAs1LABGiefu+EJ4jQhSiGzCiIASKKkIUBE9mZpAJkRnKwlaECFHYrsEwCEAAAhCAgCBCMAjqSgARoq74abxABIKm2NTCxKhMiFrYUMs2ECFqSbs+bSFC1Ic7rUIAAhCAAATiEECEiEOJMrkRQITIDS0VQyA2gWYRIeqVaRK7IyiYGQFEiMxQUhEEIAABCEAgcwKIEJkjpcIkBBAhktCiLATyIdAsIkQ+9Ki1iAQQIYrYK9gEAQhAAAIQ6CKACMFIqCsBRIi64qdxCLgEECEYCI1GABGi0XoUfyAAAQhAoJEIIEI0Um+W0BdEiBJ2GiY3HAFEiIbr0qZ3CBGi6YcAACAAAQhAoMAEECEK3DnNYBoiRDP0Mj4WnUCUCBF3i864Cz7GLRfGLayOqPqjzge1a18Xt4645Yo+RspmHyJE2XoMeyEAAQhAoJkIIEI0U28X0FdEiAJ2CiY1HYEwEcIbREe9rhW8KBFC7ejs7NzNnGoWp0RQqFXvVt8OIkT1DKkBAhCAAAQgkBcBRIi8yFJvLAKIELEwUQgCuRIIEiGCgu40GQFZO4AIkTXRxqoPEaKx+hNvIAABCECgsQggQjRWf5bOG0SI0nUZBjcggaQihI0gSJAw7/tlHvhlU5g6vdkLQVNBokQIrScoayNN+9764tbhxycoGyNs2ksDDrtcXUKEyBUvlUMAAhCAAASqIoAIURU+Lq6WACJEtQS5HgLVE8hLhFDLjKgQJVYYL8KyLOJmYNgCiC1q+L0fNr3E214cf7RMmK9p6qi+h5uvBkSI5utzPIYABCAAgfIQQIQoT181pKWIEA3ZrThVMgJ5iRB+AkBYkB6FLakIYbeVpwgSJyvD63cUB9afiBoN4ecRIarjx9UQgAAEIACBPAkgQuRJl7ojCSBCRCKiAARyJ1BkEcKeoqAg/DIrvICCpkAEZWV4rw9qI66QYdeXJLMjyI7cB0ADNoAI0YCdiksQgAAEINAwBBAhGqYry+kIIkQ5+w2rG4tAUhEiTjCeZJqD3y4WSjhuHdWKENW2n0cmRGONsNp7gwhRe+a0CAEIQAACEIhLABEiLinK5UIAESIXrFQKgUQEstqiM8lT/zTZBupU0kyIpGJG3j7EmaLiZ3OiDqWwIEIwCCAAAQhAAALFJYAIUdy+aQrLECGaoptxsuAEwkQIExAbF/x2r4hafNIbVMfdWcJuO2p3ChtxWAZFkCgR5p9dd5h44ldHXFEjinPBh1DhzEOEKFyXYBAEIAABCECgQgARgsFQVwKIEHXFT+MQcAlEiRBggkDZCCBClK3HsBcCEIAABJqJACJEM/V2AX1FhChgp2BS0xFAhGi6Lm94hxEhGr6LcRACEIAABEpMABGixJ3XCKYjQjRCL+JD2QkgQpS9B7HfSwARgjEBAQhAAAIQKC4BRIji9k1TWIYI0RTdjJMFJ4AIUfAOwrzEBBAhEiPjAghAAAIQgEDNCCBC1Aw1DfkRQIRgXECg/gQQIerfB1iQLQFEiGx5UhsEIAABCEAgSwKIEFnSpK7EBBAhEiPjAghkTgARInOkVFhnAkaEuOP3W2TooN7So6XTtahdWrosc16277Rxa4dI2w6R1g7njx1t8oF3DJQb7lwuq15YIxd++tg6e0LzEIAABCAAgcYjgAjReH1aKo8QIXZ119q1HXLbbdtl5szN7pvz5/eXE0/sJcOHt4b26TPPdMiCBW1y8cVb3XI33jhATj65d13HwdSpG2XJku0yZUovWbx4YC62tLSs86339NN7y0c/2lsmTeqVS7uOOD80AAAgAElEQVSm0mXLdsi99+6Q2bO3uG+pr6ec0luOP76XDB68M9DJ0IIgf887r6+cdFIvOfTQnqlbixIhdJtJc3i36EzdaEEvtH1N6rN3a9CCutgUZhVVhLA/xy++OLjb/V2/A0aM2GB91oZm3lem/aVLB8mRR+5+zzDnOzuzb1ud0fvmLbdsr3xf6f1r+vTeMm5cj8x91Qrr9T3h52e19+kwQEF+6jXK+L3v7Znbd+LKle3u9739Xajfh3F+vyTt9DA/7bqyGr9Rn4eo80n9M+XNb6gwP7TtLH9jnXHGJrn22m3ivS/ZzG17zP1Kf3Ndc82AtK4GXmfqVx8XLhyw2+8qw8hrb1pD7PaCfrdm3WbYPWrX74987sVpOWV5HSJEljSpKzEBRIhdyMzNzYYY9QWjAsTYsbt+tJpr9UfHnDn9EvdHFhfoj6/DDnu9UtWjjw6qKkAOsinqx8h99w3M7UfXTTdtk2nTNvmapn12/fX9I8WjpKyj/K1GfAoTIbyBddEC7SztCaoryzaS9jvl0xEogwjhFQIefHCHTJiw696ZVSBlEzT3kaAf9nkFVWrDkiXbZOpU//vm4sUDnIAqe/E86r6Zx/dE2PdDvfxU/nn46v2+9/5+yfq7MKo/sw7coj4PUefT3b12fVaCxEJzr8hyPJnPpz1OvMKoHfDff/92mTx5o/OgKZ/PrrIzbcyd209mzepbwakP3vSBXdZj2rTn93vKfK6zbjNsTOvDyBkz+qQdRoW/DhGi8F3U2AYiQnT1r7nx2TecODdZU8b+EjDvBX155T2iTPt6E9dAPa+baNCXv/lyjhJw0nKwhR/7y8jOSMlDBIryV/1ZvXqwjBkTnjnj53eQCFGGoDxLgaAM/qYdt812XRlECO994vzzt1QyBLS/8hQhtH7vD3t9L6+gyr5v2t9NtvCS9v4VNraD/DEBV9ZPcY2f+v0zZ07figCvwfr55291MwZq6aeyMcFT1r5q3ebpuf1duGFDpyPEt7mZEXl9/5s+z2u8xq0/r/aV4ZAh6yWozwz39euHZJZ5acaufV8Ke6hk7lcrVuyRWyaTPcZMO5p5c8ABrwWyqfa7zrC1P6eGTR6fIa+9ef+GrZZPltcjQmRJk7oSE0CE6EI2b95W9wvb76bn90Mx6gtSvxjDrkvcUQkusFME46QUJqi6W9GwL/+8fhioAWHikD41WLhwmzsdJI0YkObHtF7jJ2Il4ZpUhPDWHTRdwwT15ryZyuF9rfUFlbXP7Rr3LU6A1uleYw57mkgce/ymlcQVNKLqt+0Mss+232tL2PSXZpoak2QMe8sWXYTQ4Eyf5NlCg963zPvqT54ihGnHG0Dkde8Mu2+GPX2sZgx03Tu6pu35sczD17CHACa4qCZrLYhHlC9R59NyNvV6U+JNEJ3XON51jw3u37Q+2ddFcYs6X40Nfr8LtT4TEOfxG8/8ZjPihi3W6VQN+4FX1tNBgljZwp5Oy5g+fVNuYp7N1xYc/ISJavo27FrTB3mLO3nZn6ReRIgktCibOQFEiC6kQV9kUV9waa/LvCN3VmhUc/MjyzyByWNKRpDv5gdtHtkI6mYeTyDi9EfYWDA/+NJmf1QjQoRN14gSH+xr/craooVXZIhzruuz1SVYmL+7fhR3vfY7ooL8KH/j2JWXr3HGUbOUKboIodkAOvXC3BvNvdO83zVOs58LbN9H9MeuHvb856jvnLTjJ+y+GfXUN22bYd+teWVCFM1PZXvXXdvdrMQ8vhON6KKs9Xv/8MN75PpU3DsW8hqvpp2o+qPOVzN2vb+nTF15/q4y/WnuS0YI0UwXnXphhA9jW96ZLsZn71SuPKeAaJv21BR9nfe0E+On4V8rrtWMzyyuRYTIgiJ1pCaACNGFLq2YYL4g7Ccr9nzUPH7EhnW2uYEaBdco2HncUMPm0amNeU1HyfNHRxjbqHajzofVnacIESQedI377gJBGqEhas2KsDaiblxhGRt+1+bhj91OlK9R/jTT+aKLEPqkUdOtzb3R3DvN+9pXedy/7fuESWu278/V3Efqdf+K025QmawF8ih+UefTfkajvg+13ryerHqnEeW9SHP3e2LjZkKon95s0mofOESNL6+4YI9XO/PBK1ZE1ZvFeSPw1WJKhNqr7T33XNcDi9GjW3JZfNPmYu7HaR8mZcG41nUgQtSaOO11I4AI0YUjrQgRtDClgZzHj9igIRz05ZhX5kDUj668F4isJduwMWL6o5oft40mQnjHaFB2QtzbcVwhwy/rwm4jbpZEUKaGnaWx6zMenNUR179GLFd0EULvH+ZHrmYiaLBhfuhW81mO6ktv3SaYMFMB82o7qt6o81F+BZ0P+p7QJ7r6HZH1rhxRfkSdz9pPrU+fGh99dD67Nhl7NXh96KH2yu5e5v28hI8svvfisI7qr6jzcdoIK+NdDDHPqUs2U/P7SXfrMRk0RmxSodRMichyTYooVua3ZK2CdPv3dd7jWH1vpmkYlbHm/Njx/QVDcBj1ceB8FgQYZ10U44oQ3h9U+kNWb5Q/+ck2d00Js12jLoDV9eMjn+0x/freu7K7t0zWmQlBzFQM+fWvt7ursOeRfuqdM5nF5yBOHWE/dqp9OpJUhMjiiX/XuM8/E8JmG7XmQ5yFKcPqSCNWRHFIYn+ccdQsZcogQpiUX7OIr0kxzjOw8au7FgJI1PpAalceTzjzZOn3WYrjZx5BlNdPeyHMPL4Hw+4j9padefRp93tiY2dCeLfBDNpGM8v7uhEbzLox3um1ep/K6/dVkB+1no5hCzL6d94PnZptGgYiRJafWOpKTQARogtd3IUp/UQIL3wTkOaxaFFYR3tTMr1ls/4hFPXjMup82kEbtsCaEYRqvTBltfMzq9miM+4aCd5g2y/47vqy37V+Q5rMgST2eMdAGhEiSHhIYkcWYkza8dyo15VBhDDpt6YPzNO2vO5dXZ+53YM2c/8wwUUeP7rD7ptGwM5z2l7eQYTpQ+/ClPrdPnp0q5x8cm+ptZ/2+MqDrfocJsrnOY5rFSTGWeMjD1HJvi+b31ZGrMxb2DHZFsYG8wDJ+6Ap73UZTPu1XpjSZl+LMdyM0zAQIRr1l1fJ/EKE6OqwtFt0GvHC/Hi1t8bKeq5r2NCKWlgsj+yBsC8HwzOPL+ugreb0/a99bYvoCtJ5CEBB/max9VuYCGHEAtP/QbtK+J2PWsPAL/j2W4fBa4NXrLBfh9kblQnh14637iT1By1yGYdLEO+ohTNL9hWQm7llECFsUcAO/PP84RtUt/ku2TXusl0Us2hbdOY18OyA6eqr+7vNnHnmZnc1f3Pk8d0c1K92QJlHSrmZLqAPGWbP7lvZLjKvhT+9/ZbnZ0XbMqKS+jdjRp/KrleaoXDVVW3ulrp5CTzGV+82mVlnlXqZmuwL876ZquWd/uvdESWvz5QRgmq1RaftR97jS9syv4/z7te8+qeaelkTohp6XFs1AUSIXQjNjciGGqWwe1PUzLVZZx1EdbRRyIOUcfNDJcubbNBcX9vWLNuz67UX//SyyXstiqC+qGbbtygRIqr/szgfRyDIoh3qaA4CWYkQF33m7Zmm4np/1Pql4eb5wzdsGpuZ560jJI/MgbD7Zl5PVfNkGfRJCvMzr+/mMD+NwBT1eyLNnUEfQNjjxltHHsJHLYNEDchPPbW7iOT9jXb99f1l+PDWNPhiX2P/3snjs+k1xAT+3nuBsSOPseQHI2j78bDMqthQYxTM+/5h7y4TZE4t+jsGilyKIELkgpVK4xJAhNhFSr/Mb755W2VhJ1XXTzyxV+SXmwoRCxZsc5+06JN/nQowaVKvuF2QSTmTLhikjBtlPcsfYGEihLbzwQ/2kiOP7JmJf36V6NOJW27Z7j4J0SPvFcGD/DXrgBx6aHpfESFyGyZUXCcCZREhjIBrC6Z5/vANq9tOt87rh6/3vpnF/StsiOXJMqxdDZ50rSbNjNPv5U9+so/ccUfX90UtMyHURlsoyOOpvdkGdNGirt8heuS18KeXeS361/j3q19td/vT/r6fNKln5G+0LG6BRtiq5mFDEjvsDJc5c/pVLjXiRC3sML8b/QQPe0znmZGR9/iK8zAtr3txkvGQV1lEiLzIUm8sAogQsTBRCAK5EkCEyBUvldeBQFYixIWfPrYO1tNkoxLQ4E4PXSOCAwIQgEAzE0CEaObeL4DviBAF6ARMaHoCRRAhmr4TAJApAUSITHFSGQQgAAEIQCBTAogQmeKksqQEECG6iMVJyUrK1pSvRSpXEvuzsCdJe8ohizbT9FNZ2kWESPvp4rqiEshKhNA1IbK6hyS9b2XVrumjpO2X5f4VNAaT+JuFr0nay7Jvy9BuFnyTfAdn0V69uCbxs57jyP7cZcHb+zlOwj+r9uO2Wcv2smqriN/ViBBF7JUmsgkRook6G1cLSwARorBdg2EpCWQlQjAdI2UHcBkEIAABCEAghAAiBMOjrgQQIeqKn8Yh4BIIEiHs7SC9qPy26iwazjx33AjaStSPQRDHLBjm6WPR+jOJPYgQSWhRFgIQgAAEIFBbAogQteVNax4CiBAMCQjUn0CYCJFFoFx/D7O1wA7844gAQWXiXJut5c1TGyJE8/Q1nkIAAhCAQPkIIEKUr88aymJEiIbqTpwpKQFEiGQdhwiRjFc9ShsR4p6Ht8jQQb2lxflfh/6vvdU1p71D3Nd6tLW3SHu7SKt0SktHm7z/iAFyw53LZdULa4TpGPXoPdqEAAQgAIFGJ4AI0eg9XHD/ECEK3kGY1xQEqhUh7OkG3syJoHMmkA+a1pD0Or96vJkGaez0GwB5iBB+ttoso3ionWmZmmuNr3H7sMgfDkSIIvcOtkEAAhCAQLMTQIRo9hFQZ/8RIercATQPAYdANWtChAXPUecUvgl4wwJ77znvdXHqibLFG/BHTUPJek2ItPZFsfHjawsW3r+TnCvyhwcRosi9g20QgAAEINDsBBAhmn0E1Nl/RIg6dwDNQyBChIgTjAeVySKwThoUB4kZYesvJF2bIYkA4Rfkm0GXRHiJwzgr3vaHIimbonygECGK0hPYAQEIQAACENidACIEo6KuBBAh6oqfxiHgEqhmOkaS4D5t0B33ujDBIiqYDpuqERSUx52WEdR2Ur+MHUFZG1EihHe4x5nuYZj6tV3kjw8iRJF7B9sgAAEIQKDZCSBCNPsIqLP/iBB17gCahwAixG5jII2wkuQa02ASESKNEBJXJPECSONL0T5IiBBF6xHsgQAEIAABCOwigAjBaKgrAUSIuuKncQi4BLLMhIgbWEc9tU/ztF99iTsdI66dUQF6nKkZ1WZCxGUVt1wYpyTnivzxQYQocu9gGwQgAAEINDsBRIhmHwF19h8Ros4dQPMQiBAhggBVm8ofFjCbQNi0HbZoZNLA26/OsPb8/PebuhEmRtjl7frCdqHQcnEYJxFTwqacpD1X1A8QIkRRewa7IAABCEAAAs5DI+dHTqcfCIJDhkctCDDOakGZNiAQTiAoEwJuECgrAUSIsvYcdkMAAhCAQDMQQIRohl4usI+IEAXuHExrGgKIEE3T1U3jKCJE03Q1jkIAAhCAQAkJIEKUsNMayWREiEbqTXwpKwFEiLL2HHYHEUCEYGxAAAIQgAAEiksAEaK4fdMUliFCNEU342TBCSBCFLyDMC8xAUSIxMi4AAIQgAAEIFAzAogQNUNNQ34EECEYFxCoPwFEiPr3ARZkSwARIlue1AYBCEAAAhDIkgAiRJY0qSsxAUSIxMi4AAKZE0CEyBwpFdaZACJEnTuA5iEAAQhAAAIhBBAhGB51JYAIUVf8NA4Bl0CQCBG0taReE7CxUmyi3q01Y1+YsmCt20tpJpdlRAARIiOQVAMBCEAAAhDIgQAiRA5QqTI+AUSI+KwoCYG8CISJENWKDXnZTL0QCCOACMH4gAAEIAABCBSXACJEcfumKSxDhGiKbsbJghNAhCh4B2FeYgKIEImRcQEEIAABCECgZgQQIWqGmob8CCBCMC4gUH8C1YgQZpqDmbrhzZyw37enRPj9HVWHkgqq33vOtkuvSdOe97r69xQWxCWACBGXFOUgAAEIQAACtSeACFF75rRoEYgrQuQ5Nz2vDgkKqJK098wzz8jYsWMrl8ydO1dmzZol999/v0yePLlbVatXr5YxY8b4ngtr0wRafmXmz58vM2fO3K19fSOsT4Lau/HGG+X444+XwYMHx7o+zDbThl2nt91ly5bJtdde6/6bMmWKnH322TJ+/HgZMmRI4JoGUX6Ftaftr127Vk499VRZvHhxkq7uVralZZ1j39DU1ye9sJo1IbzjPExoULuMiOAtF3bOFh6C6jdj0q6/2vay+Awn7QvKZ0MAESIbjtQCAQhAAAIQyIMAIkQeVKkzNoG4IoQ3wDANFH2xuSzsW7lypRxwwAGuy3YwtmHDBpk+fbosWbJE1q9f7wb25tD3Dj30UFeU0HIadNvX63uPPPKIK2SYOu1y3vrUj/POO08uvvhiWbp0qRx55JFufUYkMQKIvufXnr6vgsBhhx3migEmQE9jm83Ar06bwdSpUyv2alt33XWXTJs2bTeW3gGbxAfvtTfddJPbhs0p9gfCKVhrAUJtyyITwu8z6R3/UZkQ1dThvUfEbTvJdUn6kbL1JYAIUV/+tA4BCEAAAhAII4AIwfioKwFEiHj4/QJbW4R48cUXZfjw4ZXKzjjjDLnmmmsqr/2e6JpA2/uUWS/yS3nXNkaMGOGKCAsXLqyIHn5CS1RafVSbSW3z2mzEERU71F77WLBggZvdEbXgYhIf7PrPP/98V6w5/fTTu/VBnJ6uhwBRBhHCy86b7WCf98u0SCI0hIkXcfqQMsUgYESIu/9/e28fdFlV3/mu52nEO7E7vHSibSZDV2pMM9wpSmfsqJhoWXBthZK+1yI1AV/+sAULquAW2l2JlhB5HScJCBRUNaV47SsYdAKjNhGBGZhEx4CAMzDtS+gYA5jQLUYDFwdo6Od57ln7sE6vs5718lv75Zz98jnE9HP2Xi+/3+e39tp7fc9aaz/wrDpq7eFKLY7sWtb/p/9Qamll1M8tj/7f6PP86PjB4oBSa5afV1s2r1W7bt+jHt2/T120bUs7HMIKCEAAAhCAQI8IIEL0KJhddEUqQnRxYFDHLAgTUzMbQs9GuPTSS4vD9lIDvUTg9NNPL47r5QDXXnvtJJ0ZgOl/QwM0U09s4K3zmmUgZlmIO7iTlGPPhKjLNts3/bcRGuwZGsY2n8Dhu3bKiBA6Js8995zas2dPIXQ89NBDxYwUyWdeAoS2rUszIWyWsWuMmRCSVtffNIgQ/Y0tnkEAAhCAQPcJIEJ0P4ad9qAuEcJex2/vI5CzSZ47SA99z6lLuomebzDuBlYvLbCXXpglF2bPCFOXFgr058QTT5wUYQ+ojZDgmwmQEiF0geaXfrPcQDITQosoevaEniHgDsyr2BZajmFYpWY7xC4eH4vY8g/DZseOHcWSFB0XW6yJ1zW9B4QWJMbtb7wvROq7Kduks/O6+d2y9PlZiBDSvSPMtdDkjAapQMGeEN29vSBCdDd2WA4BCEAAAv0ngAjR/xi32sMcEcJ1JGcQ7RvYjAdq4+m49nkzQAn9a6e3y0gNbGJpTf2uTbbPWnTQg+u77767EBj0r/1nnXWWuvLKK5Ue+JrjWiQ477zzppZn2MKJKTOHn+2bnmlhL8vwbfLoq0/X61sekWub2w58G0XWMXgM+RDamFJz+epXv1rERH+MWOObjeH64JsFYY6l/h23nWnRwhyzN7e009hl6rSf+OwD3mnnIQbSdu+2a7sdhf52r1W7DN/14YqC7vXs+56aWWW3nzpnNLlx53tzBBAhmmNLyRCAAAQgAIGqBBAhqhIkfyUCEhEiNWCwDQgNGFJluIKDO3hyB0a+QW7uoCr3V3oz+Dd7Deh9IvQSDPPrvDnu7gfh+lJ1JoQuz16WoQWQ2IwTE5/Qho1lZ0JoP/VbL3yD/NiMDru9xGLglhGrT5ep/TvuuOMmyy9MXOylMr6LJSYg2OKEbzaEPVPCfZtGLO+hgfl4BkZoJkSli9uTuYsD+i7aXHfculgeIkQXo4bNEIAABCAwFAKIEEOJdEv9nIUI4RtE+EQJjUjyej9XkDg0oFsIvn4wVG5uWMxAWM96WL9+/WTAa47rV2quW7dusj+EbZvrn7ZJb+Co36ARSufzzRwzv/Tb5UrKke4JkbLNDPLtfTJM/WZPCHfDThM7n81uLFwRIlafzmuWgPhi6r5txE4TmgUxtjG8HCMmQIz9PLTEIzbTQqdtSoRIiX+57X8W6bto8yy4dK0ORIiuRQx7IQABCEBgSAQQIYYU7Rb6WkaECA2MfbMZzKAz9TaG1MCjyvnQdPEy4bjvvvvUCSecUGS1B7ZmZoI+/sgjj6hNmzZNFR+aGaDLM6/bNKzGg99Dy1R8DPUxMzMjlF56vIptZimK+zpM83YMs0TFhiFdquFLF6pPc/zpT3+66k0cZglNbDZESiAY81+9Z4R0FoQvvzlmuISWY5Rpo26eOtt/HfZIyuiizRK/hpQGEWJI0cZXCEAAAhDoGgFEiK5FrGf2pkSIMssrYoKBb623VGDIETnM5pj2vyZ0qVkYsRCbNzu4v/6b476Bf+ic/mX//vvvn+xhYKezBQ4zoPctezCiiC1ahMrxbepYl216dsUNN9wwtQ+GWf5hCxGmPnc2hss8xcKuT/M599xz1XXXXTc1q0SXaZcTelNGTGCICRDuXhGH2tfqTS3dpRpuuU3NhOhZd4U7HSKACNGhYGEqBCAAAQgMjgAixOBC3i6HYyKE/Wukz+rY0gl7MO7+qun+wi0RIULl+Qb9of0ijA+S/RNiUdK/xuuZDnogbH/0oPuZZ56ZiArjgeZCNODmF/pUOrsQ135tz/bt24skqXLsTR0lafWeF6F0xg4zO8HH134rhz6v98045ZRTVrGz/cutz85rCx5GvAmdN8fLiBDjdjdeqjHmPhYe3OPmnE+EsPM1ORMi2gA5CYGGCCBCNASWYiEAAQhAAAI1EECEqAEiRZQnkJoJUb7k5nKGZmc0VyMl95mAbznGrP1lJsSsiVNf0wQQIZomTPkQgAAEIACB8gQQIcqzI2cNBLomQiBA1BB0ipgi0GYRIjZbJfftLsbpvl1D9jKtUNMuy6qvzGbRBSBCzIIydUAAAhCAAATKEUCEKMeNXDUR6JIIwWZ1NQWdYiYE7GUU88QSWo7RN8GgCuPU/jRNsmqy7CpM2pwXEaLN0cE2CEAAAhAYOgFEiKG3gDn73yURYs6oqB4CjREILcdg8HsIuY+FfaxJVk2W3VijmnPBiBBzDgDVQwACEIAABCIEECFoHnMlgAgxV/xUDoGCQBURwl2OYG8Y674a131bjO+NM6EZR6F6tP0xG/T50Gaw7rlUOaH0tg2pJhWbUZXy3ZQtKSPE2i6j6jKRlK/zPI8IMU/61A0BCEAAAhCIE0CEoIXMlQAixFzxUzkEkiJECFHs7TSxV9O6swfsgb37i780rRmUp2zyiQU5dfjEDLdOH6+UMCOxK7cMHxOfKNTXSwARoq+RxS8IQAACEOgDAUSIPkSxwz4gQnQ4eJjeGwJ1zIQwMHxLFELLFmKigzswTwkUsQF2bNlEHed8IoKvccSWVUj9k6aLCRtDWN6BCNGb7glHIAABCECghwQQIXoY1C65hAjRpWhha18JDE2EcOOYO8sgNXMh1E4QIWZ3BflEiE2/vsZrwIN/u6wOLq2M1u0otWb5ebVl81q16/Y96tH9+9RF27bMzmhqggAEIAABCAyEACLEQALdVjcRIdoaGewaEoGhiRChvRDqmGUQazeIELO7qkIzIf7b3iWvEf/7MSOBAhFidgGiJghAAAIQGDQBRIhBh3/+ziNCzD8GWACBpkSI1IyBri7H8IkJkiUOZUWOMktG3D0hTCuX2NmHK4KZEH2IIj5AAAIQgEBfCSBC9DWyHfELEaIjgcLMXhOIiRAhxyVLGHJFCJPe1FnHPg8hG8rUofP4Nt107XaZuX746s71PVVGzM4+vxXDcGEmRK+7LJyDAAQgAIGOE0CE6HgAu26+RITQAyQ+EIBAswRY+94s33mUXnbGxjxsrbtOI0J87dvPqaPWHa7WLKyoTXrJhefz4N8tqwMHlVpcXlbq4AF1yhvYE6LueFAeBCAAAQhAwCaACEF7mCsBqQjBAGmuYaLynhMIzYToudu9cy+1vEU7PLTlGLYIof0P7Qlx7MbDECF6d0XgEAQgAAEItJUAIkRbIzMQuxAhBhJo3Gw1AUSIVocnyzizF4TO5FsGMoSlGNp3ZkJkNRsSQwACEIAABGZKABFipripzCWACEGbgMD8CSBCzD8GWFAvAZ8IoWtgJkS9nCkNAhCAAAQgUIYAIkQZauSpjQAiRG0oKQgCpQkgQpRGR8aWEgiJEEtqYWzx6HWc5mWdz4+2gmBPiJYGErMgAAEIQKCXBBAhehnW7jiFCNGdWGFpfwkgQvQ3tkP1DBFiqJHHbwhAAAIQ6AIBRIguRKnHNiJC9Di4uNYZAikRwt5noPgReWX0M/IcP0PZXHGOiDtfNSJE50OIAxCAAAQg0GMCiBA9Dm4XXEOE6EKUsLHvBGIixJBf89j3uPfZP0SIPkcX3yAAAQhAoOsEECG6HsGO248I0fEAYn4vCIREiNiMA2Yj9CL0vXUCEaK3ocUxCEAAAhDoAQFEiB4Escsu5IoQ7sAn9j32qjo9ndycd6eW28clgzBfOSk7uxwzbO8fgTIihEshdL3pdHWf811fxh73tZSSa13nDfUDuef61zq66REiRDfjhtUQgAAEIDAMAogQw4hza71sSoSQiBNm0GGndf/2DUAMTFd8CNXJL8atbX4Y9hKBqiJE6nrzCQNGnKh6LlW3fQ2HrnXXllSZIZtpUO0hgAjRnlhgCQQgAAEIQMAlgO3mKnkAACAASURBVAhBm5grgVwRwh4smIGC+6/PoToGH6sunoWFqV9PESHm2pSovAIBqQgR2qCy7KBdMtOoqes5p+5Y/1EBO1kbJIAI0SBcioYABCAAAQhUJIAIUREg2asRaFKEqHvAlCtC2IJJNUrkhkCzBKQihG2Fb9aQfd4308h3TaSWTUlECDeNpO6UCBEq0/hgzs/7TSHNtozulo4I0d3YYTkEIAABCPSfACJE/2Pcag+bEiHq+mU2NVCJTcuWzNBodXAwbjAE6hAhQoPxnP1RpDMOyqRzBZCcazvWEFhu1c7LBBGinXHBKghAAAIQgEDxTDZ6cPS+8F0yOAQhBKoSkLQz3wApNbCJ7e0gFSjcPR9cX9kTomr0yd8WAlVf0Sm9plJCQJllU/Os2/WnLfHEDqUQIWgFEIAABCAAgfYSQIRob2wGYVlTIoQZHOh/ze74kinasXw+ESK0835KJBlEcHGyMwRiIoR9TRiHfNp1aFmFm7+Ot1D4ri+fbanrsAmbOxP0nhuKCNHzAOMeBCAAAQh0mgAiRKfD133jy4oQs/K8rinbs7KXeiBQhkBKhChTJnkgME8CiBDzpE/dEIAABCAAgTgBRAhayFwJtE2ESP1yasNiLfhcmw6V10gAEaJGmBTVCgKIEK0IA0ZAAAIQgAAEvAQQIWgYcyXQNhFCw4hN0UaEmGtzofKGCCBCNASWYudGABFibuipGAIQgAAEIJAkgAiRRESCJgm0UYRo0l/KhkAbCSBCtDEq2FSFACJEFXrkhQAEIAABCDRLABGiWb6UniCACEETgcD8CSBCzD8GWFAvASNC3Pngc+qodYerhdF/y/q/pcWioqVlVXzXnwNLC2ppSalFtaIWlg+ot29+hdp1+x716P596qJtW+o1jNIgAAEIQAACEOAVnbSB+RKQihDztZLaIdB/Agy2+h/jIXmICDGkaOMrBCAAAQh0jQAzIboWsZ7ZKxEheuYy7kCgdQRCMyG6uvlqV+1uXcPosEGIEB0OHqZDAAIQgEDvCSBC9D7E7XYQEaLd8cG6YRBAhBhGnIfkJSLEkKKNrxCAAAQg0DUCiBBdi1jP7EWE6FlAcaeTBBAhOhk2jI4QQISgeUAAAhCAAATaSwARor2xGYRliBCDCDNOtpyARIQwSxzMK2xXVlYKr9zv5pg+n5PWILKXUoTqtNOav409dv2pdK79vrp9drU8nJg3IoAIQTOAAAQgAAEItJcAIkR7YzMIyxAhBhFmnGw5AakIod0IiQ/uAD4nbUhA8IkYdv2xfGXSuTbHhI2Wh3Tw5iFCDL4JAAACEIAABFpMABGixcEZgmmIEEOIMj62nYBUhEjNNpAM/DUL6YwDd4PJMvnKlmHbyUaXbW/Bq+1DhOhezLAYAhCAAASGQwARYjixbqWniBCtDAtGDYwAIsQ44CHBAhGiexcEIkT3YobFEIAABCAwHAKIEMOJdSs9RYRoZVgwamAEECEQIfrW5BEh+hZR/IEABCAAgT4RQIToUzQ76AsiRAeDhsm9I4AI4d9g0zc7onfB76lDiBA9DSxuQQACEIBALwggQvQijN11AhGiu7HD8v4QmKcIYQb6Ns2cvSVMvtR+Fb50dt3mbR52OYgQ3W3jiBDdjR2WQwACEIBA/wkgQvQ/xq32EBGi1eHBuIEQCIkQA3F/4qZv7wf2g+hmK0CE6GbcsBoCEIAABIZBABFiGHFurZeIEK0NDYYNiMBQRYjYmzNM+BEhunkhIEJ0M25YDQEIQAACwyCACDGMOLfWS0SI1oYGwwZEYKgihA6xFhnMx13SoY+7yzMG1Cw67SoiRKfDh/EQgAAEINBzAogQPQ9w291DhGh7hLBvCASGLEIMIb5D9BERYohRx2cIQAACEOgKAUSIrkSqp3YiQvQ0sLjVKQKIEJ0KF8YKCCBCCCCRBAIQgAAEIDAnAogQcwJPtWMCiBC0BAjMnwAixPxjgAX1EkCEqJcnpUEAAhCAAATqJIAIUSdNysomgAiRjYwMEKidgOQVnb5KZ7Fpo7QOabqQH+5x6V4QVeqtPZAUOCGACEFjgAAEIAABCLSXACJEe2MzCMsQIQYRZpxsOYGYCKFN9w3IzYaOksH6LAbqZesI5StbXstDPRjzECEGE2ochQAEIACBDhJAhOhg0PpkMiJEn6KJL10lgAixsip0iBBdbc1ju40IcccDz6qj1h6u1OLo4LL+P/2HUkujkK8sj+P+/Oj4weKAUmuWn1dbNq9Vu27fox7dv09dtG1Lt0FgPQQgAAEIQKCFBBAhWhiUIZmECDGkaONrWwmklmO4A3Lz3Xfc+GhmSKReganTu6/G1N9z6tBlSGzx8ZeKDTE/fK/2jPnlnjP2u+zM91DdbW1PbbALEaINUcAGCEAAAhCAgJ8AIgQtY64EECHmip/KIVAQqEOECAkVIYHAJzzYg3FbxPD97ZZr1x+zJSREhASAlP3Set3lKzn5QqxovmECiBC0DghAAAIQgEB7CSBCtDc2g7AMEWIQYcbJlhNIiRD2QDw2eLbdlA6yY2KCTwCQ1CGd3RATJKQDf6mfOSJNyMcUj5Y3s5mahwgxU9xUBgEIQAACEMgigAiRhYvEdRNAhKibKOVBIJ9AXSKEvWxAWxGbweBaKZntYAbhdl5JHZLNM117yootZfyKiSYuU5trfqSHkwMRYjixxlMIQAACEOgegaQI8bu/+7vd8wqLO0XglltuUbSzToUMY3tGYOVfnODdgM83EA8NznN+6U8NumNLNaTn7BDl1GfylRUhQoJHDh+p7T1rhrW6U5cIsfDje2u1i8IgAAEIQAACEBjt5TV6YFq9LfiIjPmFGkgQgAAEINBvAqd9+MqkCKEJSAfSsf0Pcspx07rCgD6fu3eEG8mQQFFmmYWUT8yvnHP9bpXVvKtLhLj1qu3VDCE3BCAAAQhAAAKrCCRFiD17doENAhCAAAR6TOCi/+dnlUUIM3g2wkBMMLDT2kJCSqBI1SF5S4UvjJIlD3W9HcPU7xMszDn3t4FQ3T1ukpVdq0uEuGjb+sq2UAAEIAABCEAAAtMEECFoERCAAAQGTiAkQgwcC+53mAAiRIeDh+kQgAAEINB7AogQvQ8xDkIAAhCIE0CEoIX0jQAiRN8iij8QgAAEINAnAogQfYomvkAAAhAoQQARogQ0srSaACJEq8ODcRCAAAQgMHACiBADbwC4DwEIQAARgjbQNwKIEH2LKP5AAAIQgECfCCBC9Cma+AIBCECgBAFEiBLQyNJqAogQrQ4PxkEAAhCAwMAJIEIMvAHgPgQgAAFECNpA3wggQvQtovgDAQhAAAJ9IoAI0ado4gsEIACBEgSkr+h0i3ZfMymtumw+afm56dpmT679pF9NABGCVgEBCEAAAhBoLwFEiPbGBssgAAEIzIRATITQBqysrKyyQw/cQ+dSYsW8B/3zrn8mQR14JYgQA28AuA8BCEAAAq0mgAjR6vBgHAQgAIHmCSBCNM+YGmZLABFitrypDQIQgAAEIJBDABEihxZpIQABCPSQQGo5hjtzwHz3HTd4zOwJM2NCH7eP6b9Dsyl8eXR+u163PPu7sSFUt89Ge7ZHqH5jg5u/h02i8y4hQnQ+hDgAAQhAAAI9JoAI0ePg4hoEIAABCYE6RIiQUGGLB6444IoSobSuoBH77ivTLTfXVkmZEs6kmR0BRIjZsaYmCEAAAhCAQC4BRIhcYqSHAAQg0DMCKRHCHsTbA/jY3gqxdE2JAHXYIy2jZ02gd+4gQvQupDgEAQhAAAI9IoAI0aNg4goEIACBMgTqEiHsZQzaDukMAlewcH0oU44RTuyyJOWkNq2MLdUow548zRAwIsTXvv2cOmrd4WrNwnhz1SU13lBVjb4uvVT188tKHTio1OLy6I+DB9Qpb1irdt2+Rz26f5+6aNv6ZgykVAhAAAIQgMCACSBCDDj4uA4BCEBAE6hDhCg7u8GIBSGBwI5QrI5UOdKZGSkRImYPrak9BBAh2hMLLIEABCAAAQi4BBAhaBMQgAAEBk5AIkK4g/zYoN/dcHIW4kFd9lQRUwbejFrlPiJEq8KBMRCAAAQgAIEpAogQNAgIQAACAydQhwhhRAD9r3nzhWQDyZC4YULivrUi93tZe3z12z6acgfedFrrPiJEa0ODYRCAAAQgAAGFCEEjgAAEIDBwAiERYuBYcL/DBBAhOhw8TIcABCAAgd4TQITofYhxEAIQgECcACIELaRvBBAh+hZR/IEABCAAgT4RQIToUzTxBQIQgEAJAogQJaCRpdUEECFaHR6MgwAEIACBgRNAhBh4A8B9CEAAAogQtIG+EUCE6FtE8QcCEIAABPpEABGiT9HEFwhAAAIlCCBClIBGllYTQIRodXgwDgIQgAAEBk4AEWLgDQD3IQABCCBC0Ab6RgARom8RxR8IQAACEOgTAUSIPkUTXyAAAQiUICB9Radb9MLCQvE6Tv2x/y5hgjdLrExpfdJ0ddlMOe0ggAjRjjhgBQQgAAEIQMBHABGCdgEBCEBg4ARiIoRGY4QGG5Me3IfO1YWzDgGhjjLq8odyZkcAEWJ2rKkJAhCAAAQgkEsAESKXGOkhAAEI9IwAIkTPAoo7ChGCRgABCEAAAhBoLwFEiPbGBssgAAEIzIRAajmGO5vAfI8txzAzJbQD9kyKUF7jaChtqByTL1VfKp0+b8/uSPnmmx0yk2BRiYgAIoQIE4kgAAEIQAACcyGACDEX7FQKAQhAoD0E6hYhQqKFO9A3333CQyqtVCQom84WPWL+tCeKWGITQISgPUAAAhCAAATaSwARor2xwTIIQAACMyGQEiFssSA0qJduUpka0JcVDWJCRmjzTGldIf9nEhwqKUUAEaIUNjJBAAIQgAAEZkIAEWImmKkEAhCAQHsJIEKsfruHZAlKeyOKZXWJEBd/8B0TmCsrD6orr7xJ7dhx9eTYFVecr7Zvf1/xfWFh8xR4nd7+PPnkz9WZZ16mdu/+1KoAuXk//emPq7POerc3kF/84p3qjDM+Lg7yzTdfrk4++bfVkUe+zZvHtdO1xZfJznPbbd9UW7d+WJ166lsLm9/61n9T1OWWKzaYhBCAAAQg0HsCiBC9DzEOQgACEIgTQIRAhOjbNVKXCPHh016uvvOdH6iTTjpnMqi+554H1NVX36z++T//VbVz58em0OkB/L33fk696U3Hr0JqxIPQ+aef/kUxeL/ggg+qyy77rHrqqb9QRxyxdlU555zzSXX99bcWx+00Jr8+bgSAhx/eq173uvcUAoEWP+w0ofJ1fl9Z+pjLwggQDz30p+q1r92k7rtvjzrhhA8UtiFC9O2qwh8IQAAC9RFAhKiPJSVBAAIQ6CQBiQihHUvt9VDnsocm6suxfzyIWnEGmAve15V2Mug9N7ouEeKibesnA3J7UG0G27t3XzUa4L+loKlFhuOO+41iMO77XHjhzkJcOPvs01aJFya9ETH0QP7uu3eqE0/8ramitACyfv0RhbDgG+ibWQy2re4xXxqfvb50Rpww5fvSaBtt0abnTQ33IAABCECgBAFEiBLQyAIBCECgTwTqFiGMgGAYhfZrODTwWpjgdNPanGPlNPl2DNtO3orRjZZvRIg7H3xOHbXucLUw+m9Z/7e0WDiwtKyK7/pzYGlBLS0ptahW1MLyAfX2za9Qu27fox7dv0/p5RihX/TNjISf/OQu9aMf/YP66U+fmggSLiU9I+G55w6oPXt+qD70ocuVmTngptODel2f/tcnVmgh49JLz5ks/QgtpWhChDC22TZv3foRddtt31B6ycfppx9auuJL242Wg5UQgAAEIDALAogQs6BMHRCAAARaTCAkQrTY5MZNc2dNGGEFEaJx9LVUMAsRwix10GLBa17zLyZ7Q/gc0OLBjh3vL2ZVbNz4LmXvJWGnN4P3z3zmy4VY8cgjt6pNmzYWSXR9P/jB3xWD/dBsBve4sVHnj81e8NlslxWa3WCO6/x6Gcl55/2eeuUrj64lhhQCAQhAAAL9JYAI0d/Y4hkEIAABEQFEiPSeEIgQoqbUmkSzECG0s2ajytDMBp1Gb0j51a/+5WSjSbMs47HH/lwdc8yGKWZGhNi79zF17LGnKXuDSl3XmWf+X8U+ESkRwi7UbExp9pfIXY5hl+WbFaKXpvz7f/+5YkaE/oT2vGhN48AQCEAAAhCYOwFEiLmHAAMgAAEIzJcAIsSYf2xJhz7PLIj5ttOc2mclQhhBwWz86LPR3SvCzE5wlzCM2+B4OYb+mOUeegPJAwdeUDfeePuqN3FIlmO4NuWKELqO1D4PWmi59tovFXte6I9vP4uc+JEWAhCAAAT6TQARot/xxTsIQAACSQKIEElEJOgYgbpFiMcf379q1oJ+M8Sv/uqRxV4Q+hWVoddqmn0TfAjdN1TYIoR584Qe0OtB/r/9t/9qsjQjNRMi9maKMiKELZDYLNy9H8wbQGKiTMeaEuZCAAIQgEADBBAhGoBKkRCAAAS6RAARokvRwlYJgbpECP12DP3RSw7s127a+zPo82bWgrvEQufzbVhpBIbYho7mTRR6zwn9sV8HWrcI4b71wogO+l9X0LBZaDvcpSj6GCKEpJWSBgIQgMBwCSBCDDf2eA4BCECgIIAIQUPoG4E6RQgtONx///cmezropQl/9mf/ZUoU0LMD9IaTWjD42Mc+UMya0MfOPfeP1XXX/f6qWRRm0K+5m0G8KcMWMsyeE/Y+C3ZeeyZF6LgdWzuNLS64yy1C6VwWRnC49NKzi1eTmqUm9qtL+9a28AcCEIAABKoTQISozpASIAABCHSagPQVna6TvjdI+EBI05WFWFf59p4Qti2pV4zOw+cQK+NDzv4Vrt85ecvGrGxbktZXlwihX9GpP2bGgpmBYOwwgoF7XC+hOOmkcybm2nskGLEh5YsWCfSg/sILr1e7d3+qSO7WIynDpJHkNa8HjZVrz97QZepXlH73u3+rrr765iLbWWe9O/iq0pS9nIcABCAAgWEQQIQYRpzxEgIQgECQQEyE0Jl8g9KcwW5dIkHIgbrKD5VTpvwyeao2UbtOaf3zehWp1L6yTOoSIcxyjLJ2kA8CEIAABCAAgdUEECFoFRCAAAQGTgARYtwAhiZCxISApkWCpstHhBh4p4b7EIAABCDQagKIEK0OD8ZBAAIQaJ5AajmGO2A0333HjbWxJQyhV2EaIUBahqkj145csSE2wyD2Wk+Xgc8v22edPlVXbKlE7kyIHCEg5WdoZowvX+hYLi/NLsQDEaL5foMaIAABCEAAAmUJIEKUJUc+CEAAAj0hUIcIERIqzCA7JhjUeS5lR2zg6u6NkBJDUnXl+uUO5GPlh5peSAzwpZeKECk/baZSESVVZkjEkjJBhOhJ54QbEIAABCDQSwKIEL0MK05BAAIQkBNIiRC2kBAaZEoHldJ0rvV15EsNuiUzJMoMsnNsD6VN2W5iFBNZJEztNLkiSlOCk22ThINOjwghv/5JCQEIQAACEJg1AUSIWROnPghAAAItIzBrEcJ1PzTYjQ0+U2KAZDCdGpSb87MUXsqKEFIbpQN6tzxpzOrKl1p2YuxhOUbLOhPMgQAEIAABCAgIIEIIIJEEAhCAQJ8JzFqECA0cY79yS2cTSNP54tnlmRBlxAspb2k6zTQmDpUVlWLXXsg2ZkL0ucfCNwhAAAIQ6DoBRIiuRxD7IQABCFQkIBEh3AFmasAp/WU+NaMhd0mA75d4yUwLn38Ga1VfpMKITqc/rkgjWYLgq8NXlttUfGXH7C0b91nks31DhKjYKZAdAhCAAAQg0CABRIgG4VI0BCAAgS4QqEOEMINM42/db8dwy7cH2LEBuPSXeV/5VXwJ2RQSGcxxiSgQalNGxHDZpMQIO18ora9sV1gIfQ9xlMQwxivmFyJEF3oebIQABCAAgaESQIQYauTxGwIQgMBLBEIiBIBmT6CKCDF7a9tbIyJEe2ODZRCAAAQgAAFECNoABCAAgYETQISYXwNILX3QlkmWY8zPg3bWjAjRzrhgFQQgAAEIQKB4thlNmV3xobj44ovVLbfcovbs2QUpCEAAAhDoMQFEiPkGN7bUQVsWe1PEfC1vb+2IEO2NDZZBAAIQgAAEECFoAxCAAAQGTgARYuANoIfuGxHijgeeVUetPVypxZGTy/r/9B9KLY1+fllZHv8G8/zo+MHigFJrlp9XWzavVbtu36Me3b9PXbRtfQ/p4BIEIAABCEBgvgQQIebLn9ohAAEIzJ0AIsTcQ4ABNRNAhKgZKMVBAAIQgAAEaiSACFEjTIqCAAQg0EUCiBBdjBo2xwggQtA+IAABCEAAAu0lgAjR3thgGQQgAIGZEJC+otM1RrphYiyd9Jy0rhgwaRk5r/WcSYCoJJsAIkQ2MjJAAAIQgAAEZkYAEWJmqKkIAhCAQDsJxEQIbbFvY0SzmaJk08Syg3qpaFA31XnVW7cfQy4PEWLI0cd3CEAAAhBoOwFEiLZHCPsgAAEINEwAEWIaMCJEww1uBsUjQswAMlVAAAIQgAAEShJAhCgJjmwQgAAE+kIgtRzDHZSb77EZDr5zvldR+srWXPUMi1T5hr87GyP2ykuT1vbB1GfKC9Uby6Pzpur1cTP5JDNK+tLeZuEHIsQsKFMHBCAAAQhAoBwBRIhy3MgFAQhAoDcEZiVC+AbcsQG/LQ6kBAlXXJAICpLy3XoleVw/3aUrIVGnNw2qBY4gQrQgCJgAAQhAAAIQCBBAhKBpQAACEBg4gZQIYQ+qU7MEJIN/+1f/MuKCdDNLN6xV68oRD1L7YIRmRQy8KdbmPiJEbSgpCAIQgAAEIFA7AUSI2pFSIAQgAIFuEeiaCGFEEUM5JGrMWoSwl2PoukOzM0KiTrdaTbutRYRod3ywDgIQgAAEhk0AEWLY8cd7CEAAAqqLIoQdttSsA5O2yZkQsVkSvpkbzIRo9sJDhGiWL6VDAAIQgAAEqhBAhKhCj7wQgAAEekBAIkLYv97XNah3y5QO5KXpYuXH9mmoY8mJrjs2E8LHswdNqTUuIEK0JhQYAgEIQAACEFhFABGCRgEBCEBg4ATqECHMoNpG6RuESzZpTJXh1jXrt2P4RBjbptSbPUL5B94Ma3UfEaJWnBQGAQhAAAIQqJVAL0WIhYXNUUgrKw/WCjFW2OOP71cbN75rkuSKK85X27e/T91zzwPqpJPOmcr62GN/ro45ZoP3XKwO7U/I509/+uPqQx+6fFX94wfmOCdfnTfffLk6+eTfVkccsVaUP2abKd8u063z4Yf3quuvv7X436mnvlWdf/4Z6vWvP04deeTbRr8yzi6OM2swL1WkY5Pjnx3LnHxl/Mq1LVRHXeVIfJhVXbOMg8RvaZqQCCHN38V0sc0tZ+VPG2yYla+zrgcRYtbEqQ8CEIAABCAgJ9BLEcK47xt4zGowYodg797H1LHHnlYcsgeITz/9C/X+9/+huu22b6innvqLYmBvPrfd9k312tf+ZiFK6HR60G3n18e+850fFEKGKdNO55an/b7ggg+qyy77rLr33s+pN73p+KI8I5IYAUQf89Wnj2tB4HWve08hBuze/akifxnbbAa+Mm0GW7d+eGKvruvrX/+WOuOMj69iKW/y7U9pBrJSMcFt0/No422mmsuzrC9djgMiRNmoV8uHCFGNXyw3IkRzbCkZAhCAAAQgUJVAK0UIPdDcu/fx0cB9o3rnO99c2scqg7EqeX0Gf/GLdxaDZ1sAsEWIn/zkLvXKVx49yXrOOZ9UO3d+bPLdN5AyAoA9WA0NuPRxXcerXrWlEBFuvPGSiegREmt05e5A2Fd+Hba5dRlxZPfuq0b2vmUK6Wc+8+VidkdskF53/Eo3wpIZc+zPSVvSnGC2nLpz0s7Lzio2Vslbt7+55SFC5BKrlt5dklKtNHL7CCBC0C4gAAEIQAAC7SXQOhHi85//mvroR69V+/b9o9qwYb3Syxfe+96TSxGsMiioktdnrJkNoWcjXHrpeBmGvdRAL0k4/fR3FMeffPLn6tprvzRJp4+5A/2QfTERQg/azTIQsyzElC0RG0xaeyZEXbbpcmwbjNBgz9AwXH3ii8u87viVaoAVMuXYn5O2gknerDl156Sdl51VbKySt25/c8sbogiRy4j03SKACNGteGEtBCAAAQgMi0CrRAg9A+LMMy9RTzzxs0kUXv3qX1G7dn1CbdlyQnZkUtOjzXnfAN+uzAyOTTp3wBwqxzV469aPTC29MEsuzJ4Rph4tFOjPiSf+1qQI20YjJPhmAqRECF3ghRfunFqWIZkJoUWUG2+8vcj30EN/OloqsqkW20LLMQwr6ZIEm7UdJ1+s3GOhhhWLt8kTEm+kbaRqmyrjq7S9Sm1zWfjy+eyUtDtTttRmXzsw+5L4ZgzZcQqxDHGo2uakPknjEOqnJPYjQmTfXsjQcgJ1iRAXf3D844Dbf9j7HfmuvdA9ouXYMA8CEIAABCAwEwKtEiGuuebm0aaNV6ulpaUp56+66iOjDQnfkw3EHVSEBhz2A4Tvb50vJGhIHvCN4Vp00Hsc3H33zkJg0L/2n3XWu9WVV96kduy4enJciwTnnfd7U8szYr6EBl7uceObnmlhL8vwbfLoq0+X51sekWubG0jfxpQhMUXaCEID3FB83XLt/KG/3XaR20ZC6U25bnsNCTI5vkrba8qX3OvExyr0YB9KK+WRqivF3TfYMO3Dxzp2LtaOJIOUVBxCTGI++tr6Jz57p7po2xbp5UU6CLSeQF0ixEXb1he+uqJhrP/yPTO0HhgGQgACEIAABGZIoFUixB13/JXatu2SYimG+WzYcLS66aZLRxswvjEbS+pBPHcw4hogHdCafGbwf/bZpxX7Peh9IvQSDDMbwBx394MwDzTmoafqTAhdjr0sQwsgkuUYvn0tqtim/dRvvfAtuQiJEKFfq30Dq9hgMvWQGBps5gousTaSM6CtmjYmpPguLGl9/2+XpgAAIABJREFUqXShQbLLP0dIKRO7VDwl13JKGEv1NxKfY52cW39u/xWbVSR9RaexrysbKrbRzpz9IEza1feeFdH9sE7/6yxLZHzFRHWJEGYmRKwv8/VJsb6xomtkhwAEIAABCHSeQKtECE3zC1+4YzQr4Cq1f//PRr/WH62uvnrHaKBe7he61ENAXQ/xqXrsVmIG3no2xPr1R0yWNZjj+pWa69b90mR/iEMP/ePXabqDJb2Bo36DRiidfdwdhJhlGXa5knKke0KkbDPii71Phqnf7AnhbthpHvZ8NtuccweEvivZN+hMxdrOkxr4pwbwKRElFNvcAX3Id8nMi1BdJj4xBjl8JPGMtXVffomNbnurGrOUz6l2KOVp7PYtRfHVERMhxpymB71dG5C25U5tc5MwDKWR5B23gYVVsWsLi6btMCLE1779nDpq3eFqzcK4DS+phXHVo69mzuXzy0odOKjU4vLoj4MH1ClvWKt23b5HPbp/32iG0HgmROz+Yl9vsX6oaZ8pHwIQgAAEINAVAq0TITS4u+66T33/+z9Sxx//mtEMiDeUZhn79TO0Tlw6zTz1QBIy+r779qgTTvhAcdp+jaaZmaCPP/LIrWrTpo2rHnqK56bR5pL2R5dnXrdpHoR86XwszMyMUHrp8dAvxBLbzFIU+60hul7zdgyzdMXl7bMtFpPUwDzWyKQDxxxRy8RKMtCvI63UB8NBOthOiQPSQXMqPql6UtdjWTuq1Jvrk68N5rSpUFqJcBZajmEGse5gdsiD29I3pFFGRIgq9PLyGhHizgfHIsTC6L9l/d/SYlHQ0khv0N/158DSwmgZ6EiEGCkTC8sH1Ns3vyJbhLDvv6n7U54npIYABCAAAQj0j0ArRYi6MOcOAnwDFXMsZzAQs9+82cH99d8c9z28hM7pmQT33/+9Yl8J/bHT2QKHGdD7lj0YUcQeDIfK8W0iWZdtenbFDTdcMLUPhln+YQsRpj53NobL3Be3nIF4KK20HbjCTKotukJDlcFvlbJCIkSKR4i33Z7dNFKWrj++76H4+wYGri9SG0NiW4hZ3XFItalQG0sNiHS+qiKEvWzAnjUREy98AkeonDHLl37BHv3tm5lh4pCqP5YutFSiTN2++0BTIkSKf45foZj5jqdYunGq694uKceIED/8+wPqhz8+oBbWaBniUBsqrgs9HWL0eXFljVoezYJYWV5Rx208TG369X+mvv6tv1bffuTxyUyI1P0jJfZJbCYNBCAAAQhAYCgEeilCmIf1UBDtXa3NA7qdx7frtW8wEzqWajz613890+HUU98ylVQPup955tmJqOCW7yvXvNoz5bOd1/31Xduzffv7iiSpcuxNJCVp9Z4XoXTGDjMb4tAD7aHZHvZbOfR5vW/GKaf8zip2LpvQgDE1kDTluO3BLj90LtSGYux9ZcXKCe3d4WPn8zXmV4ihuUZ87d03MLZtsc/7/rbLtst3l6L4ynTzxtqAT3hwr/3UbvehfsF33fjsj/kU6jOkbSrWJmN7QRjbUyLEON2hqf2xwXTOuXEMxgNBiWBx6Pr021LFzpAtZe0Kx3Q8EJYM0CV7QqTsy/VLIkLk1Bni0PRxLULcct9z6qxT/mV2VX/2zX9Q/8e/XlDXfOW7yn07hqT/d/tjBIrsEJABAhCAAAR6TqCXIkTPY4Z7EIAABEQEpIMfycaUTYgQqVkLIYHCdj62NCRHEAnZIi3fJ6S4QQrNSIgJFj6xog6/fLa5vOuIuaihNpBIixArh/2yuvmeJ9Q//a8X1AsvjoSrl2Y++KpbXFxUL1+j1BFr/zd1+om/phZf/HkhQvj2hFjNbvOqpZLj9uA/3oC7FAkBCEAAAhDoFAFEiE6FC2MhAAEIyAjkDIAkIoQ9yHYHp65FVWc3+Ab0qSUHPipN2OkKICHfJYP8lHAREkDq8MvUbdvZNxHiZYe9fLwAYyQwaGbF/xbXqEW9tGdh9O+iPjuemaL/ttvYU//0JCKErKshFQQgAAEIQCCbACJENjIyQAACEGgvAemSI9uDqiJEaGlBatq+dCaEdEBfRzpXGMiZCRFrFZJlDjH7XfGjzCyR3BkUXZ8JMSsRYtxmxm+wsj+ppVDt7UWwDAIQgAAEINAsAUSIZvlSOgQgAIHWE5CKEGaArv+tOtshJlCkhIDcwbRbXhPl++oICQc+jr5GIp0JIV1KEhMV7JjWyWtejV8vx5ilCDEvP6kXAhCAAAQg0EUCiBBdjBo2QwACEKiRQI4IERqgGnNib66IiRf2wNwdEJc95xM6fHZKBBGJf6nNJn1LSmL7REg2poyxkfql7ZakdcUOCcsam2lWUYgQWbhIDAEIQAACEJgpAUSImeKmMghAAALtIxASIdpnKRZBQEYAEULGiVQQgAAEIACBeRBAhJgHdeqEAAQg0CICiBAtCgam1EIAEaIWjBQCAQhAAAIQaIQAIkQjWCkUAhCAQHcIIEJ0J1ZYKiOACCHjRCoIQAACEIDAPAggQsyDOnVCAAIQaBEBRIgWBQNTaiGACFELRgqBAAQgAAEINEKglyKE71VZNr1Zvjbr8cf3q40b3zWp/oorzlfbt79P3XPPA+qkk86ZCupjj/25OuaYDd5zsehrf0I+f/rTH1cf+tDlq+rXB1KcfHXefPPl6uSTf1sdccRaUf6YbaZ8u0y3zocf3quuv/7W4n+nnvpWdf75Z6jXv/44deSRbxvtzv+gF0vKr1h9usAnn/y5OvPMy9Tu3Z9q5KJrW6GaV841YfPNyVfG71zbQnXUVY7Eh1nVVWccECEkkSVNlwjMQoSQXuvSdG3nW5cfdZUzD15lbZfmi6Wro4xZMws9j0meHaT+zton6oMABOoh0EsRwqDxdWDz6NT27n1MHXvsaYVZdsf79NO/UO9//x+q2277hnrqqb8oBvbmc9tt31Svfe1vFqKETqcH3XZ+few73/lBIWSYMu10bnna7wsu+KC67LLPqnvv/Zx605uOL8ozIokRQPQxX336uBYEXve69xRigBmgl7HNZuAr02awdeuHJ/bqur7+9W+pM874+CqW7uWQ44Ob94tfvLOow+ZUz+XWvlLMA4LkgUBb714/87ie2kfxkEW5PMv6UnccECHKRoJ8bSUwCxFC4vus+gSJLVXS1OVHXeVU8aVs3i7Y3lYby9yzeL4o21LJB4FuEGilCKEHmnv3Pj4auG9U73znm0uTrNKBVcnrM9g3sLVFiJ/85C71ylcePcl6zjmfVDt3fmzy3XdjMQNtewAZugHp47qOV71qSyEi3HjjJRPRIyTW6Mrdwamv/Dpsc+sy4sju3VeN7H3LFNLPfObLxeyO1MA5xsLnm6nkwgt3FmLN2WefNhWDUEOsu62UbvAlM+bYn5O2pDnBbDl156Sdl51VbKyS1+dv7BWdvvTuqxpTr6asm3ET5bmvqGyiDl+ZsVd02ulDr+sc92Urpc2tw+86yijtQCBjW0QIbV7d12vdrKTl1eVHXeVI7a4z3SxtL1tX2Xx1cnLLCj1nxma0mpm0qWe9Ju2mbAhAoDkCrRMhPv/5r6mPfvRatW/fP6oNG9YrvXzhve89uRSBKh1xlbw+Y81sCD0b4dJLx8sw7KUGeonA6ae/oziulwNce+2XJunMQ8z4YXO8BCFkX2zgrfOaZSBmWUiorFg59kyIumyzfdN/G6HBnqFhuPrEFx/zMiKEjslzzx1Qe/b8sBA6HnroT0czUjZF21/dbaVUY6+QKcf+nLQVTPJmzak7J+287KxiY5W8Pn9jIoRvgGsPOts4AC0T03n4UZbjPGyNMW2bPdpWRIgyV0E8T139Tl3l1O9husRZ2l62rrL50t6XT4EIUZ4dOSHQVwKtEiH0DIgzz7xEPfHEzya8X/3qX1G7dn1CbdlyQnYM3E4v9N0drJrvpkJ74O8eswfxoUGvybN160emll6YJRdmzwhTjxYK9OfEE39r4rNdthESfOpwSoTQBZpf+s1yg9DNQac1dWgR5cYbby9mCLgD8yq2hZZjGFZVFHAfi9jyD8Nmx473F0tSdFxsscbXAENtxbQLm2H8IX7z5LRvZouvHLtuN4+9F0dd7beMr6Ztpa4NqS+Sa9Jnp6SNm7KlNtvxtP3z9TMxu+3Yhjj46gr1RaG24msTpgxECC3sLlSaUZB9gxplQIQoQ02Wp04RItU/pZ4DJH1Kqo7Uc0rsXpNbtrRvs/tMuz9y6/N9j/VHqftnzB9fvxhqMannJd95N5aGe6rvtu8LsfbgK9+uQ/J8ILkHpZ5nqjxThMr2lRmLDTMhZH0dqSDQVQKtEiGuuebm0aaNV6ulpaUpnldd9ZHRhoTvyWbsDkZSD/u+m4Q7MHG/p248ttFadNB7HNx9985CYNC/9p911rvVlVfepHbsuHpyXIsE5533e1PLM2K+hB4Y3OPmBqBnWtjLMnybPPrq0+X5lkfk2uYG0rdRZGrQKmkMIR9CG1NqLl/96l8WMdEfI9b4ZmOE2Prai28AHMovbYO+hwz7oc5u6+aBLvQA4Hu4TU2RlNoveSBM+RKa/RPK5/obe5AMpXX7ipgY5sYsllcaX1/MyrY5SR9VhwgRWlZgLyPwLeMwA3H73zHD8RKD3HLtPHY5h67NhQnK2LKSkN2uTTEhISVs1C1CpFjbDGy+LodD1+30Mo+c8lNl6DqrsEvdA+oSIS7+4Dumlv75BpC+a6xsv2Bf+7HBtnRAl+pfc/or974S65NS/XNOvbF7l/T+4LaXUF8siWVunfY9KFZ+7F6cuk/H/EnNoI09I9TRBk35dgyk99TUvTDVD3AeAhBoL4FWiRB33PFXatu2S4qlGOazYcPR6qabLh1twPjGbIqxm2Cs0w2dcw2QdOx2HjP4N3sN6H0i9BIM8+u8Oe7uB2F34PaSirIzIXR59rIMLYC4ZfkGbqENG+20ObM0tJ/6rRe+QX5IhHCFhdSNzH7QidWn02n/jjvuNybLL0xc7KUyvkaYamepm2hIpPCJKJKY+8oL1ZG6DmIPbiG/YgNtCb/Qg23Kh7IPta4fkngaG3NYpx4iXb9tf5qOQ1URYmzrIdEgNsANiQuu2OD7Li03JC64okBoEJyTLuT7uF2lZ1dI94SYbh+ry43ZbNsi9c21X5ovJ11Vdr7+xByrU4SQ3PtTg27fPdY3S83UFXu+yOmjYv1KFZtz+6TYfSF1z0idN314KE4pW3PuAVI/YnVKuUvjnBIvcmeUSu5V0ucT370ydi/PfSaJ9QGcgwAE2k2gVSKERvWFL9wxmhVwldq//2ejX+uPVldfvWM0UN9SimKVjk7a+fs6zJixZiCsZ0OsX3/EZMBrjutXaq5b90uT/SHsDnz8wDa9J4TewFG/QSOUzncDMMfML/12uZJypHtCpGwzg3x7nwxTv9kTwt2w037YSN1Y3RtprD5drlkC4ouf+7YRO42krUjaohuHnDyph7TUAL7qr2ohHikfUtePxC/DTfpwmBIOJPGMXVe+/BIb3bZdNWYpdnbM6tyYMjbwzvnlOzWonm5zhwbl0vrHvP35pANptwz7e1MChK/OmB2H2urY1xzfQozbwM7XT9vH6hQhJDPDpANLX9+Rc637+sxUP2vfC+vqJ338Tdmhf0P9ZqqvivWpsb441Eaq3ANCcZbEQDKDQhqf2P1CwisUv5x7VeoZLPc5yY6la19OXam+gfMQgEA7CLROhNBY7rrrPvX97/9IHX/8a0YzIN5QmlTopuDeICUPBbkPCSGj77tvjzrhhA8Up+2BrZlBoI8/8sitatOmjVNFuANqc1KXZ1636d6UYjcAfc7MzDA3HTe99HgV28xSFPd1mObtGGbpisQ2l7nPrlB9muNPf/rUqjdxmCU0sdkQkkFr6gFF0galN/TUA5aPUxdFiJyH/pyHXEk8ffGSxDD3AVMy+DHXfeqX1thDXO5MiOm2OP2rvG+Qa6eXzGYY+1RPuVJbpQKJxC7fYH/1dScTQHz3Ep/AkbLLx9Q91iUBJ3SPNcf7LELY93rffbrsvSKnn/S3y83FDyVNixCSvjbWPlL3yDL3ltQ9Xtr3l0nn3gNSz76x2EnZpvwt+5xRxvZUX8B5CECgnQRaKULUhaqOG00ZwSJmv3mzg/vrvznue6AIndO/7N9///cmexjY6WyBwwzofcsejChiD1BC5fg2dazLNj274oYbLpjaB8Ms/7CFCFOfOxvDZZ5iYden+Zx77h+r6677/alZJbpMu5zQmzJ8bST1MBd6SCzzAOKKLal2n3pgyRXcpDaHrgvpA1/swTbEoMz1myNC+FgaP+2HcXvQ4P4aFmo/scFFKsa5PjQlQuT86p4aRJcVCaavtbCwUbb8kN2pmRBl87nCwaFBQ1q0YSbEglpYXKMWRwKXWhj9u6j3BxnvEaL/Nktj9Pen/ulJdc1XvqtCe0Lk9KOp61HaB/oGiKnnJbd/tvuVHLtMH5vql9zyfelz653lnhBuXFNx9vXtvphI75O+dJJnjFBcpc8iOe0kxSjlf6wdI0KkrmjOQ6A/BHopQtg3S1+ozODAHSz4vrs3PzuNffOJ3ZhdG/Sv8Xqmw6mnvmXqlB50P/PMsxNRwS3f54v5hT7ls53X/UVU27N9+/uKJKly7E0dJWn1nhehdMYOMzvBZau/22/l0N/1vhmnnPI7q9jZ/uXWZ+e1BQ8j3oTO2zdSX/zdgXGo24g93IXOucd9Pof2+bBtjZUTy+/66/NV8tDqMpTY5ltHbV/Tob/L2Cz1wfbf9zBn6nbT5fjrY1XGJ187nIUI4e59kCM6jPum8MyBMYfVe1LE8qXKlOwrEdrPISVAuHWb77Yfof7ClzdUXmwj0EPtKbyUpYwwIxWeqrCLsTHn6poJcdG29VP3sNg+Du51Hru+XR98fY2k/zflxGZN2WlC94pUXa6oGrufxWbWSe85oftnmftl6t4be85LPU+Mr73xDJBUPe5591nUPp+6j0mfAXLvYb42HGpjkrJTzyZSvj42LNGQ9ISkgUB7CfRShGgvbiyDAAQg0D4CTYkQZnA8frDNexuCRKTwlWvXac7bxO1fu+t+O4apRyJChOwMDc5dH2zb7XoPDRgOvdlCKgx0iV3qKqpThEjVNcvzoQFvaiA8SxuHVhfshxZx/IUABOoggAhRB0XKgAAEINBhAiERosMuzcx0yf4MMzOmYxU1yQ4RomONoaPmIkB0NHCYDQEIzJ0AIsTcQ4ABEIAABOZLABFCzj81Q0OXJJ0JIa+1Hylnya6vIsS4fW1e1SCYmj7ba0S63HK2VlEbBCAAge4QQIToTqywFAIQgEAjBBAh8rDGlnToknxLJfJq6G/qWbHrswjR39aBZxCAAAQgMBQCiBBDiTR+QgACEAgQQISgafSNACJE3yKKPxCAAAQg0CcCiBB9iia+QAACEChBABGiBDSytJoAIkSrw4NxEIAABCAwcAKIEANvALgPAQhAABGCNtA3AogQfYso/kAAAhCAQJ8IIEL0KZr4AgEIQKAEgdgrOn3FxV5tWaL6VVnY2LEOisMuAxFi2PHHewhAAAIQaDcBRIh2xwfrIAABCDROICZC+DZZtEUCBIPGw0MFJQggQpSARhYIQAACEIDAjAj0UoTwvb7K5jnLV1k9/vh+tXHjuybVX3HF+Wr79vepe+55QJ100jlTYX7ssT9XxxyzwXsu1h60PyGfP/3pj6sPfejyVfXrAylOvjpvvvlydfLJv62OOGKtKH/MNlO+XaZb58MP71XXX39r8b9TT32rOv/8M9TrX3+cOvLIt412oH/QiyXlV6w+XeA553xS7dz5sRldgvOpJvfd5jbTpq+fXNtCBOsqRxKhWdXVVBwQISRRJk2XCDQlQkivdWm6tjFtg93uPbyJe47Uz1i6WZZh2kno+aYJRjltU8oiVWZd5aTqaep81+xvm71ts2fe7aTp/kfiX8iGOmLVSxHC7qzdjrkOaJKg2Wn27n1MHXvsacUh256nn/6Fev/7/1Dddts31FNP/UUxsDef2277pnrta3+zECV0Oj3otvPrY9/5zg8KIcOUaadzy9N+X3DBB9Vll31W3Xvv59Sb3nR8UZ4RSYwAoo/56tPHtSDwute9pxADdu/+VJG/jG02A1+ZNoOtWz88sVfX9fWvf0udccbHV7F0Y5Ljg5t3Hm0kt01VSZ/7fnOXR9/55LLN5Zlbfqg/qzMOdYgQ5tWLsaUa7qyJ2Osa3XIMB3dmRqiMspzJ1w8CTYkQEjqz6hMktuSkaYPdfbvfNMW0TZzq8rGucnLafJ1pu2Z/2+xtmz11to15lVWVaUyAsMekZf1rpQihB5p79z4+GrhvVO9855vL+lb8Ul9WHa6S12fwF794ZzF4tgUAW4T4yU/uUq985dGTrO6v8b6GZAbato+hBqeP6zpe9aothYhw442XTEQPn6+xctyGV4dtbplGHNm9+6qRvW+ZQvqZz3y5mN2Rim2OD7oCzVzPuDCfs88+LTgjou72UbqRl8yYY39O2pLmBLPl1J2Tdl52VrGxSt6Uv1VFiPH1u1JUE1uqUeacT7jw1eXWnfKZ8/0mME8RYtwWyz9/zDMy87a7rvrrKseORdkyy+aLtYPQc1vquaiptlWXj3WV05SfqXLbbr9rX9vsbZs9qXiHzjfhR9ky68rXRNtpnQjx+c9/TX30o9eqffv+UW3YsF7p5Qvvfe/JpdpBWfBNPECY2RB6NsKll46XYdhLDfQSgdNPf0dx/Mknf66uvfZLk3TGnvGD/ngJQsi32MBb5zXLQMyykFBZsXLsmRB12Wb7pv82QoM9Q8M0Ap/44msguSKELvc//sf/PCnq3/27t0/NTqnjYaRUQ24gU861kZO2blNz6s5JOy87q9hYJW/K3zo3pgyJBjExwbVPuucE+1GkIjvc84gQ5WLfZD8jsaiu+usqp477/qxsaaIeScxiz6TS/CbdPH3ItTX03DkvIUhifxMDSUm90jRdj3+T7bgsm7ryNdF2WiVC6BkQZ555iXriiZ9N2uurX/0rateuT6gtW06QtuFJuhQwc94drJrvpiB74O8eszvf0KDX5Nm69SNTSy/MkguzZ4SpRwsF+nPiib815Yv+YgsJvo4uJULoMi68cOfUsgxfA3XL0SLKjTfeXuR76KE/HS0V2VSLbaHlGIZVlc7cxyK2/EPXqZfAaJFIM3r44b+ZLDtxH0Ts75KZKKGbVag9+Y6btpbTBu227Npp79ch3V9D4mvounIZSG2TXIe+a1bSrt0bRuoa9rUDw9HHxlyzbuxCx+cVh0989k510bYtq5qpZJCfEhfMeV9ZkuUYKRtYjpF9axxEhrpEiIs/+I6pWXd2vxLr6yT9oLQP9D2DhO4RqX7WrdP3PXVviPWTMZ9SNqf6cckzm28fqtCzkvujjs8vt07bB98zZuz+HHoOSN07pPnKPC/ltkHpPdC+t7rMUt+rtD/XPl9Zsefk1PNGiJf0WcKXP3VNxp79Qp15qC27z66pfqpK+/DZ7drl+y6Nv/0cJWFk15XqSyTXZKqMWH9X9j5SR/+TasOGZYiB4V627Uxdo6NpreM5tM7n4osvVrfccovas2dXqI3Xfvyaa24ebdp4tVpaWpoq+6qrPjLakPA92fW5NzS7wYY6gtBMA9/Nxr3ZpW4AWnTQexzcfffOQmDQv/afdda71ZVX3qR27Lh6clwPgM877/emlmfEfAndFHydsT6mZ1rYyzJ8mzz66tN5fcsjcm1zA+nbKDL2kCNtCCEfUhtTSsp324N70frOh+Lh64xMWsm51E0iVJZ7PcQGwO65kF2Szi3UwYUeFnziSYpP6Absu75TfYGvPbj+x1hKYujzx603p83lxiF3OcZ0W16YLMUYx9b/XSImSJZ0xK7PVB2Sa5s0/SBQlwhx0bb1k5mH7kOsIRXrV+p6pgg9g0iilcrbRH+W0+/F7o2mb5Xc52J1hp6TYv2/ex+pi5Pd34fuHZJnCNun1PNn6j5m35cl98QYi9S9K9YeY8xznrNCPkh5V2m/ddeRun5jvFN5U2089uOV7WeqfUl5lo2/xE9XzJX0zaFyU9dI7PqV3kdSsSnz3JnTR8ae+821WKatT/XFbRIh7rjjr9S2bZcUSzHMZ8OGo9VNN1062oDxjZJ77VSanEaZ6tzsBhd78IgZaQb/Zq8BvU+EXoJhfp03x31vZ7Abo1lSEVL3fR2Dy8JelqEFEF9jc8vx7WvhNsQc28weDL4lF+7F59603RiEOkDbh1h9uY0r1bbc9pS6KYf8C3XyqY46t/5UhxkTAlLXTurmlHMDneq8Rmuuy3TCNmvJTUgSuxA/SZzc2EvFIF+d0huM61OTIsS4fUwLE75joSUY7AmR2zuRXhOoS4TQMyFC/UxqMJUSb91IhfojX3+eGqS6fWUZMVfSt0v6nNjzU6p/TZUf63tjA/OcQVHufSK334/FPXQ1p7jk9gIpm1P1VXmGKBML3308py3FnpFyWOTWGbrfp/qSUF+Rqj91DZetV9L/SK/NnLaVetayeUj707oYpPwI9cmp+uvsfyRxC10bqXGP67+kzbZqOYY2+AtfuGM0K+AqtX//z0a/1h+trr56x2igvnqasKSDTcGWBj7WWaXOuXaagbCeDbF+/RGTZQ3muH6l5rp1vzTZHyLVYekNHPUbNELpYh21WZZhP2BJypHuCZGyzYgv9j4Zpn6zJ4S7Yafh7bPZ1xnb6WL1SdpTqAORXrAp+yRtyb45pjq8Kg8FVXxNXXcpPyV+mbjW9fCS6lxjPHz+5MbJ54+vvdQtBhnbm1yOMa5jtQhhjhs/U2/V8KWLlZF7TZO+XwTqEiH0TIjQ9Z/zDOH2Ezn9c6iPyfn129QX+te+94f6GZ/NPgbu/VlyTyhbv2GTW2eZe0fqPpHT78f8dX3xXZkpW6RXs9RmyX1ZIvo03f5ynl1ibTfEN9WWU3EJ8bav8VQZsdimrtFU2ak4h9rGtTsbAAAPYElEQVRtyCbb37LXeNU+pgqTnH5ayi51LwiVI4md71lSwi/1vCm5B+X4P2kLbZoJYYy666771Pe//yN1/PGvGc2AeIO0L12VLtR43E7Qd2Gkgh3r6GIG33ffHnXCCR8oktiv0TQzCPTxRx65VW3atHGqGN+FrBPo8szrNkM3Y1/j0cfMzAzfDS9UX6hD8ZUhsc0sRbHfGqLLMm/HMEtXXN6++nwXkZsuVF9uI5O0j9TNStLuYu0sdcGX7TxTnVFuh+5jK7UtxTnGIIdPqp7U9V7Wjir11hmH0EyI3OsilJ5lEnWRpBwpgb6JEPb9XXL/C/Xj7vNPqg/K6UdD/aT0Xuh7VknVX7bOMn12jFXOudT9JPTMJn0ekF4jOTan4pCKcajdNdX+Um3JPS+1Q+qn5PkuVGfKllh8c58LctqApN2GnwEOvS0ot84Q81Sb9MUgNy7SZ9VUe4o9V0t5SNNJbcnxrer1FGwXbRQhpB1oKl2VizHnRp3qlGw7zZsd3F//zXHfw0XonP5l//77v1fsK6E/djpb4DADet+yByOK2Ap2qBzfpo512aZnV9xwwwVT+2CY5R+2EGHqc2djuG0hxcJXX6o9+TrgUCeYahPSfLF0dltJtfVUp1SlMypzw5R2prHrUJ/zMXDz5N50ch8AjR3GFjdmUhtdf2I3rTI++dq3sRURIufqJ20XCNQpQlTtr+t4gEvdU1Ix8fWXvueNVH8ee/AvwynVz6UGGqk6ywxgpGVWuT+n+vBUvCX3fEmbKLNO3vc8YeqKLSd074V1t7+cthR7Jgrdi1P36NR1Hns2sPPmXIOx+3rMnqrPSan2meLrtjvf81MuT+kMrtCzo6nPbsvSZ9WQv23rf1L9qa9fco9VbTt2m23dcoxUpyk5bw8KfOntDfDshu82PLeDdAcbvgYrsU//Gq9nOpx66lumkutB9zPPPDsRFdzyfWWbV3umfLbzujcJbc/27e8rkqTKsTd1lKTVe16E0hk7zOwEm7/5234rhz6m98045ZTfWcVuqlG/NDh1eUnqk8TP5iTZS8NXpq8t2Re6j4Wbx8c1ZI/dlmPlxPKHrge34/fZLmUQsi12w3KvYd/17bKN2RyLja+dmfpybfT1H6mHn1i7KBMHU19oOYb0egilM2+uCOx/XLV48kMgSECLEEcc+atqcfFlpSjp/Nd85bvKfjtG7F5W5vkgJ0+sv5cMjkx/k9obwu5jQn2hpJ+S3IvcwKSeKST3xVhf77vH2ja4947QuZxnSLeM0LNK7L4VypO6H6TahfSZQtIOcgelofZYpf3lsE09B/nYpXyUlul7ZrHbpk/IkT6XpNq/7VfKXt8zSuiYr5OVPOe6z0+p8iVlGr6p9uB7ZpLak2IXu/ak95Em+p+cduS29zrazqo+v88zIUo9eZAJAhCAwMAIND0TYmA4cbcFBLSIcNTRv6b2/dOSevJppV44sKReeGFZHVxWamn0v+WV5dG/471KlpcXi+8Hl1fU8b/xMvUvX324evTHj6td//mvR6+und4TYh6uhQY/9vHUAGkedlPn/AnQLuqLASzrYznvkohlOgKzYNTLmRBptKSAAAQgAAFDABGCttA3AkaEePjRJXXUKxbVgYMjIeLFkfCwMhIelrTwsFAIEkaM0G8GL86/eEBtecNa9dBf/0h95a9+2AkRYhYPi31rH0Pwh3ZRX5RhWR/LNpREPGVRaJoTIoQsDqSCAAQg0FsCiBC9De1gHTMixAOPvKCO/OWXqeXR9IcDLy4oLTZo8UHPgDg4+lvpmRGjf/TfOs3yygvq7a9/hbrnwb9R3/iff9cKEUIH0TeFN+ftGINtCDgOgQoEUktaKhRN1jkRyFmSMCcTW1Vtk0IEIkSrQo0xEIAABGZPICRCmD0dXItir9Ns0vqye0yUeTtHmTwp31Nl+nhL99NIlZ2yrW/njQjxre89r45c97JiBsTBF18SHkbO6tkQz2pRYjQjwnxG30ZKxAF10uvXqt3f/L7673/z960RIfoWH/yBAAQgAIFhE0CEGHb88R4CEICAiokQvkGwPeCtY/ArKaNsnSafpI6mm0LMhtC5NtjdNJcmyjcixH99+IA6et1howkPIxFitCRDz3Ywn2eeXyxmROj/Fkb/6c/iynOFCPGl//I99YPH/wERoongUCYEIAABCAyeACLE4JsAACAAgaETQISYTQtAhJgNZ12LESHu+R/jmRAjnUFd9Mk/Uhf8wR8URvx/zy4U+0Hoz3XX/bE699zfL/5es/J8IUJ84c7vqr/5hycQIWYXMmqCAAQgAIEBEUCEGFCwcRUCEICAj0CdIoS9pMC3bMNdUhFK79rZxEwIe5aEri+0zCSULrQ8JMXAFwPpjAdp2al0ubZrm6WxasNVZkSIOx98Th217nB12R/90cSsHR8ZCw7/60Wldl77x5PjWohYGC3HePvmV6j/9/bvqr/bjwjRhlhiAwQgAAEI9I8AIkT/YopHEIAABLII1CVCuANpVziwB/plRIXcPSFi9tiDaiM+hGwKCSepfKYOX7qQEGGOp5bBxMquKw6xGElFk6yGWGNiI0Lc8cCz6qi1hxclX/4nhwQHLURc8alD3885byRMjGZLrFl+Xm3ZvBYRosZYUBQEIAABCEDAJYAIQZuAAAQgMHACTW1MKR3ESga0uQKEO0jP/S613Veu3ZzKiC0+gaRKPVJfcpaLSGI2z8vKiBBf+/Z4JoT5/IcrDs2IMMcKAWL0KYSfgwfUKaNXdO66fY96dP8+lmPMM4jUDQEIQAACvSWACFFjaCWvMZGkqdGkUkWVtbHrr72x/U4xSJ0vBT6QaZZ11Wl3bllSP2Pp6ihjPNjbPBqQPJjrQmfT586ECA2y7cGzSROaBZAzOI/NUAi9PcJeOuAGJtcmyYwKdymHXad0JoSvAUk5+WadSGzIKT/EsY0N34gQu+8biRCjmRBr1hyy8j/8ySEh4qz/eyxA6M/KwRW1uPSietcbfwkRoo1BxSYIQAACEOgNAUSIGYayC+8bLmujO2jr8iAuxSB1vs4mNcu66rS7zWVJmXa5Defyr0uESC0DSO25ELI7VG7OL/em7DKzAnJEiBwGMTFHYm8ofw6XHBFC+rrQ3PbXRHojQvyn/zaeCXHYSITQb8BYWRzNdhh9/mQ0I+K87X8wenXnaPLDaH/Kg6M/tAixZrQnxNY3MhOiiZhQJgQgAAEIQGDyfDN6qBjfkZ3PxRdfrG655Ra1Z8+uwdCaxaCjrjrqKscX3DJll8nT5oaV8id1vk7fZllXnXa7ZTXhR9kypfmk6ZrkNouymxAhfPso1ClCaC6xWRCxAbMZeEsFg7IiRIpBSESQigvSGSJlhBdtgzTfLNpobh1GhLj1m8+qX37FywsRYs1IgFhaGb+KU4sRL2hRYnmlECGWlsav7zzs4Atq65sRIXJ5kx4CEIAABCCQQ4CZEBatWQw46qqjrnIQIfyXS4pv6nzORZhKO8u6UrZUOd+EH2XLlOaTpqvCpQ156xIhzMDVCATSQaxkvwd7eYW9vMEnRqT2K2hShMhh4Mbet4TEFVN8HFzBwLbB5SMRVIxd0rrb0IZdG4wI8Wd/+Qu17hWHq8U1i2qN3nlSCxCj/5YXFtVIc1AHR9+Xl5eLvxdGr+zUyzH+zzevY2PKNgYVmyAAAQhAoDcEei1CmGnX44ew6fXd7jn7u50+VIYZnNhTu90Biy+vnSZmn93CmrB19cPv5vHD2YiTxI+QfS5rm4+bx9Tli8/4IXq8Lj9Uhikvdj4Wv0MP2uO24cYmVncuI0k8TRt1/ZFwyPHTZ4sdd1/9obj6jvu4ha4vX5tIxd7lYcdRGhdpOrdd9KbndxwJiRB99Re/+k/AiBA//PsD6oc/PqAW1ujFGONZEEW/NfrvxZXxRhH6bz0jQv/vuI2HqU2//s/Ul//yB+rhv/0xG1P2v6ngIQQgAAEIzIFAb0UI3yDDHuSl/vYNPnyDn9TA0S3HN9CNxT2UPuafbxBnDxZTbEJp3XyhAaQ5HrPdHjj6/E8JOKk6pNxDA/yQEJBbr+tbmXiWtUXaRgyrnDZii3qp68J3rfm4mPpjsY+xqIOTr43H2v0c+uxGqkSEaAQrhc6RgBYhvrdvUf3Ov96QbcWXv/WEettxSl3zle8iQmTTIwMEIAABCEAgTaC3IoQ7QI4NsHwDS3tgZpcVG1BJBAZ7wCbZfT80AEoJAmUHlLHBe6w5pQa8ZcpNDQjLnHftcNtJmfi6v/Lb7GMiRKhuCStpW3PrL+Ofzx5puRI7fddfSigL+RG7XkLXREpkSJ1Pd7PtT4EI0f4YYWEeAS1CrBz2y+ru//Fz9eTTz6tfPDua+TBaavHCwdF8iNGyi+WXZkXYy1tedtiiOnrty9XpJ/6aWnzx54gQechJDQEIQAACEBAT6LUIYf8y6hvUuINFyUA6JFj4BrfuL7MmjSlDIkLYeXy/PrsDWeNTbPCXGhhKWKUG12UFgtjAPHdwHmInYZpjf+4gNdQuQvFN2SLxJxWvFNtUmwldF9J8ZetPXbOhPiCnjefGV9z7tiihFiH4QAACqwlctG09WCAAAQhAAAIQqJlAb0WI1ODEN2iS5vEJDqFjscFV7uBGKiyUHdCFBpKp4z7fUwNnie9lyoj9Eu4TfUJMc+qW+OK7bqXxTNlily0d9KfKjF0LMX/L5ivbZnPqk7BJcam5/6U4CEAAAhCAAAQgAAEIDI7AIEQI95fn1MDTnM8Z4EjFBslASDKodG10y9VlSKes+/Ka/FJ7U4O3HIHHFj1iftQxcE21hZAAIxUQ3B5FUp9pr74YpAQfqV2+eIRY59gjuWZCIkYZ21PXQZU9WyTi2+DuGDgMAQhAAAIQgAAEIACBigR6LUIYNu5u/e6gKjToNQM+uxzpMV8d0mOuCOHWb9vgDrLsgavbNmwO9oDTLS8mSvjam+1XrFyXs5vWLdseYMbSuiJTqh5pHFLtxLYplNbnky+esRiE2lzKz9x8MWEidC7GwCdehOLotiHftRtrz762HarfLid2TRh+qWVQvmuCYxCAAAQgAAEIQAACEICAn0BvRQgC3n0CoV/Mu+9ZOz2A9+q4wKSdbRWrIAABCEAAAhCAAAS6SwARorux673lDABnG2J4T/OGx2zbH7VBAAIQgAAEIAABCAyDACLEMOLcOS+lyxs651hLDYY3AkRLmyZmQQACEIAABCAAAQj0jAAiRM8CijsQgAAEIAABCEAAAhCAAAQgAIG2Evj/AeSukfGeSCi+AAAAAElFTkSuQmCC"/>
          <p:cNvSpPr>
            <a:spLocks noChangeAspect="1" noChangeArrowheads="1"/>
          </p:cNvSpPr>
          <p:nvPr/>
        </p:nvSpPr>
        <p:spPr bwMode="auto">
          <a:xfrm>
            <a:off x="155575" y="-2193925"/>
            <a:ext cx="304800" cy="304800"/>
          </a:xfrm>
          <a:prstGeom prst="rect">
            <a:avLst/>
          </a:prstGeom>
          <a:noFill/>
          <a:ln w="9525">
            <a:noFill/>
            <a:miter lim="800000"/>
            <a:headEnd/>
            <a:tailEnd/>
          </a:ln>
        </p:spPr>
        <p:txBody>
          <a:bodyPr/>
          <a:lstStyle/>
          <a:p>
            <a:endParaRPr lang="zh-CN" altLang="en-US"/>
          </a:p>
        </p:txBody>
      </p:sp>
      <p:sp>
        <p:nvSpPr>
          <p:cNvPr id="12" name="Rectangle 6"/>
          <p:cNvSpPr>
            <a:spLocks noChangeArrowheads="1"/>
          </p:cNvSpPr>
          <p:nvPr/>
        </p:nvSpPr>
        <p:spPr bwMode="gray">
          <a:xfrm>
            <a:off x="1835696" y="3963913"/>
            <a:ext cx="1441450" cy="257175"/>
          </a:xfrm>
          <a:prstGeom prst="rect">
            <a:avLst/>
          </a:prstGeom>
          <a:noFill/>
          <a:ln w="28575" algn="ctr">
            <a:solidFill>
              <a:srgbClr val="FF0000"/>
            </a:solidFill>
            <a:miter lim="800000"/>
            <a:headEnd/>
            <a:tailEnd/>
          </a:ln>
        </p:spPr>
        <p:txBody>
          <a:bodyPr wrap="none" anchor="ctr"/>
          <a:lstStyle/>
          <a:p>
            <a:endParaRPr lang="zh-CN" altLang="zh-CN"/>
          </a:p>
        </p:txBody>
      </p:sp>
      <p:sp>
        <p:nvSpPr>
          <p:cNvPr id="78857" name="AutoShape 8" descr="data:image/png;base64,iVBORw0KGgoAAAANSUhEUgAABE0AAAFRCAYAAACBs1NmAAAgAElEQVR4Xuy9CZgVxdX/f4ZhXwQXdldMUEKMC26YuJJoTARN1AQT+SVvoii++o8KwSiiIG74guirCQJqTEzEuORNQOOSuJtgFBNxiYKJihsIIvsywMz8+/RQl5qe7tvVd/reucunn4eHuberT536VPXtW9976lTV2LFj6ydPniwcEIAABCAAAQhAAAIQgAAEIAABCEAAAtsJVCGaMBwgAAEIQAACEIAABCAAAQhAAAIQgEBTAogmjAoIQAACEIAABCAAAQhAAAIQgAAEIBBCANGEYQEBCEAAAhCAAAQgAAEIQAACEIAABBBNGAMQgAAEIAABCEAAAhCAAAQgAAEIQMCNAJEmbpwoBQEIQAACEIAABCAAAQhAAAIQgECFEUA0qbAOp7kQgAAEIAABCEAAAhCAAAQgAAEIuBFANHHjRCkIQAACEIAABCAAAQhAAAIQgAAEKowAokmFdTjNhUCuBNZuXitT/zZVPl77sRyz5zHyvf2+579euGKhzBw60zc7d9Fcmbtwrow5Yoz037l/rlVxHQQgAAEIQAACEIAABCAAgaIggGhSFN2AExAofgL3vHaPLFqxSCYcM8EXTvp06SMj547MvOcLKQ9+zz839fipMqjPoOJvFB5CAAIQgAAEIAABCEAAAhDIQgDRxGF4mF/PtWiuv6Dr5PIfS/7h1zZ/5HyHWhuK6AR0ydol/t/9d+kvXdp2cb7WFDTRAPraRAQkNlKhF4T1mwoHU/42xScydJ+hMrT/0Iqgo/fBzPkzZeTBIzNtVj4qnugxctBIOWfuOdK7S285Z9A5iCYVMSpoJAQgAAEIQAACEIAABMqbQE6iycsfvyznPHROVjJJhIFiQ6zLEGxxYubLM0X/6THjpBk5TQaTiibKeOq8qf6v+PbRu3Nvmfu9uYmQJa07kfEWLGyPQ52w67+0jzB2hag32I7gmEy7na72nn7vaX9Jjgp4Gk2ifHSZzoSnJ/j8VeDT5TqIJq5EKQcBCEAAAhCAAAQgAAEIFDMBRJNtvaPihC4/8CeFgaUFhY40ySZKaZ6Ie069J9GYKtdIk0KIFy0daaJj8qFFD0nntp2LJkpIBZxj7zrWj5hSPiqQ3PO6t3Tn00Uy9YSpfhQOokmiW5TCEIAABCAAAQhAAAIQgECREmi2aHJS/5NClyeUWj6DNKJJsvVxkmiP0Y+Plmfee8Y3d/Hgi/1f8vXQpToq7mjuCA6RlhJNCsn+4JkH+9Ud1PugFhdNlPeMl2fIus3r/DHoR/dsE038ZLBeNNbTP3w6816pfQYUsl+pCwIQgAAEIAABCEAAAhAoDQLNFk1clkXoL9M64TJLTTRaQv+ZXAiKyqWMEQ5eXvKyvwxAcycM6j2okR0to/WsrfGW2LTr4tejYoNGkOhkT6/RCZ9ZfmNyhmg0if6ib4SKfXbexy+rPmbLK2KEDLttOlkM5h5JIpqYiXKSqBLlp200+U/sdhoe2rbgRNbmrtEMB/c5uMmuJ1pGowj0MHlVtC7TZuUZtVOKzd6/3uuPoOijY0P71PfP60/XyXaUaKLv62H6T/1Uf6PqN7eqXc74EdZvNg9Th327x7XZXG/aHDaOTRvMMjjlNnrw6AZGgQSrWp+5J6L6MOy+MNxV+DT3ojKY//F8/15RW3ofuPZHaXzk4SUEIAABCEAAAhCAAAQgAAF3AnkXTXSyqvkOdBJmH/Yv5y5l9FoVNiY+PbFJ64LCjZnoah066Zv9+uxG1+gEdMrxU/yJoh1hEjRs7EZFoWi7jNBiX6uTzdFHjG4UgZOLaKL5S+457Z7Y5K/KRZfgBBmb/CtRdesEWc8Frzt6z6P9HVKM8GOLExr5Mvu12bJkXUNyWnPYETHmPfUpyF7PmXw3Kh5o4tBg3hbtH60/bsvaKNHEiE5nfPEMP7+GScBr/NL26RIs+wjrS1O/8c/4nS3CJa7NUWNYfVF/ddzoYdoQdivb/DQxaxhjHfvK0BYm7ftChasb593om9dxomKYMjARTna9uebxcf8YoiQEIAABCEAAAhCAAAQgAIHiJNBs0SRseY759V0nxUPvGZr51Vp3GdHoj8x2pV54v0sZRafCypjHx/gUdUKoERE6ITaTPBVBTASDLRLY5e3oCPVbJ5UmX4lGaBghQCfLKnyYnVGiRBOdIOv1Wq9OTjW6RV+bX+k1YasRHpKIJvbyHBVOdLcSOzrGHko2F9/nbYyVjREGwurWPtDtYf3oG68Obav6bybg9gQ+mGPF1KN+2BP2OWfMyUzSbfHA2NfyWocRBrR+FSRsvzWHh/rkEmUTJ5oYTiaSwtjW96885sqMqGX3r/FV+QQFsTjRxKXNpr9UuFFBT4+5C+dmxp4tdOk5I/goIyPimB2Q7HFi7gnbby0/Y+iMJmNQ22jGuv6t94FGqphkx8aW1q9RJ0HxpTg/yvAKAhCAAAQgAAEIQAACEIBA+gSaLZqEuWQiNFxyTriU0TrMBDuY28FMHO1Jti0S2JN/W6AJ7kKTLadJ1Dn1PbgNsN2eKCEnbmehsAgQnTRrbpPgDjEqSpkJsCaIDYvOCBNNzARf7drijgoLJgLhqR8+5U+47TZpea3HRDDYbIwQoRP3YbOH+UMjKlrGFnvsSAZtu/a1Hja/sHHmIprYNuzyRjRTu8fcdUxG6LLbZrPwBYRtW0WH1evSZrVhRKLg0jQjLtrjVctH5TSxfQhGzth+21FY9jiwo620niSiXvofQ1iEAAQgAAEIQAACEIAABCBQnATyKprYE0mdbOsEzkRlGBwuZcxuHWETaXvybSa19gTQjn7INjnMRTQxbbBzXOh7Jg9F1IQ1TjRRG2pThY1gtIMdPWCzC1tyYvwLmxAbESo4SbdZGzEjSmxQ+2ECgr0EJWzZjl5nRJuwiBLjW1y+nDjRJGx75qAIYTO0hRTDzggq+jqbaOLS5uBHgMlb4vPYtr10UBSMEk3sqJbgGFd7RkyLEhODgpS9PEnHkkYskXC4OD+08QoCEIAABCAAAQhAAAIQKByBZosmcRPbsFwRwXwLcWWybcFro4rL4aFlo35Rz0U00Ymy5pQI5vfIiBW6u4j3L1u9cV2tIobmELGXlhghwjVKJ6zN2XJmBP3PVk/YOZediIJLqMI4xO0YEyeahF0fFCHiGIaxy7XN2kaNNNHxHszjYtrvKprERYaEnc92TVR0k45fs3tT3FjlPAQgAAEIQAACEIAABCAAgXIjkHfRRIHpJFMFBrODjb4XjALIVsaepJp8I2EdMeaIMf7ylGyTw7REk2COFc0J0qdzH9+tNCJNgu2zl62YiXXchD8jfnjJXk1uDBMtYcQD7QfNQRN2mJwu+RRN7FwdQR8054fJfxLmX6mJJsE8Mmfsd0Ymr0nSSJO0RRPlqwKd5lfR6CZb1LHzv5TbByDtgQAEIAABCEAAAhCAAAQgkI1AQUQT2wE7eWXUrhzBMpo35Ni7jvXNuEzgCiGaGB+D4o+93KM5y3OCnWYvmzGiif1etsSp2ZbnhC1JCdadVDSxBaXg8h9j2ywvCVtC43rLpiGahHE19dvn9L1sy3Nc2mznGgkuqTHLaVwjTezlOcGlNlFtihNabO5hIp1rv1AOAhCAAAQgAAEIQAACEIBAuRBotmgStnuOwhnUZ5DPSCe25m99bQsiJnGpSxkz4dPIBN09xE54qtfrRDFs95xg/pCoiaM9oQ0KM2HLTYwdO9Gp+mBv25qraKITcNMeTcSqQoxGIpidguw8IXZ7gn6rDb0+rM1hCVzNoNb61AezLCOpaBLcEcnuL+NTtjwpZklSMOmtq5gTlQdErw87Z3Ko6HlbyAsuG8smmri02WZuJ+213w+KJianSjZxLrhLju23PSbiludoxJHZ7ckWTbLlyymXD0LaAQEIQAACEIAABCAAAQhAIIxAs0WTKKz2MhCzBCS4ra9OHM1ENq5MMOeCTi710Pd1i1pXgSJq4hhMSKsTUd0eWbftDRNN7MSfxnezpEEnnprnxNWnIMNs+T6Cu90Eudi+6FaxKiSFtVkn+efMPSezDMMsezJ9ZE/ek4om2h6bj7429nWZkNmVx57cG7+1Lw3HuIS5aUSaqG92lIi+1rbbY9X0T9yWw3Ft1u2Wza5CZlmSqUf5aLuDoonNyAiFoweP9oVIe1wG7Zl2mO2J9XU20cTYMveVWc6l18XtYsRHKwQgAAEIQAACEIAABCAAgXIlkFfRxP713Qao0Smaq0LFBZcy5lqdVE7525RMfg7zvk64VSAwES25LM8Jm+ibCWxUYlP7fb1e/Zh6wtSMj/bSlCRLI+ylFzY3/cVfJ8z2drV6PoqLEW2i6o7aocfsdJRrpInxWcUIbUswUa4dzaEM7SS35trmLBtKGmli+l59VdHGHNp/C1csbJIPJpuIFNdmPa9CiKlHWeu9oOKJsgguswqKW+qbzS+svqjtqV1EE3u86XhW39hFp1w//mkXBCAAAQhAAAIQgAAEIBBHICfRJM5o8LxGceikUA97qY5dzqWMKW9v8av5TsySgqR+hZW3bUf5GrxOJ9EalWIvGUrDFxVDNDohG7cohkm5mO1vdYlGUJRpbltc2mHK5INjEv8NB9e+j7Id12Zz3rUeUz6qf8z901x++RwHSfqBshCAAAQgAAEIQAACEIAABIqBQEFEk2JoKD5AAAIQgAAEIAABCEAAAhCAAAQgAIEkBBBNktCiLAQgAAEIQAACEIAABCAAAQhAAAIVQwDRpGK6moZCAAIQgAAEIAABCEAAAhCAAAQgkIQAokkSWpSFAAQgAAEIQAACEIAABCAAAQhAoGIIIJpUTFfTUAhAAAIQgAAEIAABCEAAAhCAAASSEEA0SUKLshCAAAQgAAEIQAACEIAABCAAAQhUDAFEk4rpahoKAQhAAAIQgAAEIAABCEAAAhCAQBICiCZJaFEWAhCAAAQgAAEIQAACEIAABCAAgYohgGhSMV1NQyEAAQhAAAIQgAAEIAABCEAAAhBIQgDRJAktykIAAhCAAAQgAAEIQAACEIAABCBQMQScRJOZM2dWDJBcG3r66adKhw6dpE2barnjjl/maqZorvvOd4dJ+3bdyqY9RQPWc+Rb3x4mXTrDNpc++e53T5F27XbwL23fvn0uJrgGAhCAAAQgAAEIQAACEICAMwFn0eSbJx3lbLTSCj780LNy5FFfkV49e/rCya9//WspZV7anqOPPlp69urqCyel3p5iGo8NbI+SnXbu5gsnsHXvHWX3la8cIX379vCFE0QTd3aUhAAEIAABCEAAAhCAAARyI4Bokhu3RlfpZG7QoEHSu3dv2WmnnUp+Ilxu7Umhi1MzAdvcUQbZIZrkzpIrIQABCEAAAhCAAAQgAAE3AogmbpyyltLJ3MCBA71fwHtKr167loVoou3Zbfe+0qN7r5JvTwpdnJoJM1Z23bW39OzZJ5btTsvfkUeuHSmrlnwkbTt2lGPG3S1Ve38hNX9KyVCQHaJJKfUevkIAAhCAAAQgAAEIQKA0CeRFNFm5cpW0bdtWOnXqWJpUEnqNaNIYWOc//F42HXyobN1114Qky6P4+vUbZNkny2Wvfns0aVBS0aRv1XpZcOd1smnDOqnbukX2O2G4rN73yPIAlbAViCYJgVEcAhCAAAQgAAEIQAACEGg2gdRFk+XLV8gnC/8qy9e3kX32O1D69OnVbCeL3UBzRJPq6jZ+82prtxRNM017co00UdFE1q2X9aefLlde/T/O7ZowaXyjsq8uWCTjx1/lv9fRi7I46+wzZciQo8R+X89NmnSFX8aUNUb+OOc3Mnv272Xhv94QY/vkYWf65b+0f3+ZMH6S/HPBQr/4gfvvIz/92Whf6NP3F779gdx+x03+a/saY1vt3uv9M4der3Xo+3P++KgXRdJdNmzY5NU13ssN0y1TLk40eXRpw3gwR8dNq5vw29C+qxPTr/cqnjHl5HBMIUSTNChiAwIQgAAEIAABCEAAAhBIQiBV0WTx4g/lnbdeky/v3jDRe2NZJ+n5+UPKXjhJIpqoSNKpo+6c0rDTjjm2bKmVLVs8oWHDqhYXUNIQTarffVe27rijbDjje9Jnr1qZOfNlGTlyUOT/Z//4xoywYZgYcWT+/Plyzz33yKxZs+T3/3ePvDDvJV8g0ffN8emK9/0/x112jZ9fZuTIkf7rKVOvlbcXLZabb75ZVnz2ni+AzJgxQ/bYs7tcOvZSOejgI+TMM/+fDB8+XL7//e/L0ccc5Ism/37nYxkz5v+TAw4c0OiampoNmTp37NZbjjpqiG9P61y8+B059dTveG28Vfbff5B3/Rjp3LmLnHfe2VJXv9G/Lk402fX6Zxvsb/QED++S42selt3qVmbq/KDVjvJ4O400adhBJvTYqUF4+fBn5ZW8GdEkuss5AwEIQAACEIAABCAAAQjkh0Bqosm77yyW9R8vkIN6r5W21fW+t59tbC2vLO0sXXsPlM/330NatWqVn1a0sFVX0aRTp26ZbXyzubx23QpZv35Vi7UqF9GkqmaTtPGEkjbvL5a2H38kdd4SLT1UONn49RNl7vy3myWaTL/tJnlo7p9lzpw/yOOPP5IRTT76+K1GnFTwUCHkBz84U1auWuJHfsSJJqeccpKcddZ5nrhxlhzx5cNl7Ogx0qvPXvKf/7wjP//FVPnaV4dmhBZbNNGKbRHm/vt/L08+8Zzcf/+DoiLOM888J7fecrs8/PAffF/0iBVNbvyrX27U4C/I8Xv1ktqff1tavfOKVLVv679f2+cLUvX/pkurLj1Dx8dLy1fKTc++LhtqtsiHF3+5xcZQPipGNMkHVWxCAAIQgAAEIAABCEAAAtkIpCKaaERA7aqFcnCftdKhTV2T+p5b3FU69vyi7LPvXmXZGy6iyQ5duntLTLZHB6z78EOp/e09Uv2FAdJq6VLZvHGjdDruWGnzxf18Rhs2rJE1a5e3CK+kokn1qlXS9eknpX5VQ0RE/fr1Ur95i9R6bTLHhh/9WHof1NB+E3Vi/tb/X/r7M5GRJsaGieAwool53yy30ddJRROzPOewwwbJ//7vrR7zT33RRIWXRYsWybnnjvIiULZHp2QTTe666zf+UqDbZt4lSz/5T2YZ0d//Ps9/rYeraPKbEcfJ9/ffS/4y+jj58B9PSdtOXf2cJr0GHibHXfFbadW1d+jYeOHD5fL1mY/Lam9pEKJJi9w+VAoBCEAAAhCAAAQgAAEIlBGBZosm//zHq9Kp5h0vwmRdJJbNtVXyurdUZ0OHz8m++35Oym3XizjRRCNMunTeuRGfFRMmSOuazdL1umv991dPvkHab9ggrYd/V6oHDPDfa6mIkySiiRFMZP06qd/SkEPDiCb6twonVZs2SV11a6n58Vly+YxfRo6TqJwmugznnHPO8ZfAfPvUr8tLL74SujxHBY2koomKI4ceeri/lOa++2fL5s2rMjb23HM3+dvfXpRHHnnUOdLkuWdflDvvvNNfCvTCCy/LzTfNkGeffVZMRIyraHLb8GPknIP3lkcvOk6WvrJdNNlpzwFy5MW3Spfd9pW6zRul3lvOVd27Ybzo8ef/LJXTf/VEXkWTNTUb5f1F70mPnrtIjx7dm/1x+PprbzrZItKk2agxAAEIQAACEIAABCAAAQgkJJCzaLLJmwi/+a9FvmDyxR7rM0tystWvOU6Wt9pLDjroS2W1VCdONNl5pz0b5S+p2bBeNk26Rtp7Owy1mzjBR7bqf/9XOqz4TNr186JxfvCDDEYToZCwX5tV3FU0af/hB9LptVe9pK9rvciSzVlFE19QGfhF6Tr226G+xeU00eU5Kkjcfvt0b9nLM87Lc5544ln53b1/lAcffFD+9a9XvCVC53tLfOZI23ZbMzlNdCnP178+VK66aqK3jKx3I+HlBz/4kbz77mIn0eT9xR/79n/729+Il8pErr1mmnTt2tVLBntN4kiTMNFEwXWs3SjHT39ROu65v2x+43HZuni+VPcaIG32HCStdtrdSTRRkWLcuGtEE+XqoUuMvvSlgTLp6ksleC7YWU899Ve5adp0v/yyZZ96yXL/Vxa88mrGXjBBrrE7/vLr5NVX3/DNmfeWLVsu4y+/Xjp0aO+/P2HCpdJtx86RYxfRpFm3NRdDAAIQgAAEIAABCEAAAjkQyEk0UcHklVfekH7t3pN+O25fguFSvwon76zrLocccoA3sYyeILnYylZGc6ysXVvj75JiH/p+D29nkzS3Q84mmoRFmag/G997V1p70RdtdttNGoko/T8v3nqQjMvBaBNNdPrF/QbIGWd828/XoZPca64dl5nsmguHe+e1jF3enNNJsh69evWS//rRGXL44YMaMXIRTYxgUl9TI1VbPMEkTjQ56CDpet4JkV0WJ5r84x8v+ILEgw/e54kfrzfaKce01Z94B3Ka6Pa/yqBNm3ayevVqGTiwv9xwwzRZsmSxXHH5ZZn8JxO8yJ927TrJTy4c2UhM+cX0n/u75JjksdmW5+g57ZOHH/qz7LLLTv7uOb/4xS3SvfvOiXOaZBNNhtw6T7rsfVCG5cYFfxJZ+oa0O+hUeWJNx9hIEyOMaASPRsDoeOjcubP86ld3yltvLfAFEHPO7jAVOc4+6yK56aZr5CtfOUH0c6DGizp54YWnG13TudNO3i5H38gkyNVy5513jnfPHyqjRv23b1Lfu/XnN8rfvWic+++7J1PN0mXesrWInaQQTZr7qcj1EIAABCAAAQhAAAIQgEBSAolFk5Vegs9X/vm69O3wqXOEie3Uxi2tZMEnnWXF1l295Rb9ZeOmGjnrxz/xf/XW7Yr176OPPlouHn22PwFd8vEK/28z0Vdb++33Bbn6msv882+8/pb/tzkaJslXexPWGm/pwM5ecMOXPPHgJN/2uMuu9fKKtPP/PmnoCb6ooIexffsdN/sTXF1Wcd210xrVY28va+fQ0OuziSa6w0q7dh2z9su655+Xqj//xUsS206qjzla5IgjMuV1Im6SiOqbKgAcdtjh3o4vw2XGzBmZJKfPPPNIZuJqLl67doVccMGFmfImR4pJXrpw4UJ/V5q7fvULb/K7fVeYONGk/dIl0umf//CrcRFN5AtfkDEvN0QZZDuCy3O0rLLbZefdM8tb+vbZ1xc82rSt8t83x4YNqzOcNLKnrq6mETcvGMZbFtZWdt3VE6kspnZZ7Ss9lHfw/Y4du/rJXYOiiZZXn+xzrao6yJo1G+Vzn9vbt7ds2cfuu+dsSwTriyaDdpXHLvyqLHn1eT+niR4aaRIUTfT92iVviu5e/efVO+Ykmnzzm9+QLjvs4O36s49c+rOJoaKJRpn88Q9/yiS6NSzeeGOhXHbppEbX2AlytZxGmqho8r3vne7tRv2Z3xYTtXLxxRf7uxbFHYgmcYQ4DwEIQAACEIAABCAAAQikTSCxaKKCw2cr1ngTy8/kC53ekT5dahL59PHadrKo5vPStk1H6b/P7n5+kzOGj5Rp06Z5k8uP5NZbZ/hLGnQZxk9/OtbfuvXMM7/baGtXrdD8Uq2iyfTpM/0cEnrcOHWWfPbZcu/6O/zXa9as8f+/+uprvWvW+ck+F739tozwtpm9+ze/lh12aLXtl/ZOcsklo+XAgwbKz2+9U/7xj1e8Cfau/la1+ou41vPLX/4601Z7kpxNNOnVs2HiHHVoQtiqWbdLO2/C2nrw4Y0EE3ONvUTHRTSxd5SxywdFk08/fV+uve4mb8eXv2SWj2id2UQTzWGy05tvSPXun5eqvnv6Lm59+k+yoV0b2bhXP//1js89I1s//Mj/e9Ogg2WX4QdnZaAnwyJNYi9KWMCIV2HCR0JTTsW1vmBdrjlNZoz4hoxs9w959Opz5dNPP5NWrRu2EY4STYxDLjlNwiJNNJLmyiuvkEsv/an85CdjfAHkzXf/6ecu0UOjm1SkfPNfb8vPfz49c7/puaA9fS9MNAkuz9Fyd911n/zf7+f4AtOV1/1MdmjXIZItoonTsKMQBCAAAQhAAAIQgAAEIJAigcSiialbd8zZs9WCJqLJa++sbuTefv0afiE3h4omS9oc3GgnncvHXSvf+c5p8oaXI0WPe2ffK7rjyLBhp8hll10mXxjYL3TbVxNpYosmI88eLeeff44ce+zxjSZ2KsxceumYzPsX/uQy+da3TpPjhhwmJ33zu3LiiQ1LRy4efb6c+f2zvLwrB/g5G2zRxK7HblOuoom/LOeWn0unY4+R+gMHNcp7YtsPiiavv/5m5rQmR1UfTaSJOXHNNeP8iW6UaNK/f38veuMj+fa3hnq8fuIsmnRZ+KZ03sPb8affvhkfNj94h6zqsoNs2bbzT+c//F6qve2HN3zteBn3uz/IrDsujh2yhRBNYp0oQAFX0eS2Uw+Xc7Y+Kg/dNEmWrtok7dtU+951kBo5/ucvNlqeY7vdHNHk0Ufneolw67wtkv/kiybPP/+Yl9S2YenMDf8zSR599M/ets+Pe0LHr3ISTYLLc4zQuXTJehk9erS3/Gqkfz+yPKcAA5EqIAABCEAAAhCAAAQgAAEnAqmLJvPf+lT23aOrbN1aL//+aI0cvO8ujRwJE01U/NBDE2meeOLxXm6F38qVE670o0FUPNHlEl8/YXsCUZPDIkw0Cf7CbSoPvq9CzeDBX5HTvzPUF2R0yc3kyVO9SeJML+LkUvna174uL7/s7X6yLdLEXp5jEmga29lEk2ASWBuGLstp5SXFtbciDuu1sEgTzQ0xc+bMjI9hy3M0GmbM6HGhy3N0ScRXjjzCW1rSt8n2xtkiTbrP+6u0HerlRGnbLqtosnnfAXLZbx9wGoSmUNTuOT179pSZs6b6xW6b/ht/Nxt7DIT1jfb3gd5SE7WpAt/48Vc1SnxqlljpGNJtgsOWBiVy3rGwi2hS3b6j/O/hXeW8uqdk3iN/lJXrNmWsd6rfKIdc/Rc/EWzY0RzRpH37evnv/x4j69atyyy10WiZzp16+BtWam4AACAASURBVFW9+dZLfk4TjUrp1btTpnrXSJPg8hzdhcdEllz4k3GeiHmqfPObX80s3wm2j0gTx0FGMQhAAAIQgAAEIAABCEAgNQJ5EU1UKNFthl99e7mTaKI5RB6a+5gX2bHCC/2/WW688SZ/ic5bb73p5U/4fSZZpU7WNLJCj5UrV8gdd87wl80EI01++tOfelEW/RotjdBIk6uuuirzvok00QiTr33tBH8i+D//c4McfMghUuMt4+nevY/Mm/e8bztseY69BCbXnCbrvfa13bpV2myL0Ajr1Vxymrguz9n7c329JUvrm/yyHyuanPrjRq4GI03aeu2qb9NGehzZ2192k2ukiRE7unTp4u1I81uplzWik2tNsHryySf7y7Y0Uevbixp2tzGHSW6q19111x2ZxLF24lOT2PWuu36TyQtjIh9Su7tCDCUSTTY+Khs+XSzVbRt2l9Fj6+pl0v6MXzTaZtiupjmiyR57dpexP/VEJm+Xm7BEsFpPcPecGTOnJl6eo3ZUeDQ5UvT1xo2b/F2H9Fi3/pPQLkA0yefIxDYEIAABCEAAAhCAAAQgEEagKEQTzZOiIoYeT3j5Nabd9D++iHLkkV/xtiGd4C8dCYsgCYs00Zwm+ku57ihj55PQ9/W49LKfyFtvvikXXjhOHnjgXunarVNm6Y8uT/jzn5+SqVNv9AUTjTSxRZNcludE7Z6z7j//lrbevrRtvSiKbEfY7jnZEsEaW/buOWY5zxe/OMDnEhWNY651FU3q166Wqi5dJSia6A42RihJQzQ58cSv+zv89O7d24sYmeTnmjnggC95OzOfmRFNNCLIFj20jXpd127dmiQ3tdtfjKKJ9sNtpxwi52x8WFa/+hep6rB9iVvd2mXS5f/NapZoovbDEuyaPD0aHaW5hmzxLThGdUnNLrvsKHvs3lc+WvJuE3taPpgg19g1ttS+7sjTru2O0q/f5/y3V63+iOU5PKsgAAEIQAACEIAABCAAgaIh0GzRZJeOmxs15mVveU7nDq3999Zt3CqDAstzPlzTXlZ2OKhRThMtq5EgAwYM8LZovVUef/wRfzmFLiE55ZRv+stzonbPCS7N0N1zrhg/2dtueN223XP29XfJMbvndPG2Of744yUy7ORh3tKVMb4gozlNNPJgtfcr/lVXXb9NuLnZi2J5NSOa5Lp7jrYtuERnrZcvou7B30v7tm2l6rxRWYUTe2mOAa32tmxZL5rYdYcu3b1cKJ18wcBMhE053T1Hy9iTVU2gq2WDE1q7E11Ek61/fVy2vvWatD35TNn6zEONcpqoaJLLEbU8Z+LEcfKXvzzt7b5ymLz77iJ5//0ljUSTqOU52qdXXHGFlxdne3JTE4VSzJEmys5PBFvzmKx+7m530eTTN+XR/6yS4Q+/I6u9aJwPL/5yLt3gfI2Ot61bt0SKHK6GXBP0EmniSpRyEIAABCAAAQhAAAIQgEBaBHIWTe7+xyOyYsVKqWpV1ciX9eu2b12rJzp1brrdbp8+veT0Acc2aYPZaUaFAiMAqGCi28nqoRN9c5jJf8cO3WXHHXfOvG9+HV+zpk42rN8oAwcO9EL/18uGjcul2tuTdeXKGunlRXfs4O1Wozvr6PvGtv7SroduPas+qO0OHRoEiWA9rrvnqD1ti9nOVl9rLpM23hbDrb0thuWHP5DqPn1C+1PbXqidXmwH4kSTqm47y8ZW9bKlU2fp9Nqr0qpHX1nVrjqTCDbtSJOnnnrKSwo8TL7ylS/7ESdz5jzaJNIkbHmOvqfRQ5s2bfXzoJTK8hztC3/L4YE7y7o5E6X2w1czwklUpEnd8nek1RsPy+M9vinfuXdeQUSTtD6EXO0gmriSohwEIAABCEAAAhCAAAQgkBaBnESTp5YtSKX+Y3uEJ7NMxfg2sUJtBYWHtH4hN35my2liytjLdNSf6gWvS3Xr1lJ10EGhzQ0uy0mLiYudONFk0047ydp9Bvim2nz6qXR5/llZ+7nP5000UbHj9NNP9XOZ3H//PfKTC86Tgw4+InZ5joommtz0/PN/6kUerc2IJrrD0nnnnSWHeQLMDZOnSWtvO98rrriq0fIeF065lHHJaZIRTQ7eW7Yuflk2PnGL1K38QKradZa69Stkhx/9Wlp1b9jeWY/aJW/K5lcfkg5HnS1//niTnP6rJxBNcukcroEABCAAAQhAAAIQgAAEIBAgkJNoAsXGBFxEE73C7ETSZtv2sVEcWyrCxPiTTTTRLYeNYGLKV69aJe3+87Zs8oSUus6dJe3lOSqaTJl6rXz04ScyZcoUOXfkDxuJJmFLp+y8JZeOvVT+uWBhRjR54oln5Zd3zpbP9esjC9/+wFuCdaPstdfn/WVg+T6cRRPdcnjwQN8dFU5q5t8ntZ+8LbVeREnHoVdKqx16yNb1q6W1l3B36wevSLvDz5RWXXuLSyLYfLcxX/aJNMkXWexCAAIQgAAEIAABCEAAAlEEEE1SGBuuoompSqNO2rbp4Iso5tDok81bNsr69atS8Kh5JrKJJs2znPxqO2GpWeKk4obmaamrq/GFDn2/Y8ftyVLN0ik7b0tYclNNZqrLt1TEKpRQ5Sqa/GbEcfL9/fdqDOzdZ0R0CVnnnUS2eNsQr1km0u9Qkd4NO0rpMe+D5XLirMeJNEk+1LgCAhCAAAQgAAEIQAACEIBAEwKIJikMiqSiSQpV5tVEMYkmeW2oZ1xFmULmjXEVTU4cuLsc2Gd7rh7lUNWmvffPy4NjHfVbaqReBZRtx3sr18qDr74nNZu35j0RbL77JmifSJNCE6c+CEAAAhCAAAQgAAEIQADRJIUxgGiSAsQKMeEqmmRwbK51J9O2ulHZfO+e4+5YOiURTdLhiBUIQAACEIAABCAAAQhAwJ0Aook7q8iSiCYpQKwQE3GiSYVgyKmZiCY5YeMiCEAAAhCAAAQgAAEIQKAZBBBNmgHPXIpokgLECjGBaJJ7RyOa5M6OKyEAAQhAAAIQgAAEIACB3Ag4iya5ma+cqwYNGiS9e/eWnbzteH/961+XfMPLrT3F1CGwzb03bHbt27fP3RBXQgACEIAABCAAAQhAAAIQcCDgJJqsXLlCln7yiWxYv1E2bdqedNLBfkUU0clbx04dpFfPntKhQyfZVLNKPlm6WtatW1eSvLQ9nb2tg3v26irt23WTtetWyWcrVnntWV+S7SmmQdjAtpPstHM36dK5m5eEdo189NEy2bixBrYxHaXsOnRoJ3379vAS+O4giCbFNLLxBQIQgAAEIAABCEAAAuVJwEk0UaFk48b1/sRu8+YN5UmiGa1q27ajP5lTwUS3r92ypdYXTjasr5OttZubYbllLm1d3davWKNmTHtUONmyuc5rG6JZc3qljbcDTpu2rXzBxLBV4WT9+q2wjQGr7My41P8RTZozErkWAhCAAAQgAAEIQAACEHAh4CSa1NZu8YUAjuwEdBJsjnLgVW7tKabxa9iWwzhpCa4IJi1BnTohAAEIQAACEIAABCBQeQScRJPKw0KLIQABCEAAAhCAAAQgAAEIQAACEKh0AogmlT4CaD8EIAABCEAAAhCAAAQgAAEIQAACoQQQTRgYEIAABCAAAQhAAAIQgAAEIAABCEAghACiCcMCAhCAAAQgAAEIQAACEIAABCAAAQggmjAGIAABCEAAAhCAAAQgAAEIQAACEICAGwEiTdw4UQoCEIAABCAAAQhAAAIQgAAEIACBCiOAaFJhHU5zIQABCEAAAhCAAAQgAAEIQAACEHAjgGjixolSEIAABCAAAQhAAAIQgAAEIAABCFQYASfRZNasWRWGheZCAAIQgAAEIAABCEAAAhCAAAQgUOkEnEWT0047rdJZ0X4IQAACEIAABCAAAQhAAAIQgAAEKoiAk2hSQTxoKgQgAAEIQAACEIAABCAAAQhAAAIQ8AkgmjAQIAABCEAAAhCAAAQgAAEIQAACEIBACAFEE4YFBCAAAQhAAAIQgAAEIAABCEAAAhBANGEMQAACEIAABCAAAQhAAAIQgAAEIAABNwJEmrhxohQEIAABCEAAAhCAAAQgAAEIQAACFUYA0aTCOpzmQgACEIAABCAAAQhAAAIQgAAEIOBGANHEjROlIAABCEAAAhCAAAQgAAEIQAACEKgwAogmFdbhNBcCEIAABCAAAQhAAAIQgAAEIAABNwKIJm6cKAUBCEAAAhCAAAQgAAEIQAACEIBAhRFANKmwDqe5EIAABCAAAQhAAAIQgAAEIAABCLgRQDRx40QpCEAAAhCAAAQgAAEIQAACEIAABCqMAKJJhXU4zYUABCAAAQhAAAIQgAAEIAABCEDAjQCiiRsnSkEAAhCAAAQgAAEIQAACEIAABCBQYQQQTSqsw2kuBCAAAQhAAAIQgAAEIAABCEAAAm4EEE3cOFEKAhCAAAQgAAEIQAACEIAABCAAgQojgGhSYR1OcyEAAQhAAAIQgAAEIAABCEAAAhBwI4Bo4saJUhCAAAQgAAEIQAACEIAABCAAAQhUGAFEkwrrcJoLAQhAoKUIVFVVFazq+vp6yVafng8e2cpPmTJFvvrVr8r+++8f24a4dl5++eVy7LHHynHHHedk65VXXmlS7/vvvy977LFHo+s/+eQT6dGjR+a9OD+ClRsmweu07WPGjIn11RRw8SPI/4UXXpCHH35Yrr76at/MzJkz5eijj5Zu3bpJz549JVh+7ty5MmvWLL/s2WefLUcddZRfNqxfnR0vcMGwPlQXnnjiCRkyZEgTbxYvXiy77767hF0XNZ7THDvN7bM4vNnG67nnnuuPhyOOOMJnEDZGR48e7Vfx5JNPNuFXSuMijhPnIQABCECg8AQQTQrPnBohAAEIVCyB1atX+5Nbc5jJjL7/yCOPyBlnnOFPfIPlVq1aJV27dvUvy2bj9ttv9yf4tl27PttOWCeE2db3Xn75ZX8iNnToUNE6bHHC1Y6Wu/fee/026jFnzhzfXtShQsLgwYNFRQszIQwrayaQOrGcPn16oyJmgm0m3GH8wpiMGjVKvvGNb8hhhx2WaWu2PlG7Sf0wjo4fP94XS2bPni0nnnii38/q9/33358Ra+xJrz0p1nZp+Z/97Gdy2223ZRVNXEQku54FCxb4NvWfHip2nXbaaY0ErDibdpvC+k7rOOCAA5rcD8uWLZOzzjpLVBzSIyhE6XvaR8H+NobyNXZy7bPIQR44EXX/mftaiy9cuFD69++f9V5atGiRP3Yuu+wyOfzww12rpxwEIAABCEAglACiCQMDAhCAAAQKSsCeaAZ/AdZzYREPYeWM0/Y5M+my38tWX1jDo8prZMPIkSN9oUMFj7gjzI49KYyzo5NiM2HPJvbY9WiEhkZe2IfN1Lwf1UadrF955ZUyceLEUGEoru+MfVc/jGASJQyZ83Z/Dhs2LCMmmPeN+BAXUWDzDxNizHtG3Jo3b15m0m2ECBVChg8fnkEcZdP4FNfPZlypQTsyxBZUgnXquTfffLORH3af53Ps5NJncfdKcLwG722bsS0O2uyMmKLX6vsnn3xyrLiZxC/KQgACEIBA5RJANKncvqflEIAABFqEQNjEO8nEXp12tRFVNlvDo4QB/fV6n3328S/VJRRxy2ui7LiIOFrXtGnTMqJJtqgUtadREGZpiz3RN+13EZ10Iv6Xv/zFKapF7YbZTOKHESHUlj3htfvGRMpEiWC2yBA2hsL62fCPEuyMWBEUKsxkXIWzoL/ZbIaxsv2yx1VQPDJ2g8KLChcXXHBBqCiQz7GTa58l+aBJct+omDJixAhfRDOMVPAaMGCA01K6JH5RFgIQgAAEKpcAoknl9j0thwAEINAiBIKTIjNpdJnYG4eDNrJFGriIFDaIqPL2r90qDkyaNCkrv7hIk7BJuTGov5SfcMIJcv755zeaEEaJALp8I2o5h4sgpZPOpUuXNolSCdYXF2mSxA8TsaB1xC2bsv1QXzXaxBxBkShuUAcFjiAf45e9pMnYNCJOMJKmOaKJ2g6LDAkuVTFCjb6v4krU+Mvn2Mm1z+L6JO7+i4o00etsIUe59O3bNzICJ4kflIUABCAAAQhkvneOHTu2fvLkyRCBAAQgAAEIFIRAVB6IXEUT2+m4BK9xyzfUVpwwYOqLsxVmxyz7yCaY2JNiOwdKWFJP46/6Ykcs2EsY4kQTFQA0eiJXISjzhWLb0ipXP5KKWdmEk7i8L2GTcptZWCRLVP+GCSRh77kuz1Hf7DwtJopJ39PlUiYHjhkzKhp17949NFdHvsdOc/rM9cMlWIe2KSyniW3PFnPCxC7XuikHAQhAAAIQCCNApAnjAgIQgAAECkogH5Em5tfmYhVNbMBRS1FMGZ0U6w4hulOPTpp19xg9ooQBWxSxozBM+TjRxN6tJU58iBOUDH8XP5o7AVc2t9xyS2ZZkmuS3jDRLi3RJHgjxSWCNeXDIik0+uT666/PJLk1y080yiYqp06+x05z+8zlgyasf1QEPOigg/zoK703goe9o1BYQmSXeikDAQhAAAIQiCKAaMLYgAAEIACBghIIm3jFTexdolDCbGjD4iZ6wevihAG1mUtUhklgGpcYNLgrStySiKjlJeqnEUTi+NmRDtmiYOLY2PXYfof5YS9JicpZEhyYYaKYXY/LhNmOCglbGmb6KVukSbAPg5Empm1Joh6mTp2a2S1IRRGzXMoWoDQqqEuXLlkTwNo76qQ9dtLqs2wfOHH3a9i1uiRpzZo1GX4uOYcK+qFHZRCAAAQgUNIEEE1KuvtwHgIQgEDpEXCdFMVN0E3Lg5NbkxTSnM9mJy7RqG27uYlg7evDdpdRf4Nb0AZ7NywhbFA0sZNjRjHKtnRIr4nKExLXJ8GdjEySzjA/bKEmGH1jR9jotbb4oD64bEEddWcEBY4gP7MjS5jgYfowLqeJ6UcXcc34Gex7w8QeN0EWdhsLMXZy7bMkn1Kunw/GpvqkhyZmtkWdsG2ak/hBWQhAAAIQgEDmuyQ5TRgMEIAABCBQSAKuk6K4CXrYRDwsSWY2O2HLeqLKm/wicZEimQesN7kP+hi1Raopp9EGKjT06NGjUZcYn8LqDouwCU604yJNTGVR299ma5N9LlhPnB9mkhu1RXFYH2t7g5EEho+LSBEUTYJj3whpYRE3JhokmF8mzKYpmyRRbVQ0knk/WyRNocZOLn1momWi8vLYfeD6+aDXBLdetpfpxC01K+RnHnVBAAIQgEBpEyDSpLT7D+8hAAEIlBSB4I4gUbumZCsXPGdP1E2Y/ujRo30u2crqeTOxNTaiyhtxxTVvRjb/7YnxrbfemsnRoL+Y33///WIvrzCdayeEtSfzZpIYFhVhL+sIRoB069YtM26ioja0rbpDi+ZWCWNpX5eLH2pTI0quvPJKf2tlO/+HzS9qKYwRI1y2wTWNte1m27HHsLMFD1NPUEyJsmmYuI4Z9dH0czCiyLwfJcAUauw0t8/iBMcknw8vv/yyDBkypMnW18HlTN/5zneka9euJfU5ibMQgAAEIFBcBBBNiqs/8AYCEIBA2RKwf0EONtI1p4ULHBOFkK2+sPqzlddfrb/85S+H7lgStBXXzmD0RVibbBHEznUR1/5gpIfJaWHej/MtCbNsvsT5EbxWJ/1PPfVUo6SuRx99dChz9VH5bNq0SaZNm+YLLhqBcdFFF0n//v0j3YpqW1TuEu2nu+++O+OTRrGcdtppGRFJK4qzGey7uB2XzLKk4NISM2bChJ6gD/kaO83pMxUzVczQf3G7EoV1oH2NHU1iyto7DqmQku3zJe4e4jwEIAABCECgyXc7lucwKCAAAQhAAAIQgAAE8kkgbOlcPuvDNgQgAAEIQCAtAkSapEUSOxCAAAQgAAEIQAACTQiY7aHPPvvs0C2DQQYBCEAAAhAoZgKIJsXcO/gGAQhAAAIQgAAESpyALhNDMCnxTsR9CEAAAhVMANGkgjufpkMAAhCAAAQgAAEIQAACEIAABCAQTQDRhNEBAQhAAAIQgAAEIAABCEAAAhCAAARCCCCaMCwgAAEIQAACEIAABCAAAQhAAAIQgACiCWMAAhCAAAQgAAEIQAACEIAABCAAAQi4ESDSxI0TpSAAAQhAAAIQgAAEIAABCEAAAhCoMAKIJhXW4TQXAhCAAAQgAAEIQAACEIAABCAAATcCiCZunCgFAQhAAAIQgAAEIAABCEAAAhCAQIURcBJNJk6cWGFYaC4EIAABCEAAAhCAAAQgAAEIQAAClU7AWTR54IEHKp0V7YcABCAAAQhAAAIQgAAEIAABCECggggkEk1ee+2uCkJDUyEAAQhAAAIQgAAEIAABCEAAAhCoRAITJz4kGjyCaFKJvU+bIQABCEAAAhCAAAQgAAEIQAACEIgkgGjC4IAABCAAAQhAAAIQgAAEIAABCEAAAiEEEE0YFhCAAAQgAAEIQAACEIAABCAAAQhAANGEMQABCEAAAhCAQCEITLhzRSGqKck6Jvxo55L0G6chAAEIQAAClUiASJNK7HXaDAEIQAACEMgzARVNJvzo+DzXUnrmJ9z5uMclu2iC4FR6/VqMHseNs2L0GZ8gAAEIFCMBRJNi7BV8ggAEIAABCJQ4AUST8A50FU0QnEr8Bmhh913GWQu7SPUQgAAESoYAoknJdBWOQgACEIAABEqHAKIJoknpjNbi83TJylpZvqZKajZtlc1b6mRLbZXvZF1dvdTW1UpdfSupr6/f9l4r73WdbPXO7bdXG9m7d1tBNCm+PsUjCECgdAkgmpRu3+E5BCAAAQhAoGgJIJogmhTt4CwBx15dXCfdOnqiyVbxRZPa+gbRpL623hNOqjyBxBNQPKFEj1rvdW3ttnJbauT4QzsjmpRAH+MiBCBQOgQQTUqnr/AUAhAoEwJVVQeHtuTcc0+Vgw7aV044YbDsvnuvRmXGj5/uv540aVSzKNh119fPb5atqIvT8jUvziUwGteOQrAMutsSdSZA1qgoogmiSa5jh+tEXlq4Wbrt0EbqauukZkuDKKKHiiUaYbJVXzdoJqJ/6uu6ujrv32b52qBOiCYMIghAAAIpEkA0SREmpiAAAQi4Eli9ep1063aMX9yIF4sWLZa5c5+TMWNukldeuUf2379/xlzcBN61Xi1nJt6FFE2efPIlOe64Q5K42eJlw5gH25EPlnGs8lFnNthx/kRdGxRNqqoafik3h1la0OIdXWAHXJZNxAlONssgRz2XBtu07DR85mT3Ke58gbuoKKr76+ubfNFEI0y2btkmkmzzTKNNNqiQ4kWY2If3jqec1MiQQUSaFEUn4gQEIFA2BBBNyqYraQgEIFBqBKImvzpZv/rqO2Tx4oeaRJyk0cZCT7pVIBox4gqZM+fGNNxvMRth7UibpQurtOvMBtTFHxfRJGxSXKkT5eaKJkFu2TgmYZykbJKb0NWua7kkdZdy2acX1MiOXVp7wSSeaOIt0dGIE/tYu2l7TpN6qfdKNQgoreo3IpqUcsfjOwQgUJQEEE2KsltwCgIQqAQCUZNfjTjZZ59TZebMcXL22d9KHUUhJ93qvBGB8hXZkjqgCINh7UibpQurtOvMxs/FH0STZCOwOaJJlLCQ9P0wj/MlWrjadS2XjHbplg6KJpOuv17G/XRspkFGNLnl1sly/vljEU1Kt6vxHAIQKAECiCYl0Em4CAEIlCeBbJNfPTd06FF+dEZYHosFCxZ5YsRt3nKeZzNwVJSwyz7xxHQZMmSUzJ59jZx44pela9fOftlgvRpNcPvtf/CXBelhyuv7e+xxUsa+2tMlNtnyagTPmUm33YPqp9p+5JG/yhlnjMvUOXz4CY380xe6TEnb+b3vnSB6Xtt9wAHfa9KmKB52vbrMRHmYQ/0YNeo6ue22B/23gvzsclHtMO01fuo1kyad22hple1DFGvtm6g6gqM/rP+iWOq12erU81HsovxxXSpmLzEh0mR7L+ZDNLHHiGEdtYQn7P2o9+xlPtnsaTlzPnhN2PKh7fdWw+4v5kA42c7iyX96y3O6tPHfmHDt5MyJyy+5RNZsqPKTwN566w2Z91U40aO6fhORJsEPTV5DAAIQaCYBRJNmAuRyCEAAArkSiBNN1K6JzgiWHTbsYl8w0fMvvPCaDB78X03K6vKelSvX+CKDEWDUZtCWEQ5WrXpa3nvv40bljUhh+7Js2Wdy5ZUzZPr0S0ObHrQf1k7jv4oNekT5GDyvbVZRR8UWu03ZeNhO3nvvY/61RgAy7LTtKlzo6+XLV3m2j2zCKawdtmiiOWhssSsMTjbWYX0TZiNqLESxjKvTZSzZUUKIJrne8Q3XFUo0aRhPjXOJZHvdnHMNnw8NAohtJ0n9Yf42j3RpX/3Y/I3e8py2mQiSSZOvzzRozMVjZcqN2wWTURd4kSZe7hNvwY73fw2JYEu76/EeAhAoQgKIJkXYKbgEAQhUBoE40cRF6Jgy5UI566xTMlEkYRNvFxHDEFdBpGfP4/2XZqKsyWmHDbvIFys02kOFhwED9oqMpnCpL65M1HmTIDdK+AnjERxNeq3uVKSiz9Spv/EjbObMmeYLJfp69Ogzt03+GnY5ihKuXFhnG8lhrF2W3iRlZ/sQVqcRVVzGUpI7k0iTcFotKZo0vRe2iyrNEU2iokviRJNs/iQZa+VY9tGXNsiOndtmmlbj5Xi1hRJzQgWTzOHpVtV1m+T4g0kEW45jgjZBAAItRwDRpOXYUzMEIFDhBJLkNAmW1cnvLbf8zk8Yq+LK7bdfLj167OQ02Q+r10RgmCgOWyzQv000gkavXHfdLyOjTFyFBHsZjz0MogSKOKEgG4/gMJs16/9k5MhrfKFk6dJP5f33l/ocVZB58cU3Mnlk4up0bWuw/mysmyOaBOuxo0Oy1ZlkLCW5ZRFNilM0sZfZNNznTSNEGsZ2+oKKsWvI5GvnnyTjtFjLPvz3hkiT4HH9lO1LdS70Ik70qNnSUMrnubVGvnEookmx9it+QQACLLUJNAAAIABJREFUpUkA0aQ0+w2vIQCBMiAQNUE2k3p795yosmYynC0qJW7ybyJJoqI4FLWdD2TevF/K4YfvF9kDcfXphfaSkDBDcTaS8AjaN0ty9P2FCx+Uzz5b4y9v0sPe6jnOBy3vUsauP451LqJJHMu4Oo1/LmMpyW2HaBJOKx+RJlECR1ykRz6EkWw2g0Ti/Esy3sqt7JwXPNHEizSprm7csjpvGc4NU66XC0ZfIpu8rYjto35rvbSq3SInHdbRaRlYuTGjPRCAAATyRQDRJF9ksQsBCEAgCwFNztmt2zF+CRMRoL/4//GPz/hREPbkPWpybsSLYB4NM/HW8x06tIvNaRKWX8T2yzRDy+kRt3VwlJCgAoVO4HX5i5nIm9wimjslSZRHWB1RPILdYNgboSn42pR3aUdS0SSOtbFns2o60Wy8bCiOpUudcWPJ9oecJs37aGuOaNLwWZBenpKG+7xwkSZJfG8e5dK/OptoolsMb/K6DdGk9PuZFkAAAqVBANGkNPoJLyEAgTIiELU0RfNsHH30QXLEEfvL7rv3yrQ4WN7s8qIT2WnT7pGPPlreaMcWU16Xn5hcJGb3nDBbKhrcd9+f/WUqI0Z8Q+6++0/+chWT58M4opPzTp3a+zvoRB1h9s3uLH37dpeJE8/JLCMyk321ZfKl2AKRqSO4q03U6ygeYb7qxH/gwH5+jhY9NJeJ+he2g0/DxHJ+ZpcZ0w6T+yWbn8G641hHsTJ2wvjquSiWei6uTrUZxS7Mn1xEk4Z+rWqEI7g0o4xu8axNaa5oEmSZbYlL1I42DWO6YccbWzQx75s6kuyes32MRi/rSeJ7pYyHqHb+/vmG5TmtTaRJq8YlVTSp3RZosrXOW5XjRZl4W+pIde1mGXpYJyJNKn0A0X4IQCBVAogmqeLEGAQgAIGWJ+CyxCMXLzVh6PXXX9Ao6WwudrimMgjYy3Mqo8VurUxDNHGrqThKuW4j7FquOFqVfy9UNOnSsUE0qW5VL7V120XH+up62eztq1PviSR6qGhS6/2r8/5o7YkmwwaT0yT/PUQNEIBAJRFANKmk3qatEIBARRBIUzTRqIIFC96WW28dK3/724JMJEZFgKSRzSKAaBKOD9EknAuiSWMuDzy7Xjp3bCOtqltJtbccxz5qvQghFUm2bntTxZOt3r+q+jo/p8nJR3Qh0qRZn15cDAEIQKAxAUQTRgQEIACBMiIQtXwj1yaapLS6Ha3ZijdXW1xXWQQQTRBNDIE4QSTufGXdOQ2t/feHNfLvD2qkqrrKiykJLG3zRJQt9dszxGqOExVOdDnVgN1bS/9dOyCaVOKgoc0QgEDeCCCa5A0thiEAAQhAAAKVSwDRBNGkckd/y7fcJaKp5b3EAwhAAAKlQQDRpDT6CS8hAAEIQAACJUUA0aR5oklJdTbOFiWBCT/auSj9wikIQAACpUYA0aTUegx/IQABCEAAAiVAQEUTjgjhhMksQwMCEIAABCBQMgQQTUqmq3AUAhCAAAQgAAEIQAACEIAABCAAgUISQDQpJG3qggAEIAABCEAAAhCAAAQgAAEIQKBkCCCalExX4SgEIAABCEAAAhCAAAQgAAEIQAAChSSAaFJI2tQFAQhAAAIQgAAEIAABCEAAAhCAQMkQQDQpma7CUQhAAAIQgAAEIAABCEAAAhCAAAQKSQDRpJC0qQsCEIAABCAAAQhAAAIQgAAEIACBkiGAaFIyXYWjEIAABCAAAQhAAAIQgAAEIAABCBSSAKJJIWlTFwQgAAEIQAACEIAABCAAAQhAAAIlQwDRpGS6CkchAAEIQAACpUNgwp0rSsdZPG0xAhN+tHOL1U3FEIAABCAAARcCiCYulCgDAQhAAAIQgEAiAiqaTPjR8YmuoXBlEZhw5+PeGAkXTWbOfLmyYDSjtad/Z6h0aL+jtGlTLdXVrzbDEpdCAAIQgEAYAUQTxgUEIAABCEAAAqkTQDRJHWnRGVyyslaWr6mSmk1bZfOWOtlSW+X7WFdXL7V1tVJX30rq6+u3vdfKe10nW71z++3VRvbu3VbiRJNvnnRU0bW52Bx6+KFn5cijviK9eu3oCyft279RbC7iDwQgAIGSJ4BoUvJdSAMgAAEIQAACxUcA0aT4+iRtj15dXCfdOnqiyVbxRZPa+gbRpL623hNOqjyBxBNQPKFEj1rvdW3ttnJbauT4QzsjmqTQISqaDBo0SPr02UV23LEnokkKTDEBAQhAIEgA0YQxAQEIQAACEEhIYO7c52TYsItk6NCj5OyzvyVHHXWgdOt2jPer+vyEltItXlV1cMZgmC9x59P0BtEkTZrFaeulhZul2w5tpK62Tmq2NIgieqhYohEmW/V1g2Yi+qe+rqur8/5tlq8N6oRokkK3qmgycOBA2W233aRHjx6IJikwxQQEIAABRBPGAAQgAAEIQKAZBIxg8sor98j++/eXF154TQYP/i/fYhqiyZNPviTHHXdIzh4aYSTKl7jzOVccuDBONKmqaohKaODWsITDHHou+F4ufqVlJ5e6K+Gav76+yRdNNMJk65ZtIonpUy/aZIMKKV6ESaO+VfmkrkaGDCLSJI0xgmiSBkVsQAACEMhOgEgTRggEIAABCEAgAYEw0UGFjiFDRjVbNFm9ep2MGHGFzJlzYwKPGheNE0XizudcceDCbKJJUMzIJm4kET6SlE2rnZVs5+kFNbJjl9ZeMIknmnhLdDTixD7Wbtqe06Re6r1SDQJKq/qNqYkm69dvkOuuvUnWrVvn277p5mv9/999Z7HcfPMM6dy5s//60ssulE6dOsrts+6W9977wH/vi18cIMPP+Faj9/T9PffcTc46e0STrr183LXyne+cJl/yxFJzaD133PHbzOshXz1ajj32y5nXwWueeuqv/jkto+dOGnqCHH74IP899W3IkKNkr357OA8rRBNnVBSEAAQgkDMBRJOc0XEhBCAAAQhUIoFhwy6WuXOfldmzr5Hhw0/IIFAxormRJuPHT5err76jWXbiRJG482n1aZRoEiVsJH0/zE9Ek7R6z81OUDSZdP31Mu6nYzMXG9Hkllsny/nnj82LaKIixKsLXperrrouU+/7H/xLLrrwcrnssnGeIHGo/OGP98njjz0rV1x5kS9UnHXWOfKFgf3kZ5dMkFNO+aYvguzYrbe3zG6IPP/8876dOi8aZuWqJRmbL7zwstw7+0HZd98B8pMLz5Gamg2ydMl6ueKK8X49mldEj42bVvr/b9iw2otCa3rNvbP/T9q27SBnjviufO2rQ6Vnzx7yq1/f5tszvu2z727+a5cD0cSFEmUgAAEINI8Aoknz+HE1BCAAAQhUGAETVaLNvvzyH8sFF3zXyyWwUyMKGjHyyCN/lTPOGOe/rwLLiSd+Wbp27Sx2XpFPPnlcrrxyhuyySze/nAom9qEiTJgtW6yxzz/xxHQ/4kWPuOU5c+ZM8/Oy6DW6HOj995fKHnuclKnevB/Mg6LCjh6TJjXUE3UkFU1sO0b8iFrCE/Z+1Hv2Mp9s9rScOR+2XMj4l8ayoXK5ZZ78p7c8p0sbvzkTrp2cadbll1wiazZU+Ulgb731hsz7KpzoUV2/KbVIk98/+KgsWrRIJk++LiNyvLpgkTz11FNy3XU3+O+pADHy7IvlwQd/L6NGjfRFExUmfnXXb6VLl53l26d+3S9z8rAzZf78+fLRx2816aKbb5ohJ598mowbN07+9Kc/+nZVANHjwgvHZOqxL4y6RkWTH/7wTC/a5OteXqQT5KSTvi29endCNCmXG4N2QAACZUcA0aTsupQGQQACEIBAvgloHpNrr/2lH3Gix7x5v/R+0d4vU62JRtG8J3occMD3/KSxZtmNESIWLnxQNm6skQceeMIXIcKiQOJshZ3XOuNEExVsliz51Pft3HNPlenTL5UF3mRTX9vXL1v2mS/s6Hk9CimaaH1xS3ns89nKxp1raHNDbhVXm/keZ8Vu/7H5G73lOW0zESSTJl+fcXnMxWNlyo3bBZNRF3iRJl7uE2/Bjvd/TWqJYHV5zrjLrpa99trDX1KjS3CMmDFq1HkZIUWjOMZe8jO5wfNRl9DsvFN3T9C5TaZMnSK79u0ha9Z+mlU0UdHl/vtnyyWXXCrn/ff5ssMOrXyR48c//r6X22iQJ9wslmXLPvJEmHaZ5TVh15hIEyOazJ37oEyYcK1cc+04+emYyzOCDpEmxT768Q8CEKgkAogmldTbtBUCEIAABFIjoGLCLbf8LhMdYiIzGibdDbvYGOEi7rVxKkw0ibs27nywwXHlTaJbs/zo3nsfkwED9vKT3iY50og0CRNNmrZne9LYOGEkGHUSJpLEiSZJGJR72Udf2iA7dm6baWaNl+PVFkrMCRVMMoenS1XXbZLjD04vEawKJ5oP5N13F3viw+Uyd85j/hIYFSZUDNHDLH25/fYZsuuuu8mqVSulf//+ct55/+2JHR97UTEbI0UTXWbz9xfm+5Ers+/9tXyydJn84Iffl4kTrveW6H3fj1p56cVX/OiW5ctXyP9MuVqeeea50Gs0usWONNHIlrFjL/KjWNQ3EwWDaFLudw/tgwAESokAokkp9Ra+QgACEIBAixMI5i5RUUGX4YRFkqQpmgQbntR2lDCTLbpl8eKHvIniLzNRJkng51M0sZfZqE+5iB9Jokmy7fSThEm5lX347w2RJsHj+inbl+pc6EWc6FGzpaGU31dba+Qbh6Ynmpj6dTnMl/b/oh9F8q9/vSEjR56dEU0u/MllMnPWz+Xiiy7JCBOnnfr/vKVzv/IFEz2ilueo3TfeWOiLLZ99ttzLV7LJjzqZPv0Xsudeu8vRRx/pL+9Z+Na78rvf/cFLQHuzl+vk0shrgqLJ888/Jo95OVc+/PADRJNyu0loDwQgUBYEEE3KohtpBAQgAAEIFIqAigxmu2FbiMiXaGKW38Qtt4kSUYJc4iJNtLydtyW49MiVc1LRJErEKNTynKgolKb80tkO2ZVjMZeb84InmniRJtXVjb2s85bh3DDlerlg9CWyyduK2D7qt9ZLq9otctJhHWXCnY/LhB/tHNrEmTNflm+edFSi5mu0yd6f6+clZR0sY0aP8SI3pvuCiO5wc911N3vL4/7oiRI/zggTN0ye5uUVOTazG06UaGKW2bRr19H3Z/jw78pVk66W9979t7/EZ+asht2uNJfKffc94IkpM+XUU7/tCyvBa/708B+bRJpoDhWNhFm27FM/qSyJYBN1O4UhAAEI5J0AokneEVMBBCAAAQiUEwEVHVQgmTTpXH/JiskDoolVhw490m9qXB6SqB1s7Fwnukxm9OgzvbwpzzVK2Kr1vfjiG3L22d9qUpfmRxk8+L/89+NElqh8K6avtA16BLc/bm5OE7WZphDS0NamuUiC9eRj6U45jetc2pJNNNEthjd53ZJv0UQTwWr0hx4vvvhPXyjp3LmT/NETSJ579kVvCc6engj4XGYnHVs0MUtoLr1srL/bTZhoYi/NWfrJf/x6tM7Nmzf6S3QeffTPMvueB71kykf6Wxnr1scjRpzhvf+4v5wneI1eH4w0UdFEBZfx46+SGTNmyB57dmf3nFwGJNdAAAIQyBMBRJM8gcUsBCAAAQiUJwEVNjSJ6uuv/0duumm230gVMIxgoq9dd89pmPDPz4BSQWT8+Nukb9/uMnHiOZldeYxwogWDWx3bdakQYhK5Bm2bSkyOElPO3tnH7jGts1On9v7OOvaRhmii9rIteQlGnTS0ZXvEgr3LTbayYUKJaUu2yBLX68pzhLu36vfPNyzPaW0iTVo1vlZFk9pt3ba1zluV40WZeKEfUl27WYYe1im1SBPd+nfTpk1y4IFf9CM7jFChuU6WL9so/frt6t1LfTI73Oy8056ybv0yX5jQ8p079ZAVn73nO9+3z75Nds/RMh07dG20BfEOXXbxy5ucKeqDHgMHDvT/V/tR1xhKeq1dn9azy867y6cr3kc0cR+GlIQABCCQdwKIJnlHTAUQgAAEIACB0iMwatR1cv31F/jbJOdyRC3PycUW1xQnARVNunRsEE2qW9VLbV1VxtH66nrZ7O2rU++JJHqoaFLr/avz/mjtiSbDBqeb08QsgwlLoKrnXBOrNod0Nh+aYzfbtQ8/9Kwv1Oy2226eMNRD2rd/I19VYRcCEIBAxRJANKnYrqfhEIAABCAAgcYENIpkwYK3vTwNY+Vvf1vg5W44IWdEiCY5oyuZCx94dr107thGWlW3kmpvOY591FZV+SLJ1m1vqniy1ftXVV/n5zQ5+YguqUWalAywPDiKaJIHqJiEAAQgECCAaMKQgAAEIAABCEDAJzBr1v95O45cI1OmXOjnU2nOgWjSHHqlce2/P6yRf39QI1XVVV5MyfYoE/Vec5psqd+eIVZfq3Ciy6IG7N5a+u/aAdEkhW5GNEkBIiYgAAEIxBBANGGIQAACEIAABCCQOgFEk9SRlp3BtHfPKTtADg1CNHGARBEIQAACzSSAaNJMgFwOAQhAAAIQgEBTAiqacEAgjkC2LYfjruV8A4FBgwZJnz67yI479iSnCYMCAhCAQB4IIJrkASomIQABCEAAAhCAAARyJ7ByVR9ZunSlbFi/0d8ZhyOcQPv27aVjpw7Sq9eO0qH9jogmDBQIQAACeSCAaJIHqJiEAAQgAAEIQAACEMidwKZNA2XjppWyaeNm2bKlcb6U3K2W55VddmjjCyZt2lRLdfWr5dlIWgUBCECgBQkgmrQgfKqGAAQgAAEIQAACEGhKoLb2S55YUgsaRwIqmOiBaOIIjGIQgAAEEhBANEkAi6IQgAAEIAABCEAAAhCAAAQgAAEIVA4BRJPK6WtaCgEIQAACEIAABCAAAQhAAAIQgEACAjmJJqeddlqCKigKAQhAAAIQgAAEIAABCEAAAhCAAARKk8ADDzwgVWPHjq2fPHly1hZMnDhRtDAHBCAAAQhAAAIQgAAEIAABCEAAAhCoFAKJRJPXXnutUrjQTghAAAIQgAAEIAABCEAAAhCAAAQqlIAJHkE0qdABQLMhAAEIQAACEIAABCAAAQhAAAIQCCeAaMLIgAAEIAABCEAAAhCAAAQgAAEIQAACIQQQTRgWEIAABCAAAQhAAAIQgAAEIAABCEAA0YQxAAEIQAACEMgfgYsuukjWrFkjF198sQwcOFC2bt0qrVu3blJhbW2tVFdXy7vvviudOnWSHj16SF1dnbRq1Sp/zmEZAhCAAAQgAAEIQCAxASJNEiPjAghAAAIQgEA4gcMOO0w6duwo+nA96qijZMuWLdKmTZtGhevr66WqqkqWLVvmiySbNm2SXXfdFdGEQQUBCEAAAhCAAASKkACiSRF2Ci5BAAIQgEBpEvjWt74lq1atkhtuuEEOOeSQJqKJEUxWr14tH374ofTr10/WrVsn3bt3T0U0+ec//ykHHnhgVnguZZLQT9tekrpN2Xz44GLTpYxLe1ztHHzwwb65+fPnu5ilDAQgAAEIQAACKRBANEkBIiYgAAEIQAACSuCkk06SlStXyo033igadRIWaVJTUyMLFy70l+d06dJF2rVrJz179my2aKITbz2yiSYuZZL0ZNr2ktRtl82HHy42Xcq4tMnVjoomGqX00ksvuZilDAQgAAEIQAACKRBANEkBIiYgAAEIQAAC2UQTjTDRQye8r776qp/nRAUVzWWiS3SaK5qYSXc20cSlTJJeTNtekrqDZfPhi4tNlzIu7XK1g2jiQpMyEIAABCAAgXQJ5FU00S+H5otimm4ntZukvJY1RzbfgzaT1JEmC2xBAAIQgEDxEAiLNFGBxDxbNPGrJofdsGGD/3xUsaS5ook94Y4STVzKJKHoai/umWrOxz1v457Lrv6k3ca06nW1g2iSpAcpCwEIQAAChoD9PLap5GOunoR6WnPouO8bNodc2pwX0cTV6SRAtWwudpN0hIsQks2HJHUlbTvlIQABCECg+AkERRNdiqPLbzSqRHOdbN68WVasWCG6e44+MzTSRJfp5BppEpxsh4kmLmWSkE1iz+W56FLGfAeI+qKTxCfXtrrYdCnjUp+rHUQTF5qUgQAEIACBKAIu891C0MtlXt+cNjW3vryIJs1VcuI6Ko0vWGF1uNrN9uUtiY24dnIeAhCAAARKi4ARTaZNmyaHHnqo77wKJuvXr/eFkg8++CATganPi+ZEmoRNtIOiiUuZJIST2nN5JrqUyUU0CROQ0m5rUh5R9bvaQTRJ0oOUhQAEIACBIIGwZ67rczgfNNOoO4mNJGXt9iKaWDSSQIwqm8RGPgYeNiEAAQhAoOUIqGjy2WefiYommgi2rq7OjzBRweTjjz/2X5ujOaJJ1CTbFgpcyiQhlYu9uGdi3Hnbv2xlc/Etru0uNl3KxNWj513tIJq40KQMBCAAAQhEEUA0yS19SNmKJtm+XJnwHDvM1w7Z0UEWt9Ypzn7c9dzKEIAABCBQfgSMaDJ16lQZPHiwL5RozpJPPvmkkWCiLc9VNMk2wTaiiUuZJPRztRcnisSdT0M0sYWktNucK5egH652EE2S9CBlIQABCEAgSMBFNMm2lCU4Z7bnzbksgUn6PSA4T09zDp9ttFScaGJ3TLCTknZalDCSxA63MgQgAAEIlA8BFU3WrVsn06dPl379+smnn37qR55o8tewLy5Jl+fETa5dSWbbljjphD6bKBH3PIw7n5ZokotwUkjWLnVpnyGauI5wykEAAhCAQBiBuPlvtvO5nsvWE67fAwoxh0c02UYgTllz7TQ1R6QJH0QQgAAEIBAkoKLJmjVr5NZbb5V9993XjzDRpTkqnAR/Dan0SJMkz9y4526c6JBEJDJ96mLTpYzLXeJqB9HEhSZlIAABCEAgikCSyIzg6ow40SRYp8vKC5fvAoWawxe1aJKk40xD0oAbZsvFrosPSexwS0MAAhCAQPkQMMtzpkyZIkcccYQsX77cb9zKlSv9ZLD2katoojZccmC4lElCPhd7af7AkM1WLr7Ftd3FpkuZuHpc+1PLIZq40KQMBCAAAQhkE03ixAxbLHGN8Mh1/utyHaJJjuM5DbiIJjnC5zIIQAACEIgkENxyWAtqIlgVTHSpTlqJYLNNtO2oCtddWVy7NKm9lhZNcokwMSxc2upSxoWtqx1EExealIEABCAAgVxFE5flO8Z2MD9onBgT5lMa83oXG2Fz/ySjhJwm9fUZXmkBT2InSWdRFgIQgAAEiptAUDTRXCbV1dV+nhMVTpYsWdLomZM0p0mw9WGT7aBQ4FImCdUk9qKeh7k8J5NGmjRHMIkSpfLF1pUpokmSkUpZCEAAAhAIEoh7/gYjS/R6I4Yk+SEkrp6kIoZrxEtcj7v6FbSTN9HEXnaTi+qUTR0LU7eSKFd2yJHdYbaNbD5na1uuHRHXwZyHAAQgAIHiJxAUTTZv3ixt27b1HddcJxs3bvTznKiYorvq9OjRwxdVVDzRKBR9L+kRnHCHiQUuZZLU62ovKqTW9Xlrl0simjRXMNF6XdroUsaFq6sdRBMXmpSBAAQgAIEgAXv+mm0uHZznBpfqBO1G7UbrMv9Pqhfkcw4fN2LyJprEVVyI8y0hYLREnYVgSR0QgAAEIBBPICrSxDzoly5dKjU1Nb6AoglimxtpYjyyJ91RgoFLmfgWbi/hYi/NZ6KraJKGYBIUTfLN1IWl+oRokmSEUhYCEIAABNIikGbkaFo+FdJOWYsmCjLNL2xxHVPIuuJ84TwEIAABCBSeQFA02bJli7Rp08YPbTXCyaJFi/y/Nepk5513ltatWzcr0iQonGQTDczkPG1hIcpems9FF9EkrXbZokkheLr2C6JJ4e9paoQABCAAgeg5dZrP+WLmXPaiSaGEk0oZMMU8mPENAhCAQEsTiBJNgn7961//8oWUbt26pSaamIl+nHCgE/S4Mkk4ZrOXNPQ2rF4XG2m3qdAsXf1X0USXcL344otJuoiyEIAABCAAgWYTcF3i0+yKitBARYgmRcgdlyAAAQhAoAwJnHLKKf5uOTfccIMceuihYiJNgk3V9//973/L3nvvLatXr5bu3bvnnNOkDDHSJAhAAAIQgAAEIFA0BBBNiqYrcAQCEIAABEqdgEYCdO3aVcaPHy/HHHNMpGii7Vy7dq2sXLnSb/Luu+/u5zjRpLAcEIAABCAAAQhAAALFQwDRpHj6Ak8gAAEIQKDECdxxxx1+rpJhw4ZlFULMTjm6BXGHDh38ZTp23pMSx4D7EIAABCAAAQhAoGwIIJqUTVfSEAhAAAIQKCUCiCSl1Fv4CgEIQAACEIBApRJANKnUnqfdEIAABCAAAQhAAAIQgAAEIAABCGQlgGjCAIEABCAAAQhAAAIQgAAEIAABCEAAAiEEEE0YFhCAAAQgAAEIQAACEIAABCAAAQhAIC3R5LTTTgMmBCAAAQhAAAIQgAAEIAABCEAAAhAoewIPPPCAVI0dO7Z+8uTJWRtrwlLKnggNhAAEIAABCEAAAhCAAAQgAAEIQAAC2wgkEk2INGHcQAACEIAABCAAAQhAAAIQgAAEIFAJBBJHmqhoohdxQAACEIAABCAAAQhAAAIQgAAEIACBciVg9I/EkSYqmrz22mvlyiWndpnlS3DJCR8XVQgB7pMK6WiaCQEIQAACORHgOZkTtha7aHt/3dViPlCxO4GJEx/yf/xnvubOrJJLmvsb0STFUcBDLkWYmCpbAtwnZdu1NAwCEIAABFIgwHMyBYgFNIFoUkDYKVSFaJICxAoygWiSh87mIZcHqJgsOwLcJ2XXpTQIAhCAAARSJMBzMkWYBTCFaFIAyClWgWiSIswKMIVokodO5iGXB6iYLDsC3Cdl16U0CAIQgAAEUiTAczJFmAUwhWhSAMgpVoFokiLMCjCFaJKHTuYhlweomCw7AtwnZdelNAgCEIAABFIkwHMyRZgFMIVoUgDIKVaBaJIizAowhWiSh07mIZcHqJgsOwI09+jnAAAgAElEQVTcJ2XXpTQIAhCAAARSJMBzMkWYBTCFaFIAyClWgWiSIswKMIVokodO5iGXB6iYLDsC3Cdl16U0CAIQgAAEUiTAczJFmAUwhWhSAMgpVoFokiLMCjCFaJKHTuYhlweomCw7AtwnZdelNAgCEIAABFIkwHMyRZgFMIVoUgDIKVaBaJIizAowhWiSh07mIZcHqJ7JJ598UoYMGdLIeH19vf/6/ffflz322CNz7oknnpCnnnrKfz1p0qT8OITVZhHgPmkWPi6GQCiBqqqqWDL6uTl+/Hjnz0fbpvnMtSuJOx/rEAUgAIFQAi39nMz2eTJ79mw58cQTpWvXrvTeNgKFFk0WLFgkDzzwhFx99R1y7rmnyumnf1UGDRog3bodI/X1832vxo+fvu2zflSq/ZQvu6k6GWPMRTRZsGCBx/gBj/HVHuNzPcane4wHeYy7eYwb5iBJnqdJ2pcvu3E+FPK+L2Rdce2OO49oEkcoh/Mt/ZDLweWSuUQ/vA444AAZOnSozJkzp4nfevPNmzdPDj/88Lx9iJUMrCJ3lPukyDsI90qWwOrVq/0vdHrYIocRnpOKJmrHfLEJE01czpcsTByHQAsSKIbnZNjnSdx3sRZE1qJVF1I0uffex+SMM8Z533l/6X3n3c9v9wsvvCaDB//Xts/+aNHkySdfkuOOOyQRq+A1lSCa3HvvvR7jMzLzigbGL3iMBzd6voaJG/q8Pe644xIybnxNS4km6nQh7/tC1pWoQwKFEU2aQy/i2mJ4yOWhWUVjcurUqTJmzBhZuHCh9O/fP+OXPsRffPFFOfvss4vGVxyJJsB9wuiAQP4IRIkc+n6U8JHNG0ST/PUVliEQRaBYnpNh93/cZ0Il9mqhRBONMDnggO/J7NnXyPDhJzRCreLGkCGjMpEmwX5YvXqdjBhxhffD443OXZTLNc7GW7BgtkgTIwxqRNXw4cMDjBsi36OepSoCjBgxIvTH3ajm5nJNvtEV8r4vZF25ckM0yZVcluuK5SGXh6YVhUnzQTZz5sxGAsmsWbPk5JNPlh49ehSFnziRnQD3CSMEAvkjEPwCkqtYYjyMmyDFnc9fS7EMgfIlUCzPyVKY0BTDKCiUaDJr1v/JyJHXyOLFD8nuu/dq1HQVOOzlOUEuGiGiy3nM8h0Xbrlc42K3pctkE010TjFy5EiP8WKP8e4Bxg3RnFGiiUaI6HKeJD9Q5HJNvvkV8r4vZF25ckM0yZUcokkeyLmbHDZsmMydOzfzgaQK7ZQpUzL5S8LW2GuZRx55xA+108Oox8FcKfohN2rUKLntttv8cvra2NNcKUnD7dxbVVkli+XLYGVRp7WVQsD+ArJo0SLZZ599Mp+XST4fo0QT+/NUPxdNvqkkXxIrpS9oJwRyJVAsz8nghMb8eGW+I+nnwe233+5HAZvvVybfif15Yz4rgvlQor6fqS37+k8++USuvPJK2WWXXfzve+qHTjb1+6A5WvIzqFCiybBhF3ttfjZW+KiqOtjiMt/Pb6KCiX2oeKJCy+23/8Hrv5u29d81Xr6aL3v5ajqHXhO8Xl+rjUce+au/ZKhhDGy3Yfvxyiv3eDZv8/3Xv/ffvyFiXKNnzPvb+7JhiVG+jmyiSXCeEeVD8HlqxI/GjOr95S5R90jYNcHrGxg3nceE3WevvPJK5r7Qv/fff/9tjJPdLy73fdi8Ku6+DWPpUldLfMbYviKa5OFOLJaHXB6aVjQmg+sMdY2hHprLxBzBG9B8AOoHiB52bhRjz4giZs3iqlWr/CRn+nr58uV+LhWOdAhwn6TDESsQyPYFJOyLl/2Fxkwwsn0+upbXci05YWEkQKDcCBTLczIsWaMtfJgfmvQ703vvvdck95y5Xn+1X7lyZZPzrp8/uix748aNfmJOFU3sia353taSn0GFEk2MCOESLRIsG3btqFHXeT8UPiirVj3t9d/H/tKfoUOPyizhCbsm+J4RclQIafiOHW7DCCV6vV2HLQSZ3Cwu7WvOPZ9NNEkSPRkW2Rl8HrreI/b4TTKPsZ/TRijR6+0ckEnvl7j7Ptf71vU7SzF8xti+Ipo0526LuLZYHnJ5aFrRmDS75Vx++eX+g1M/jK6//vpGWdzjPsTCzmtm7OnTp4vJm6LJZvUDR1+PHj26aNpfDo5wn5RDL9KGYiWQLdIkTATJ5fPS/lKY5AtmsTLDLwgUG4FieU4mub+XLVsmPXv29FGaCWC+Pl/MRFQjjc8666wW38mnVEUTe9wvW/aZ13/Hb+u/hkgPF9EkTpyJO2+EmylTLvT68hQ/yiXfRyFFk8aM4++RfDynk94vcfd90vs6W3/G1ZWUX1LfXOpHNMnDHVksD7k8NK2oTJqbXxXVsASwUTdMsBHmoW7WL6pQsnTpUn8bY12TGGW/qGCUoDPcJyXYabhcMgTCPv+y/YIV9otScyY9JQMKRyFQxASK5TnpMqEwEbv667BZBp1UNIn6fhZVvwo0t9xyi/9dTX/g0vD9lsxrVyjRxOQ0WbjwQW9DhD2yjuA4scJcbHbj0WU1ZomNifQohGiiYs0tt/zOXz6kESi3336515c75fXudMlpEtx0IsyhuAn6dsYNu/G43CP5EE2S3i9x933S7w3NFU1a4jPG9hnRJA+3Y7E85PLQtKIyaecisdfsGSejwtqiQjftbcT0Q/Kzzz7LbCsWZr+oYJSgM9wnJdhpuFwyBFy/7ASX57huKez6JbFkgOEoBIqQQLE8J+M+TzSniIbq28sCkoiucfkj4uo3kyl7KUJLdGehRJP3318qe+xxUujuOdpuFUDMrjouosncuc95/XdRJseIyzVxZZKeD4o39tKdfPVlNtHERLSH7Z7TwPjezK46Ls/DpPdIPkSToHgTd7/E3XfNvW/tfo2rKym/pHPAuPrVV0STPNyJxfKQy0PTisqk2dc76qYP3gDmhjN5S4JbFAftxdkvKhgl6Az3SQl2Gi6XBAHz2aXOmrxMQceTfj5GfQHRSZLmGBg8eLBfRUvmEyiJzsFJCCQgUAzPSZfPk7DcBmGiybx586RDhw5NcprEfT+LmtDo+2pT89np33GTwATocypaKNHECCMaETJv3i+99u/n+6vJWO+778+y9967epsWHOK/FyVeaJSKiiWjR5/pCSYNiWXtfCQN/dd4eY59Ta45TaKiV9SeaUsw30lOneFwUTbRpIFxQ2SIGWMNjFd7jO/zGO+d2RgiSjTRH2B1bOvyftd7xL4m23NXfbFzMzb0dVWj53DYa9f7xeW+z/W+DXaNS12u/NL+jLF9RTRxuKmSFimGh1xSn0u1vOYa6du3b5M91IMhY+aLvLnBtb1h6rFmsB44cGDGXpT9UuVVTH5znxRTb+BLuRCIC5e1v1iZNsd9PoZ9ntpZ/FU40S9vQXvlwpR2QKClCLT0c9Ll88SeSOqv8yNGjJC7777bXzJj8sIZO/paJz/B3XPURtT3s6jvc+azTCeZ06ZNk48++sjPcWd2CmmJPiukaKLtW7RosTzzzD/87Yf1OPfcU/1/Zkcae9caPa+Chdmlpm/f7t4v5+f4S2CM2KIRLCNGfMPrvz/5y2TmzJnmCVFHNrnG5DzZ/pnfsAOPy+45xo/gzj76WkWZadPu8fpyudeX52baka++jBNNGhgv8hg/428/3MD4XP+fGWdh49Ps6qTzEx0TumTMiC1R90jwGpMXyH6uuu6e08B4+86f9muX+8X1vs/1vrX707WuOH75+oyxfUU0ycOd2NIPuTw0CZMQSJ0A90nqSDEIAQhAAAJlRKBcnpMuoe/l0G2FFk3KgVlLtsFFNGlJ/6jbnUAhPmMQTdz7w7lkuTzknBtMQQjkQID7JAdoXAIBCEAAAhVDoFyek4WY0BTDoEA0KYZecPcB0cSdVbGXLMRnDKJJHkZBuTzk8oAGkxDIEOA+YTBAAAIQgAAEogmUw3My2/Kacut7RJPS6lFEk9LqryhvC/UZg2iSh/FSDg+5PGDBJAQaEeA+YUBAAAIQgAAEyls0qaT+RTQprd5GNCmt/mppbxFN8tADTAbzABWTZUeA+6TsupQGQQACEIBAigR4TqYIswCmEE0KADnFKhBNUoRZAaYQTfLQyTzk8gAVk2VHgPuk7LqUBkEAAhCAQIoEeE6mCLMAphBNCgA5xSoQTVKEWQGmEE3y0Mk85PIAFZNlR4D7pOy6lAZBAAIQgECKBHhOpgizAKYQTQoAOcUqEE1ShFkBphBN8tDJPOTyABWTZUeA+6TsupQGQQACEIBAigR4TqYIswCmEE0KADnFKhBNUoRZAaYQTfLQyTzk8gAVk2VHgPuk7LqUBkEAAhCAQIoEeE6mCLMAphBNCgA5xSoQTVKEWQGmUhFNTjvttApAlayJDzzwgMAlGTNKVx4B7pPK63NaDAEIQAAC7gR4TrqzKoaS9Fcx9IK7D/SXOytKipjxov9XjR07tn7y5MlZuQSVFiBCAAIQgAAEIAABCEAAAhCAAAQgAIFyJaBBETmLJq+99lq5csmpXYRT5oQt0UUwToSrKAvTh0XZLTgFAQhAAAJFQoDnZJF0hKMbLM9xBFUkxVieUyQdUSJupLI8B9GkcW/zkMv/6Idx/hnnuwb6MN+EsQ8BCEAAAqVMgOdkafUeokmp9ddDfsQA89jS6reW8hbRJA/kecjlAWrAJIzzzzjfNdCH+SaMfQhAAAIQKGUCPCdLq/cQTUqtvxBNSqvHWtZbRJM88OchlweoiCb5h1rgGrhPCgyc6iAAAQhAoKQI8Jwsqe4SRJNS6y9Ek9LqsZb1FtEkD/xL4SFXVVXl3PL6+nrnsoUqWAqMs7E455xzUkM1Y8aM1GwV0lCp92EhWVEXBCAAAQhUHgGek6XV54gmpdZfiCal1WMt6y2iSR74l8JDTkUTFzHEtVweMGY1WQqM40STXMSOa85flTE77tZuouJLLnYK3V9h9ZV6HxYDQ3yAAAQgAIHyJcBzsrT6FtGk1PoL0aS0eqxlvUU0yQP/Yn7IJY0wQTTJwwDxTOYqdiCa5Kc/sAoBCEAAAhAoNgLF/H2y2FgVgz+IJsXQC+4+sHuOOytKSmb5HVsO///tncuOXDW3x3eRBAQIJQglTBCDMEFihBSCYIB4AIRA6ndgciYw6MlRBkicQUdcJkgoAyQeIMPvKSASEi0hgZAYgLhDp0O4JIHUias+p91uX5Z32d521a8mgdprL9u/Zbe3/7XsnbE3tDzJSUUQbSe1z4hP5KplxpIGIJoc/PHh1HJJj8EGAhCAAAQ2jUDvzzqbG6+PNq3pXbYX0aTLsE1W6e4zTS5cuLCA99Zbby3+lWw5KU275UlOiyBmxoLNQ237QDQp20ukoomdWbKJmSaz2d6hYMznD9/pn3t3xvry39BH2dgflz+fD9PWLFfiU1pHV9l22+x2uNods1mFm5RD2VGDdwhAAAKbRaDl58l1iYQvA9u1njBtXdfJNAn3itns3J1ntyviruOzV9/rj+3PvGYW5CoX0UQcikkMJT/cS20O94XDZ3XafwN8WkL3oomGoBuMaBL7g5V2lomkM04xknp/kEA0kWWaaOHB7GN6AW+KBD47l5Ag+U6VZ/t0leuy09+pf3PU0dW2g797S/HIJeL4RJTUOkk5TPF3gDIhAAEIrDOB3p91Wo+N7xnX9b3keRjRxB3xkMjhuiMmipgCiCmshEQWRJPWR+NB/WLiZMraPzaWY9dNaogmBfpQy5McmSYFAj7CJaJJXDRJEQtCtjGBwSeQSMSIVesorbctwITatGqdbIFKwmHEEOAWCEAAAhCIEGj5eXKdg2cvpCSCieKBaBLuFTkyTVw+Yn5918k0aXsUh8addEdEiihiijGhTLLuzzQh00TW8RFNZJxKW/lEk9h2nE3ZniMREySLe4lg4rKRlB+zcWVoSLNcXG2TZNPkqFMK19LjBP8QgAAENpkAokn96I9ZZOlaIpqUF01cJYREk9A1RJP64yulxClEk1CZZJqkRE9o2/IkJ1XLpQqeEEl2s5YZSxqLaBLONIkt/m3GMYFC4i91G4rEZ0yAiNVb3W/axOxXrZN0O5Skj2MDAQhAAAKrEej9WWe11k9zty/LRPLjLKIJosk0vXY9S5Vsn5Osa00biRDjo4loUqCftTzJkWlSIOAjXCKajBNN7ANQdeZG7GBUiZjgs0k5yyTUFUKChHlfLBslRUSJdc0YN1v0Uf/v2q4TK4frEIAABCCQTqDl58n01vRxh0s0Wc59y8MjJb9E7+5+1EdjK9cyto3Gro7EPmZDpknlIGcsTpL1JRFN9Lg1x/HRvja7+xUHwWYMYsxVy5NcSudSnUZqH2OS+3rLjCVt1aJJ6nYctucs6aZmXKwimuh4xsqMxX3s9ppQubnrlINTjAPXIQABCEBARqD3Zx1ZK9uxkizSQsIJmSbhWMYEjlTRJOYvdp3tOe2MPVdNJGcLSdap0kyTg+d990tTyDQp0F9anuTINCkQ8BEuEU3GZZqMFTByiQGhLI9YN5CIJu5J4+gbcrSv3KJJrA0+/tL7sIMABCAAATmBlp8n5a3oxxLRpGysYiJGimgi8RWzQTQpG+9Vvfuyvlx+fdkh0jFt+vQJMYgmq0bUcX/Lk5xEkTNVdKl9AYxBly0zlrBQokmuz6VLl3K5quonFsOQ0CEVC6Qixxh/y3HifuWv61qKaCKp95htQ6ntDG1ZYptO1eFCYRCAwAYSiM2TG4ikaJOlC6zYoortOe4wxUQMqWgi9ROzQzQpOpxWdi5Zg8ZspGN6Y0ST/f394dSpU4v2Xr16dTh58uTKgVrFQcuTXKxz6XZzEOwqPYB7JQQk40S6aJcKEil2qg2mMCCti09MSSlbUm5ItBlblu3TJcxIsnYk8ccGAhCAAATCBCTzJAzzEJAeEMmZJuN5x0QMiWgifeWwpCxEk/GxrHGnZM0as0kVTSTju9tXDqvGuT6+NJ0aQW55kkvZnqNZTcnSF6+WGdfoY+tQhjSGocNKXddMNq5sCPsen4363rQNZVaEfMbq6P77dbjsg7H48CHzWKaLj0WsTuYBuykc1qFf0gYIQAACrRCQzpOt1LfnekgWX6p9oWdizjTx9wAlYhw8y1y5+9/6+/n84Dt1MWZvl+S63/7OvgfRpN0Ra67vQ2NOeu7J4efh5aHOy352WEeQjO9uRZMWw93yJBebFMxO1KJYouvXMuMW+2SLdSKGLUaFOkEAAhCAQCsEmCdbiYSsHogmMk62lSQrZJzn8F2IJiWorq/PtTnTpKUQtTzJ+TJzXPwQTVrqVetXl5bHyfrRpkUQgAAEINAbAebJviKGaJIer6kEE1VTRJP0eG3yHYgmBaLPJFcAquUSxuUZly7BF8PY1pHS9cK/nACHwcpZYQkBCEAglQDPOqnEprVHNJmWf2rpiCapxDbbHtGkQPyZ5ApARTQpD7VyCYyTysApDgIQgAAEuiLAPNlVuO5kLrw5XL58eeDtOX3EDdGkjzi1UktEkwKRYJIrABXRpDzUyiUwTioDpzgIQAACEOiKAPNkV+FCNOkrXGzP6SxeU1cX0aRABJjkCkBFNCkPtXIJjJPKwCkOAhCAAAS6IsA82VW4EE36CheiSWfxmrq6iCYFIsAkVwAqokl5qJVLYJxUBk5xEIAABCDQFQHmya7ChWjSV7gQTTqL19TVRTQpEAEmuQJQEU3KQ61cAuOkMnCKgwAEIACBrggwT3YVLkSTvsKFaNJZvKauLqJJgQgwyRWAimhSHmrlEhgnlYFTHAQgAAEIdEWAebKrcCGa9BUuRJPO4jV1dbOIJltbW1O3o7ny1enZcCkbFhiX5VvDOzGsQZkyIAABCECgVwLMk31FjngRr74IUNsUAnp8q39n29vb852dneD9ttKSUhi2EIAABCAAAQhAAAIQgAAEIAABCECgJwIqKWK0aLK7u9tTW4vXlXTK4oiNFEj6XnnaZUpgnJThilcIQAACEFgPAsyTfcXxIF4f9VXxDa3tm2/+Z7H4ZR27oR0gsdlZtufQ2Q5TZ5JL7IUjzGE8AlpjtxDDxgJCdSAAAQhAoCkCzJNNhSNaGUSTKKKmDBBNmgpH85VBNCkQIia5AlAtlzAuz7h0CcSwNGH8QwACEIBAzwSYJ/uKHqJJb/Ei06SviE1bW0STAvyZ5ApARTQpD7VyCYyTysApDgIQgAAEuiLAPNlVuHh7Tl/h4u05ncVr6uoimhSIAJNcAaiIJuWhVi6BcVIZOMVBAAIQgEBXBJgnuwoXoklf4UI06SxeU1cX0aRABHqY5Gazmbjl8/lcbFvLsAfGtVj0Wg4x7DVy1BsCEIAABGoQYJ6sQTlfGWzPyceyhifONKlBeX3KQDQpEMseJjklmkjEEKldAYxBlz0wrs2kt/KIYW8Ro74QgAAEIFCTAPNkTdqrl4VosjrDmh4QTWrS7r8sRJMCMWx5kkvNMEE0KdBB7rh87bXXsjm+dOlSNl81HbU8TmpyoCwIQAACEICAiwDzZF/9AtGkt3hxEGxfEZu2togmBfi3PMlJRRBtJ7UvgDHosmXGEhZKNBkjdvzf/1y96/5/3z+1EF/G+JHUsbRNSgxns707mVEPH6mS+t7+2HYSG9uH6x7TRpURs3Hx890nqbP25+Kgr5l10mX5uIX8lI49/iEAAQhAIE4gZZ6Me9tcC/MHQ1+WtbYJZWHH/CCauPvYbHbu7oX5/IqoI+p7QvbKxnVdWh6ZJqJQNGcUG4dHn+kPH0nhGuOS8Y9oUqArtDzJaRHEXHzbCNRiHNGkQMcwXI4VOxBNfBOyW1QxrX3CSyjSrnvs7yQ2qgzJfS7xxiWoSIQQLaBoW/P/dV1sm7K9Hu8QgAAEIJBCoOXnyZR2TGlr//jn+jHQ/M73Y6HkR0REk6ORtoUNn9Bx+HntQAxx2cdEEfOeUHmIJlOOzPFlS8ar9h4b78vn84MjK0LjHNFkfMy8d7Y8yUn+6JsdSGpfAGPQZcuMJSwQTQbjlPndIDJzge/LjpAIIhIbiWghsZGUtYqNVIDxCTq6DWSbSEYrNhCAAASmIdD7s8401A6XGls0xa7bi6pQmxBN4qLJkqc7Q8R3LZRRYmea+EQWV0YKokkLIzStDpLxeliAO3qGZ0wk8a19EU3SYiWybnmSI9NEFMLiRlLRxM4s2cRME0STo9uSlg8WB9k1EgFGd2p7C0/xzk4BEIAABCAwikDLz5OjGtTITamLJukPiIgmsgAjmsg4YeUS4cIiiH1HTGSJXTf9IZoU6JEtT3KIJgUCPsIlokmfmSY5t+JIhI6QjSvbRHXFUDaOvs72nBGDllsgAAEIVCbQ8vNkZRRZi0sRTczt6ss5dO6tC6KJLEyIJjJOWK0umigPofGOaDJxL2t5kpOq5ZxpUrYTIZrIRJNVtqEcVZvj55647rG/k5wxIjl8NrdoouspOadEUnbZEYB3CEAAAhCIEWj5eTJW91avjznjxBRLJGce7O5+1GrzJ69X7EyTlO01km07oQNl2Z4zeXcYVQFbBImJmVo4cdkhmowKQb6bWp7kyDTJF+dVPPlEk9h2nE3bntOCaGKKJC1nmuQQiVbp09wLAQhAAAJ5CbT8PJm3pXW8SRdIKZkoZs3JNAnHMSaYLBe3R887kYgjR5+Blm/sUWeZ+O5HNKkz7kqUosaoFkFiCQFkmpSIQCafLU9ysY6lEZBpkqkzeNwgmsgzTWyEkjfHuLCPya6Q3CMVUsaIGinbc3K1uWzPxzsEIAABCEgJtPw8KW1DK3a+59+YkBK7jmgii7BEMMkpmhysZ/yHziKayGLXslVsXRsbv7HrrvG9tbU1XL58eZhtb2/Pd3Z2gnzsg1B2d8Nvv2gZdom6tTzJkWlSIuLpPhFN4qKJTzBIESkkh6WWECYkdc9ls3zIcG89kog+6b2XOyAAAQhAoAaBlp8na7Q/VxmhhVVs0RS7jmgSj5JUMEE0ibPE4jABRJPOe0TLk1yscx0os8vTiaX2tUPWMmMJCy2apG7H2aTtOSlCgERIkdjYsZOIDlK/kq1GY2y0aKL+jW0lkvRNbCAAAQhAoA0CvT/rtEBRInqkbMfhTJO0qKZstzlYgxxkh6QeGmv6WD4XXfFWmEyTtFi2ZG1uzwnVK8f41/55e06BHtDyJCcVQdieU6BjGC4RTfyZJvYhqrYQkBIZda/rUFbTh2+7j12O6wDYlLpoUUNSn5BNaHuSeZ/vLTqpdcYeAhCAAASmIdDy8+Q0RNJL1Yuro3P64bfgxBZhsevKP2eaHI2PPoj1KP+lmOE7qDV0gKt53/LZ6kAYid1n1gPRJH08TX1HbBz6RJLDz/1H34AV82uOb7bnZOwFLU9yKdtzNJLQ69UyYkty1TJjSUOUaJLrc+nSpVyuqvrpPYZVYVEYBCAAAQhsHAHmyb5CjmgyLl4p23fGleC+C9EkJ83190WmSYEYtzzJpWaaFMCTxWXLjLM0cAOcEMMNCDJNhAAEIACB0QSYJ0ejm+RGRJN07FMJJqqmiCbp8drkOxBNCkS/5UnOl6bowtBihomuZ8uMC3SptXTpi2Fs+8pawpi4UWzlmTgAFA8BCEDAQYBnnb66BaJJb/H6z+ItKLzQpK+4TVVbRJMC5JnkCkC1XMK4POPSJRDD0oTxDwEIQAACPRNgnuwreogmvcUL0aSviE1bW0STAvyZ5ApARTQpD7VyCYyTysApDgIQgAAEuiLAPNlVuDgItq9wsT2ns3hNXV1EkwIRYJIrABXRpDzUyiUwTioDpzgIQAACEOiKAPNkV+FCNOkrXIgmncVr6uoimhSIAJNcAaiIJuWhVi6BcVIZOMVBAAIQgEBXBJgnuwoXoklf4UI06SxeU1cX0aRABJjkCkBFNCkPtXIJjJPKwCkOAhCAAAS6IsA82VW4EE36CheiSWfxmrq6iCYFIsAkVwAqokl5qJVLYJxUBk5xEIAABCDQFQHmya7ChWjSV0uSYnIAAArRSURBVLgQTTqL19TVzSKabG1tTd2O5spXr7CCS9mwwLgs3xreiWENypQBAQhAAAK9EmCe7CtyxIt49UWA2qYQ0ONb/Tvb3t6e7+zsBO+3lZaUwrCFAAQgAAEIQAACEIAABCAAAQhAAAI9EVBJEaNEk54aSV0hAAEIQAACEIAABCAAAQhAAAIQgMAYAsmiyZhCuAcCEIAABCAAAQhAAAIQgAAEIAABCPRIIGl7zu7ubo9tpM4QgAAEIAABCEAAAhCAAAQgAAEIQEBMQB9TgmgiRoYhBCAAAQhAAAIQgAAEIAABCEAAAptAANFkE6JMGyEAAQhAAAIQgAAEIAABCEAAAhBIJoBokoyMGyAAAQhAAAIQgAAEIAABCEAAAhDYBAKIJpsQZdoIAQhAAAJVCLz++uvDtWvXhjfeeGN46qmnhn/++Wc4fvz4kbL//fff4dixY8PXX389PPjgg8OZM2eG27dvD/fcc0+VelIIBCAAAQhAAAIQgICMAKKJjBNWEIAABCAAgSiBZ599dnjggQcGNbm+8MILw61bt4YTJ04cum8+nw+z2Wz46aefFiLJ33//PTz22GOIJlG6GEAAAhCAAAQgAIH6BBBN6jOnRAhAAAIQWFMCr7766nD16tXh4sWLwzPPPHNENNGCyf7+/vDtt98OZ8+eHa5fvz6cPn06i2jy6aefDk8//XSQrsQmJTy5/aWUrW1L1EHiU2IjaY/Uz7lz5xburly5InGLDQQgAAEIQAACGQggmmSAiAsIQAACEICAIvDSSy8Ne3t7w7vvvjuorBNXpsmNGzeGL774YrE956GHHhruu+++4dFHH11ZNFELb/UJiSYSm5RI5vaXUrZpW6IeEp8SG0mbpH6UaKKylD755BOJW2wgAAEIQAACEMhAANEkA0RcQAACEIAABEKiicowUR+14P3ss88W55woQUWdZaK26KwqmuhFd0g0kdikRDG3v5SybdsSdZH4lNhI2iX1g2gioYkNBCAAAQhAIC+BoqKJejjUD4o5q53qN8Ve2epPqO62z5QycrLAFwQgAAEItEPAlWmiBBI9t6iDX9XhsH/++ediflRiyaqiibng9okmEpsUilJ/sTlVX4/Nt7F5WVqf3G3MVa7UD6JJSgSxhQAEIAABTcCcj00qJdbqKdRzraFjzxsmhzFtLiKaSCudAlTZjvGbEgiJEBKqQ0pZqW3HHgIQgAAE2idgiyZqK47afqOyStRZJzdv3hx+/fXXQb09R80ZKtNEbdMZm2liL7ZdoonEJoVsij/JvCix0c8AvgedlDpJ2yrxKbGRlCf1g2gioYkNBCAAAQj4CEjWuzXojVnXr9KmVcsrIpqsquTEApXjActVhtRv6OEtxUesnVyHAAQgAIG+CGjR5L333hvOnz+/qLwSTP7444+FUPLNN9/czcBU88UqmSauhbYtmkhsUgin+pPMiRKbMaKJS0DK3dZUHr7ypX4QTVIiiC0EIAABCNgEXHOudB4uQTNH2Sk+UmzN9iKaGDRSIPpsU3yU6Hj4hAAEIACB6Qgo0eS3334blGiiDoK9ffv2IsNECSbffffd4v/1ZxXRxLfINoUCiU0KqTH+YnNi7LpZv5DtmLrF2i7xKbGJlaOuS/0gmkhoYgMBCEAAAj4CiCbjjg9ZW9Ek9HCl03PMNF8zZUd1sthep5j/2P0MZQhAAAIQWD8CWjR55513hueee24hlKgzS3788cdDgolq+VjRJLTA1qKJxCaF/lh/MVEkdj2HaGIKSbnbPJaLXQ+pH0STlAhiCwEIQAACNgGJaBLaymKvmc1185gtMKnPAfY6PecaPtRbNk40MQNjByk1aD5hJMUPQxkCEIAABNaHgBJNrl+/PnzwwQfD2bNnh19++WWReaIOf3U9uKRuz4ktrqUkQ68lTl3Qh0SJ2HwYu55LNBkjnNRkLSlLxQzRRNrDsYMABCAAAReB2Po3dH3stVAkpM8BNdbwiCb/JRBT1qRBU+7INOEPEQQgAAEI2ASUaHLt2rXh/fffH5588slFhonamqOEE/vXkE3PNEmZc2Pzbkx0SBGJdEwlPiU2klEi9YNoIqGJDQQgAAEI+AikZGbYuzNiooldpmTnheRZoNYavmnRJCVwuiE54Lp8SfxK6pDihyENAQhAAALrQ0Bvz3n77beH559/fvj5558Xjdvb21scBmt+xoomyofkDAyJTQr5Mf5y/sAQ8jWmbrG2S3xKbGLlSOOp7BBNJDSxgQAEIACBkGgSEzNMsUSa4TF2/Su5D9FkZH/OARfRZCR8boMABCAAAS8B+5XDylAdBKsEE7VVJ9dBsKGFtplVIX0rizSkqf6mFk3GZJhoFpK2SmwkbKV+EE0kNLGBAAQgAIGxoolk+472bZ8PGhNjXHXKsa6X+HCt/VN6CWeazOd3eeUCnuInJVjYQgACEIBA2wRs0USdZXLs2LHFOSdKOPn+++8PzTmpZ5rYrXcttm2hQGKTQjXFn28+HDNPpmaarCKY+ESpUmylTBFNUnoqthCAAAQgYBOIzb92Zom6X4shKT+ExMpJFTGkGS+xiEvrZfspJpqY227GqE4hdcylbqUoV2bKkRkw00eozqG2jQ1ELMBchwAEIACB9gnYosnNmzeHe++9d1FxddbJX3/9tTjnRIkp6q06Z86cWYgqSjxRWSjqu9SPveB2iQUSm5Rypf58KbXS+da0SxFNVhVMVLmSNkpsJFylfhBNJDSxgQAEIAABm4C5fg2tpe11rr1Vx/brexutZP2fqheUXMPHekwx0SRWcI3rUwgYU5RZgyVlQAACEIBAnIAv00RP9D/88MNw48aNhYCiDohdNdNE18hcdPsEA4lNvIUHFhJ/OedEqWiSQzCxRZPSTCUsVZ0QTVJ6KLYQgAAEIJCLQM7M0Vx1qulnrUUTBTLnA1ssMDXLitWF6xCAAAQgUJ+ALZrcunVrOHHixCK1VQsnX3755eK/VdbJI488Mhw/fnylTBNbOAmJBnpxnltY8PnLOS9KRJNc7TJFkxo8pXFBNKk/pikRAhCAAAT8a+qc83zLnNdeNKklnGxKh2m5M1M3CEAAAlMT8Ikmdr0+//zzhZBy6tSpbKKJXujHhAO1QI/ZpHAM+UtNvXWVK/GRu021WUrrr0QTtYXr448/TgkRthCAAAQgAIGVCUi3+KxcUIMONkI0aZA7VYIABCAAgTUk8MorryzelnPx4sXh/Pnzg840sZuqvv/qq6+GJ554Ytjf3x9Onz49+kyTNcRIkyAAAQhAAAIQgEAzBBBNmgkFFYEABCAAgd4JqEyAkydPDhcuXBhefPFFr2ii2vn7778Pe3t7iyY//vjjizNO1KGwfCAAAQhAAAIQgAAE2iGAaNJOLKgJBCAAAQh0TuDDDz9cnFXy8ssvB4UQ/aYc9Qri+++/f7FNxzz3pHMMVB8CEIAABCAAAQisDQFEk7UJJQ2BAAQgAIGeCCCS9BQt6goBCEAAAhCAwKYSQDTZ1MjTbghAAAIQgAAEIAABCEAAAhCAAASCBBBN6CAQgAAEIAABCEAAAhCAAAQgAAEIQMBBANGEbgEBCEAAAhCAAAQgAAEIQAACEIAABHKJJltbW8CEAAQgAAEIQAACEIAABCAAAQhAAAJrT+Dy5cvDbHt7e76zsxNsrE5LWXsiNBACEIAABCAAAQhAAAIQgAAEIAABCPyXwP8D+RaWh1NjKQoAAAAASUVORK5CYII="/>
          <p:cNvSpPr>
            <a:spLocks noChangeAspect="1" noChangeArrowheads="1"/>
          </p:cNvSpPr>
          <p:nvPr/>
        </p:nvSpPr>
        <p:spPr bwMode="auto">
          <a:xfrm>
            <a:off x="155575" y="-1538288"/>
            <a:ext cx="304800" cy="304800"/>
          </a:xfrm>
          <a:prstGeom prst="rect">
            <a:avLst/>
          </a:prstGeom>
          <a:noFill/>
          <a:ln w="9525">
            <a:noFill/>
            <a:miter lim="800000"/>
            <a:headEnd/>
            <a:tailEnd/>
          </a:ln>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2C35CB7-6CBA-4C9D-9EA0-67EC9D0F9A83}" type="datetime1">
              <a:rPr lang="zh-CN" altLang="en-US" smtClean="0"/>
              <a:pPr>
                <a:defRPr/>
              </a:pPr>
              <a:t>2015/12/15</a:t>
            </a:fld>
            <a:endParaRPr lang="zh-CN" altLang="en-US"/>
          </a:p>
        </p:txBody>
      </p:sp>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27</a:t>
            </a:fld>
            <a:endParaRPr lang="zh-CN" altLang="en-US"/>
          </a:p>
        </p:txBody>
      </p:sp>
      <p:pic>
        <p:nvPicPr>
          <p:cNvPr id="4" name="图片 3"/>
          <p:cNvPicPr>
            <a:picLocks noChangeAspect="1"/>
          </p:cNvPicPr>
          <p:nvPr/>
        </p:nvPicPr>
        <p:blipFill>
          <a:blip r:embed="rId2" cstate="print"/>
          <a:stretch>
            <a:fillRect/>
          </a:stretch>
        </p:blipFill>
        <p:spPr>
          <a:xfrm>
            <a:off x="457200" y="1064257"/>
            <a:ext cx="7324725" cy="3781425"/>
          </a:xfrm>
          <a:prstGeom prst="rect">
            <a:avLst/>
          </a:prstGeom>
        </p:spPr>
      </p:pic>
      <p:sp>
        <p:nvSpPr>
          <p:cNvPr id="5" name="Rectangle 6"/>
          <p:cNvSpPr>
            <a:spLocks noChangeArrowheads="1"/>
          </p:cNvSpPr>
          <p:nvPr/>
        </p:nvSpPr>
        <p:spPr bwMode="gray">
          <a:xfrm>
            <a:off x="485553" y="5085184"/>
            <a:ext cx="7416800" cy="792162"/>
          </a:xfrm>
          <a:prstGeom prst="rect">
            <a:avLst/>
          </a:prstGeom>
          <a:noFill/>
          <a:ln w="28575" algn="ctr">
            <a:solidFill>
              <a:srgbClr val="FF0000"/>
            </a:solidFill>
            <a:miter lim="800000"/>
            <a:headEnd/>
            <a:tailEnd/>
          </a:ln>
        </p:spPr>
        <p:txBody>
          <a:bodyPr wrap="none" anchor="ctr"/>
          <a:lstStyle/>
          <a:p>
            <a:r>
              <a:rPr lang="zh-CN" altLang="en-US" dirty="0"/>
              <a:t>注意：按照人员名称进行检索时，与</a:t>
            </a:r>
            <a:r>
              <a:rPr lang="en-US" altLang="zh-CN" dirty="0"/>
              <a:t>Web</a:t>
            </a:r>
            <a:r>
              <a:rPr lang="zh-CN" altLang="en-US" dirty="0"/>
              <a:t> </a:t>
            </a:r>
            <a:r>
              <a:rPr lang="en-US" altLang="zh-CN" dirty="0"/>
              <a:t>of</a:t>
            </a:r>
            <a:r>
              <a:rPr lang="zh-CN" altLang="en-US" dirty="0"/>
              <a:t> </a:t>
            </a:r>
            <a:r>
              <a:rPr lang="en-US" altLang="zh-CN" dirty="0"/>
              <a:t>science</a:t>
            </a:r>
            <a:r>
              <a:rPr lang="zh-CN" altLang="en-US" dirty="0"/>
              <a:t>中的检索方式一样，</a:t>
            </a:r>
            <a:endParaRPr lang="en-US" altLang="zh-CN" dirty="0"/>
          </a:p>
          <a:p>
            <a:r>
              <a:rPr lang="zh-CN" altLang="en-US" dirty="0"/>
              <a:t>名的部分取拼音的第一个字母。如：</a:t>
            </a:r>
            <a:r>
              <a:rPr lang="zh-CN" altLang="en-US" dirty="0" smtClean="0"/>
              <a:t>检索张辉时</a:t>
            </a:r>
            <a:r>
              <a:rPr lang="zh-CN" altLang="en-US" dirty="0"/>
              <a:t>应输入</a:t>
            </a:r>
            <a:r>
              <a:rPr lang="zh-CN" altLang="en-US" dirty="0" smtClean="0"/>
              <a:t>“</a:t>
            </a:r>
            <a:r>
              <a:rPr lang="en-US" altLang="zh-CN" dirty="0" err="1" smtClean="0"/>
              <a:t>zhang</a:t>
            </a:r>
            <a:r>
              <a:rPr lang="zh-CN" altLang="en-US" dirty="0"/>
              <a:t>，</a:t>
            </a:r>
            <a:r>
              <a:rPr lang="zh-CN" altLang="en-US" dirty="0" smtClean="0"/>
              <a:t>”。</a:t>
            </a:r>
            <a:endParaRPr lang="en-US" altLang="zh-CN" dirty="0" smtClean="0"/>
          </a:p>
          <a:p>
            <a:endParaRPr lang="zh-CN" altLang="zh-CN" dirty="0"/>
          </a:p>
        </p:txBody>
      </p:sp>
      <p:sp>
        <p:nvSpPr>
          <p:cNvPr id="6" name="Rectangle 6"/>
          <p:cNvSpPr>
            <a:spLocks noChangeArrowheads="1"/>
          </p:cNvSpPr>
          <p:nvPr/>
        </p:nvSpPr>
        <p:spPr bwMode="gray">
          <a:xfrm>
            <a:off x="2699792" y="1844824"/>
            <a:ext cx="953492" cy="216024"/>
          </a:xfrm>
          <a:prstGeom prst="rect">
            <a:avLst/>
          </a:prstGeom>
          <a:noFill/>
          <a:ln w="28575" algn="ctr">
            <a:solidFill>
              <a:srgbClr val="FF0000"/>
            </a:solidFill>
            <a:miter lim="800000"/>
            <a:headEnd/>
            <a:tailEnd/>
          </a:ln>
        </p:spPr>
        <p:txBody>
          <a:bodyPr wrap="none" anchor="ctr"/>
          <a:lstStyle/>
          <a:p>
            <a:endParaRPr lang="zh-CN" altLang="zh-CN"/>
          </a:p>
        </p:txBody>
      </p:sp>
      <p:sp>
        <p:nvSpPr>
          <p:cNvPr id="7" name="Rectangle 6"/>
          <p:cNvSpPr>
            <a:spLocks noChangeArrowheads="1"/>
          </p:cNvSpPr>
          <p:nvPr/>
        </p:nvSpPr>
        <p:spPr bwMode="gray">
          <a:xfrm>
            <a:off x="6370910" y="2780928"/>
            <a:ext cx="1441450" cy="257175"/>
          </a:xfrm>
          <a:prstGeom prst="rect">
            <a:avLst/>
          </a:prstGeom>
          <a:noFill/>
          <a:ln w="28575" algn="ctr">
            <a:solidFill>
              <a:srgbClr val="FF0000"/>
            </a:solidFill>
            <a:miter lim="800000"/>
            <a:headEnd/>
            <a:tailEnd/>
          </a:ln>
        </p:spPr>
        <p:txBody>
          <a:bodyPr wrap="none" anchor="ctr"/>
          <a:lstStyle/>
          <a:p>
            <a:endParaRPr lang="zh-CN" altLang="zh-CN"/>
          </a:p>
        </p:txBody>
      </p:sp>
      <p:sp>
        <p:nvSpPr>
          <p:cNvPr id="8" name="Rectangle 6"/>
          <p:cNvSpPr>
            <a:spLocks noChangeArrowheads="1"/>
          </p:cNvSpPr>
          <p:nvPr/>
        </p:nvSpPr>
        <p:spPr bwMode="gray">
          <a:xfrm>
            <a:off x="3779912" y="2420888"/>
            <a:ext cx="1441450" cy="257175"/>
          </a:xfrm>
          <a:prstGeom prst="rect">
            <a:avLst/>
          </a:prstGeom>
          <a:noFill/>
          <a:ln w="28575" algn="ctr">
            <a:solidFill>
              <a:srgbClr val="FF0000"/>
            </a:solidFill>
            <a:miter lim="800000"/>
            <a:headEnd/>
            <a:tailEnd/>
          </a:ln>
        </p:spPr>
        <p:txBody>
          <a:bodyPr wrap="none" anchor="ctr"/>
          <a:lstStyle/>
          <a:p>
            <a:endParaRPr lang="zh-CN" altLang="zh-CN"/>
          </a:p>
        </p:txBody>
      </p:sp>
    </p:spTree>
    <p:extLst>
      <p:ext uri="{BB962C8B-B14F-4D97-AF65-F5344CB8AC3E}">
        <p14:creationId xmlns="" xmlns:p14="http://schemas.microsoft.com/office/powerpoint/2010/main" val="38060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2"/>
          <p:cNvSpPr>
            <a:spLocks noGrp="1"/>
          </p:cNvSpPr>
          <p:nvPr>
            <p:ph type="sldNum" sz="quarter" idx="12"/>
          </p:nvPr>
        </p:nvSpPr>
        <p:spPr>
          <a:noFill/>
          <a:ln>
            <a:miter lim="800000"/>
            <a:headEnd/>
            <a:tailEnd/>
          </a:ln>
        </p:spPr>
        <p:txBody>
          <a:bodyPr/>
          <a:lstStyle/>
          <a:p>
            <a:fld id="{688D53D4-5ECA-4E72-B310-B6290CD91AA6}" type="slidenum">
              <a:rPr lang="zh-CN" altLang="en-US" smtClean="0">
                <a:ea typeface="宋体" charset="-122"/>
              </a:rPr>
              <a:pPr/>
              <a:t>28</a:t>
            </a:fld>
            <a:endParaRPr lang="en-US" altLang="zh-CN" smtClean="0">
              <a:ea typeface="宋体" charset="-122"/>
            </a:endParaRPr>
          </a:p>
        </p:txBody>
      </p:sp>
      <p:sp>
        <p:nvSpPr>
          <p:cNvPr id="79876" name="AutoShape 2" descr="data:image/png;base64,iVBORw0KGgoAAAANSUhEUgAABEsAAAFQCAYAAABH8fCEAAAgAElEQVR4XuydCZgU1dW/zzDsi4DKrqiYoIQYF9wwcSXRmAiaqAkm8iVfIih++o8K0SiiIO4B0UiCgFtiIkbRJKBxSdxNMIqJiEbBRMUNBJGdmYFZ/nVquM2dmqququ7qnl7eeh4eprtunXvue2919f31uedWNDiHcEAAAhCAAAQgAAEIQAACEIAABCAAAQi4BCoQSxgJEIAABCAAAQhAAAIQgAAEIAABCEBgBwHEEkYDBCAAAQhAAAIQgAAEIAABCEAAAhCwCCCWMBwgAAEIQAACEIAABCAAAQhAAAIQgABiCWMAAhCAAAQgAAEIQAACEIAABCAAAQj4EyCyhJEBAQhAAAIQgAAEIAABCEAAAhCAAAQsAoglDAcIQAACEIAABCAAAQhAAAIQgAAEIIBYwhiAAAQgAAEIQAACEIAABCAAAQhAAAL+BIgsYWRAAAKhBDZu3SjT/j5NPt74sRyz5zHyvf2+575eumapzB4+271+wbIFsmDpAhl/xHgZuMvAUJsUgAAEIAABCEAAAhCAAAQgUKgEEEsKtWfwCwIFRODeJffKsjXLZNIxk1zBpG+XvjJmwZjUe66A8uD33HPTjp8mQ/oOKSDvcQUCEIAABCAAAQhAAAIQgEA8AoglIbzMr+VaLNNfzHVS+c8V/3RrWjRmUeQe0onnio0r3PIDdx0oXdp2iXytKWh+/dfXJgIgtpEyvcCv31QwmPr3qS6R4fsMl+EDh5cFHb0PZi+aLWMOHpNqs/JR0USPMUPGyNkLzpY+XfrI2UPORiwpi1FBIyEAAQhAAAIQgAAEIFC6BGKLJa98/Iqc/fDZaYnEEQQKDa0uN7BFidmvzBb9p8esk2ZlNAmMK5Yo42kLp7m/2ttHn859ZMH3FsRCFrfuWMZbsLA9DnWirv+SPvzY5aNebzu8YzLpdka198x7z7hLb1S40+gR5aPLcSY9M8nlr8KeLstBLIlKlHIQgAAEIAABCEAAAhCAQKESQCxxekZFCV1m4E4GPUsI8h1Zkk6M0jwQ9556b6yxVKqRJfkQLVo6skTH5MPLHpbObTsXTFSQCjfH3n2sGyGlfFQYufd1Z4nOp8tk2gnT3KgbxJJYtyiFIQABCEAAAhCAAAQgAIECJJCVWHLSwJN8lyEUW76CJKJH0vVtnOiOcU+Mk2ffe9Y1d9HQi9xf7vXQJTkq6mhuCA6RlhJL8sn+4NkHu9Ud1OegFhdLlPesV2bJpq2b3DHoRvNsF0vcJK9O9NUzP3wm9V6xfQbks1+pCwIQgAAEIAABCEAAAhAofAJZiSVRlj/oL9E60TJLSjQ6Qv+ZXAeKKEoZIxi8suIVN9xfcyMM6TOkiR0to/VsrHGW0rTr4tajIoNGjOgkT6/RiZ5ZZmNygmj0iP6CbwSKfXbZxy2rPqbLG2IEDLttOkn05haJI5aYCXKcKBLlp200+U3sdhoe2jbvBNbmrtELB/c9uNkuJlpGowb0MHlTtC7TZuUZtPOJzd693ukPr9ijY0P71PXP6c+ok+wgsUTf18P0n/qp/gbVb25Ru5zxw6/fbB6mDvs2D2uzud602W8cmzaY5W7KbdzQcY2MPIlTtT5zTwT1od99Ybir4GnuRWWw6ONF7r2itvQ+iNofhf9Rh4cQgAAEIAABCEAAAhCAAASiE8ipWKKTVM1noJMv+7B/KY9SRq9VQWPyM5Obtcwr2JgJrtahk725r89tco1OPKceP9WdINoRJV7Dxm5Q1Im2ywgs9rU6yRx3xLgmETeZiCWan+Te0+4NTeqqXHSpjZexya8SVLdOjPWc97qj9zza3fHECD62KKGRLnOXzJUVmxqTzprDjoAx76lPXvZ6zuSzUdFAE4J687Jo/2j9YVvPBoklRmw644tnuPkzTGJd45e2T5da2YdfX5r6jX/G73QRLWFtDhrD6ov6q+NGD9MGv9vY5qcJV/0Y69hXhrYgad8XKljdtPAm17yOExXBlIGJaLLrzTRPT/SPIEpCAAIQgAAEIAABCEAAAhAoPAJZiSV+y3DMr+06GR5+7/DUr9S6a4hGe6S2HXXC+KOUUWQqqIx/YrxLTyeCGgGhE2EzuVPxw0Qs2OKAXd6OhlC/dTJp8pFoRIYRAHSSrIKH2ekkSCzRibFer/XqpFSjWfS1+VVeE7EawSGOWGIvw1HBRHcfsaNh7CFkc3F93s5Y2RhBwK9u7QPd5tWNtnHq0Laq/2bibU/cvTlUTD3qhz1Rn3/G/NTk3BYNjH0tr3UYQUDrVyHC9ltzdKhPUaJqwsQSw8lEThjb+v6Vx1yZErPs/jW+Kh+vEBYmlkRps+kvFWxUyNNjwdIFqbFnC1x6zgg9ysiIN2ZHI3ucmHvC9lvLzxo+q9kY1Daasa5/632gkSkmibGxpfVrlIlXdCm8jzA8ggAEIAABCEAAAhCAAAQgkDyBrMQSP3dMREaUnBJRymgdZmLtzd1gJoz25NoWB+xJvy3MeHeVSZezJOic+u7dztduT5CAE7ZTkF/Eh06WNXeJd8cXFaPMxFcTv/pFY/iJJWZir3ZtUUcFBRNx8PQPn3Yn2nabtLzWYyIWbDZGgNAJ+4i5I9yhERQdY4s8duSCtl37Wg+bn984iyKW2Dbs8kYsU7vH3H1MSuCy22azcIWD7Vs++9Ubpc1qw4hD3iVoRlS0x6uWD8pZYvvgjZSx/bajruxxYEdXaT1xxLzkP4KwCAEIQAACEIAABCAAAQhAoPAI5EwssSeQOsnWiZuJwjAYopQxu2/4TaDtSbeZzNoTPzvaId2kMBOxxLTBzmGh75k8E0ET1TCxRG2oTRU0vNENdrSAzc5vaYnxz28ibMQn7+TcZm1EjCCRQe37CQf2UhO/5Tl6nRFr/CJIjG9h+XDCxBK/bZa94oPN0BZQDDsjpOjrdGJJlDZ7b32Tl8TlsX2baK8YGCSW2FEs3jGu9oyIFiQieoUoexmSjiWNUCKRcOF9WOMRBCAAAQhAAAIQgAAEIJA/AlmJJWETWr9cEN58CmFl0m2la2MKy9GhZYN+Qc9ELNEJsuaM8ObvSIkUuluI8y9dvWHdrOKF5gixl5AYASJqVI5fm9PlxPD6n64ev3NRdhbyLpXy4xC2A0yYWOJ3vVd8CGPoxy7TNmsbNbJEx7s3T4tpf1SxJCwSxO98umuCopl0/JrdmMLGKuchAAEIQAACEIAABCAAAQiUEoGciiUKSieXKiyYHWn0Pe+v/unK2JNTk0/ErwPGHzHeXYaSblKYlFjizaGiOT/6du7rupVEZIm3ffbyFDOhDpvop0QPJ4mryX1hoiOMaKD9oDlm/A6TsyWXYomdi8Prg+b0MPlN/PwrNrHEmyfmjP3OSOUtiRtZkrRYonxVmNP8KRrNZIs5dn6XUvrgoy0QgAAEIAABCEAAAhCAAATSEci5WGJXbielDNplw1tG84Ice/exrpkoE7d8iCXGR6/oYy/ryGYZjrfD7OUxRiyx30uXEDXdMhy/pSfeuuOKJbaQ5F3mY2ybZSR+S2Wi3q5JiCV+XE399jl9L90ynChttnOJeJfOmGUzUSNL7GU43iU1QW0KE1hs7n7iXNR+oRwEIAABCEAAAhCAAAQgAIFSIJCVWOK3G45CGdJ3iMtGJ7Tmb31tCyEmIWmUMmaip5EIuhuInchUr9cJot9uON78IEETRnsi6xVk/JaVGDt2AlP1wd5+NVOxRCfepj2aYFUFGI08MDv/2HlA7PZ4/VYber1fm/0Ss5rBrPWpD2b5RVyxxLvDkd1fxqd0eVDM0iNvMtuoIk5Qng+93u+cyZGi520Bz7s8LJ1YEqXNNnM7Ga/9vlcsMTlT0oly3l1vbL/tMRG2DEcjjMzuTbZYki4fTil8ANIGCEAAAhCAAAQgAAEIQAACfgSyEkuCkNrLPcxSD+/2vDphNBPYsDLenAo6qdRD39etZqMKE0ETRm+iWZ2A6jbHuv2un1hiJ/Q0vpulCzrh1DwmUX3yMkyXz8O7e42Xi+2LbvmqApJfm3Vyf/aCs1PLLczyJtNH9qQ9rlii7bH56GtjX5cDmV127Em98Vv70nAMS4SbRGSJ+mZHhehrbbs9Vk3/hG0dHNZm3TbZ7BJklh+ZepSPttsrltiMjEA4bug4V4C0x6XXnmmH2WZYX6cTS4wtc1+ZZVt6XdiuRHysQgACEIAABCAAAQhAAAIQKEUCORNL7F/bbXAajaK5KFRUiFLGXKuTyal/n5rKv2He14m2CgMmgiWTZTh+E3wzcQ1KWGq/r9erH9NOmJby0V6CEmcJhL3Ewuamv/DrRNnedlbPB3ExYk1Q3UE77pidizKNLDE+qwihbfEmwLWjN5ShnbzWXJvN8qC4kSWm79VXFWvMof23dM3SZvle0olHYW3W8yqAmHqUtd4LKpooC+9yKq+opb7Z/PzqC9pmOopYYo83Hc/qG7vilOLHPm2CAAQgAAEIQAACEIAABMIIxBZLwgx6z2vUhk4G9bCX5NjlopQx5e2tejWfiVk6ENcvv/K27SBfvdfp5FmjUOylQUn4oiKIRiOk4xbEMC4Xs42tLsXwijHZtiVKO0yZXHCM47/hELXvg2yHtdmcj1qPKR/UP+b+yZZfLsdBnH6gLAQgAAEIQAACEIAABCAAgZYmkHOxpKUbSP0QgAAEIAABCEAAAhCAAAQgAAEIQCAOAcSSOLQoCwEIQAACEIAABCAAAQhAAAIQgEDJE0AsKfkupoEQgAAEIAABCEAAAhCAAAQgAAEIxCGAWBKHFmUhAAEIQAACEIAABCAAAQhAAAIQKHkCiCUl38U0EAIQgAAEIAABCEAAAhCAAAQgAIE4BBBL4tCiLAQgAAEIQAACEIAABCAAAQhAAAIlTwCxpOS7mAZCAAIQgAAEIAABCEAAAhCAAAQgEIcAYkkcWpSFAAQgAAEIQAACEIAABCAAAQhAoOQJIJaUfBfTQAhAAAIQgAAEIAABCEAAAhCAAATiEEAsiUOLshCAAAQgAAEIQAACEIAABCAAAQiUPIFQsWT27NklDyHbBp5++qnSoUMnadOmUu64465szbX49d/57ghp365bybSnxYFaDnzr2yOkS2fYZtIn3/3uKdKu3U7upe3bt8/EBNdAAAIQgAAEIAABCEAAAhCIRCCSWPLNk46KZKwcCz3y8HNy5FFfkd69ermCyW9+8xspZl7anqOPPlp69e7qCibF3p5CGpONbI+SnXfp5gomsI3eO8ruK185Qvr16+kKJogl0dlREgIQgAAEIAABCEAAAhCITwCxJD6zJlfoJG7IkCHSp08f2XnnnYt+Alxq7cmyexO9HLaZ4/SyQyzJnCVXQgACEIAABCAAAQhAAALhBBBLwhmlLaGTuMGDBzu/ePeS3r13KwmxRNuze/9+0rNH76JvT5bdm+jlZqzstlsf6dWrbyjbnVe/I49eO0bWrfhI2nbsKMdMuEcq9v5Coj4VizEvO8SSYuk5/IQABCAAAQhAAAIQgEBxEkhcLFm7dp20bdtWOnXqWJxEYnqNWNIUWOc/PiTVBx8qtbvtFpNkaRTfvHmLrPpktew1YI9mDYorlvSr2CyL77xOqrdskvrabbLfCSNl/b5HlgaomK1ALIkJjOIQgAAEIAABCEAAAhCAQFYEEhVLVq9eI58s/Zus3txG9tnvQOnbt3dWzhXDxdmIJZWVbdwm1tVtK5immvZkGlmiYols2iybTz9drrz655HbNWnKxCZlX1u8TCZOvMp9r6MTVXHW6DNl2LCjxH5fz02ZcoVbxpQ1Rv40/7cyd+5DsvTfb4ixffKIM93yX9p/oEyaOEX+tXipW/zA/feRn/5snCvw6ftL3/5Abr/jZve1fY2xrXbvc/6ZQ6/XOvT9+X96zIka6SFbtlQ7dU10cr90S5ULE0seW9k4HszRsXp9M35b2neNxPTrvQtnTEVyOKQQYkkSFLEBAQhAAAIQgAAEIAABCEQlkJhYsnz5h/LOW0vky/0bJ3hvrOokvT5/SMkLJnHEEhVHOnXUnVAad84xx7ZtdbJtmyMwbFnX4sJJEmJJ5bvvSm337rLljO9J373qZPbsV2TMmCGB/4/+8U0pQcMwMaLIokWL5N5775U5c+bIQ3+4V15c+LIrjOj75vh0zfvunxMuu8bNHzNmzBj39dRp18rby5bLLbfcIms+e88VPmbNmiV77NlDLr34Ujno4CPkzDP/R0aOHCnf//735ehjDnLFkv+887GMH///5IADBzW5pqZmS6rO7t36yFFHDXPtaZ3Ll78jp576HaeNM2T//Yc414+Xzp27yLnnjpb6hir3ujCxZLfrn2u0X+UIHc4lx9c8IrvXr03V+UGr7vJEO40sadwRxvfYuVFw+fBnpZWUGbEkuMs5AwEIQAACEIAABCAAAQgkTyARseTdd5bL5o8Xy0F9NkrbygbXy8+qWsurKztL1z6D5fMD95BWrVol730BWIwqlnTq1C21HW86tzduWiObN69rsZZlIpZU1FRLG0cgafP+cmn78UdS7yzF0kMFk6qvnygLFr2dlVgy87ab5eEFf5H58/8oTzzxaEos+ejjt5pwUqFDBZAf/OBMWbtuhRvpESaWnHLKSXLWWec6osZZcsSXD5eLx42X3n33kv/+9x355a+myde+OjwlsNhiiVZsiy8PPPCQPPXk8/LAAw+KijfPPvu8zLj1dnnkkT+6vugRKpbc9De33NihX5Dj9+otdb/8trR651WpaN/Wfb+u7xek4n9mSqsuvXzHx8ur18rNz70uW2q2yYcXfbnFxlAuKkYsyQVVbEIAAhCAAAQgAAEIQAACQQSyFks0AqBu3VI5uO9G6dCmvlk9zy/vKh17fVH22XevkuyFKGLJTl16OEtJdkQDbPrwQ6n73b1S+YVB0mrlStlaVSWdjjtW2nxxP5fRli0bZMPG1S3CK65YUrlunXR95ilpWNcYAdGwebM0bN0mdU6bzLHlRz+WPgc1tt9EmZi/9f+X//FsYGSJsWEiNoxYYt43y2r0dVyxxCzDOeywIfKLX8xwmH/qiiUquCxbtkzOOWesE3GyIxolnVhy992/dZf83Db7bln5yX9Ty4X+8Y+F7ms9ooolvx11nHx//73kr+OOkw//+bS07dTVzVnSe/BhctwVv5NWXfv4jo0XP1wtX5/9hKx3lgAhlrTI7UOlEIAABCAAAQhAAAIQgECJEMhKLPnXP1+TTjXvOBElmwJxbK2rkNedJTlbOnxO9t33c1Jqu1iEiSUaUdKl8y5N+KyZNEla12yVrtdd676//oYbpf2WLdJ65HelctAg972WijCJI5YYoUQ2b5KGbY05MoxYon+rYFJRXS31la2l5sdnyeWz7gocJ0E5S3S5zdlnn+0udfn2qV+Xl1961XcZjgoZccUSFUUOPfRwd8nM/Q/Mla1b16Vs7Lnn7vL3v78kjz76WOTIkuefe0nuvPNOd8nPiy++IrfcPEuee+45MREwUcWS20YeI2cfvLc8duFxsvLVHWLJznsOkiMvmiFddt9X6rdWSYOzbKuyT+N40eMv/10pp//6yZyKJRtqquT9Ze9Jz167Ss+ePbL+GHx9yZuRbBFZkjVqDEAAAhCAAAQgAAEIQAACMQhkJJZUOxPgN/+9zBVKvthzc2rpTbp6NYfJ6lZ7yUEHfamkluSEiSW77Lxnk/wkNVs2S/WUa6S9s2NQu8mTXGTrfvEL6bDmM2k3wIm++cEPUhhNREKM/sy6aFSxpP2HH0inJa85yVw3OpEkW9OKJa6QMviL0vXib/v6F5azRJfhqBBx++0zneUtz0ZehvPkk8/J7+/7kzz44IPy73+/6iwFOs9ZyjNf2rarTeUs0SU7X//6cLnqqsnOcrE+TQSXH/zgR/Luu8sjiSXvL//Ytf+73/1WnFQlcu0106Vr165OktdrYkeW+IklCq5jXZUcP/Ml6bjn/rL1jSekdvkiqew9SNrsOURa7dw/klii4sSECdeIJsDVQ5cSfelLg2XK1ZeK95y3s55++m9y8/SZbvlVqz51kuD+Qha/+lrKnjfxrbE78fLr5LXX3nDNmfdWrVotEy+/Xjp0aO++P2nSpdKte+fA8YtYkvWtjQEIQAACEIAABCAAAQhAIAaB2GKJCiWvvvqGDGj3ngzovmOpRZQ6VTB5Z1MPOeSQA5wJZfDEKIqtdGU0h8rGjTXurif2oe/3dHYqSXJb43RiiV9UifpT9d670tqJtmiz++7SRDwZ+Hlx1n2kXPZGl2gC0y/uN0jOOOPbbj4Ondxec+2E1CTXXDjSOa9l7PLmnE6O9ejdu7f874/OkMMPH9KEURSxxAglDTU1UrHNEUrCxJKDDpKu554Q2GVhYsk///miK0Q8+OD9jujxepOdb0xb3Qm3J2eJbuOrDNq0aSfr16+XwYMHyo03TpcVK5bLFZdflspvMsmJ9GnXrpP85IIxTUSUX838pbvrjUkKm24Zjp7TPnnk4b/Irrvu7O6G86tf3So9euwSO2dJOrFk2IyF0mXvg1Isqxb/WWTlG9LuoFPlyQ0dQyNLjCCiETsa8aLjoXPnzvLrX98pb7212BU+zDm7w1TcGH3WhXLzzdfIV75ygujnQI0TZfLii880uaZzp52dXYu+kUp8q+XOPfds554/VMaO/T/XpL4345c3yT+c6JsH7r83Vc3KVc7ytICdoRBLsv1U5HoIQAACEIAABCAAAQhAIA6BWGLJWidx56v/el36dfg0ckSJ7UzVtlay+JPOsqZ2N2dZxUCpqq6Rs378E/dXbt12WP8++uij5aJxo92J54qP17h/mwm+2tpvvy/I1ddc5p5/4/W33L/N0Tg5vtqZqNY4SwR2cYIZvuSIBie5tidcdq2TN6Sd+/dJw09wxQQ9jO3b77jFndjq8onrrp3epB57m1g7R4Zen04s0R1T2rXrmLY/Nr3wglT85a9O8td2UnnM0SJHHJEqrxNwkxxU39SJ/2GHHe7s4DJSZs2elUpe+uyzj6YmrObijRvXyPnnX5Aqb3KgmKSkS5cudXeZufvXv3ImvTt2eQkTS9qvXCGd/vVPt5ooYol84Qsy/pXGqIJ0h3cZjpZVdrvu0j+1jKVf331doaNN2wr3fXNs2bI+xUkjeerra5pwc4JfnOVfbWW33RxxymJql9W+0kN5e9/v2LGrm7TVK5ZoefXJPteqooNs2FAln/vc3q69Vas+jr4bzvYEr65YMmQ3efyCr8qK115wc5booZElXrFE369b8aboLtR/Wd89I7Hkm9/8hnTZaSdnF5995NKfTfYVSzSq5E9//HMqga1h8cYbS+WyS6c0ucZOfKvlNLJExZLvfe90Z1fpz9y2mCiViy66yN2FKOxALAkjxHkIQAACEIAABCAAAQhAIEkCscQSFRo+W7PBmVB+Jl/o9I707VITy5ePN7aTZTWfl7ZtOsrAffq7+UvOGDlGpk+f7kwqP5IZM2a5Sxd0ucVPf3qxuwXrmWd+t8kWrVqh+WVaxZKZM2e7OSL0uGnaHPnss9XO9Xe4rzds2OD+f/XV1zrXbHKTeC57+20Z5WwXe89vfyM77dRq+y/rneSSS8bJgQcNll/OuFP++c9XnYn1bu6Ws/oLuNZz112/SbXVnhynE0t692qcMAcdmui1Ys7t0s6ZqLYeengTocRcYy/FiSKW2DvE2OW9Ysmnn74v1153s7ODy19Ty0S0znRiieYo2fnNN6Sy/+elot+erou1z/xZtrRrI1V7DXBfd3/+Wan98CP37+ohB8uuIw9Oy0BP+kWWhF4Us4ARrfwEj5imIhXX+rx1Rc1ZMmvUN2RMu3/KY1efI59++pm0at24HXCQWGIcipKzxC+yRCNnrrzyCrn00p/KT34y3hU+3nz3X25uEj00mknFyTf//bb88pczU/ebnvPa0/f8xBLvMhwtd/fd98sfHprvCktXXvcz2aldh0C2iCWRhh2FIAABCEAAAhCAAAQgAIGECMQSS0ydugPOnq0WNxNLlryzvolb+w1o/EXcHCqWrGhzcJOdcS6fcK185zunyRtODhQ97pt7n+gOIiNGnCKXXXaZfGHwAN/tW01kiS2WjBk9Ts4772w59tjjm0zoVJC59NLxqfcv+Mll8q1vnSbHDTtMTvrmd+XEExuXiFw07jw58/tnOXlVDnBzMthiiV2P3aZMxRJ3+c2tv5ROxx4jDQcOaZLXxLbvFUtef/3N1GlNeqo+msgSc+Kaaya4E9wgsWTgwIFOtMZH8u1vDXd4/SSyWNJl6ZvSeQ9nB58B+6Z82PrgHbKuy06ybftOPp3/+JBUOtsIb/na8TLh93+UOXdcFDpU8yGWhDqRhwJRxZLbTj1czq59TB6+eYqsXFct7dtUut51kBo5/pcvNVmGY7udjVjy2GMLnAS39c5Wx392xZIXXnjcSVbbuETmxp9Pkcce+4uzffMTjsDx64zEEu8yHCNwrlyxWcaNG+cssxrj3o8sw8nDQKQKCEAAAhCAAAQgAAEIQCCUQKJiyaK3PpV99+gqtbUN8p+PNsjB++7axAE/sURFDz00QeaJJx7v5E74nVw56Uo3+kNFE10W8fUTdiQGNTkq/MQS7y/apnLv+yrQDB36FTn9O8NdIUaX1txwwzRncjjbiTC5VL72ta/LK684u5lsjyyxl+GYxJjGdjqxxJvc1Yahy29aOclu7S2F/XrLL7JEcz/Mnj075aPfMhyNfhk/boLvMhxd+vCVI49wlpD0a7ZNcbrIkh4L/yZthzs5T9q2SyuWbN13kFz2u3mhg88uELQbTq9evWT2nGlu0dtm/tbdncYeA359o/19oLOkRG2qsDdx4lVNEpqapVQ6hnS7X78lQLGcj1g4ilhS2b6j/OLwrnJu/dOy8NE/ydpN1SnrnRqq5JCr/+omePU7shFL2rdvkP/7v/GyadOm1JIajY7p3KmnW9Wbb73s5izRKJTefTqlqo8aWeJdhqO76hU6dhAAACAASURBVJhIkgt+MsERL0+Vb37zq6llOt72EVkScZBRDAIQgAAEIAABCEAAAhBIhEDiYokKJLpd8Gtvr44klmiOkIcXPO5EcqxxQvxvkZtuutldivPWW286+REeSiWh1EmaRlLosXbtGrnjzlnu8hhvZMlPf/pTJ6piQJMlEBpZctVVV6XeN5ElGlHyta+d4E4Af/7zG+XgQw6RGme5To8efWXhwhdc237LcOylLpnmLNnstK9tba202R6R4debmeQsiboMZ+/P9XOWJm1u9kt+qFhy6o+buOqNLGnrtKuhTRvpeWQfd3lNppElRuTo0qWLs8PM76RBNohOqjVx6sknn+wuz9IErG8va9ytxhwmaaled/fdd6QSwtoJTU3C1rvv/m0q74uJdEjkrgowEkssqXpMtny6XCrbNu4Wo0ft+lXS/oxfNdku2K4qG7Fkjz17yMU/dcQlZ9cavwSvWo93N5xZs6fFXoajdlRwNDlQ9HVVVbW7i5AemzZ/4ksPsSSXIxPbEIAABCAAAQhAAAIQgICXQIuLJZoHRcULPZ508mdMv/nnrnhy5JFfcbYTneQuEfGLGPGLLNGcJfrLuO4QY+eL0Pf1uPSyn8hbb74pF1wwQebNu0+6duuUWuKjyxD+8penZdq0m1yhRCNLbLEkk2U4QbvhbPrvf6Sts79sWydqIt3htxtOugSvxpa9G45ZtvPFLw5yuQRF35hro4olDRvXS0WXruIVS3RHGiOQJCGWnHji190de/r06eNEiExxc8kccMCXnB2Wz0yJJRoBZIsd2ka9rmu3bs2SltrtL0SxRPvhtlMOkbOrHpH1r/1VKjrsWMpWv3GVdPmfOVmJJWrfL3GuycOj0VCaS8gW3bxjVJfO7Lprd9mjfz/5aMW7zexpeW/iW2PX2FL7usNOu7bdZcCAz7lvr1v/EctweEZBAAIQgAAEIAABCEAAAgVBICuxZNeOW5s04hVnGU7nDq3d9zZV1coQzzKcDze0l7UdDmqSs0TLauTHoEGDnK1WZ8gTTzzqLpvQpSKnnPJNdxlO0G443iUYuhvOFRNvcLYN3rR9N5x93V1vzG44XZztij/+eIWMOHmEs0RlvCvEaM4SjTRY7/xqf9VV128XbG5xolZeS4klme6Go23zLsXZ6OSDqH/wIWnftq1UnDs2rWBiL8ExoNXetm2bRRO27tSlh5PrpJMrFJgJsCmnu+FoGXuSqolxtax3Imt3YhSxpPZvT0jtW0uk7clnSu2zDzfJWaJiSSZH0DKcyZMnyF//+oyzm8ph8u67y+T991c0EUuCluFon15xxRVO3psdSUtN1EkhR5YoOzfBa83jsv75e6KLJZ++KY/9d52MfOQdWe9E33x40Zcz6YbI1+h4q63dFihuRDUUNfEukSVRiVIOAhCAAAQgAAEIQAACEEiCQEZiyT3/fFTWrFkrFa0qmviwedOOLWj1RKfOzbfN7du3t5w+6NhmvpudY1QgMBN/FUp0W1g9dIJvDjPp79ihh3TvvkvqffNr+IYN9bJlc5UMHjzYCfHfLFuqVkuls7fq2rU10tuJ5tjJ2X1Gd8rR941t/WVdD91CVn1Q2x06NAoR3nqi7oaj9rQtZltafa25Sto4WwW3drYKlh/+QCr79vXtR217vnZusR0IE0squu0iVa0aZFunztJpyWvSqmc/WdeuMpXgNenIkqefftpJ9jtCvvKVL7sRJvPnP9YsssRvGY6+p9FC1dW1bp6TYlmGo33hbh08eBfZNH+y1H34WkowCYosqV/9jrR64xF5ouc35Tv3LcyLWJLEh08cG4glcWhRFgIQgAAEIAABCEAAAhDIlkBsseTpVYuzrdO9/tie/kkqEzG+XaRQW17BIalfxI2f6XKWmDL2chz1p3Lx61LZurVUHHSQb3O9y2+SYhLFTphYUr3zzrJxn0GuqTaffipdXnhONn7u8zkTS1TkOP30U91cJQ88cK/85Pxz5aCDjwhdhqNiiSYtPe+8nzqRRhtTYonumHTuuWfJYY7wcuMN06W1sy3vFVdc1WQZTxROmZSJkrNE7bpiycF7S+3yV6TqyVulfu0HUtGus9RvXiM7/eg30qpH4zbNetSteFO2vvawdDhqtPzl42o5/ddPIpZk0jlcAwEIQAACEIAABCAAAQhAwCIQWyyBXlMCUcQSvcLsLNJm+zawQRxbKqLE+JNOLNGtg41QYspXrlsn7f77tlQ7Akp9586S9DIcFUumTrtWPvrwE5k6daqcM+aHTcQSvyVSdl6SSy++VP61eGlKLHnyyefkrjvnyucG9JWlb3/gLLW6Sfba6/Pucq9cH5HFEt06eOhg1x0VTGoW3S91n7wtdU4EScfhV0qrnXpK7eb10tpJpFv7wavS7vAzpVXXPhIlwWuu25gr+0SW5IosdiEAAQhAAAIQgAAEIAABPwKIJVmOi6hiialGo0zatungiifm0GiTrduqZPPmdVl6k/3l6cSS7K3Hs2AnIjVLmVTU0Dws9fU1rsCh73fsuCMJqlkiZedl8UtaqklKdZmWilf5EqiiiiW/HXWcfH//vZrCevdZEV0q1nlnkW3OdsIbVokMOFSkT+MOUXos/GC1nDjnCSJL4g0zSkMAAhCAAAQgAAEIQAACEGhGALEky0ERVyzJsrqcX15IYkmuG6tiTD7zwkQVS04c3F8O7LsjF49yqGjT3vnn5LmxjoZtNdKgwsn24721G+XB196Tmq21OU/wmuu+8donsiTfxKkPAhCAAAQgAAEIQAAC5U0AsSTL/kcsyRJgGV0eVSxJIdlaF51O28omZXO9G050x5IpiViSDEesQAACEIAABCAAAQhAAALRCCCWROMUWAqxJEuAZXR5mFhSRihiNxWxJDYyLoAABCAAAQhAAAIQgAAEsiCAWJIFPL0UsSRLgGV0OWJJ5p2NWJI5O66EAAQgAAEIQAACEIAABOITiCSWxDdbXlcMGTJE+vTpIzs72+r+5je/KfrGl1p7CqlDYJt5b9js2rdvn7khroQABCAAAQhAAAIQgAAEIBBCIFQsWbt2jaz85BPZsrlKqqt3JJOEbCMBnbR17NRBevfqJR06dJLqmnXyycr1smnTpqLkpe3p7GwB3Kt3V2nfrpts3LROPluzzmnP5qJsTyGN00a2nWTnXbpJl87dnOSyG+Sjj1ZJVVUNbEM6Stl16NBO+vXr6ewktZN733FAAAIQgAAEIAABCEAAAhDIFYFQsUQFkqqqze6EbuvWLbnyo2jttm3b0Z3EqVCi29Bu21bnCiZbNtdLbd3WomtX68q2rs8aJWPao4LJtq31TtsQy7Lp0DbOjjZt2rZyhRLDVgWTzZtrYRsCVtmZcWlEymz6gmshAAEIQAACEIAABCAAAQikIxAqltTVbXMFAI70BHTya45S4FVq7Smk8WvYlsI4aQmuRJW0BHXqhAAEIAABCEAAAhCAQHkRCBVLygsHrYUABCAAAQhAAAIQgAAEIAABCECg3AkglpT7CKD9EIAABCAAAQhAAAIQgAAEIAABCDQhgFjCgIAABCAAAQhAAAIQgAAEIAABCEAAAhYBxBKGAwQgAAEIQAACEIAABCAAAQhAAAIQQCxhDEAAAhCAAAQgAAEIQAACEIAABCAAAX8CRJYwMiAAAQhAAAIQgAAEIAABCEAAAhCAgEUAsYThAAEIQAACEIAABCAAAQhAAAIQgAAEEEsYAxCAAAQgAAEIQAACEIAABCAAAQhAwJ9AaGTJnDlzYAcBCEAAAhCAAAQgAAEIQAACEIAABMqGQCSx5LTTTisbIDQUAhCAAAQgAAEIQAACEIAABCAAgfImECqWlDceWg8BCEAAAhCAAAQgAAEIQAACEIBAuRFALCm3Hqe9EIAABCAAAQhAAAIQgAAEIAABCKQlgFjCAIEABCAAAQhAAAIQgAAEIAABCEAAAhYBxBKGAwQgAAEIQAACEIAABCAAAQhAAAIQQCxhDEAAAhCAAAQgAAEIQAACEIAABCAAAX8CRJYwMiAAAQhAAAIQgAAEIAABCEAAAhCAgEUAsYThAAEIQAACEIAABCAAAQhAAAIQgAAEEEsYAxCAAAQgAAEIQAACEIAABCAAAQhAwJ8AkSWMDAhAAAIQgAAEIAABCEAAAhCAAAQgYBFALGE4QAACEIAABCAAAQhAAAIQgAAEIAABxBLGAAQgAAEIQAACEIAABCAAAQhAAAIQ8CdAZAkjAwIQgAAEIAABCEAAAhCAAAQgAAEIWAQQSxgOEIAABCAAAQhAAAIQgAAEIAABCEAAsYQxAAEIQAACEIAABCAAAQhAAAIQgAAE/AkQWcLIgAAEIAABCEAAAhCAAAQgAAEIQAACFgHEEoYDBCAAAQhAAAIQgAAEIAABCEAAAhBALGEMQAACEIAABCAAAQhAAAIQgAAEIAABfwJEljAyIAABCEAg5wQqKipyXoepoKGhQdLVp+e9R7ryU6dOla9+9auy//77h7YhrJ2XX365HHvssXLcccdFsvXqq682q/f999+XPfbYo8n1n3zyifTs2TP1Xpgf3soNE+912vbx48eH+moKRPHDy//FF1+URx55RK6++mrXzOzZs+Xoo4+Wbt26Sa9evcRbfsGCBTJnzhy37OjRo+Woo45yy/r1a2TH81zQrw/VhSeffFKGDRvWzJvly5dL//79xe+6oPGc5NjJts/C8KYbr+ecc447Ho444giXgd8YHTdunFvFU0891YxfMY2LME6chwAEIACB/BJALMkvb2qDAAQgULYE1q9f705qzWEmMfr+o48+KmeccYY74fWWW7dunXTt2tW9LJ2N22+/3Z3Y23bt+mw7fp3gZ1vfe+WVV9wJ2PDhw0XrsEWJqHa03H333ee2UY/58+e79oIOFRCGDh0qKlaYiaBfWTNx1AnlzJkzmxQxE2sz0fbj58dk7Nix8o1vfEMOO+ywVFvT9YnajeuHcXTixImuSDJ37lw58cQT3X5Wvx944IGUSGNPdu3JsLZLy//sZz+T2267La1YEkU8sutZvHixa1P/6aEi12mnndZEuAqzabfJr++0jgMOOKDZ/bBq1So566yzREUhPbwClL6nfeTtb2MoV2Mn0z4LHOSeE0H3n7mvtfjSpUtl4MCBae+lZcuWuWPnsssuk8MPPzxq9ZSDAAQgAAEINCOAWMKggAAEIACBvBGwJ5jeX3z1nF+Eg18547B9zky27PfS1efX6KDyGskwZswYV+BQoSPs8LNjTwbD7Ohk2EzU04k8dj0akaGRFvZhMzXvB7VRJ+lXXnmlTJ482VcQCus7Yz+qH0YoCRKEzHm7P0eMGJESEcz7RnQIiyCw+fsJMOY9I2otXLgwNdk2AoQKICNHjkwhDrJpfArrZzOu1KAdCWILKd469dybb77ZxA+7z3M5djLps7B7xTtevfe2zdgWBW12RkTRa/X9k08+OVTUjOMXZSEAAQhAoDwJIJaUZ7/TaghAAAItQsBvwh1nQq9OR7URVDZdw4MEAf21ep999nEv1aUSYctoguxEEW+0runTp6fEknRRKGpPox7MEhZ7gm/aH0Vs0gn4X//610hRLGrXz2YcP4z4oLbsia7dNyYyJkj8ssUFvzHk18+Gf5BQZ0QKr0BhJuEqmHn9TWfTj5Xtlz2uvKKRsesVXFSwOP/8833FgFyOnUz7LM4HTZz7RkWUUaNGueKZYaRC16BBgyItmYvjF2UhAAEIQKA8CSCWlGe/02oIQAACLULAOxkyk8UoE3rjsNdGusiCKOKEDSKovP3rtooCU6ZMScsvLLLEbzJuDOov4yeccIKcd955TSaCQZN/XaYRtGwjihClk82VK1c2i0rx1hcWWRLHDxOhoHWELY+y/VBfNbrEHF5xKGxQe4UNLx/jl710ydg04o03ciYbsURt+0WCeJekGIFG31dRJWj85XLsZNpnYX0Sdv8FRZbodbaAo1z69esXGHETxw/KQgACEIAABJQAYgnjAAIQgAAE8kYgKM9DpmKJ7XhY4tawZRruQ9FKRBvHpyjCglnekU4osSfDdo4Tv2Sdxl/1045QsJcqhIklOvHXaIlMBSDTblNPVD/iiljpBJOwvC5+k3GbmV/kStBY8RNG/N6LugxHfbPzsJioJX1Pl0WZHDdmzKhY1KNHD99cHLkeO9n0WdQPGG8d2ia/nCW2PVvE8RO5otZNOQhAAAIQgECz73POF4Lm2wLACQIQgAAEIJADArmILDG/LheqWGJjDFpyYsroZFh3/NCdd3SyrLvB6BEkCNhiiB11YcqHiSX27ithokOYkGT4R/Ej24m3srn11ltTy4+iJt/1E+uSEku8t0tYgldT3i9yQqNNrr/++lTyWrPMRKNqgnLm5HrsZNtnUT5O/PpHxb+DDjrIjbbSe8N72DsE+SU6jlIvZSAAAQhAAAJ+BIgsYVxAAAIQgEDeCPhNuMIm9FEiPPxsaKPCJnje68IEAbWZSRSGSUwalvDTu8tJ2NKHoGUk6qcRQsL42ZEN6aJewtjY9dh++/lhLz0JykniHZR+YphdT5SJsh0F4rcEzPRTusgSbx96I0tM2+JEOUybNi21+4+KIWZZlC08aRRQly5d0iZ2tXfISXrsJNVn6T5swu5Xv2t16dGGDRtS/KLkFMrbBx4VQQACEIBAURNALCnq7sN5CEAAAsVFIOpkKGxiblrtndSaZI/mfDo7YQlEbdvZJni1r/fbLUb99W4l6+1Zv0SvXrHETnoZxMiPib3kJygPSFif2LzC/LAFGm+0jR1Ro22wRQf1IcpW0kF3hVfY8PIzO6z4CR2mD8Nylph+jCKqGT+9fW+Y2OPGy8JuYz7GTqZ9FucTKurng7GpPumhCZdtMcdvu+U4flAWAhCAAAQgoAQQSxgHEIAABCCQNwJRJ0NhE3M/IcAv+WU6O37Ld4LKGzEhLDIknUgTtNWpuUajC3R3j549ezbpD+OTX91+ETXeCXZYZImpLGgb23Rtss956wnzw0xug7Ya9utjba83csDwiSJOeMUS78A3AppfhI2J/vDmj/GzacrGSUAbFH1k3k8XOZOvsZNJn5nomKC8O3YfRP180Gu8Wyjby3HClpTl7QOPiiAAAQhAoKgJIJYUdffhPAQgAIHiIeDd4SNoF5R05bzn7Am6CccfN26cCyVdWT1vJrTGRlB5I6pEzYuRzn97QjxjxoxUDgb9hfyBBx4QexmF6Vk76sOexJvJoV8UhL18wxvx0a1bt9SgCYrS0LbqjiuaO8WPpX1dJn6oTY0gufLKK90tku38Hja/oCUvRoSIsp2taaxtN90OPIadLXSYerwiSpBNwyTqmFEfTT97I4jM+0HCS77GTrZ9FiY0xvl8eOWVV2TYsGHNtrD2Llv6zne+I127di2eD0k8hQAEIACBgiKAWFJQ3YEzEIAABEqTgP2LsbeFUXNWRCFjog7S1edXf7ry+iv1l7/8Zd8dSLy2wtrpjbbwa5Mtfti5LMLa743sMDkrzPthvsVhls6XMD+81+pk/+mnn26SrPXoo4/2Za4+Kp/q6mqZPn26K7RoxMWFF14oAwcODHQrqG1BuUm0n+65556UTxq1ctppp6XEI60ozKa378Ly6ZvlR94lJGbM+Ak8Xh9yNXay6TMVMVXE0H9huwz5daB9jR09YsraOwipgJLu8yXsHuI8BCAAAQhAwCaAWMJ4gAAEIAABCEAAAhDIGQG/JXI5qwzDEIAABCAAgYQIIJYkBBIzEIAABCAAAQhAAAJNCZhtnkePHu279S+8IAABCEAAAoVKALGkUHsGvyAAAQhAAAIQgECRE9DlYAglRd6JuA8BCECgTAkglpRpx9NsCEAAAhCAAAQgAAEIQAACEIAABPwJIJYwMiAAAQhAAAIQgAAEIAABCEAAAhCAgEUAsYThAAEIQAACEIAABCAAAQhAAAIQgAAEEEsYAxCAAAQgAAEIQAACEIAABCAAAQhAwJ8AkSWMDAhAAAIQgAAEIAABCEAAAhCAAAQgYBFALGE4QAACEIAABCAAAQhAAAIQgAAEIAABxBLGAAQgAAEIQAACEIAABCAAAQhAAAIQ8CcQGlkyefJk2EEAAhCAAAQgAAEIQAACEIAABCAAgbIhEEksmTdvXtkAoaEQgAAEIAABCEAAAhCAAAQgAAEIlDeByGLJkiV3lzcpWg8BCEAAAhCAAAQgAAEIQAACEIBAyROYPPlhQSwp+W6mgRCAAAQgAAEIQAACEIAABCAAAQhEJYBYEpUU5SAAAQhAAAIQgAAEIAABCEAAAhAoCwKIJWXRzTQSAhCAAAQgAAEIQAACEIAABCAAgagEEEuikqIcBCAAAQhAAAKhBCbduSa0TLkWmPSjXcq16bQbAhCAAAQgUHQEEEuKrstwGAIQgAAEIFC4BFQsmfSj4wvXwRbybNKdTzhc0oslCE0t1DklVm3YOCux5tIcCEAAAjkjgFiSM7QYhgAEIAABCJQfAcQS/z6PKpYgNJXfPZNki6OMsyTrwxYEIACBUiaAWFLKvUvbIAABCEAAAnkmgFiCWJLnIVdS1a1YWyerN1RITXWtbN1WL9vqKtz21dc3SF19ndQ3tJKGhobt77VyXtdLrXNuv73ayN592gpiSUkNBxoDAQi0MAHEkhbuAKqHAAQgAAEIlBIBxBLEklIaz/luy2vL66VbR0csqRVXLKlraBRLGuoaHMGkwhFGHOHEEUj0qHNe19VtL7etRo4/tDNiSb47jPogAIGSJoBYUtLdS+MgAIFCIlBRcbCvO+ecc6ocdNC+csIJQ6V//95NykycONN9PWXK2KyaYtfd0LAoK1tBFyfla06ci2E0rB35YOl1tyXqjIGsSVHEEsSSTMcO14m8vHSrdNupjdTX1UvNtkYxRA8VSTSipFZfN2olon/q6/r6euffVvnakE6IJQwiCEAAAgkSQCxJECamIAABCIQRWL9+k3TrdoxbzIgWy5YtlwULnpfx42+WV1+9V/bff2DKTNjEPaw++7yZcOdTLHnqqZfluOMOieNmi5f1Y+5tRy5YhrHKRZ3pYIf5E3StVyypqGj8ZdwcZglBi3d0nh2IsjwiTGiyWXo56rkk2CZlR/GG2Qo7n+cuKojq/vZ6tSuWaERJ7bbt4sh2zzS6ZIsKKE5ESZPPdpVN6mtk2BAiSwqiE3ECAhAoGQKIJSXTlTQEAhAoFgJBk16dpF999R2yfPnDzSJMkmhbvifbKgyNGnWFzJ9/UxLut5gNv3YkzTIKq6TrTAc0ij9RxBK/yXC5TpCzFUu83NJxjMM4Ttk4N2FUu1HLxam7mMs+s7hGundp7QSPOGKJsxRHI0zsY2P1jpwlDdLglGoUTlo1VCGWFHPH4zsEIFCQBBBLCrJbcAoCEChlAkGTXo0w2WefU2X27AkyevS3EkeQz8m2Om/En1xFsiQOKMCgXzuSZhmFVdJ1puMXxR/EkngjMBuxJEhQiPu+n8e5Eiui2o1aLh7t4i3tFUumXH+9TPjpxakGGbHk1hk3yHnnXYxYUrxdjecQgEAREEAsKYJOwkUIQKC0CKSb9Oq54cOPcqMx/PJULF68zBEhbnOW7TyXgqJihF32ySdnyrBhY2Xu3GvkxBO/LF27dnbLeuvV6IHbb/+ju/xHD1Ne399jj5NS9tWeLqVJlzfDe85Mtu2eUz/V9qOP/k3OOGNCqs6RI09o4p++0OVI2s7vfe8E0fPa7gMO+F6zNgXxsOvV5STKwxzqx9ix18lttz3ovuXlZ5cLaodpr/FTr5ky5ZwmS6hsH4JYa98E1eEd9X79F8RSr01Xp54PYhfkT9QlYfZSEiJLdvRiLsQSe4wY1kFLdfzeD3rPXs6Tzp6WM+e91/gtE9pxbzXu5mIOBJMdLJ76l7MMp0sb941J196QOnH5JZfIhi0VbnLXGTNuTL2vgokelQ3VRJZ4PzR5DQEIQCBLAoglWQLkcghAAAJxCYSJJWrPRGN4y44YcZErlOj5F19cIkOH/m+zsrqMZ+3aDa64YIQXtem1ZQSDdeuekffe+7hJeSNO2L6sWvWZXHnlLJk581LfJnvt+7XT+K8igx5BPnrPa5tVzFGRxW5TOh62k/fd97h7rRF+DDttuwoW+nr16nWO7SObcfJrhy2WaI4ZW+Tyg5OOtV/f+NkIGgtBLMPqjDKW7KggxJK4d3rT8vkSSxrHU9P8JeleZ3Ou8fOhUfiw7cSp38/f7EgX99WPL6pyluG0TUWMTLnh+lSDxl90sUy9aYdQMvZ8J7LEyW3iLMxx/q8hwWtxdz3eQwACBUgAsaQAOwWXIACB0iYQJpZEETimTr1AzjrrlFTUiN+EO4p4YUirENKr1/HuSzNB1qSzI0Zc6IoUGt2hgsOgQXsFRk9EqS+sTNB5k/g2SPDx4+EdRXqt7jykYs+0ab91I2rmz5/uCiT6ety4M7dP+hp3LQoSrKKwTjeC/VhHWWITl53tg1+dRkyJMpbi3JFElvjTakmxpPm9sENMyUYsCYomCRNL0vkTZ6yVYtnHXt4i3Tu3TTWtxsndagsk5oQKJanD0asq66vl+INJ8FqKY4I2QQACLUcAsaTl2FMzBCBQpgTi5CzxltVJ7623/t5NBKuiyu23Xy49e+4caZLvV6+JuDBRG7ZIoH+b6AONVrnuursCo0qiCgj2ch27+4OEiTCBIB0P7/CaM+cPMmbMNa5AsnLlp/L++ytdjirEvPTSG6k8MWF1Rm2rt/50rLMRS7z12NEg6eqMM5bi3KqIJYUpltjLaRrv8+YRIY1jO3khxdg1ZHK1k0+ccVqoZR/5R2Nkife4fuqOJTkXOBEmetRsayzl8qytkW8cilhSqP2KXxCAQHESQCwpzn7DawhAoIgJBE2MzWTe3g0nqKyZBKeLQgmb9JvIkaCoDUVs5/tYuPAuOfzw/QLJh9WnF9pLP/wMhdmIw8Nr3yy90feXLn1QPvtsMNXepgAAIABJREFUg7uMSQ97y+YwH7R8lDJ2/WGsMxFLwliG1Wn8izKW4txuiCX+tHIRWRIkbIRFduRCEEln00skzL84463Uys5/0RFLnMiSysqmLat3ltvcOPV6OX/cJVLtbClsHw21DdKqbpucdFhHiTLOSo0Z7YEABCCQKwKIJbkii10IQAACPgQ06Wa3bse4Z0wEgP7C/6c/PetGPdiT9qBJuREtvHkyzIRbz3fo0C40Z4lf/hDbL+O+ltMjbAvgIAFBhQmduOsyFzOBN7lDNDdKnKgOvzqCeHjxG/ZGYPK+NuWjtCOuWBLG2tizWTWfYDZdHhTGMkqdYWPJ9oecJdl9pEWZxNpCU1yBIY4A0nif5y+yJEwcIcHrjt5OJ5boVsHVTrchlmR3L3I1BCAAgagEEEuikqIcBCAAgSwJBC1B0TwaRx99kBxxxP7Sv3/vVC3e8mbXFp3ATp9+r3z00eomO7CY8rrMxOQaMbvh+NlSseD++//iLkcZNeobcs89f3aXpZg8HsYRnZR36tTe3REn6PCzb3Zb6devh0yefHZquZCZ5Kstkw/FFoZMHd5daoJeB/Hw81Un/IMHD3BzsOihuUrUP78deRonlItSu8aYdpjcLun89NYdxjqIlbHjx1fPBbHUc2F1qs0gdn7+ZCKWNPZrRRMc3iUYWd5WRXN5tmKJl2W6pSxBO9Q0junGHWxsscS8b+qIsxvOjjEavHwnju9F06E5cvShFxqX4bQ2kSWtmlakYknd9sCS2npn9Y0TVeJskSOVdVtl+GGdiCzJUb9gFgIQKE8CiCXl2e+0GgIQKEECUZZyZNJsTQR6/fXnN0kmm4kdrikPAumiI8qDgH8rkxBLiolf1GiRqOWKqe3Z+KpiSZeOjWJJZasGqavfITY2VDbIVmefnAZHHNFDxZI651+980drRywZMZScJdmw51oIQAACXgKIJYwJCEAAAiVCIEmxRKMIFi9+W2bMuFj+/vfFqciLEkFFM3JIALEEsUQJRBVBopbL4ZAtKNPzntssnTu2kVaVraTSWXZjH3VORJCKI7Xb31TRpNb5V9FQ7+YsOfmILkSWFFRv4gwEIFDsBBBLir0H8R8CEICAOzFpzGdhDntHlEwAmWSzuq2s2VI3EztcU34EEEsQSwyBMCEk7Hz53T0i//mwRv7zQY1UVFY4MSSeJWyOeLKtYUfmV81hooKJLpsa1L+1DNytA2JJOQ4a2gwBCOSMAGJJztBiGAIQgAAEIFB+BBBLEEvKb9QXToujLPcqHG/xBAIQgEBhE0AsKez+wTsIQAACEIBAURFALMlOLCmqzsbZgiQw6Ue7FKRfOAUBCECg2AgglhRbj+EvBCAAAQhAoIAJqFjCESCYMIllaEAAAhCAAASKhgBiSdF0FY5CAAIQgAAEIAABCEAAAhCAAAQgkA8CiCX5oEwdEIAABCAAAQhAAAIQgAAEIAABCBQNAcSSoukqHIUABCAAAQhAAAIQgAAEIAABCEAgHwQQS/JBmTogAAEIQAACEIAABCAAAQhAAAIQKBoCiCVF01U4CgEIQAACEIAABCAAAQhAAAIQgEA+CCCW5IMydUAAAhCAAAQgAAEIQAACEIAABCBQNAQQS4qmq3AUAhCAAAQgAAEIQAACEIAABCAAgXwQQCzJB2XqgAAEIAABCEAAAhCAAAQgAAEIQKBoCCCWFE1X4SgEIAABCECg8AlMunNN4TuJhy1OYNKPdmlxH3AAAhCAAAQgkI4AYgnjAwIQgAAEIACBxAioWDLpR8cnZg9DpUdg0p1POGPEXyyZPfuV0mtwjlp0+neGS4f23aVNm0qprHwtR7VgFgIQgED5EkAsKd++p+UQgAAEIACBxAkgliSOtOAMrlhbJ6s3VEhNda1s3VYv2+oqXB/r6xukrr5O6htaSUNDw/b3Wjmv66XWObffXm1k7z5tJUws+eZJRxVcmwvNoUcefk6OPOor0rt3d1cwad/+jUJzEX8gAAEIFD0BxJKi70IaAAEIQAACECgcAoglhdMXufLkteX10q2jI5bUiiuW1DU0iiUNdQ2OYFLhCCOOcOIIJHrUOa/r6raX21Yjxx/aGbEkgY5RsWTIkCHSt++u0r17L8SSBJhiAgIQgICXAGIJYwICEIAABCAQkcCCBc/LiBEXyvDhR8no0d+So446ULp1O8b5FX1RRAu5KVZRcXDKsJ8vYeeT9AqxJEmahWnr5aVbpdtObaS+rl5qtjWKIXqoSKIRJbX6ulErEf1TX9fX1zv/tsrXhnRCLEmgW1UsGTx4sOy+++7Ss2dPxJIEmGICAhCAAGIJYwACEIAABCCQAQEjlLz66r2y//4D5cUXl8jQof/rWkpCLHnqqZfluOMOycCzxkuMIBLkS9j5jCv2XBgmllRUNEYhNHJrXKphDj3nfS8Tv5Kyk0nd5XDN316vdsUSjSip3bZdHDF96kSXbFEBxYkoadK3KpvU18iwIUSWJDFGEEuSoIgNCEAAAukJEFnCCIEABCAAAQhEIOAnNqjAMWzY2KzFkvXrN8moUVfI/Pk3RfDEv0iYGBJ2PuOKPRemE0u8IkY6USOO4BGnbFLtLGc7zyyuke5dWjvBI45Y4izF0QgT+9hYvSNnSYM0OKUahZNWDVWJiSWbN2+R6669WTZt2uTavvmWa93/331nudxyyyzp3Lmz+/rSyy6QTp06yu1z7pH33vvAfe+LXxwkI8/4VpP39P0999xdzho9qlnXXj7hWvnOd06TLzkiqTm0njvu+F3q9bCvHi3HHvvl1GvvNU8//Tf3nJbRcycNP0EOP3yI+576NmzYUbLXgD0iDyvEksioKAgBCEAgYwKIJRmj40IIQAACECgnAiNGXCQLFjwnc+deIyNHnpBquooQ2UaWTJw4U66++o6s7ISJIWHnk+rLILEkSNCI+76fn4glSfVeNDtesWTK9dfLhJ9enLrYiCW3zrhBzjvv4pyIJSo+vLb4dbnqqutS9b7/wb/lwgsul8sum+AIEYfKH/90vzzx+HNyxZUXugLFWWedLV8YPEB+dskkOeWUb7riR/dufZzldMPkhRdecO3UO9Eva9etSNl88cVX5L65D8q++w6Sn1xwttTUbJGVKzbLFVdMdOvRvCF6VFWvdf/fsmW9E3XW/Jr75v5B2rbtIGeO+q587avDpVevnvLr39zm2jO+7bPv7u7rKAdiSRRKlIEABCCQHQHEkuz4cTUEIAABCJQJARNFos29/PIfy/nnf9fJFbBzk9ZrhMijj/5Nzjhjgvu+Cisnnvhl6dq1c2qZjL7/ySdPyJVXzpJdd+3mllOhxD5UfPGzZYs09vknn5zpRrjoEbYMZ/786W7eFb1Gl/28//5K2WOPk1LVm/e9eU5U0NFjypTGeoKOuGKJbceIHkFLdfzeD3rPXs6Tzp6WM+f9lgUZ/5JYHlQqt8pT/3KW4XRp4zZn0rU3pJp1+SWXyIYtFW5y1xkzbky9r4KJHpUN1YlFljz04GOybNkyueGG61LixmuLl8nTTz8t1113o/ueCg9jRl8kDz74kIwdO8YVS1SQ+PXdv5MuXXaRb5/6dbfMySPOlEWLFslHH7/VrItuuXmWnHzyaTJhwgT585//5NpV4UOPCy4Yn6rHvjDoGhVLfvjDM53okq87eY9OkJNO+rb07tMJsaRUbgzaAQEIlBwBxJKS61IaBAEIQAACuSKgeUquvfYuN8JEj4UL73J+wd4vVZ2JPtG8JnoccMD33GSwZnmNESCWLn1QqqpqZN68J13xwS/qI8yW33mtM0wsUaFmxYpPXd/OOedUmTnzUlnsTDL1tX39qlWfuYKOntcjn2KJ1he2ZMc+n65s2LnGNjfmTolqM1fjq1jsPr6oylmG0zYVMTLlhutTro+/6GKZetMOoWTs+U5kiZPbxFmY4/xfk1iCV12GM+Gyq2WvvfZwl87oUhsjYowde25KQNGojYsv+Znc6PioS2V22bmHI+TcJlOnTZXd+vWUDRs/TSuWqNjywANz5ZJLLpVz/+882WmnVq648eMff9/JXTTEEWyWy6pVHzniS7vUMhq/a0xkiRFLFix4UCZNulauuXaC/HT85Skhh8iSYrkL8BMCECgHAogl5dDLtBECEIAABBIjoCLCrbf+PhUNYiIxGifbjbvSGMEi7LVxyk8sCbs27Ly3wWHlTQJbs8zovvsel0GD9nKT2cY5kogs8RNLmrdnRzLYMEHEG2XiJ46EiSVxGJR62cde3iLdO7dNNbPGyd1qCyTmhAolqcPRoyrrq+X4g5NL8KqCieb7ePfd5Y7ocLksmP+4u9RFBQkVQfQwS1xuv32W7Lbb7rJu3VoZOHCgnHvu/zkix8dOFExVoFiiy2n+8eIiN1Jl7n2/kU9WrpIf/PD7MnnS9c5SvO+7USovv/SqG82yevUa+fnUq+XZZ5/3vUajWezIEo1kufjiC92oFfXNRL0glpT63UP7IACBYiKAWFJMvYWvEIAABCDQYgS8uUlUTNDlNn6RI0mKJd4Gx7UdJMiki2ZZvvxhZ4J4VyqqJA70XIol9nIa9SkT0SNO9Ei6nXviMCm1so/8ozGyxHtcP3XHkpwLnAgTPWq2NZZy+6q2Rr5xaHJiialfl718af8vulEj//73GzJmzOiUWHLBTy6T2XN+KRddeElKkDjt1P9xlsj92hVK9AhahqN233hjqSuyfPbZaicfSbUbZTJz5q9kz736y9FHH+ku41n61rvy+9//0Ukse4uTy+TSwGu8YskLLzwujzs5VT788APEklK7SWgPBCBQEgQQS0qiG2kEBCAAAQjkmoCKC2bbYFuAyJVYYpbZhC2rCRJPvDzCIku0vJ2XxbvEKCrfuGJJkHiRr2U4QVEnzfkls61xVI6FXG7+i45Y4kSWVFY29bLeWW5z49Tr5fxxl0i1s6WwfTTUNkirum1y0mEdZdKdT8ikH+3i28TZs1+Rb550VKzma3TJ3p8b4CRbHSrjx413IjVmukKI7lhz3XW3OMvg/uSIET9OCRI33jDdyRtybGp3myCxxCynadeuo+vPyJHflaumXC3vvfsfdynP7DmNu1dprpT775/niCiz5dRTv+0KKt5r/vzIn5pFlmiOFI18WbXqUzdZLAleY3U7hSEAAQjknABiSc4RUwEEIAABCJQCARUbVBiZMuUcd2mKyfOhCVOHDz/SbWJYnpGgHWnsXCa6HGbcuDOdvCjPN0nEqvW99NIbMnr0t5rVpflPhg79X/f9MHElKJ+K6SNtgx7ebYyzzVmiNpMUQBrb2jzXiLeeXCzRKYXxnE0b0oklulVwtdMtuRZLNMGrRnvo8dJL/3IFks6dO8mfHGHk+edecpba7OmIf8+ndsaxxRKzVObSyy52d6/xE0vsJTgrP/mvW4/WuXVrlbsU57HH/iJz733QSZJ8pLslsW5hPGrUGc77T7jLdrzX6PXeyBIVS1RomTjxKpk1a5bssWcPdsPJZmByLQQgAIGECSCWJAwUcxCAAAQgUJoEVNDQ5Kivv/5fufnmuW4jVbgwQom+jrobTuNEf1EKlAohEyfeJv369ZDJk89O7bJjBBMt6N2y2K5LBRCToNVr21RicpCYcvZOPXaPaZ2dOrV3d8qxjyTEErWXbmmLN8qksS07IhTsXWvSlfUTSExb0kWSRL2uNEd49FY99ELjMpzWJrKkVdNrVSyp295ttfXO6hsnqsQJ9ZDKuq0y/LBOiUWW6Ba+1dXVcuCBX3QjOYxAoblMVq+qkgEDdnPupb6pHWt22XlP2bR5lStIaPnOnXrKms/ec53v13ffZrvhaJmOHbo22Up4py67uuVNThT1QY/Bgwe7/6v9oGsMJb3Wrk/r2XWX/vLpmvcRS6IPQ0pCAAIQyDkBxJKcI6YCCEAAAhCAQPEQGDv2Orn++vPd7Y4zOYKW4WRii2sKk4CKJV06Noolla0apK6+IuVoQ2WDbHX2yWlwxBE9VCypc/7VO3+0dsSSEUOTzVlilrv4JUbVc1ETpmZDOp0P2dhNd+0jDz/nCjS77767Iwj1lPbt38hVVdiFAAQgULYEEEvKtutpOAQgAAEIQKCRgEaNLF78tpOH4WL5+98XO7kZTsgYDWJJxuiK5sJ5z22Wzh3bSKvKVlLpLLuxj7qKClccqd3+poomtc6/ioZ6N2fJyUd0SSyypGiA5cBRxJIcQMUkBCAAAQ8BxBKGBAQgAAEIQKDMCcyZ8wdnB5FrZOrUC9x8KdkciCXZ0CuOa//zYY3854MaqaiscGJIdkSVqPeas2Rbw47Mr/paBRNd/jSof2sZuFsHxJIEuhmxJAGImIAABCAQQgCxhCECAQhAAAIQgEBiBBBLEkNZsoaS3g2nZEGlaRhiSTn2Om2GAATyTQCxJN/EqQ8CEIAABCBQwgRULOGAQBiBdFsHh13L+UYCQ4YMkb59d5Xu3XuRs4RBAQEIQCAHBBBLcgAVkxCAAAQgAAEIQAAC8QmsXddXVq5cK1s2V7k73XD4E2jfvr107NRBevfuLh3ad0csYaBAAAIQyAEBxJIcQMUkBCAAAQhAAAIQgEB8AtXVg6Wqeq1UV22Vbdua5kOJb620r+iyUxtXKGnTplIqK18r7cbSOghAAAItQACxpAWgUyUEIAABCEAAAhCAQHMCdXVfckSSOtBEJKBCiR6IJRGBUQwCEIBADAKIJTFgURQCEIAABCAAAQhAAAIQgAAEIACB0ieAWFL6fUwLIQABCEAAAhCAAAQgAAEIQAACEIhBIJZYctppp8UwTVEIQAACEIAABCAAAQhAAAIQgAAEIFCcBCoanCOd65MnT5Z58+YVZ+vwGgIQgAAEIAABCEAAAhCAAAQgAAEIxCQQWSxZsmRJTNMUhwAEIAABCEAAAhCAAAQgAAEIQAACxUVAg0YQS4qrz/AWAhCAAAQgAAEIQAACEIAABCAAgRwSQCzJIVxMQwACEIAABCAAAQhAAAIQgAAEIFB8BBBLiq/P8BgCEIAABCAAAQhAAAIQgAAEIACBHBJALMkhXExDAAIQgEB5ELjwwgtlw4YNctFFF8ngwYOltrZWWrdu3azxdXV1UllZKe+++6506tRJevbsKfX19dKqVavyAEUrIQABCEAAAhCAQJEQQCwpko7CTQhAAAIQKFwChx12mHTs2FH0oXrUUUfJtm3bpE2bNk0c1o3nKioqZNWqVa44Ul1dLbvtthtiSeF2K55BAAIQgAAEIFDGBBBLyrjzaToEIAABCCRD4Fvf+pasW7dObrzxRjnkkEOaiSVGKFm/fr18+OGHMmDAANm0aZP06NEjEbHkX//6lxx44IFpGxOlTBwaSduLU7cpmwsfotiMUiZKe6LaOfjgg11zixYtimKWMhCAAAQgAAEIJEAAsSQBiJiAAAQgAIHyJnDSSSfJ2rVr5aabbhKNMvGLLKmpqZGlS5e6y3C6dOki7dq1k169emUtluiEW490YkmUMnF6MGl7ceq2y+bCjyg2o5SJ0qaodlQs0aikl19+OYpZykAAAhCAAAQgkAABxJIEIGICAhCAAATKm0CQWKIRJXroRPe1115z85iokKK5SnQpTrZiiZlspxNLopSJ03tJ24tTt7dsLnyJYjNKmSjtimoHsSQKTcpAAAIQgAAEkiWQE7FEvxSaL4hJuhvXbpzyWtYc6Xz32oxTR5IssAUBCEAAAoVDwE8sUWHEPFs0oasmfd2yZYv7fFSRJFuxxJ5oB4klUcrEoRjVXtgz1ZwPe96GPZej+pN0G5OqN6odxJI4PUhZCEAAAhAwBOznsU0lF3P1ONSTmkOHfd+wOWTS5kTFkqjOxgGpZTOxG6cDoggg6XyIU1fctlMeAhCAAAQKn4BXLNElN7rMRqNINJfJ1q1bZc2aNaK74egzQyNLdDlOppEl3km2n1gSpUwcsnHsRXkuRiljvgMEfcGJ41PUtkaxGaVMlPqi2kEsiUKTMhCAAAQgEEQgynw3H/Qymddn06Zs60tULMlWuQnroCS+WPnVEdVuui9tcWyEtZPzEIAABCBQXASMWDJ9+nQ59NBDXedVKNm8ebMrkHzwwQepiEt9XmQTWeI3wfaKJVHKxCEc116UZ2KUMpmIJX7CUdJtjcsjqP6odhBL4vQgZSEAAQhAwEvA75kb9TmcC5pJ1B3HRpyydnsRSxwaceAFlY1jIxcDDpsQgAAEINByBFQs+eyzz0TFEk3wWl9f70aUqFDy8ccfu6/NkY1YEjS5tgWCKGXikMrEXtgzMey87V+6spn4Ftb2KDajlAmrR89HtYNYEoUmZSAAAQhAIIgAYklmaUJKTixJ96XKhOHY4bx2aI4OrrC1TGH2w67nFoYABCAAgdIjYMSSadOmydChQ12BRHOSfPLJJ02EEm15pmJJuom1EUuilIlDP1N7YWJI2PkkxBJbQEq6zZly8foR1Q5iSZwepCwEIAABCHgJRBFL0i1Z8c6Z7XlzJktd4n4P8M7Tk5zDpxstZSOW2B3i7Zy4nRUkiMSxwy0MAQhAAAKlQ0DFkk2bNsnMmTNlwIAB8umnn7qRJprU1e8LS9xlOGGT6qgk020vHHcin06MCHsehp1PSizJRDDJJ+sodWmfIZZEHeGUgwAEIAABPwJh89905zM9l64non4PyMccvuzFkjAlLWpnKUgiS/gAggAEIAABLwEVSzZs2CAzZsyQfffd140o0SU4Kph4f/0o98iSOM/csOdumNgQRxwyfRrFZpQyUe6SqHYQS6LQpAwEIAABCAQRiBOJ4V2NESaWeOuMstIiyneBfM3hC1IsidNhpgFJQPWzFcVuFB/i2OFWhgAEIACB0iFgluFMnTpVjjjiCFm9erXbuLVr17pJXu0jU7FEbUTJcRGlTBzymdhL8oeFdLYy8S2s7VFsRikTVk/U/tRyiCVRaFIGAhCAAATSiSVhIoYtkkSN6Mh0/hvlurIWSzIZyklARSzJhDzXQAACEIBAOgLerYO1rCZ4VaFEl+QkleA13QTbjqKIustK1F6Na6+lxZJMIkoMiyhtjVImCtuodhBLotCkDAQgAAEIZCqWRFmmY2x783+GiTB+PiUxr49iw2/uH2eUkLPEoZUU6Dh24nQSZSEAAQhAoLAJeMUSzVVSWVnp5jFRwWTFihWpBmQTWZJuQu8VCPwm4kmLCEH2gp6HmTwn40aWZNPGIDEqV2yj9hFiSWHf/3gHAQhAoNAJhD1/vZEk2h4jgsT5ASSsnrjiRdQIlzD+Uf3y2klcLLGX12SiMqVTw/zUrDhKlR1aZHeUbSOdz+nalmkHhHUs5yEAAQhAoPAJeMWSrVu3Stu2bV3HNZdJVVWVm8dERRTdJadnz56umKKJXjXqRN+Le3gn2n4iQZQyceqNai8odDbq89YuF0csyVYo8RNLcsk1Kk/EkjijlLIQgAAEIBA019X3/ea73nmud0mOl2jQ7rJR5v9x9YJczuHDRkriYklYhfk43xLCRUvUmQ+W1AEBCEAAAuEEgiJLzAN+5cqVUlNT4wonmvg17m44QR7Yk+0goSBKmfAW7igRxV6Sz8SoYkkSQolXLMk10ygs1SfEkjgjlLIQgAAEIJAUgSQjRZPyKZ92SlIsUYBJflEL65B81hXmC+chAAEIQCD/BLxiybZt26RNmzburzdGMFm2bJn7t0aZ7LLLLtK6deusIktMK82EO51YEKVMHGph9pJ8LkYRS5ISSmyxJB88wziaPkEsiTM6KQsBCEAAAkkRQCyZLBXOl7mGdEBVUZk3b54sWbIkKe55sZPkl7Ugh/NRR15gUQkEIAABCGRMIEgs8Rr897//7Qoo3bp1S0wsMRP8MMFAJ+ZhZeIASGcvboitX71RbCTdpnyzjOq/iiW6VOull16K00WUhQAEIAABCGRNwH4eG2NRlttkXXEBGCjZyJICYIsLEIAABCBQJgROOeUUd/ebG2+8UQ499FAxkSXe5uv7//nPf2TvvfeW9evXS48ePTLOWVImaGkmBCAAAQhAAAIQaBECiCUtgp1KIQABCECglAjoL/9du3aViRMnyjHHHBMolmibN27cKGvXrnWb379/fzeHiSZ75YAABCAAAQhAAAIQKBwCiCWF0xd4AgEIQAACRUrgjjvucHORjBgxIq0AYna+0a2EO3To4C7HsfOaFGnzcRsCEIAABCAAAQiUHAHEkpLrUhoEAQhAAAKFTABxpJB7B98gAAEIQAACEIBAIwHEEkYCBCAAAQhAAAIQgAAEIAABCEAAAhCwCCCWMBwgAAEIQAACEIAABCAAAQhAAAIQgABiCWMAAhCAAAQgAAEIQAACEIAABCAAAQj4E4gVWXLaaafBEQIQgAAEIAABCEAAAhCAAAQgAAEIlDyBCifZXEO6VqqiMm/evJIHQQMhAAEIQAACEIAABCAAAQhAAAIQgIASiCyWEFnCgIEABCAAAQhAAAIQgAAEIAABCECgHAjEEkuIMCmHIUEbIQABCEAAAhCAAAQgAAEIQAAC5UtAg0ViiyVLliwpX2I+LTfLlODCsIBAMAHuE0YHBCAAAQhAgOdkqYyBHd9r7i6VJpV0OyZPfthNK8F8raS7ObHGmfsbsSQBpEwCE4CIiZInwH1S8l1MAyEAAQhAIAsCPCezgNcClyKWtAD0LKpELMkCXhleiliSYKfzcEsQJqZKlgD3Scl2LQ2DAAQgAIEECPCcTABiHk0gluQRdgJVIZYkALGMTCCWJNjZPNwShImpkiXAfVKyXUvDIAABCEAgAQI8JxOAmEcTiCV5hJ1AVYglCUAsIxOIJQl2Ng+3BGFiqmQJcJ+UbNfSMAhAAAIQSIAAz8kEIObRBGJJHmEnUBViSQIQy8gEYkmCnc3DLUGYmCpZAtwnJdu1NAwCEIAABBIgwHMyAYh5NIFYkkfYCVSFWJIAxDIygViSYGfzcEsQJqZKlgD3Scl2LQ2DAAQgAIEECPCcTABiHk1Zjtv1AAAgAElEQVQgluQRdgJVIZYkALGMTCCWJNjZPNwShImpkiXAfVKyXUvDIAABCEAgAQI8JxOAmEcTiCV5hJ1AVYglCUAsIxOIJQl2Ng+3BGFapp566ikZNmxYE+MNDQ3u6/fff1/22GOP1Lknn3xSnn76aff1lClTcuMQVrMiwH2SFT4uhoAvgYqKilAy+rk5ceLEyJ+Ptk3zmWtXEnY+1CEKQAACvgRa+jmZ7vNk7ty5cuKJJ0rXrl3pve0E8i2WLF68TObNe1KuvvoOOeecU+X0078qQ4YMkm7djpGGhkWuVxMnztz+WT820X7Kld1EnQwxFkUsWbx4scN4nsP4aofxOQ7j0x3GQxzG3RzGjXOQOM/TOO3Lld0wH/J53+ezrrB2h51HLAkjFON8Sz/cYrhadEX1Q+uAAw6Q4cOHy/z585v5rzfdwoUL5fDDD8/Zh1fRQStQh7lPCrRjcKvoCaxfv979IqeHLW4YwTmuWKJ2zBcaP7Ekyvmih0oDINACBArhOen3eRL2XawFUBVElfkUS+6773E544wJznfeu5zvvPu57X/xxSUydOj/bv/sDxZLnnrqZTnuuENiMfNeUw5iyX333ecwPiM1r2hk/KLDeGiT56ufqKHP2+OOOy4m46bXtJRYok7n877PZ12xOsRTGLEkG3oBMJcsWZKgVUwZAtOmTZPx48fL0qVLZeDAgSkw+vB+6aWXZPTo0cAqAgKF8CWwCDDhIgQyIhAkbuj7QYJHuooQSzLqBi6CQFYECuU56Xf/h30mZNXwIr04X2KJRpQccMD3ZO7ca2TkyBOa0FJRY9iwsanIEi/K9es3yahRVzg/ON4UmXIm10Q23oIF00WWGEFQI6hGjhzpYdwY6R70LNXJ/6hRo3x/1A1qbibX5BpdPu/7fNaVKTfEkkzJ+VxXKA+3BJtUUKbMB9js2bObCCNz5syRk08+WXr27FlQ/uKMPwHuE0YGBHJHwPvFI1ORxHgYNjEKO5+7lmIZAqVLoFCek8UwkSmEUZAvsWTOnD/ImDHXyPLlD0v//r2bNF2FDXsZjpeLRoTosh2zTCcKt0yuiWK3pcukE0t0TjFmzBiH8XKHcX8P48bozSCxRCNCdNlOnB8mMrkm1/zyed/ns65MuSGWZEoOsSRBctFNjRgxQhYsWJD6IFJFdurUqan8JH5r6LXMo48+6obU6WHUYm8uFP1wGzt2rNx2221uOX1t7GkulLhhddFbVV4lC+VLYHlRp7XlQsD+4rFs2TLZZ599Up+XcT4fg8QS+/NUPxdNPqk4Xw7LpS9oJwQyJVAoz0nvRMb8aGW+I+nnwe233+5G/ZrvVyafif15Yz4rvPlOgr6fqS37+k8++USuvPJK2XXXXd3ve+qHTjL1+6A5WvIzKF9iyYgRFzltfi5U8KioONjissjNX6JCiX2oaKICy+23/9Hpv5u39981Tj6aLzv5aDr7XuO9Xl+rjUcf/Zu7NKhxDOywYfvx6qv3OjZvc/3Xv/ffvzFCXKNlzPs7+rJxKVGujnRiiXeeEeSD93lqRI+mjBrcZS1B94jfNd7rGxk3n8f43Wevvvpq6r7Qv/fff//tjOPdL1Hue795Vdh968cySl0t8Rlj+4pYkuCdWCgPtwSbVHCmvOsIdQ2hHpqrxBzeG8988OkHhx527hNjz4ghZk3iunXr3ORl+nr16tVurhSOZAhwnyTDESsQSPfFw+8Ll/1Fxkws0n0+Ri2v5VpyosJIgECpESiU56RfEkZb8DA/MOl3pvfee69Zbjlzvf5Kv3bt2mbno37+6PLrqqoqN+GmiiX2hNZ8b2vJz6B8iSVGfIgSHeIt63ft2LHXOT8QPijr1j3j9N/H7hKf4cOPSi3V8bvG+54RcFQAafyO7W/DCCR6vV2HLQCZ3CtR2pfNPZ9OLIkTLekXyel9Hka9R+zxG2ceYz+njUCi19s5HuPeL2H3fab3bdTvLIXwGWP7iliSzd3mubZQHm4JNqngTJndby6//HL3gakfQtdff32TrOxhH15+5zXT9cyZM8XkRdEksvpBo6/HjRtXcByK2SHuk2LuPXwvdALpIkv8xI9MPi/tL4NxvlgWOjv8g0ChECiU52Sc+3vVqlXSq1cvF6GZ+OXq88VMQDWy+KyzzmrxnXmKVSyxx/uqVZ85/Xf89v5rjOyIIpaEiTJh541gM3XqBU5fnuJGteT6yKdY0pRx+D2Si+d03Psl7L6Pe1+n68+wuuLyi+tblPoRSxK8Iwvl4ZZgkwrSlLnpVUH1S+wadKN4G2Me5mZ9ogokK1eudLcj1jWHQfYLEkoROcV9UkSdhatFR8Dv8y/dL1Z+vyBlM9kpOmA4DIECJFAoz8koEwkToau/BpvlznHFkqDvZ0H1qzBz6623ut/V9IctDdNvybx1+RJLTM6SpUsfdDY62CPtyA0TKczFZncdXT5jltKYyI58iCUq0tx66+/dZUIacXL77Zc7fblzTu/KKDlLvJtJ+DkUNjHfwbhxd50o90guxJK490vYfR/3e0O2YklLfMbYPiOWJHg7FsrDLcEmFaQpO9eIvSbPOBsUvhYUomlvB6Yfjp999llqezA/+wUJpYic4j4pos7C1aIjEPVLjncZTtStgaN+OSw6cDgMgQIiUCjPybDPE80ZoiH5dvh/HLE1LD9EWP1mEmUvOWiJbsyXWPL++ytljz1O8t0NR9utwofZJSeKWLJgwfNO/12YyiES5ZqwMnHPe0Ube4lOrvoynVhiItj9dsNpZHxfapecKM/DuPdILsQSr2gTdr+E3XfZ3rd2v4bVFZdf3DlgWP3qK2JJgndioTzcEmxSQZoy+3IH3ezegW9uNJOXxLvVsNdemP2ChFJETnGfFFFn4WpRETCfXeq0ybvkbUDcz8egLx46OdIcAkOHDnWraMl8AUXVSTgLgQgECuE5GeXzxC93gZ9YsnDhQunQoUOznCVh38+CJjL6vtrUfHX6d9jkLwLyrIrkSywxgohGgCxceJfT/v1cvzXJ6v33/0X23ns3ZzOCQ9z3gkQLjUpRkWTcuDMdoaQxYaydb6Sx/5ouw7GvyTRnSVC0itozbfHmM8mqU9JcnE4saWTcGAlixlgj4/UO4/sdxnunNnwIEkv0h1cd27qMP+o9Yl+T7rmrvti5Fxv7uqLJc9jvddT7Jcp9n+l96+2SKHVF5Zf0Z4ztK2JJgndiITzcEmxOQZvSXCL9+vVrtge6NzTMfIE3N7Y2yk8t1ozUgwcPTtkLsl/QUIrEOe6TIuko3CwqAmFhsfYXKtOwsM9Hv89TOyu/Cib6pc1rr6jA4SwECpBASz8no3ye2BNI/TV+1KhRcs8997hLY0zeN2NHX+ukx7sbjtoI+n4W9H3OfJbp5HL69Ony0UcfuTnszM4fLdGd+RRLtH3Lli2XZ5/9p7uNsB7nnHOq+8/sMGPvQqPnVagwu87069fD+aX8bHepixFZNGJl1KhvOP33Z3c5zPz50x0B6shm15icJjs+8xt31ImyG47xw7tTj75WMWb69Hudvlzt9OU5qXbkqi/DxJJGxsscxs+62wg3Mj7H/WfGmd/4NLs06fxEx4QuDTMiS9A94r3G5P2xn6tRd8NpZLxjJ0/7dZT7Jep9n+l9a/dn1LrC+OXqM8b2FbEkwTuxpR9uCTYFUxDIGQHuk5yhxTAEIAABCJQAgVJ5TkYJcS+B7kqF6S9ZcncpNKfk2xBFLCl5CCXSwHx8xiCWJDhYSuXhliASTEGgGQHuEwYFBCAAAQhAIJhAqTwn8zGRKYRxlO/IkkJoczH7gFhSzL3X1Pd8fMYgliQ4Xkrl4ZYgEkxBALGEMQABCEAAAhCIQaAUvk+mW0YTA0VRFEUsKYpuSjmJWFJc/RXkbb4+YxBLEhwvpfBwSxAHpiDgS4D7hIEBAQhAAAIQCCbAc7K4RgdiSbH118Myb948WbJkSXE5jrctQgCxJEHsPNwShImpkiXAfVKyXUvDIAABCEAgAQI8JxOAmEcTiCV5hJ1AVUSWJACxjEwgliTY2TzcEoSJqZIlwH1Ssl1LwyAAAQhAIAECPCcTgJhHE4gleYSdQFWIJQlALCMTiCUJdjYPtwRhYqpkCXCflGzX0jAIQAACEEiAAM/JBCDm0QRiSR5hJ1AVYkkCEMvIBGJJgp3Nwy1BmJgqWQLcJyXbtTQMAhCAAAQSIMBzMgGIeTSBWJJH2AlUhViSAMQyMoFYkmBn83BLECamSpYA90nJdi0NgwAEIACBBAjwnEwAYh5NIJbkEXYCVSGWJACxjExkJZacdtppZYQqWlM1uzJcorGiVPkS4D4p376n5RCAAAQgEE6A52Q4o0IqQX8VUm+E+0J/hTOixA4CZrxUNDhHOjC2sqIXcUAAAhCAAAQgAAEIQAACEIAABCAAgVIloMEQscUS9qduOhwIm8z97QHj3DPOdQ30Ya4JYx8CEIAABIqZAM/J4uo9luEUW389LPqjP/PY4uq3lvI2q2U4DDLEknwPXL5A5Jt48vXRh8kzxSIEIAABCJQOAZ6TxdWXiCXF1l+IJcXVYy3rLWJJgvx5uCUIM8AUjHPPONc10Ie5Jox9CEAAAhAoZgI8J4ur9xBLiq2/EEuKq8da1lvEkgT583BLECZiSe5htlAN3CctBJ5qIQABCECgKAjwnCyKbko5iVhSbP2FWFJcPday3iKWJMi/GB5uFRUVkVscku83sp0kCxYD43TtPfvssxPDMWvWrMRs5dNQsfdhPllRFwQgAAEIlB8BnpPF1eeIJcXWX4glxdVjLestYkmC/Ivh4aZiSRQRJGq5BPFFMlUMjMPEkkxEjmvOW5cyO2FGN1HRJRM7kSDnuFCx92GO8WAeAhCAAATKnADPyeIaAIglxdZfiCXF1WMt6y1iSYL8C/nhFjeiBLEkwYFhmcpU5EAsyU1/YBUCEIAABCBQaAQK+ftkobEqBH8QSwqhF6L7MHkyYkl0WpRELElwDBTywy2q+GHKRS2fIL5IpgqZcZQGIJaIFHsfRulnykAAAhCAAAQyJcBzMlNyLXMdYknLcM+0VsSS/9/eubTKVXR/eLdJFBVJRBIn4iBOBEdCjOhA/AAiCuc7OPlPdPonA8F3ErxMBMlA8AOc4fspNCDYICiCA8W7npwYL0k05z3VTeVU71OXVXuv3VXV/fQk2nvtVVXPqjq169erag8lt533NSuWXLp0aRGxt956a/GvZGvJ1CGueXKz4oebodDnYbZ3IJZM20ukYkk/k2QbM0tms72VYBwcPHzYP/cOx/ry39jH2PQ/Pn8hH66tW67Ep7SOvrL7beu3w9fulM0YblIO044avEMAAhDYLgI1P09uSiRCGde+9YRr67uOWBLvFbPZhcNnt6virhOyN9/bT9+fe80tyFcuYok4FEUMJT/YS21W+8LBSnv6fwNCWkKzYoltrW0oYknqD1XeWSWSTlhiBLX+AIFYIssssYKD28fswt0VB0J2PgFB8p0pr+/TV67Pzn5n/tWoo69tR3/3lqKRT7wJiSe5dZJyKPF3gDIhAAEIbDKB1p91ao9N6BnX973keRixxB/xmLjhuyMlhrjChyuoxMQVxJLaR+NR/VKiZM7aPzWWU9ddaoglin2o5smNzBLFQI9whViSFktyRIKYbUpYCAkjEhFibB2l9e4LL7E2ja1TX5iScBgxFLgVAhCAAAQCBGp+ntzkoPUXUBKhxPBALIn3Co3MEp+PlN/QdTJL6h7FsXEn3QGRI4a4Ikwsc2xnZ6ebHRqs5qf0WLrKyu7ubjefz4vTJrNEFgLEEhmnqa1CYklq2822bMORiAiSRb1EKPHZSMpP2fgyMqRZLb62SbJnNOqUw3XqcYJ/CEAAAttMALFk/dEfsriytUQsmV4s8ZUQE0ti1xBL1j++ckosIZbEyiSzJCd6CduaJzepOi5V7BSxZbmqmbGkIYgl8cyS1KK/zzglTEj85W43kfhMCQ+pepv7XZuU/dg6Sbc9Sfo4NhCAAAQgMI5A688641pf5u5QVonkR1nEEsSSMr12M0uVbJOTrGtdG4kAE6KJWKLYz2qe3MgsUQz0CFeIJcPEkv7BpjZTI3XgqURECNnknFUS6xIxIcK9L5V9kiOepLpoiltf7DH/79uWkyqH6xCAAAQgkE+g5ufJ/Na0cYdPLFnOfcuke8kvz/P5R200ds21TG2X6VdHYp+yIbNkzUFWLE6S5SURS+y4dcfx8b42u/sVB7wqBjHkqubJLadTmc4itV8D1pUiamYsYWHFktxtN2zDWdLNzbAYI5bYeKbKTMV96DaaWLnaddLglOLAdQhAAAIQkBFo/VlH1sp6rCSLs5hgQmZJPJYpYSNXLEn5S11nG049Y89XE8nZQZJ1qjSz5Oh53/8yFDJLFPtLzZMbmSWKgR7hCrFkWGbJUOFCSwSIZXWkuoNELPFPFsffeGN9aYslqTaE+Evvww4CEIAABOQEan6elLeiHUvEkmljlRIvcsQSia+UDWLJtPEe6z2U5eXzG8oGkY5p12dIgEEsGRtR5/6aJzeJAueq5lJ7RXwiVzUzljTAiCVanytXrmi5WqufVAxjAodUJJCKG0P8LceJ/9W9vms5Yomk3kO2B+W2M7Y1ie04ax0uFAYBCGwhgdQ8uYVIJm2ydGGVWkyxDccfppR4IRVLpH5Sdoglkw6n0c4la9CUjXRMb7xYsr+/3505c2bRzmvXrnWnT58eHaAxDmqe3FKdyrabA17H9ADulRCQjBPpYl0qROTYmTa4goC0LiERJadsSbkxsWZoWX2fPkFGkqUjiT82EIAABCAQJyCZJ2GoQ0B68CNnlgznnRIvJGKJ9NXBkrIQS4bHch13StasKZtcsUQyvpt7dbBplO+TePvxpDGueXLL2YZjIZVkGQpUzYwn7Vwb5Fwaw9ghpL5rLiJf9kP/npCN+d61jWVSxHym6uj/+7Va9tFYfHjFPJXZEmKRqpN7cG4Ohw3qnjQFAhCAQHEC0nmyeEU3oAKSRZdpZuyZmDNLwh3BiBdHzzJX7/63/f7g4Og7czFl3y/Jd3//u/49iCX1Dlx3fR8bc9JzTVafh5eHNS/72aqOIBnfzYklNYa55sktNRm4nadGkcTWr2bGNfbJGutEDGuMCnWCAAQgAIFaCDBP1hIJWT0QS2Sc+laSLJBhnuN3IZZMQXVzfTZ/ZklNoal5cgtl4vj4IZbU1Ks2ry41j5PNo02LIAABCECgNQLMk21FDLEkP16lhBJTU8SS/Hht8x2IJYrRZ3JThBlwBePpGU9dQiiGqS0iU9cL/3ICHPIqZ4UlBCAAgVwCPOvkEitrj1hSln9u6YglucS22x6xRDH+TG6KMBFLpodZqATGSSHwFAsBCEAAAk0QYJ5sIkx3K4lY0lq8/tvt7u528/m8rYpT2yIEEEsUsTO5KcJELJkeZqESGCeFwFMsBCAAAQg0QYB5sokwIZa0FSYnXogljYauSLURSxSxM7kpwkQsmR5moRIYJ4XAUywEIAABCDRBgHmyiTAhlrQVJsSSRuNVutqIJYoRYHJThIlYMj3MQiUwTgqBp1gIQAACEGiCAPNkE2FCLGkrTIgljcardLURSxQjwOSmCBOxZHqYhUpgnBQCT7EQgAAEINAEAebJJsKEWNJWmBBLGo1X6WojlihGgMlNESZiyfQwC5XAOCkEnmIhAAEIQKAJAsyTTYQJsaStMCGWNBqv0tUeJZbs7OyUrn915ZvTleEybVhgPC3fdXgnhuugTBkQgAAEINAqAebJtiJHvIhXWwSobQ4BO75nB4ef2I2usmJu4gMBCEAAAhCAAAQgAAEIQAACEIAABDaVgEmGyBZLeD/1ancgbXL64QHj6RlPXQIxnJow/iEAAQhAoGUCzJNtRe8oXh+1VfEtre2bb/Lq4C0N/aBmj9qGg1iCWDKo1424iQeIEfAquZUYVhIIqgEBCEAAAlUSYJ6sMizBSiGWtBYvxJK2Ila2toglivyZ3BRhBlzBeHrGU5dADKcmjH8IQAACEGiZAPNkW9FDLGktXoglbUWsbG0RSxT5M7kpwkQsmR5moRIYJ4XAUywEIAABCDRBgHmyiTDdrSRiSWvxQixpK2Jla4tYosifyU0RJmLJ9DALlcA4KQSeYiEAAQhAoAkCzJNNhAmxpK0wOfFCLGk0dEWqjViiiL2FyW02m4lbnHg5ktiPpmELjDXbu4m+iOEmRpU2QQACEICAFgHmSS2S6/FDZsl6OGuVwgGvWiS3ww9iiWKcW5jcjFgiEUGkdor4RK5aYCxqyBYbEcMtDj5NhwAEIACBJAHmySSiqgwQS6oKR7IyiCVJRBg4BBBLFLtDzZNbbkYJYolix3Bcvfbaa2qOr1y5ouZrnY5qHifr5EBZEIAABCAAAR8B5sm2+gViSWvxYhtOWxErW1vEEkX+NU9uUvHD2kntFfGJXNXMWNIAI5YMETn+83/X7rr///fPdEP9SOo4tU1ODGezvcNMqIePVcl83//07SQ2fR++e1wbU0bKxscvdJ+kztafj4O95tbJlhXiFvMzdezxDwEIQAACaQI582Ta2/ZauD8UhrKqrU0s6zrlB7HE38dmswt3LxwcXBV1RHtPzN7Y+K5LyyOzRBSK6oxS4/D4M/3q0RO+MS4Z/4glil2h5snNih/uorvfdLMIRyxR7BAeV0NFDsSS0ETsF1Nc65DgEou0757+dxIbU4bkPp9o4xNSJAKIFU6srfv/ti59m2l7Pd4hAAEIQCCHQM3PkzntKGnb/9HP9yOg+13oR0LJj4eIJccj3Rc0QgLH6vPakQjis0+JIe49sfIQS0qOzOFlS8ar9Z4a78vn86OjKWLjHLFkeMyO3Vnz5Cb5Y+92HKm9Ij6Rq5oZSxqAWNJ10hi6C/tQNoRECJHYSMQKiY2krDE2UuElJOTYNpBdIhmt2EAAAhAoQ0A6T5apXRulphZLqev9xVSs1YglabFkydOfERK6Fssg6WeWhMQVXwYKYkkbY3hVSDt+5mZsrZoa36nrbtmIJYr9pebJjcwSxUCPcCUVS/qZJNuYWYJYcnz70fKB4iibRiK82O7a36ozohtzKwQgAAEITEig5ufJCZs9uevUL8mSbBRfJRFLZKFDLJFxwsonviGWbES/qHlyQyypo4shlrSZWaK55UYicMRsfNklpnfHsm/sdbbh1PF3gFpAAAIQiBGo+Xmy5cjliCXutvTlHHoQbDpiiaxXIJbIOGE1XiwxHmLjncySQr2s5slNuq2GM0um7TyIJTKxZMx2k34EJeKE757+d5IzRCSHykrqkyOW2HpKziGRlD3tCMA7BCAAAQikCNT8PJmqe63XJVkj/cWVK5JIzjSYzz+qtfnF65U6syRnG41ke07soFi24RTvDoMqEBufIYfmHp/YiVgyKATjb6p5ciOzZHx8NTyExJLUtptt24ZTg1jiiiM1Z5ZoiEMafRsfEIAABCCgQ6Dm50mdFq7Xi3RhlJN54raAzJJ4PFNCiblbQyyxfpaL46vBM1IQS9Y7/jRLc8WPVCIAmSWa5JV81Ty5pTqURUBmiVJnCLhBLJFnlvQRSt4E48M+JJtCco9UQBkiZgzJLHHLkdR/2p6OdwhAAAIQGEqg5ufJoW0qdV/o+TcloKSuI5bIIioRSjTFkqP1TPgwWcQSWexqtkqta1PjN3XdN753dna62eF+vPCGvMO73NNgd3d3u/l8XjPHtdet5smNzJK1dwdvgYglabEktNDPESckh6BOIUhI6q5ls3y48L86GbGkjvFOLSAAAQgMIVDz8+SQ9pS6J7agSi2WUtcRS9JRlQoliCVpllisEkAsabRH1Dy5pTrVkRK7PG1Yar/uUNXMWMLCiiW52262aRtOjgAgEVAkNv3YScQGqV/JlqIhNlYsMf+mtgxJ+iY2EIAABCBQB4HWn3VqoCgRO3K23XBmSV5Uc7bVHK1BjrJBcg+DdX0sn4uuBitMZkleLGuyDp1Bcvw5Pv32nNT4tz55dbBiD6h5cpOKH2zDUewQHleIJeHMkv7hqH0BICcy5l7fYauuj9C2nn45voNdc+pixQxJfWI2sW1I7n2ht+Lk1hl7CEAAAhAoQ6Dm58kyRPJLtYuq43P6ahJ9avGVum78c2bJ8fjYA1aP81+KGKEDWGMHs7r3LZ+tjgSR1H1uPRBL8sdT6TtS4zAkjq4+9x/fQJPy645vtuEo9IKaJ7ecbTgWRWJXlgKxfBc1M5a0xoglWp8rV65ouVqrn9ZjuFZYFAYBCEAAAltHgHmyrZAjlgyLV842nWEl+O9CLNGkufm+yCxRjHHNk1tuZokiFlVXNTNWbegGOyOGGxxcmgYBCEAAAqMJME+ORrhWB4gl+bhLCSWmpogl+fHa5jsQSxSjX/PkFkpH9DW/xowSW8+aGSt2pY12FYphapvKRkMp1Di27BQCT7EQgAAEIgR41mmreyCWtBav/3a8qKStmJWsLWKJIn0mN0WYAVcwnp7x1CUQw6kJ4x8CEIAABFomwDzZVvQQS1qLF2JJWxErW1vEEkX+TG6KMBFLpodZqATGSSHwFAsBCEAAAk0QYJ5sIkx3K4lY0lq8EEvailjZ2iKWKPJnclOEiVgyPcxCJTBOCoGnWAhAAAIQaIIA82QTYUIsaStMTrwQSxoNXZFqI5YoYmdyU4SJWDI9zEIlME4KgadYCEAAAhBoggDzZBNhQixpK0yIJY3Gq3S1EUsUI8DkpggTsWR6mIVKYJwUAk+xEIAABCDQBAHmySbChFjSVpgQSxqNV+lqI5YoRoDJTREmYsn0MAuVwDgpBJ5iIQABCECgCQLMk02ECbGkrTAhljQar9LVHiWW7OzslK5/deWbV1HBZdqwwHhavuvwTgzXQZkyIAABCECgVQLMk21FjngRr7YIUNscAnZ8zw4OP7EbXWXF3MQHAhCAAAQgAAEIQAACEIAABCAAAQhsKk4cGAQAAApKSURBVAGTDJEllmwqCNoFAQhAAAIQgAAEIAABCEAAAhCAAAQsAbFYAjIIQAACEIAABCAAAQhAAAIQgAAEILANBMRiyXw+3wYetBECEIAABCAAAQhAAAIQgAAEIACBLSZgjiNBLNniDkDTIQABCEAAAhCAAAQgAAEIQAACEFglgFhCj4AABCAAAQhAAAIQgAAEIAABCEAAAg4BxBK6AwQgAAEIQAACEIAABCAAAQhAAAIQQCyhD0AAAhCAAAT0CLz++uvd9evXuzfeeKN76qmnun/++ac7efLksQL+/fff7sSJE93XX3/dPfjgg925c+e6O3fudPfcc49eZfAEAQhAAAIQgAAEIDCaAJkloxHiAAIQgAAEtp3As88+2z3wwAOdmVRfeOGF7vbt292pU6dWsBwcHHSz2az76aefFuLI33//3T322GOIJdveeWg/BCAAAQhAAAJVEkAsqTIsVAoCEIAABFoi8Oqrr3bXrl3rLl++3D3zzDPHxBIrlOzv73fffvttd/78+e7GjRvd2bNnVcSSTz/9tHv66aejyCQ2Ocy1/eWUbW2nqIPEp8RG0h6pnwsXLizcXb16VeIWGwhAAAIQgAAEFAgglihAxAUEIAABCGw3gZdeeqnb29vr3n333c5kmfgyS27evNl98cUXi204Dz30UHffffd1jz766GixxCy4zScmlkhsciKo7S+nbNd2inpIfEpsJG2S+jFiiclK+uSTTyRusYEABCAAAQhAQIEAYokCRFxAAAIQgMB2EwiJJSajxHzMQvezzz5bnGNihBRzVonZijNWLLGL7ZhYIrHJiZ62v5yy+7ZT1EXiU2IjaZfUD2KJhCY2EIAABCAAAV0Ck4gl5qHQPiBqVjfXb469sbWfWN37PnPK0GSBLwhAAAIQqIeATywxwoidW8yBrubQ1z///HMxPxqRZKxY4i60Q2KJxCaHotRfak6111PzbWpeltZHu41a5Ur9IJbkRBBbCEAAAhCwBNz52KUyxVo9h7rWGjr1vOFyGNJmVbFEWtkckMZ2iN+cAEgEkFgdcsrKbTv2EIAABCBQP4G+WGK23JhtNiaLxJxlcuvWre7XX3/tzNtwzJxhMkvMdpyhmSX9RbZPLJHY5JDN8SeZFyU29hkg9ICTUydpWyU+JTaS8qR+EEskNLGBAAQgAIEQAcl6dx30hqzrx7RpbHmqYslY5SYVII0HK18ZUr+xh7YcH6l2ch0CEIAABNoiYMWS9957r7t48eKi8kYo+eOPPxYCyTfffHM349LMF2MyS3wL7L5YIrHJIZzrTzInSmyGiCU+4Ui7rbk8QuVL/SCW5EQQWwhAAAIQ6BPwzbnSeXgKmhpl5/jIsXXbi1hySCMHXsg2x8cUHQ6fEIAABCBQjoARS3777bfOiCXmgNc7d+4sMkqMUPLdd98t/t9+xoglocW1KxBIbHJIDfGXmhNT1936xWyH1C3VdolPiU2qHHNd6gexREITGwhAAAIQCBFALBl2TMjGiSWxhyqbhuOm87qpOaZzpfYypfyn7mcIQwACEIDA5hGwYsk777zTPffccwuBxJxJ8uOPP64IJablQ8WS2MLaiiUSmxz6Q/2lxJDUdQ2xxBWQtNs8lEu/HlI/iCU5EcQWAhCAAAT6BCRiSWzLSn/N7K6bh2x1yX0O6K/TNdfwsd6yNWKJG5B+cHKDFRJEcvwwhCEAAQhAYHMIGLHkxo0b3QcffNCdP3++++WXXxaZJuZQV98DS+42nNSiWkoy9nrh3IV8TIxIzYep61piyRDBZJ2sJWWZmCGWSHs4dhCAAAQg4COQWv/Grg+9FouE9DlgHWv4rRdLUkqaNFgGJJkl/AGCAAQgAIE+ASOWXL9+vXv//fe7J598cpFRYrbgGMGk/+vHtmeW5My5qXk3JTbkiEM2phKfEhvJKJH6QSyR0MQGAhCAAARCBHIyMfq7MVJiSb9MyU4LybPAutbwVYolOQGzDdCA6vMl8SupQ44fhjIEIAABCGwOAbsN5+233+6ef/757ueff140bm9vb3HIq/sZKpYYH5IzLiQ2OeSH+NP8YSHma0jdUm2X+JTYpMqRxtPYIZZIaGIDAQhAAAIxsSQlYrgiiTSjY+j6V3LfVoslQ7qyBlTEkiHkuQcCEIAABGIE+q8ONrbmgFcjlJgtOVoHvMYW2G4WhfQtK9Ko5vorLZYMySixLCRtldhI2Er9IJZIaGIDAQhAAAJDxRLJNh3ru3/+Z0qE8dVJY10v8eFb++f0Es4sOaSlBTrHT06QsIUABCAAgboJ9MUSc1bJiRMnFueYGMHk+++/v9uAMZklsQV9XyDwLcS1RYSQv9B8OGSezM0sGdPGkBg1FVtpjBBL6h7/1A4CEIBA7QRS828/k8S0x4ogOT+ApMrJFS+kGS4p/tJ69f2oiyXu9pohKlNMDfOpWTlKlZta5AbK9RGrc6xtQwOQCizXIQABCECgfgJ9seTWrVvdvffeu6i4Ocvkr7/+WpxjYkQU85acc+fOLcQUc9CryTox3+V++gttn0ggsckpV+ovlDornW9duxyxZKxQ4hNLpuQq5YlYktNLsYUABCAAgdBa13zvW+/217n9LTl9oqG3y0rW/7l6wZRr+FRPURdLUgWu43oJ4aJEmetgSRkQgAAEIJAmEMossRP8Dz/80N28eXMhnJiDX3PfhhOqgbvYDgkFEpt0C48sJP4050SpWKIhlPTFkqmZSliaOiGW5PRQbCEAAQhAQIuAZqaoVp3W6WcjxRIDUPNBLRWQdZaVqgvXIQABCEBg/QT6Ysnt27e7U6dOLX69sYLJl19+ufhvk2XyyCOPdCdPnhyVWWJbaRfcMbFAYpNDLeVPc16UiCVaQokrlqyDZ4qjjQliSU7vxBYCEIAABLQIIJa82c0OH+YOYkCNorK7u9vN53Mt7mvxo/mwFqrwOspYCywKgQAEIACBwQRCYknf4eeff74QUM6cOaMmltgFfkowMAvzlE0OgJi/3BRbX7kSH9ptWjdLaf2NWGK2an388cc5IcIWAhCAAAQgMJqAOx9bZ5LtNqMLrsDBxmaWVMCWKkAAAhCAwJYQeOWVVxZvv7l8+XJ38eLFzmaW9Jtvvv/qq6+6J554otvf3+/Onj07+MySLUFLMyEAAQhAAAIQgEARAoglRbBTKAQgAAEIbBIB88v/6dOnu0uXLnUvvvhiUCwxbf7999+7vb29RfMff/zxxRkm5rBXPhCAAAQgAAEIQAAC9RBALKknFtQEAhCAAAQaJfDhhx8uziJ5+eWXowKIffONeZXw/fffv9iO455r0mjzqTYEIAABCEAAAhDYOAKIJRsXUhoEAQhAAAI1E0AcqTk61A0CEIAABCAAAQgsCSCW0BMgAAEIQAACEIAABCAAAQhAAAIQgIBDALGE7gABCEAAAhCAAAQgAAEIQAACEIAABBBL6AMQgAAEIAABCEAAAhCAAAQgAAEIQMBPICuzZGdnB44QgAAEIAABCEAAAhCAAAQgAAEIQGDjCfwP4C3diXQx6mAAAAAASUVORK5CYII="/>
          <p:cNvSpPr>
            <a:spLocks noChangeAspect="1" noChangeArrowheads="1"/>
          </p:cNvSpPr>
          <p:nvPr/>
        </p:nvSpPr>
        <p:spPr bwMode="auto">
          <a:xfrm>
            <a:off x="155575" y="-1531938"/>
            <a:ext cx="304800" cy="304800"/>
          </a:xfrm>
          <a:prstGeom prst="rect">
            <a:avLst/>
          </a:prstGeom>
          <a:noFill/>
          <a:ln w="9525">
            <a:noFill/>
            <a:miter lim="800000"/>
            <a:headEnd/>
            <a:tailEnd/>
          </a:ln>
        </p:spPr>
        <p:txBody>
          <a:bodyPr/>
          <a:lstStyle/>
          <a:p>
            <a:endParaRPr lang="zh-CN" altLang="en-US"/>
          </a:p>
        </p:txBody>
      </p:sp>
      <p:sp>
        <p:nvSpPr>
          <p:cNvPr id="79877" name="AutoShape 5" descr="data:image/png;base64,iVBORw0KGgoAAAANSUhEUgAABDgAAAJSCAYAAAAmr3WJAAAgAElEQVR4XuydB5gVRdaGzzAMYWaQnFEQXQRRUTCAAQTWtAImVFDZoAim/VXABKIgyQCiK4qAukZwVdwVRDEAggFXQQmigq6IgQzDwEQm/XVqrGtNT4fqvj0z9975+nl8ZLqrq069Vd331nfPOZVUIg7CAQIgAAIgAAIgAAIgAAIgAAIgAAIgAAJxTCAJAkccjx5MBwEQAAEQAAEQAAEQAAEQAAEQAAEQkAQgcGAigAAIgAAIgAAIgAAIgAAIgAAIgAAIxD0BCBxxP4ToAAiAAAiAAAiAAAiAAAiAAAiAAAiAAAQOzAEQAAEQAAEQAAEQAAEQAAEQAAEQAIG4JwCBI+6HEB0AARAAARAAARAAARAAARAAARAAARCAwIE5AAIgAAIgAAIgAAIgAAIgAAIgAAIgEPcEIHDE/RCiAyAAAiAAAiAAAiAAAiAAAiAAAiAAAhA4MAdAAAQcCRw4eICmfTKNth7YSme2O5OuOPYK+ffGPRtpdv/Z8r6FmxbSwo0LadSpo6hD4w6gCQIgAAIgAAIgAAIgAAIgAAJVQgACR5VgR6MgEB8E5q6fS5v2bKJxZ46TIkereq1o2MJhkXNS9Jh/hbw27exp1K1Vt/joGKwEARAAARAAARAAARAAARBIOAIQOByGVP0qzZeD/jLNC8Evtn0hW1g1bJXx5OHF4rYD22T5Dk06UL1a9YzvVQXVr+z8t/ql3Xcl1fQGu3HjRf7UT6ZKIv2P6k/9O/SvFnT4OZi9ajYNO3FYpM/Mh4UOPoZ1G0bDFw6nlvVa0vBuwyFwVItZgU6CAAiAAAiAAAiAAAiAQGwSMBY4Vm9dTcPfHO7aCz+L+FjDwa74upAwe/Vs4v/4mNVvVqCFm1+BgxlPWzlN/jquHy3TW9LCKxb6Qua3bV+VV2FhfR7y4pr/C/uwY1cZ7Vr7YZ2TYffTtL4PfvxAhqWw2MZeGsyHQ1XGfTBO8mcxjkNWIHCYEkU5EAABEAABEAABEAABEACBiiBQrQUOFhLYBV8u4Czu9ZXtweEmIHFeg7mXzPU1/onqwVEZQkNVe3DwnHxz05uUXis9ZrxvWGzp/Wxv6YnEfFjMmPuVCF/ZvYmmnTNNerdA4PD1iKIwCIAACIAACIAACIAACIBAyAQCCRz9OvSzddGPt/j7MLw03MbDjxfFyHdH0vIfl8vqRvQYIX8h54PDVViI4VwHOIiqSuCoTPYnzj5RNte1ZdcqFziY96zVsyjrYJacg9Jr5jeBQyYaFV5OH/z1g8i5eHsHVOa4oi0QAAEQAAEQAAEQAAEQAIGKJRBI4DAJDeBffHlxpMIt2AuB/1Ox+9wtkzJqkb9622rpCs+x/t1aditTD5fhdg7kizCT2vVkOywMsGcGL8z4Hl6cqRAUleOCvTT4l3IlKhzV+ChZlm10y4OhRAe9b7yws+bK8CNwqEWtH28N5sd9VPk69H4qHtw366JT585eAie2OrHc7hdchn+d50PlAeG2VJ+Zp9OOGTp7eb8YD6tAw3ODx1TaJ8bTdGHsJHDweT7U+LGdbK9T++qx0sspO+zGTeeh2tAfTa8+q/tVn+3mseqDCgVjbiN7jCxlZEneye2pZ8JpDO2eC8WdRUr1LDKDVVtXyWeF6+LnwHQ8Kvb1hNpBAARAAARAAARAAARAAARAwJxAhQgcvLDk+HxeMOmH/ou0SRm+l0WI8R+ML9cjq8iiFqXcBi/Q5n01r8w9vFicevZUuajTPTesFat6nbw7uF9KFNHv5YXhyFNHlvFsCSJwcL6NuQPneiYWZS4chmJlrPKFOLXNi1m+Zr2vV7tecqcMJdLoQgJ7lMxbP4+2ZZUmPlWH7mmizrFNVvZ8TeVn4YU+J6W05hnh8eH2vbYZdRI4lEA0+JjBMh+ESu6q7OL+cRiSftiNpWpf2afsdvMc8eqz0xxmW9henjd8qD7YPb46P076aceY5z4z1EVE/blgkenhlQ/L6nmesHDFDJTnkN5u0Lwz5q8elAQBEAABEAABEAABEAABEACBcAkEEjjsQlTUr9q8gO0/t3/k12DebYK9KiJbTAoXd5My3E0WQUa9O0r2mBdv7GnAi1e1IGPBQnkG6At6vbzudcB28wJQ5ddgzwe1aOeFLYsUaocMJ4GDF7N8P7fLC0n2GuG/1a/fnAxUiQR+BA49RIVFDt61Qvc60Ydd5yJt/o0xs1GLeLu2eQx4S0/p1SLa4L6y/WqxrC+2rTlBVDtsh764XjB4QWRBrS/0Vf1cnttQi3hun8UD3W7OOcE2mXiveAkcipPyUFB18/l7z7w3IkDp46tsZT5W8cpL4DDpsxovFllYfONj4caFkbmni1J8TYkzzEgJLmonHH2eqGdCt5vLz+o/q9wc5D6quc7/5ueAPUBUIl1VF7fP3hxWoSTc1w5qAwEQAAEQAAEQAAEQAAEQAIHwCQQSOOzMUJ4PJjkSTMpwG2oxbM1FoBZ5+oJYX9DrC3VdTLHuRuKWg8PpGttu3bpV74+T6OK1w4ydZwUvcDkXh3WnEBaQ1GKVk4/aeT3YCRxqMc716kIMiwDql/1lf10mF8d6n7g8t6M8A3Q2SjTgRfaAeQPk1HDyQtGFGd1DgPvOY82Hzs9unpkIHHodenklcHG9Zz57ZkSU0vums5CL/d+297Vr16TPXIcSdKzhWUoI1Ocrl3fKwaHbYPVI0e3WvZv0eaB7MXE7fgS48F89qBEEQAAEQAAEQAAEQAAEQAAEwiUQusChL/p4YcyLLeXtoEw3KaN2bbBb9OoLZbUA1RdruleB20IuiMCh+qDnZOBzKm+C0+LSS+DgOrhOFiGsXgT6r/I6O7uwC2Wf3eJVCUbWBbXOWgkPTsIA12+32NfDMOxCV/g+JbDYeWoo27zyu3gJHHZb6loFA52hLnoodkr84L/dBA6TPlsfV5VnQ/L4bUtgq4DnJHDo3iLWOc71KeHLSfizikd6iA7PJfYEQjLbcF+wqA0EQAAEQAAEQAAEQAAEQKDyCAQSOLwWoXa5Daz5AbzKuG2bquPxyjnBZZ1+qQ4icPCilnMgWPNRRIQF3mVC/OfWrtfwsuDAOS/08AolGph6v9j12S3Hg9V+t3bsrpnsSGMNI7Lj4LVziJfAYXe/VTDwYmjHLmifuY/swcHz3Zp3RPXfVODw8riwu+52j5PXEM9ftYuP11zFdRAAARAAARAAARAAARAAARCIFQIVInBw53hByGKA2smEz1l/XXcroy8oVX4MO2ijTh0lQzTcFnJhCRzWnCCcw6JVeitpVhgeHNb+6aEbahHstTiPCBUikajK5aC8ENRCn8eBc6bYHSoHSUUKHHpuCasNnKNC5euwsy/eBA5r3pPBxw6O5OHw68ERtsDBfFlM43wg7DWkCzB6vpJYeVnBDhAAARAAARAAARAAARAAARBwI1BhAofeqJ4Y0Wl3BmsZznPR+9neshqTxVZlCBzKRqtQo4c8RBOiYh0oPXRECRz6ObeknG4hKnZhGda2/QocuvhjDYFRdasQC7swEtPHNAyBw46ral+/xufcQlRM+qznxrCGlaiQElMPDj1ExRpu4tQnL1FE524nqJmOC8qBAAiAAAiAAAiAAAiAAAiAQFUTCCRw2O2iwh3p1qqb7A8vQtW/+W9dvFBJMU3KqMUZ/+LPu0joyTT5fl7U2e2iYs134bTI0xefVhHFLuRC1aMn0WQb9K02gwocvFhW/eEknyya8C/8ascYPa+F3h+r3VwH32/XZ7vkoGoCcntsgwpN8CtwWHfG0cdL2eSW10OF5VgTqpoKL055K/h+u2sq5wdf10U3a+iUm8Bh0meduZ4QVj9vFThUDhA3Ic26W4putz4nvEJU2JNH7fqjCxxu+V2q+qWF9kEABEAABEAABEAABEAABEDAjkAggcMJpR4KocIgrFux8iJPLTq9ylhzBPBCkA8+z9uKmooJTos8a7JTXjTylra81aqdwKEnlVS2K7d+XiRyXg5Tm6wM3fJTWHc9sXLRbeHtPVn0seszL8iHLxweCUVQoT9qjPSFtl+Bg/uj8+G/Vf0cKqN2Z9EX4spuHkvF0SsZaxgeHGyb7n3Bf3Pf9bmqxsdrm1ivPvMWuWp3GRWao9phPtxvq8ChM1Ki3sgeI6VoqM9La32qH2pLWf7bTeBQdannSoU08X1eu9ngdQoCIAACIAACIAACIAACIAACsUYgdIFD/1Vb7yx7fXBuBRYCTMqoe3kBOPWTqZF8Euo8L455Ma88RYKEqNgtytVi0ylppn6e72c7pp0zLWKjHp7hJzxADz/QufEv6by41bcY5etOXJTA4tS2004taseboB4cymYWDrgv1iSsupcEM9QTqKp7owmd8evBocaebWWBRR08fhv3bCyXv8RN8PHqM19n0UK1w6z5WWChg1lYQ42sQhTbpvOza89pS2ETgUOfbzyf2TbsphJrr2rYAwIgAAIgAAIgAAIgAAIg4EXAWODwqsh6nb0jeAHHhx6uopczKaPK69uycn4O5Vbv1y678nrdTrZa7+MFL3t76GEzYdjCwgX/6u/GzYmhXy5qy1IOU7AKKNH2xaQfqkxFcPRjv+JgOvZOdXv1WV03bUeVdxof9fxEy68i54GfcUBZEAABEAABEAABEAABEAABEIiGQIUJHNEYhXtBAARAAARAAARAAARAAARAAARAAARAwA8BCBx+aKEsCIAACIAACIAACIAACIAACIAACIBATBKAwBGTwwKjQAAEQAAEQAAEQAAEQAAEQAAEQAAE/BCAwOGHFsqCAAiAAAiAAAiAAAiAAAiAAAiAAAjEJAEIHDE5LDAKBEAABEAABEAABEAABEAABEAABEDADwEIHH5ooSwIgAAIgAAIgAAIgAAIgAAIgAAIgEBMEoDAEZPDAqNAAARAAARAAARAAARAAARAAARAAAT8EIDA4YcWyoIACIAACIAACIAACIAACIAACIAACMQkAQgcMTksMAoEQAAEQAAEQAAEQAAEQAAEQAAEQMAPAQgcfmihLAiAAAiAAAiAAAiAAAiAAAiAAAiAQEwScBQ4Zs+eHZMGx5JRl156CdWtm0YpKcn09NP/jCXTAtly2eUDqE7tBgnTn0AQKuimiy4eQPXSwTYMvGAZnOLll19ItWsfIiuoU6dO8IpwJwiAAAiAAAiAAAiAAAjEIAFXgeP8fj1j0OTYMGnRmyvojJ6nU4vmzaXI8fzzz1M88+L+9OrVi5q3qC9FjnjvT2zMklIrStn2pEaNG0iRA2yDj4567po0aQSWPjEyu9NPP5Vat24mRQ4IHD4BojgIgAAIgAAIgAAIgEDME4DAEXCIeLHQrVs3atmyJTVq1CjuF62J1p+Aw1oht4FteFjBMjhLKzsIHMFZ4k4QAAEQAAEQAAEQAIHYJACBI+C48GKhc+fO4tfQ5tSiRZuEEDi4P4ce1pqaNW0R9/0JOKwVcpuaK23atKTmzVuBbRSU/bJstOsHenvyMNq37VeqlZpKZ455gZKOODoKC+L3Vis7CBzxO5awHARAAARAAARAAARAwJ5AaAJHRsY+qlWrFqWlpVYL1hA4yg5z+n9ep7wTT6bCNm2qxfhbO5mdnUM7d+yiw9u3Ldd/v4vyaglQ63RuTh5t374jFJatk7Jp7TNTKC8ni4oLC+jYcwZRZsczqiViCBzVctjRaRAAARAAARAAARCoVgRCETh27dpDOzZ+TLuyU+ioY0+gVq1aJDzEaASO5OQUyaeoqCBmOKn+BPXgYIGDsrIp+9JL6d6JDxn3a9yEsWXKrlu7icaOvU+eSxW/uA+99irq27cn6ef52oQJ98gyqqyq5I0FL9K8ea/Txq83kKr7ggFXyfLHdelA48ZOoC/XbpTFT+hyFN1250gpyvH5jd/9TE89/Yj8W79H1c31viz+Uwffz23w+QVvLBbeGU0pRyzOJ4hzzVs0iJQzETi4/SCHlZ9ex4YNG2n0XaX1Msvrrvsb9TqzB+nn+drkKaVjoMp6seTynTuLvltY3nHXbVQ3tU6E5TPP/EP+zSzVPRXNcvH20mdLHal5meWw5tSpb4T63Bax83waGexRCAJHGBRRBwiAAAiAAAiAAAiAQCwTiFrg2LLlF/rh2/V02mGlC4kNO9Oo+R9OSniRw4/AwYJGWirvoFG644o6CgqKqKBAiAI5+6pc7AhD4EjevJkKGzaknMFXUKvDi2j27NU0bFg3x/9fe83DERFCMVFCxqpVq2ju3Lk0Z84cev3fc+nTlZ9LMYPPq2P3np/kP8eMniTzoQwbNkz+PXXaZPpu0xZ69NFHac/eH+UCe9asWdS2XVO66/a7qOuJp9JVV/2ZBg0aRFdeeaVY9HeVi/Lvf9hKo0b9Hx1/Qqcy9+Tn50TabNigJfXs2VfWx21u2fIDXXLJZaKPM6hLl27i/lGUnl6PbrjhWiouyZX3mQocc54e4etdYcdPr0AJGVaWn3/+mRQzwmL5l79cRZdeeoVgOVAKKIrlbbffIpgc5cgyPa25EK/OCpVlm/tXlCLIFeKEwH92/iI6tDgjguXnGg3p3drswVG6k4jt0ahUJPnlzsRKsgyBw9fjhcIgAAIgAAIgAAIgAAJxSCAqgWPzD1soe+ta6tryANVKLpHd35tbk9ZsT6f6LTvTHzq0pRo1asQhFm+TTQWOtLQGka1X3Wo9kLWHsrP3eTdcQSWCCBxJ+XmUIkSNlJ+2UK2tv1KxCFPig0WO3HPPo4WrvotK4Jj55CP05sL3aMGC/9C7774dETh+3fptGQq8oGbRghfaGfu2SY8KL4Hjwgv70dChNwghYiidelp3un3kKGrR6nD63/9+oMefmEZn/bF/RBTRBQ5uWBdMXn31dVq65EN69dX5xILL8uUf0ozHnqJFi/4jbeEjFgQOneWSpW9FBA4nlldccYVwyNnhi+WNNw2jHj1OrlKWbR7+WDK/vsfRdPbhLajo8Yupxg9rKKlOLXm+qNXRlPTnmVSjXnPbJ+nzXRn0yIqvKCe/gH4ZcVoFPW1VUy0EjqrhjlZBAARAAARAAARAAAQqj0BggYN/aS/at5FObHWA6qYUl7P4wy31KbX5MXRUx8MrrzeV2JKJwHFIvaYiNOD3X4qzfvmFil6aS8lHd6Ia27fTwdxcSuvTm1KOOVZanpOzn/Yf2FWJvfi9Kb8CR/K+fVT/g6VUsq/01/GS7GwqOVhARaJP6si5+hpq2bW0/8qbQ/2b///5f5c7enCoOpRnhBI41HkVcsJ/+xU4VIjKKad0o3/8Y4Zgvlsuylkk2bRpkwjluF54I/zu9eEmcDz77IsyHObJ2c/S9h3/i4TS/Pe/K+XffPgVONgzw8Sbw9SDw8pSCRzqvB4+oliaChxeLIcNH05DhLeM8qDxw1J5oPhhqQSOF4f0oSu7HE7vj+xDv3yxjGql1Zc5OFp0PoX63PMS1ajf0vY5+/SXXXTu7HcpU4QaQeCoklcRGgUBEAABEAABEAABEACBwAQCCRxffrGO0vJ/EJ4bWY4NHyxKoq9EuEpO3SOpY8cjKdEy9nsJHOy5US+9cRk+e8aNo5r5B6n+lMnyfOYDD1KdnByqOehySu7USZ6rKk8OPwKHEjcoO4tKCkrzFCiBg//NIkdSXh4VJ9ek/GuG0t2z/uk4T5xycHD4xHCxOOYwkIsvOZc+/2yNbYgKL5j9ChwsZJx8cncZTvLKq/Po4MF9kTratTuUPvnkM3r77cVGi3L24PhwxWf0zDPPyHCYTz9dTY8+MotWrFhByjuiqgUOK8svvvjSNkRFZ2kqcLixbNuuDa385PNKZakEjicHnUnDTzyCFt/ah7av+V3gaNSuE50xYgbVO7QjFR/MpRIRHpbcsvTZ4+O9/22nS59bUqECx/78XPpp04/UrHkTatasaeCXt7rxq/XfGNUFD46oUaMCEAABEAABEAABEACBGCfgS+DIE4vWb77eJMWNY5plR8JS3PrIOTl21TicunY9LqHCVbwEjsaN2pXJt5Gfk015EyZRHbHTTO3x4ySyff8QSRj37KXa7YWXy1/+EsGofvmvzLljKnDU+eVnSlu/TiQUPSA8Ng66ChxS/Oh8DNW//WLbrnjl4OCwChYPnnpqpgj9WG4corJkyQr618tv0Pz58+nrr9eIMJmbRJjLAqpVuzCSg4PDWc49tz/dd994EUrVsoxI8pe/XE2bN28xEjh+2rJV1v/SSy+SSL1BkydNp/r164tEo5NixoODBQ7FcubMx+m/n60wDlFZ/sFK0bfXXFmyGNK//wXlWPL5oUOH+mb5wovP0yGH1AjE0k3g4EmYWpRLZ8/8jFLbdaGDG96lwi2rKLlFJ0pp141qNDrMSOBgQWHMmEnECW354JCl447rTBMm3kXWa9aJv2zZx/TI9Jmy/M6du0VS23/Q2jXrIvVZE9mqesfePYXWrdsgq1Pndu7cRWPvvp/q1q0jz48bdxc1aJju+NqAwFGZb1S0BQIgAAIgAAIgAAIgUBUEjAUOFjfWrNlA7Wv/SO0b/h6GYGI0ixw/ZDWlk046XiwCnb+Am9TlVoZzghw4kC93y9APPt9M7HAR5ha2bgKHnfcG25P742aqKbwaUg49lMoIHh3+QCImImKy1YuDk2gec2wnGjz4YpkTgRdRkyaPiSym1I2DxHUuo5dX13gRxkeLFi3ob1cPpu7du5VhZCJwKHGjJD+fkgqEuOElcHTtSvVvOMdxyLwEji+++FSKB/PnvyKEiq/K7Jii+ioXdpYcHLxlKzNISalNmZmZYsePDvTgg9Np27YtdM/doyP5OsYJj5ratdPo5luGlRE+nhAiAO+WYhJWwV4PPCaL3nyPmjRpJHdReeKJx6hp08aBc3CoEBWvUBXTEBUWOHSWGzetL7Njih1L5cHBW7beJRKSKpZdunSmyZMfLMOSy95330Sq3yBVJldViVz5/BwhTlUmSxOBo++MlVTviK6ReZm79i2i7RuodtdLaMn+VE8PDiViMFf20uFnKz09nZ577hn69tu1UqxQ1/TJz4LEtUNvpUcemUSnn34O8Ts1X3hzfPrpB2XuSU9rJJKv/imSfJXL3XDDcPH+PJmuv/5GWSWfm/H4w/Rf4TH06itzI81s3ynC4Bx2Z4LAEe0nDO4HARAAARAAARAAARCIdQJGAkeGSB655suvqHXd3caeG3rHcwtq0Nod6bSnsI0IOehAuXn5NPSam+UvoLzFLP+7V69eNGLktXKxuG3rHvlvtSjnuo499miaOGm0vL7hq2/lv9VRuqCdKBaX+cLlu7FwGjhOLPT7ybrHjJ4s8mDUlv/u1/8cKQDwoep+6ulH5WKUQwumTJ5eph19S1A95wPf7yZw8E4btWunuo591kcfUdJ774sEpLUp+cxeRKeeGinPi2aVoJJP8mL9lFO6i50/BtGs2bMiCTSXL387sjBSNx84sIf+/vdbIuVVTg+VGHPjxo1yd5Jnn3tCLK5+3x3ES+Cos30bpX35hWzGROCgo4+mUatLf3F2O+y2OWV2TRofFgnxaN2qo1xQp9RKkufVkZOTGeHEHjPFxflluAknExEaVYvatBGCksZUL8tjxQfztp5PTa0vE4da80ZwebZJv1YjqS7t359LRx55hKxv586tVb6LCtthyjIzM0MmFeWDOfDCW/3N5/bvL6ZU4Slgx1KVtbJU53m3lPr1G/piuS8zmzr8QQh/PlmWETi6taF3bvkjbVv3kczBwQd7cFgFDj5ftO0b4t2b38tsGEjgOP/8P1G9Qw6Ru8bcded4W4GDvTfe+M9bkYS0al7pu92osCY9kS2XYw8OFjiuuOJSMS57ZV+UN8iIESPkTkBeBwQOL0K4DgIgAAIgAAIgAAIgEO8EjAQOFgf27tkvFoF76ei0H6hVvXxf/d56oDZtyv8D1UpJpQ5HHSbzcQweNIymT58uFoK/0owZs6RbP4ci3Hbb7XK7zauuurzMdpzcoPrVkgWOmTNny5wHfDw8bQ7t3btL3P+0/Hv//v3y/xMnThb3ZMlEkpu++04mO1Tu76W/uqbRHXeMpBO6dqbHZzwjfuVeIxZwbeT2ovzrKLfzz38+H+mrvqB1EzhaNC9d5DodnGw0ac5TVFssiGr26F5G3FD36GEqJgKHvhuGXt4qcOze/RNNnvKI2Pnj/UgIBbfpJnBwzo1G32yg5MP+QEmt20kTCz94i3Jqp1Du4e3l3w0/XE6Fv/wq/53X7URqMuhEVwZ80csDwbMCgwJKaLITKQxu912E27O25TcHh2mjlcFPtyUeWCqBY9aQP9Gw2l/Q4onX0e7de6lGzdKtX50EDtVPkxwcdh4c7O1z7733CG+X2+jmm0dJgeObzV/KXBt8sAcWi7PffP0dPf74zMi7i69Z6+NzdgKHNUSFyz377Cv079cXSGHt3il30iG16zpOHwgcpk8WyoEACIAACIAACIAACMQrASOBQ3WOd05pV2NtOYFj/Q+ZZfp/bPvSX0vVwQLHtpQTy+yocveYyXTZZQNpg8jpwcfL814m3i1hwIALafTo0XR05/a2W3UqDw5d4Bh27Ui66abh1Lv32WUWDiyi3HXXqMj5W24eTRddNJD69D2F+p1/OZ13Xmn4xIiRN9FVVw4VeUKOl3HxusCht6P3KajAIUNTHnuc0nqfSSUndCuTp0Ov3ypwfPXVN5HLnHiTbVQeHOrCpElj5ELKSeDo0KGD8Ir4lS6+qL/gdbOxwFFv4zeU3lbs/NK+Y8SGg/Ofpn31DqGC33aASf/P65QstozNOetsGvOv/4SyC0i8PlRWu/0KHF6hKar+yhY4whwPDhvLyc0T4UNHlamWz/NxePu2ts15sYx4cFzSnYYXLqY3H5lA2/flUZ2UZFlfXcqnsx//rEyIit5QNALH4sULRcLaYrFF8FtS4Pjoo3dE8tnS8JEHH5pAixe/J7Y9fleIEs8FEjisISpK4N2+LZtGjhwpwrmGyXcbQlTCnIZKNC8AACAASURBVKmoCwRAAARAAARAAARAIJ4IhCJwrPp2N3VsW58KC0vo+1/304kdm5RhYCdwsFDBBydpPO+8s0X8+kt077h7pZcFCx0cMnDuOb8np1R5AuwEDuuvnapx63kWVXr0OJ0uvay/FE847OSBB6aJRchs4clxF5111rm0erXYBeM3Dw49REUlFFR1uwkc1gSjOgwOTakhEq7q28faTRg7Dw6Ov589e3bERrsQFfYyGTVyjG2ICruyn37GqSK8onW5LWndPDiarvyYavUXOTxq1Y6YaidwHOzYiUaLhJR+DqddVJo3b06z50yTVT0580W5E4c+B+zGhsf7BBEiwHWyGDd27H1lEkGqMCOeQ7y1q114jB/bTct6Lcq5Hs4jwlvDmubf4Hu8BA4V+sBlU1NTxfa3fxOhDD0iZt9y8xiZM0Rx5gsqyaXaOpbtOurozpH8L4rb00+/ROvXfU1TpoylH0RC1tEiT4eedFONg7JBXWMBY8qUf0gbWrVoIP+vxoHb2rp9nzzfu+8fy9hqfe7atGlJzZu3oueff57O79cz0icWOJLrpNI/utenG4qX0cq336CMrLzI9bSSXDpp4vsyyajdEY3AUadOCd144yjKysqKhKiw10t6WjPZ1Dfffi5zcLC3R4uWaZHmTT04rCEqvBuL8tjgsbzookvo/PP/GAlhsfYPHhymTyzKgQAIgAAIgAAIgAAIxCuB0AQOFjV4a9h13+0yEjg458WbC98RHhN7hMv2o/Tww4/IMJVvv/1GxKi/Hknex4sB9ljgIyNjDz39zCwZOmL14LjtttuE90L7MuEB7MFx3333Rc4rDw723DjrrHPkQuOhhx6kE086ifJFKEvTpq1o5cqPZN12ISp6GEjQHBzZon+1Cgsp5TfPB7uJEyQHh2mIyhFHthZhO9nlfuX1FDguuaaMqVaBo5boV0lKCjU7o2Vkke71ULglGa1Xr57YveMlKqH9pBbiF1xwgQxd4iSg320q3eVEHSrZI9/37LNPR5KS6okgVdLQZ599MZLHRP0K7mVrNNf9CByqHRMvDlOBgxlw3pU5c+bQ6/+eK0SNTNohhISxQlDgZ27sPXfLXUv4UAlTe/c53TZhKHP/85//LMIwbpb8jz/+OFqy9K0yu7Kw0KTGQSU0VePAIkbT5q3lLjN87BXPdL30BrTiw3dkHW8vfpMaNSzdXnn/gd3SVv3wYllG4MhdTDm7t1ByrdJdRvgozNxJdQY/UWZrWL3+aASOtu2a0u23CXFN7HZil2SU27HuojJr9jTfISpcDwtGKqcH/50rvGF4Jx8+9NwpbuwSbevuaJ5R3AsCIAACIAACIAACIJAYBKpM4OC8Hiw48LFE5IOY/shDUvA444zTxXaH42T4hJ1nhp0HB+fg4F9NeWcRPf8Bn+fjrtE307fffEO33DKGXnvtZbHbQ1ok/IXdyt97bxlNm/awFDfYg0MXOIKEqDjtopL1v++plthLtJbwTnA77HZRcUsyqurSd1FRIS3HHNNJcnHyclH3mgocJQcyKalefbIKHMoDgeszWZyrck4eHOedd67c6aVly5ZyIc65UXgxzdu7KoGDPW10gYL7yPfVb9CgXLJHvf+xLnBEw0+fV3rySt4m9s2F74ntcv8jn60FCxbLxLtpqaVeFH/566Xy2eHni0WMX0SemGefe5pGixw1XU88VSS3LN0R5YvVX8mdaS686HzhjXCDTBz6xRdflhM4Blxwnqz72OOOjFxTO7mwiJGWWrdMQlgWXHjHHL7visGXUN3U30UJt0W6nQcHl3/ywpNoeO4iylz3PiXV/T1krvjATqr35zlRCRxcv13yVpWjhz24WDzQRUfr885hJU2aNKS2h7WmX7dtLlcfl7cmslX1qrq4ft6ZpXathtS+/ZHy9L7MXxGikhifzegFCIAACIAACIAACIBAAAKBBI4mqQfLNLVahKik160pz2XlFlI3S4jKL/vrUEbdrmVycHBZ9rDo1KmT2FZzBr377tsypIDDKC688Hy5+HHaRcUansC7qNwz9gGxRWzWb7uodJQu9WoXlXpia9qtW7eJxdMAEb4xSi7wOAcH/wKdKX7Rve+++38TWR4V3iHrIgJH0F1UuG/WMJUD4lf04vmvU51atSjphutdRQ49PEWB5voKCrLFr9q76JB6TUXujjS5uFcLLVWOd1HhMvpiiJOzclnrgkkfRBOBo/Djd6nw2/VU64KrqHD5m2VycLDAEeRwEjjGjx9D77//gdg54hTavHkT/fTTtjICh1OICo/pPffcI/K4/J7sUXl3xIMHB4sb6tBDVuzYmnpwqHtnz54hE/jy/GKvmL9d/WdKrlFTJOF9QnhNzZXPnBI4evUSyW/FsUyIj7rAobgvWfJe6fMudl6x7gKixCTrOLz73hsRsUP9m+tQ4SvLP1gpvExKk/pOmHCnbR4OEw8Ovl8mGc1/hzI/fMFc4Nj9DS3+3z4atOgHyhShO7+MOC3IlDa+h5/dwsICR0HCtCLT5K8IUTElinIgAAIgAAIgAAIgAALxSsCXwPHCF2/Tnj0ZlFQjqUx/s7N+326UL6Sll98itVWrFnRpp97lOKkdR3jRpRbrvNBSrum8KFeHWqin1m1KDX9zY+dr6pdS3soyJztXJC7sLFy2s0USw12ULPZ+zMjIpxbCa+IQsWsJ77DC5/lQC37+N29xyTZw3XXrlooH1nZMd1Hh+rgvattM/ptzb6SIbWFrim1h6a9/oeRWrWznDPe9snb80A3wEjiSGjSm3BolVJCWTmnr11GNZq1pX+3kSJLRsD04li1bJhLODqDTTz9NenKwx4HVg8MuRIXPsVdOXl6hzNsRryEqJi8UU4GDGQwfPlyGel18ybky7w17S/Dfe/fuFgLSlsjuQkrgmDhpvJim18h8GLrAwd4dfKSnp8utnPlwEjgWvfUfeX3BG2/Lcfj++zU0aNBQMZYLZOjRxm830+23jy0XznHbqPuk5w57XvndkabMNrGdG1PWgvFU9Mu6iMjh5MFRvOsHqrFhEb3b7Hy67OWVlSJwmIxxmGUgcIRJE3WBAAiAAAiAAAiAAAjEIgFjgWPZzrWh2N+7mX1yv1Aq/01Y4LqsC6Owfi1Vdrrl4FBl9FAVtid57VeUXLMmJXXtattda2hKWExM6vESOPIaNaIDR3WSVaXs3k31PlpBB478Q4UJHLwgvvTSS2QSTPYuuPnvN8iFtleICgscnOzxpptuEx49ByKLZ95p54YbhtIpQix58IHpVFNsG3rPPfeVCXEx4RSkjJfXAdepC0SmbfgRODhE5cMVnwnvpMdp7rzn6IvPP6frbhght15+/PHHpdjBYSp6+M6YMWNE+MkXcrcjFaLCAsfo0XfQX/96Df3f/91IJ59yjKPAYTcO3M9D27UX4S1Daf1XayIeHSx+qLAUTmCasXe/SEb6QLnx8WJZRuA48Qgq3LKacpc8RsUZP1NS7XQqzt5Dh1z9PNVoWrq9MR9F276hg+vepLo9r6X3tubRpc8tgcBhOglRDgRAAARAAARAAARAAARiiICxwBFDNseEKSYCBxuqdlFI+W2bSifjq8pzQ9njJnDwNrFK3FDlk/fto9r/+47yhOhRLH7NDztEhQWOqdMm06+/7KCpU6fSdcP+WkbgsAsf0vNs3HX7XfTl2o0RgWPJkhX0z2fm0ZHtW9HG734WC/2H6fDD/1AmD0RFTSyvRbkSOIK077YTjO5ZofJfzJ//Co0adRudfU5fsWPR1SLEZCf9+99v0rKlH9FTIseGnt9EJf7k7Ucvv/xSmYODBQ7OffLCi8/Q3JdeFblrpog8HDvK5eBQ4UDWcVC7qHBy04KCfOk9wmPN9nGuFfYY4fGZMuU+Ibp0Dy5w8DaxPTpLpCxy5K96hYp2fEdFwlMjtf+9VOOQZlSYnUk1RWLcwp/XUO3uV1GN+i3JJMlokHGKhXvgwRELowAbQAAEQAAEQAAEQAAEKpIABI6AdE0FDlU9e3PUSqkrBQ91sFfHwYJcys7eF9CK8G5zEzjCa8WsJj2BowrzYQGI84oUF+dLUYLPp6b+njxShQ/peUbskj1yckcOYWLBqbJEJROBw4yM/1J2yTC3bdsictW0KrNLCbM8pF4TGaaVntZczNO6ZXK8ZGZmyHwb+jV1D3Pko0njwyLhYm7jwDbt2pVFuTn76YgjjhI7uTSU93GiUT6OPvp4x/HxYqk8OF4c0oeu7HJ4WWCblxOJpKiU3oioQGwdu38nUfuTiVqW7tLEx8qfd9F5c96FB4f/qYY7QAAEQAAEQAAEQAAEQKDKCUDgCDgEfgWOgM1U2m2xJHBUdKd5gV2ZeU68FuUV3d9Yrd8pOabb+HixVALHeZ0PoxNalW43q46klDqUlCJy4GhHifAiKWGx47fjx4wDNH/dj5R/sLDCk4xW9rjAg6OyiaM9EAABEAABEAABEACByiYAgSMgcQgcAcFVw9u8FuXVEEngLnuxVAJHpIGDReZt1UouU7aid1ExNyyckhA4wuGIWkAABEAABEAABEAABGKXAASOgGMDgSMguGp4m9eivBoiCdxlsAyMjiBwBGeHO0EABEAABEAABEAABOKDAASOgOMEgSMguGp4Gxbl4Q06WAZnCYEjODvcCQIgAAIgAAIgAAIgEB8EXAWO+OhC1VnJW2u2bNmSGoktVJ9//vmqMySklhOtPyFhCaUasA0Fo6wELIOz1NnVqVMneEW4EwRAAARAAARAAARAAARikICjwJGRsUfsqLCDcrJzKS/v9yR8MdiHKjGJFwepaXWpRfPmVLduGuXl7xO7QGRSVlZWXPLi/qSL7V6bt6hPdWo3oANZ+2jvnn2iP9lx2Z8qmRQOjZayTaNGjRtQvfRStrt378WzFWCQ1HPXpEkjyTI/fz/9+utOys3Nxzz14Mns6tatTa1bNxO75BxCEDgCTEDcAgIgAAIgAAIgAAIgENMEHAUOFjVyc7PlwuHgwZyY7kRVGFerVqpcLLC4wVuOFhQUSZEjJ7uYCosOVoVJUbVZM7mWvJ+9UVR/eCFecLBY9A0CVzRwU8TuHSm1asgFOdhGQ5IEv/IsWeTIzi7EPPVAy+zUM87/h8AR3VzE3SAAAiAAAiAAAiAAArFHwFHgKCoqkIt2HO4EeMGqjkTglWj9iaX5C7bhjYZimQjPXHhUzGuCuGHOCiVBAARAAARAAARAAATih4CjwBE/XYClIAACIAACIAACIAACIAACIAACIAAC1Z0ABI7qPgPQfxAAARAAARAAARAAARAAARAAARBIAAIQOBJgENEFEAABEAABEAABEAABEAABEAABEKjuBCBwVPcZgP6DAAiAAAiAAAiAAAiAAAiAAAiAQAIQgMCRAIOILoAACIAACIAACIAACIAACIAACIBAdScAgaO6zwD0HwRAAARAAARAAARAAARAAARAAAQSgAAEjgQYRHQBBEAABEAABEAABEAABEAABEAABKo7AQgc1X0GoP8gAAIgAAIgAAIgAAIgAAIgAAIgkAAEHAWOOXPmJED30AUQAAEQAAEQAAEQAAEQAAEQAAEQAIHqQMBV4Bg4cGB1YIA+ggAIgAAIgAAIgAAIgAAIgAAIgAAIxDkBhKjE+QDCfBAAARAAARAAARAAARAAARAAARAAASIIHJgFIAACIAACIAACIAACIAACIAACIAACcU8AAkfcDyE6AAIgAAIgAAIgAAIgAAIgAAIgAAIgAIEDcwAEQAAEQAAEQAAEQAAEQAAEQAAEQCDuCUDgiPshRAdAAARAAARAAARAAARAAARAAARAAAQgcGAOgAAIgAAIgAAIgAAIgAAIgAAIgAAIxD0BCBxxP4ToAAiAAAiAAAiAAAiAAAiAAAiAAAiAAAQOzAEQAAEQAAEQAAEQAAEQAAEQAAEQAIG4JwCBI+6HEB0AARAAARAAARAAARAAARAAARAAARCAwIE5AAIgAAIgAAIgAAIgAAIgAAIgAAIgEPcEIHDE/RCiAyAAAiAAAiAAAiAAAiAAAiAAAiAAAhA4MAdAAARAAARAAARAAARAAARAAARAAATingAEjrgfQnQABEAABEAABEAABEAABEAABEAABEAAAgfmAAiAAAiAAAiAAAiAAAiAAAiAAAiAQNwTgMAR90OIDoAACIAACIAACIAACIAACIAACIAACEDgwBwAARAAARAAARAAARAAARAAARAAARCIewIQOOJ+CNEBEAABEAABEAABEAABEAABEAABEAABCByYAyAAAiBQwQSSkpKMWygpKSlTdunSpbRs2TKaOHGiPH/33XdT7969qU+fPmXKubVx3XXXUa9evejUU0+lww47zNaWaO/nSrmONWvWUJcuXcq14ad+U17MyqusEy82cOHChTRnzhxp67XXXks9e/akBg0akHUMjAevkgv+9NNP1LZt23KtLlmyhPr27Vvu/JYtW+T4291n12en8bS7f8eOHdSsWbNIm3bjYm3j008/pUWLFkXm9uzZs+U85TFo3ry573GIZo5NnTqVRo4cKe3nZ87KryrnhCknr2dBDY5dX0zfM6oOv8+OXR9OPvlkateuXeSZM7Xf7THjOW59JsKam0Ht1Xn75VbJrxQ0BwIgAAIJQQACR0IMIzoBAiAQywSsC0X9i7z68rt27Vo6/vjjyyzqxo4dKxd/K1eupO7du8su8kKhR48eUuj4+9//XmZRmZmZKRcL+kKGzz311FM0atQoeXrjxo3UoUMHW1zR3K/s0heK1kb81G9XluvT+6PYOZV9+eWXafDgwdKMBQsWUP/+/SMm6YtYXhTVr1+f7rzzTnryyScdF9YmCzB9McNjyvXxf3zwmA0cOLCMAORV57x58+i8886T9tkdat7oY87/3rlzJw0dOlSKOHxYF3l87vrrr6eZM2fa1msynnyjsp9FNGtdSghRworekJrbev+4/KuvvhqZq0FEBT9zzG1+bNq0SdoxevToyLNnBeU0dizUDBs2LFJcfyZMhJ9oOPl5blQ7ft8zfp8dVb/+zmI7X3nllQgnp2d53759kbnvt2/Rzs0g9ur9UO9ddc4vN9sHEydBAARAAAQ8CUDg8ESEAiAAAiAQHQH+oq0v1uwEDrVYVOX0BeCgQYPKGKAWZvwFfMKECWWu2dWtLwzsFqJ6BUHv58WyWsjrixK3RaHdoka3z4mT6o8XU73fLG6wyKGOAQMGRBb/biKT1X69Tr19tXhR59QY2YlTvKjXx9SpTiVeWG232sReKGpBrXvQ6OKHtU2+9s0335SxQ683yHjywp49YazzySpUqLntJIap60EEDl104X97zTGdnS7+8fkLLrigjIBo9xbQx84673n+8jNqFSndhB87ccMvJz/PTZD3jJ9nRxc3rO8q7qvi7/UsKy5++qaX9Ts37d6tfu21vqf8cIvuEwd3gwAIgED1JgCBo3qPP3oPAiBQBQScvqQrU/Rf+uw8LvQQAQ5H0MNV3MQTVb/bwjHI/fxr9/Tp0yMCh9VbwktAcVqU2tliFYu8Fj4m/dFFAaf67fpg5ajuVcKCVVTQF0jWcVV22tWpL9TtpivzP+qoo+Ql62JY1WsVSXjhafUAUnX7HU+1iOf7dUFHjaveJ+UZwtecvInU/A5T4HCaY7wIHTJkiBS7FCMWpzp16mQbamXH323s2HOGw2247hdeeCHijeA1z6LhZPrcBH3P6PW7PTu6wOYUumYqVro9527vBD9zM0x77Wwy5VYFH0loEgRAAAQSigAEjoQaTnQGBEAgHgh4CRzqV0+3ha2qw/pLY1APDLcFhJcHCP8Ke84559BNN91UZqHothjU++ZUv7UvdmE8pnZbxQZe0PIvquqwLszd5pF1QWtdzKjxswvNUIt36y/K0QgcbKudx4XVpV8JCnyehRC7X9S5Lr/jyYt4p3AYJzbcjpunTzTPsd9nQBcTmEvr1q0dPVv8Chws0ighwRqq4ibg6O8Av5xMn5ug7xnTZ2fatGmRcCM/fXB7P5r2TQlafuZmWPY6vadMuUUz93EvCIAACICACJ8VH7BlM9qBCgiAAAiAQIUS8BI4vK6rL+/KSDf3bj85OOzq9bpfXyzrOQ1Mko2y3W716xz0AbH72LJjpuyx86Tg+qwLDrf8IXr7uhihvCfsxsDp49VOzLA7Zxqiwrbpv8Yrrx4+x7k4VB4SxYH73bRpU9vcEkHGk/upe5FYw4xMww/Ceuisc8FrDnO7+mLfTphys81NnLKGnCkhzcuDw+Qd4GST6XNj0oZTGZNnx6R+N8GIrzl5NFnvc3onVMbcNOUdzTsnrGcD9YAACIBAdSAAgaM6jDL6CAIgEFMEvL74e103FThUp3nB2bVrV+ll4bSLiipr92Xd7X5e6HCdvHMKL6bZHZ8PJ7HAT/1WDuqXdi+BQx9st6SqXI5tfuyxxyI7eXAoAScH1HcEsU4euz6EJXBY2/JKMqrK23nBsFfH/fffH0meqkIw2HNFz0eitxlkPFXf9UWvGn/rQt5kbkf7sPqZY6otPezLK0+N03xwCllS80wPVfHarScaTqbPjUkbbmW8nh2T+u3G2o8Hh9c7oTLmpilv1VcvbtHOf9wPAiAAAtWdAASO6j4D0H8QAIFKJ+D1xV93lfbyAjAJUfHTQS/brHVZd+Lwcq33U79dWadfvq1lVUI/rwSdqj+63V4LXP0XezsPDtW229hZ7bJ6AaiQEz/eBPq8YQFj+/btMumnLjxwaEy9evVck4vqu6GYjKfeT7282q5Wv66H0jh5dljnmF9HUz9zTLXFYTn79++PhFRYc9u4PUPWsVNlrXNVD1XhHVrc+hUNJ9PnJpr3jM7D6dkxTVTrJiC6eXCoa27vhKBzM9qQGiebTLj5eV+jLAiAAAiAQHkCEDgwK0AABECgkgl4LcC8EgwGSTJq2kUv2/R6rFuUWtuwSzbqp363sioppL6YVP+2uqU77aBgsgWlHTfrgta6mFE7Q9iJE0oQ8crBodg67eZgZ5d1PJT3ih4+wvc5iSZBx1NfROpJO/XxUP92S2ypewC52ek1l/3MMa6LbeKDk/Xqi3K7rXVN5oM+J60LdJO8F8qmvn37yqqsXkhenEyfm6DvGa7f5NnRx9opZM2NJ18zEThUHXbvhKBzMyx7dZtMuXnNb1wHARAAARBwJwCBAzMEBEAABCqZgMkCTC207PJHqNwSdp4GJnW7ddfP/fwLMO9AYQ3nUHXYeU/4qd+prF2STLuyTluAcv+5vNMONF6igtMv9oqrEqDsxk79am5dQNnVqcr6SYDq5Lmizrt5pwQdT+si1CqoWK+rue0kPCmO+n3KC8Vk4elnjlm3y9XFwyA5WfRny+5XfF2c8PJMCcJJzW07hnbPTZD3jJ9nx2Te8ftM3zbZbfz8vhP8zs0w7bXy9sOtkj+S0BwIgAAIJBQBCBwJNZzoDAiAQKwTsO5s4eQKzQuhe++9V269qi9w1a+uvAi3bvNpWrcTIz/386+zr776KunhDKpePdmovsj3U7+1rL5QUeEEI0eOlE261asv+GfMmBHJQaIWSoqt16/Zqm96W25u7GpBbjd2VuHDqU612DbJC2Jlb/WeUWPiJJYEGU9ln51HiB4WY11k6nNbzzGic3AK4fEKOTKdY1xu9erVxF4SVvusIT2XXXZZZHtX67PjNXZ2bNzyRuj1B+Hk57nhtoK8Z/w8O3r9LBjpgigLYcz6j3/8Y2RLXrfx89O3MOZmEHvd3lN+uMX65xjsAwEQAIFYJgCBI5ZHB7aBAAgkFAH910drx5x+zeVfmN9///1IbgD+0q0vCFQ9QerWbfBzv7WsvojT4/pNB8/NDd2pDuV94WW31ZuA6+P2+D62Oy8vj6ZPny6FJPZuuPXWW6lDhw62zTq15TR23PYLL7wQSWDKotTAgQMjizluxKtOK0+vX/2Vh4A1vEJxsBNlwhpPp3AMJ5tZVFm2bFmZBK+9evWi0047rdwOLyxq8WKY//PKS2M3ePo9upeGKqvvPKNCQ/R67Np0m3tezzePqxLovJ4TU04m9jjlFjF9z6g56/fZYVHn448/jrzHWKji//TExyb2u7Fyeyf4nZth2avzDvLO8ZobuA4CIAACIFCeAAQOzAoQAAEQAAEQAIGYJ2AXYhHzRsNAEAABEAABEACBSiUAgaNScaMxEAABEAABEAABvwTU1pq8K4zXVsd+60Z5EAABEAABEACBxCEAgSNxxhI9AQEQAAEQAIGEJMC7j0DcSMihRadAAARAAARAIFQCEDhCxYnKQAAEQAAEQAAEQAAEQAAEQAAEQAAEqoIABI6qoI42QQAEQAAEQAAEQAAEQAAEQAAEQAAEQiUAgSNUnKgMBEAABEAABEAABEAABEAABEAABECgKghA4KgK6mgTBEAABEAABEAABEAABEAABEAABEAgVAIQOELFicpAAARAAARAAARAAARAAARAAARAAASqggAEjqqgjjZBAARAAARAAARAAARAAARAAARAAARCJQCBI1ScqAwEQAAEQAAEQAAEQAAEQAAEQAAEQKAqCDgKHOPHj68Ke9AmCIAACIAACIAACIAACIAACIAACIAACPgm4CpwvPbaa74rxA0gAAIgAAIgAAIgAAIgAAIgAAIgAAIgUNkEPAWO9eufrWyb0B4IgAAIgAAIgAAIgAAIgAAIgAAIgAAIGBMYP/5NgsBhjAsFQQAEQAAEQAAEQAAEQAAEQAAEQAAEYpEABI5YHBXYBAIgAAIgAAIgAAIgAAIgAAIgAAIg4IsABA5fuFAYBEAABEAABEAABEAABEAABEAABEAgFglA4IjFUYFNIAACIAACCU1g3DN7Erp/6FwpgXFXNwYKEAABEAABEACBSiQAgaMSYaMpEAABEAABEJALXyFwjLv6bMBIYALjnnnXUeCYPXt1Avc83K5dell/qlunIaWkJFNy8rpwK0dtIAACIAACCUcANHI5TwAAIABJREFUAkfCDSk6BAIgAAIgEOsEIHDE+ggRbcsool37kyg/r5AOFhRTQVGSNLq4uISKiououKQGlZSU/Hauhvi7mArFtWMPT6EjWtYSIpa7wHF+v56xD6GKLVz05go6o+fp1KJFQyly1KmzoYotQvMgAAIgAAKxTgACR6yPEOwDARAAARBIOAIQOGJ/SNdtKaYGqULgKCQpcBSVlAocJUUlQuRIEmKGEDuEqMFHkfi7qOi3cgX5dPbJ6RA4QhhiFji6detGrVo1oYYNm0PgCIEpqgABEACBRCcAgSPRRxj9AwEQAIFKJrBw4Yc0YMCt1L9/T7r22ouoZ88TqEGDM8Wv3asq2ZKyzSUlnRg5YWeL1/UwjYfAESbNiqnr840HqcEhKVRcVEz5BaUCBh8sbLDnRiH/XapvEP+T/y4uLhb/HaSzuqVB4AhhWFjg6Ny5Mx166KHUrFkzCBwhMEUVIAACIJDoBCBwJPoIo38gAAIgUIkElLixZs1c6tKlA3366Xrq0eNv0oIwBI6lSz+nPn1OCtwjJWI42eJ1PXDDlhu9BI6kpFJvgVJupWEQ6uBr1nNB7AqrniBtx8M9H3+VJwUO9twoLPhN0FBjIrw4clj0EJ4bZcaGpY7ifOrbDR4cYYwxBI4wKKIOEAABEKheBCBwVK/xRm9BAARAoEIJ2AkELEr07Xt91AJHZmYWDRlyDy1Y8HDgPngJGF7XAzdsudFN4LAKD25ChB+Rwk/ZsPoZz/V8sDafGtarKZw0hMAhwlTYk0M/DuT9noOjhEpEqVKxo0ZJbmgCR3Z2Dk2Z/AhlZWXJuh95dLL8/+YfttCjj86i9PR0+fddo2+htLRUemrOC/Tjjz/Lc8cc04kGDb6ozDk+367doTT02iHlhubuMZPpsssG0nFCmFQHt/P00y9F/u77x17Uu/dpkb+t9yxb9rG8xmX4Wr/+51D37t3kObatb9+edHj7tsbTAgKHMSoUBAEQAAEQ+I0ABA5MBRAAARAAgdAIDBgwghYuXEHz5k2iQYPOidTLwkG0Hhxjx86kiROfjqoeLwHD63pYoJwEDicRwu95OzshcPgbPavAMeH++2nMbbdHKlECx2MzHqCbbrq9QgQOFgzWrf2K7rtvSqTdn37+mm695W4aPXqMEA9Opv+88Qq9+84KuufeW6WoMHTocDq6c3u6845xdOGF50vBomGDliJUrC999NFHsp5i4WWSsW9bpM5PP11NL8+bTx07dqKbbxlO+fk5tH1bNt1zz1jZDufB4CM3L0P+PycnU3hnlb/n5Xn/plq16tJVQy6ns/7Yn5o3b0bPPf+krE/ZdlTHQ+XfJgcEDhNKKAMCIAACIKATgMCB+QACIAACIBAaAeWtwRXeffc19Pe/Xy5i5xuVqZ89Md5++2MaPHiMPM9iyHnnnUb166eTngdjx4536d57Z1GTJg1kORY39IMFE7u6dGFFv75kyUzpScKHV4jKggXTZR4RvodDYn76aTu1bdsv0rw6b83bwSIMHxMmlLbjdPgVOPR6lFDhFMZid97pnB7q4lYfl1PX7UJmlH1hhM6ENhmjrGjplyJEpV6KrGXc5Acitd19xx20PydJJhidMePByHkWOfhILskLzYPj9fmLadOmTfTAA1MigsS6tZto2bJlNGXKg/IciwXDrh1B8+e/TtdfP0wKHCwiPPfsS1SvXmO6+JJzZZkLBlxFq1atol+3fluOzKOPzKILLhhIY8aMobfeekPWy2IFH7fcMirSjn6j0z0scPz1r1cJL45zRR6ec6hfv4upRcs0CBxRzkfcDgIgAAIgYEYAAocZJ5QCARAAARAwJMB5NyZP/qf05OBj5cp/il+aj43crbw8OE8HH8cff4VMSKpCT5RosHHjfMrNzafXXlsiBQM77wqvuuyuc5teAgeLK9u27Za2XXfdJTRz5l20Viws+W/9/p0790oRhq/zUZkCB7fnFc6iX3cr63WttM+luUBM6zScLjFb7J1VuSJEpVbEM2PCA/dHbB014naa+vDv4sb1fxceHCJXhwhaEf/PDy3JKIeojBk9kQ4/vK0MK+EwFCU8XH/9DRHRg70jbr/jTnpQ2MhhJI0bNRXiy5M0ddpUatO6Ge0/sNtV4GCB5NVX59Edd9xFN9x4Ex1ySA0pSFxzzZUil043IbJsoZ07fxWCSe1IiIndPcqDQwkcCxfOp3HjJtOkyWPotlF3R8QXeHDE7LSHYSAAAiAQ9wQgcMT9EKIDIAACIBB7BHjh/9hj/4p4XSiPh9IFculuJkpk8Ppb9c5O4PC61+u6lZxXeZVEVYXgvPzyO9Sp0+EyoaqfIwwPDjuBo3x/fk9I6iViWL057AQNL4HDD4NYL7v48xxqmF4rYma+yB+qixrqAosbkUNoQMnFeXT2ieElGWWRg/NXbN68RQgFd9PCBe/IMBAWEVi44EOFfzz11Cxq0+ZQ2rcvgzp06EA33HCjECa2Cm+TXEeBg0NN/vvpKukRMu/l52nH9p30l79eSePH3S/CzK6U3iCff7ZGeo3s2rWHHpo6kZYv/9D2HvYa0T042GPk9ttvld4hbJvyLoHAEeuzH/aBAAiAQPwSgMARv2MHy0EABEAg5ghYc22wAMChKHYeGmEKHFYQfut2ElHcvEa2bHlTLAr/GfHe8DMYFSlw6KEmbFMQocKPl4bbji9+mMRa2UX/LfXgsB73T/09XOUW4cnBR35BaSnJujCf/nRyeAKHap9DQo7rcoz0zvj66w00bNi1EYHjlptH0+w5j9OIW++IiAgDL/mzCP96ToobfDiFqHC9GzZslMLI3r27RH6NPOnNMXPmE9Tu8MOoV68zZIjLxm8307/+9R+R3PRRkZvjLsd7rALHRx+9Q++IHCG//PIzBI5Ym+SwBwRAAAQSkAAEjgQcVHQJBEAABKqKAAsCaotYXTSoKIFDhaB4hZw4CR5WTl4eHFxezzNiDb8x5e5X4HASHCorRMXJu6M8v3C2sDXlWJHlFnwqBA7hwZGcXLaVYhGK8uDU++nvI++gPLF9rH6UFJZQjaIC6ndKKo175l0ad3VjWxNnz15N5/fr6ct89uI44sj2IuFnDxo1cpTwiJgpxQve6WTKlEdFiNcbQkC4JiIiPPjAdJEHo3dkVxQngUOFmtSunSrtGTTocrpvwkT6cfP3Msxl9pzSXYs498crr7wmhI/ZdMklF0sRxHrPW4veKOfBwTk/2MNk587dMmEpkoz6GnYUBgEQAAEQ8EkAAodPYCgOAiAAAiDgTIAFAhYzJky4ToZtqLwVnLSzf/8z5I1eeTOcdjLRc3NwqMjIkVeJPB8flkkGyu199tkGuvbai8q1xfk8evT4mzzvJYg45QdRPec+8GHdsjbaHBxcZ5iiRWlfy+fOsLZTEeEr8f6cuAkcvC1snsBa0QIHJxllrwo+PvvsSylqpKen0RtCzPhwxWciDKWdENw+jOyoogscKozkrtG3y11P7AQOPTxl+47/yXa4zYMHc2WYyuLF79G8ufNFot0z5PazvF3tkCGDxfl3ZUiL9R6+3+rBwQIHiyNjx95Hs2bNorbtmmIXlXh/OGA/CIAACMQwAQgcMTw4MA0EQAAE4o0AixCcoPOrr/5HjzwyT5rPYoMSN/hv011UShfnqyIIWLwYO/ZJat26KY0fPzyyO4sSObigdXtavS0WLVSSUGvdqhGVU0OV03d40ceC20xLqyN3WNGPMAQOrs8t7MPqzVHal989CfTdTtzK2okaqi9uHhum98Xb3LXa+/pHpSEqNZUHR42yJVjgKPoNe2GxiEwR3hvCpYKSiw5S/1PSQvPg4O1a8/Ly6IQTjpEeE0pU4Nwcu3bmUvv2bcSz0Cqy00njRu0oK3unFBG4fHpaM9qz90dpfOtWHcvtosJlUuvWL7Nt7CH1msjyKscH28BH586d5f+5fqd7FCW+V2+P22nS+DDavecnCBzx/nDAfhAAARCIYQIQOGJ4cGAaCIAACIBAbBK4/vopdP/9f5db2wY5nEJUgtSFeyqGAAsc9VJLBY7kGiVUVJwUaagkuYQOiv1VSoSgwQcLHEXiv2Lxj5pC4BjQI9wcHCoUxC45J18zTdoZDSk3G6Kp1+3eRW+ukKLKoYceKkScZlSnzoaKagr1ggAIgAAIJAgBCBwJMpDoBgiAAAiAQMUSYO+MtWu/E3kJbqdPPlkrchWcE7hBCByB0VXaja+tyKb01BSqkVyDkkVIin4UJSVJQaPwt5MsdBSK/5JKimUOjgtOrReaB0eldTgGG4LAEYODApNAAARAIMYJQOCI8QGCeSAAAiAAArFBYM6cf4udKybR1Km3yPwf0RwQOKKhVzn3fv9LPn3/cz4lJScJX43fvTe4dc7BUVDye/ZR/ptFDg7t6XRYTerQpi4EjhCGCQJHCBBRBQiAAAhUMwIQOKrZgKO7IAACIAACVU8AAkfVj0FFWxD2LioVbW8s1g+BIxZHBTaBAAiAQGwTgMAR2+MD60AABEAABBKQAAscOBKfgNs2sYnf+3B62K1bN2rVqgk1bNgcOTjCQYpaQAAEQCChCUDgSOjhRedAAARAAARAAARijUDGvla0fXsG5WTnyh1ScNgTqFOnDqWm1aUWLRpS3ToNIXBgooAACIAACHgSgMDhiQgFQAAEQAAEQAAEQCA8Anl5nSk3L4Pycg9SQUHZ/B7htZIYNdU7JEWKGykpyZScvC4xOoVegAAIgAAIVBgBCBwVhhYVgwAIgAAIgAAIgEB5AkVFxwlhowhoDAmwuMEHBA5DYCgGAiAAAtWYAASOajz46DoIgAAIgAAIgAAIgAAIgAAIgAAIJAoBCByJMpLoBwiAAAiAAAiAAAiAAAiAAAiAAAhUYwJGAsfAgQOrMSJ0HQRAAARAAARAAARAAARAAARAAARAIB4IJJWIw87Q8ePH02uvvRYPfYCNIAACIAACIAACIAACIAACIAACIAAC1ZyAp8Cxfv36ao4I3QcBEAABEAABEAABEAABEAABEAABEIhlAuykAYEjlkcItoEACIAACIAACIAACIAACIAACIAACHgSgMDhiQgFQAAEQAAEQAAEQAAEQAAEQAAEQAAEYp0ABI5YHyHYBwIgAAIgAAIgAAIgAAIgAAIgAAIg4EkAAocnIhQAARAAARCorgRuvfVW2r9/P40YMYI6d+5MhYWFVLNmzXI4ioqKKDk5mTZv3kxpaWnUrFkzKi4upho1alRXdOg3CIAACIAACIAACFQ6AQgclY4cDYIACIAACMQLgVNOOYVSU1OJPyx79uxJBQUFlJKSUsZ83ogsKSmJdu7cKQWNvLw8atOmDQSOeBlk2AkCIAACIAACIJAwBCBwJMxQoiMgAAIgAAJhE7joooto37599OCDD9JJJ51UTuBQ4kZmZib98ssv1L59e8rKyqKmTZuGInB8+eWXdMIJJ7h2y6SMHy5h1+enbVW2ImwwqdOkjEl/TOs58cQTZXWrVq0yqRZlQAAEQAAEQAAEPAhA4MAUAQEQAAEQAAEHAv369aOMjAx6+OGHib057Dw48vPzaePGjTJEpV69elS7dm1q3rx51AIHL5L5cBM4TMr4Gdyw6/PTtl62IuwwqdOkjEmfTOthgYO9fz7//HOTalEGBEAABEAABEAAAgfmAAiAAAiAAAgEI+AkcLDnBh+8OF23bp3My8HiB+fe4DCVaAUOtUB2EzhMyvjpddj1+WnbWrYibDGp06SMSb9M64HAYUITZUAABEAABEDAnECoHhz8RU996TM3wbuk33r9lOey6nCz3Vqnnza8e4gSIAACIAACsUjATuBgMUN9dnBSUU48mpOTIz//WNiIVuDQF8dOAodJGT88Tevz+sxU170+T70+d03tCbuPYbVrWg8EDj8jiLIgAAIgUD0I6J+1eo8rYp3th2hY61+v7xLKpqDthSJwmBrpByCXDVKvHxAmooWbDX7a8tt3lAcBEAABEKh6AlaBg8NROASFvTU4N8fBgwdpz549xLuo8GcCe3BwqEpQDw7rwthO4DAp44ecn/pMPvdMyqjPeKcva35sMu2rSZ0mZUzaM60HAocJTZQBARAAgepJwGStWhlkgqzJnewy6VO07YUicESrsngNTBhfluzaMK3X7YuYnzq8+onrIAACIAACsUVACRzTp0+nk08+WRrH4kZ2drYUNX7++eeI5yJ/HkTjwWG3KLYKHCZl/BD0W5/JZ55JmSACh53YE3Zf/fJwat+0HggcfkYQZUEABECgehGw+zw1/YytCFJhtO2nDj9l9f5C4PgtjtprEjgBDgreqz1cBwEQAAEQqHoCLHDs3buXWODgJKPFxcXSc4PFja1bt8q/1RGNwOG0INYX9SZl/BALUp/XZ57Xdd0+t7JBbPPqu0mdJmW82uHrpvVA4DChiTIgAAIgUD0JQOAIlv4iYQQOty9Kys1Fd4XVXV/4kfGKafKq3+v+6vlYotcgAAIgEN8ElMAxbdo06tGjhxQ1OMfGjh07yogb3MugAofbYlgJHCZl/JAOWp+XgOF1PQyBQxd9wu5zUC5WO0zrgcDhZwRRFgRAAASqFwETgcMtnMO63tXXvEHCQPx+xlvX2GGuv91mQsILHPpAWAfF7yA5iRh+6qlejyV6CwIgAALxTYAFjqysLJo5cya1b9+edu/eLT06OLGo9QgicHgthE3puW0l63fx7SYgeH3eeV0PS+AIInJUJmuTtnjMIHCYznCUAwEQAIHqR8Br7ep2Peg1N8qmn/GVsf6utgKHl+plOkgMEB4c1e+lgh6DAAiAAAsc+/fvpxkzZlDHjh2l5waHp7DIYf0lIojAwYS9FsO8EDYp42e0gtYX5mehW11B7XNjYFKnSRkTzqb1QOAwoYkyIAACIFA9CfjxeLBGLHgJHFaiJtEIJmvnylp/x5TA4WeglOFhwLSry6ReExv81FM9H0/0GgRAAATik4AKUZk6dSqdeuqptGvXLtmRjIwMmWhUP4IKHF4ih/LOMM3rYEo6SH2xIHD48VbRWZj016SMCV/TeiBwmNBEGRAAARCongRM1pi6sGHqOWFSrx1xk/uqpcARZHqGARMCRxDyuAcEQAAEqjcB6zaxTIOTjLK4weEqYSUZdRM59AW96e4cpqPmt76qFjiCihuVzdeUKwQO05mKciAAAiBQ/Qh4rYFNQlgUNWsuShOPDStxL3u4PAQOw3kaFKYVstckcDMnzC91ht1GMRAAARAAgSomYBU4OPdGcnKyzMvBIse2bdsiFkbjwaEqsVsYWxf1JmX8YPNTn9NnocnntJ8vSn5sMu2rSZ0mZUzaM60HAocJTZQBARAAgepJwOuz1eqxwZSUcOFn7erVjqIfpFxFrb/dZkRoSUb10JMgipCTkX7qdfvipQ+4Ej70Nt1sdrPBdKCr52OJXoMACIBAfBOwChwHDx6kWrVqyU5xbo7c3FyZl4OFD95dpVmzZlIAad68ufTu4HN+D+vi2M5rwaSMn3ZN63P6Zcb081Qv5/b5aWpP2H0Mq13TeiBw+BlBlAUBEACB6kFAX3uqHtutVa1rVGu4ipWW046iJmt3P2tyfa0ddBdTv+3pfQ1N4IiF6VYVYkNVtBkLrGEDCIAACFQHAk4eHOqDd/v27ZSfny/FDk4+ysIGixrRCBzMVV8gO4VlmJTxM0Ym9YX5mWcqcEQTlqL336R/JmVMmJrWA4HDhCbKgAAIgAAI+CEQpreln3ZjpWxCCRxKLTJRocIYgDC/6IVhD+oAARAAARAIl4BV4CgoKKCUlBTpAqpEjk2bNsl/szdH48aNqWbNmlELHLrI4bbAVwvpsEUAp/rC/NwzETjC6ldl8zQdFwgc4T6vqA0EQAAEQMB5988wP8NjmXPCCRyVJXJUlwkSy5MXtoEACIBARRNwEjis7X799ddS9GjQoEFoAodalHst8nkx7VXGDye3+qJxGVU2mNQRdp8qm6Wp/SxwsMfPZ5995meIUBYEQAAEQAAEXAmYhrkkIsaEFDgScaDQJxAAARAAgconcOGFF8pdUx588EE6+eSTSXlwWC3h899//z0dccQRlJmZSU2bNg2cg6Pye4kWQQAEQAAEQAAEQCAxCEDgSIxxRC9AAARAAAQqgAD/wl6/fn0aO3YsnXnmmY4CBzd94MABysjIkFYcdthhMicHJxzFAQIgAAIgAAIgAAIgUDkEIHBUDme0AgIgAAIgEIcEnn76aZlbY8CAAa6ihdoxhbeNrVu3rgxV0fN0xGHXYTIIgAAIgAAIgAAIxB0BCBxxN2QwGARAAARAIBYJQNCIxVGBTSAAAiAAAiAAAtWJAASO6jTa6CsIgAAIgAAIgAAIgAAIgAAIgAAIJCgBCBwJOrDoFgiAAAiAAAiAAAiAAAiAAAiAAAhUJwIQOKrTaKOvIAACIAACIAACIAACIAACIAACIJCgBIwEjoEDByZo99EtEAABEAABEAABEAABEAABEAABEACBRCGQJBKjldh1htWP1157LVH6iX6AAAiAAAiAAAiAAAiAAAiAAAiAAAgkMAFPgWP9+vUJ3H10DQRAAARAAARAAARAAARAAARAAAT8EZg9e7a/G1C6Qghcell/qlunoaz7gQceIAgcFYIZlYIACIAACIAACIAACIAACIAACCQqARY4zu/XM1G7Fxf9WvTmCjr99FOpZavGUuSAwBEXwwYjQQAEQAAEQAAEQAAEQAAEQAAEYokABI6qHw0WOLp160atWjWhhg2bQ+Co+iGJDQuGDx8emiGzZs0KrS5UBAIgAAIgAAIgAAIgAAIgAAKxSAACR9WPCgscnTt3ptatm1OLFm0gcFT9kMSGBSxwBBEmJt20L9KBMTMaUNB6YoMCrAABEAABEAABEAABEAABEAABMwIQOMw4VWSpUASOpKQkcth4JWrb165dK3dumThxIl133XV06aWXSpeTBg0aRNocO3asbGfChAlRt6dXUFH1hmGkE3M+rw67MdGvczmncQsqTEDgCGN0UQcIgAAIgAAIgAAIgAAIgEC8EQgicGz+YQstXfYRXXPNlbK7kydNpx49TqLefU6Xfz/6yCwaMOBcevrplyI4/vSn86hly0aRc6mpdWnw4Ivp8PZtyyHj+7iNrKws6tOnLw24oK8sc/eYyZGyffv2jLTHJz/5+Et65ZVXKT09nZo2bUw331Lq3c/n33rrbflvbnP0mFtlPRMnjZZtWG1s374DzZjxqOybso37x/fxwffMm/c65eTkSvsmTb6bPvvvF7RkyYqIbTfddDO1aJlmPBWiEji8FtPGVjgUfPnll8VADaaVK1dS9+7dZalPP/1UDHgP+W+1OLcTIpYuXSoGsI8vE6z3xKLA4cbcKnp4/c1wnIQSCBy+pg4KgwAIgAAIgAAIgAAIgAAIVHMCQQSONV9+I37Q/zc9/vhjtGzZUnriiaeoX78/0SAhWLz/3gf0+eef0bnnnk2LF79L9903JUJ4yZK3afnyFfLca6+9SB9++DmNGzeaiktyI2VYcGAh4obrb6T8gzl01ZVD6aGHHqCaKQfp1lvG0vz58yNlc/MyhNCQKf8edu1IYc+jMsSDj+LifHruuRdp8+bv6YYbbpTnuTwfXCfXs3Dhv6WtVhsfeuhRGjr0Kurb9yw6kLUn0u6qVcvp0Udn0Z13jpEhJVwfJwV98KFJ1Knj0dS//0UR2zIydpTpl9s0i0rgUBVXhAcHe24cf/zxQtGZR4MGDSrTBxYi+vbt6+h9kJmZSUOGDKEFCxYYP2JB7jGuvAIK2jE3PaebE63AYfXYgAdHBQw2qgQBEAABEAABEAABEAABEIh5AtEIHDNnzqZ77rmLjjyyk+wne2Tw4v+KK/5M69atocLCAuEJ8TfK2LdNXmfPBz5YvFi06C1aseJDIV48THv2/ijPb9+WLeq7h159dS4VFRXQ/gO7pbcFe0RkZu6kF16YR//85/P069Zvy3BlweXZZ18Q970euZadnUNjRk+kf/xjOtWv3yBiw8ZvN0fqmTqt1COE7dFtzNi7n3bvzqCpUydJG996a7EQT2bR3/72ZyF8DJfRGbqAwTby+aM7t48ILn4GPmYFjjlz5tCwYcNoy5YtdNhhh5XpE4sReoiKtcPsecEhLX7CZoLc4wd02GVNRSW3cm7XTD04IHCEPbKoDwRAAARAAARAAARAAARAIB4JRCNwPDz9ARpx6x1ycf/FF5/TwIEXiX/fIL0jbrttBB177PF09NGlISgc7sGhHl26dBPJNJtK0YCFEBYLlMCxbOlH9MPmLXTP2AkRoUKJBxs2bBDr7B/oT3/qL9bMWeVCW265eTQ1atSURo4aTmlpqTI05Ztvv6bbbxsTqZ/tWPDGEim8XHvtdTRy5M3SHquNLNRMmfIPevGlp+hlIcpw+auGXC68RG4U4sjcMuIG13nlFdfRpEmTKD9/vxBTmvkKT+H7Y1bgGDBggHBzWegpUlhDNpRQoT8QLHSwKPLUU0/RqFGj5CX2DDnvvPMEtPpkd4/1fv6b63j77bdl2Iy1Dt2ONWvWyDrZfv53ly5dZHn2SlHnVf1uYTZuD3W0AofX/RA44vGVCptBAARAAARAAARAAARAAASqikA0AgcLGhkZe+jwwzuJdesskZahNAcH/+h//vnny7AVFgfaC3Gja9euUvzgc7t2b6ddO/dI7w3dE4LDU7qJcr1794l4VHDoCQsNU0XYCB9t2hxK9erVluEjemiL8tjgMo88Oll6i3Tq2KlMXXyN84P06tWTevY8Q0Rd/KWcjf/3f7fS7DmP02OPPUGnn3YqffTxJ9Km+vVTZd4Rq2CivE4uuOACIXDkiH6eJPrbxjg8hW2KWYFDCQYmXhjWsnb3Xn/99fTkk0/Svn376Mcff5ThL/3794+EsdjdYz2nRBcWLfhwqkOJGny/3oYu2qhcIhUpcARNRMp9cxI4vDw2EKJSVa9TtAsCIACfiADzAAAgAElEQVQCIAACIAACIAACIFCVBKIRODjJJosJKuxjpxAtnnrqCZHoM02sKQfSBx98QAdEmAkfhSLk5KILB0fOXX31MCFwPEgptQoj3beGerB4cP/9k2ToCYeHcKhKp05HyvAVrk/l31AVsMgx7NoRIvfHYumdceaZZ9IfzzqzTDkV8tL+iFZl7NFt5Ps/+WSZSBy6nLZu3SrbXb16tfQgGTPmroj4wvdweIwKYVF9zcrKhsDhJY7s3LmTmjdvLsdOCQwmAoeXkOJ1XYksU6dOFYrbUOk9EvTw8sDwuq7a9ZuDAwJH0BHDfSAAAiAAAiAAAiAAAiAAAolMIIjAwTuJ3H33FOrT94yIRwOHafDfHF6ydOnb5fJlqMSknEPjo4/ekSEgHMpi9eBo2qSFTFbK4gWHtLBIwck7Tz/9dHHfR+XCQ/SxYYGDE5EuWrSIZs58XCYYvWv07WUEjgsGXCXrYQHDmtNDt5HzfHDYy+bNP8nyLHBMnjxZCji654jKK3LTjSPKhML4mTMx68GhcnBs3LiROnTo4NonL2FB3ax2ZeHwFBVmUpkCBwsrjz32mMwPwp4dHDLTrFkzP+MVKRs0t4a1MQgcgfDjJhAAARAAARAAARAAARAAARAoQyCIwMEVsFAwa9Ys6VHBCTr570cemSRCNLrT66+/KtaNL9JRRx1FBw/myi1Xf/zx58g5Dve44IKBdNppp5VJGKrCPc499yyR0+MLmWeDQ0J++vlrmTBUTyKqOsGixpTJj1DnYzrSfz9dJer9E1111VDa9N0X8h5elzdsdIgs3vvMcyIeIS+++JStjRkZWTI/B+cF4XCWzMwc2U8WPNTff+jQlnbu2CW3ouVzGzZsEmvkxrIN3n7W7xGzAsdPP/1Ebdu2td1FhTvJYoXaXcVE4OB8GBwiooePcD2VKXCowVFCix6+4nfg3MJPTMJ6VHteAodfjw2EqPgdSZQHARAAARAAARAAARAAARBIBAJBBQ7ue+tWHaW4oUJF9L9TU+tTwwYtKS8vT2JiT406dWtFzvE2rpmZ+8qFcrBgcWB/CbVq1YQaNmwut3tVO5w0btTO1kuChRFuh3Nf8D369rGZ+wpF25l03HFHSTs4fITLsIDhZGPN5BS5gwsf3Adp/287wRQcrEm//rpDtqV2Z+EyXJfqq0qaajo/Ylbg4A4oIWDlypXUvXt32SdO9PnKK6/QEUccQX369JHnnAQO9v5gYWPkyJFS3FBJP/kezp/Bh1Xg0O8JmoPDSTTh+lRfrPk5OPkoHxMmTDAaOzthwvScasBkFxUIHEbDgUIgAAIgAAIgAAIgAAIgAALVnEA0AkdFomPBwJpjw6s9p3tqJNWVt+qhJV51eV0PYp9TnVELHNZdTLyM93t906ZNtHz5cpk9lo/rrrtO/qd2JtHb5+ssLqjdSlq3bk3jx4+XYSBKGGHPkCFDhogYoRdkqMiCBQtkuIj1HpWjQ9mrdmIx2UVF2WFlw3+zgDJ9+nShVP0qxQzVDz8ChxNzKwvddv63HSun8eAko2Ed7IaEAwRAAARAAARAAARAAARAAAQSmUCsChyJzNzat6gFjuoEC30FARAAARAAARAAARAAARAAARAAATsCEDiqfl5A4Kj6MYAFIAACIAACIAACIAACIAACIAACcU4AAkfVDyAEjqofA1gAAiAAAiAAAiAAAiAAAiAAAiAQ5wRY4MBR9QS6desWSaz6wAMPUJLIN1FiZxbns3jttddo/fr1VW81LAABEAABEAABEAABEAABEAABEACBGCHAu4Ns27qHcnPzI7uAxIhp1caMOnXqUN26tallq8ZUt05DgsBRbYYeHQUBEAABEAABEAABEAABEAABEAiLAG9tytuq5uUepPz8grCqRT0+CNSunSK30GVxgw8IHD7goSgIgAAIgAAIgAAIgAAIgAAIgAAIMAEWOHDEDgH25uAoFISoxM6YwBIQAAEQAAEQAAEQAAEQAAEQAAEQAIEABCBwBICGW0AABEAABEAABEAABEAABEAABEAABGKLAASO2BoPWAMCIAACIAACIAACIAACIAACIAACIBCAAASOANBwCwiAAAiAAAiAAAiAAAiAAAiAAAiAQGwRgMARW+MBa0AABEAABEAABEAABEAABEAABEAABAIQ8CVwJCUluTZRUlIir48dO1b+f8KECbbl9XrUPQFsxy0gkBAETJ4raxn9uXG7xoD8Xud7rM+lnY1cxst2PwPk1abbda977fpkZxv3x+6d5PbO8svA650XzVir8fbqg973oOxMWPltx25MTOwzmWd281XV7fWMWOv3Ku81J/yMj1ffgj6HXvNQtes0zrpd1udD3eP03rDj6cXEZB74eUe4jalXW37a8WLgxM7vnPNb3u87zW2+uPXB6Vkxfc+p+R10nlu5WOvxeg6CfF/18zzY2Rfk+fB6Tzhd9+p/0O8Qbu9+uzpN7Q86D0z6WVGfnyZjHGTMvd5TXkxNmeifBX4/04OOl/U7W1U8U2Hz9fu9wOuzw+nZ9PPdTO+jyWeRn3EIOvZen68m30mYjW+BY82aNdSlS5fIwoYNWbt2LR1//PGRhYGdwLF06VLq06dP5NlQkPw+YF4PLK6DQLwSsHtorefcXlxOCwS7l4VpWT8fuvpi0frSdPrbT3/8lPWzOLMu1Ly+yDtdNxk/ty9QQVjbzXWvl3+0c8qUbTTtePXBytGrLa/r0Y6Ln7lpWtbNZtM6nPplwjeacbb7chr0ufIaG5O+eH3fcLtu+lwHsdNujK3sgoxhRdrs9Z5yYmlqkxsTr+dYv27SXjTzwul7Rlj2m3wuhc3D9PMk2veP3ZyO5/ed6fcdr3eEyZibvJdN5r4fW/y+g0zmRzRzV39u/dQTK3xNx8drrJ3qsfsM8eq7yWdRkDJufTDhYNKm07vYt8ChL2J0iG5fMjIzM2nIkCG0YMGCiB1eHyxOBuM8CCQqAdMv6qbihFt9Ji8W0y870Sw2/drh94VuwtT6Avbi5vTh4acvJnaZfElwWmx49cFE9DKpw6SM3w9W0y9eett+v+R4lTddvATpm2ndFfmF3/QdqmzwOxf98PVqQ80HP8+d3XPh9qXP6ftIkPltaqcp0yA2+BVhTW12et+YnDeZE15MvOpweyc4fZ4FmRemz7DXZ4tXf/R3ocnnS5B3htu7IMy55zVHgthuwsT0XefF2jqWTu9+rzH189nvxd/Pc+v1bFXGPAjyme1ldxDeFfGZ42WnyXeFMMbT5PuTFzO7uW7aP9NyQex0ewbt5q8vgcM6QG4fDHpZ9uiYOHFiGddvpy8Ufl5GKAsCiUTAzwef3y8LTl/u3H55MLnH5IXj9SEdrQ1uH1YmTL2+hNp9MJl+sfLTd68x9cPab7um/QnCyuSD3URwMeVj8sFpLWMyT4KUMbnH6R3mdwyd+h2GDX6+tPh5b+g2m/TX7zw1ma9O7w8Tbk5fFE3sDFK/F9sgdUbz/jRpz+n5N2Hk9fluMmfc6jDpu58++inr9z1lUne0PLze1V7vYBMb4/l9F+QdG4SJ27z0804zHc9o543Te9BrvpjY55efSfmq5uv27jN5L5r00eS9Z/Kd0k8Zt3eaSb/8zBevzwa+HrrAwZ1QB39pVeKGbowel6O+2LKXx9tvv02DBw+WRefNm0eDBg2K3OaV18OksygDArFMIOiHRJAXh92LyOSl6VQm6AekaZ/dPgj1OoLUZ/KFwe4lb9JWUC5OHypeY+Tng9vrg8vEdpMyQdrx6qfbB6nXNT/jbfIFzHRumtrlxSvaLxEmbP0wUp/5QUNQ/M5Zk+fO6YuSny+WJpzcbDGx04udXxv8lrfOJROb7djyOZNwY9Ox9luf3ee6SV/c7HG65sXYa0yDvlO82vV6v5jwCGpb0M8r0/b8fO/w2087G8L4XDN5jzt9HzV9TkzDgv3ODdNx8TvufrhabQjjneD3c62i+Lp9DtmNVTRz2uTdqNr0Ymzybgv7WTVp0+k5Cl3gsANlZ6D13IABA2jhwoXEOT744Jwe/fv3j4S1QOBwGkKcTxQC6pnQ+2MSjuL1svT6EPXzQezn5WVSb5AXt9c9+nWTL4UmHygmH+R+x8HENq++un0RcRsrrznm9oXI1Kag89nry1iQeWX6DLi9S4KOl7VOk4WgFwM7tqodk8RoJjaYjrM+Hk5fkEzfG0HK+R0Xp3757a/Je8P0XeT0JS7avpl8uXXrt0n7JuPv9p5yezZNvnC7heN4PXtu46Ou+WFg7Wc09pvML2v/3Gw1fR+bvF/dPg+9mAd5F8fS+85qi9e71O/8MX0P+X1uveaGn7A2r3ln+h73+15wek/6qScW+Nrx8TOeFfXdTr1zTN5b0X7W623p4+f1Pvd63vS6YkbgsE5ck4ns9mUU10Ag3giE8eKN9suJ18sj7A8u0z67fYD5+WAw/XJl2k+vBUzQLxVuXyBNv4iY9CGIfaZjZvIhbvcl3umc15cqP19y/Dwnfsp6sfHzZTeMsQmySAoy97zYm8xFt3GP9hl3ek7dnl+TsfIz3mHUZ/f+8noHeT030bL1qt/vdT/l/TwjXu8jkzkS5DuFHxu9+u41h/y0FU1dpu8Irza83hte716vMTX9LPHznoz2efOaQ17vFBP2JlyiZe/nO5nXOPoZJ6+yXnMuFviajE80n01+GXh9rph+b/bzGe7nmTOdq1Y7Y07gsBroteDyelngOgjECwGvl5LdQ266cDB5gZm0H6S9ML90mb4UVZsmfVJ1mrx73D6YTD60gryoTfvC5YL0we+YBm3H5IuZyRchkzJ+xt30M8akTtMvTybvJD/PjRsTE7v/v737CZnlOO893m/+3Dj/7jnCirww2JtLjFcSGIK0yUJn5YC0lhbe+QgbbDBImwsWWkhkJWODDDaxd4FIEG0sYUQWR1sJrXRQIMiLy5XBC8kL6dzcRNfOvX7vWzOpd2pqqur5PdU9Mz093wNGfqer68+nqqu7nunuqc0PyngaM7eMGUvqcZHPGbULx56+U/bx1LNVV+UiU+nrfdQ5r1vP2G0dE945qnWhXZuD1XGhHLuqh9Vf6vEx5Zyo5OWZy1WvnjHjPedaY0yZ75Tjp+c8n5r21CMd816XHvtWG/d1vCquUx1T+7zWU/undu5Q2tj7yKhiPFXfW+1QznmtY3o2AY74iIp6salOmqRD4FQEPCcF5aLZe9JSylfSqBd3tYvQKesdyrDmFE+bWmlLZXnytiZzr4vq66njPtKqJ/u8PT0enrFZ6g9vmb0n8FrfWYuPXkvVRb24V9JNNZZ6jvFQdr6fx049tvJFi/JCZcWuNQ6mGqMlo95xol40e8bEFMdIyVoZF9ZcvU8nb//2zBnWPt7xr1yD9bTLc8zuK39rjre2K8eGt51TX4t47bzHcetY9ublrat3LNfmRU8999mf1rxY2q7UXUnj7UcrT2u7Na90BTjCC0Fv3ry5yvuTTz4Zbty4sVVOPgDi3++///7qPRtPP/30kKcJn4cgx507d4ZHH310uHv37vDOO+8Mt2/fXuXNOzisrmT7qQt4J734sl5vpNYzaSh1sk7ghzjhqI9tlMbIWA/vYsPyql0c79NR6ecpTl5jyiktRsb0u3IhoI4XzxhS56lD93fPhXbpYm9MH3svNtU+VOrk6UNP2tr8oNpNZTJFnUtzU76YsuY3a1x78rPysn6dacy4qM0N+6y/Nd7HejDfbQso42NMn9TO9crnU/S1daxa5wRPHayyWvPTMY4pT9u8c7Q6rlrXlt7rsVZfKuciJU3rXKe8TzBvk6fM0tzlDnDEAvPM0rfNptvC5yFYEQIUn//851c/2/K5z31ua/e4bwxyhI38iop6GUy6UxeoHVOxXVMs4vJjMp/sWoa1iUmpnzpP5CewONF5621d0LbanX+7ao2rVlmtPrXuKCmVa538S31hjavSRYPV5t5yxu6X7l9qV+38UxpXpbFVS1fzyOsw1Ys9rbrV2q70de1Y7D0m0gBrWv6Y40hpx5hjPO3neEy1xlO0maK/82O4VL4VrG7Nh3n/7qPOpTLiOBhzPkidlfy8c0DuZu2f1yGff6xzcu14qI2nfFzW+rnWp1Z7WvO6cj6aYiypc2nLIm5T5omp57tS/UtznfdcVJrzx8yhMb9WPaxjVe0ra+xYx4F1vkvbYuXlOQaO5auO26nOcdY5IT2erHl3zPlKuT4qzXneMvP2ugMcrYmSbQgggAACCCCAAAIIIIAAAggggMAxBAhwHEOdMhFAAAEEEEAAAQQQQAABBBBAYFIBAhyTcpIZAggggAACCCCAAAIIIIAAAggcQ4AAxzHUKRMBBBBAAAEEEEAAAQQQQAABBCYVIMAxKSeZIYAAAggggAACCCCAAAIIIIDAMQQIcBxDnTIRQAABBBBAAAEEEEAAAQQQQGBSAQIck3KSGQIIIIAAAggggAACCCCAAAIIHEOAAMcx1CkTAQQQQAABBBBAAAEEEEAAAQQmFSDAMSknmSGAAAIIIIAAAggggAACCCCAwDEECHAcQ50yEUAAAQQQQAABBBBAAAEEEEBgUgECHJNykhkCCCCAAAIIIIAAAggggAACCBxDgADHMdQpEwEEEEAAAQQQQAABBBBAAAEEJhUgwDEpJ5khgAACCCCAAAIIIIAAAggggMAxBAhwHEOdMhFAAAEEEEAAAQQQQAABBBBAYFIBAhyTcpIZAggggAACCCCAAAIIIIAAAggcQ4AAxzHUKRMBBBBAAAEEEEAAAQQQQAABBCYVIMAxKSeZIYAAAggggAACCCCAAAIIIIDAMQQIcBxDnTIRQAABBBBAAAEEEEAAAQQQQGBSAQIck3KSGQIIIIAAAggggAACCCCAAAIIHEOAAMcx1CkTAQQQQAABBBBAAAEEEEAAAQQmFSDAMSknmSGAAAIIIIAAAggggAACCCCAwDEECHAcQ50yEUAAAQQQQAABBBBAAAEEEEBgUgECHJNykhkCCCCAAAIIIIAAAggggAACCBxDgADHMdQpEwEEEEAAAQQQQAABBBBAAAEEJhUgwDEpJ5khgAACCCCAAAIIIIAAAggggMAxBAhwHEOdMhFAAAEEEEAAAQQQQAABBBBAYFIBAhyTcpIZAggggAACCCCAAAIIIIAAAggcQ4AAxzHUKRMBBBBAAAEEEEAAAQQQQAABBCYVIMAxKSeZIYAAAggggAACCCCAAAIIIIDAMQQIcBxDnTIRQAABBBBAAAEEEEAAAQQQQGBSAQIck3KSGQIIIIAAAggggAACCCCAAAIIHEOAAMcx1CkTAQQQQAABBBBAAAEEEEAAAQQmFSDAMSknmSGAAAIIIIAAAggggAACCCCAwDEEugMcH3300fD1r399eO211yap98XFxXU+l5eXk+RJJgjMXeCXv/zd8MUv3ruu5osv/vHw9NOfGd588z+GW7f+91b1P/jgxvCFL/ze1rY7d/5sePTRP7xO99FHv7s6Lv/96rj8s52m/+Qnvxmeeurfd8oKH1xcfLyT/vLyvuvP7t79v8OPf/ybq//9dnjssT8cvvOdPxq+8pU/GG7e/GRI06WZlPKM219++U+Hr371D4ef/vQ3wzPPfCrVqVaOp4/zOoU8w2fxv3leeZmtNoV983ysOlv5pfWx8rb6MN2etrvl17NPKb90ft9u0/ZcX0sX96mdG8J+pW2l/EI6q5xSG5T88zRTtXs9tmwr77mzNv7UcW+N7zi3qOlK4720b+k4rs09als2Y2wz7ylzYymNt8w4dyjzp2Kpzon5+IzHxpjjzDtO82u/0rFcS2Mdx/mx7q2bMpdZZnkeVp1bc50yz/W2sVUvy7HVRmtOUufomI/l15rfW3XxjLFaGbVzhHruKB2P6/llsz5SzwWldPq8sLketK4V4vXT7hjYvaa05rmeeVNtU+0az9pf2U+pdyuNNafn12FWndm+FugOcLzyyivDk08+Obz11lvDww8/3OX55ptvXi3OHr3eNx7E1oTYVRg7ITBTgV/84v8NX/rS/1rVLp3o7t27HL72tX8bXn/9P4ZPPrk53LixOcm9/vpvhwcf/INVwCP998orv706Lv/t6rj886vj8g+KLQ6T5Xe/+5nhhRf+z1a6GGyJgZS4cyjr8cc3eYZ6vfHGf6zKKZ2w0kJD2hAESdOFYMlDD/3rKlASAjEhmPODH/xm+PznL4Yf/ehPt+oc6tpqi6dLSyfieOJI3Wsn7LSsWl55Pi2fUtkhvZp3K7BUOpl66laqR62+vj7YDkS0LthLF+rehVes29hyaosutY75/mP/3h6L5eCOr1/WQb6N1/bftc97j5W8buqxqR4fVju8+dTSq/nk7bP+bs01irnS961AwtTH2dppd5yWjoP1nLkJ5vWkKZVXmwNqdSsZ9pjV+kLx2D1O2sf6mDaq9bGu063tHo9W3yj1tebZ2vmh1AbPOcQzPyvtUMeo2t7W/FCam9bH5HbgV5ljS/NjKyCilGHNnel2T1m9112t+ViZq63rKmu7Mtefa5ruAMezzz57tUB6YfjGN75xtSj5kdvv3r17V4u3r23dAdI7MboLZwcEZiZQCkykAY4PP7wxPPDAJpjxzW/+204wIDTp2Wc/XQUuvvGN/1LcHk84Ib/Pfe7eKsjw93//p9fBk3xCjkGP117706u0/2VLLd4RokafWwvst9/+v8Mjj/zr1XywKSeYfPnLv7cK5Iz95zkJqSelnnZvX/isv+GwghHlC+3yvvu4oMjrbLW7ffFkL3LUi7n84rTn4l69uMzb5C3LKse6MPWW5z1elIu70tiqfZZf/HqOv9Z48+bTujj0BFXGtF05JnvaNfVxmB9PtTFvjcX1nLZ7F641xkvlq4vKVp3SfNW6lefcenBBKV+ZQyxb626R1jW0VUdrjlIc49xdc57i3GCN0+35wz7fjB1jU/SZEii3+q923lT2y+fr3bHaDnhPMX+pc/UhAxyKg1rv2ti3AhjWdu+5/pzSdwU47t69O3z66afDe++9d3XL+1PDu+++e7UIedDlFgMkeaS+Z2J0FUxiBGYoEO/iCHdWPP/8H69qmD4WEh7peOKJdYAhPIby0ku/uU4XmxPSXx2WV8fl/1s9ivLuu39eDA7EE0R8DCY+FrM+QW6fyGIQI7+rI6SNd2dYF9qlCbr0WQjahEdgQvDlf/yP3w2//vXvdoIqPV1nBSysE2apTCvP1LK1eFQXlrUTrbK/UlflRN5jv5uvfcFZu1CrXyCs81QuNHvrk+6nXDAqi7me+pbH4vR3cJTmAs9nsZ5x7NXGoDU20+1W2lL9WuWPPS576pO7KMeUcowr+WzK7hsvcbwq41ZZLPccR9Yc0HJo1d+qi7Xd49/qh17bPE/F36qztfBvldHjpcyZY+fh0rlFravl0ZqbrTKUtlt51M6byn4985J1jdPKc+zcuz0OysGX2vmq5zymtKV3nlbOUcq5xjqez3F7V4AjBCeeeeaZqwXOvav3B3xxePHFF6/eG/D0tV+MIocPSs/uxeBGCp6mCwGTkCb8e/7556+DJ6G8N954Y/VoTPj38ssvXz3H/9Wrb59vbD2j9uGHHw7PPffccP/996/2DwGZkN/rr79+XWQMrKTlnOMAoM3zEXj88f+99ThKfAwlvqMjBhJCYCL8S9+9Ef4Od28888xnVoGHsE8auKidEOIdH/ExkHwijXWyghgtxTyYER9RWc8P2+/5CI+uhLtP/tt/+/3Vu0jyf6G+63lhHQRS/nlPDkp6JSjSe+Ly5B3ar6bPvS27UhCqNo6svOJ25UJu3SbtUZY0rbI4yOupLAQ8dVHbaV10Wtu3+6H/tvVNfffziMrYAId3vLWOBfU4iXOSlb5nnqh5W/Nn6y4vpR6e8VKriyfAoR7D8VpReTeClab1WEteH+8xPeXxWJsjSmalflPnOW8b1TGiBIp6yk73UbyVMpQ00X19fqy//++QAQ5rvFrHaK0vNdf63aG758/N+8uUx0tK1yulOdGae9XzgiewrpRpBTGUPDyG1vlTve4613TuAEd4uejPfvaz4fbt2yuzGKz44IMPrt4H8IVrx/zEZf2dTjLxjpCwz2OPPXb9GMvjjz++ClKE7eHfQw89tLU9lvH++++v7jB59dVXVwGOuF+YvN5+++2rW+EfuZ7ICHCc69CfX7vjuy7ii0PD3RO3b//R8L3v/Z/Vizjj52GR/+1v/9HWIyvhro6f/ew/VunXx+X6UZXSnRfpJBz2Sx9VyV8aai1yFcWYR5o2vmQ0fa9I2B7bWrv7ZE4BjrztnkWIFfzw5J1fNLQWPD392bNP6wJst23l29nVdNbCJp5blNvm0/NQWr5SxvZF126AppZfyUq5EI37edLW+6X9kuFNWdvpWoFP5WLPszhX0lplptuti1XruOqpT+qoBo2tNilzcGtspuNIHfPqYk9dtI4NdKRfqsU2WLf9q3Wz5g/PcW31Q4+rNe+kL+dU3283NojSMyelfajUU+1zT/+0xmGpvNpYK40Z1TQ9B3n7Tg3oKHOGdd5X56X8+q8nEGJd07TyrLW198Wg1iPF1jkmr08rPQEOZaTW07gDHOHlol/+8pev76oId0eEQEO4m+KJJ564LskKaJQmEu8+VvpYmW9+85tXt77/eHWnSfjll3DHB/8QmJtADDbE92eEd1CEx1LiHQ/x89L7N/L3VcR90kdbahfX6aMqIZCivIxSPWnFRUL4r3JBHwMz8QWkU/SRshDZvkis3/JYM7QWS7WTmLVf9NvnSVU19jqW8i1d5CmfTX3hny7qPAuh1mJnyoWGZ4HgSVvra2Uc5mPRGg/KBbCVx9THpXXx2aqz0p7Wxau3Lelck+6rzKOtY9oaL/s6Hq1ye4+t0n7eNlh1G7t9zFyots9KZ7WhNSfW5rZakEgtS8m3PmfZd/l5glit+bs1Nseem3L3mF9P3fMgjBIoss7/tTlanQ+tOV5ybIAAACAASURBVFe5phoT4CjNl8r5TklTuj5T21tqt+c60eo3tnf8ikq8G6KE98knn1wHD6zgwyEDHOGuk5deemn1UtRwR8hPf/rTq2+/H6D/EZidQHwPRbhb47Ofvbh+h0b8/O/+7k+GP//zi+v3ccQGxEdJysfl9i+wlCbuGFgI+6cnhPgOjvwlp3Fiz9OXL+S0Wx7DHSx/8Re/t3r3RvjVltDWeEfKmI7yLKJKJ6xam6yFhnKyUk+ieR1a+6ntVdNtX/jZwZ9WX011MZheFOblqXdq1C5arYtza3spX+83a0oZ+YXxPo4R6yLWuvDc7Zvdn2C1jqPaBbByXHqPE0965fhRFwftY2bcMbc7d/gfacoXTut5336RaHosqGNaSec9nqxj3Spz7PbyWNXeRxTr3jvPlRbMtfFmtTN33FeAo9Zf2+ci+10yPeOkNq+q5y7vuSkvr2Sq9Iti1nuOqM2L1vy+rlPf44/pvtZ5Rr0rpHUu6Z3PPecM65ylXDP29uE57ue6gyM83vHrX/96FSRI/4XHRkLgI72LY04BjljX+NO26WMv59jptHm+AvHXREIN05+GjXdZhM/ff/+/Dn/5l79/3YiwT+mFnPGRl/wujtKEHO8eCZmmJ4v4Kyrx8ZjtCwwtcBHKy/PNeyDccfIv//K768BNDOiUHrHp6T3PCVJZlPSkKTl4AhzKNwNqGaULj7xv1W8+PP2hXiQq6ZQ0+cVjXtdSHsrFZCuNkqdVhrV9u6/KF/q+PPp+FlY5DqxxNcWxWRvPrfqV5qSp0vceX9YFsOdYa6X1jN+pjrO1d/3nX0vHqlq2kq6VJq9buR+O8ysqStuUec5qozomSkEDtW+9Y1KtU20+VAIcqq+abn3s++fkUiDKE5xqlavOG+p8rqYrzYOefeP+retHz/ljc5zsnu+Uenmv11r1rtXFcw2n9uu5ppMDHL/85S+Hb33rW8MPf/jDrXdtBLjw8s+bN2+uDOP7M9L3XsTHWNJJMAZAwvsyQoAkvKTUCoqo7+Ao3XL81ltvDQ8//PCqjDTAwTs4znXoz7Pd8ZdJ0l9TWR9jl1fH2CerSucBiG9969+vjss/uTouNz8jm+8T32kRAxalwEEMruQL2/gTtmmQI9bHepQkrXcasEn1Q/DmH//xt1s/axvrGR7L+e///Y+v2xbuNPmrv/r9rl9XUU9OSrpDpvFcJNTS5uPG+rZiXydZZfFfu1BTLlY9F5c9F6HpuFXborbHyrs2Y3nqUc9Du+BTxn1pDLYuLGvplQvOnnxb++z7Ytmqb6l/rGO190ymjn81XevYK23Lr/d606jHV89iObf1WJT7crPwVY9bT5lj2qiWo9S7VQ/PPOaZz2vjR3kEcX1+bAffVB9vna1532PpSVuba5RrhbFzs3oeUebLfc7Zed5T1ttzHtrXOaD33HEq+0kBjp///OerX0uJ/+7cuXP1Cw6Prv4MgY90W/gsbP/sZz97/Uso3/nOd4Zbt25d7x8mkvjLJp///OeHUInPfe5zW2alX19Rf0WlNFmFQMr3v//94Ve/+tXWL7MQ4DiVoXo+9Qwv2vzLv/y9nUV8CDT8679eXj+2EYMAm+Pyz65/WSXfVtPLgxmh7NKvl4Sfsf37v//t6sWl4V8IPPzN3/xhM9AQF8l52aV3fMQ0MfCS7xuDK/HODvW29rzsPN9WXUr1rrUppg35ldLkv8xg5VPqLyvv2gkznhzTMi0/ZZ9SEKQ2zuJiptyu7QvL1pGenxdKc326f+nidtNX27fYl+poPcOc79Mqr1RuLajfasOmny+ak2L6grrcKR0rytzQGtNh/55j3XrJm/UC022j3UdfWvNOrHN6XHrSe+aVNK3l2JPWcxzu1nt3DOXjpjVurWN1uz3ldyakx1BtMVpL05pX4phXjmvPwtDKrxS4KR2z+YK6eTBfbRyTfj3e23egWH3ZanfMu5ZGNcnHWml+naLP0/qU6m5Zl85DJb9WPt5HvFr9Y43JfPzVzmvWeX/M9dP6eNzM061rIOudY7VzjjWfT3ndVe5v/RHM3utE69rNmkfOabsU4HjvvffOyYS2IoDAjAXC+0Zee+3PZlzD86ka3yycRl97FnCn0SJqmQdDuPCdz5jgeNvtC0zmMT7ph3n0A7XYvwABjv0bUwICCEwkEB6j+Z//c/OujomyJZsOAYIbHWhH2IUL2iOgH7BIjsMDYgtFcbwR3BCGyVGSMDaPwk6hRxIgwHEkeIpFIAr03DaH3lrA+tYS28OMFKsfDlMLSvEKcHx4xeadnuNw3v1D7RCYqwDngrn2zHa9mOP1fiL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yDAoVuREgEEEEAAAQQQQAABBBBAAAEEZipAgGOmHUO1EEAAAQQQQAABBBBAAAEEEEBAF3AHOF5//fXh8ccfHx577LHh9u3bw1//9V8PN2/eHC4vL/VSSYkAAlWBi4uPt7ZdXt639Xe+PWwMaWqf5wWFdHmeIU1pf2831eoR65jml5antnFsW5R2xzRWP7TaohpHL7X/an2k+KX1LZWX5uFpu3eMkB4BBBBAAAEEEEAAgX0JuAIcMbjx7rvvDg8++ODw9ttvD4888siqbgQ49tVF5HtOAqWFcWuxXFuwlz6Pjmp+ebr0b6Werf3z4ECtvrW6Wm2pbW/lp7SpNBZL7awFdGqBiDy40Oq/GIxS9lHapI6HczoOaSsCCCCAAAIIIIDAaQq4AhwXFxc7wYw333xzuHXrFgGO0+x/aj0jgakW30o+PQtfK8CRUyplxMV6KSBQWsiXAiNKe5WAihqQmTqvqcpVvZV+suxndNhQFQQQQAABBBBAAAEErgVcAY7waEq4i+Pll18ennjiietMQuCDOzgYVQj0C1h3KpQWnD3fvMd9espTFvZWmtYi3LtAV9rSm6e6wB/r6OnXMbatkdkzjvpHOnsigAACCCCAAAIIILA/AVeAI96tEarz3e9+d/j2t789PPDAA1u1u3fv3vDGG28MTz755OrzEAz56le/Oty4cePqGf/1HSDhXwiItP7+8MMPh+eee264//77h+eff361z09+8pPhqaeeun7/R3gPSPhXKjMNwDz77LOrdDGf/XGSMwJ9Aj0L5Z6FqRIUiC3w3BmhBBKU+nruZlDa4skvtFvJM+/hsM96Ttt+V4riWBot+xwLSh+kDn2jmb0QQAABBBBAAAEEEDiOgCvAEaoY3rvxt3/7t6s7OcK/t956a3j44Yevax/v8gjv6Qj/HnrooVVA4rXXXlv9nT/mUvv7/fffHz799NPh1VdfXQUmYnDjgw8+GO7evbv6O+ZplUmA4ziDi1J1gX0uamsLbatMK8CRt8560aUaAFAehVEDFzH4EOtqvdtizOK+FuiwnHNHJb3arjxdKEt5b4tSB310kxIBBBBAAAEEEEAAgcMIuAMcoVofffTR8NJLLw0vvPDCqpZ37twZHn30UVcAIz7SYgU8IkMMYpQehVHzOAwppSDgF1AWlJ5F/RSLWCvAYb3kUglUlAIKyn49ForxmABHbyCpN8CR/tpLT/AoLVf19I9s9kAAAQQQQAABBBBA4HACrgBH/q6NV155ZfUoSs8dGt4AR+kFp5sFxebRl5SO94IcbiBR0jgBZfGtLkJbjyHktez5tRU1CDCmvtajIvu8M0HpC6u3lSBNLQ+l/DG2VrlK+Vb72Y4AAggggAACCCCAwDEE3AGO+BOxaXDhEAGOcAdH+Gna0ns0Wnd3HAOVMhHoEfDcMdEKMpTyaQU91G//0zYp+Y1dhHsf+VDarSzelTSb+e/j0Y98qE4tf6U/rP6zgko9Y5p9EEAAAQQQQAABBBA4pIA7wBGCGSHIEIIN4V0Y4R0b4V0Y8YWf1vsw0mBE3D80uHZHR8QId4v8wz/8w/Diiy8On/nMZ4Z/+qd/Gm7fvr3aHN4HEvKNj8qEfN95553r7byD45BDirLGCCiL9H0vdK3Fey24oizUx7ZvisCOFcCwtuf+6/lr84JRT7DB69HqGzUvq36e9o8Z6+yLAAIIIIAAAggggMDUAu4AR/h1k3/+538efvCDH6zqEoIMMbgR/m79ikrYHoIPMeDwne98Z7h161a1TfkjJt/73veGZ555ZhXk+NrXvrb1Cy4xyBEyy3/GlgDH1MOG/PYpkD9+Yb0YM03vedFnrZzW4x+lbalFKL+1fwxQ1PxK9U/fNZGXlS74rT7JgxAhfemzWhml/NO7HuJ267EfTxus/lTaUKp3z107li/bEUAAAQQQQAABBBA4toArwHHsylI+AuckwDfp59TbtBUBBBBAAAEEEEAAAQTGChDgGCvI/gjsUaD2Hoo9FknWCCCAAAIIIIAAAggggMBJChDgOMluo9JLErAe+1hSW2nLaQpYj0mdZquoNQIIIIAAAggggMDSBAhwLK1HaQ8CCCCAAAIIIIAAAggggAACZyhAgOMMO50mI4AAAggggAACCCCAAAIIILA0AQIcS+tR2oMAAggggAACCCCAAAIIIIDAGQoQ4DjDTqfJCCCAAAIIIIAAAggggAACCCxNgADH0nqU9iCAAAIIIIAAAggggAACCCBwhgIEOM6w02kyAggggAACCCCAAAIIIIAAAksTIMCxtB6lPScrcHFxcV33y8vLZjtCWitNzCBPm5YT0qj5hLR5HT31yBvUqodiMWU7Uqv4/0suSr1KTq3OtPKsGeftb9W7VL5VbtqO2hiJeVjbvXU72YOYiiOAAAIIIIAAAggcVYAAx1H5KRyBtUApCGEtGpXAhCdfqy9aC22lLmn+VmAk3V5Ka+1vBRRqwYv0c6tcpQ5qAKDlZ5XT08fKPp4+sKysscV2BBBAAAEEEEAAAQSmECDAMYUieSAwUkBdIMZ01qK3FDSpfaZU3SrP2p6X0UqvWHjLi+WPKVepV6md4bPeYJXS3731yus0dUCjt4+U8UgaBBBAAAEEEEAAAQRKAgQ4GBcIzFSgtXBVFo+lb+nTpnruurDKs7an5ca7GuJnrYV2KTBh7d/qTk8984DQmEBCb1/uK8BRMpoywDGmj2Z6OFItBBBAAAEEEEAAgRMQIMBxAp1EFc9ToPUYgbVQt7bni3clKBAXra27EeI2pfxS8KJWL++dF60FvNWOPBjTapPVzlaAwhO88LTfqlOtr6cMcORl9NbpPI98Wo0AAggggAACCCDQK0CAo1eO/RDYo0AruKEEJ9QFpZIuDwjU9lHyUhbXefuUgIRSttqOWuBlbL1qfap6ttKlrp47c3qDTGPuZtnjYUPWCCCAAAIIIIAAAmcuQIDjzAcAzZ+fgBXcOEaAw/sYiVe1tmAO+YSyrQCGtb1mpgYX0vakgRKr3NpdEdbdEqX6KnW16lPqFzVYYdXZKtva7h0zpEcAAQQQQAABBBBAIBcgwMGYQGBGAq2FfqmayuMirebli9Y0rffRjDEL2Na+Sr7HaEdPvUqm6p0ZMdiT96cSEKuNASVoEvclwDGjiYKqIIAAAggggAACCBQFCHAwMBCYiYCyYC4tNkvVV/NS0vV8w+8lnTLA4VnM7yM4kJZfyj8PVKi+YT8lrdKntbxa44sAh3dUkx4BBBBAAAEEEEDg0AIEOA4tTnkIFASUhWtr4ZxnqSxylTSlBa/nW3+ls607GKx3SkzVDrUPQro8SDF1UMVjrNbbGj+tYI9VhtUH1nZlnJAGAQQQQAABBBBAAAFLgACHJcR2BA4gEBfNeVFjHkGp3T0Qy7ACB6WgSW1h77kTIm9r6f0erQCCtb/VXbUAhdUH3sBGrS+jVa28dL/Upjd9qZ+ttqaBLaUvan3YO9asPmQ7AggggAACCCCAAAIlAQIcjAsEFipwyG/ND1nWQruLZiGAAAIIIIAAAggggMBIAQIcIwHZHYE5Cxwi8HCIMuZsTN0QQAABBBBAAAEEEEBgHgIEOObRD9QCgb0J7DMAsc+89wZCxggggAACCCCAAAIIILBIAQIci+xWGoUAAggggAACCCCAAAIIIIDAeQkQ4Div/qa1CCCAAAIIIIAAAggggAACCCxSgADHIruVRiGAAAIIIIAAAggggAACCCBwXgIEOM6rv2ktAggggAACCCCAAAIIIIAAAosUIMCxyG6lUQgggAACCCCAAAIIIIAAAgiclwABjvPqb1qLAAIIIIAAAggggAACCCCAwCIFCHAssltpFAIIIIAAAggggAACCCCAAALnJUCA47z6m9YigAACCCCAAAIIIIAAAgggsEgBAhyL7FYahQACCCCAAAIIIIAAAggggMB5CRDgOK/+prUIIIAAAggggAACCCCAAAIILFKAAMciu5VGIYAAAggggAACCCCAAAIIIHBeAgQ4zqu/aS0CCCCAAAIIIIAAAggggAACixQgwLHIbqVRCCCAAAIIIIAAAggggAACCJyXAAGO8+pvWosAAggggAACCCCAAAIIIIDAIgUIcCyyW2kUAggggAACCCCAAAIIIIAAAuclQIDjvPqb1iKAAAIIIIAAAggggAACCCCwSAECHIvsVhqFAAIIIIAAAggggAACCCCAwHkJEOA4r/6mtQgggAACCCCAAAIIIIAAAggsUoAAxyK7lUYhgAACCCCAAAIIIIAAAgggcF4CBDjOq79pLQIIIIAAAggggAACCCCAAAKLFCDAschupVEIIIAAAggggAACCCCAAAIInJcAAY7z6m9aiwACCCCAAAIIIIAAAggggMAiBQhwLLJbaRQCCCCAAAIIIIAAAggggAAC5yVAgOO8+pvWIoAAAggggAACCCCAAAIIILBIAQIci+xWGoUAAggggAACCCCAAAIIIIDAeQkQ4Div/qa1CCCAAAIIIIAAAggggAACCCxSgADHIruVRiGAAAIIIIAAAggggAACCCBwXgIEOM6rv2ktAggggAACCCCAAAIIIIAAAosUIMCxyG6lUQgggAACCCCAAAIIIIAAAgiclwABjvPqb1qLAAIIIIAAAggggAACCCCAwCIFugMcH3300fD1r399eO2110yYi4uL6zSXl5c76a3tZgEkQOCEBS4uPjZrf3l5n5lmTIJQh1hG+v/TPEv1DPvUPm/Vp1aGpw3pvBH3K80v7XpcXLV7d04q7eOZpzxpa2Wp9fKYxbS5XSgrfDZFmT355F5pHj359ZikNj0OVj2VMRHT1Mofs90q39peM63NX/ues/K5aarypmpPnk+cK615NrRrivlxzDHAvggggAACCJyyQHeA45VXXhmefPLJ4a233hoefvhh02DMhZmZOQkQOGGB/GLW+vvYTW0FQKZaZHjaaC0s6wuzdeDVu5g99bms5GW1Se2Pnnzy+qR59OSn1rUVxPKOCavMUhvzMqygzj63K/Wz27gJkh5ykR4DCVPPPWPm4dIcmdZzX3W2+ojtCCCAAAIInINAd4Dj2WefHV544YXhG9/4xvCjH/3ItLIuVK3tZgEkQOBEBawL6bl9m7eUAMd6Eea/a8Gaq6ztxxymrfb2WNSCBGqAoFamtZjfp+FUDmkda0Gl6DT37Yp3bVE/deChPOa2gytKfa00ve1pzdfKnXJWvdiOAAIIIIAAAm2BrgDH3bt3h08//XR47733hqeeemp49913hwcffLBZknXRb22nIxE4F4G5BTRydwIc66BIa1G6j0Xy2PF/qDp5ylHSKmnG2ljBiCnzj3lZQZxDbh8bqFoHC3eDDIeay/ZRTk97rHoQ4NjHkUSeCCCAAAIIbAt0BTjC3RvPPPPMcO/eveGLX/zi8OKLLw5PP/30Vs5h2xtvvLF6jOXOnTvDrVu3VtvjN1at7THYEdJ/+OGHw3PPPTfcf//9w/PPP78qM+Ybtr/88svDE088cV12CL6E+r3++uvXn8UyW9vG5BvKC/9C/fiHwFgB5SJ5fSxtv5cj7le7/bn1rgzPhbca4GjVJ98W25PWUf3mV1kAp3NKendB3NcTYE33qT1mUAt+xLFh1aG0uK3Vsda2fBwqTuk+Vr6t+qh3cITyLHurj3r7Nt0v7Zex5anH/yEDGNYdIqU6+8eLHeCwju/W3JW+76c298V2tMqx6pDmkZZjzcvrsazfSaLMj2meyryuzpnqGCUdAggggAACpyjgDnCEl4v+7Gc/G27fvr1qb3xU5YMPPhi+8IUvXBs8/vjjqyBDuLsj/HvooYdW/40Xvtb2ePH5/vvvr+4WefXVV1cBhNJ+jz322PXLTuP2UM7bb789PPLIIztltral9VXzJcBxikN/vnXuucW5dNHeClrk29bH5uaFoa0LZSXA0apPfqGe5+dZJMQFcmtBnS/U8oVlOi8pi7rWwrQW/KjVobQ4Txf8te21Rxta9a9tyxf6pbtTLMNSwMZ7hFkBnFKbva6KW14Ptb/TcWS1veW5WWBvHp+yAhTW9vw4UYNKVjvS7dZx7Nlemp/iHLVuS/19H+o2a57JA8JK8MDKM/cqtSmdH8fM656+Iy0CCCCAAAJLEnAHOMLLRb/85S9fP5IS7ooIwYv8TorSRWK+kPD8nV70tfb75je/Ofz4xz9e3VUSfuXlxo0b1/3V2mbVt7XvkgYEbTm+gBJA2BwP9V8/UQMc+YLBukhX69e70LDKz3tICUq05o/Wyx5Lo6G24LW+ke+tgxVcyOvY+gUONRCUBz3yOdf7gkzPUWUt/q1AjRrEqAVlrPI9/WiNnzQvr6k13mpBj9iXLUfPHTjpXJS2t3SXxe5YXd+FVjrmW/NXa87KAxPr9tbLqY1Nq/xy3/rv4LDmciswlPsrgRjP8UhaBBBAAAEETk3AHeCId0iUGvrJJ59cBxSsgIF3e35RWbuoD3eYvPTSS6sXoIY7MH76058ODzzwwCp5a1vpgj5eCFr7nlqnU995C6gBhNZFvmeblTbXUuunBjjS8r3BjfW+9otC87si1Jc7lhcx5W/WlQVnnFOUtD0L9dbItpysOqVzsHcx7j3ilLsm8nNCfueJFRjqDXB4xtLusVMeq9YdGGO3j6mH2nfWsdvaPnWAw7oDbX0ctn96Ww0spD6WQSttLaBi1SO/48Nql9qfpEMAAQQQQOBUBVwBjvDIx69//etV4CD9Fx5FCYGP9C4ObwDDSh/LSx9BaaHHn7FNHzOJ6Uvbpsj3VAcB9Z6XgBpASAMD+f+v/R1b2nqG3bpIV+t37ABHXBR6Frprt3bApJTfesF0eT2QrLsArGCCusC36qoubPN2t/LtWWzXjjDlLgJP/6lusb2b40HrO09deu3jfmPGiDWOrT7smRF7543SXGXNba3tVj02vu27LazAQn1M1/NV76rrSVdz7OlL9kEAAQQQQOCUBeQAxy9/+cvhW9/61vDDH/5w610bofHhBZ03b95c/Hb5jQAAIABJREFUOcRfVEnflRHeoRHehZEuAqztecAjIsdgSnhx6aOPPjqER2Teeeed63eChP3eeuut4eGHH14tVNIAR2vbmHx5B8cpHwLzq7v6Tad1Ae65xdqTtnQhbX0Day1Y4v7q4iTtNWuxli8U03nICkSURodVXmlx6alDvr9nUa0EPMYGFTz1s46u0jxv9Ult4V8Kkqt3abTGU295njFqmU6xPeaRjv9YR2VM2305LmBgLerX9S4/amLtW9rPmmuUOa1mouyrBoA96VIjq7/YjgACCCCAwFIFpADHz3/+89WvpcR/MbgQ/g6Bj3Rb+Cxs/8pXvnL9aych6BFfMhovrtJfLcm359j57dAxGBHSld79EV5M+v3vf3/41a9+tXoxafwJ23ARV9sW8urNlwDHUg+Pw7Yr3mqcllq63Ti9JXmzQPn4erf0ZaHxgtfKOw0wxIysW53TPFvP2+f1qbWvtiioXbTHBW2tl9JHPDZtWv+8a5yHwn/TfKx3VNTmprhALNUpPjpRqsO2xfouglq7Svl46p+WVatnLU3JpRacaFnnfiW3PChRc/O45n3c00+e8krtLI3T0qM+6dis5dN6z0pp/9oXBpv5Y31MtMZ3rV7W3LI9prbnqd32rbd7fiGqNA/V5qbWnLWx2NRxM/Y2j7OU5t+SXe6S/yJLmnfJcLcvNi+BjkZ5e9K6WQGcYofzIQIIIIAAAgsQkAIc77333gKaShMQOE+B2oWu966NY+lxoX4s+WnKVe4qmaYkLRflDhYtp/NKdcx+ZA44r7FGaxFAAAEEEBgjQIBjjB77InACAqcc4GBhcwIDrFHFYy6Ka9UiwOEfU8fuR+YBf5+xBwIIIIAAAucqQIDjXHueds9GQLk9eTaVPWJFrEdmjlg1ij4xAeURnRNr0tGqy/x1NHq5YOZOmYqECCCAAAILECDAsYBOpAkIIIAAAggggAACCCCAAAIInLsAAY5zHwG0HwEEEEAAAQQQQAABBBBAAIEFCBDgWEAn0gQEEEAAAQQQQAABBBBAAAEEzl2AAMe5jwDajwACCCCAAAIIIIAAAggggMACBAhwLKATaQICCCCAAAIIIIAAAggggAAC5y5AgOPcRwDtRwABBBBAAAEEEEAAAQQQQGABAgQ4FtCJNOG0BWo/szjnn/Yr1TnUt/Z5q4fCPmPbWvrZz1jm5eXl0QZIXq9Ql/DZFHVS8knL95St5B1Qa+5TtK89ZtqGav2PNjD+s2DVz/uztjF9qR/yMZEbWNtj+pqxZ/+87DhGS5+n5abHdquvT2UcHHscUj4CCCCAAAJLEiDAsaTepC0nLZAv9KdY+O8bpFbHY9W9tKA51iKnVpfQJ2MDAK0FbG0BquzTO17yth7LPA26jDXutejZT/VTXNM0Vr7W8dIaw6VxbJVXsmkFSvI+LOXfOp4Ur57+Yh8EEEAAAQQQmK8AAY759g01OzOBUlDgWIEClf4UAhxx0TvVgldZNB3iW+WeMpS6q32fprMWyj15jtlnX+0cU6fWvqqf1S4rn7Hbe/q8p86lY9YTCEn3t8rfV5+SLwIIIIAAAggcR4AAx3HcKRWBHQECHOMHRc+i31uqtWCytnvLq6U/RFvVuloLZzWfqdIdqg/2Wd8e07H7ePZXja10auDCyifvi5jeu99UfUo+CCCAAAIIIHAcAQIcx3GnVATMAEcr4BHfdZG+u6L1WSgsf0dG7e/0c+vdGOodHDFdrY5K3ZQh41n0h7TxX3p3R7owWrtt3uGR7pNvi3l5F1S1eqT5lcqyyon5tu5csQwU85DGWhgrpjXn/L0MtXeJpO3N62O1s2bV6hur31S7kp+66K8t6tPPlXES7a1+9OSrHg+etipjOi/Xar+nn0iLAAIIIIAAAvMXIMAx/z6ihmciYL2gM92eBx7SQIP1Lo/a9lL+1iMySoCjlW8e8LDqbg0FNcBRWgCXFtKexae1oCsFR2r1KOVlpa3ZtBbvamDH657W1QoS1BbXVh+V6h77Kw0IWfnU0ra8e/vC6qO4vRaUshbrngCFGphKfbwBDqu+tTq0Pi/1ce46df9Y45/tCCCAAAIIIDAfAQIc8+kLanLmAsojKkqa9QJg88skVtDAk3Z3IVH+BZTeMq39rCHiCXDkeanfYluLNs/2POjRWpjniz6rnDGLvp680/Ksl0Oqi+tWEMPTX2pf54GZVqChlqc1RkvbPeVad+Qo9p4AgucOC28ApDfAEctR6+Ydzz19yD4IIIAAAgggMA8BAhzz6AdqgcBWUGJ7oVAPVuTBjM2F/3bgIX1EJD4Okv7X2q/WPcodHKU6KkEV6+4Ra6HYWuCrgZDSQspaLHm277Melo+37NYh6mlza3HauttCCXZ4+8tzl0bP4l2d1tQ7DvblXD++6z/HO9X4UYMUnjq2Aodqn5AOAQQQQAABBE5TgADHafYbtV6ggBIs6LmDIw0w1AIdSw9wqAvItdXuok79hr21eB+7+M7r1rPAVNthLaRbwSMrsEKAY1dIHZ9Wv1hjtza+PcEDa4xbdVTHTq/J2IDJAk8tNAkBBBBAAIGzEiDAcVbdTWPnLKAEL8YEQULb47s7Si/7TAMhtYBHefFavlskTdt69KT1ThDrJafKYsm76Ivf/lrvhrAWcspCy1rEtQISVoBj3d/bL0hV/7baprhv93/5TgAr4BK3e51i2aUXkqqmnrs7vF6KnzJurWCS5VYLeOTHgFVOK+ih2Kj1tMZ0rT2tz+d8TqBuCCCAAAIIIOAXIMDhN2MPBCYVKL1cdLNAu++6rNZLRtcX8B+v0taCAtb7LfL8rfK2F7Drskvlt/JN88h/Eab0ItVa+0q3pG/qs1nkb9fZ/ysqcaG0rkc531oZtfqkdS/lWVpsKvvUXppqGeR5txa7JffSOyBafWEtpkuL31J+aT7KPrV2pn3bcq5ts9rjGR8947o1Rmv5pcE8ZWxbbc8nSO+xUjsOWmM6b5v160dK4GXSiZ7MEEAAAQQQQOAgAgQ4DsJMIQggMIVAz3s5vOWy8NkVw8Q3ivDyeZEaAQQQQAABBBCYSoAAx1SS5IMAAnsVOERwIzSAxel2N+LhG9Z4+bxIjQACCCCAAAIITClAgGNKTfJCoEOg9YhKR3ZnsYv33RwqivXoh5oP6RBAAAEEEEAAAQQQQODwAgQ4Dm9OiQgggAACCCCAAAIIIIAAAgggMLEAAY6JQckOAQQQQAABBBBAAAEEEEAAAQQOL0CA4/DmlIgAAggggAACCCCAAAIIIIAAAhMLEOCYGJTsEEAAAQQQQAABBBBAAAEEEEDg8AIEOA5vTokIIIAAAggggAACCCCAAAIIIDCxAAGOiUHJDgEEEEAAAQQQQAABBBBAAAEEDi9AgOPw5pSIQFMg/9nY8JOo4bP437hz/lOpnp+bbf3MappPWra329KfXA37Xl5eXrXj4vq/rfxi2lKasC39l5eT75OnD9vH1s2y6KlTLc9olm8vtaEnTfRQnay2t/KztrUMrPGi1CumqfVPycCT7ymlteaLff0U8ykZUVcEEEAAAQQQOD0BAhyn12fUeMECMZCxvYD/ePVnuuAopdss3tbBkDwPZf8837gI8i52SovyuKhMF5G1dK00rQV/KfihfrY23gRPlLpZQ3FMHukiXG2DVf9SfUv90huISAMI+wgWjPGstb3HzOr3U9pem3O8x/wptZm6IoAAAggggMByBQhwLLdvadmJCXiCFq3Ag7pgKQUzSouaVr2UReN2oGV9B4dnIawuamuBj1b5Y+tmDTGlTlPlkZellJ3eUaMEUay6poERpXwlP7X/vHnVgjj7qHdP3Q61j/f4PlS9KAcBBBBAAAEEEOgRIMDRo8Y+CEwsYC0yasGI3mDGenG3faeHVQelydbicMwi3Froesu22mPlZ+1fW0Ar+1ltzfMouaZpandT1AIcyuMvtXa0gibetlvt3Ed+U/T72Hodcv8pjvtD1peyEEAAAQQQQACBlgABDsYHAjMQ8C4y0vRKoEJJE4Me4b+9t6d7F4dKwENJUwomqPtZC/W43ds2pU7K0LPKtbbXAi3pflYe1vZSQKa2TxoAifvl71yxAjK1Psnzth6Tse4OauUXg0D5HUlWm9LgUeluplK+sQ/TvHPz2jZrjFlzQ/7+nzg35O/q2fTJ9vuCWu8K8myz2sF2BBBAAAEEEEAgCBDgYBwgMAOBMQGO9eJnczdG6z0em0XQ9js6coIp373R4s3vFAhprZeItha/eVnK4zC1uxWUullDZ6o8lDZ7FvM9wR8lyGHlmy/erfS74/Jihzy2uxQ4sOrcKr8WiIjBhrRc9Z0xtfKsulv1VMZ5bayWXjaqBjFqQY31cbyeY9RgrBVosY41tiOAAAIIIIAAAkGAAAfjAIEZCBwiwFFacFhN99dr+x0bdv72OznUOw2sxfKYxW6+qLXatVn42e2z8rLqXSurFBxIf8km3a6U0ZPGukMidZ0if2sMlEzSz5T3kFhtsoIReR2UQEnLZmwQzQosWHNAHgxt5We9Z2jXph2ItY4dtiOAAAIIIIDA+QkQ4Di/PqfFMxSwFhG7C7P6L6Uo7+XwlOdLOy7AUeoaddFqLZC92630yjCy8sgXp7WfarXuzlACMLEupQVxbEurHKstsQ61BXwrEKPk7WmjN+hT60srmFErJ7VW766wAiPqYzvKuNwObu3OJcr2NLDRe5eGUo63PaRHAAEEEEAAgfMWIMBx3v1P62ckYH27qf7Ma2hSz8/E1sr3BDisRWhPsKJnn+2F0yboYn0TrixG1cW4ZaEOPbU8K52n7aW69eZv9V8tGOCpQ09AQekfAhy7LyNeu9VfUOzZRoBDnQVIhwACCCCAAAKqAAEOVYp0CBxAQLn7orTAsBYKSr6l9254gxuxHr0Lw9Kic8q8WotaayGuLIjzIWIFBZQhpeRhpdn39l5XxbwWrCqNtSnys8rL29oan1Z90u2eOzjU/bTx5b+DI79jI5RTewSu9+6O3rlHaTNpEEAAAQQQQGC5AgQ4ltu3tOxEBfKX/uV3buTNat2t0XqBYAyUxMVJXFCk+9R+5UD5lZX8UYjar02Uuin/VY2YxpNHaZ90UbzreLn6KK+3la72WEltP8+wTOvSanvvi1lLQYKSgfXoStqm3j6qtVXtk3x/b34tw1Yfex8dKdVLqbvanpJ/uf4f7wxF9VdN8jmiNs+U5hJlfolz0mZ8toMwnmOKtAgggAACCCCwbAECHMvuX1qHwOQCfLO6IbXujJgcnwwRcAowRp1gJEcAAQQQQACBkxYgwHHS3UflETisAMENghuHHXGUNkaA4MYYPfZFAAEEEEAAgVMUIMBxir1GnRclULq9+xQaqDymcgrtoI4InKMA88459jptRgABBBBAYPkCBDiW38e0EAEEEEAAAQQQQAABBBBAAIHFCxDgWHwX00AEEEAAAQQQQAABBBBAAAEEli9AgGP5fUwLEUAAAQQQQAABBBBAAAEEEFi8AAGOxXcxDUQAAQQQQAABBBBAAAEEEEBg+QIEOJbfx7QQAQQQQAABBBBAAAEEEEAAgcULEOBYfBfTQAQQQAABBBBAAAEEEEAAAQSWL0CAY/l9TAtPTODi4mKrxpeXl0P4LPy351+eX56Hkm9avlUXa3upDbU6KnWzTDx1t/Lq2d7jkZdT8vHaeOqRlmeVk6f1lNPjadmkx0urHdZxkZbTMuhtv1W+5R7qp/aT1Se17Vb+pblK6VNrjsvrY9WjZGG1WalnTFNrZ2/7PWWPTWv9HDA/9z1WmP0RQAABBOYmQIBjbj1Cfc5aoHRRHi+ilQVPC6+Wtydfqy7WdqtzSwsbT/1qi98xeVh1PuT23kVbb79Y+1nb922jHi8tN+W4aAUA0rHV46GUX3NM921ZhP1Lx4AVOGjl31tvtc/S4EJunLelFhCZ+rjvbfO+jwMl/xDoyIMZpc+UvEiDAAIIIIDAnAUIcMy5d6jbWQmoi7Axi9wpLvit8q3t+w7ClIIcU7RbHYxj2m+VMSbvnn2tBbu13dvXVvvT7erxEvZp1VNdtKrBN6+zN31t4R/bWQtkWHehWEGDPH/VrbfPWu1U8ux19YzZKctQx5fnGNl22g1w9ObFfggggAACCMxZgADHnHuHup2NgHWhbH1Tq0BZZSh5tBZR6oLEs4BQyrPqPVW7rXKmaL9Vxpi29Owb92ktZnvyHduvVpm1xaK6KFfSWXWw+nLseFHqqJah5mXNQ56g01Q+U/VDT32mLJsAh9oDpEMAAQQQQKAtQICDEYLADATUC+X4TXSscul9A7VvapUL6DT/2m3h6aI31MP65reWZ4ldqWNcHKcGeV6xzPz9JbWFXKkdtXLy9uR9ktal9T4Ij4u6UG3ZWP3W6g9PgCMvJ9paTkq/ehzS9rQW5srivnZ8puOsdxpRx3xpjFvHnuqlGMT+seaFmoM6x6XllOa72ji1juFY77zPvMdFmr7kn8/N+TxVOu5bx0barp45YzMGtu/gyB9PiX/Hd3bEx1nSd3ikj7jU0qflbdp+31a31fLsPYbYDwEEEEAAgVSAAAfjAYEZCPRc/HsWhHna/KK7tXgpLQjyi2510WO1U1nQWAvCfDEb61pajHoWvmraWvnWAlEZhopfqy9a/VZbOKYLw1Leve319GNeN8vBSt/qy9KxYj3iNCbQUVrcWuVtFpGblw+36mB5tQI4tcBAWod0XNXGsRUkyverjbvWcVIzqI213oBBy7M1rnu3TTN3fLxDpwYxNn29DpKUAhRpwKQWPFm3ox1oUeZB0iCAAAIIINASIMDB+EBgBgLWAiStorUwVBcY1kV6bTFc2q+2YPQu3qyFZ2nhai3aW3XzfAPeKqcn+FFatFhD0TtOPDalshU7azzG7Uq62iK31O9qEMBaHHrG85T9s1k0bv9CkqePY9tiPyuBCqufW8eYZ4Hu7TNlrFn+qql3nvG0xTKqjfEpj49yH2t3cNTPH+sASRoUKd3RsR6T9fd9lH7VhV9yUUc26RBAAAEEFAECHIoSaRDYs4BnUWNdCNcvUO2fmk2/AfUsODxpW5Rq25R6lhY71sKmVH5t8ehZuFt3PqjDSxknvTbWwlftYytgoC5CPePE8mvVSamv4l5rV0/d0n1if8bP1EfQ8jy8LxnN660cmy0ny1AdX5anddyvF+Dbd754gmX5/q3jRjFTjwfLz3KxfjGltj19ZKX3Lo3tscjLTq2+YjsCCCCAwDgBAhzj/NgbgckE1MWB56J5zCLHs+DwpPUsXL2LTyu9tbBpba+5W/2h7qcMpNoYUYItlk1roZYuwsL/b/1sp9pey83yUI+X1oI0DQa1jhWPnXch6k1fc/F4WMELdSyod0DVFvE1c+s4VeY19Vju8bf2UY5Hqw/GHh+7+bcDC8rPyBLgsGYltiOAAAIIzEGAAMcceoE6IPCfAspCKr94ti62lcVFvgjMF37qYqGUT2sxbF3klxaneV1aC+7YjpimtWiwttXKsRb01nbP4LfGR8umZ8Fklaf0j/V+lp7FYGtMK3W2FshKHqXgiHosWuV7x0Q+NpXjSq2DGgQqjYVSO2pGtTnGMlX6oXRc1OYExV6pU/6CY/VYqc3vPcfvdh+PC3CUXj6qPqKiBkYUe9IggAACCCBgCRDgsITYjsCBBdJFeWnhkl7Q5wv42oIi/7x0S3YpGFDbr1Zu6fMp6thqc22Bky9grDqrv4hgBWyU/qktoGsL1XxMqP2S2yh9ERdirTLi4k09NPL06d+5Z8xTfWygdbyU3Fp3HVjp874ttSsPHHj6VG1z2kfWPlafe4+LUvvG9llq1BrrtXnL6ofcKw0ieOpujY/cRpln4z61Y1U5Pkpz4Cbf+stFS2nyoMXGZ/vlorXPrReXrvtiU6dakESdW0iHAAIIIIBALkCAgzGBAAIIzETA+mZ4JtWkGg4B+tSBRdJuAcZZNx07IoAAAggsTIAAx8I6lOYggMBpCrBAOc1+a9WaPl1en86xRYyzOfYKdUIAAQQQOJYAAY5jyVMuAggggAACCCCwR4HSz7LusbjJsuanYyejJCMEEEDg7AQIcJxdl9NgBBBAAAEEEEAAAQQQQAABBJYnQIBjeX1KixBAAAEEEEAAAQQQQAABBBA4OwECHGfX5TQYAQQQQAABBBBAAAEEEEAAgeUJEOBYXp/SIgQQQAABBBBAAAEEEEAAAQTOToAAx9l1OQ1GAAEEEEAAAQQQQAABBBBAYHkCBDiW16e0CAEEEEAAAQQQQAABBBBAAIGzEyDAcXZdToPnJmD9jN++fy6vVH4os/Z5yy/sM0V9p8rnkH196DpfXFzsNO/y8nLyJpfKSQuZqsxQjjevtG5hXzUPT7rY1rxulkttP7WDWnWMZZe88nrVTC2D2vhS2p2WqdYndbHqphoeMt2h65zOz/mc2zN351ZTzmdT5rU9TqY53xxynFAWAggggMD+BQhw7N+YEhCQBEoXgfu6MCxVqFbWIesQ63WMMqVOqiSKC4opgjveehxqYVUqZ6qyWwv2mkdedk8eqrUVbCgFP7zBms3Y3wSuagGM+HnJwKpLHhSyDGpt94wH7zjxprfasO/t+xx7Vt1bc2XvPDrlfDZlXnlwI/x9jDnX6hO2I4AAAggcV4AAx3H9KR2Ba4Hei9GpCOcS4Ij12KfHPvLeR55K306xGFTyUNIo9U0X8vk3/WpQwLPo9tSpFUxZL6Z275DxLPQ9dVHzTdOp+4R6qP3psfaktQJXav08prWx15NHvs8+69uqXyuA4JmT8rSefS2/KfPKgxwEOCx9tiOAAALnJ0CA4/z6nBbPVGBfF4FqcwlwqFLldMfqvykWVkoeShqPoHL3gbUI9pQ3Jm2sqxpAmMKqpyx1HwIc/sehrPEzRZ9bZZS2twLCnjmJAEePPvsggAACCMxRgADHHHuFOp2lgHWBmV7IBqD4zVX6vHXrWWzrmy41wFGrx3rRtH4mOq9Tq455Z1t3cFgOlkFaF8XRam/Mo9R/sW1pnbz1tw6GWqCgdtt8/ohC+ve6LeX3eCgBiTzvWPc0QFBqT/r+DPV2fyWdVR/LNq9/KTDgCSqo5dUCEEpZ1h0dpTa16uW9K0MZJ0p5Vrl5/48d79ZYKeWfflZq9+b43xxT+bGQPm7UOv5qZum8Y51D4hydz0ulObE179XyKZ0D4vkgnwM9c2Pa9vSOFXXO9Rx3pEUAAQQQOH0BAhyn34e0YCEC+UXm+mL3vlXragGC1gWtcrGbXziWgiD5BXTp4jgNaqR1Li3s24ub7ZfGKRew6QVveoGt/v88XekiPe2LWP+Si9X2Uj+26q8M7XxBu+mf9aKqtuBVF8Kb9rZfamoFWtaGuwu9PP/a+yVqFq2Fbak8JTCSl9VatCtBB6UfrTLzvkzdai9AbT3yo95xkAfA0noqj+yo5ZTapwQNSoGO0hhqjXfv2C0dV+n49uTXqr8ybsacA6zgSDrvWWlLge3aXNkK+NbKLM3nav0UR9IggAACCCxHgADHcvqSlpy4gBWQKN1hoQZFIk3rLo5S/vlFpfW3chHc6ibLwCq/dBFsBW3iPnm9asGKUh1qn6V5W8GP0mJAGdLWN+ZKIENZhFrlpHVVFm1Wfkqd8jLVd3pMmffcAhxKf6/HpfaYRi2d+rlaTqlOiq03+FQrZ/f43w0Qbo7RXbuWx3ohXs7POg6sOcAb4FDnOStfNZ+p5sba+a81T1t2bEcAAQQQWKYAAY5l9iutOkGBWoChtfBt7WPllxNNHeBIL2zVurQCNjUHKyiS3yFRuuD2OloX23lgwxP4Ua1qiy1rwVS6g0FZhKpp4mLOWmgr9VRfOlqyaNVXaUsreJIukpVF+O6xtn03jHInRGlhnn/mqYtqoAYySl5qGWn/7S6ctx+Z8o4bZbx7x4rinJbbOhas9linstZcZM2N231m3z2nBBP2NTd687Xc2I4AAgggsFwBAhzL7VtadmIC1sJWucBrXbBaHMcOcExRfil4UQqMjLnwr5WhBjGssq1xUFosW49+WAtoZSFqLXS936RbCzvvolNZ7NeCQvaxUb7bobR4rgUiWp+XylcW0UqbrX4b03brfS3KuLL6xDtOlPZaeZaCNZ7PPMeCpy7lcbIdmEjnu/D/1ccEPfPSmICwdWdIrb6e8593DrWOAbYjgAACCJyWAAGO0+ovartgAeuiTLnAUxfZNUbrIre0uFfKtNqmBias8vPttbrFz/P/posD69vKPO+4b/5SvfwOEstYsWotttTFVelbZW9QofbNdL7wby3W4zbPQq/nW/nWt+jWtDLGxVrA14/FelBFfdyhFVRRgw9KwCBvQ61PW85qOdY4aY3J3E0Ze0q94nhcBxQud957Ez8v9YfVHntslgMcvXNlz5zYOgdYc/LaZvOuqVZAxjPnWi/VtlzZjgACCCBwugIEOE6376j5QgTiAjhtjvVLINsL3I+v//TsV19Y6fmV6p5esJYusncXQ5vySvvW6qn8Wktav9Jb/K03+9f2j3VKgxfWxXfeDk/9y+8R2X3p5/YYWi+04r+48Er/3rRjna52p0frUMt/BSLmk5ZtlanWM61vqz15u9K21cpS2156oWfJoGSmPnKT13H3mNH7y2pX6y6M3TG7PaZK/Zr3kTVN5+Mkvxupfvzb47vmWAuQ5e3x9EMeWKkdd63j0Tc2t+fNfO6szb3KnJinKe3T+1kr743N7i9xeefcND3BDusoZDsCCCCwLAECHMvqT1qDAAILE/De0bGw5h+kOerdDAepDIUgkAgwNhkOCCCAAAII+AQIcPi8SI0AAggcTIDgxv6pWUDu35gS+gQYm31u7IUAAgggcN4CBDjOu/9p/QwEao95zKBqVGFGAtxmPaPOoCoIHFmA84a/A5hD/WbsgQACCJyiAAGOU+w16owAAggggAACCCCAAAIIIIAAAlsCBDgYEAgggAACCCCAAAK3wrUaAAAZk0lEQVQIIIAAAgggcPICBDhOvgtpAAIIIIAAAggggAACCCCAAAIIEOBgDCCAAAIIIIAAAggggAACCCCAwMkLEOA4+S6kAQgggAACCCCAAAIIIIAAAgggQICDMYAAAggggAACCCCAAAIIIIAAAicvQIDj5LuQBpy6QPpzf9bP2HnS7sMllG/VMZRb+gnDsF/t81Zd1TLbeVxUN19eXu6DSsrz4mK7XqEu4bO51EmpR96GvOFKHlbfjc1D6ozORGn7Pf3X28/WmOnNt7P5o3YrtSVmaLXTW3CrrPWctXss5mXENLXxaG1X6zzFnKeWpaRL6zO3uin1Jw0CCCCAwHkJEOA4r/6mtTMWiIv/WgDB2r7vpvWUX7sYPtZFcmnxd6wFYa0uoR+PtaDP6+SxmZPtvo+FdBGe9tVUC9xa/a0xs+/y9+VaG2ee8ecNkqV5K2PXk35svY81P5YMe+b9fY0T8kUAAQQQQEARIMChKJEGgQMIWBeS1vYDVHF1B4ZyB8dmAVhO781nqrbteyEV6qksblpplP2n8sjzmTrAsa96ziHfQ4yltJ3qmJli/EyRh6ePDm2ZH6dWgGPsdp/Fes6cco4cm9fY/T3tJy0CCCCAAAJjBQhwjBVkfwQmEogXkaWLyda2iYqXsvFe6J7CHRybYMw0j4ZYi0Nru9QRe0qUf0sdilHvJplzu/bBdcj2WmVZdxd422+V583PSn/oAIcSyLNMPdut9m8HsghweLxIiwACCCCAQC5AgIMxgcBMBMYEOGp3d6R5rher9221tvVOj9I2K7+cUg1wtPLNt8V2tOpe61L1W/Cwf7zdP1/kxzzi9tIjCrH8UnDAu3is1SMNzNQCEem+rTptL7DW7yKIdbfKT+uRW5T+zt3y/Et/p3WJ77ko9UvJweqvUn6lvi2NKSWdNY6U6cczZkqL97zvW+Z5fZRHcFrGSvvi8dYaP7U06riujdPS51MHQFSDdRvrAY58ni/N+/m8mP6dzp3pO5HieaE2p6bzeD6n98zDHg/SIoAAAggg4BUgwOEVIz0CexKwLiJrty3X9msFKNIL6c0F/uZxEivP9IK49ciKEuDwBFJKF9e+R2bqd2m0vpHNF3DpQlpZDKVDpvVtdZqu9MLKVllWPZRF8pjFeCuYUsrX450GIVpBjHwR3Cq3tq3Vt7VDvxboqPWJEhhRxkypPoqrFVAojZVavlbfqtOlMn7HHHexzbE+teCjNb428+VmLrG8dIPtR/pad/N5521PECM/P9QC0GPnY9WFdAgggAACCHgECHB4tEiLwB4FWkGFWkDBugBWL0BL3wyWAgdqfqWL7+0FW/tCXrHIL8KVrmkt8vMFXJ5ffhdBbQFqBRI8262gQb5IUxe3noWxVd/Sgs9aQOfb1cCNupBUHZRFtfqIjtLm2pixxq7aB6U6pP2TLt5V81qeqrHVNnX8WGNGLUcpzxoXSl08fVabL635PZ8DlYCyMm+2zgetMtbja/suQW+/kB4BBBBAAIGxAgQ4xgqyPwITCSiLeiXAoNwJkl5Qx4vS2q3H6QWrUv72Ik57yWgr39q22oV2qzs8AY7WT0F6Agt5fayFT2vhuG27ezdK76KzFTiw6ltbMFrtbt3dUHtUYe4BDmXhq3pZfV0b5yXX9TG++xPEMa21oLfcrf3VKbJWn5KZOi4VJ2/7lH7uqV96N1usd+mxQmtOjnN6Os+39rHOB9Y5pXYOUfuddAgggAACCEwpQIBjSk3yQmCEwFQBButi1HM3yPpCvvzoSr6t1PTebxSVMqcMcHgWaD2LIWuxX1vMqgGZ2qI5vQOkdSdCrU1xYawM61pdvYtoz50F+UJTWQh7gkBef2XhW+sry1itS0/7rPHvHfM9i/vUzhpLtX63DD3HmRVo9GxX6jXFXLndPt+8rQaZlblZaS9pEEAAAQQQ2JcAAY59yZIvAk4B7+3Im4WSfiHbuktkvZhd316s3E2Sp6s1V7nrQ724TsucKsBhLd5Ki9a11eV/Wm3fSWF9C73pt/L7QHoWqKUFn2eRGQMh1gsl1UV2qY3qItob4Cj1j/KyU8XMam86Drz5efqnNWZUr1IfxzrX2lEbi2pfOqfA659Y7glweDyt+lt9ac0ZnrqU5vHUzZobY9r8HU2lOTx+Zp1r1EdU8jLSc4i370mPAAIIIIDAVAIEOKaSJB8EOgVatyWnF6R59vktx/nFZZpv+sb8mK62vZR2fcH/8XUVamlqBPm++QV8fpFeyse6xTq/KN8uY/3LIOV814GK/F9cEK69NmnSAEa+be20/SskrWGRlrEx2K5PrR4xvbVwTcu37uIopVXLb/nmeVi2edvyvNUXRLbKzduq1jGtm/Xy03Q8pGOlVpbyvo98zNR+xadUt1ogq/TIlTq2LTfP8RC9Wv3bcqyNwZZZbaypYywt0zoWy3lu5tV12zbvsMjPDfmLQktBjc08sptPa95uze8l19Y5pfZC7NZcyDYEEEAAAQSmEiDAMZUk+SCAwNEFeu7q8Fa659tZbxlj0yvfgI8tg/2nFTjWuDpEuYcoY9remD43DKY3JUcEEEAAAQRKAgQ4GBcIILAIgUMENwLUKSxUCHCc1pA+1pg6RLmHKGPuvY3B3HuI+iGAAAIILEmAAMeSepO2nKRA6RGVk2zIjCq9r58qtB7XmBHB9aMyaZ2URyDm1Abqsh8B72Mj+6kFua4DptuPqCxRZV/z8RKtaBMCCCCAwHgBAhzjDckBAQQQQAABBBBAAAEEEEAAAQSOLECA48gdQPEIIIAAAggggAACCCCAAAIIIDBegADHeENyQAABBBBAAAEEEEAAAQQQQACBIwsQ4DhyB1A8AggggAACCCCAAAIIIIAAAgiMFyDAMd6QHBBAAAEEEEAAAQQQQAABBBBA4MgCBDiO3AEUjwACCCCAAAIIIIAAAggggAAC4wUIcIw3JAcERgmUfiYw/Kxe7fNWYWEf70/yqeWn+arl6Okudpp1iJ80TX/2NVQglBk+O0TZaYOPUWbPoO2tZ+6clu219vxUb6u+Vltq20tjpmRZanMcX7X2W3WK+6np8nrlx3qcZ7xzRs/YYR8EEEAAAQQQQOAQAgQ4DqFMGQgIArVggBokEIpoJpm6/LiY8iyeehduPW0vlRUXpd5Fd0/5p7bPFDY1c9U7398KYMSgVR5Min+Xym0FUHrq3wqUqO0u1d+7b+n47jlGT23cUl8EEEAAAQQQOC8BAhzn1d+0dsYCUwcYvE2tLYA8AYq8TG9wZooAh5KHtTD2Lh691qeaXrFttW3sYl8NMMR0Y/rZW1at3Wo+njHh7YfWceg9Rj31JC0CCCCAAAIIIHBoAQIchxanPAQqAnMLcEyx8PHm4V24lSitPKztDNC6wFi7MQGHngDCmPLUwIRl4rnrRB17VplpPt5jUK0D6RBAAAEEEEAAgTkKEOCYY69Qp7MUUAMcMV3p9vJ8W4DM3+dRuyMjLd9aFOXb02f7e97VETu8thisPR6RP06Q/r1u++XOWPIsDsPOrUcW0u1pWa165e9hKL33o1Zmz+dpebnH1PlZB+6YgIMa4EjLGFOecreJMpbU+sSx1BpHteOk5W4dy/m+1rGczju1uaj26Isn77XHx9fVU+cxawyyHQEEEEAAAQSWLUCAY9n9S+tOSEAJcJQWCK1FhifYUFt81BZAMe9SsKO2zeqOfDEY08dFX22xOGYRmS4a0/rVAg/5ArRUt9pitbRvHrzxttEKCoW6jPEr9UmtzZ7+3R1X/pe7WndH7CPAUQtqtQIw+TgupW2Ng3w8KYGVzbguv3g4Pd7XY2T9YuPSnFGbdzbtum/1f/PARitoWgvGxnyU+cUab2xHAAEEEEAAgfMTIMBxfn1Oi2cqoAQ48ov/1mKgFXgoL7A2ixvrW9984ZLnN0WAI1/UqYs8a/Hn2Z7fEbJeCK7vCinl0wq0tBbjSoCmdUfBrn+5jmPKsfpDOazGBBzy/K3gRq2PYj6ecZCWrRj2pq8F+GJ+PYGlfR7L1hzTmtPWx9ImMFILxlplKOOONAgggAACCCBwPgIEOM6nr2npzAWmDnCsF3jroIW1yEnTbhaA9Z+cbX0zu7248/1srbVoLW1fL5Q2j6L0LlxLC1/vgrx1N0V6R4jSzrxdccHuaW9POZ42W9ZWUKIVCEi3lR6taT1uk5fb86iSFcAqjZfSFGP1Qcug9rJbj7t17I85lq3gQ2l7DGwod3fkc5HVlplP8VQPAQQQQAABBA4gQIDjAMgUgYAiMLcARynoUQp+tBYd3gWJtRhs3cXg+XZbXcSr6WqL3bh/7b/WInlsey3PsUEdz0I7Bmh6gg21IIB1XHn7zypHDXr05JP7jKl77qIeo2q60jxQmi/UIIYaKPHOJ9b4YDsCCCCAAAIILE+AAMfy+pQWnbCAdaHfu4hQFgZqgCWvQ6vOSrmtxWBrgV57VCAPJtSGQ0/wQK1PGjgI/z8NvqR/WwEGq42loEHrEYp95qccdj0Bgt5gQcnGysva3lN/ZZxZ48AT/KiP9/q7OHoeFbHmotY8EeaF9XFgP6KysdneRxlvpEEAAQQQQACB8xMgwHF+fU6LZy4QL/7TBUB+kR+3pWnTZvW+XDTmkS488nxL9VM+yxc1+WKy1S21Xx7Z1Hf7EZW1z+4vqORlhMVn/k/9pZFNn6zzUB8nKAVJ0nakdVJ+USPsW9on/8z6u9YfeXAmtrWWX+0OjVr/Kv2UW1t9lqa36uPdno+ZVr/X6lnKQ+nDUl/H/RTH0nyR/6qSciyv69H+hRPP9nTeqc1/pWCpN4DammPYhgACCCCAAALLECDAsYx+pBUInIQAC5KT6KbuSnofWekuiB23BM7BnbmDQY8AAggggAACigABDkWJNAggMFqABcpowllncA6L7Dl2wDm4M3fMceRRJwQQQAABBOYpQIBjnv1Crc5IoPaYyZIJ8tvil9xW2obAsQTOaW5hTjnWKKNcBBBAAAEE5iVAgGNe/UFtEEAAAQQQQAABBBBAAAEEEECgQ4AARwcauyCAAAIIIIAAAggggAACCCCAwLwECHDMqz+oDQIIIIAAAggggAACCCCAAAIIdAgQ4OhAYxcEEEAAAQQQQAABBBBAAAEEEJiXAAGOefUHtUEAAQQQQAABBBBAAAEEEEAAgQ4BAhwdaOyCAAIIIIAAAggggAACCCCAAALzEiDAMa/+oDYIIIAAAggggAACCCCAAAIIINAhQICjA41dEEAAAQQQQAABBBBAAAEEEEBgXgIEOObVH9QGAQQQQAABBBBAAAEEEEAAAQQ6BAhwdKCxCwIIIIAAAggggAACCCCAAAIIzEuAAMe8+oPaIIAAAggggAACCCCAAAIIIIBAhwABjg40dkEAAQQQQAABBBBAAAEEEEAAgXkJEOCYV39QGwQQQAABBBBAAAEEEEAAAQQQ6BAgwNGBxi4IIIAAAggggAACCCCAAAIIIDAvAQIc8+oPaoMAAggggAACCCCAAAIIIIAAAh0CBDg60NgFAQQQQAABBBBAAAEEEEAAAQTmJUCAY179QW0QQAABBBBAAAEEEEAAAQQQQKBDgABHBxq7IIAAAggggAACCCCAAAIIIIDAvAQIcMyrP6gNAggggAACCCCAAAIIIIAAAgh0CBDg6EBjFwQQQAABBBBAAAEEEEAAAQQQmJcAAY559Qe1QQABBBBAAAEEEEAAAQQQQACBDgECHB1o7IIAAggggAACCCCAAAIIIIAAAvMSIMAxr/6gNggggAACCCCAAAIIIIAAAggg0CFAgKMDjV0QQAABBBBAAAEEEEAAAQQQQGBeAgQ45tUf1AYBBBBAAAEEEEAAAQQQQAABBDoECHB0oLELAggggAACCCCAAAIIIIAAAgjMS4AAx7z6g9oggAACCCCAAAIIIIAAAggggECHAAGODjR2QQABBBBAAAEEEEAAAQQQQACBeQkQ4JhXf1AbBBBAAAEEEEAAAQQQQAABBBDoECDA0YHGLggggAACCCCAAAIIIIAAAgggMC8BAhzz6g9qgwACCCCAAAIIIIAAAggggAACHQIEODrQ2AUBBBBAAAEEEEAAAQQQQAABBOYlQIBjXv1BbRBAAAEEEEAAAQQQQAABBBBAoEOAAEcHGrsggAACCCCAAAIIIIAAAggggMC8BAhwzKs/qA0CCCCAAAIIIIAAAggggAACCHQIEODoQGMXBBBAAAEEEEAAAQQQQAABBBCYlwABjnn1B7VBAAEEEEAAAQQQQAABBBBAAIEOAQIcHWjsggACCCCAAAIIIIAAAggggAAC8xIgwDGv/qA2CCCAAAIIIIAAAggggAACCCDQIUCAowONXRBAAAEEEEAAAQQQQAABBBBAYF4CBDjm1R/UBgEEEEAAAQQQQAABBBBAAAEEOgQIcHSgsQsCCCCAAAIIIIAAAggggAACCMxLgADHvPqD2iCAAAIIIIAAAggggAACCCCAQIcAAY4ONHZBAAEEEEAAAQQQQAABBBBAAIF5CRDgmFd/UBsEEEAAAQQQQAABBBBAAAEEEOgQIMDRgcYuCCCAAAIIIIAAAggggAACCCAwLwECHPPqD2qDAAIIIIAAAggggAACCCCAAAIdAgQ4OtDYBQEEEEAAAQQQQAABBBBAAAEE5iVAgGNe/UFtEEAAAQQQQAABBBBAAAEEEECgQ4AARwcauyCAAAIIIIAAAggggAACCCCAwLwE5ADHxcWFWfPLy8vh2WefXaV7/vnnzfRpnmHf/J+13SyABAicoMDFxcdbtb68vG8In8X/tpoU0uweR7v51fJIy07LVfJU61gqO29b3o7cJORhpRnjpjqc4PCiyggggAACCCCAAAIILFZADnAEgXv37g03b95cYaQBiTfffHO4devW6jNPgCPkE4MYpQCHsn2xPUPDzlIgBgnSxsfFdrqgr6UrLfqVz9bH2jqIEv+Vyi2li5/lQYfeOpb2S+tUC+LUAh5eN9XhLAcojUYAAQQQQAABBBBAYMYCrgBHK+AQAhW1IEWr/QQ4Zjw6qNpBBTwL+1ZaKxhQC2YogYOxdVTrnQdLWm0aW6c8mKQ4HHRgUBgCCCCAAAIIIIAAAghIAqMDHL2Bjc2CZf3oC3dwSP1FooUKKAt/ZSGuBDdKaZTyrTSlOx/Uu0dKbVPuAJmiTh7XhQ4/moUAAggggAACCCCAwCIERgU4fvGLXwxf+tKXroMTpXdmhMda3njjjeHJJ59cgb388svDE088cY2X38GRpr9z587q0Zc0AOJ9BGYRvUQjFi9gLdRzACuYoOTnfRRDydMKFlj1Dvunaaz0Y+ukPhK0+AFIAxFAAAEEEEAAAQQQWIBAd4AjbXt690UesHj88ceH119/fXj33XdXuzz00EPDY489Nrz22murv5X0BDgWMNJoQlOgtlDPX64Z74jIP18fI9vvzyg9amEFIGKAIc8vDzwo3dkKHmzPH9svRm0FNayAh1Uvyy33KTlYZbAdAQQQQAABBBBAAAEEjiPQHeAIQY38Do5SwCIPYIz9+zhMlIrAfgWsOxGshb21vVT7sWVaIr2PmOw7wDFVIMhqP9sRQAABBBBAAAEEEEDgsAKjAhwxoNG6g6P287JxH2/A47A8lIbAYQSmDjZY+a2P3e1fTbGCIEr6NA8lwGGVGbfHvHoCOVadlB72tl3JkzQIIIAAAggggAACCCAwrcDoAEdendojJ+pLRK2Ax7TNJzcE5iPQWkSrC/vW+ytaC/3WIzLqHQ9KHZVyrMd1PC8uVeqUBnuU+s1nxFATBBBAAAEEEEAAAQQQSAVcAY7wAtCbN2+u9v/kk0+GGzdu7GjmAYrw/o3wHo7wwtBHH310uHv37vDOO+8Mt2/fXu3begfHp59+OjzyyCOrdDFAwktGGcBLFlAX2OrdEZ506+PMfo+HJ08lGKEGIdJARD4GpqpTfEeH4rDkcUjbEEAAAQQQQAABBBA4RQE5wGE9apIGKyJEDErEIEf4PP0VlTzPkD79FZXwYtLwUtI0PwIcpzjMqLNHoPUizNK2NO/Si0XzfWppwudp2tZLSlt5WnUsWeRlb4759gtI07zG1Cl9eavHwdOvpEUAAQQQQAABBBBAAIH9CsgBjv1Wg9wRQAABBBBAAAEEEEAAAQQQQACBfgECHP127IkAAggggAACCCCAAAIIIIAAAjMRIMAxk46gGucr0PNIx/lqHbflrcd2jlszSkcAAQQQQAABBBBAAAECHIwBBBBAAAEEEEAAAQQQQAABBBA4eQECHCffhTQAAQQQQAABBBBAAAEEEEAAAQQIcDAGEEAAAQQQQAABBBBAAAEEEEDg5AUIcJx8F9IABBBAAAEEEEAAAQQQQAABBBAgwMEYQAABBBBAAAEEEEAAAQQQQACBkxcgwHHyXUgDEEAAAQQQQAABBBBAAAEEEECAAAdjAAEEEEAAAQQQQAABBBBAAAEETl6AAMfJdyENQAABBBBAAAEEEEAAAQQQQAABAhyMAQQQQAABBBBAAAEEEEAAAQQQOHkBAhwn34U0AAEEEEAAAQQQQAABBBBAAAEECHAwBhBAAAEEEEAAAQQQQAABBBBA4OQFCHCcfBfSAAQQQAABBBBAAAEEEEAAAQQQIMDBGEAAAQQQQAABBBBAAAEEEEAAgZMXIMBx8l1IAxBAAAEEEEAAAQQQQAABBBBAgAAHYwABBBBAAAEEEEAAAQQQQAABBE5egADHyXchDUAAAQQQQAABBBBAAAEEEEAAgRDg+P9FdpaAlz5KEgAAAABJRU5ErkJggg=="/>
          <p:cNvSpPr>
            <a:spLocks noChangeAspect="1" noChangeArrowheads="1"/>
          </p:cNvSpPr>
          <p:nvPr/>
        </p:nvSpPr>
        <p:spPr bwMode="auto">
          <a:xfrm>
            <a:off x="155575" y="-2713038"/>
            <a:ext cx="304800" cy="304800"/>
          </a:xfrm>
          <a:prstGeom prst="rect">
            <a:avLst/>
          </a:prstGeom>
          <a:noFill/>
          <a:ln w="9525">
            <a:noFill/>
            <a:miter lim="800000"/>
            <a:headEnd/>
            <a:tailEnd/>
          </a:ln>
        </p:spPr>
        <p:txBody>
          <a:bodyPr/>
          <a:lstStyle/>
          <a:p>
            <a:endParaRPr lang="zh-CN" altLang="en-US"/>
          </a:p>
        </p:txBody>
      </p:sp>
      <p:grpSp>
        <p:nvGrpSpPr>
          <p:cNvPr id="11" name="组合 10"/>
          <p:cNvGrpSpPr>
            <a:grpSpLocks/>
          </p:cNvGrpSpPr>
          <p:nvPr/>
        </p:nvGrpSpPr>
        <p:grpSpPr bwMode="auto">
          <a:xfrm>
            <a:off x="34925" y="1989138"/>
            <a:ext cx="2736850" cy="1152525"/>
            <a:chOff x="34925" y="1989138"/>
            <a:chExt cx="2736850" cy="1152525"/>
          </a:xfrm>
        </p:grpSpPr>
        <p:sp>
          <p:nvSpPr>
            <p:cNvPr id="79881" name="Rectangle 6"/>
            <p:cNvSpPr>
              <a:spLocks noChangeArrowheads="1"/>
            </p:cNvSpPr>
            <p:nvPr/>
          </p:nvSpPr>
          <p:spPr bwMode="gray">
            <a:xfrm>
              <a:off x="34925" y="1989138"/>
              <a:ext cx="2736850" cy="576262"/>
            </a:xfrm>
            <a:prstGeom prst="rect">
              <a:avLst/>
            </a:prstGeom>
            <a:noFill/>
            <a:ln w="28575" algn="ctr">
              <a:solidFill>
                <a:srgbClr val="FF0000"/>
              </a:solidFill>
              <a:miter lim="800000"/>
              <a:headEnd/>
              <a:tailEnd/>
            </a:ln>
          </p:spPr>
          <p:txBody>
            <a:bodyPr wrap="none" anchor="ctr"/>
            <a:lstStyle/>
            <a:p>
              <a:r>
                <a:rPr lang="zh-CN" altLang="en-US">
                  <a:solidFill>
                    <a:srgbClr val="FF0000"/>
                  </a:solidFill>
                </a:rPr>
                <a:t>点击该图标，核实该作者</a:t>
              </a:r>
              <a:endParaRPr lang="en-US" altLang="zh-CN">
                <a:solidFill>
                  <a:srgbClr val="FF0000"/>
                </a:solidFill>
              </a:endParaRPr>
            </a:p>
            <a:p>
              <a:r>
                <a:rPr lang="zh-CN" altLang="en-US">
                  <a:solidFill>
                    <a:srgbClr val="FF0000"/>
                  </a:solidFill>
                </a:rPr>
                <a:t>机构是否是同济大学</a:t>
              </a:r>
              <a:endParaRPr lang="zh-CN" altLang="zh-CN">
                <a:solidFill>
                  <a:srgbClr val="FF0000"/>
                </a:solidFill>
              </a:endParaRPr>
            </a:p>
          </p:txBody>
        </p:sp>
        <p:sp>
          <p:nvSpPr>
            <p:cNvPr id="13" name="下箭头 12"/>
            <p:cNvSpPr/>
            <p:nvPr/>
          </p:nvSpPr>
          <p:spPr bwMode="auto">
            <a:xfrm>
              <a:off x="900113" y="2708275"/>
              <a:ext cx="142875" cy="433388"/>
            </a:xfrm>
            <a:prstGeom prst="downArrow">
              <a:avLst/>
            </a:prstGeom>
            <a:solidFill>
              <a:srgbClr val="CC66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defRPr/>
              </a:pPr>
              <a:endParaRPr lang="zh-CN" altLang="en-US">
                <a:ea typeface="宋体" pitchFamily="2" charset="-122"/>
              </a:endParaRPr>
            </a:p>
          </p:txBody>
        </p:sp>
      </p:grpSp>
      <p:sp>
        <p:nvSpPr>
          <p:cNvPr id="24" name="Rectangle 6"/>
          <p:cNvSpPr>
            <a:spLocks noChangeArrowheads="1"/>
          </p:cNvSpPr>
          <p:nvPr/>
        </p:nvSpPr>
        <p:spPr bwMode="gray">
          <a:xfrm>
            <a:off x="1763713" y="3933825"/>
            <a:ext cx="1657350" cy="288925"/>
          </a:xfrm>
          <a:prstGeom prst="rect">
            <a:avLst/>
          </a:prstGeom>
          <a:noFill/>
          <a:ln w="28575" algn="ctr">
            <a:solidFill>
              <a:srgbClr val="FF0000"/>
            </a:solidFill>
            <a:miter lim="800000"/>
            <a:headEnd/>
            <a:tailEnd/>
          </a:ln>
        </p:spPr>
        <p:txBody>
          <a:bodyPr wrap="none" anchor="ctr"/>
          <a:lstStyle/>
          <a:p>
            <a:endParaRPr lang="zh-CN" altLang="zh-CN"/>
          </a:p>
        </p:txBody>
      </p:sp>
      <p:pic>
        <p:nvPicPr>
          <p:cNvPr id="3" name="图片 2"/>
          <p:cNvPicPr>
            <a:picLocks noChangeAspect="1"/>
          </p:cNvPicPr>
          <p:nvPr/>
        </p:nvPicPr>
        <p:blipFill>
          <a:blip r:embed="rId2" cstate="print"/>
          <a:stretch>
            <a:fillRect/>
          </a:stretch>
        </p:blipFill>
        <p:spPr>
          <a:xfrm>
            <a:off x="14770" y="908721"/>
            <a:ext cx="9159314" cy="4608512"/>
          </a:xfrm>
          <a:prstGeom prst="rect">
            <a:avLst/>
          </a:prstGeom>
        </p:spPr>
      </p:pic>
      <p:sp>
        <p:nvSpPr>
          <p:cNvPr id="14" name="Rectangle 6"/>
          <p:cNvSpPr>
            <a:spLocks noChangeArrowheads="1"/>
          </p:cNvSpPr>
          <p:nvPr/>
        </p:nvSpPr>
        <p:spPr bwMode="gray">
          <a:xfrm>
            <a:off x="682625" y="2737308"/>
            <a:ext cx="1441450" cy="257175"/>
          </a:xfrm>
          <a:prstGeom prst="rect">
            <a:avLst/>
          </a:prstGeom>
          <a:noFill/>
          <a:ln w="28575" algn="ctr">
            <a:solidFill>
              <a:srgbClr val="FF0000"/>
            </a:solidFill>
            <a:miter lim="800000"/>
            <a:headEnd/>
            <a:tailEnd/>
          </a:ln>
        </p:spPr>
        <p:txBody>
          <a:bodyPr wrap="none" anchor="ctr"/>
          <a:lstStyle/>
          <a:p>
            <a:endParaRPr lang="zh-CN" altLang="zh-CN"/>
          </a:p>
        </p:txBody>
      </p:sp>
      <p:sp>
        <p:nvSpPr>
          <p:cNvPr id="15" name="Rectangle 6"/>
          <p:cNvSpPr>
            <a:spLocks noChangeArrowheads="1"/>
          </p:cNvSpPr>
          <p:nvPr/>
        </p:nvSpPr>
        <p:spPr bwMode="gray">
          <a:xfrm>
            <a:off x="3995936" y="3141663"/>
            <a:ext cx="1872208" cy="215329"/>
          </a:xfrm>
          <a:prstGeom prst="rect">
            <a:avLst/>
          </a:prstGeom>
          <a:noFill/>
          <a:ln w="28575" algn="ctr">
            <a:solidFill>
              <a:srgbClr val="FF0000"/>
            </a:solidFill>
            <a:miter lim="800000"/>
            <a:headEnd/>
            <a:tailEnd/>
          </a:ln>
        </p:spPr>
        <p:txBody>
          <a:bodyPr wrap="none" anchor="ctr"/>
          <a:lstStyle/>
          <a:p>
            <a:endParaRPr lang="zh-CN" altLang="zh-CN"/>
          </a:p>
        </p:txBody>
      </p:sp>
      <p:sp>
        <p:nvSpPr>
          <p:cNvPr id="16" name="Rectangle 6"/>
          <p:cNvSpPr>
            <a:spLocks noChangeArrowheads="1"/>
          </p:cNvSpPr>
          <p:nvPr/>
        </p:nvSpPr>
        <p:spPr bwMode="gray">
          <a:xfrm>
            <a:off x="134574" y="5573871"/>
            <a:ext cx="8901922" cy="803158"/>
          </a:xfrm>
          <a:prstGeom prst="rect">
            <a:avLst/>
          </a:prstGeom>
          <a:noFill/>
          <a:ln w="28575" algn="ctr">
            <a:solidFill>
              <a:srgbClr val="FF0000"/>
            </a:solidFill>
            <a:miter lim="800000"/>
            <a:headEnd/>
            <a:tailEnd/>
          </a:ln>
        </p:spPr>
        <p:txBody>
          <a:bodyPr wrap="none" anchor="ctr"/>
          <a:lstStyle/>
          <a:p>
            <a:r>
              <a:rPr lang="zh-CN" altLang="en-US" dirty="0" smtClean="0"/>
              <a:t>不足：要精确找到某个研究者的话，必须不断的对其加以限制条件，以我校张辉</a:t>
            </a:r>
            <a:endParaRPr lang="en-US" altLang="zh-CN" dirty="0" smtClean="0"/>
          </a:p>
          <a:p>
            <a:r>
              <a:rPr lang="zh-CN" altLang="en-US" dirty="0" smtClean="0"/>
              <a:t>教授为例，先选择研究领域，然后看到</a:t>
            </a:r>
            <a:r>
              <a:rPr lang="en-US" altLang="zh-CN" dirty="0" err="1" smtClean="0"/>
              <a:t>zhang,h</a:t>
            </a:r>
            <a:r>
              <a:rPr lang="zh-CN" altLang="en-US" dirty="0" smtClean="0"/>
              <a:t>排名</a:t>
            </a:r>
            <a:r>
              <a:rPr lang="en-US" altLang="zh-CN" dirty="0" smtClean="0"/>
              <a:t>17</a:t>
            </a:r>
            <a:r>
              <a:rPr lang="zh-CN" altLang="en-US" dirty="0" smtClean="0"/>
              <a:t>。</a:t>
            </a:r>
            <a:endParaRPr lang="zh-CN"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stretch>
            <a:fillRect/>
          </a:stretch>
        </p:blipFill>
        <p:spPr>
          <a:xfrm>
            <a:off x="755576" y="1052736"/>
            <a:ext cx="7324725" cy="3781425"/>
          </a:xfrm>
          <a:prstGeom prst="rect">
            <a:avLst/>
          </a:prstGeom>
        </p:spPr>
      </p:pic>
      <p:sp>
        <p:nvSpPr>
          <p:cNvPr id="81921" name="日期占位符 1"/>
          <p:cNvSpPr>
            <a:spLocks noGrp="1"/>
          </p:cNvSpPr>
          <p:nvPr>
            <p:ph type="dt" sz="quarter" idx="10"/>
          </p:nvPr>
        </p:nvSpPr>
        <p:spPr>
          <a:noFill/>
          <a:ln>
            <a:miter lim="800000"/>
            <a:headEnd/>
            <a:tailEnd/>
          </a:ln>
        </p:spPr>
        <p:txBody>
          <a:bodyPr/>
          <a:lstStyle/>
          <a:p>
            <a:fld id="{3F40F9A6-0804-469C-BEDB-FA039E96D171}" type="datetime1">
              <a:rPr lang="zh-CN" altLang="en-US" smtClean="0">
                <a:ea typeface="宋体" charset="-122"/>
              </a:rPr>
              <a:pPr/>
              <a:t>2015/12/15</a:t>
            </a:fld>
            <a:endParaRPr lang="en-US" altLang="zh-CN" smtClean="0">
              <a:ea typeface="宋体" charset="-122"/>
            </a:endParaRPr>
          </a:p>
        </p:txBody>
      </p:sp>
      <p:sp>
        <p:nvSpPr>
          <p:cNvPr id="81922" name="灯片编号占位符 2"/>
          <p:cNvSpPr>
            <a:spLocks noGrp="1"/>
          </p:cNvSpPr>
          <p:nvPr>
            <p:ph type="sldNum" sz="quarter" idx="12"/>
          </p:nvPr>
        </p:nvSpPr>
        <p:spPr>
          <a:noFill/>
          <a:ln>
            <a:miter lim="800000"/>
            <a:headEnd/>
            <a:tailEnd/>
          </a:ln>
        </p:spPr>
        <p:txBody>
          <a:bodyPr/>
          <a:lstStyle/>
          <a:p>
            <a:fld id="{EA9C50E4-5437-4954-9127-DEA1DE29806E}" type="slidenum">
              <a:rPr lang="zh-CN" altLang="en-US" smtClean="0">
                <a:ea typeface="宋体" charset="-122"/>
              </a:rPr>
              <a:pPr/>
              <a:t>29</a:t>
            </a:fld>
            <a:endParaRPr lang="en-US" altLang="zh-CN" smtClean="0">
              <a:ea typeface="宋体" charset="-122"/>
            </a:endParaRPr>
          </a:p>
        </p:txBody>
      </p:sp>
      <p:grpSp>
        <p:nvGrpSpPr>
          <p:cNvPr id="81924" name="组合 11"/>
          <p:cNvGrpSpPr>
            <a:grpSpLocks/>
          </p:cNvGrpSpPr>
          <p:nvPr/>
        </p:nvGrpSpPr>
        <p:grpSpPr bwMode="auto">
          <a:xfrm>
            <a:off x="1524000" y="2911419"/>
            <a:ext cx="2735262" cy="1640553"/>
            <a:chOff x="504825" y="3357563"/>
            <a:chExt cx="2735262" cy="1640553"/>
          </a:xfrm>
        </p:grpSpPr>
        <p:sp>
          <p:nvSpPr>
            <p:cNvPr id="81929" name="Rectangle 6"/>
            <p:cNvSpPr>
              <a:spLocks noChangeArrowheads="1"/>
            </p:cNvSpPr>
            <p:nvPr/>
          </p:nvSpPr>
          <p:spPr bwMode="gray">
            <a:xfrm>
              <a:off x="504825" y="3918616"/>
              <a:ext cx="2735262" cy="1079500"/>
            </a:xfrm>
            <a:prstGeom prst="rect">
              <a:avLst/>
            </a:prstGeom>
            <a:noFill/>
            <a:ln w="28575" algn="ctr">
              <a:solidFill>
                <a:srgbClr val="FF0000"/>
              </a:solidFill>
              <a:miter lim="800000"/>
              <a:headEnd/>
              <a:tailEnd/>
            </a:ln>
          </p:spPr>
          <p:txBody>
            <a:bodyPr wrap="none" anchor="ctr"/>
            <a:lstStyle/>
            <a:p>
              <a:r>
                <a:rPr lang="zh-CN" altLang="en-US" dirty="0">
                  <a:solidFill>
                    <a:srgbClr val="FF0000"/>
                  </a:solidFill>
                </a:rPr>
                <a:t>点击该图标，查看该作者</a:t>
              </a:r>
              <a:endParaRPr lang="en-US" altLang="zh-CN" dirty="0">
                <a:solidFill>
                  <a:srgbClr val="FF0000"/>
                </a:solidFill>
              </a:endParaRPr>
            </a:p>
            <a:p>
              <a:r>
                <a:rPr lang="zh-CN" altLang="en-US" dirty="0">
                  <a:solidFill>
                    <a:srgbClr val="FF0000"/>
                  </a:solidFill>
                </a:rPr>
                <a:t>近</a:t>
              </a:r>
              <a:r>
                <a:rPr lang="en-US" altLang="zh-CN" dirty="0">
                  <a:solidFill>
                    <a:srgbClr val="FF0000"/>
                  </a:solidFill>
                </a:rPr>
                <a:t>10</a:t>
              </a:r>
              <a:r>
                <a:rPr lang="zh-CN" altLang="en-US" dirty="0">
                  <a:solidFill>
                    <a:srgbClr val="FF0000"/>
                  </a:solidFill>
                </a:rPr>
                <a:t>年来每</a:t>
              </a:r>
              <a:r>
                <a:rPr lang="en-US" altLang="zh-CN" dirty="0">
                  <a:solidFill>
                    <a:srgbClr val="FF0000"/>
                  </a:solidFill>
                </a:rPr>
                <a:t>5</a:t>
              </a:r>
              <a:r>
                <a:rPr lang="zh-CN" altLang="en-US" dirty="0">
                  <a:solidFill>
                    <a:srgbClr val="FF0000"/>
                  </a:solidFill>
                </a:rPr>
                <a:t>年间隔的论文</a:t>
              </a:r>
              <a:endParaRPr lang="en-US" altLang="zh-CN" dirty="0">
                <a:solidFill>
                  <a:srgbClr val="FF0000"/>
                </a:solidFill>
              </a:endParaRPr>
            </a:p>
            <a:p>
              <a:r>
                <a:rPr lang="zh-CN" altLang="en-US" dirty="0">
                  <a:solidFill>
                    <a:srgbClr val="FF0000"/>
                  </a:solidFill>
                </a:rPr>
                <a:t>数量及被引用情况</a:t>
              </a:r>
              <a:endParaRPr lang="zh-CN" altLang="zh-CN" dirty="0">
                <a:solidFill>
                  <a:srgbClr val="FF0000"/>
                </a:solidFill>
              </a:endParaRPr>
            </a:p>
          </p:txBody>
        </p:sp>
        <p:cxnSp>
          <p:nvCxnSpPr>
            <p:cNvPr id="11" name="直接箭头连接符 10"/>
            <p:cNvCxnSpPr/>
            <p:nvPr/>
          </p:nvCxnSpPr>
          <p:spPr bwMode="auto">
            <a:xfrm flipV="1">
              <a:off x="1476375" y="3357563"/>
              <a:ext cx="792163" cy="792162"/>
            </a:xfrm>
            <a:prstGeom prst="straightConnector1">
              <a:avLst/>
            </a:prstGeom>
            <a:solidFill>
              <a:schemeClr val="accent1"/>
            </a:solidFill>
            <a:ln w="25400" cap="flat" cmpd="sng" algn="ctr">
              <a:solidFill>
                <a:srgbClr val="CC6600"/>
              </a:solidFill>
              <a:prstDash val="solid"/>
              <a:round/>
              <a:headEnd type="none" w="med" len="med"/>
              <a:tailEnd type="arrow"/>
            </a:ln>
            <a:effectLst>
              <a:outerShdw dist="17961" dir="2700000" algn="ctr" rotWithShape="0">
                <a:schemeClr val="tx1">
                  <a:gamma/>
                  <a:shade val="60000"/>
                  <a:invGamma/>
                </a:schemeClr>
              </a:outerShdw>
            </a:effectLst>
          </p:spPr>
        </p:cxnSp>
      </p:grpSp>
      <p:sp>
        <p:nvSpPr>
          <p:cNvPr id="81927" name="AutoShape 3" descr="data:image/png;base64,iVBORw0KGgoAAAANSUhEUgAABEEAAADnCAYAAADxa0g0AAAgAElEQVR4Xu2db8wVx3m3h0+OUtLwotpGbWpqtcFGKiJxILKL+JOEGhk5iRFUiRH+gPLH8MESkKiKBTF1Y0QUJeDKlcB2EK5skZAY2U1SV9iQEChNFKgVC1ltqNSUSLFIXNHEoq35xJt7yRzPM8/szuye2d3ZM9eRLPOcnZ255/rN7O78zszsjCeeeOKq4gMBCEAAAhCAAAQgAAEIQAACEIAABCacwAwxQdatWzfh1aR6EIAABCAAAQhAAAIQgAAEIAABCOROYMbV33xyh0D9IQABCEAAAhCAAAQgAAEIQAACEJh8Apggk68xNYQABCAAAQhAAAIQgAAEIAABCEDgNwQwQWgGEIAABCAAAQhAAAIQgAAEIAABCGRBABMkC5mpJAQgAAEIQAACEIAABCAAAQhAAAKYILQBCEAAAhCAAAQgAAEIQAACEIAABLIggAmShcxUEgIQgAAEIAABCEAAAhCAAAQgAAFMENoABCAAAQhAAAIQgAAEIAABCEAAAlkQwATJQmYqCQEIQAACEIAABCAAAQhAAAIQgAAmCG0AAhCAAAQgAAEIQAACEIAABCAAgSwIYIJkITOVhAAEIAABCEAAAhCAAAQgAAEIQAAThDYAAQhAAAIQgAAEIAABCEAAAhCAQBYEMEGykJlKQgACEIAABCAAAQhAAAIQgAAEIIAJQhuAAAQgAAEIQAACEIAABCAAAQhAIAsCmCBZyEwlIQABCEAAAhCAAAQgAAEIQAACEMAEoQ1AAAIQgAAEIAABCEAAAhCAAAQgkAUBTJAsZKaSEIAABCAAAQhAAAIQgAAEIAABCGCC0AYgAAEIQAACEIAABCAAAQhAAAIQyIIAJkgWMlNJCEBgaARmzJgxLeQnnnhCfepTn5r2/ZNPPqk+/elPT/v+6tWrU7777ne/q773ve+pRx55pPh+x44d6gMf+ID64Ac/6MTz7W9/W0ne8pFyly1bpmbNmqV0vq4YyzjbsbjS/fCHP1T/8A//MIpP6vv+979f/dEf/dGo3DplxtBc4q4q88tf/rJauXKlWrhwYXBxPq52Rl1xuXDhgpo7d+6U4n/xi1+oG264YfRdm/x1G/HxqRNDaJ7B4rWQ0KXv8uXLizZ/44031u5vrr4Wu+8PrY3aTGL2KTNvX9ttofmQJQQgAAEINCCACdIAGqdAAAIQ6ILAr3/962IgZH5+9atfqXe+852jryTN5z73ObV///7Rd3YaOfD5z3++MBd+8IMfqNtvv71IKwOBO+64ozBDHnjggSmDXRk0fehDHyrSyeBYytTlmCbIj3/845EBYA5OdZpXXnlFvec97xkN5Mq46fjMWKRu3/jGN0YGj87T5qLrK+XXicfOx8z/q1/9qvrsZz87ituVVr77l3/5l4LThz/8YSXnmIaBq64hXM3zYnCR/OrUVdJrLTdt2qT27ds3pSo/+9nPCrNE2sVNN91UpB2Hu9leQ/jULS8kT5dWZWaLmHOm6ShG2Gc+85kiC9c5VQag1vdrX/uauuuuu4p+Jny/+c1vFu1PPub5dXVsq+8PrY3GirfqGtG0nXVxL6EMCEAAAhCYSgAThBYBAQhAIGECMqiSAdK9995bRGmaGPK3GBn/+7//OzIs7EGTOQiSfD7+8Y9Pqe3Xv/71Im8xH77whS+Mjn3kIx9R8qummZ9taEhs5gDNZYLogWHIQNCOQQejZ7r4ymoST1nMerDpK1Ni1PGJEfKtb32rsjWFcNUZmAaIqU1dLjp907q6ZiCZrGNyD+FTt7yQPMtEM00H21yUOKTN2uaibRKV5a31NU0UM60+bvedOjqaJkvMvj+0NtpGvPY1Ypx2lvAtiNAgAAEITCQBTJCJlJVKQQACk0JABjzmMgXbKNi8ebP64he/OGXGiDloMn+d/MlPfqLmzZs3BY0esMmXx48fHy2NMQda9q/8ZYZG2eCsSgttrEgasxzznDqGhHleSDyuNPYg22cinD9/Xt1yyy1FMpOhq96hXNvgUreueoAv9bDNtzJGkrYpd/vcWO0ulHlZO9Xnu8wIWS4kS1bEAHv66adHs7Sq+Eg5ehaW/NvVL+V73TdDTBBXeW33/aG10ZjxuniP284m5Z5FPSAAAQgMgQAmyBBUIkYIQCBbAvphW8wOveRF79Pwy1/+shh4yVT8soGn/iVYAPrMC9NgkVkg8sum/tiDYN8AP2QPEMnjK1/5ymjav2sZj29gGlKvOmmqlu/4foGXcspms+h6hHJtg4sdv6+u0s4++clPjmYEmfuDtGWChPIx24XPdGmSpyt/lxkh32mzwV4WEzL7Scqp0+4lfaiObff9obXRWPGW9Ztx21m2NzkqDgEIQKAHApggPUCnSAhAAAKhBPRg0/zlWJZcyC/PspRl/vz5xZ4cZQNB3wDRNagqG7CXTdvX6UPKsuvd5JyqmOsMju18zHNdA9iqWOvUwx4subjWyS+0zmaeIXUVBuYsF3N/kLZMEIkrhE9onZu25TomiKS199zxzQRpqm+dNhtSRlmaEA1C8ndd50L7Uew2GiNeX0wh3EKv/aSDAAQgAIH2CGCCtMeWnCEAAQiMTcAcTOmHeD0YldkhetPKNkwQCV5mmzz22GOjN7ZUbQDaZJDR5Jy2TBAZ9GuzqU0TJIRrG1zsPH11Nd+somcFacOmTRMkhE9dE6RunnVNEOkn5rIY8y1KdY0A30UjVMeQNlSVxtf3Q/KvW/fQuulrQJ02Giveqn4zTjvz6c5xCEAAAhCIRwATJB5LcoIABCAQnYA52NSbmEohslnlO97xjtFGp2UP+OYU8DrLYeyKmFPrXW8MCTUm7HzNZT51lgWEDGiapikb4If8gu1bDhPKtQ0urvir6mq2F1N/2fdE3ojja09S13HSyPlttLuQPOuaIJLeXBZjvlnIdVEw9S3bfNc+z3wrkz5mfmezbrvvD62NxozXN9MntO1Gv2GQIQQgAAEIBBHABAnCRCIIQAAC/RAwH7b1r806Ev2K0ioDwrcBY9XGqKYpUfZqTtdgsWrwa1M0N28s2xjVRb6pwWHnVZWPTG2XmS/6U5a27saoIVzb4FK3rvarWe+7777R/iBVGo+jjZwbwqdOu2uSZxMTxB74Vu0JUrVpaVU/r+rrcsxss233/aG10TbiNXmP2876ucNQKgQgAIE8CWCC5Kk7tYYABAZCwP7FUf+Kbc/GqBp46l9Aq16R68rPftOJLqNstkPI4NeFXb9asmyGiZwjs2DMV3yGlDVOGjF9ZOmH+Wrasvz0DJ2QV+RKHqFcY3Mpi7+srvYg3jR72jRBQvn4zCnzeN08m5ogpoHh2xxY98uyVxDrGELeDiNpXTq23feH1kZjxmvzrtO3B3L7IUwIQAACE0sAE2RipaViEIDA0AnoWRrmjA/9ZgJzUGfP0rCXlcjAbOfOncXbZcy3vOhfisXUeOCBB9QNN9wwQqYHzDq971dlXwxVWpjxifEgMw50LDLwll9bV65cWWwAqwd7sueC/riW0YTEUzW75cknn1RvvPFG8eYdV5l6YKq5VO2V4hpQh3CNyaVOXV3tTtfB3PjRNchvwt3Ur412VzdPUy+zPmacVYx8e0bo/E19xaC86667ilfsmmXaxlodHaWctvv+0NrouPGabd6+RozTzoZ+ryJ+CEAAAkMjgAkyNMWIFwIQyIKA+au9rrB+AJdfM+XVuDJgcqWz0+u/xUA5duzY6JW0YjiY5oI9WBfz5c0331R79+4tDBSZqbF161Y1b968KRrUiaFKPBk8nj59ehSfDADlv1WrVqmbbrqpODWkrHHT6Bi10VSVnzBcsmSJuv3224PapeQVylVnOC6XkMCq6mqbHXo2UtUMBbtM134WrjR1+ITorNtMXea+tlZWP/297MehDTQff1mm8b3vfW/K5sPLly+f1q6q6mu3WbvMtvr+0Npo7HhNM7pO2/W1CY5DAAIQgEC7BDBB2uVL7hCAAAQgAAEIQAACEIAABCAAAQgkQgATJBEhCAMCEIAABCAAAQhAAAIQgAAEIACBdglggrTLl9whAAEIQAACEIAABCAAAQhAAAIQSIQAJkgiQhAGBCAAAQhAAAIQgAAEIAABCEAAAu0SwARply+5QwACEIAABCAAAQhAAAIQgAAEIJAIAUyQRIQgDAhAAAIQgAAEIAABCEAAAhCAAATaJYAJ0i5fcocABCAAAQhAAAIQgAAEIAABCEAgEQKYIIkIQRgQgAAEIAABCEAAAhCAAAQgAAEItEsAE6RdvuQOAQhAAAIQgAAEIAABCEAAAhCAQCIEMEESEYIwIAABCEAAAhCAAAQgAAEIQAACEGiXwIy/+qu/utpuEeQOAQhAAAIQgAAEIAABCEAAAhCAAAT6J1CYIM8++2z/kRABBCAAAQhAAAIQgAAEIAABCEAAAhBokcDIBHnqqadaLIasIQABCEAAAhCAAAQgAAEIQAACEIBAvwQwQfrlT+kQgAAEIAABCEAAAhCAAAQgAAEIdEQAE6Qj0BQDAQhAAAIQgAAEIAABCEAAAhCAQL8EMEH65U/pEIAABCAAAQhAAAIQgAAEIAABCHREABOkI9AUAwEIQAACEIAABCAAAQhAAAIQgEC/BDBB+uVP6RCAAAQgAAEIQAACEIAABCAAAQh0RAATpCPQFAMBCEAAApNJ4NSpU+q5554rKrdmzRr13ve+V61YsUKdPXs2uMJnzpxRmzdvVvv27VOLFy8OPm+chF2VefHiRXX33XdPC1XqKnW2P9/5znfUnDlzlOs8F9NFixapQ4cOqXnz5k3JynX+iy++qGbPnj1KJ+faH7uMc+fOqX/6p39SBw4cKJJu375d3Xbbbeod73iHuvPOO2vpLOe7ytQxrF27tsh74cKFBQM77ZYtW9SGDRuK5Fo/M/46bW6ctsO5EIAABCAAgSETwAQZsnrEDgEIQAACvRIwB6IyeJ85c6Z67LHH1JEjR2oNjs3BblsDWTFqxKTRn6Zl2vmECHD+/Hm1fv36UVJdx0uXLqlHHnlEnTx5sjhmmxTy3e7du9WDDz7oLEYMio0bNyrTHHAl1HUVk8HOS5sl2nwxzxejRsyPXbt2qSVLlhT6Svpjx46pRx99tEjaRK/Lly8XRpn+SB7y3fPPPz/KV9rQ3Llz1dGjRwvjRT579+5VS5cuHZ134cIF9Td/8zcFgwULFoRIQRoIQAACEIBA9gQwQbJvAgCAAAQgAIGmBLZt2zYawOvBsB7w1xkctz0rwxVTkzKb1E2zFfNEzAT5mDM3TINEjq9atWokhxz76U9/OuU7UysxSMQskM+JEycKk8L1MQ0fMRRMM0jSy3FbL22AlBks+ngdnc3YXCaUaY6Yho3JTpsjkpd8v3z58imzW5q2Zc6DAAQgAAEI5EIAEyQXpaknBCAAAQhEJ2AOZM2BvWtQHb3wwAxNk6HpgF2KGjcfmbUgA3v52MaC5rhs2TK1Z8+eUc3EaPjYxz7mHORLfsJcmyD2LAnbcPjEJz4xWtJy8ODBKTMnbL30DBPJwzQdzDz1DJKmTMtm4pSZIw899FBhuGlGMkPk5ptvnrYMKLBZkAwCEIAABCCQLQFMkGylp+IQgAAEIDAuAdkPZOvWraNs7MG1mb8s/fj+978/mg0hRsDq1auLfSXMjzmolnNeeOGFYomEDH43bdpUDHrtvSJkoC7pZOmGGA33339/YRyYMwiq6qrL1Msr9PIUOUeOleUjx+rMKHHN3LCXhmjTQb5/+umnnfuGSFwS0x133KG+9KUvTTEHXPUUXrLUpmzpjW2C6FkeklfVDJNx2k+dmSBSjmnMSNu5/vrrS2fIjBMX50IAAhCAAAQmnQAmyKQrTP0gAAEIQKBVArYR4lo+Ye59IUbJ7/7u7xZmhV7y4BoQyznaIJH9KvTmotokcM1Cce19UWfGgTYpxNzQg25tkNTJpwy4uYeK3gRWvpO66n0v9JIY4Tpr1iznXhemQWLumeHaIFVi0SaHORvFXG5imyBN90up09DsMsr2BDHzNM0Z1x4mdconLQQgAAEIQCBXApgguSpPvSEAAQhAIBoBGcQfPnx4tNxCZm3s2LFjtIzDnEmhN8GU5Q3vfve7i5kOrkG3fY5Oo00W1zmh32ljQAOwjQ57b46y9PJ9nZkgrj0vxHh54IEHRhvK6uUest+KuTTGFEsMkhtvvLGYFWOaRWX7d5gmh2lamSzNGThdmyC6bmLM3HrrrcUMF3k7jP0x33jj2uQ1WoMmIwhAAAIQgMAEE8AEmWBxqRoEIAABCHRLwPyl3p5pYBsOZmQ+88KuhQzYfec0mcHhMgh02bGMgWeeeWb0BhTZx+O//uu/io1KzbJlVsjb3/72yg1Rzbe8+JavVC130a/qNU0Qc9lOmTni0qROa2vCU4yx//mf/xnx6/KVynXqRloIQAACEIBAygQwQVJWh9ggAAEIQCBpAjKQNfeMcL36VCrgG/CGGhp1jJMmJojkb5oU5swKXx1ChbJfl6uX95hLVSSvsuUe9vl2ua4NUm0TRHTSG426zClz2Y69Mao586QqTh+PujwlJvksXry4eG2w3hDW9VphX9kchwAEIAABCORMABMkZ/WpOwQgAAEIjEVABrL2r/F6cCtvI5GlLvIxZyq43jbiGhA3OaeOmVI1CDdnZfjMlDrLYTRs/Wph+20w+vuqpR5i0siGsrLxq/nR9bHzlDS2CSLf2aaL/ZYXbTSUvVLXZZ5obmV7k7jile98b5ixXxVsLospWwI0VsPmZAhAAAIQgMAEE8AEmWBxqRoEIAABCLRLQA+89Vthyl6tag5atTliDmxdhoTrlbK+c1z5aGNBSIgB8/LLLxfLT8oME10XOW6aEXXy8VHXm5naszb092Vv2RHD5dixY8pcCqPLMjdINfc00exdM0tcZo/OT2Z8PP744wUzyW/JkiVq5syZypztYxsuVUaMycSeMVT2BhpJ96//+q+FmWYbJfbyoT//8z8v4uMDAQhAAAIQgEA1AUwQWggEIAABCECgIQEZ9Mrg+sqVK0p+/ZcBsxgH69evV3Pnzp2Sq5ga+jW2MnhetWpV8Z9pRugT9IBXTA/JU/6Tc+69995iOUTZOfb3ko+Uq2Mrey2vlKv3GZGyJL189Kt25d+ufGQ2RpOZIHpJib2UQxs/LlPArptpaphLeHxS2maCnnFTNhtD6ifH5PXD8hEdbrvtNrVw4cJpb66RPTvEnJBXDJfl59LO1l3+No0zfdx8o46eZWTW1zejxMeG4xCAAAQgAIEcCGCC5KAydYQABCAAAQhAoBMC5ut7OymQQiAAAQhAAAIQqEUAE6QWLhJDAAIQgAAEIAABNwH9qmRZbuR6xS3cIAABCEAAAhDonwAmSP8aEAEEIAABCEAAAhNAQJarYIBMgJBUAQIQgAAEJpoAJshEy0vlIAABCEAAAhCAAAQgAAEIQAACENAEMEFoCxCAAAQgAAEIQAACEIAABCAAAQhkQQATJAuZqSQEIAABCEAAAhCAAAQgAAEIQAACmCC0AQhAAAIQgAAEIAABCEAAAhCAAASyIDAyQdatW5dFhakkBCAAAQhAAAIQgAAEIAABCEAAAnkSGJkgeVafWkMAAhCAAAQgAAEIQAACEIAABCCQC4EZV3/zyaWy1BMCEIAABCAAAQhAAAIQgAAEIACBfAlgguSrPTWHAAQgAAEIQAACEIAABCAAAQhkRQATJCu5qSwEIAABCEAAAhCAAAQgAAEIQCBfApgg+WpPzSEAAQhAAAIQgAAEIAABCEAAAlkRwATJSm4qCwEIQAACEIAABCAAAQhAAAIQyJcAJki+2lNzCEAAAhCAAAQgAAEIQAACEIBAVgQwQbKSm8pCAAIQgAAEIAABCEAAAhCAAATyJYAJkq/21BwCEIAABCAAAQhAAAIQgAAEIJAVAUyQrOSmshCAAAQgAAEIQAACEIAABCAAgXwJYILkqz01hwAEIAABCEAAAhCAAAQgAAEIZEUAEyQruaksBCAAAQhAAAIQgAAEIAABCEAgXwKYIPlqT80hAAEIQAACEIAABCAAAQhAAAJZEcAEyUpuKgsBCEAAAhCAAAQgAAEIQAACEMiXACZIvtpTcwhAAAIQgAAEIAABCEAAAhCAQFYEMEGykpvKQgACEIAABCAAAQhAAAIQgAAE8iWACZKv9tQcAhCAAAQgAAEIQAACEIAABCCQFQFMkKzkprIQgAAEIAABCEAAAhCAAAQgAIF8CWCC5Ks9NYcABCAAAQhAAAIQgAAEIAABCGRFABMkK7mpLAQgAAEIQAACEIAABCAAAQhAIF8CmCD5ak/NIQABCEAAAhCAAAQgAAEIQAACWRHABMlKbioLAQhAAAIQgAAEIAABCEAAAhDIlwAmSL7aU3MIQAACEIAABCAAAQhAAAIQgEBWBDBBspKbykIAAhCAAAQgAAEIQAACEIAABPIlgAmSr/bUHAIQgAAEIAABCEAAAhCAAAQgkBUBTJCs5KayEIAABCAAAQhAAAIQgAAEIACBfAlgguSrPTWHAAQgAAEIQAACEIAABCAAAQhkRQATJCu5qSwEIAABCEAAAhCAAAQgAAEIQCBfApgg+WpPzSEAAQhAAAIQgAAEIAABCEAAAlkRwATJSm4qCwEIQAACEIAABCAAAQhAAAIQyJcAJki+2lNzCEAAAhCAAAQgAAEIQAACEIBAVgSCTJBXXnlFPfvss+qRRx5RmzZtUn/xF3+h3ve+96lZs2apq1evFsA+//nPF///whe+EBVgW/lKkDNmzHDGKnW87bbb1KpVq9RNN90UtT51MvvlL3+pnn76afXZz37WeZpmXzfPG2+8ccopX/7yl9VnPvOZOtl0nrZMqyYMOg/+twWadfDF/ZWvfEXdd9996oYbbugrXMqFAAQgAAEIQAACEIBAdgRmzPjvkrHX/4vGQsq4ejVeftECi5BRrLrFysdVJa8J8vWvf13de++96gc/+IG6/fbbizx++MMfqjvuuKP4d5UJ8t3vfld98IMfrIXSPqdNE0QC+/Wvf12YOWZdzp8/r7797W8X5sOPf/xjtXDhwrHqUOvk3yYWA+STn/xkYSpJ+Wacv/rVr9Q73/nOJtkqrad58oULF3o1e0IrMg6DJm0xNK466bQR4jNBxHiUti8mWFOt68RFWghAAAIQgAAEIAABCEDgLQL2IDzWoFybLJNoggylbpUmiAzE3vOe96ivfe1r6uMf//iUPiGDyg996EMjE8TuMDJglV+yv/WtbwX3pSbnBGdekbBsYCqDUJn9UsckiFUHKVvMGXOGRugAuorJ5s2b1b59+2Jg6yWPJgxiaRKjwnXil9kg8kl9lk4MLuQBAQhAAAIQgAAEIACBlAi4TI+YRkgdEyRWuV3wHUKslSbIk08+qT796U87TQD9q3zZL9raQPD94m0K0eScGEKWDUxlRsgtt9yinnjiCfWpT30qqKgYddDm009+8hM1b968Ubl1BtCuYHW+ckyWwCxZsmQ0uyeocgkkasIghiaxql4n/rJ2ECsW8oEABCAAAQhAAAIQgAAE3AQwQZq1jMGbIB/5yEeKZSE+I8Pe60APOk1skocYJ1/96ldHe1zIDJO77rqrmO7vOsc+X/6WPP7xH/+xWKIjHzMPMw5ZxiJ5Svy+JS1VA1M59uEPf3g0o6VuHXz1djUtbT7Zy17sOOvW18V4x44dpfu4/OxnP1Nz584dhXj8+PFieZOtt0sTc+ZQFTMzr1/84hdq586d6vd+7/dKY6rLoKot2u1Ix1wWk8wK0h+9j4rM1tB7toRobcevl71IO9Uf3d+00WiacG0vD2t2qeMsCEAAAhCAAAQgAAEITBaB0OUw5h4i9uyOsmNm3lXnC1F7jxKzjDrLT1x7nUheOhY7L1/sZWWX5We3Djt/19+uuko++vuQPN4aY721B0vlTJA6v1qXDU5NA0WWYuzfv1/J4P4///M/i6U2psHgKs/+ThszYmzIpywPbXzYJoara/pMkGugr20A26QOvnPsmHR623yq4lOnvrLfyH/8x3+ov/u7vyv0qJrpYs4e0fHI+WJW6GU1Pk189df1kpkv//d//1dswlu2wW4TBq5zfDG7YhKz43Of+1zBTAwb2bRUL7XRe3eE1lWzNI1GvdeOqbvEIRv1ataYIJN1c6U2EIAABCAAAQhAAAJpEigzDcxoq4yS0GMhMyd8s1J8eZTF4jM6dF1tY8M2IqqMmarYfHGZZoddRsgxbSJNM6d+M+C6Nrp3fGKbIGYRMpDWbynRIYSYID6zxXe8bj2rTJTQOvjqbcdUxr0JH98lJWSpiMxSkMG63htGNledP3/+aMPYOsybMJt6obn2Rh/bKDC/C4nHl6ZMA21UaBbCRt4g5No8N6Su2jSRmSWyEa69CWqdPujTmuMQgAAEIAABCEAAAhCAQBgBn/EwfQx37a0yZYPzqWOaa2+H8ZkX+pyQWSlNzAbJ3xeDa4aIa8ZLqCnh4uCqZ9lsGZ02tDynjlUmiF6WYe9N4Wo2vkGlPke/nUQGkXpJS6omSNmeIHXrIHWvOmd6B5o+0L/WQOsbAL4ubu7tYi4DudaB3/LH9IwF2SR29+7dUzZXtc97q2G+dX4TZiHtzMUlpC36Yg6ZHSQzmmRmiL3RbJ26ilHy2GOPFRvwyqwoWS5mvhYXE8TXgjkOAQhAAAIQgAAEIACB+ATKzAGXIXFt7DTV1PCZEvZgvqoGfZggpvlhGxKxTJBrYzm3IeQr0+Rl51GWpz6ncjmM3hPC9XYYPbC391GoMjT0jAJz6YY52G4yyPcNeEMGkWVpXBvDNqmD7xy7wTdZDlPF3XdJkH0tfG8g0W8DkrzM1yXL3769Y3z1D9Fo1GAbGEFVy2HKJkJVxaRNDtlP5QMf+MCU10A3ravO01wepg0eczmMT0uOQwACEIAABCAAAQhAAALjEwgxQUKXvNjR1Bngm0bBW2Oia8aBywgoq4A/o5wAACAASURBVHno0hdfeb4ZMiGGTZWB4apjyGwVe3+Tqpk2lSaINjpkxoY58JXZA9/4xjfUH//xH48GgGVmhMwikYGhDLJd+zC4TBDzHDvf0L0cQk0BPRPCjEN+nf/7v//74s049qaqTergO8duqK6NUc04zQ1TfSaQmbcsfZE9PrZs2aLe9773FUsvxNz4kz/5k2JJh+8j9ZCP/dpjPfDXG6dKGT/60Y9Gb9Tx1T/UBGnKQOdvtitfzFUxmRvG2iZK3bpKObpv2Uuv2BjV1yI5DgEIQAACEIAABCAAgXYI+Ab7tlngWzZSZnz4BvhmOU3z8M1K8c3suDZWvma61Kmny1Cx1WoyE6RqNo4rxmllVi2H0YllWcj3v//9whSQj/wyLf/pfRBcyyj0Wy/+4A/+QD388MOjTSTFPJFB5H333adkM0lZBiCDavkF3D5H7xmi49Bv3wh5O8w1oa5Oe5OJCaBsSYTUbfny5erP/uzPppkD2gAKrYPePLOq3rYoehmOPWPG17199RXD45vf/Gaxsad8ZEPUj370o1OWX1SVIcbB7/zO70yZ+aDTa1NB/rZnDlUx08aKqbErhjKt7LQuBq62KOeVxVy1LEiXJ7N1pI2Yb8GRY3XrKmWJObN3717185//vNgQVvcrux1I/myM6usFHIcABCAAAQhAAAIQgEBzAuaMieljjemzL94ax1xbDiOfsreXyDHXjIyyWRo6bztf3/d23K466ZkSZvx2vrourqUxrpjsevjqZZZX900wrjqWbZ46LW2ICdK8CXFmUwKyREU+vmUqTfNvcp4M/L/4xS9O27yzSV6c4ycgbUBm/ZS9KcefAykgAAEIQAACEIAABCAAgZwJhCzrqcMnZOZKnfz6SOtdDtNHUJR5bUaBzJYxZwb0wUUvofnbv/1b9c///M/TZj70EVMOZerZK/ZGqTnUnTpCAAIQgAAEIAABCEAAAnEIYIJM54gJEqdttZKL7E0iS4b6nA2i9yeRV7j2GUcrgBPOVGaBiAlmvikm4XAJDQIQgAAEIAABCEAAAhNBoGo5zERUMNNKTFkqw3KYTFsB1YYABCAAAQhAAAIQgAAEIAABCGRGgJkgmQlOdSEAAQhAAAIQgAAEIAABCEAAArkSwATJVXnqDQEIQAACEIAABCAAAQhAAAIQyIwAJkhmglNdCEAAAhCAAAQgAAEIQAACEIBArgQwQXJVnnpDAAIQgAAEIAABCEAAAhCAAAQyI4AJkpngVBcCEIAABCAAAQhAAAIQgAAEIJArAUyQXJWn3hCAAAQgAAEIQAACEIAABCAAgcwIYIJkJjjVhQAEIAABCEAAAhCAAAQgAAEI5EoAEyRX5ak3BCAAAQhAAAIQgAAEIAABCEAgMwJTTJCHH344s+pTXQhAAAIQgAAEIAABCEAAAhCAAARyITDNBNm5c2cudaeeEIAABCAAAQhAAAIQgAAEIAABCGRCYMGCBQoTJBOxqSYEIAABCEAAAhCAAAQgAAEIQCBnApUmiBzkAwEIdEPg3LlzRUH0u25491UKOvdFvvty0bp75n2ViNZ9ke++XLTunnlfJaJ1X+S7Lxetu2feV4mm1qUzQWQw9tRTT/UVI+VCIBsC3/nOd5Rehka/m1zZ0XlytbVrhtZonQ+BfGpKv0brfAjkU1P6db5aY4Lkoz01TZQAF+BEhYkcFjpHBppwdmidsDiRQ0PryEATzg6tExYncmhoHRlowtmhdcLiRA7N1hoTJDJgsoNAXQJcgOsSG2Z6dB6mbk2iRusm1IZ5DloPU7cmUaN1E2rDPAeth6lbk6jRugm1YZ6DCTJM3Yh6gglwAZ5gcY2qoXMeOkst0Rqt8yGQT03p12idD4F8akq/zldrZoLkoz01TZQAF+BEhYkcFjpHBppwdmidsDiRQ0PryEATzg6tExYncmhoHRlowtmhdcLiRA6NmSC/AXrp0iV15513TkG7ZcsWtWHDhsi442a3aNEiZ4Znz56NW1CLuZl1GFLcLSLp7VfjCxcuqEOHDqkjR46o7du3qzVr1kyr5pkzZ9TmzZvVvn371OLFi2sdD8nfzjDknHFi0uVdvHhRvfLKK+rll18u6t9FW+zrRts2UzN/uY6uXr1azZ49u7LLtB3T+fPn1fr166fFsHfvXrV06dI2u3OR96RqbYKTPnT33Xd7+07bWsv14NixY0U/XrZsmVq1alXxX1efSdW6yXNS21qLpr7rf5u6T6rWTe6L42otzxTyOXDgQPF/1z0YreM/lzW5N7atdUhboF/XfwZvcm9sW+uQ/LvUOsuZIEePHi0GfeZHbm5z5sxpk32UvC9fvqxWrFhR5HXixAk1c+bM4HylQ7gGssEZREqojZAuBp6RQm41mz4erMx2pCu3a9eu0eBBHoAPHz5cPKDI99JfPvGJT6iPfexjxQDXd9yXvwuo7xxfmb7jusxTp06prVu3Khmwv//971e///u/X6sfNW0Mk6izHgibTHyGchc6u67xEmNX1/lJ1Npu99u2bVMnT56sNEHa1lr3ZTFA5s6dOxog+9pg0z7sOm9Sta77nNS21qHX95ja2nlNqtZSzzr3xXG1Nrm6ngfR+i1CMZ/LJNe698a2tfa1hTb7s857Evt1k3tj21r78u9D6yxNkN27d6sHH3ywC96tlNHERJDG99BDD6k9e/a0ElOdTJvEXyf/oaXt4wIsN0L5yC+m8s7sjRs3Fn9rY0prJDNF5s2bp8xfDySN77gvf5dGvnN8ZfqOmw8Aul5dtpVJ1PmZZ55Rt9xyS2Gu2m2kjG0XOovhO3/+/Cnmlgzau7r+TaLWpp7PPfdcYY6a14w++rTrXtL1/WVSta77nNR2vw65vrd9PZ9UrfXAOPS+OK7WvoEvWrfzXCbc694b29ba1xba7tOS/yT26yb3xra19uXfh9bZmSDmg7r8WrRw4UK1YMGCLthHK6PJQ55MN5Nf9VOYfdEk/mjwEsyojwuw/NJiLlkQTWQquR4k+i6gvuO+/F0y+M7xlek7rmctmL+sdNkcJlFnm59o4PsVvm2dXZrKdf+nP/1pZ8skJllrMU3ffPPNYpmczwRpW2sZqMssELNPh7TBmP1+ErVu8pzUtta+63tMTcvymkStm9wXx9XaN/BF62uEYj+XNbk3tq21ry3Qr9/a7sDsF74+0uTe2LbWvvz70Do7E0SbASZsmeavH+hsEezp3npvBHtvC5lpcfr06dEyG3ugJceff/559eijjxZFyPElS5YUv1Saeb344ovq8ccfV7NmzSqNyW785vni5O/fv7+YpqxdfVedxQypirksJr1+U+qgBzvya7Cul863rK76wm4+PMsDl45Z89dmjV4rWKZPF52m7TL6eLByDV7tgYQ9wKlzAfblH8JUyosZk/71WtqttNeyfU5CYmuSZpJ11tcS2WOl7iy72Dq7tBHtb7vttmLJRBefSdVaT1OX63ETMzu21rK+eO3atYWk8v9bb71Vvf3tb+/M7JJyJ1Hrus9Jrj4VW2t7doDrWaLtvj2JWse4L9bV2jfw9Q3w2tZ5Uvt1jHtjbK19bQGtm5kgMe6NbWqtr99d/yjJxqi/7VHyMPfzn/+8eICp2hhSkrumecv5YlboB369PlqMB/nIpnzmL+valZN9PF577bVpx/VFX2K5cuWKOn78eLAJYj4MaOMjxEH2xeyK6b777lOPPfZYwUwMG5lNoJfa/PVf/3Vh6oTWVRsd5tpyvTQDE6SLS/+1MrTRp/Use7hsaoK48vfVro2YzHam+7S5z4kvpnGP9/0A3QZTzcQ0TUM3R+2i7en46k7tR+trBOzBiAyO5R5gmvehswvban+2iV71o8a4urrOn+R+Xec5yWTThtbmPhFlzzlt6GvmOYlaj3tfbKK1b+CLCdL+c1mTe2MbWvvaQtt9WvKfxH4t9Rrn3ti21k3GBTHaAiaIg2LIUhG9yYx2rWRt080331zsl+B6WKz6lczcdd3egyHkgTLkBlE2W8TM35emrA7aqNAshM2NN944YmEiDqmrNk1k8HTPPfd0sklljM4UK4++L8DSluXXU/OtGb425jtusnHl72PXRkx2zKF7WPhiDT0+6TqbN1z5VT5kRkgbOtt6yC8i//Zv/5bV7IA2uEqeMtNCz6apOxOkjZhEa5mJKNeu6667Tn3pS18qZkF2+evSpPdr3Z9CnpN02ra0lvz1G0P0jD60vvbWwLJnO9+9etz7YhOtfQNfX8yh99xx0uXQr+veG9vQ2tcWxtEw9NxJ1Xqce2PbWjcZF4TqWZUOE8RBR+9Ya274qJOZNxbtmAvEgwcPTnnIN38JNYswz9ebT+m3bZg3rjoPlCE3CJ/BYRo3NpIQY0bnLzNbZGaIPeCpU1fzFx6ZPbNjxw7vKzZjdIZU8ujzAixurEyHtZcb+dqY77hm68vf1c9858R62DP7QIj5OG57mWSdNZuyDXS71NnWyR68j6tjyPmTqHXZPU7fx+zjZp9qq0/rpZi6LHP5ahd9Wuo+iVq72njoc1JbWtsx6R+mhH9Xb/abRK199/I2+rVv4OuLKeQaPG6aSdTad2/sQ2tfWxhXx5DzJ1Fr372xT63L7hEhWo2bBhOkhKA0mA0bNlTy1b9ASCIxQcwNVX2vC9Q3bHMaZ98miC/mKmNGmxwy9VjSma/ebVpXnae5jGjcBj+E8/u6AMtDrRhYDzzwwGj2jRgia9as8b79RbeNsrfHCPeq/Mt0aTOmkJjbbC+TqrPNTDj7liS0qbMdT9dLYfocGLfJ1WeC9NmnbWO0y3tILv1a9PU9J7XZ/sz2pc3WvXv3TpnB2Ob1e9L7ddW9vMwUa/r84Bv49n2vnlStm94bx+nXPq3rHG+rf0/iNbzMSPTdG9vWusm4IKbu2ZsgMqXz3//939W99947eoWimBt/+Id/GPRrghgH8rFftagH/nqzRblJv/rqq8WAUj6u/TeamCDme5ZlFoaszZaPb+aHPi57eUisYvj4Yq4yQap+catbVylHm0ryb7OTsjFqzO4/NS/X5ndaB3N2jp65ZO6f4TsuJVXlX1arNmMKibk92v39YtwmU90/V69eXSyT0EtifLO52ozJ1FCm+8pmrfo63Ka+Zt59PVR1xdV1z+mjT+tfu8z7ruzH1eXgeBK1bvqc1Hb7k+vLj370o142tu5zYNwm16b3xXFi0teKsufZpjHFvL5PYr9uem9sU2tfW4ipaVlek6h103tj21o3GRfEbAPZmyBieBw7dqzY2FM+27dvV8uXLw9efiHGwdve9rYpMx+0QNpUkL9db4d56aWXik0oZcDwwgsvFK+slYe1rVu3TtG4bBpv1S9xZgb2sh75Ww9Orr/+enX//feP6lsWc9VUKV2W/MIqb1xYtWrVlPjlxlanrlKW6CG/RLz++utq06ZNo/1FMEFidv+38tI7wtu5m8aaHNOzn8repFJ2PDR/s/zQc5rGpMvynd8O8X5MkLaZyvVDypB9GMS8lGuBzAozX79s82w7JrO8qv2K2tK5r8FSl1xDTZAuYpIZhPKftEHZi2blypXO+3NbevfxAN021ybPSW3HpGeY/emf/ql673vf28veYZOodZP7YgytQ5aQ93WvzuEaHnpv7ELrkLbQ1vV7krWue29sW+vQ/LvUOrtX5I4LVwb+5vKBcfPjfAj08WAF9e4JoHP3zPsqEa37It99uWjdPfO+SkTrvsh3Xy5ad8+8rxLRui/y3Zeb/UyQJsj11NC//Mu/VK+88kqnbxloEi/nDIsAF+Bh6dU0WnRuSm5456H18DRrGjFaNyU3vPPQeniaNY0YrZuSG955aD08zZpGjAnSgJyewiOvZPNtntoge07JnAAX4DwaADrnobPUEq3ROh8C+dSUfo3W+RDIp6b063y1ZjlMPtpT00QJcAFOVJjIYaFzZKAJZ4fWCYsTOTS0jgw04ezQOmFxIoeG1pGBJpwdWicsTuTQmAkSGSjZQWBcAlyAxyU4jPPReRg6xYgSrWNQHEYeaD0MnWJEidYxKA4jD7Qehk4xokTrGBSHkQcmyDB0IsqMCHABzkNsdM5DZ6klWqN1PgTyqSn9Gq3zIZBPTenX+WpduRxm3bp1+ZChphDokcDOnTuL0hcsWKDodz0K0XLR6Nwy4ISyR+uExGg5FLRuGXBC2aN1QmK0HApatww4oezROiExWg7F1LrUBGk5BrKHAAQgAAEIQAACEIAABCAAAQhAAAKdEZAfnTFBOsNNQRCAAAQgAAEIQAACEIAABCAAAQj0RaDSBJGDfCAAgW4InDt3riiIftcN775KQee+yHdfLlp3z7yvEtG6L/Ldl4vW3TPvq0S07ot89+WidffM+yrR1JpX5PalAuVC4LcE7E2ZdAcF0GQRePjhh5W5FhGdJ0tfszZoPbna2jVDa7TOh0A+NaVfo3U+BPKpqd2vMUHy0Z6aJkoAEyRRYSKHxUNVZKAJZ4fWCYsTOTS0jgw04ezQOmFxIoeG1pGBJpwdWicsTuTQMEEiAyU7CIxLABNkXILDOJ8b7TB0ihElWsegOIw80HoYOsWIEq1jUBxGHmg9DJ1iRInWMSgOIw9MkGHoRJQZEcAEyUNsbrR56Cy1RGu0zodAPjWlX6N1PgTyqSn9Ol+tWQ6Tj/bUNFECmCCJChM5LG60kYEmnB1aJyxO5NDQOjLQhLND64TFiRwaWkcGmnB2aJ2wOJFDG2smyO7du9WDDz5YhLRt2za1Z8+exuEdPXpUbd++vTh/7969aunSpaO8Fi1aVJrvrl271JIlS9TMmTMbl82JEEiJACZISmqExzJjxgx19erVaSfI9+ZHp+FGG842tZRonZoi7cVTprWU6DpGv25PizZyLrs+22WZ6biGt6FE+3n6tHZprKOiX7evT8wSfFrr67f8335uQ+uYSrSfV1W/NXXWkZh6NzZBLl68qI4dO6Y2bNigzH83qa42QM6ePVuYKe9+97vV5s2bp2R1+fJltWLFiuI7SSef8+fPq/Xr16tly5aNZcA0iZlzINAWAUyQtsi2l6++CNs306oBFDfa9vRoM2e0bpNuWnlXae16oJLv6NdpaVgVjev6HPodWg9HZz0Qqro/27rbf9Ovh6N3SB8206D1cLS1I/X1W19baGyCnDlzpohl8eLFSl7t+Oabbxb/bvLRMz20uVGWhytd6LlN4uIcCPRBABOkD+rNy9QXWd/F1i6Bh6rmzPs6E637It99uVVa62iYCdK9Lm2X6HuoNsvnGt62Gu3mXzUQto0TtG5Xi7ZzR+u2CfeTv++523e8sQkiszduvfVWNXfuXCX/vvnmm9W8efMaUQg1MjBBGuHlpIERwAQZlmBlgyXfdEweqoals/lQ7BoombVheu3wtLUjxgQZvoZ1a+B7YMbIrks03fRVszRdJif363S19EUWYmyaadDaRzTt4+MYXt6NUav25xAsrtkcspTl9OnToz0/zH087PyqZoPYJoheDqPLlXKef/559eijjxYKlZWzb9++YrmNvZ+IK85Vq1YVeZlxvvjii+rxxx9Xs2bNKvKROPbv369Onjw5ahm+WS1pNyGi65MAJkif9OuV7bvYmrkx5bIe29RSo3VqirQXT6jWzARpT4Ouc64yQLShjbnZtSrtlBdigEjJDIzb4d9lrqHGJlp3qUq7ZVWZXr7ncK8JokMXU0AP9M1/u6om+3yIQXDo0KHisL2PR92ZIGYZppEhG7UeOXJEnThxQr322mul5cgg84033ph2PDROKePKlSvq+PHjhQmizxMesjRo48aNTjOoXdnJfVIIYIIMQ8mQXxfsmnCjHYa2VbrZD8dlNULrydcaE2SYGrv6t/7ONDps88P3AC3Pf3zSJmDO0HRtZK6jR+u0dQyJrkxrnzHCTJAQummmKTM4Q43sIBPk0qVL6vDhw4UBYP67DIltcvj+Ds2nSgKJ68477yySmGZNzL91+dp82bJli7rnnnt4U02afWMwUWGCpC+V7ybKwDh9DUMjROtQUsNPV1drTJDha15lePraA4OlYetfNWBi1s+wtaVfT5Z+IbUJ6c8+c9NrgjRZDuMzPerOBKlaaqLfNCMzRPQrd+uaIDbssvN1Om0EHThwoHhTzY4dO9Ts2bNDNCMNBKYRwARJv1GYvzDY0Yb+usQDdPo6S4RoPQydYkRZV2tMkBjU08rD1BQTJC1tYkfj09csj/t1bPrd5ke/7pZ316WFGCA6pqpZul4TRDKRN8O87W1vUwsWLCj+LZ+qN8N0ZYKcOnVKbd26tVh2I5u01i3XXNbiEtBn1mgDhlf2dt38J6s8TJBh6ll2ETZrwxKJYWprR43Wk6FjSC2qtMYECSE4rDQMloal1zjR2v23qq9jgoxDuv9z6df9a9BWBHXv0WObIM8884xauXKlmjNnjjL/XVbB0L02qmZ4yKalK1asKIqQPT9mzpw5rThXOZLInslx8OBBdd11103bE0SbKLJxqpg6suHpq6++qtasWVOUVWaCyPeSp5hC8m9MkLaaeh75YoIMU2ffwNg3DY/15MPRHa2Ho9W4kdZ9wGKwNC7x/s73zQzgGt6fNrFLDjFA+NEiNvV+8qNf98O9i1LraisxjW2CiNmwZ8+eon6yH8aDDz5YWddx3w5TtgTHNk2knJdeekldvHhRrV69Wr3wwgtKlqjs3btXLV26dGRiyN8yY8R+O4xUQhsh8m857no7jGmsaHNENkuVGSivv/662rRpU+PXBXfRaCgjbQKYIGnrUxad66HKTMsa42Hq6ooarSdHS19NqqbZ6nPNvo0J4iOaznHRtuoarY/pdFzD09GubiQ+re3jdt+mX9cl3l96n9b06/60iV2yr99KeVXtwe7XQcthYleiq/x8y1m6ioNyIFBFABMkj/bBQ1UeOkst0Rqt8yGQT03p12idD4F8akq/zldrTJB8tKemiRLABElUmMhhcaONDDTh7NA6YXEih4bWkYEmnB1aJyxO5NDQOjLQhLND64TFiRxaNjNB7CU1VfuPRGZMdhCoRQATpBauwSbmRjtY6WoHjta1kQ32BLQerHS1A0fr2sgGewJaD1a62oGjdW1kgz0hGxNksAoReHYEMEHykJwbbR46Sy3RGq3zIZBPTenXaJ0PgXxqSr/OV+uJXg6Tj6zUdMgEMEGGrF547Nxow1kNPSVaD13B8PjROpzV0FOi9dAVDI8frcNZDT0lWg9dwfD4mQkSzoqUEOiEACZIJ5h7L4Qbbe8SdBYAWneGuveC0Lp3CToLAK07Q917QWjduwSdBYDWnaHuvaBaJsi6det6D5gAIJADgZ07dxbVXLBggaLfTa7i6Dy52to1Q2u0zodAPjWlX6N1PgTyqSn9Ok+tS5fD5IODmkIAAhCAAAQgAAEIQAACEIAABCAw6QTkR2dMkElXmfpBAAIQgAAEIAABCEAAAhCAAAQgUMy8r9wYFUYQgEA3BM6dO1cUJJ2Sz+QSQOfJ1dauGVqjdT4E8qkp/Rqt8yGQT03p13lqzdth8tGdmiZKgI1RExUmclhsvhUZaMLZoXXC4kQODa0jA004O7ROWJzIoaF1ZKAJZ4fWCYsTObRaG6M+9dRTkYsnOwhAwCaACZJHm+BGm4fOUku0Rut8CORTU/o1WudDIJ+a0q/z1ZqZIPloT00TJYAJkqgwkcPiRhsZaMLZoXXC4kQODa0jA004O7ROWJzIoaF1ZKAJZ4fWCYsTOTRmgkQGSnYQGJcAJsi4BIdxPjfaYegUI0q0jkFxGHmg9TB0ihElWsegOIw80HoYOsWIEq1jUBxGHpggw9CJKDMigAmSh9jcaPPQWWqJ1midD4F8akq/Rut8CORTU/p1vloHLYdZtGhRJaGzZ88Wx/ft21f8f/PmzckQPX/+vDp+/Lg6cOCAWrt2rVq5cqWaP3++WrFihWorbpOXLiMZIASSHAFMkHQkmTFjxiiYq1evOgMz00gCVzpJY3/PjTYdnSWSKq1tjXXkZVrbx9F6OFrbbcHVp6vaCloPS2sdresa7bsuoHVaWvu09B2vupej9bC0rtLSdz9H6+FqHfpMpmvYaCaIDOoPHTqk5s2bp/QAXwb3YjCsX7++NTNhXFmOHj2qtm/frg4ePDh69ai8Bmnjxo1F1lUmyJkzZ9TixYsbh2ByapwJJ2ZBABMkDZnth2LXQ3LZg7P5sFU2YOZGm4bOeqBj3jxNXasGR/YNtywtWg9Da1dbsL/zXRfQejha+0wOtE5Hy5BIfD9a+Izuqus5/TpEge7SNNUy5H6O1t3pGFJSHa19z+n28cYmiDYM7MG9/J3ibAdt0OzatUutWrVqCncxOGS2Slncly9fVg899JDas2dPiF7ONJggjdFldyImSBqS+y6mZQMmV/TMBElD07IoQrS2z/UNkMz0PFSlo/+4WvvOR+thau3T1TS29WAZrdPR2owk5MeJspmdZfmg9TC1dvVb3zMaWg9Ha99123e8kQli4hnK4P65555TYoDIAHPOnDlTFBaTw1wOY8svy3pk+cw45s5QOKXZ9POKChMkXb3tGQJmpFUPVZgg6WpaxxipeqCqevDmoSpt/au08w2obDMUrYepdYjOaJ22tk0GvKHXf/p1mtqH9FtfGt/sAFkxwKd/Aj4dXf2/NxPE3gfD/FuW0uzfv7+YkSH/mbM0lixZombOnFnURcyJ06dPF0tY5GPP4pDzJJ+TJ0+O1CkzKrZt21ak8xkZdtzaADHllzx8sZnHJQ+9L4qv/P6bGRH0TQATpG8FystvOljCBElX09CHYDNd2SwQPW2T/V+GpXfIFOmqGpnnM1hKW3u0TlufGNH5BktNjtOvYygTP48mWtpRYILE16WNHH1aJ2WCSDCupTLyvZgg8pH9Q5YtW1aYE2JwiNkhf+tlJ9q4sNPbx8VY0Ht7lJkMdWZilMVt5h0amxm71BkTpI2uMVl5YoKkqWfIBbjOAzYPVWnqLFH5tHaZRYvBUQAAEAdJREFUIHKeNj94qEpXW98DsPkgpf9dZ5YX/Tpd7Zua2K6Ha/kOrdPUuu7126yFNrLN6zlap6mz715dpqXvHkC/TlNvX78uaw/mefYPVa0uh/GZCfq4a5NVqYzv/N27d6sjR46oLVu2qHvuuWc0g8QlX2wTxBeb73iaTYyoUiCACZKCClNjCLn4Vt2QmQmSnqZlEfm09k2vdA2YeKhKU3+f1mWD36rv0XqYWvvaAtfwNHV1RdVES18+9Os09fdpzTU8Td2aROXT2mdya2OzauZm0CtyzeCrzAWfERB63IalZ1NcunRJHT58uNivQ2aQ7NixQ82ePdvJVu8JIqbJ3LlzK/n74jINmrLYQvJo0gg4Z/IJYIKkpbHvwmtGy0yQtLSrG02I1pggdammmT5E66oH6LLzGSylp3eI1r4HaNdsILROT2uJyKe377ir36P1MLXGBElTtyZRNblG2+X4ZukmZYKE7uOhX31rLqWxK37x4kV19913T9tXRKeTPPRbY0IMDF9sIXk0aQScM/kEMEHS0Tj0YYkbbTqaNY0kVGtMkKaE0zkvVOuyfl11PoOldHQOGRA3uXbrc9A6La19WoYexwRJU1dXVKHXcn6gGo6mZZHW0TA0j7GWw+i3qkhhJ06cmLYcxWcE+I6fOnVKbd26VcnGoosXLy42UH311VfVmjVrivrJ+QcPHlQLFiwo/l1lgkh6bZboc+Q7qcNLL72k3vWudxVl6Hzl//ZrgGUWicS0YcOG4v9VsZl7hly5ckVt3LixyJs9QYbfEduuASZI24TD8g8d7IY8WDGVOox5X6lCtQ79JcL3awO7zfeltPtX4lBdJWpfW2Fg3J+2dsk+rcz0oWmrplLTr9PQ3jcw9h139XP6dRrahvTx0DTM5ktT07Komlyjzedz+bdv0/rgmSDmW1TMgG3joKwykq7qDTI6H202SD7222HkfDEmZE+R119/XW3atEnNmzevUtULFy6ol19+uchLPmvXri3+0+fZ9ZI49Ftorr/+enX//fePltxUxWa+HUbik01g9QcjZFgdr+toMUG6Ju4uTy64ro+5+aV5vGzzRDMfMw0PVWnorB94q7Q2b6S+TTJDbrQMlvrTftx+7Tufft2ftq7BT2i/1unM/o3W6WgZGknZ/dYeDNnXaVtr32CJa3ioIu2lK9Pap6Xvfs41vD3NmuYcqrV9HdfnlT23jTUTpGllOA8CECgngAmSR+vgRpuHzlJLtEbrfAjkU1P6NVrnQyCfmtKv89U6eCZIPoioKQS6JYAJ0i3vvkrjRtsX+e7LRevumfdVIlr3Rb77ctG6e+Z9lYjWfZHvvly07p55XyUyE6Qv8pQLgRICmCB5NA1utHnoLLVEa7TOh0A+NaVfo3U+BPKpKf06X62ZCZKP9tQ0UQKYIIkKEzksbrSRgSacHVonLE7k0NA6MtCEs0PrhMWJHBpaRwaacHZonbA4kUNjJkhkoGQHgXEJYIKMS3AY53OjHYZOMaJE6xgUh5EHWg9DpxhRonUMisPIA62HoVOMKNE6BsVh5IEJMgydiDIjApggeYjNjTYPnaWWaI3W+RDIp6b0a7TOh0A+NaVf56t15XKYdevW5UOGmkKgRwI7d+4sSl+wYIGi3/UoRMtFo3PLgBPKHq0TEqPlUNC6ZcAJZY/WCYnRciho3TLghLJH64TEaDkUU+tSE6TlGMgeAhCAAAQgAAEIQAACEIAABCAAAQh0RkB+dMYE6Qw3BUEAAhCAAAQgAAEIQAACEIAABCDQF4FKE0QO8oEABLohcO7cuaIg+l03vPsqBZ37It99uWjdPfO+SkTrvsh3Xy5ad8+8rxLRui/y3ZeL1t0z76tEU2tekduXCpQLgd8SYGPUPJoCm2/lobPUEq3ROh8C+dSUfo3W+RDIp6b063y1xgTJR3tqmigBTJBEhYkcFjfayEATzg6tExYncmhoHRlowtmhdcLiRA4NrSMDTTg7tE5YnMih8YrcyEDJDgLjEsAEGZfgMM7nRjsMnWJEidYxKA4jD7Qehk4xokTrGBSHkQdaD0OnGFGidQyKw8gDE2QYOhFlRgQwQfIQmxttHjpLLdEarfMhkE9N6ddonQ+BfGpKv85Xa5bD5KM9NU2UACZIosJEDosbbWSgCWeH1gmLEzk0tI4MNOHs0DphcSKHhtaRgSacHVonLE7k0MaaCXL+/Hl1/PhxdeDAAbV27Vq1cuVKNX/+fLVixQp19uzZItR9+/YV/9+8eXPU0NvKN2qQY2S2aNGi0rN37dqllixZombOnDlGCZyaKgFMkH6VmTFjxpQArl69WhlQWXr7e52Jzo8bbb8669JNnXxayzmS3pWuqt2gdf9a1+3XWmu737rajXxHv+5fY582rgh97YJ+nY6udiQ+7erqjdbpam1GVnYPbtI+XPd/7tfptINQrcvu13Wfw4Nnghw9elRt375dHTx4cPQaT3nNzMaNGwt6VSbImTNn1OLFi2tRts+ZdBNE4Fy+fLkwlEyeYjytX79eLVu2TO3Zs6cWQxIPgwAmSH861bng+gbEZQNlBkv96et6SAoxPkIGxHY+Zlvioapfzev266q+7TuG1sPR2tUuzO98x9G6P6192pQZIGXXe19+aN2f1rYBIn/77tsh1/yyNGg9LK3L7slVP1iVPYcHmSB6IC4zElatWjWFlpgVMutDmyA2ShnYP/TQQ7UG8E3OSUPC8aPQM0JMnq7vxi+JHFIhgAnSnxIhN077huy7GZel50bbn86+gWxVZKFtBBOkX31j9dO6gyn6db+6h/bPkAdnBsb9alm3dJ/2vuN2eVzD6yrQbnqtR4iOvjRVx7mGt6tjSO4xta7Tr4NMkOeee06JASKDtTlz5kzJX89eKDNBZAaHLJ8pO+6C0+ScEMhDSIMJMgSV4saICRKXZ2hudafWNklvGibcaEOVaSed7yGprNSQ8+w0aN2OhiG51u2nPoPMlx9ah6jSThqfNlUPw/oYM0Ha0abtXH3X5XHbBv26bQX9+YcOjEO0xgTx8+4zRajWvvu175rfaE+Qbdu2qZMnT3qNDHNfCzE9tJlhBiXfi3Hy/PPPq0cffbQ4ZO554TrHPl/+ljxOnz5dLNGx8zDjOHTokNq/f38Rv/x73rx5RXqZ3aK/1/m7jBozL4lNZr3Ye3S4YtEzZszzX3zxRfX444+rWbNmle6ZYpsgehaOxOhj13WsfXaYSSobEyQNNX0PVb6Lq+84D1X96WzeYCWKprN5XDVwtRu07k9rXz8sO64fpH1tA8MrHW3ram0/QPtmfqB1mlrXvVfbuoe0G67h/WrvMyerorPbh+/+j9bD0dqnpa9vNzJB6izHsNO6zt29e7c6cuSIOnHihHrttdem7XkRMhtCGzNibMjH3jdD56GND/nb3FfDNHb03iZls1V0XjJYfeONN6aVFRqL1PnKlSvF5rJlG8e6Nkg1TZdQdl3E2m+3mZzSMUHS0bLuw1VVeh6g09LVND/q6OzTWNeSWT/p6O17EDKP2+ZHSNsw0/AAnZbuofpVmaFlhhha96+1+au/z7AMuQ6U5YfW/WldZmLUicg2Uaru/2hdh2zctHW1rnu/9j2HBy2HiW2CmAgvXbqk7rzzzuIrbUKEmCA+s8V3XJsJW7ZsUffcc0/lm1d8edU9XtWE6rAOYVc3tjrlx+0K+eaGCZKO9iEP0PYAyrchqk7PjbY/nX2/+FZFFtomGBj3p6+vZJ+RVbXJrStvtPYR7++4r7/6fmGuOs41vD9dff0wJLI6bQOtQ4jGTzPOvbrs2cyXJ1rH1zEkR58uoX2+rF+7vm80E0TvCSIzGebOnVtZN9+gW5+s3zYjsxz0kpYuTRAxEA4fPlzsVyIzRHbs2KFmz57trJuvTmWvt62qTxnEEBOiDruy2O3ym8Qa0shJ4yeACeJn1FUK30OSHcc4F1+ZgcanGwJNbrY6stA2wcC4Gy2blIIJ0oTaMM8ZR2vfdYLBUlptIvTaHHot5xrev77mzBw7mjozf+qYnfTrfnRvorXvGl1mhOnvG5kgFy9eVHfffXexF4b9dhjJWAbl9h4YVYPqU6dOqa1bt4726PCZDFKGL03d47YZU/UKWl/evj1TQowNHY8vbV12dn4xY+2n20xeqZgg6Wga66EqxIHGBOlO9zo3zlCjqyodD1XdaRtS0jgDY1f+DJZCqPeTZhytfdcJ+nU/mpaVGut+7TJJ0DodrevqLJFjgqSjX51IfFr7rtGtmCDa6JAZGwcPHlQLFiwoypENQV966SX1rne9Sy1evLj4rswwkFkkMoDfsGGDcu2hIefaxol5Ttlg3rcnSJkZI/nputj7hdiC6bIl/XXXXTdtTxBtTMjGqcJBNjN99dVX1Zo1a5xMyhqEftOOHJf9UmbOnDktaSi7tmOt06hJW00AEySNFuK7+NpR1pkFIufyUNWvzr6HonEetO22gNb9au17EKrqy77rAFqno23oNVmn8z1A+47Tr9PR3tdPx20baD1ZWlfd/9F6WFqHPMuVXR8azQTReC5cuKBefvnlYkaIfNauXVv8p9+4Yi8LEQNCv4Xl+uuvV/fff3+x5ESbJzLDZPXq1eqFF14olqXs3btXLV26dNo5es8QHYd+S0rI22G0uWLGJufL32KyiIny+uuvq02bNo3qUWaCSHwyg8V+O4yk10aI/NucMeNi4mpuviU1+hwfO51Pm7Gm010mIxJMkH50tKfi+fYF8KWvetDGBOlHY9eDsHzn09rUUv/bPMfXFnio6k9vnzZV5mVZ2zBrY7cdtB6W1iHto0xvtB6O1uPozP26P51dJdvXbNffVddo+37ONTwtfc1ofFr7tKz7HB60MWq6uLqJzLdEpZsowkoZUqxhNZr8VJggk68xD1V5aKxryWApH73RGq3zIZBPTenXaJ0PgXxqOtZMkHwwTa3pkIyFIcWaa3uy640JkkdL4KEqD50xvPLRGa3ROi8C+dSW+zVa50Mgn5pigtTUOnQ5S81sW0k+pFhbATDQTDFBBipczbB5qKoJbMDJ0XrA4tUMHa1rAhtwcrQesHg1Q0frmsAGnBytByxezdAxQWoCIzkE2iaACdI24TTy50abhg5dRIHWXVBOowy0TkOHLqJA6y4op1EGWqehQxdRoHUXlNMoAxMkDR2IAgIjApggeTQGbrR56Cy1RGu0zodAPjWlX6N1PgTyqSn9Ol+t2Rg1H+2paaIEMEESFSZyWNxoIwNNODu0TlicyKGhdWSgCWeH1gmLEzk0tI4MNOHs0DphcSKHVmsmyLp16yIXT3YQgICLwM6dO4uvFyxYoOh3k9tG0HlytbVrhtZonQ+BfGpKv0brfAjkU1P6dZ5al84EyQcHNYUABCAAAQhAAAIQgAAEIAABCEBg0gnIj86YIJOuMvWDAAQgAAEIQAACEIAABCAAAQhAoJh5P80EefbZZ0EDAQhAAAIQgAAEIAABCEAAAhCAAAQmjsD/B8JqJNq7uRonAAAAAElFTkSuQmCC"/>
          <p:cNvSpPr>
            <a:spLocks noChangeAspect="1" noChangeArrowheads="1"/>
          </p:cNvSpPr>
          <p:nvPr/>
        </p:nvSpPr>
        <p:spPr bwMode="auto">
          <a:xfrm>
            <a:off x="155575" y="-1050925"/>
            <a:ext cx="304800" cy="304800"/>
          </a:xfrm>
          <a:prstGeom prst="rect">
            <a:avLst/>
          </a:prstGeom>
          <a:noFill/>
          <a:ln w="9525">
            <a:noFill/>
            <a:miter lim="800000"/>
            <a:headEnd/>
            <a:tailEnd/>
          </a:ln>
        </p:spPr>
        <p:txBody>
          <a:bodyPr/>
          <a:lstStyle/>
          <a:p>
            <a:endParaRPr lang="zh-CN" altLang="en-US"/>
          </a:p>
        </p:txBody>
      </p:sp>
      <p:pic>
        <p:nvPicPr>
          <p:cNvPr id="2" name="图片 1"/>
          <p:cNvPicPr>
            <a:picLocks noChangeAspect="1"/>
          </p:cNvPicPr>
          <p:nvPr/>
        </p:nvPicPr>
        <p:blipFill>
          <a:blip r:embed="rId3" cstate="print"/>
          <a:stretch>
            <a:fillRect/>
          </a:stretch>
        </p:blipFill>
        <p:spPr>
          <a:xfrm>
            <a:off x="592137" y="759434"/>
            <a:ext cx="7334250" cy="65055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日期占位符 3"/>
          <p:cNvSpPr>
            <a:spLocks noGrp="1"/>
          </p:cNvSpPr>
          <p:nvPr>
            <p:ph type="dt" sz="quarter" idx="10"/>
          </p:nvPr>
        </p:nvSpPr>
        <p:spPr>
          <a:noFill/>
          <a:ln>
            <a:miter lim="800000"/>
            <a:headEnd/>
            <a:tailEnd/>
          </a:ln>
        </p:spPr>
        <p:txBody>
          <a:bodyPr/>
          <a:lstStyle/>
          <a:p>
            <a:fld id="{6F6CCC65-283B-4418-A99E-EA178A1A4E75}" type="datetime1">
              <a:rPr lang="zh-CN" altLang="en-US" smtClean="0">
                <a:ea typeface="宋体" charset="-122"/>
              </a:rPr>
              <a:pPr/>
              <a:t>2015/12/15</a:t>
            </a:fld>
            <a:endParaRPr lang="en-US" altLang="zh-CN" smtClean="0">
              <a:ea typeface="宋体" charset="-122"/>
            </a:endParaRPr>
          </a:p>
        </p:txBody>
      </p:sp>
      <p:sp>
        <p:nvSpPr>
          <p:cNvPr id="54274" name="灯片编号占位符 4"/>
          <p:cNvSpPr>
            <a:spLocks noGrp="1"/>
          </p:cNvSpPr>
          <p:nvPr>
            <p:ph type="sldNum" sz="quarter" idx="12"/>
          </p:nvPr>
        </p:nvSpPr>
        <p:spPr>
          <a:noFill/>
          <a:ln>
            <a:miter lim="800000"/>
            <a:headEnd/>
            <a:tailEnd/>
          </a:ln>
        </p:spPr>
        <p:txBody>
          <a:bodyPr/>
          <a:lstStyle/>
          <a:p>
            <a:fld id="{11D48D80-74B6-46D6-A539-28926CD7AE60}" type="slidenum">
              <a:rPr lang="zh-CN" altLang="en-US" smtClean="0">
                <a:ea typeface="宋体" charset="-122"/>
              </a:rPr>
              <a:pPr/>
              <a:t>3</a:t>
            </a:fld>
            <a:endParaRPr lang="en-US" altLang="zh-CN" smtClean="0">
              <a:ea typeface="宋体" charset="-122"/>
            </a:endParaRPr>
          </a:p>
        </p:txBody>
      </p:sp>
      <p:graphicFrame>
        <p:nvGraphicFramePr>
          <p:cNvPr id="7" name="图示 6"/>
          <p:cNvGraphicFramePr/>
          <p:nvPr>
            <p:extLst>
              <p:ext uri="{D42A27DB-BD31-4B8C-83A1-F6EECF244321}">
                <p14:modId xmlns="" xmlns:p14="http://schemas.microsoft.com/office/powerpoint/2010/main" val="2145453130"/>
              </p:ext>
            </p:extLst>
          </p:nvPr>
        </p:nvGraphicFramePr>
        <p:xfrm>
          <a:off x="1691680" y="2029296"/>
          <a:ext cx="62646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矩形 7"/>
          <p:cNvSpPr>
            <a:spLocks noChangeArrowheads="1"/>
          </p:cNvSpPr>
          <p:nvPr/>
        </p:nvSpPr>
        <p:spPr bwMode="auto">
          <a:xfrm>
            <a:off x="1403350" y="1052513"/>
            <a:ext cx="6840538" cy="708025"/>
          </a:xfrm>
          <a:prstGeom prst="rect">
            <a:avLst/>
          </a:prstGeom>
          <a:noFill/>
          <a:ln w="9525">
            <a:noFill/>
            <a:miter lim="800000"/>
            <a:headEnd/>
            <a:tailEnd/>
          </a:ln>
        </p:spPr>
        <p:txBody>
          <a:bodyPr>
            <a:spAutoFit/>
          </a:bodyPr>
          <a:lstStyle/>
          <a:p>
            <a:pPr algn="ctr"/>
            <a:r>
              <a:rPr lang="zh-CN" altLang="en-US" sz="4000">
                <a:solidFill>
                  <a:srgbClr val="C00000"/>
                </a:solidFill>
                <a:latin typeface="方正姚体"/>
                <a:ea typeface="方正姚体"/>
                <a:cs typeface="方正姚体"/>
              </a:rPr>
              <a:t>提 纲</a:t>
            </a:r>
          </a:p>
        </p:txBody>
      </p:sp>
    </p:spTree>
    <p:extLst>
      <p:ext uri="{BB962C8B-B14F-4D97-AF65-F5344CB8AC3E}">
        <p14:creationId xmlns="" xmlns:p14="http://schemas.microsoft.com/office/powerpoint/2010/main" val="1344104150"/>
      </p:ext>
    </p:extLst>
  </p:cSld>
  <p:clrMapOvr>
    <a:masterClrMapping/>
  </p:clrMapOvr>
  <p:transition>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751778" y="1512282"/>
            <a:ext cx="7972425" cy="5010150"/>
          </a:xfrm>
          <a:prstGeom prst="rect">
            <a:avLst/>
          </a:prstGeom>
        </p:spPr>
      </p:pic>
      <p:sp>
        <p:nvSpPr>
          <p:cNvPr id="82945" name="日期占位符 1"/>
          <p:cNvSpPr>
            <a:spLocks noGrp="1"/>
          </p:cNvSpPr>
          <p:nvPr>
            <p:ph type="dt" sz="quarter" idx="10"/>
          </p:nvPr>
        </p:nvSpPr>
        <p:spPr>
          <a:noFill/>
          <a:ln>
            <a:miter lim="800000"/>
            <a:headEnd/>
            <a:tailEnd/>
          </a:ln>
        </p:spPr>
        <p:txBody>
          <a:bodyPr/>
          <a:lstStyle/>
          <a:p>
            <a:fld id="{9BD6AD76-B12C-46BD-AC60-D373ABA188B8}" type="datetime1">
              <a:rPr lang="zh-CN" altLang="en-US" smtClean="0">
                <a:ea typeface="宋体" charset="-122"/>
              </a:rPr>
              <a:pPr/>
              <a:t>2015/12/15</a:t>
            </a:fld>
            <a:endParaRPr lang="en-US" altLang="zh-CN" smtClean="0">
              <a:ea typeface="宋体" charset="-122"/>
            </a:endParaRPr>
          </a:p>
        </p:txBody>
      </p:sp>
      <p:sp>
        <p:nvSpPr>
          <p:cNvPr id="82946" name="灯片编号占位符 2"/>
          <p:cNvSpPr>
            <a:spLocks noGrp="1"/>
          </p:cNvSpPr>
          <p:nvPr>
            <p:ph type="sldNum" sz="quarter" idx="12"/>
          </p:nvPr>
        </p:nvSpPr>
        <p:spPr>
          <a:noFill/>
          <a:ln>
            <a:miter lim="800000"/>
            <a:headEnd/>
            <a:tailEnd/>
          </a:ln>
        </p:spPr>
        <p:txBody>
          <a:bodyPr/>
          <a:lstStyle/>
          <a:p>
            <a:fld id="{5047A5EA-B8B4-4E99-B57E-F4676127FC3C}" type="slidenum">
              <a:rPr lang="zh-CN" altLang="en-US" smtClean="0">
                <a:ea typeface="宋体" charset="-122"/>
              </a:rPr>
              <a:pPr/>
              <a:t>30</a:t>
            </a:fld>
            <a:endParaRPr lang="en-US" altLang="zh-CN" smtClean="0">
              <a:ea typeface="宋体" charset="-122"/>
            </a:endParaRPr>
          </a:p>
        </p:txBody>
      </p:sp>
      <p:sp>
        <p:nvSpPr>
          <p:cNvPr id="82948" name="AutoShape 2" descr="data:image/png;base64,iVBORw0KGgoAAAANSUhEUgAABDYAAAKWCAYAAACyHxmYAAAgAElEQVR4XuydCZgVxfX2z8wwwzIzsq8qIBoU0aCACqiAkqhEQI2agNF/EiMoRj8VUKOAgCCiAdGIQRaXaCJEwShoXBHXQBCVxQ00KqjsMCyzr1+futSduj29VPfte+cubz+Pj0x3Lad+Vd196+1TpzJqjINwgAAIgAAIgAAIgAAIgAAIgAAIgAAIgEASEsiAsJGEvQaTQQAEQAAEQAAEQAAEQAAEQAAEQAAEBAEIGxgIIAACIAACIAACIAACIAACIAACIAACSUsAwkbSdh0MBwEQAAEQAAEQAAEQAAEQAAEQAAEQgLCBMQACIAACIAACIAACIAACIAACIAACIJC0BCBsJG3XwXAQAAEQAAEQAAEQAAEQAAEQAAEQAAEIGxgDIAACIAACIAACIAACIAACIAACIAACSUsAwkbSdh0MB4H4EDhUfohm/WcWbTu0jQZ2HkhXnHyF+HvT3k00f+h8YcTyzctp+ablNK7fOOrasmt8DEMtIAACIAACIAACIAACIAACIGAQgLCBYQACIOBI4JmNz9DmvZtp8sDJQtzokN+BRi0fFT4nxI6lV4hrs86bRb069AJREAABEAABEAABEAABEAABEIgbAQgbDqjlV2hO4vdLNE8AP97+sahl7ai12h3Lk8Tth7aL9F1bdaX8nHztvDKh/KrOf8sv654LSdMMVv3Gk/uZ/5kpiAw9figN7To0LejwfTB/7Xwa1XtUuM3MhwUOPkb1GkXXLr+W2ue3p2t7XQthIy1GBRoJAiAAAiAAAiAAAiAAAolDwJOw8dG2j+jal651tN7L5D1xMIQsYZd7VUCY/9F84v/4mDdknq8Jm1dhgxnPWjVLfA1Xj/Z57Wn5Fcs9IfNat6fC6zGxOg55Us3/BX1YsYtHveZ2mMdk0O3ULe/t794Wy09YZGOvDObDS1Imvz1Z8GcRjpemQNjQJYp0IAACIAACIAACIAACIAACQRFIe2GDBQR2tRcTN5Mbfbw9NpyEI45b8Mylz3jq91T12IiHwFDfHhs8Jl/a/BLl5eQljLcNiyznPHmO8DxiPixiPPOpsUxlz2aadf4s4c0CYcPTLYrEIAACIAACIAACIAACIAACARDwLWwM6TrE0hU/2dbXB+GV4dQPXrwmxr4+lt757h1R3Ji+Y8QXcT54WQoLMBzLAAdRfQkb8WTfe35vUV3P9j3rXdhg3vM+mkeF5YViDAovmcPChgggang1vf27t8Pnku0ZEM9+RV0gAAIgAAIgAAIgAAIgAALBE/AtbOgsAeAvvDwpkssq2OuA/5Nr87k5Omnk5P6j7R8Jl3dey9+rfa+IcjgN13OozFhO0jBf1MOCAHti8ISM8/CkTC41kTEs2CuDv4xLMeH4lseLtGyjU5wLKTaobeMJnTkWhhdhQ05mvXhnMD9uo4zHobZT8uC2mSebKnf2CujdoXed3Sw4DX+N50PG+eC6ZJuZp90OGCp7kd/oD7Mww2OD+1TYZ/Sn7oTYTtjg83zI/mM72V67+uXtpKaTdlj1m8pD1qHekm5tlvllm63GsWyDXPLF3Mb2HRtiZArKyfXJe8KuD63uC8mdxUl5LzKDtdvWinuFy+L7QLc/gn8soUQQAAEQAAEQAAEQAAEQAAEQ0CcQM2GDJ5S8/p4nSuqhfoHWScN5WXyY8vaUOq0yiytyMsp18MRs0aeLIvLwJHHmeTPFZE711DAXLMu18+bgdkkxRM3LE8Kx/cZGeLL4ETY4nsYzlz3jGjCUufByEzNjGQ/Erm6exPI1c74BnQeInS+kOKMKCOxBsmjjItpeGApoKg/Vs0SeY5vM7PmajL/CE3wONmmOI8L9w/W7bRdqJ2xIYWjESSNEvAcZtFXaxe3j5UbqYdWXsn5pn7TbyVPErc12Y5htYXt53PAh22B1C6v8OJinFWMe+8xQFQ/V+4LFpQdWPSCK53HCghUzkJ5Car1+48roP36QEgRAAARAAARAAARAAARAAASiJ+Bb2LBaiiK/YvPEdegzQ8Nff3n3CPaiCG8Vabiy66Th5rH4Me71caKlPGljzwKetMqJGAsV0hNAncir6VUvA7abJ34yfgZ7OsjJOk9oWZyQO17YCRs8ieX8XC9PINlLhP+WX7s5yKcUB7wIG+pSFBY3eBcK1ctE7W6Vi7D5MGNmIyfvVnVzH/DWnMKLxaiD28r2y0myOsk2x/yQ9bAd6qR62Yhl4Ym0OsGX5XN6rkNO3rl+Fg1UuzmmBNuk463iJmxITtIjQZbN5ycNnBQWntT+lbYyH7No5SZs6LRZ9heLKyy68bF80/Lw2FPFKL4mRRlmJIUWubONOk7kPaHazennDZ1XZwxyG+VY53/zfcAeHzJAriyL62fvDbNAEv3jBiWAAAiAAAiAAAiAAAiAAAiAQPAEfAsbVqZITwedGAg6abgOOQk2xxqQkzt1IqxO5NUJuiqimHcXcYqxYXeNbTdvwaq2x05scdsxxsqTgie2HGvDvPMHC0dykspBRa28HKyEDTkJ53JVAYYn//JL/srfrRSTYrVNnJ7rkZ4AKhspFvDketiiYWJo2HmdqIKM6hHAbee+5kPlZzXOdIQNtQw1vRS2uNyBTw4Mi1Fq21QWYpJ/eJteq3p12sxlSCHHvAxLCoDqeOX0djE2VBvMHiiq3ao3kzoOVK8lrseL8Bb84wclggAIgAAIgAAIgAAIgAAIgED0BGIibKiTPZ4Q8yRLejdIk3XSyF0YrCa76gRZTjzVSZrqReA0gfMjbMg2qDEX+JyMi2A3qXQTNrgMLpPFB7PXgPoVXmVntbxC2mc1aZVCkXkirbKWgoOdIMDlW03y1eUWVktUOJ8UVqw8M6RtbvFb3IQNq61xzUKBylAVOyQ7KXrw307Chk6bzbepjKMheBze2tcs3NkJG6p3iHmMc3lS8LIT/MyikboUh8cSe/4gSG30D1aUAAIgAAIgAAIgAAIgAAIgED8CvoUNt8mnVewC8/p/tzRO25+qiNxiSnBauy/TfoQNnsxyjANzvImwoMC7Rhj/OdXr1sUsNHBMC3UZhRQLdL1drNrsFMPBbL9TPVbXdHaYMS8XsuLgthOIm7Bhld8sFLgxtGLnt83cRvbY4PFujisi268rbLh5WFhdd8pj5yXE41fuyuM2VnEdBEAABEAABEAABEAABEAABOqTQMyEDW4UTwRZBJA7k/A589d0pzTqRFLGv7CCNa7fOLEUw2kCF5SwYY75wTEqOuR1EGYF4bFhbp+6RENOft0m5WGBwggQKmM1SK8DOcHnfuCYKFaHjDESS2FDjR1htoFjUMh4HFb2JZuwYY5rMuLkEeE4G149NoIWNpgvi2gc74O9hFThRY1HUp8PKdQNAiAAAiAAAiAAAiAAAiAAAk4EYipsqBWrAQ/tdlswp+E4Fuc8eY4oRmeSFQ9hQ9poFmjUpQ3RLEUxd5a6REQKG+o5p2CbTktRrJZfmOv2Kmyooo95qYssWy6lsFouonurBiFsWHGV9avX+JzTUhSdNquxL8zLR+TSEV2PDXUpinlZiV2b3MQQlbuVkKbbL0gHAiAAAiAAAiAAAiAAAiAAAvVBwLewYbUrCjegV4deoh08+ZT/5r9V0UIGu9RJIydl/IWfd4VQg2Ryfp7MWe2KYo5nYTe5UyedZvHEammFLEcNjsk2qFtm+hU2eJIs28PBO1ks4S/6cgcYNW6F2h6z3VwG57dqs1XQTznwuD62QS5B8CpsmHe6UftL2uQUt0MuvzEHStUVXOziUnB+q2sypgdfV8U28xIpJ2FDp80qczXQq3reLGzIGB9OApp59xPVbnVMuC1FYc8duYuPKmw4xW+pj4cV6gQBEAABEAABEAABEAABEAABKwK+hQ07nOqSB7ncwbylKk/u5GTTLY05BgBPAPng87w9qK6IYDe5Mwcx5ckib03LW6ZaCRtqsEhpu3Tf58khx93QtcnM0Cn+hHkXEzMX1RbeppPFHqs280T82uXXhpccyCU+so/UCbZXYYPbo/Lhv2X5vCRG7raiTsCl3dyXkqNbkNUgPDbYNtXbgv/mtqtjVfaP23avbm3mrW7lbjFyCY6sh/lwu83ChspIinlj+44VYqE6Ls3lyXbIrWH5bydhQ5Yl7yu5dInzue1Og0cqCIAACIAACIAACIAACIAACCQCgZgIG+pXbLWR7OXBsRNYANBJI/PyxG/mf2aG40XI8zwp5km89AzxsxTFajIuJ5l2wTDV85yf7Zh1/qywjeoyDC/LANRlBio3/nLOk1p1q1C+bsdFCit2ddvtvCJ3sPHrsSFtZsGA22IOrqp6RTBDNTCqzBvNEhmvHhuy79lWFlbkwf23ae+mOvFJnIQetzbzdRYrZD3Mmu8FFjiYhXlJkVmAYttUflb12W0NrCNsqOONxzPbht1REuERDRtAAARAAARAAARAAARAAATcCHgSNtwKM19nbwieuPGhLktR0+mkkenV7VU5/oZ0n/dql1V6tWw7W835eKLL3h3q8pggbGHBgr/yO3GzY+iVi9x6lJcjmIWTaNui0w6ZJhYcvdgvOej2vV3Zbm2W13Xrkent+kfeP9Hyi+U48NIPSAsCIAACIAACIAACIAACIAACXgnEVNjwagzSgwAIgAAIgAAIgAAIgAAIgAAIgAAIgIAXAhA2vNBCWhAAARAAARAAARAAARAAARAAARAAgYQiAGEjoboDxoAACIAACIAACIAACIAACIAACIAACHghAGHDCy2kBQEQAAEQAAEQAAEQAAEQAAEQAAEQSCgCEDYSqjtgDAiAAAiAAAiAAAiAAAiAAAiAAAiAgBcCEDa80EJaEAABEAABEAABEAABEAABEAABEACBhCIAYSOhugPGgAAIgAAIgAAIgAAIgAAIgAAIgAAIeCEAYcMLLaQFARAAARAAARAAARAAARAAARAAARBIKAIQNhKqO2AMCIAACIAACIAACIAACIAACIAACICAFwIQNrzQQloQAAEQAAEQAAEQAAEQAAEQAAEQAIGEIuAobMyfPz+hjE1EYy6//FJq3DiXsrOz6LHHnkhEEz3Z9KtfD6NGDZulTHs8NT7GiS/55TDKzwNbP5h//euLqWHDI0TWRo0a+SkCeUAABEAABEAABEAABEAABFKUgKuwceGQ/ina9Oib9fJL79LZ/c+idm3bCnHjqaeeomTmxe0ZMGAAtW3XVIgbyd6e6Hs4uBJCbPtTi5bNhLgBtvpsmd1ZZ/WjI49sI8QNCBv67JASBEAABEAABEAABEAABNKBAISNKHqZJ1y9evWi9u3bU4sWLZJ+sppq7YmiawPPCrb+kZrZQdjwzxI5QQAEQAAEQAAEQAAEQCAVCUDYiKJXecLVvXt340tyW2rX7qiUEDa4PUd3PJLatG6X9O2JomsDzyrHylFHtae2bTu4sm2x+xt6Zfoo2r/9R8pp0oQGjn+aMo49MXC7kqFAMzsIG8nQa7ARBEAABEAABEAABEAABOJHIFBho6BgP+Xk5FBubpP4taAea4KwEQk/74XnqbT36VR51FH12Cv1V3VRUTHt2rmbjunSqY4RXoWNIzOKaP3j91JpcSFVV1bQyecPpwMnnF1/javHmiFs1CN8VA0CIAACIAACIAACIAACSUAgMGFj9+69tHPTB7S7KJuOP/lU6tChXRI0PzoToxE2srKyReVVVRXRGRFgbtkevx4bLGxQYREVXX45TZr2Z23LJk+dGJF2w/rNNHHi3eJcE8Nb4ZqRV9KgQf1JPc/Xpk69S6SRaWUhLy77Oy1a9Dxt+vwzkmVfNOxKkf6nPbrS5IlT6ZP1m0TyU3scT7f+aawQ4/j8pq++p4WPPSj+VvPIsrncxcZ/8uD8XAefX/biq4Y3RmsqLi416ppoxCppFk7nJmy8uiM0HuTRpPRAHX7FjZpqMb2gXeKMKS2DXRJB2AiCIsoAARAAARAAARAAARAAgdQlEIiwsWXLD/TNlxvpzI6hydhnu3Kp7U9OS3lxw4uwwUJGbhPeESO0g4o8KiqqqKLCEAOK99e7yBGEsJH17bdU2bw5FY+4gjocU0Xz539Eo0b1sv3/yD88EBYfJBMpYKxdu5aeeeYZWrBgAT3/r2do9aoPhYjB5+WxZ+9W8c/xd94j4p2MGjVK/D1z1nT6avMWeuihh2jvvu+ESDFv3jzq1Lk13XHbHdSzdz+68sr/o+HDh9NvfvMbGjCwpxA2vv5mG40b9//olFO7ReQpKysO19m8WXvq33+QKI/r3LLlG7r00l8ZbZxDPXr0MvKPo7y8fLr++pFUXVMi8rkJG0fNeDdUfokhShhZzit7mY6uLgjX+X1mc3q9IXtshHYGsTxahMSRH/6UWgF/IWzYdzmugAAIgAAIgAAIgAAIgAAIEEUtbHz7zRYq2raeerY/RDlZNYLpvpIGtG5HHjVt351+0rUTZWZmpiRrXWEjN7dZeAtVJxCHCvdSUdH+emPlR9jIKCulbEPMyN66hXK2/UjVxnIkPljcKLlgMC1f+1VUwsbcRx+kl5a/QcuWvUCvv/5KWNj4cduXEZxYlGCx4re/vZIK9m8XHhRuwsbFFw+ha6653hAgrqF+Z/ah28aOo3YdjqH//e8beuSvs+jnPxsaFkNUYYMrVoWS5557nt5a8R4999xSYqHlnXfeozkPL6SXX35B2MKHq7DxwAci3ei+J9J5x7Sjqkd+SZnfrKOMRjnifFWHEynj/+ZSZn5by/Hx4e4CevDdT6m4rIJ+GHNmvY2hWFQMYSMWVFEmCIAACIAACIAACIAACKQOgaiEDf6yXrV/E/XucIgaZ1fXofLelqbUpO1JdPwJx6QOMaUlOsLGEfmtjeUUtV/ZC3/4gar+8QxlndiNMnfsoPKSEso99xzKPulkUXJx8UE6eGh3vfDyKmxk7d9PTd9+i2r2hzwLaoqKqKa8gqqMNsmj+Oo/UPueofZL7w35b/7/h/99x9ZjQ5YhPSGksCHPy6Ul/LdXYUMuRTnjjF70l7/MMZjvEcIGiyObN2+m664bbXhy1Hp5OAkbTz75d7Hs5dH5T9KOnf8LL5n5739Xib/50BU2/n7VufSbHsfQm2PPpR8+Xkk5uU1FjI123c+gc+/6B2U2bW85Nlb/sJsumP86HTCWwUDYqJfbB5WCAAiAAAiAAAiAAAiAAAjUEwHfwsYnH2+g3LJvDE+NQlvTy6sy6FNjWUpx4+PohBOOo1TbzcBN2GBPjfy8lhF89k6eTA3KyqnpvdPF+QP33U+NioupwfBfU1a3buJcfXlueBE2pKhBRYVUUxGK6SCFDf43ixsZpaVUndWAyv5wDU2Y94TtOLGLscFLTq699lqx3OOXl15AH65ZZ7kUhUUHr8IGCxinn95HLBt59rlFVF6+P1xG585H03/+s4ZeeeVVbY+N995dQ48//rhY9rJ69Uf00IPz6N133yXpWaIrbDw6fCBd2/tYevWWc2nHulpho0XnbnT2mDmUf/QJVF1eQjXG0qWs9qHxwscb/9tBl/9tRUyFjYNlJbR183fUpm0ratOmddSPrE83fqFVFjw2okaNAkAABEAABEAABEAABEAgpQl4FjZKjcnqF59vFqLGSW2KwstPnChxzI3dmcdQz54/TallKW7CRssWnSPiaZQVF1Hp1HuokbFzTMMpkwWy/X/5CzXeu48adjG8Wn772zBG+aU/nqNPV9ho9MP3lLtxgxEo9JDhoVHuKGwI0aP7SdT0tl9aNsUtxgYvRWHRYOHCucYSj3e0l6KsWPEu/XPxi7R06VL6/PN1xnKYG4zlLMsop2FlOMYGL1u54IKhdPfdU4wlU+0jxJHf/vZq+vbbLVrCxtYt20T5//jH38kIrUHT75lNTZs2NQKI3uPZY8NK2GBwTapK6Ly5a6hJ5x5U/tnrVLllLWW160bZnXtRZouOWsIGCwnjx99DHFyVD15O89Ofdqep0+4g8zVzZ61c+QE9OHuuSL9r1x4jwOpfaP26DeHyzEFVZbkTJ9xLGzZ8JoqT53bt2k0TJ8ygxo0bifOTJ99BzZrn2Q51CBvxfAqgLhAAARAAARAAARAAARBIPgKehA0WNdat+4y6NPyOujSvXW6g02wWN74pbE2nnXaKMfmzn8TolOWUhmN+HDpUJna/UA8+38bYsSLIrWidhA0rbw22p+S7b6mB4cWQffTRFCF0dP0JGWsfwiabvTY4OOZJJ3ejESN+KeJH8ET0nunjwxNSmXG4cZ3TqOnlNZ7I8tGuXTv6/dUjqE+fXhGMdIQNKWrUlJVRRoUhargJGz17UtPrz7ftMjdh4+OPVwvRYOnSZw2B4tOIHVBkW8Xk2BRjg7deZQbZ2Q3pwIED1L17V7r//tm0ffsWumvCneF4HJMND5qGDXPppptHRQgef537iNj9RAYcdVqKwte4T15+6Q1q1aqF2BXlr399mFq3buk5xoaTsDFozirKP7ZnmGXJ+n8T7fiMGva8lFYcbOLqsSHFC/aEYU8SHg95eXn0t789Tl9+uV6IFPKa2mEsRIy85hZ68MF76Kyzzid+DpQZ3hurV78dkScvt4Wxe80vwkFVOd31119r3POn0+jRfxRF8rk5jzxA/zW8Wp579plwNTt2GUu0bHYIgrAR7VMR+UEABEAABEAABEAABEAgtQloCxsFRlDIdZ98Skc23qPtqaGiK6nIpPU782hv5VHG0oKuVFJaRtf84Sbx9Zi3iuV/DxgwgMaMHSkmidu37RX/lpNxLuvkk0+kaffcKa5/9umX4t/yCE1kpxmTyjLDTb6l4STwU2OCP0SUPf7O6Uaci4bi30OGni8m/nzIshc+9pCYhPISgnunz46oR93aU43pwPmdhA3eOaNhwyaOo6fw/fcp4403jcCiDSlr4ACifv3C6XmyLANP8kmepJ9xRh9jJ4/hNG/+vHBgzHfeeSU8uZSZDx3aSzfeeHM4vYzZIQNebtq0Sew28uTf/mpMUGt3+3ATNhrt2E65n3wsqtERNujEE2ncR6Gv9U6HeSkKp2V2rVp2DC/lOLLDCUKUyM7JEOflUVx8IMyJPWSqq8siuBlOJcYSqBw66ihDSFKYqmm5r/hg3ubzTZo0FQFBzcIGp2eb1GuZGY3p4MESOu64Y0V5u3Zt098V5XDwUCFs9DqKXrv5Z7R9w/sixgYf7LFhFjb4fNX2L4h3Dn7jQHNfwsaFF/6C8o84wtjN5Xi6409TLIUN9tZ48YV/h4OjShaffbaJ7rxjakQeNagqp2OPDRY2rrjicmMn4H2iLdL7Y8yYMWI3GrcDwoYbIVwHARAAARAAARAAARAAgfQmoC1ssCiwb+9BY/K3j07M/YY65Jd5IrftUEPaXPYTysluQl2P7yjibYwYPopmz55tTAB/pDlz5gn3fV5ycOutt4ltM6+88tcR22pyhfKLLwsbc+fOFzEN+Hhg1gLat2+3kf8x8ffBgwfF/6dNm27kKRQBIjd/9RVdZWzx+fTfn6Ijjsg8/MU6l26/fSyd2rM7PTLncfr443XGJPgosU0of1nmep544qlwW9WJrJOw0a5taHJrd3AQ0YwFC6mhMals0LdPhKgh86jLUXSEDXWnEDW9WdjYs2crTb/3QWMnjzfDSyW4Tidhg2NqtPjiM8rq+BPKOLKzMLHy7X9TccNsKjmmi/i7+XvvUOUPP4p/l/bqTa2G93ZkwBetPDZcM3lMIAUmK3HCY1Faybk+c126MTbmXfULGtXwY3p12nW0Z88+ymwQ2sLVTtiQBunE2LDy2GCPlEmT7qI77riVbrppnBApvvj2ExFLgw/2EmIh8YvPv6JHHpkbvt/4mrk8PmclbJiXonC6J598lv71/DIhAk269090RMPGtmwhbGgNOyQCARAAARAAARAAARAAgbQloC1sSEK8E0rnzPV1hI2N3xyIgHhyl9CXZnmwsLE9u3fEDikTxk+nX/3qMvrMiNnBx+JFi4l3khg27GK688476cTuXSy33JQeG6qwMWrkWLrhhmvpnHPOi5h8sXhyxx3jwudvvulOuuSSy+jcQWfQkAt/TYMHh5ZJjBl7A135m2uMOCCniBgCqrCh1qO2ya+wIZagPPwI5Z4zkGpO7RURh0Mt3yxsfPrpF+HLHFCTbZQeG/LCPfeMF5NRO2Gja9euhhfEj/TLS4YavG7SFjbyN31BeZ2MnVy6nBC2oXzpY7Q//wiqOLyjS94Lz1OWsfVr8c/Po/H/fIEWPDbG9caKh7DhakQcEugKG49e2oeurXyVXnpwKu3YX0qNsrOEdY2pjM57ZE3EUhTV7GiEjVdfXW4ET602tqf9txA23n//NSMQamiZyP1/nkqvvvqGseXu64YY8TdfwoZ5KYoUI3dsL6KxY8caS41GifsRS1HiMBBRBQiAAAiAAAiAAAiAAAikIIHAhI21X+6hEzo1pcrKGvr6x4PU+4RWEbishA0WKPjg4IuDB59nrPX/B02aPEl4VbDAwUsDLji/NuikjKlgJWyYvxTLys3nWUzp2/csuvxXQ4VowstL7rtvljGRm294btxBP//5BfTRR8auFoc9NtSlKDLooizbSdgwBw5VYfASlEwjkKq6DazV2LLy2OBYBfPnzw/baLUUhb1Kxo0db7kUhd3/zzq7n7GM4sg6W8s6eWy0XvUB5Qw1YnTkNHQUNspP6EZ3/mOJp1vFbleUtm3b0vwFs0RZj879u9ilRB0DVn3D/X2qsayCy2QRbuLEuyOCZcrlRDyGeItWq2UwnozXTKwjbGQ1akJ/6dOUrq9eSateeZEKCkvDpefWlNBp094UwUOtjmiEjUaNauiPfxxHhYWF4WUl7HWSl9tGVPXFlx+KGBvs3dGufW64el2PDfNSFN5dRXpo3HzTeENovJQuvPBn4aUq5vbBY0NzkCEZCIAACIAACIAACIAACKQpgUCFDRYzeIvXDV/t1hI2OKbFS8tfMzwk9hpu7g/RAw88KJajfPnlF0ICGq4AACAASURBVMZ6/ufDAQ55QsUeCnwUFOylxx6fJ5aImD02br31VsNboUvEMgD22Lj77rvD56XHBntq/Pzn54vJ2p//fD/1Pu00KjOWrLRu3YFWrXpflG21FEVd7uE3xkaR0b6cykrKPuzpYDX2/MTY0F2KcuxxRxrLc4rqfCF3FTYu/UOEqWaPjRyjXTXZ2dTm7PZiiYlfjw0pSOTn5xs7jfyDaugg8QSYg3JedNFFYokSB/f8anNo1xJ5yICYnO/JJx8LBxtVg2XKYKBPPvn3cJwS6UEQy2eAJ2Gj5FUq3rOFsnJCu4bwUXlgFzUa8deILV5Ve6MRNjp1bk233WoIQcbuJVbBQ7ke864o8+bP8rwUhcthcVDG7OC/S0pKxW4yfBQW7bTsAggbsRyZKBsEQAAEQAAEQAAEQAAEkp9AvQobHLeDhQY+VhjxHmY/+GchdJx99lnGFpCTxTIJK08MK48NjrHBX5x5pxA1vgGf5+OOO2+iL7/4gm6+eTwtWbKYmjbLDS9zYVf8N95YSbNmPSBEDfbYUIUNP0tR7HZFKfzf15Rj7AmaY3gjOB1Wu6I4BQ+VZam7osilKyed1E1wsfNqkXl1hY2aQwcoI78pmYUN3plEihlBCBuDB18gdm5p37694XkxVcQ+OeWUnxq74l4ZFjbYs0YVJriNnK9ps2Z1AmKq7U9EYYP74dGLT6NrS16mAxvepIzGtcu5qg/tovz/WxCVsMHlWwVllXFj2MuIY9+oApl5jPLykVatmlOnjkfSj9u/rVMepzcHVZXlyrK4fN5ppWFOc+rS5Thxev+BH7EUJfnfJ2gBCIAACIAACIAACIAACNQLAd/CRqsm5REGf2QsRclr3ECcKyyppF6mpSg/HGxEBY17RsTY4LTsUdGtWzdje8w59Prrr4ilA7xc4uKLLxRLUex2RTEvQ+BdUe6aeJ+x1Wvh4V1RThC7n8hdUfKNLWa3bdtOwy4aZizTGCdEE46xwV/wDxhfw+++e8ZhceUhwxtkQ1jY8LsrCrfNvBzlkBG/oHrp89QoJ4cyrh/tKG6oy1AkaC6voqKIOBjoEfmtjdgcuWJSLyerMh3visJp1AklB13ltOZJp9qJOsJG5QevU+WXGynnoiup8p2XImJssLDh57BbijJlynh68823jV01zqBvv91MW7dujxA27JaicJ/eddddRpyW2oCY0psjkT02mJ0IHlr2Gh1472l9YWPPF/Tq//bT8Je/oQOGV8sPY8700w3aeXi8VVZW2AoRugXpBnWFx4YuUaQDARAAARAAARAAARAAgfQk4FnYePrjV2jv3gLKyMyIIFZUWLttKF/Izau71WmHDu3o8m7n1CEtdxDhybycpLOowVt58sGTcXnICXqTxq2pefOW4fPyK/PBg9VUXFRC3bt3N9zci6i4ZDdlGfthFhSUUTvDS+IIYxcS3jGFz8uy+Ys1H7ztJ9vAZTduHBINzPXo7orC5XFb5Fai/DfH1sg2tndtYGzvSr/7LWV16GA56rjt8drBQzXATdjIaNaSSjJrqCI3j3I3bqDMNkfS/oZZ4eChQXtsrFy50ggkO4zOOutM4bmxbNmrdTw2rJai8Dn2wiktrRRxOZJlKQr3hdjutXtLKlw2hap+2BAWN+w8Nqp3f0OZn71Mr7e5kH61eFVchI14PyohbMSbOOoDARAAARAAARAAARAAgeQi4EnYWLlrfSCtO6eNdQDEQAo/LChwWWZxIKgvzdJOpxgbMo26JIXtyVr/KWU1aEAZPXtaNte8BCUoJjrluAkbpS1a0KHju4misvfsofz336VDx/0kZsIGCxKXX36piK3x3HPP0E03Xk89e/dzXYrCwgYHxLzhhlsND55DYWGDd865/vpr6AxDJLn/vtnUwNhK9a677o5YyqLDyU8anRgbYWGj97FUueUjKlnxMFUXfE8ZDfOoumgvHXH1U5TZOrS1Lh9V27+g8g0vUeP+I+mNbaV0+d9WQNjw0znIAwIgAAIgAAIgAAIgAAIgkNQEPAkbSd3SGBivI2xwtXKHiezDW3famVJfnhrSHidhg7d7laKGTJ+1fz81/N9XVGqIHdV5eRT0UhQWNmbOmk4//rCTZs6cSdeN+l2EsGG1TEiNo3HHbXfQJ+s3hYWNFSvepSceX0THdelAm7763lhu9AAdc8xPxJKnWB/awgZv99q3uzCHxY2ytc9S1c6vqMrwzGgydBJlHtGGKosOUAMjSGvl9+uoYZ8rKbNpe9IJHhrrNsaqfHhsxIosygUBEAABEAABEAABEACB1CAAYSOKftQVNmQV7L2Rk91YCB3yYC+O8ooSKiraH4UlwWR1EjaCqUG/FDXIpVzOwwIExw2pri4TYgSfb9KkNsCmXCakxhGxCojJATB5qRILTfESk3SFjb9fdS79pscxkaC+fYeIl0vltSCqMLaAPbiLqMvpRO1DOwXxser73TR4wevw2NAfYkgJAiAAAiAAAiAAAiAAAiCQIgQgbETRkV6FjSiqikvWRBI2Yt1gFk7iGcdEV9gY3L0jndqhNnYMc8jIbmT8Z8RlUY6aijKqYZHj8PFdwSFauuE7KiuvjHnw0Fj3jbl8eGzEmzjqAwEQAAEQAAEQAAEQAIHkIgBhI4r+grARBbw0y6orbISxlFfpE8rJikgb611R9A0LJiWEjWA4ohQQAAEQAAEQAAEQAAEQSFUCEDai6FkIG1HAS7OsbsJGmuHw1FwIG55wITEIgAAIgAAIgAAIgAAIpB0BCBtRdDmEjSjgpVlWCBv+OxzChn92yAkCIAACIAACIAACIAAC6UDAVdhIBwjRtLFXr17Uvn17amFshfrUU09FU1RC5E219iQE1MNGgK3/3lDZNWrUyH9ByAkCIAACIAACIAACIAACIJByBByFjYKCvbRj504qLiqh0tLaQIUpR8Fng3iC1SS3MbVr25YaN86l0rL9tHPHASosLExKXtyePGPb1rbtmlKjhs3oUOF+2rd3v9GeoqRsj89ujUm2ENtcatGyGeXnNTMClx6kH3/cRSUlZWDrQpzZNW7ckI48so2xo9ARBGEjJkMUhYIACIAACIAACIAACIBA0hJwFDZYzCgpKRKTr/Ly4qRtZKwMz8lpIiZcLGrw1qEVFVVC3CguqqbKqvJYVRuzchtk5Yiy2ftEtofFjYryaqNtELaiAZ9t7GySnZMpRA3JlsWNoqJKsHUBy+zkuOT/Q9iIZiQiLwiAAAiAAAiAAAiAAAikHgFHYaOqqkJM1nE4E+CJqjxSgVeqtSeRxq9kmwrjpD64QtSoD+qoEwRAAARAAARAAARAAAQSm4CjsJHYpsM6EAABEAABEAABEAABEAABEAABEACBdCcAYSPdRwDaDwIgAAIgAAIgAAIgAAIgAAIgAAJJTADCRhJ3HkwHARAAARAAARAAARAAARAAARAAgXQnAGEj3UcA2g8CIAACIAACIAACIAACIAACIAACSUwAwkYSdx5MBwEQAAEQAAEQAAEQAAEQAAEQAIF0JwBhI91HANoPAiAAAiAAAiAAAiAAAiAAAiAAAklMAMJGEnceTAcBEAABEAABEAABEAABEAABEACBdCcAYSPdRwDaDwIgAAIgAAIgAAIgAAIgAAIgAAJJTMBR2FiwYEESNw2mgwAIgAAIgAAIgAAIgAAIgAAIgAAIpDoBV2HjsssuS3UGaB8IgAAIgAAIgAAIgAAIgAAIgAAIgECSEsBSlCTtOJgNAiAAAiAAAiAAAiAAAiAAAiAAAiBABGEDowAEQAAEQAAEQAAEQAAEQAAEQAAEQCBpCUDYSNqug+EgAAIgAAIgAAIgAAIgAAIgAAIgAAIQNjAGQAAEQAAEQAAEQAAEQAAEQAAEQAAEkpYAhI2k7ToYDgIgAAIgAAIgAAIgAAIgAAIgAAIgAGEDYwAEQAAEQAAEQAAEQAAEQAAEQAAEQCBpCUDYSNqug+EgAAIgAAIgAAIgAAIgAAIgAAIgAAIQNjAGQAAEQAAEQAAEQAAEQAAEQAAEQAAEkpYAhI2k7ToYDgIgAAIgAAIgAAIgAAIgAAIgAAIgAGEDYwAEQAAEQAAEQAAEQAAEQAAEQAAEQCBpCUDYSNqug+EgAAIgAAIgAAIgAAIgAAIgAAIgAAIQNjAGQAAEQAAEQAAEQAAEQAAEQAAEQAAEkpYAhI2k7ToYDgIgAAIgAAIgAAIgAAIgAAIgAAIgAGEDYwAEQAAEQAAEQAAEQAAEQAAEQAAEQCBpCUDYSNqug+EgAAIgAAIgAAIgAAIgAAIgAAIgAAIQNjAGQAAEQAAEQAAEQAAEQAAEQAAEQAAEkpYAhI2k7ToYDgIgAAIgAAIgAAIgAAIgAAIgAAIgAGEDYwAEQAAEYkBg+fLltGDBAlHyyJEjqX///tSsWTOqqamxrG316tX08ssv07Rp08T1+fPn0+mnn06dO3cO58vIyIja0i1btlCnTp0iytm5cye1adMmfC6IeuwMle134+PFBiumbvknTJhA55xzDp177rmuTLmsdevWUY8ePSLSbt26NXCWsi1m+2fOnEnjxo1ztVUm0OlTMzerMThgwAAx/tq2bVtn7Lr1obaxMUiocz+Zq33rrbdo5cqV4XvQboxYjS2+X/k+Nx/8DBg1apSnFl533XXE3Pv160cdO3Ykp7HMfeg21j1V7pBYpy4v9xVX5XUM6fRrEDz8Pid17im/z3W7d0dQ/YtyQAAEQCDZCUDYSPYehP0gAAIJR4AnSIMGDRJ28Q/kpk2b0p/+9Cd69NFHLYWNiRMniskUTwpuvPFGITIcOHCAnn322fCkSP6o5fM80ZTH/v37Rfl8mK+peRYuXCgmxuqPYzkB4InU3LlzLSftbL+cXKmTe3XyIMtcv349nXLKKaIOJzt1+JjFBLf6rAaBHY/FixfTiBEjRJZly5bR0KFDbccQT6T69u1LLCyMHTvWNp0XllZ9pfajrGT06NH0i1/8gs4444yw8OTElfN5tUPWJcfgokWLaPDgwWJMsXDz3HPPhQUVdezo9KEVLLtJJwsDqgCg8rbK4zTJ83I/mdu/atUq6tOnjzgt+169L2V6cz/weXMfchp53+ver5xH3qucZ9OmTdS1a1fH+4nTSZEtqPvV6dkRxH3FNnsdQ176tb6ek+qYj8Zet2e37YMIF0AABEAgjQlA2EjjzkfTQQAEYkNg2LBh4kskH1aTfrsfv1OnTq1jkPziayVIqOXLjFYCAF+TP/TtyrH64sxlqR4EOjaY80i71Lw6fNRyuAy7dpnTmQFa5VMnPSxqsLhhd7C4wIIUH1bigxV3N5ZufbVr1y6aNGkSTZkyJcKTxi2fmZOuHXICZifeyOte+9COqcrfzJT7i4UEFvpUkcE8cbcrW51M6t5PqqgzfPjwiKKlCMY2mctjW1kIkiKZai8XwsJIcXFxWOTUvV9VPqroaHcPqOMiFver27PDSnR1u6/YZp3ngGybn3514hWr52Qs7LXib/vAwgUQAAEQSGMCEDbSuPPRdBAAgdgQUH80m70c1Mmh9HBgK6yWOvB53UmF06TXbvKvTiI5v3li5iQauE2yzJNsO1HEiY/aOzr1WfWmkyAi09t9/d+8eTPNnj07LGw4eXf4YWnnhfLmm29qeYfYTZSlMKDTp9IrgdNK7wAzRykqRNuHVv1pZs9MeBkNL33hyfHTTz8d9khyE7H83E+q14BV+9XlRitWrIhYusT2qEsWzOIHi2IzZsyI8LCyaq/VOLQaG273QCzuV6dnh67ddk/ZVH1O+hmHds9LtzEfmzcYSgUBEACB5CQAYSM5+w1WgwAIJDAB9tbgr5HyMAsG8vysWbPCbv5O3gDmpnr5EqkuD7EqhyeR11xzTdjDRI3NEIuJEtugyydWwob6RZy/uJu/0st62Vvm/PPPpxtuuEHY7PQVWk7IvbA09yPXsWPHDstYDbosvNohv4Rz+V7GoJ8+1BU2ePIvBQfzkhSnJSh+7ie1/XZly34yCxfy/lC9euT9w143LMrw8iUv9yszCsJjw8szQ6Y12+n27DALG7r3lcynO4b89KudUOC3rV6ek0HZ68Q/gV9/MA0EQAAE6o0AhI16Q4+KQQAEUpmA+Ue7lZu/2xdYOz66EyU1v9WkTU7M2DPh+OOPF8nNru9ukz3O4yeNDh/dybzTOLJiJZcXOIkaPEnjPuPlB2pMDjvPGj8sVdtkjAmrJQ9eJqle7fA7Btkmr33oRdjgtFJ0kMKg29drP23RyePk9cNjX/V6kV49PGa6desmAs7q3q8yNo1VjA23ibq87udetJrs6zw7ZBpZp859ZR7LOmNIp4+sngG63HXaym3UfU4GYa+bTan87kTbQAAEQMAvAQgbfskhHwiAAAi4EOCvtg8//HB4lwX+4s+TFrkDSRA/gN1c2+Wky0nYME9SpQgTK48Nic2NT9DChlqe3bILmYYnXBw0lSembCcvjeDDLg6FykqdrDmxVPuflznIgLO6gUrZHqv+l+d07PA7Bv30oVV/OtkvucslKU67CsmJvXmy7faQ0mm/m7Ch1i2FQfbikAF5vU6wuYyePXsKbyEeg/JwszXo+9Xt2WHF1u2+ssrj9hxwa7ddH+tyV8WpIJ6TQdnrxN9tXOM6CIAACKQjAQgb6djraDMIgEBcCaju7qpHhG5gSrOxXn6wy0mX2w92TqfaKSfaQX0BdlpCYMfHaiJsNZl36kwzKxmw0C24oToxNbOxWrJhnlTqsDTbpsZ7cPImcet/lbWbHeoYtIuhYeZr1Zc6fehV2OD06pIU864+Zrv83E/qsgG3sW63FIXtUL162PsmPz8/vMTJrb9kO5zuEXkfO6UNWthwe3aotujeV073aqo8J/2MQ7v+dfNSiuuLDJWBAAiAQIITgLCR4B0E80AABJKPAP8Y1dmGVZ3I2i1xsGq934mSjBMhyzT/aOblF1dddVU43oaTiKDzVdLpS7cOn1gIG6o7udWuIVynGvzPir9VEFE/LK34qBNku9gsbv2vTpDd+tQpeKbqqcIc5FaichLmtQ+t+tPJY0Om14mDwWn93E9uwVPdgodK+91Y2QkSOveRer86CRssLtjt8KNTj1Maq2eHaovOfWW+l1L1OelnHNoJG5KZmX/yvRVhMQiAAAjEngCEjdgzRg0gAAJpRoB/sFvtoMAYzF995ZdO1ZPDjIsnu2qAS7eJrdXkR40ZoU6UzBNLdYLC6dy+YvtJ44WP7qTObohZsZJb6HIeK9d5/orPAo9cMmS2wcrbw+rLqhtLu35U7bMSvNz632ufyi/MdtvDWo0nP32o9pFsg46woYoGbl4Nfu4n2X4rLxkpNFndn3ZeOua0bv3lJFaozJwCvbIYt2bNGtvAs9EIG3bPDrPdbveVlbCRqs9JP+PQro+s+KfZKxXNBQEQAAEtAhA2tDAhEQiAAAjoE5A/UOUXd6evwjxpmzRpkthSlGMrqBNqnhjzl7qf/exnItYDH+rOA/y37ldznnQcPHgwvI2o/BKtfoWXLVRjM1hNJJ1skGU4pfHCx63NTr3iZIPqOj9nzpxwLAP+2vrcc8+F4yOo5aveFOok2A9L3X5kEYUDmOr0vx87uH3qGOR2DR48WGyxqtpoFnO89qHKUS1XHb9O9uvGG/B6P5nbr3rJyDpZjLzxxhsjhC4rW6WnjzpZ1+1n871sNa5VoYyfFbwDD/eT3JZ4ypQpdcQ43fvHbKd635ufHX7uK6v2eBlDXvvVC3entgZxT/l5rjvZpP8mQkoQAAEQSC8CEDbSq7/RWhAAgTgQ4B/sLBiUlpbS7NmzhWjBX3FvueUW6tq1q6UFPIn64IMPwtu/8kSS/1MDCKpf9Pw0Q064rMoxCxjy67BTcFKzDTKtk52cxgsft7LsOLjlM3tTWJWjij5qLAY39m4s3WyLtp+lfW52mNvBos7KlSsjgt0OGDCAzjzzTOrTp09Eci99qGb00jaz/dwHvH2qzqFzP5nLYWHizTffDN+DPCFVRUWZ3un+YcGMt3llwcFLW1VbnLxSeKL92muv0ahRo0QW+Zy46KKLLEUNt7HGZejY6fTsUMeb1X3l5PWVqs9JyURnHHrhrzP2kQYEQAAE0pUAhI107Xm0GwRAAARAAARAAARAAARAAARAAARSgACEjRToRDQBBEAABEAABEAABEAABEAABEAABNKVAISNdO15tBsEQAAEQAAEQAAEQAAEQAAEQAAEUoAAhI0U6EQ0AQRAAARAAARAAARAAARAAARAAATSlQCEjXTtebQbBEAABEAABEAABEAABEAABEAABFKAAISNFOhENAEEQAAEQAAEQAAEQAAEQAAEQAAE0pUAhI107Xm0GwRAAARAAARAAARAAARAAARAAARSgACEjRToRDQBBEAABEAABEAABEAABEAABEAABNKVAISNdO15tBsEQAAEQAAEQAAEQAAEQAAEQAAEUoAAhI0U6EQ0AQRAAARAAARAAARAAARAAARAAATSlYCjsDFlypR05YJ2gwAIgAAIgAAIgAAIgAAIgAAIgAAIJAEBV2FjyZIlSdAMmAgCIAACIAACIAACIAACIAACIAACIJCOBLSEjY0bn0xHNmgzCIAACIAACIAACIAACIAACIAACIBAghOAsJHgHQTzQAAEQAAEQAAEQAAEQAAEQAAEQAAE7AlA2MDoAAEQAAEQAAEQAAEQAAEQAAEQAAEQSFoCEDaStutgOAiAAAiAAAiAAAiAAAiAAAiAAAiAAIQNjAEQAAEQAAEQAAFXApMf3+uaJl0TTL66Zbo2He0GARAAARAAgYQgAGEjIboBRoAACIAACIBAYhNgYWPy1ecltpH1YN3kx183uDgLGxCF6qFjUrBKt3GWgk1Gk0AABEBAmwCEDW1USAgCIAACIAAC6UsAwoZ13+sKGxCF0vfeCaLlOuMsiHpQBgiAAAgkKwEIG8nac7AbBEAABEAABOJIAMIGhI04DreUq2p7QRXtPphBZaWVVF5RTRVVGaKN1dU1VFVdRdU1mVRTU3P4XKbxdzVVGtdOPiabjm2fQxA2Um5IoEEgAAIBE4CwETBQFAcCIAACIAACqUgAwgaEjVQc1/Fq04Yt1dSsiSFsVJIQNqpqQsJGTVWNIW5kGCKGIXIYYgYfVcbfVVWH01WU0Xmn50HYiFdHoR4QAIGkJQBhI2m7DoaDAAgkCoGMjN6Wplx33aXUs+cJdP75faljx3YRaSZOnCv+njp1dFTNUOuuqVkbVVl2mYOyNSbGeSjUrR3xYGk2tz7q9IAsIimEDQgbfscO8hF9uKmcmh2RTdVV1VRWERIu+GBBgz01KvnvkK5B/E/+u7q62vivnH7eKxfCBgYRCIAACLgQgLCBIQICIAACARA4cKCQmjUbKEqSAsPmzVto+fL3aNy4B2ndumeoR4+u4ZrcJtleTJKT43gKG2+99SGde+5pXsys97RWzM3tiAVLN1axqNMJtps9dnnNwkZGRuiLszykG329d3ScDdBZIuAmCqkszRz5WhBsgyqH8bqV5XY9zl2UENV98GmpEDbYU6Oy4rCQcdgy9tooZrHD8NRQD+OMoW6U0aBe8NhIiE6EESAAAglNAMJGQncPjAMBEEgmAnYTVJ5QT5v2GG3Z8lIdz40g2hfviTGLOFdddRctW/ZAEObXWxlW7QiapQ6roOt0Aqpjj46wYTVxTdfJbLTChpmbE0cvjL2k9XIT6parm85L3cmc9u31ZdQ8v4HhlGEIG8ZyFPbcUI9DpbUxNmqoxkgVEjkya0ogbCRzx8N2EACBuBGAsBE31KgIBEAg1QnYTVDZc+P44y+l+fPH08iRlwSOIZ4TYzZeCjWx8hAJHJBNgVbtCJqlDqug63Tip2MPhA1vIzAaYcNu8u/1vJXFsRIWdMvVTeeNdvKmNgsbU2fMoPG33hZukBQ2Hp5zH91ww20QNpK3q2E5CIBAPRGAsFFP4FEtCIBA6hFwmqDytaFD+wsvB6u4CuvXbzYEg0eNpSvvhsGwcKCmXbFiLg0aNJoWLbqHBg8+k5o2zRNpzfXyV/mFC18QS2D4kOn5fKdOQ8Llc3m8nMQpzoP5mpwYq73HdnLZr7zyAY0YMT5c5/Dh50fYx3/wkhxu5xVXnE98ndt9yilX1GmTHQ+1Xl5SwTzkwXaMHn0vPfroUnHKzE9NZ9cO2V5pJ+eZOvW6iGVEqg12rLlv7Oowj3yr/rNjyXmd6uTrduzs7NFdFqUup4DHRm0vxkLYUMeIZG23XMXqvN05dUmLU3mcTl4357FaKlN7b4V29ZAHxI1aFm99YixFyc8WJyZPvy98YcLtt9PB4gwROHTOnPvD51nc4COrphQeG+aHJv4GARAAAQsCEDYwLEAABEAgIAJuwgZXI70czGmHDRsjRA2+vnr1Rurb9/d10vJSloKCg0IIkCIJl2kuS07u9+9/m777bltEeikkqLbs2rWPJk2aR3Pn3mFJwly+VTul/SwI8GFno/k6t5mFFxZE1DY58VCNXLz4NZFXijSSHbedxQX+e/fu/UbZZ9fhZNUOVdjgmCiqIGUFx4m1Vd9YlWE3FuxYutWpM5ZUbxsIG9E9AOIlbITGU2S8Dae/o7kWej6ERAq1HC/1W9kbHenkzv3a2hJjKUpO2BNj6n0zwg0aN+Y2mvlAragx+kbDY8OIxWEsTjH+X4bgocnd9bAeBEAgTgQgbMQJNKoBARBIfQJuwoaOGDFz5s10zTUXh70xrCbHOkKDpM2iRdu254k/5WSWA5oOG3aLEBTYa4LFgW7djrH1StCpzy2N3XUZVNVOnLHiYR5JnJd3oGFhZtasvwtPlWXLZgsxg/8eO/bKwxO00O41duKSDmunUWzFWmeZiVd2qg1WdUrhQ2csebkr4bFhTas+hY2690Kt8BGNsGHnpeEmbDjZ42WspWLaVz8spuZ5OeGmlRlxQVUxQ15gUSN8GNpSVnUpndcbwUNT7/x1bAAAIABJREFUcUygTSAAAsESgLARLE+UBgIgkMYEvMTYMKflCerDD/9TBBllAWThwgnUpk0LrQm5Vb3Sk0F6Q6gTev63/KrPXiD33vuErbeG7mRfXbKiDgE7EcFtMu/EwzzEFiz4F40adY8QM3bs2ENbt+4QHFk0WbPms3BcE7c6ddtqrt+JdTTChrke1cvCqU4vY8nL7QphIzGFDXVJSeg+r+tpERrbwYseslxJJlY7ungZp4ma9uX/hjw2zMeMmbXLUm42PDf4KKsIpRI8K8voF6dD2EjUfoVdIAACiUMAwkbi9AUsAQEQSHICdpNYOfFWd0WxSysnrE7eHW4TdOmRYecNwZjV+BSrVj1BffqcbEvfrT7OqC5/sCrIrQwvPMzly+UnfH7TpqW0b99BsZSHD3WbXTcbOL1OGrV+N9Z+hA03lm51Svt0xpKXWw7ChjWtWHhs2IkQbh4TsRAvnMo0E3Gzz8t4S7W0y1YbwobhsZGVFdmyamPJyf0zZ9CNY2+nUmMbWPWoqayhzKoKGnJGE9IZZ6nGDO0BARAAAS8EIGx4oYW0IAACIGBDgAM6Nms2UFyVX9b5y/mLL74jvAnUCbbdBFoKDOa4DnJyzNcbN27oGmPDKt6FapdsAqfjw23bVrvJPosIPMnmpR5ysi1jXXAsDy/eElZ12PEwd4FkL8Ug898yvU47vAobbqxleSqrupPByCUybix16nQbS6o9iLER3WNNZ8KpikJexQAvYkXoPo+fx4abkIHgobW97SRs8PaupUa3QdiI7l5EbhAAgfQmAGEjvfsfrQcBEAiAgN0yDI77MGBAT+rXrwd17NguXJM5vdy9gyebs2c/Qz/+uDtiJw6ZnpdayNgYclcUq7J4Yv/ss2+IJRlXXfULevrpf4ulGTLuhDSEJ9C5uY3Ezih2h1X5cteNI49sTVOmXBteMiMn5FyWjN+hijiyDvNuJXZ/2/GwspUn5927dxExQ/jg2Bpsn9XOLKHJ39rw7iGyHTIWiZOd5rrdWNuxkuVY8eVrdiz5mludXKYdOyt7/AgboX7NiMBhXoYQwK2VFEVEK2yYWTot57DbqSQ0pkM7majChjwv6/CyK0rtGLVfwuLF9qTozBga+fz7oaUoDaTHRmZkZSxsVB122KisNlagGN4axlYplFVVTkPPyIXHRgz7BkWDAAikBgEIG6nRj2gFCIBAChPQWc7gp/kcZHLGjBsjApX6KQd50oOAk9dBehCwbmUQwkYy8dP1wtBNl0xtj8ZWFjbym4SEjazMGqqqrhUGa7JqqNzYL6XGEDL4YGGjyviv2vhHA0PYGNYXMTaiYY+8IAAC6UEAwkZ69DNaCQIgkMQEghQ2+Ov8+vVf0Zw5t9F//rM+7NGQxHhgepwIQNiAsMEEdAUL3XRxGr71Xs2Sd4sor0k2ZWZlUpax9EQ9qgxPGxYyKg+fZIGj0vgvo6ZaxNi4qF8+PDbqvQdhAAiAQKITgLCR6D0E+0AABNKagN1SBb9QZCBT3gpUboPqtyzkSy8CEDYgbEgCbqKF2/X0unNCrf36hzL6+vsyysjKMHwzTMu4DKGjoqY2qijH3GBxg5cOdevYgLoe1RjCRjoOGrQZBEDAEwEIG55wITEIgAAIgAAIpCcBCBsQNtJz5CdGq3WWPCWGpbACBEAABOqHAISN+uGOWkEABEAABEAgqQhA2IhO2EiqzoaxCUlg8tUtE9IuGAUCIAACiUAAwkYi9AJsAAEQAAEQAIEEJ8DCBg4bcQMTTgwNEAABEAABEKhXAhA26hU/KgcBEAABEAABEAABEAABEAABEAABEIiGAISNaOghLwiAAAiAAAiAAAiAAAiAAAiAAAiAQL0SgLBRr/hROQiAAAiAAAiAAAiAAAiAAAiAAAiAQDQEIGxEQw95QQAEQAAEQAAEQAAEQAAEQAAEQAAE6pUAhI16xY/KQQAEQAAEQAAEQAAEQAAEQAAEQAAEoiEAYSMaesgLAiAAAiAAAiAAAiAAAiAAAiAAAiBQrwQgbNQrflQOAiAAAiAAAiAAAiAAAiAAAiAAAiAQDQEIG9HQQ14QAAEQAAEQSBMCb2/Lo7e35adJa9FMPwQGdjhEAzsU+smKPCAAAiAAAiAQFQEIG1HhQ2YQAAEQAAEQSH0CLGr87qVW1DmjIPUbixb6JvBdTXN6csgeiBu+CSIjCIAACICAXwIQNvySQz4QAAEQAAEQSBMCk9e2p7c/Kaa3Rx6XJi1GM/0QGLjgaxpwahOa0nt7nezz53/kp8i0zHP5r4ZS40bNKTs7i7KyNqQlAzQaBEAABLwSgLDhlRjSgwAIgAAIgECaEYCwkR4dvr2ginYfzKCy0koqr6imiqoM0fDq6hqqqq6i6ppMqqmpOXwu0/i7miqNaycfk03Hts8hN2HjwiH90wNkFK18+aV36ez+Z1G7ds2FuNGo0WdRlIasIAACIJA+BCBspE9fo6UgAAIgAAIg4IsAhA1f2JIu04Yt1dSsiSFsVJIQNqpqQsJGTVWNIW5kGCKGIXIYYgYfVcbfVVWH01WU0Xmn50HYCKDHWdjo1asXdejQipo3bwthIwCmKAIEQCA9CEDYSI9+RitBAARAAAQcCCxf/h4NG3YLDR3an0aOvIT69z+VmjUbaHydXluv3DIyeofrt7LF7XpQxkPYCIpkYpfz4aZyanZENlVXVVNZRUi44IMFDfbUqOS/Q7oG8T/57+rqauO/cvp5r1wIGwF0Lwsb3bt3p6OPPpratGkDYSMApigCBEAgPQhA2EiPfkYrQQAEQAAEbAhIUWPdumeoR4+utHr1Rurb9/cidRDCxltvfUjnnnuab/5SvLCzxe2674qVjDrCRkZG6Ot+iFtouYI8+Jr5nB+7girHT93pkOeDT0uFsMGeGpUVh4UM2aeG10Yxix2Gp0ZE37LEUV1Gg3rBYyOIMQJhIwiKKAMEQCAdCUDYSMdeR5tBAARAAASUSXfIK0IVDliMGDRodNTCxoEDhXTVVXfRsmUP+CbuJly4XfddsZLRTdgwCw5OAoQXccJL2iDame5lvL2+jJrnNzCcMgxhw1iOwp4b6nGotDbGRg3VGKlCIkdmTUlgwkZRUTHdO/1BKiwMbRv74EPTxf+//WYLPfTQPMrLyxN/33HnzZSb24QWLniavvvue3HupJO60fARl0Sc4/OdOx9N14y8qk73Thg/nX71q8vop4agKQ+u57HH/hH+e9DPBtA555wZ/tucZ+XKD8Q1TsPXhgw9n/r06SXOsW2DBvWnY7p00h5aEDa0USEhCIAACEQQgLCBAQECIAACIJDWBIYNG0PLl79LixbdQ8OHnx9mwYJBtB4bEyfOpWnTHouqHDfhwu16EJ3rJGzYiQ9ez1vZCWEjiN7TL8MsbEydMYPG33pbuAApbDw85z664YbbYiJssFCwYf2ndPfd94br3fr953TLzRPozjvHG6LB6fTCi8/S66+9S3dNukWICddccy2d2L0L/en2yXTxxRcKoaJ5s/bGkrJB9P7774tyqg2vkoL9tbu1rF79ES1etJROOKEb3XTztVRWVkw7thfRXXdNFPVwnAs+SkpDWxwXFx8wvLnq5lm86F+Uk9OYrrzq1/Tznw2ltm3b0N+eelSUJ207/oSjxd86B4QNHUpIAwIgAAJ1CUDYwKgAARAAARBIawLSO4MhTJjwB7rxxl8ba9tbRDBhz4tXXvmARowYL86zCDJ48JnUtGkeqXEudu58nSZNmketWjUT6VjUUA8WSqzKUgUV9fqKFXOF5wgfbktRli2bLeKEcB5e+rJ16w7q1GlIuHp53hyXg8UXPqZODdVjdfgRNtRypEBht1zF6rzdOXVJi1N5nE5et1oaI+0LYolMqtxAb31iLEXJzxbNmTz9vnCzJtx+Ox0szhCBQ+fMuT98nsUNPrJqSgPz2Hh+6au0efNmuu++e8NCxIb1m2nlypV07733i3MsEowaOYaWLn2eRo8eJYQNFg/+9uQ/KD+/Jf3y0gtEmouGXUlr166lH7d9WaeLHnpwHl100WU0fvx4+ve/XxTlskjBx803jwvXo2a0y8PCxu9+d6XhtXGBEafnfBoy5JfUrn0uhI1UuTHQDhAAgaQgAGEjKboJRoIACIAACMSSAMfVmD79CeG5wceqVU8YX4ZPDlcpvTo4Dgcfp5xyhQg0KpeYSLFg06alVFJSRkuWrBBCgZU3hVtZVte5Tjdhg0WV7dv3CNuuu+5Smjv3DlpvTAj5bzX/rl37hPjC1/mIp7DB9bktW1GvO6V1uxZqcyjWh26ZsRxjyVD2a2tLjKUoOWFPjKn3zQibPW7MbTTzgVpRY/SNhseGEYvDWJxi/L8ssOChvBRl/J3T6JhjOonlI7zcRAoOo0dfHxY72Bvittv/RPcbNvJykZYtWhuiy6M0c9ZMOurINnTw0B5HYYOFkeeeW0S3334HXf/HG+iIIzKFEPGHP/zGiLXTyxBXttCuXT8aQknD8FISqzzSY0MKG8uXL6XJk6fTPdPH063jJoRFF3hsJMMdABtBAASSmQCEjWTuPdgOAiAAAiAQGAGe8D/88D/DXhbSwyE0MY6Mw+H2tzTKSthwy+t23dxgt/QyOKpcarN48WvUrdsxIlCq7hGUx4aVsFG3PbWBRt3EC7P3hpWQ4SZs6DJIh3SvflhMzfNywk0tM+KCqmKGvMCiRvgwtKOs6lI6r3dwwUNZ3OD4FN9+u8UQCCbQ8mWvieUeLB6wYMGHXOaxcOE8Ouqoo2n//gLq2rUrXX/9Hw1BYpvhXVJiK2zwkpL/rl4rPEAWLX6Kdu7YRb/93W9oyuQZxnK03wjvjw/XrBNeIrt376U/z5xG77zznmUe9hJRPTbYQ+S2224R3iBsm/QmgbCRDncQ2ggCIFCfBCBs1Cd91A0CIAACIFDvBMyxNHjiz0tOrDwypNeEm5igI2yYG+61bLs6nLxEtmx5yZjMPRH21tCFH2thQ11Swjb5ESi8eGU47eCiyyQV073835DHhvmYMbN2WcrNhucGH2UVoVSiryrL6BenBydsyPp56cdPe5wkvDE+//wzGjVqZFjYuPmmO2n+gkdozC23h8WDyy79P2OZ2N+EqMGH3VIULvezzzYJQWTfvt1G/IxS4b0xd+5fqfMxHWnAgLPFUpZNX35L//znC0bQ0oeM2Bt32OYxCxvvv/8avWbEAPnhh+8hbKTijYI2gQAIJCQBCBsJ2S0wCgRAAARAIF4EWAiQW72qYkGshA251MRtaYmd0GHmoiOyqHFEzMtsdDj7ETbshIZ4LUWx8+aoyy+YrWh1OCZ6mmWrDWHD8NjIyoq0tNpYcnL/zBl049jbqdTYBlY9aiprKLOqgoac0YQGLviaBpzahKb0rg3SKdPOn/8RXTikvycE7LVx7HFdjECefWnc2HGGB8RcIVrwziX33vuQsRTsRUM4+ENYPLj/vtlGnItzwruc2AkbcklJw4ZNhD3Dh/+a7p46jb779muxnGX+gtAuRhzb49lnlxiCx3y69NJfCvHDnOffL79Yx2ODY3qwR8muXXtEIFIED/XU7UgMAiAAAr4IQNjwhQ2ZQAAEQAAEUoUACwMsYkydep1YniHjUnAwzqFDzxbNdIuLYbcziRp7g5eEjB17pRHH472IIJ9c35o1n9HIkZfUqYvjdfTt+3tx3k0IsYv/IfuJ28CHeevZaGNscJlBihWhttaNjWGuJxbLVFJlTPtth5Owwdu7lhrdEmthg4OHshcFH2vWfCLEjLy8XHrREDHee3eNsdykM7311nvhHVJUYUMuF7njztvELiZWwoa6DGXHzv+JerjO8vISsRzl1VffoEXPLDUC8J4ttpHlbWevumqEcf51sXTFnIfzmz02WNhgUWTixLtp3rx51Klza+yK4ndQIh8IgAAIaBKAsKEJCslAAARAAARSkwCLDxx489NP/0cPPrhINJJFBilq8N+6u6KEJuVrw6BYtJg48VE68sjWNGXKteHdVqS4wQnN28yqdbFYIYN/msuWlciYGTKdumOL2mNcZ25uI7FjinoEIWxweU7LO8zeG6G21H75V3cvcUprJWbItjh5aOjmS80Rrt+q598PLUVpID02MiPzsrBRdbjbKquNFSiGt4bhQkFZVeU09IzcwDw2eNvV0tJSOvXUk4SHhBQTOPbG7l0l1KXLUca91CG8c0nLFp2psGiXEA84fV5uG9q77zth/JEdTqizKwqnadK4acT2r0fktxLpZQwPtoGP7t27i/9z+XZ5JCXOq9bH9bRq2ZH27N0KYUN/GCIlCIAACPgiAGHDFzZkAgEQAAEQAIHkIjB69L00Y8aNYotar4fTUhSvZSF94hJgYSO/SUjYyMqsoarqjLCxNVk1VG7sl1JjCBl8sLBRZfxXbfyjgSFsDOsbbIwNueTDKugmX9MNxhkNbScboinXKe/LL70rxJSjjz7aEG/aUKNGn8WqKpQLAiAAAilFAMJGSnUnGgMCIAACIAACtQTYG2P9+q+MuAG30X/+s96IJXC+LzwQNnxhS7pMS94torwm2ZSZlUlZxtIT9ajKyBBCRuXhkyxwVBr/ZdRUixgbF/XLD8xjI+nABWgwhI0AYaIoEACBtCIAYSOtuhuNBQEQAAEQSCcCCxb8y9hJ4h6aOfNmEd/D7wFhwy+55Mr39Q9l9PX3ZZSRlWH4ZtR6a3ArOMZGRU1tVFH+m8UNXgLUrWMD6npUYwgbAXQ3hI0AIKIIEACBtCQAYSMtux2NBgEQAAEQAAF9AhA29Fmlc8qgd0VJR5YQNtKx19FmEACBIAhA2AiCIsoAARAAARAAgRQm8Pa2PPrdS62oc0ZBCrcSTYuWwHc1zenJIXtoYIfCOkXxdq849Aj06tWLOnRoRc2bt0WMDT1kSAUCIAACxtJINYy4CciUKVNoyZIltHHjk0AFAiAAAiAAAiCQxgQmP743jVuPpusSmHx1S8ukBfs70I4dBVRcVCJ2PMFhTaBRo0bUJLcxtWvXnBo3ag5hAwMFBEAABDQJQNjQBIVkIAACIAACIJDOBFjYWPaR9x1V0plZurV9WK9CshM2Sku7U0lpAZWWlFNFRWT8jnTj5Nbe/COyhaiRnZ1FWVkb3JLjOgiAAAiAgEEAwgaGAQiAAAiAAAiAgCsBCBuuiNI+gZOwUVX1U0PQqEp7RroAWNTgA8KGLjGkAwEQSHcCEDbSfQSg/SAAAiAAAiCgQQDChgakNE/iJGykORo0HwRAAARAIMYEIGzEGDCKBwEQAAEQAIFUIOAmbHz8SL9wM3v+8T8RTeZr5nN+mARVjp+6kcedAIQNd0ZIAQIgAAIgEBsCWsLGZZddFpvaUSoIgAAIgAAIgEBSEKg5uq9tjA2z4OAkQHgRJ7ykTQqIKW4kCxsZ369K8VaieSAAAiAAAolIQEvYSETDYRMIgAAIgAAIgED8CFx6yyxLYcNOfPB63qolEDbi179B1MTCxtLZY4MoCmWAAAiAAAiAgCcCWsLGxo0bPRWKxCAAAiAAAiAAAqlFYPLjr3sSNtTWS4HCbrmK1Xm7c+qSFqfyOJ28brU0RtoXxBKZ1Opp/60JLUU5z38ByAkCIAACIAACPglA2PAJDtlAAARAAARAIJ0IBCFsMC+3ZSvqdae0bte4Lila6JaZTv0Zi7ZC2IgFVZQJAiAAAiCgQwDChg4lpAEBEAABEACBNCcQK2HDjFVXhHATNsyeHVYiR5p3aeDNh7AROFIUCAIgAAIgoEkAwoYmKCQDARAAARAAgXQmEEthQ11SwoztRIggRA8u32kHl3Tu42jbDmEjWoLIDwIgAAIg4JcAhA2/5JAPBEAABFKAwC233EIHDx6kMWPGUPfu3amyspIaNGhQp2VVVVWUlZVF3377LeXm5lKbNm2ourqaMjMzU4ACmqBDwKuwYSdCxGspip3HhrmtCFCq0/t6aSBs6HFCKhAAARAAgeAJQNgInilKBAEQAIGkIXDGGWdQkyZNaMqUKdS/f3+qqKig7OzsCPtramooIyODdu3aJYSM0tJSOuqooyBsJE0vB2OonbDBpQcpVnB5sfTYcLM1GFrpWQqEjfTsd7QaBEAABBKBAISNROgF2AACIAAC9UTgkksuof3799P9999Pp512Wh1hQ4oaBw4coB9++IG6dOlChYWF1Lp160CEjU8++YROPfVUx9brpPGCL+jyvNSdzGmdhA0pbsj2We1CoooVqnih5pU7mdiltRIlrOp0Ey+wFCU2I5GFjSl//Y5q1o4KtIKM3vNdy9RJo2OUbjm9e/cWxa1du1anWKQBARAAARCIMQEIGzEGjOJBAARAIJEJDBkyhAoKCuiBBx4g9t6w8tgoKyujTZs2iaUo+fn51LBhQ2rbtm3UwgYLDHw4CRs6abzwDbo8L3Une1o3YSPZ2wf7oycghQ0uKUhxg8UGtzJ10ui0ULccFjbYk+3DDz/UKRZpQAAEQAAEYkwAwkaMAaN4EAABEEhkAnbCBntq8ME/3Dds2CDibrDowbE1eDlKtMKGFBichA2dNF7YBl2el7pTIS2EjVToxdi2QRU23IQIL5ZIscGpTJ00OnXqlgNhQ4cm0oAACIBA/AgEKmzwD2D5YziIJnB58rArV6bxUq8XO91scLsuJwYqD7Otbm1Q6xAv9cPr3b20OYj+QBkgAAKpR8BK2GARQz53OFgoBxQtLi4Wzx4WNKIVNlSBwU7Y0EnjpTd0y3N7prs9r61scnvnZGQUKO+65o7N8lJW6H1hX55bWaohbOOkxz6kZR/lecGOtGlGwCxsOAkRXtCoYoNdmTppdOrULQfChg5NpAGB9CRgnru5zWfjRcnLe9/JJrffSjKvXX1e8nthF4iwoWucl04zg7ACo57T7SjddGyrmw1u163KMDNwa4OTvV7a4oU90oIACKQPAbOwwctOeKkJe2dw7I3y8nLau3cv8a4o/Mxhjw1ekuLXY8MsMDBp81IUnTReeshLeTrPVZ00kaKAvejPgoEqPpj/dnpn1L0WWVboHVT3nNsPDqty+RwLG5OvPs8LeqRNMwLs1cMxNsxHtMtSzGIDl28uUyeNTnfolgNhQ4cm0oBAehPQmSvGg1CQc3WdNjnVp5M/9PvFu8NEIMKG1x9JOh3oR8hwA+B23csPSDvgup0VRH6/na7DH2lAAATSg4AUNmbPnk2nn366aDSLGkVFRULM+P7778OeePx8i8Zjw0pg4PpUYUMnjZee8VqezntCJ41qo7NAHRsxova9HJ2wIYUR6bEBYcPL6Eu/tHbChpUQ4YWOldhgLlMnjU6duuVA2NChiTQgkN4E3Oaz8abj9feLlX1eytBtv5f5sxOzhBU23EDqgtL9celWn+7AM3tgqPmslqA4nVPVLvECP7zmPZo26bYD6UAABNKDAAsb+/btIxY2OHhodXW18NRgUWPbtm3i79pJsn9hw05g4LKlsKGTxkuv+CnP7YXtdj2Id0kQXhZsRzTeH7V9HhJGIGx4GXnpm9ZJ2BC/Y3zulmInNqhl6qTR6RndciBs6NBEGhBIbwJ+5quxJObnN4zZHi9l6KaFsGHhnuL8VczJFTgUy0MVDnREBa8/YHU6zU8bdAdNLG8UlA0CIJCcBKSwMWvWLOrbt68QMziGxs6dOyNEjdBE2Z+w4SQwSGFDJ40Xwn7Lc3ueul33+l6wTh+dl4WOqCH70ylWkyqMOAkb5velbBPiQHkZsamR1k3Y8CtuOIkNskydNDqUdcuBsKFDE2lAIL0J6Agb6jvULg6jSlEN7u71fevlN4y0K5r5sW59ZscAGU/SPD93G01J47ERD1FApw4noDqdZ9VxapluZejcIG6djusgAAIgIAmwsFFYWEhz586lLl260J49e4QHBwcMNR9+hA03gUG3J5y2hDWXoVOnXXl+nsFubXArM/IdYC9q6IgRUtSo/bHjL3ioVewPuxgbdu3z0m43hrieHAR0hA0/4oab2KBLR8djRKcuLgfChi51pAOB9CXgNrd0uu73WrRzVfNvDbc2RFufVfmqoOHlt0RSCBu6k3mv3g5u5XoCqRngBMJG+j7c0HIQSEQCLGwcPHiQ5syZQyeccILw1OBlKCxumL/E+xE2uM1uQgOLDDppvPDzW57X94iOTbrvErelI7rChq5QYi9IWMf9gLCh09vpncZN2MjMzKCqNSM9Q3ISG2SZOml0KnYTNqQ4AmFDhybSgEB6EzD/jnL2koxcQeAmbJjJ6nhJ6vweief82K0u2UYdu8VvJANCjd2QmzJlCi1ZsoQ2btyoNSp1KvXSwU4/4nRBOAFxK0OnPV5/aELY0BpKSAQCIBAnAnIpysyZM6lfv360e/duUXNBQYEIIBo5Sfa3FIXL0Il3oZPGCxY/5dWXsKEjanh934TSe1/Wom4/q/KOVthQ3/9m11Ynt1OdfNG45noZU0jrTMBJ2PAraohx3Hu+ZcVqmTppdPoPMTZ0KCENCICADgGduaR8x8n3oPo+s3pX+vkt4DQfNrcjqPmxm532H1fqho/Q4Sjqi7ewoTMIdOC7QffaSVZ16kDUSWOeGNgNWLcBYHfdqw1e+gBpQQAEUpuAebtXbi0HD2VRg5elBBU8lMvV2aFEJ42XHvFaXn0IG7qihs47ou67z7uwYcXXLcaGW3BrnS9PVu9Gv/n8sPIyrpDWmoCdsBGNqCH60kLYMJepk0an37Arig4lpAEBENAh4DZHc3rHyfeYrMdO5NCxw2qea5fPbY7t1ia1XC/ihZONunUmrLDhBtX8o8WtwTpg3QZX3R+M3hQltzYF0QYvgxtpQQAEQMAsbHBsjaysLBF3g8WN7du3hyHxMyqa7V65ICuhwRzvQieNl57zUp7Ou8JL3W4TbCtRw4+XhZVNboKJ2zsn8sdJATl5bFjV7+Zy6+erlJPXo5f2eO1DpNcjYCVsRCtqiHvIJGxYlamTRqcVVsKGVWwOLEUYLROXAAAgAElEQVTRoYk0IJDeBNzeS+Z3GtNy+gBuN/l3q8dJNLD+/VA7x/U6P4787aA3V3b7iKGzzEa8K4Ly2GCD5KFbudNQV8tT09lFi9Wp0+kHqzqQ5A9Rp3qt0pjbb26DnY0ynVskXLcvYun96EDrQQAE/BAwCxvl5eWUk5MjiuLYGyUlJSLuBgsevFtKmzZthPDBAgd7c/A5r4dZaLAK5KmTxku9uuXZCdBu7wO395n987/AMitvser2Y8N83byExK4Mrz9wQu87Z2FD9x1sxdHtB425nW5ej0H+FvEyxpCWyCxsBCFqiPGnCBt2Zeqk0ekjs7BhF3AUwoYOTaQBgfQkYDWPtZvHqe8sdU7oVobXubff9H53RbGrLxZz/PDvmqCEjWQYtrpqVjK0xc8P02RqF2wFARCIDwE7jw354tmxYweVlZUJkYODikbrsSFbpQoNdjuU6KTxQkmnvFi8J4Issz7L4knr5KvPq4NcxyY38cLPOmK3et2uexk7SKtHQBU2ghI1VGHDqUwpSERbrypsOO2iAmFDb0wgFQiAgHcCsfAe9W5F8uUIzGMjWZqeSj90UqktyTJ+YCcIpBoBs7BRUVFB2dnZwhVSihubN28W/2bvjZYtW1KDBg2i8tgwixtOW7lKMcLLdq9OfeRWXiyeq0GWWZ9lBSVsmL0Urf6OdpmKmAxr7laWavd0fbZHChvRigvmNrDY4FamThodNlLYcNsaFsKGDk2kAQEQ8EMAwoYfagEuRfFXff3kSoUfO6nQhvrpfdQKAiCgErATNsyUPv/8cyF2NGvWLDBhg+tgocFNtNBJ46VXncrz6qqpU6/9DxTrZSiyTKulJPVZltddUepMTg8vWbWL/G4WOGR+J3dWpyWcOstjdPoPafQJSGHDTRTQLzGUksUGtzJ10ujUq1sOCxu8FG/NmjU6xSINCIAACHgiYLVkA+81Z4Rp57HhaUQhMQiAAAikOIGLL75Y7IJy//330+mnn07SY8PcbD7/9ddf07HHHksHDhyg1q1b+46xkeJI6zQvSCG6Psuy89iItj+DbFO0tiB/dARiNUaiswq5QQAEQAAE0oEAhI106GW0EQRAAARsCPBXx6ZNm9LEiRNp4MCBtsIGZz906BAVFIS8DDp27ChibnAgURzpQSBWk1YIG6kzfmI1RlKHEFoCAiAAAiAQKwIQNmJFFuWCAAiAQBIQeOyxx0TsjGHDhjmKFXIHFN7+tXHjxmJJihqHIwmaChOjJBCrSSuEjSg7JoGyx2qMJFATYQoIgAAIgECCEoCwkaAdA7NAAARAINEIQMhItB6Jrz2YtMaXdzLWhjGSjL0Gm0EABEAgNQhA2EiNfkQrQAAEQAAEQCCmBDBpjSnelCgcYyQluhGNAAEQAIGkJABhIym7DUaDAAiAAAiAQHwJYNIaX97JWBvGSDL2GmwGARAAgdQgAGEjNfoRrQABEAABEACBmBJwm7Q6bZUbVByNoMqJKSiNwq228eNsyb6Vn9sY0UCDJCAAAiAAAiDgi4CWsHHZZZf5KhyZQAAEQAAEQAAEUoNAzdF9afLV51k2xiw4OAkQXsQJL2mTibJdu5K9vSxsZHy/Kpm6AraCAAiAAAikCAEtYSNF2opmgAAIgAAIgAAI+CRw6S2zLIUNr5N0L5N3L2l9NqtesnllVi9G+qiUhY2ls8f6yIksIAACIAACIBAdAS1hAx4b0UFGbhAAARAAARBIdgJ2Hhs64oNMY7dcxeq83Tl1uYZTeeouPuYlHk7LZtR+MtutW46az2p5ia6wEXT73OyKdozCYyNagsgPAiAAAiDgl4C2sLFkyRK/dSAfCIAACIAACIBAkhPw6rFhJRDwObdlK+p1p7Ru17guKSrolmnuIikseC3HnM+qXDfBIxbtc7Mr2iEKj41oCSI/CIAACICAXwKehI2NGzf6rQf5DhOYMmUKsUgElhgSiUYAYzPRegT2gEBiEbALDOnFY8NK2HCa9LtN7s3eG1YChLlOHXulTUHVbyeYmM87BQ/VFWe82Bz0CEPwUCK8S4MeVbEpr7afnoxNBSg1EAJTpryEeVMgJNOjEAgbce5nvPDiDBzVaRPA2NRGhYQgkJYEYilsqEsuGK4fgUJ34i+FDtmJumKClUBiJ0y4iSdu11VhRa1Dl4tfu6Id2BA2IGxEO4bilR/CRrxIR1cPhI3o+KVbbggbce5xTB7jDBzVaRPA2NRGhYQgkJYEvAobdkJDvJai2HlzmDvPSWTw6/3gJly4XTeLKFaiiq63itpenXqjGdwQNiBsRDN+4pkXwkY8afuvC8KGf3bpmBPCRpx7HZPHOANHddoEMDa1USEhCKQlAadJa5BiBcPV9UzQndx78eYwCwF29vgVPaxEC6sBZbbZbEcs7Ip2YEPYgLAR7RiKV34IG/EiHV09EDai45duuSFsxLnHMXmMM3BUp00AY1MbFRKCQFoScJu02u3gYZ7IWwWwVM+5Tei97IoiO8pKhJDXdJai2AXdtGuzm2eE23XVbilgWIkzQdsV7cB2GyPRlp8M+fEuTYZeUgWoJ5PD4DS1EsJGmna8z2ZD2PAJzm82vPD8kkO+WBPA2Iw1YZQPAslNIB0nrboCRLx7NlHtSscxYu57vEvjfTf4qw8eG/64xTsXhI14E0/u+iBsxLn/8MKLM3BUp00AY1MbFRKCQFoSSMdJa6IKCIlqVzqOEQgbyfk4hLCRHP0GYSM5+ilRrISwEeeewOQxzsBRnTYBjE1tVEgIAmlJIB0nrYkqICSqXek4RiBsJOfjEMJGcvQbhI3k6KdEsRLCRpx7ApPHSOBvvfUWDRo0KOKkXO+8detW6tSpU/jaihUraOXKleLvqVOnxrnnUr86jM3U72O0MHYEli9fTsOGDaOhQ4fSyJEjqX///tSsWbNwEEynmidOnBjz51oQdWDSGrvxkyolY4zUb/BQ87bJ6rhatGgRDR48mJo2bZoqwy2qdsRT2Fi/fjMtWbKCpk17jK677lK6/PKfUa9e3Yx3xEDjHbFWtGPixLmH3wOjo2qXOXOsyg3USIfCdISN9evXG3yXGHynGXyvM/hebvDtFfEODuIdaGVmrMp14xvPez2edbm12+06hA03QgFfx+SxLlB+IJ1yyiliQrBs2bI6CfiGWrVqFfXp08d48Md+AhBwlydNcRibSdNVMDTBCEhRY926ddSjRw9avXo19e3bV1jpFJhSNiMWzzUWjc8999wwKa91mPNzQZi0JtjAS0BzMEbqV9jgIXHgwAExoVOfP26/sxJwKMXcpHgJG4sXv0YjRow3fsc+YfyOPVm0a/XqjcY74veH+8he2HjrrQ+N5/hpnliY86S6sLF48WKD74jwPCHEt+472OodaPWec4Md7bvVrXwv1+N5r8ezLi8MzGkhbERDz0deTB6toc2aNYvGjRtHmzZtoq5du4YT8ct4zZo14gsojtgSwNiMLV+UnroErHamkN5oOsJG0GT4B8hVV11lKRTr1GWXH5NWHXrpnQZjpP6FDR6BbjsPpfcoDbU+HsIGe2qccsoVtGjRPTR8+PkR2FmAGDRodNhjw9wnBw4UGs/xu4zn+APa3eUnj3bh9ZTQyWNDCnbsjTR8+HAT35BHuN072M970k+eWGOL570ez7r8coOw4Zecz3yYPFqDkw+n+fPnR4gYCxYsoIsuuojatGnjkziy6RLA2NQlhXQgEEmAl6Cw14b5x1V9xUHgL1PskutXVLHL7zRptXJV1a0/FpxiUSbGvTsBCBsQNtxHSWKkiIewsWDBv2jUqHtoy5aXqGPHdhENZxFCXYpipsKeFrx0RS5V0aHmJ49OufWZxknY4DnCqFGjDL5bDL4dTXxDnkt27yE/70k/eWLNLp5iQzzr8ssNwoZfcj7zYfJoD05ODuRDiJXRmTNnhuNpqD+c1TSvvPKKcEPjQ04szLE7OP3o0aPp0UcfFen4b1kex+5QXbZ9dm3SZ8PYTPouRAPqiYD6vJkwYQLdeOONlmKs/BEm43Dw/70817h5anpe+sI/tFhUkctg5A8vOxTy2clisswr0/I1q/wyj92k1U5EiKe44Lcuv/nqaaglfLUQNhJT2JAfj+TvH/59tXDhQuEpK387yfgb6jOGfx/xV29zfA7Ob/Xby/yM2rlzJ02aNIlatWolfsvZPXfqY2DHQ9gYNmyM8Xx+11WcyMjoHUbAQoYUKFQufJ7FkIULXzD67cHD/XaPETflTCNuSp5lHnN+/pvLeOWVD8TymFDf15ah2rFu3TNGmY8K+/nfPXqEvKnZC0Wer313hJbTxOJwEjbM8wa7+s3vWbv3nNN9oftutbo3rO4tq/d3iK/1u9mtbeq7nZf3q/e6n3vVqj6zsJEozxXVVggbsbgLHcrE5NEejnmdHK+R44Nja8jDfFPJhxo/IPhQY3XI8qRwIdfc7d+/XwTP4r93794tYnvgSIwfY+gHEEhWAvw8mT59uhAZ+JBxgWR71C9L/GOA/5Yxhbw817g8mV6KGfy3GqNI56uK+oNQPhvlDyOr/FwvhI1kHZ3xsxvCRmK8S608qFRxQn7o4d9D3333XZ04ZzI/fwkvKCioc93pt5f6jOLlxSUlJSKwIwsbTs+d+I3SUE3xEDakUKDjdWFOa5V39Oh7jQ90S2n//reNftsmlrkMHdo/vFzFKo/5nBRbWKwI/W62LkOKGZxfrUMVa2SsEJ32+e1fJ2HD7l1lVZc5rVVe3ftC9QIJ+v3t9R5xu9f93qtODNVrifBcUe2BsOH3TvOZD8KGPTi5Cwp/8eQXID9gZsyYERHB2+3BZHWdIyTPnTuXZBwPnkzwJID/Hjt2rM+eTL1sGJup16doUXwJ7Nq1ix5++GGxDIQP1RvM6cuSn+cal28nROgIG/IHHHvFXXPNNY7PWUnRq7Bhpm/lnSInQVY/FNU2qunseJmZuJVpZ098R01q1QZhI7GEDZ3lYPzcatu2rRiIus8Ur88sOcqdnjvxvhOSUdhQGe3atc/ot/MO91vIY0JH2HATUNyuS3Fl5sybjXfHxcJbJJZHPIWNSL7u94V8LwV573i9R9zEHb/3qlWfutXllZ9X23Tqh7ARy7vRomxMHp2Byxuav0RaBQ11+kGrlixfzvIrKYsZO3bsIBZPeNJhV36ch0NCVYexmVDdAWOSiIB5OYP0FnPzopBN9Ppc8/pjwOrHlyrCsJ3sli5jGXn12FDLV3/gqV1oZqT+bfdvWa7TZEu9ZhYy/FxLomGXkKZC2EgeYUM+p/iLq1zO61XYMA9CN68vp+dOvAd0PIQNGWNj06alRmD8To5NdBMUZGa5ywovIZHLSaTHRDyEDRZUHn74nyL+B3tyLFw4wXh3tIhZ9+nE2DBvPKAzKbd7z3m5L2IhbHi9R9wm+1YeHU5CjFNHutXFeb3wi/a3j2U/Gw+hGrtGyJv+sssuE25kGzdujNnATZeCMXl07ml1rbp0szb/OFZvSLf1deqWT/zg27dvX3gbRqvy02UcWrUTYzOdex9tj4YAv5zNzxM+pwob/KzirWDZG8182Lmy2r2egxA2an8kh7bK0xFhdCetdh4jTu3xI0J4EUR06o5mDCBviIDuGEllXonwLnWbgJi3qPb6THH77eVWv5X4G+8xEQ9hY+vWHdSp0xDLXVFCk8DXwrul6Agby5e/ZyznuSUc80Inj1sar9dr3x2hbWzVZSqx6EMnYUN6elvtiiIn2XK3FLcxzum93hecx61cr9ed3s1WfN3utWjvVac5mNker/yi/e1jyQPCRixuQ/syE+GFF98We6tN7pOs/sh2uqn+P3vvE2rJkd1/5t21aUyVFlNeeJAMNvLCDKru1phuzNhQMrMYkLyYZ5Ca0WZAKjVIYJAWDaqCKVSCXkjoBxJIr9UwYwwt0f1WkpjGjCXQxt0LYbp4BmMtDC3womsWqtp4+36V73a+mzduRJ4TmSfjT+bngWnr5skTEZ8TkSfyWxGR3SDqlny7n4d1/Un+42q7LGv65rLiSWvSEehEjFa0aMWL7kCtbttbN8H66U9/en4g8je+8Y3mH//xHy++AOUmd+m5pp0otWJu66vdcue7pzsHxBVhOtv+/WNeWoeEB/e57v5Lb//6VNGjP/ls///Qyo50PWa5JSFs5F+x0c1z2l7WnSnm9jjfvvv+2OieAe0z4vd+7/cOztiIfUZ15bd+Q8+d1KMihbCxffZvBYBf/vL/fnBm3P903sz2AM+f/ez/a/74j//HB4fX/8/nv4UEhna1RytovPzy//FA1NgeRto/H2Mbt/2tKP17xp6xEVoF0vrr2uKevzFHDIeEjS63tuJ8/1yrdgz87Gc/e8D3jy8+DhDKm/08px0XQ7lVe6bF0Ooo7RjRjPWxY9WNpaYsLT/r58refAJhY45hGPbJy6PMuz374g//8A8PvkntLqfqHgrdoG09+1Tb9iTjP/uzP7vwF/Iv12zZFvTNZceX1s1HoH02taf//+u//mvz3/7b9rT655577uBg4u6cn1bcePbZZ8+3fsQ+13z2/d/a52J3qnr7HG3Hdbd/viPQ2rT3tJOzt956q/nP//zP85UkrSjT/rn3d1tUYs/YGCtsaFdXaFdsuJHX1mu+HrNczwgbeYUN9/nQH/P9Xte9+LX/4t0+i/7hH/7hfJtuJ8Z2ftr/bl9W3K+itL5Cc6/QM2378h5+7qQeFamEjbZdX375m+bzz//l/NOv7d8LL/zv5//XfWmk/zWS9norKnRfH/nDP/wfHjzHr59v9+gEkXYlyLPP/m8P4vb/nm8J+eijtx7km//l4J7uDI5dP9h+WUXzVZSuHu4XW9r/boWTt9766YPc8f8/yB0vXLRjjhhKwsaW75cP+H5+/unXLd8Xzv+vy2m+PunLc9K40ORW7VdRtnx3X2js/3coN/f5asf62LE6piyJ31zPlb26ImzMMQzDPnl5TMub0vQE6Jt6VlhCYI0ELIWNkLjQ/71lrBUvrO5bY1wt24ywkVfYsIqltLzdqpycflIKGznbWXvZGmGj9jaupf4pniscHpq4N/HymBg4xakJ0DfVqDCEwCoJDL20+v71yF154a4s6SD6RInu2tC2EVf0aO8Z2rYS8tm/b5WBNWw0wgbChmF3mtUVwsaseM2cI2yYoczuCGEjewjsK8DLoz1TPNoQoG/acMQLBJZKgJfWpUbWrl30kfqFjaGtJHY9Jb8nhI38MdDUAGFDQ6l8m1TPFVZsJO4LvDwmBk5xagL0TTUqDCGwSgK8tK4y7FGNpo/UL2xEBbxiY4SNOoKHsFFHnEqpJcJG4kjw8pgYOMWpCdA31agwhMAqCfDSusqwRzWaPoKwEdVhMhojbGSEH1E0wkYELEwbhI3EnYCXx8TAKU5NgL6pRoUhBFZJoH1p5Q8CEoH/6//8XyWTRV8nl9YRXoSNWuL0SXNyctKcnp7WUWFqmZUAwkZi/CS8xMApTk2AvqlGhSEEIAABCEDAS4BcWkfHQNioJU4IG3VEqoxaImwkjgMJLzFwilMToG+qUWEIAQhAAAIQQNiouA8gbNQRPLai1BGnUmqJsJE4Erw8JgZOcWoC9E01KgwhAAEIQAACCBsV9wGEjTqCh7BRR5xKqWWUsHF0dFRKvauuR7tXDJZVh3CxladvLja0NAwCEIAABBIRIJcmAj2xGOI0EWCi24lTItALKCZK2FhAe2kCBCAAAQhAAAIQgAAEIAABCEAAAgsiECVscCLt9Miz3F/HEE46TpZWMLekiS8IQAACEFgjAXJpHVFnK0otceLw0DoiVUYtETYSx4GEpwMOJx0nSyuYW9LEFwQgAAEIrJEAubSOqCNs1BInhI06IlVGLRE2EseBhKcDDicdJ0srmFvSxBcEIAABCKyRALm0jqgjbNQSJ4SNOiJVRi0RNhLHgYSnAw4nHSdLK5hb0sQXBCAAAQiskQC5tI6oI2zUEieEjToiVUYtETYSx6GUhLfZbNQtPzs7U9taGZbCyW3P9evXrZrYHB8fm/mycFQqc4u24QMCEIAABCCQggC5NAXl6WUgbExnmMIDn3tNQXk5ZSBsJI5lKQmvFTY0goXWzhpjKZx8wsYYQeL1F+9duHr1nctNK5CM8WPNue+vVOZzthnfEIAABCAAAUsC5FJLmvP5QtiYj62lZ4QNS5rL94WwkTjGuRNe7EoNhI39DjJWkEDYSDzQKA4CEIAABCCQgUDueV6GJldZJMJGHWFD2KgjTqXUEmEjcSRyJzytUNHZae2tMebmFGoPwoZ1pPEHAQhAAAIQWA6BUucvyyFs0xKEDRuOc3tB2Jib8LL8L0LYuHnz5nlUbt++ff6/mi0WucKYO+F1QkV/BYHLot0qgbDh7yFaYcNdoVHzio3N5usDGGdnDz3oI/u/t7+1f1p712l3f2hs9v36bNvrod99PqXyhp4Rbl1CZed6zlAuBCAAAQjkIZB7npen1falSv+wFrrurkwOvROsVdjYbB5/MFf64iBg7e/9P59N/3rfPmSr9RmqU1sewob92IrxaDEONe/l0rjtXx/ytwhhowtQ12gNwJigWtrmTnhSB+2zbDlq7S0ZbR9kt5qTk5Pm9PTU2vUkf2sUNnZ9IiwcxAoNrn0nFITEBul6W0dJXHCvS/ZDAku/npq6Tep03AwBCEAAAtUQKHX+UgtA6QVm6Lpvzhqax65N2BgSInzCwpDY4F6Lvd8nkITEEYSNPCPXchxK75LSuHWvD/lD2EjcX3InPFZsTAs4wsZ2VYYkdgwJDT5BQRIHNNe7VSRD4ohPUIlZuTG0KiTGz7ReyN0QgAAEIFAqgdzzvFK5xNZr6svQbp7iPyx/bcLGjod/xYYbnxhhYzvn2/c7dL9bF1ZsxI6OdPZzj8NQS/rlSsLH3nvJg3+VD37Lsxv0R0dHRf7r+eEg3H7ClBUb4Q6PsDHtYRASNqStJzVvRQmJGNKKhxgRoLMNiR5a0WKoTkO+tb1CarPWD3YQgAAEILBMAggbNnGd+4UKYWPoXUEnfuy9UPaEjdgtKAgbNmNmDi9jxqGvHpKf/b4kf7kzuBUNYWOObhD2mTvhaTsWZ2z4Y4iwsTtHQ1qhULqwMVakkFaPpH2iUBoEIAABCJREIPc8ryQWU+oizVeHztjo/oFzyAfChj86mpUW/hfXsBgibVVB2JgyUua9d+w4dGsl+ensp9qxFWXe/nDgPXfCY8XGtICvXdjo6EmiRms3Rtjw3Te0mmPI/vCh6j/sdGyPQOAYS477IAABCCyXQO553lLISi84g/vsN/IKboSNw56iORA0VtTYvbDuhI+YbSucsZF3RE8Zh2PEit17RnBDyeD5jwgbiftL7oQndVC3E2rtrTHm5hRqTydsxG49WdpWFM1qBwtho+9D609jp6m/tk9b+tKWiR0EIAABCJRJoNT5S5m0wrWS5p+s2BgXUe2KjLnspNUbbqsQNsbF2equseMwVtRw66sZ316Rja0oVqHX+cmd8FixoYsTwoZPyd//Kor0Qq8RGHYPvp3vkJgx5M+treYrLVL9Y3qKpa+YcrGFAAQgAIGyCOSe55VFY3xtxrxQxRwyyIqN4dhohA2NzW6et12x4Z6/0a+F78soCBvjx5DFnWPG4VRRo70/Ziz328mKDYuoR/jInfCkDup2Rq19BAKVaW5OQ8KGqgEKo+PjY4VVOhOJeezhm2OFje0DbbttxP2sqvarJpq6jhEjYtqULnKUBAEIQAACpRCQcmkp9Sy9HtL8U/viE/KDsDHcAyTRQrrueo/9ykp3P8JG3pE6ZhyGhImYlrjlSvW4eH9dyoqN+/fvN5cvXz5v171795pLly7F8EtmmzvhqTvGg/2J7eFLWntrgLk5WbenBn8S8zEv9e49MT40907x1wkomvNCLh6YSsGlhnhTRwhAAAIQsCcg5VL7EpfpUZp/ImyMi7tGkJBsYreTjPGHsDEuvtZ3zT0OffXViBrBrSpLEDbaxvn+Svzsa+6EF7MVpWOag2NuTtYPhhr8hZh3qyf6bejEAPdaaAvIri9tv6riCgUh391nXiV+7sqOMfb9skJiR/8g01CbpLK5DgEIQAACyyXA/GV6bPvzet8cdOi6+04QmsOuccVG6HBQ6fOs3fVuq0hoO0noum+Lyf5cMPxFFVZsTB9PYz2MHYfSe7lPuNh/D9g/OFTyt9eXliBsjA1YjvtyJzxJedu9cMrfEJ6TX25Oc7atVN8w30ZmzBaVUmNKvSAAAQhAIC0Bcmla3mNLW6OwMZbVdm4UFh+m+JXuRdiQCHEdYSNjH8id8EKqlw9JjpUaXT1yc8rYRbIVDXNEjWydj4IhAAEILIQAubSOQCJs6OOUS9Roa4iwoY8Tlg/m8azYSNsNSHg63nDScbK0itmKYlnuknzFnNexpHbTFghAAAIQ2BJg/lJHT0DYqCVOnzQnJyfN6elpHRWmllkJIGwkxk/C0wGHk46TpRXMLWniCwIQgAAE1kiAXFpH1BE2aokTwkYdkSqjlggbieNAwtMBh5OOk6UVzC1p4gsCEIAABNZIgFxaR9QRNmqJE8JGHZEqo5YIG4njQMLTAYeTjpOlFcwtaeILAhCAAATWSIBcWkfUETZqiRPCRh2RKqOWCBuJ40DC0wGHk46TpRXMLWniCwIQgAAE1kiAXFpH1BE2aokTwkYdkSqjlggbieNAwtMBh5OOk6UVzC1p4gsCEIAABNZIgFxaR9QRNmqJE8JGHZEqo5YIG4njQMLTAYeTjpOlFcwtaeILAhCAAATWSIBcWkfUETZqiRPCRh2RKqOWUcLG0dFRGbWuvBbtZ4tgKQcRTjIjawuYWxPFHwQgAAEIrI0AubSOiBMn4lQHAWqpJRAlbGidYgcBCEAAAhCAAAQgAAEIQAACEIAABFIQiBI2Tk9PU9Rp0WWwRFEXXjjpOFlawdySJr4gAAEIQGCNBMildUSdrSi1xImtKHVEqiY+oegAACAASURBVIxaImwkjgMJTwccTjpOllYwt6SJLwhAAAIQWCMBcmkdUUfYqCVOCBt1RKqMWiJsJI4DCU8HHE46TpZWMLekiS8IQAACEFgjAXJpHVFH2KglTggbdUSqjFoibCSOAwlPBxxOOk6WVjC3pIkvCEAAAhBYIwFyaR1RR9ioJU4IG3VEqoxaImwkjkMpCW+z2ahbfnZ2pra1MiyFk9ue69evWzWxOT4+NvNl4ahU5hZtwwcEIAABCEAgBQFyaQrK08tA2JjOMIWHW7cQNlJwXkoZCBuJI1lKwmuFDY1gobWzxlgKJ5+wMUaQeP3FexeuXn3nctMKJGP8WHPu+yuV+ZxtxjcEIAABCEDAkgC51JLmfL4QNuZja+kZYcOS5vJ9IWwkjnHuhBe7UgNhY7+DjBUkEDYSDzSKgwAEIAABCGQgkHuel6HJVRaJsFFH2BA26ohTKbVE2EgcidwJTytUdHZae2uMuTmF2oOwYR1p/EEAAhCAAASWQ6DU+ctyCNu0BGHDhuPcXhA25ia8LP+LEDa+/PLL5q233mree++95sc//nHz3HPPFRul3AmvEyr6KwhcWO1WCYQNfxfSChvuCo2aV2xsNl+L4+ns7KEDm/a+0O+dse9635FUdnu/ZNP3J5XX2obqLUHw1cNXP00dpLK4DgEIQAACZRLIPc8rk0qaWoVWJfu2Xq9V2NhsHn8wN/vCM2d7/OI333X3htbP/vzq0Gd33Vem9n6EDduxo/0Ha3csuWNIur4/lx8+/iBm3Er1r17YuH//fnP58uW9qH/wwQfN008/bdsTjLzlTnhSh9g9hLadUGtvhOfCTW5OofasVdjov4y7L/5DAsbQS3wnBIRsQtdjytPW1RVTpogPMfWzHjf4gwAEIACBvARKnb/kpTJ/6aH5auj3tQkbfSHBFS5c4SEkfkhCxZBg0r8WEjp89yNs2IydvnggnbHoGzP936TrrqjR/neoTO241da/emHjww8/POfXChm/+tWvmu9973vn/y0FzaabxHvJnfBYsREfs/4dCBuHKxp8L/Ldb0OrH3IIG20spTp1qyzGihtDPKb1Pu6GAAQgAIHSCeSe55XOJ3X9EDb2iWtFhSFxI9aHJJRs52b+lSQIG7YjRvMP1jHCxU7sOlyVMWX1v1bwcOlUL2zcvXu3uXLlykW7WhBPPvlk89FHH9n2BCNvuRMewsa0QIaEDWnrSc1bUQ4eGoEtJn07rbAREhGG7o9ZERErMmjqLfWgMatEJJ9chwAEIACBOgjknufVQSlNLYde4ta2YmP3AuoXEA7nemE7a2FjSPhA2LAdK3MIG5IIoSlz/x0ivHVF8lW9sHE4EDcNW1HCg0DqEK7yprW3HXZNU+rEAGFDdwaFRiDQiBcxwoTGVjo/Q1Nvqa/3y5DKk3xxHQIQgAAE6iJQ6vylLoo2tUXYOOSoWT3R3iXZ9a9LQkfs6o9+rRE2bMaC+34neZW2nkj+tPf76jE0bqX30kUJG1999VXzyCOPNL/97W/3VnFIwUt5PXfCY8XGtGgjbMjChnbFwpAAoBE9DkXNw8NK3QM9pTM/hs4S0facfpljt7Noy8IOAhCAAATKIpB7nlcWjby1QdgYJ2xIosbupXZ7gOjYMzuGzv3oykDYsB1DkjDQL60712LofIzOvm/jlhFT5lZUY8XGOdf2vI1vfvOb51tRSv3LnfC0nWvKvigL9rk5hdrQCRuxW0/WtBVlqrAhrXgYuxVFWj2hrbfUv6X6S/dzHQIQgAAE6iVQ6vylXqLjai7Nd9mK4ucaI2p0gkbM6o1QNDljY1w/j71LGhc70WonLmjuGXpv1NzvK9fXNsnXYlZstKs13n///ea1116LjXFS+9wJjxUb08KNsKFbseFSlj4HGxIDNNtLdg9D/4oN7SoMd3VH63fMigsrgWRaT+VuCEAAAhDIQSD3PC9Hm0ssU3oBQtg4jNoYUWM3B9ueyeF+xrVfytBnZBE20owiaVy0tfDZSPf1hY1QSzQf9tCWExTIHhRyFrrYDfqjo6Pm5OSkOT09TUM9spT2k68//OEPmx/96EfNpUuXzu9uRY7nnnsu0tP85rkTntRhdg8oPvfq6w2tsGH1d3x8bOXKxI+2b2q+KuJWSCNQdMKCJESMXbGxfVgfih9jfh8CrmmrScBwAgEIQAACxRHQ5tLiKr6wCknzXYSN/YBrRY3tnOnwYNEp52iEfLa/sxXFdmBK42Ibi/AXTkK1mbJ9pO9Tqp94fQnCxs2bN5vbt2/vsf7lL3/ZfPe737XtDQbecic8qUN0TWQrikGwK3Oh7ZtzCRs+gUErRGjtQiJGzP1SWC19SWVxHQIQgAAEyiKgzaVl1XpZtdHMdRE2djG3ECqmCBt8FSXd+NOMjVhhQ/IpXXffPYdoSL6q34rSrsx4/vnnDxjcu3fvYvVGuu4il5Q74cVsRelao1k6JLc8ziI3p7jaLsNaYj60VWPokE7ffS6xbpVG/9DQkM3uAfj1hYm7ZUTaVhKqk7tapF+H7tO07W+hrTVD7XJ9LaPX0AoIQAACEOgTkHIptOYnIL38tDVYo7AROqwztH2kf4bGdu7zxUXw3HtitpnE3MuKDbvx0o4L37td97t7AOj+vHW3waPvZ9svgps/zl244zE0PqVxG6p/v57VCxt24U7jKXfCkzpNR0FrNxe13JzmalfJfmGui450CKnOC1YQgAAEILBEAuTSOqK6RmFjSmRitqpMKce9F2HDkmbYV+73PqtWImxYkVT6yZ3wXJVtqNqSAqds8iiz3JxGVbrym2AuBxBRQ2aEBQQgAIE1EyCX1hF9hA19nHKJGm0NETb0cRpruRRRo20/wsbYXjDyPhKeDhycdJwsrULMNVtJLOuxFl9jvriyFja0EwIQgECtBJi/1BE5hI1a4vRJ0R+wqIPiemqJsJE41iQ8HXA46ThZWsHckia+IAABCEBgjQTIpXVEHWGjljghbNQRqTJqibCROA4kPB1wOOk4WVrB3JImviAAAQhAYI0EyKV1RB1ho5Y4IWzUEakyaomwkTgOJDwdcDjpOFlawdySJr4gAAEIQGCNBMildUQdYaOWOCFs1BGpMmqJsJE4DiQ8HXA46ThZWsHckia+IAABCEBgjQTIpXVEHWGjljghbNQRqTJqibCROA4kPB1wOOk4WVrB3JImviAAAQhAYI0EyKV1RB1ho5Y4IWzUEakyaomwkTgOJDwdcDjpOFlawdySJr4gAAEIQGCNBMildUQdYaOWOCFs1BGpMmoZJWwcHR2VUevKa3FyctLAUg4inGRG1hYwtyaKPwhAAAIQWBsBcmkdESdOxKkOAtRSSyBK2NA6xQ4CEIAABCAAAQhAAAIQgAAEIAABCKQgECVsnJ6epqjTostgiaIuvHDScbK0grklTXxBAAIQgMAaCZBL64g6W1FqiRNbUeqIVBm1RNhIHAcSng44nHScLK1gbkkTXxCAAAQgsEYC5NI6oo6wUUucEDbqiFQZtUTYSBwHEp4OOJx0nCytYG5JE18QgAAEILBGAuTSOqKOsFFLnBA26ohUGbVE2EgcBxKeDjicdJwsrWBuSRNfEIAABCCwRgLk0jqijrBRS5wQNuqIVBm1RNhIHIdSEt5ms1G3/OzsTG1rZVgKJ7c9169ft2pic3x8bObLwlGpzC3ahg8IQAACEIBACgLk0hSUp5eBsDGdYQoPt24hbKTgvJQyEDYSR7KUhNcKGxrBQmtnjbEUTj5hY4wg8fqL9y5cvfrO5aYVSMb4sebc91cq8znbjG8IQAACEICAJQFyqSXN+XwhbMzH1tIzwoYlzeX7QthIHOPcCS92pQbCxn4HGStIIGwkHmgUBwEIQAACEMhAIPc8L0OTqywSYaOOsCFs1BGnUmqJsJE4ErkTnlao6Oy09tYYc3MKtQdhwzrS+IMABCAAAQgsh0Cp85flELZpCcKGDce5vSBszE14Wf4XIWx8+eWXzVtvvdW89957zRtvvNE8++yzzZUrV4qMVO6E1wkV/RUELqh2qwTChr/7aIUNd4VGzSs2NpuvL2CcnT20B6Z/TTvgWh+++1zfrr+hekyx1dYbOwhAAAIQgIBEIPc8T6rf0q+7K5ND267XKmxsNo8/2Ir+xUE3aH/v/nzXD+dZO/v2mntP35/vevubxgZhw37Eav7Ruj+O3DEUWv3ft9OOw651kr10/cLPg0oET4bsBv3R0VFzcnLSnJ6e2tOd6PGrr75qHnnkkT0vrbjx8ssvT/Q8z+25E56mM28fNtszOLT21rRycwq1Z43Cxu6h8/WDPrEvbAxda4UInxDS/81nI/WlTuAYqss2ifrrKvnnOgQgAAEIQGAsgVLnL2PbU9N9vjlraB67NmFjSLhwxY6Q+LGb8x2KI/17fPfHltGVhbBhOwI7gWDonEV3zPT/OzSeJJuh90lp3ErX+4SqX7Hx5ptvNt/61reaa9euNXfu3GmuXr163j7NwZi2XUXnLXfCY8WGLk4IG4cEhgQFjYjhY4qwMa0/cjcEIAABCJRFIPc8rywa+WuDsLEfA43o0N4xJG5ofey9cDorRSTxBGHDfuxo/9E6RkjYiV27j1KMud9trfQP60GBpfYVGz4QrNgIDwaEjWkPitCKDWnrSc1bUXYPre0KDK2IoREtNDaHY1yuxxi/03oGd0MAAhCAAASaBmGjnF4w9HK0thUbu7mcfyvK4VwrbBcrbPhWa/TLG9r6wooNu/GkFTZ8JcasuJgqbIwVNc4FuaUIG/fv329+8YtfNJ9//nnz7rvv2vUCY0+5E57UWVzlTWtvjKnYiQHCxnZ7hyscaMQOjY2mH3V+hvwhbGhIYgMBCEAAAtYEcs/zrNtTqz9p/oqwMRxZaUWFtPUkRkgZKgthw2YESltFpFJihI3te8LwCo5QedK4Fa8vRdjo9gy1oEo+QDR3wmPFhjR0h68jbOzOreiLByGRwaUpnbmhic5QuUOih8Y3NhCAAAQgAIEpBHLP86bUfSn39t8JODx0P6qSYLF9KdWv6mjtQysuYg4kDZWJsDF9VA6dmaHxLooJPRGj768bh9rjIaRxK10/77tLETbaxrRnbNy8ebP5+OOPmxdeeKHIlRu5E57UObsOOWW5kmaQSDa5OYXq1wkbsVtPlrQVZddHdoeDalZjaGykfrFNuP5yJaFF4xsbCEAAAhCAwBQCpc5fprSp5ns5YyNO2IgRNTpBQ3OPZIOwMc8oy7UtZOyKDfc9NERlNWdslH6AaO6Ex4qNaQ8OhI3Dz73GnLvh0h+zZQRhY1of5m4IQAACEJiPQO553nwtq9MzwoZe2JDEh91L5/BXUXw9RfKNsDHP+OqvcnBLkFZSaP4xXCucaHz16yfZr0bYaKG0jb1x40bz2muvzdNLJnjNnfCkjuIqZVr7CUi8t+bmFGpPK2xY/R0fH1u5MvEjMQ+JEKGvpQzZd1tSpgob2/H+9Xn7p35G1gQiTiAAAQhAYNUEpFy6ajgZGo+woRM2JOFh/6UTYSNDVzYrUvNup7Hp3rldgUQrdgw1SCp/scJGu/Wk/Xv22WebRx999GI7yk9+8pPmypUrZp3AylHuhCd1lK6dbEWxing9fqS+OSRCaLeZaA4dlYhpyhojmEjlch0CEIAABCAgEZByqXQ/1+0IDM15OTx0x3nqV062L7hxX1GRhJLuOmds2I0H9x0v5FkrTATFBc+ZG9r3z5BYst9fdgeTum2o/oyN9jyN999///xcjSeffLL5/ve/31y7dq1IUaOFnzvhxWxF6TqLtFTJfsjl5zRHm0r3Geqb3YqIfv2HDgH12bv3hnyGVn9sH3TblRm+evQPDQ3ZlM6f+kEAAhCAQP0Ecs/z6ic4vgXusvuh+esahY3QYZ793/fnWF+c/2d3vX9IqHuP9lrf3+49Y1uO7w9hY/x4CN3pigzduOnGS2j7imZlRlfm0FgMlb/rD2d7VY8Z19ULG/bhntdj7oSnVcy0dnPRys1prnaV7LcU5qy2KLmXUDcIQAACEBgiUEouJUrDBNYobEzpEzFbVaaU496LsGFJM+wr93ufVSsRNqxIKv3kTnhDh8i4TcixUqOrQ25OynAuyqwE5ogai+pSNAYCEIDA6giUkEtXB31EgxE29NByiRptDRE29HEaa7kUUaNtP8LG2F4w8j4Sng4cnHScLK1itqJYlju3L3fbzNzl4R8CEIAABNZLgPlLHbFH2KglTp80JycnzenpaR0VppZZCSBsJMZPwtMBh5OOk6UVzC1p4gsCEIAABNZIgFxaR9QRNmqJE8JGHZEqo5YIG4njQMLTAYeTjpOlFcwtaeILAhCAAATWSIBcWkfUETZqiRPCRh2RKqOWCBuJ40DC0wGHk46TpRXMLWniCwIQgAAE1kiAXFpH1BE2aokTwkYdkSqjlggbieNAwtMBh5OOk6UVzC1p4gsCEIAABNZIgFxaR9QRNmqJE8JGHZEqo5YIG4njQMLTAYeTjpOlFcwtaeILAhCAAATWSIBcWkfUETZqiRPCRh2RKqOWCBuJ40DC0wGHk46TpRXMLWniCwIQgAAE1kiAXFpH1BE2aokTwkYdkSqjllHCxtHRURm1rrwW7WeLYCkHEU4yI2sLmFsTxR8EIAABCKyNALm0jogTJ+JUBwFqqSUQJWxonWIHAQhAAAIQgAAEIAABCEAAAhCAAARSEIgSNk5PT1PUadFlsERRF1446ThZWsHckia+IAABCEBgjQTIpXVEna0otcSJrSh1RKqMWiJsJI4DCU8HHE46TpZWMLekiS8IQAACEFgjAXJpHVFH2KglTggbdUSqjFoibCSOAwlPBxxOOk6WVjC3pIkvCEAAAhBYIwFyaR1RR9ioJU4IG3VEqoxaImwkjgMJTwccTjpOllYwt6SJLwhAAAIQWCMBcmkdUUfYqCVOCBt1RKqMWiJsJI5DKQlvs9moW352dqa2tTIshZPbnuvXr1s1sTk+PjbzZeGoVOYWbcMHBCAAAQhAIAUBcmkKytPLQNiYzjCFh1u3EDZScF5KGQgbiSNZSsJrhQ2NYKG1s8ZYCiefsDFGkHj9xXsXrl5953LTCiRj/Fhz7vsrlfmcbcY3BCAAAQhAwJIAudSS5ny+EDbmY2vpGWHDkubyfSFsJI5x7oQXu1IDYWO/g4wVJBA2Eg80ioMABCAAAQhkIJB7npehyVUWibBRR9gQNuqIUym1RNhIHIncCU8rVHR2WntrjLk5hdqDsGEdafxBAAIQgAAElkOg1PnLcgjbtARhw4bj3F4QNuYmvCz/ixM2vvrqq+aRRx5RbbPIEcrcCa8TKvorCFwO7VYJhA1/79AKG+4KjZpXbGw2Xx/AODt76EEfOfzdRy3Gtn9/6L7299Bfv07d/ZryXRu3DG1b23rF3utrj1ue1BZfG4c4ufymtC/Hc5QyIQABCJRKIPc8r1QuqerlrkwObbtG2NhFZLN53Bues7MvvL9r7Ts7nx/XR6gshA2bkdMfF5qjCNpSNWMp5De2PKks6XpHaXHCxlNPPdV8/PHHCBuBcaBdgYGwgbDhe/kNvYT7Xuan2LYv2v373f/2Rcd3jys0+PzElDXlfs2920Sy3/buN01bQvdr06KmjppYaMvDDgIQgMDSCCBs5Iuob44bmvcibGzj1AoMIeFhyu99v24ZvjJD9UDYmD6e3DGgeRecatO/X/IljVvpep/QooSN999/v3n++efP26dVo6Z3lzgPuRMeKzbi4uVar3HFxoUK6nnhHnoRnyJsaEWV2LppXsq71QtT6q8RCDTizN7DWiH2aNo3NAK09Z5azrRRyN0QgAAEyiWQe55XLpk8NUPYGMc9JDSEvA0JGa6AgrAxLiZj74oRBnbz6uGPTAyJFWPKO5z3jyt/McLGr371q+a//uu/mieeeAJhY6DnI2yMfSxs7wsJG9LWk5q3osSKByGxI1YEGXqpjxU+pDb4yprykq+9d0obY1aaaHu9tt4IG1qi2EEAAmsjgLBRTsSHXr5YsRGO0xRRwxUxdvOv3coQhI38Y0QSJvo19C0WkO5375FWbezPh8eJGud970HBZyG83aA/OjpqTk5OmtPT0/yR8NTg7t27zdtvv9289tprF/uBWLHhD5W2Y7EVxc8PYePwfAvty7BW2Ijx5woD7X9LZ3BIW1z65WvEA42Nr+3a+0IP3aF6jn1Qa9kjbIwlzH0QgMDSCSBslBFhab6LsJFP2HDFjyEhha0o84wnaXwMCQ39d8TtvHtfSpiyYkOql3h9CcLGzZs3m1deeaW5dOkSwobQ/1mxMe0BsXZhI0Rv6hkbrl+tP199pK0ksWVJAkJXXt+v5kBQV4SJFQv65cYcFDo0AjTCRmw9p4047oYABCBQFwGEjfzx6h80yOGh8fGYe8VGV6Ohw0U7G4SN+PhJd0jigH9uvVtF0Y2vbmxJQoZrH6qfNG6l6+eCWe3Cxocffth8+9vfbh599NFzTlp4UtDnup474Wk7Mys2/D2gEzZit56wFWXLc+yL85iXaauyNMKGRoiRVmjEtlGq15hnWIiZJNqMKYt7IAABCCyRQO553hKZTmkTZ2zE0ZsqamzneocHkg4dIMqKjbgYTbHWvge6ZfTvk4SM7t7+O3lsuZJ96Hr1wkZfvXGDUOJ2lNwJjxUbUx4HuzM2EDZ2HDUCwu4h5//ih7TiIPalP1Sexs9Qe6a0VSpbun6YZOK/HCP1/pj2Sb64DgEIQGCNBHLP89bIfKjNCBtxPSKFsKERPrpas2IjLn5jxoKmhDHCRl/giH0nR9jwRCUWoiawU21yJzypo7idUGs/lYt7f25Oofa0Kzas/o6Pj61cmfiRmIdevGNehsfaSmVL14eElfaaZvVDaItLirLdOvr+O/RbTOeIiU+MX2whAAEIrIWAlEvXwqGUdiJsxEUCYSOOVy3WU9/nEDYyRZqtKMPgtR2brSiZOnDGYqXJmPYFPiQixNwvbdvwiRHtbzEHg8bWM0ZM0AoE1nZjxA1J1IldSZKxC1M0BCAAgewEpFyavYIrqsDQnJfDQw87goWosZtbhb+CwoqNtINQu3UkVCvp/uC2kM3m3GXsQgPpXXXoevVbUdwgIGzohI3+Vgr3jlffuXxxVsmYDmkxXJkYWFCM8xFi3q1U6HtrBYTQ7327vo3vHIqhGobKcOvRf5kPleer69j2dO0Y8ukKLFI7D59jX+/9JPkL1cn9XTrUVFtOXM/CGgIQgMB6CDB/yRdrd3v60AsVwoZe2Agd8ikJIUOHg3bXulqcnX3h7ThsRZk+nkLHNvQP/+y/72nHUeidW3oXd4UJqTzp+t57R+2Hh04Pd1oPuROepIJ1NLR2c9HLzWmudpXsF+YlR2d63Vh5MZ0hHiAAAQhIBMilEqEyriNsxMVBEjHivOmtETb0rKZY5n7vm1J3hA0reiP85E54Q4etus2JXTo0AkfwltycLNtSiy+Y1xKp+HoiasQz4w4IQAACYwiQS8dQS38PwoaeeS5Ro60hwoY+TmMtlyJqtO1f3FaUsUFNdR8JT0caTjpOllYxW1Esy8VXvQSkr9nU2zJqDgEIQGAcAeYv47ilvgthIzXxceUhbIzjtta7EDYSR56EpwMOJx0nSyuYW9LEFwQgAAEIrJEAubSOqCNs1BKnT5qTk5Pm9PS0jgpTy6wEEDYS4yfh6YDDScfJ0grmljTxBQEIQAACayRALq0j6ggbtcQJYaOOSJVRS4SNxHEg4emAw0nHydIK5pY08QUBCEAAAmskQC6tI+oIG7XECWGjjkiVUUuEjcRxIOHpgMNJx8nSCuaWNPEFAQhAAAJrJEAurSPqCBu1xAlho45IlVFLhI3EcSDh6YDDScfJ0grmljTxBQEIQAACayRALq0j6ggbtcQJYaOOSJVRS4SNxHEg4emAw0nHydIK5pY08QUBCEAAAmskQC6tI+oIG7XECWGjjkiVUcsoYePo6KiMWldei/Z0X1jKQYSTzMjaAubWRPEHAQhAAAJrI0AurSPixIk41UGAWmoJRAkbWqfYQQACEIAABCAAAQhAAAIQgAAEIACBFASihA2+ITw9JCxR1DGEk46TpRXMLWniCwIQgAAE1kiAXFpH1NmKUkuc2IpSR6TKqCXCRuI4kPB0wOGk42RpBXNLmviCAAQgAIE1EiCX1hF1hI1a4oSwUUekyqglwkbiOJDwdMDhpONkaQVzS5r4ggAEIACBNRIgl9YRdYSNWuKEsFFHpMqoJcJG4jiQ8HTA4aTjZGkFc0ua+IIABCAAgTUSIJfWEXWEjVrihLBRR6TKqCXCRuI4lJLwNpuNuuVnZ2dqWyvDUji57bl+/bpVE5vj42MzXxaOSmVu0TZ8QAACEIAABFIQIJemoDy9DISN6QxTeLh1C2EjBeellIGwkTiSpSS8VtjQCBZaO2uMpXDyCRtjBInXX7x34erVdy43rUAyxo81576/UpnP2WZ8QwACEIAABCwJkEstac7nC2FjPraWnhE2LGku3xfCRuIY5054sSs1EDb2O8hYQQJhI/FAozgIQAACEIBABgK553kZmlxlkQgbdYQNYaOOOJVSS4SNxJHInfC0QkVnp7W3xpibU6g9CBvWkcYfBCAAAQhAYDkESp2/LIewTUsQNmw4zu0FYWNuwsvyvwhh4+7du80f/MEf7EXmjTfeaF5++eXiopU74XVCRX8FgQup3SqBsOHvOlphw12hUfOKjc3may+Ms7OHBseXe59r378+dK0rRLKRrrd+WptQe9zG9P25dW3/W+srltNQPYp7oFEhCEAAAhDYI5B7nrf2cPRXJg9tuUbY2PWUzebxwDzvC+/vWvvO7uzs0I/rw2fTFo6wYTOi3RX70nEEGnuNTVt77T+Sd/5CdZOun5f14ObgyZDdoD86OmpOTk6a09NTG7rGXj788MPmmWee2fP6m9/8pnn44YeNS5ruLnfCi+lcbdfQnAdNYAAAIABJREFU2k8ns+8hN6dQe9YobHQsupf50H/3mbm22wfbVgxw/0K/x94T619bR1+727p1woYrgAz999A40dbHeqzhDwIQgAAE7AiUOn+xa2G5ntw569AcFmFjG8dWYAgJD1N+7/t1y/CVGaoHwsb08eYbB0NjQ2OvfT/UiBHbfrg7+1Eqf7DuSxA2fvCDHzTvvvvu9Mgn8JA74bFiY1qQETb2hYnYl/GQfScUaESPWCEkRvDQijf9FRtzChvTeit3QwACEIBAagK553mp21tSedILUb+uCBvDkQsJDaG7hoQMV0BB2Mg/alIIG9rV/9K4la73aVa/YuPOnTvN1atXz9vUbj/5i7/4i+a73/1u/h4TqEHuhIewMa1rhIQNaetJzVtROmIaEWNIdAj5CYkE20S4v8pjiv8xoommvL0HamBViqbXxZal8YkNBCAAAQikJZB7npe2teWXFnqBQ9gIx26KqOGKGLu5325lCMJG3nEjrbaQhITYLSgW5bkbTEI+qxc2bt682dy+fXuvh9y4caN57bXX8vaawoUNCY5WZZP8jL1e6sQAYWO3YkMjdPjiPyRWSEKG5uVf8hEj1HTiSvu/0lkZPiEmpv9r6x3jE1sIQAACEEhLoNT5S1oK5ZSGsBEfi7mFDVf8GCqPrSjx8Ru6QxIZdnPk4a0h/TI0QsjQmR5j7l+ssNGBbQ8Q/Y//+I/m7//+75v33nuv+fGPf9w899xztr3BwFvuhMeKjWlBXLuw0acXe15GSFCYInTECif7D+LDMz+kbS6SwKERXkI9sH9AaWejEVOm9WjuhgAEIAABSwK553mWbandF2dsjItgCmGjEze28yr/IaXtNYSNcTH0z483Fz9Lh4du47O119p2djFn3XTlDK3IkISPvbn9Es7YcIPXreLQBMKuu+g85U54sUqd1l7Xer1Vbk6hmnbCRuzWk6VtRYk5t8JlKa1M6F+XbP0Pbt32FasVJ3sPVMOtKFNEEv1IwxICEIAABCwJlDp/sWxjDb6k+StbUfxRnCpqbF9UDw8kHTpAlBUb6UeUND6kwzwP5/bbFR4xIkTnQ7pHur54YeP+/fvN5cuXVQpT6q6UO+GxYmNaxBE25t2KsnvI7T6nGvuVEa0YMlbY2Cbt+C+8SD0PIUMixHUIQAAC5RPIPc8rn9D8NZRe2toaIGzkEzY0wkdXO1ZszDNeph4eOiRshGo89BlXVmwIcX7zzTebl19+eZ7eMMFr7oSnedhvX9zCytuE5qtvzc0pVNFW2LD6Oz4+tnJl4kdiPkUwcAWLfoWHRILWzt2OIW0X0dprhI1YAWOKODHlXpMOgBMIQAACEJhMQMqlkwvAwSAB7TwXYQNhY81DaS5hw8dUGpPSigzp+t47Re1bUdptJ+2XUf7u7/6u+c53vtNcunSp+eyzz5o/+ZM/aR5++OHi+mzuhCd1rt0LKMJGcZ1n5gpJfVMjBIwVMEJnScQICzGCh9Zvd+6FdtXIFHFiyr0zdw3cQwACEICAkoCUS5VuMBtBIOYFCGHjELDFNpTdPDD8FRRWbIzo3Ia3SO+CMeOordYYf25zpK0v0vWLfle7sNGKGD//+c/PDwxt/9pDQ//mb/6muXLlimEXsHOVO+HFbEXpWp3jrJLcnOwiXo+nEHPpUEvfy//2Qff1XuN9KylcOtrVFhr/hw/NXX20denEhn5bQoemDrUlxMjXjvY3Dg2tZ9xQUwhAAAJ9Asxf8vWH7rDDw3x8dlAphI3DOIWEjfb37dxk/5BPSQgJ3bed+2x9dn+hA0TZijJ9PLnjwrftYxvf3TgZukfydzj/3n1hZRv7/f/u7Du/Q1tW3HoelFW7sDE93Gk95E54kqrW71w5BI2u/Nyc0vaKMkqrlXktKx1qqWcZvZFaQAACEKiTQK25tE7a42uNsBHHThIx4rzprRE29KymWGrfD6eUkeLeDcJGCsy7MnInvJCa7aOAsJG2b+QuLXffnNL+oRURU/xa3YuoYUUSPxCAAATKJlBzLi2brG3tEDb0PHOJGm0NETb0cRpruRRRo20/wsbYXjDyPhKeDhycdJwsrWK2oliWiy+ZAFtTZEZYQAACECiBAPOXEqIg1wFhQ2ZUggXCRglRqKcOCBuJY0XC0wGHk46TpRXMLWniCwIQgAAE1kiAXFpH1BE2aonTJ83JyUlzenpaR4WpZVYCCBuJ8ZPwdMDhpONkaQVzS5r4ggAEIACBNRIgl9YRdYSNWuKEsFFHpMqoJcJG4jiQ8HTA4aTjZGkFc0ua+IIABCAAgTUSIJfWEXWEjVrihLBRR6TKqCXCRuI4kPB0wOGk42RpBXNLmviCAAQgAIE1EiCX1hF1hI1a4oSwUUekyqglwkbiOJDwdMDhpONkaQVzS5r4ggAEIACBNRIgl9YRdYSNWuKEsFFHpMqoJcJG4jiQ8HTA4aTjZGkFc0ua+IIABCAAgTUSIJfWEXWEjVrihLBRR6TKqGWUsHF0dFRGrSuvRXu6LyzlIMJJZmRtAXNroviDAAQgAIG1ESCX1hFx4kSc6iBALbUEooQNrVPsIAABCEAAAhCAAAQgAAEIQAACEIBACgJRwgbfEJ4eEpYo6hjCScfJ0grmljTxBQEIQAACayRALq0j6mxFqSVObEWpI1Jl1BJhI3EcSHg64HDScbK0grklTXxBAAIQgMAaCZBL64g6wkYtcULYqCNSZdQSYSNxHEh4OuBw0nGytIK5JU18QQACEIDAGgmQS+uIOsJGLXFC2KgjUmXUEmEjcRxIeDrgcNJxsrSCuSVNfEEAAhCAwBoJkEvriDrCRi1xQtioI1Jl1BJhI3EcSkl4m81G3fKzszO1rZVhKZzc9ly/ft2qic3x8bGZLwtHpTK3aBs+IAABCEAAAikIkEtTUJ5eBsLGdIYpPNy6hbCRgvNSykDYSBzJUhJeK2xoBAutnTXGUjj5hI0xgsTrL967cPXqO5ebViAZ48eac99fqcznbDO+IQABCEAAApYEyKWWNOfzhbAxH1tLzwgbljSX7wthI3GMcye82JUaCBv7HWSsIIGwkXigURwEIAABCEAgA4Hc87wMTa6ySISNOsKGsFFHnEqpJcJG4kjkTnhaoaKz09pbY8zNKdQehA3rSOMPAhCAAAQgsBwCpc5flkPYpiUIGzYc5/aCsDE34WX5X5Sw8dVXXzX//M//3Hz++efNe++9p9pqkTqcuRNeJ1T0VxC4DNqtEggb/p6hFTbcFRo1r9jYbL4ODpOzs4fEIdTe77Pz+dXYdTbu/VJd+vaxttq6ijAwgAAEIACBRRPIPc9bNFxF4/ork4e2XCNshGFuNo8/mLd9MUi7ten/Ddn7/GnvR9hQdHqFiXZc+Fz5/pFb6y/mH8jdXQXu+O2uD43rxQgbH3/8cfPUU081b7zxRvPXf/3XzR/90R81ly5dUoQ6rUnuhKftYAgbCBsuAZ9AERIt+vdKNtL1ztfY8n3taH8LiRudiBESWSRRJO0ThdIgAAEIQKAkArnneSWxSF0Xd447NOdF2PBHpxMcxggVvnt8/kJCh+9+hI3poyhmXBzOmbcfm+iLCRp/WuFjN8cfPvuxX+bQuF6EsPHhhx82zzzzTPPrX/+6eeyxx6b3gBk95E54rNiYFtw1rtgYEhbaa0PCRHdNYyNFxvWhFUQQNiSyXIcABCAAASsCued5Vu2o0U/oX5Z9/8KLsHEY4U5wkFZsaIUJrb/tXNK/SgRhY/pIjBkX/dJC/8gd4y/2H9R9rY0q78FgD37Lsxv0R0dHzcnJSXN6ejqdrrGHdvvJI4880nzwwQfN008/bezd3l3uhIewMS2mIWFD2npS81YUSdgYEjcshQ23nCnCRrvqYmgFyND2GVZsTBtD3A0BCEBgyQRyz/OWzHZM20IvVggb5QgbQ0IKwsaYXi/foxEcYlbvh/xpy+nX2LcFRfPb+XtC7cLG+++/3zz//PPnW1BeeeWV5tNPP22uXbsmRzSTRe6Ep+lg2xfI7ZIgrb01ztycQu1B2PCfqSEJARYrNvrCxlhRQ/IhCTFTyrUeI/iDAAQgAIHyCJQ6fymPVJoaIWzoOPfFBWnFxnYutVthIa3gGPInlYWwoYtfrJX0fqfd+tGVO0XYcOuu3eriW5tRvbDRnqvRnq/RNu7OnTvN1atXmxs3bjQvvfRSc+XKldg4z26fO+GxYmNaiBE29MKGdutIrFgQa3/4wNwdZhqqoyTUTOtF3A0BCEAAAkslkHuet1SuY9rFGRs6aq64IIkNu5fZ7QGi7tkYWn/9A0RDZ3ogbOhiGGMVI2psRSz9+ReSSKGtpySsBIWU2ldsdIeTdKpNJ25sB1pwl42Wq7ld7oQndU5XedPaW4PKzSnUnk7YiN16ssatKLUJG/36ImxYj2j8QQACEFgHgVLnL+ugv2ulNH9lK8qWlbTaItRvQis2LPz1y0TYsB250riIOc9iqugx1DKEjZ6I4Yodtl1imrfcCY8VG9Pih7ARt2LDpW3xpZG5VmwgbEwbG9wNAQhAAAJNk3ueRwzkf2FuGSFs7ISNUJ8JraIYEi/cz7j2fcd+aWUbp0+KPeextrEmiRqdUBHuD/sLBrT+xiw0WL2w0X0RhRUbw8NM0wn7CpzW3npwlzoxaIUNq7/j42MrVyZ+JOYxqxjmst32zd1WkjEN960kaf30RZeY+o+pA/dAAAIQgMAyCUi5dJmtLqdV2nkrwkY4ZtJWlNhVGZK/7dyOr6LMOYq048JXh9hVHH0fY8tdrbBx9+7d5u23325u3759/mWU9rOvnLEx9LAa3ifV3cnhoXM+Xsr0LU3Ghr4i4rYoRhiI8TuHsOHzGVq9MVVUKTPy1AoCEIAABKwISLnUqhz8HBKIeQFD2ChH2OCrKPOO5phxoRE2YvyNETYk/0M+qz88tAvAZ5991jzxxBN8FUUYGzFbUTpXY5YQTR2iTAymEoy/P8S8fZkP/blbS1xbdxVETK0k362vkE1oy4tbfmfX/xrKUB351GtMBLGFAAQgsD4CzF/yxbzbin6Y6w/P3EPY0Asb3faS/lYSd8tJzDaTmHvZijJ9PEnjQjrCwRUSJH9djft2/XdJyV/ovVOqZ1vuYoSN6WFP4yF3wtMqZ1q7uajl5jRXu0r2uxTmrKoouZdRNwhAAALLJrCUXLrsKHHGRmx8NdtJYn1q7BE2NJSm2+R+75vegq0HhA0rkko/uRNeSGXzVT/HSo2uHrk5KcO5KLMlMEfUWFSXpDEQgAAEqiOwhFxaHfQRFWbFhh5aLlGjrSHChj5OYy2XImogbIztARPuI+Hp4MFJx8nSasxWFMvya/PFtpTaIkZ9IQABCMxPgPnL/IwtSkDYsKA4vw+EjfkZL6kEVmwkjiYJTwccTjpOllYwt6SJLwhAAAIQWCMBcmkdUUfYqCVOfO61jkiVUUuEjcRxIOHpgMNJx8nSCuaWNPEFAQhAAAJrJEAurSPqCBu1xAlho45IlVFLhI3EcSDh6YDDScfJ0grmljTxBQEIQAACayRALq0j6ggbtcQJYaOOSJVRS4SNxHEg4emAw0nHydIK5pY08QUBCEAAAmskQC6tI+oIG7XECWGjjkiVUUuEjcRxIOHpgMNJx8nSCuaWNPEFAQhAAAJrJEAurSPqCBu1xAlho45IlVFLhI3EcSDh6YDDScfJ0grmljTxBQEIQAACayRALq0j6ggbtcQJYaOOSJVRyyhh4+joqIxaV16Lk5OTBpZyEOEkM7K2gLk1UfxBAAIQgMDaCJBL64g4cSJOdRCglloCUcKG1il2EIAABCAAAQhAAAIQgAAEIAABCEAgBYEoYeP09DRFnRZdBksUdeGFk46TpRXMLWniCwIQgAAE1kiAXFpH1NmKUkuc2IpSR6TKqCXCRuI4kPB0wOGk42RpBXNLmviCAAQgAIE1EiCX1hF1hI1a4oSwUUekyqglwkbiOJDwdMDhpONkaQVzS5r4ggAEIACBNRIgl9YRdYSNWuKEsFFHpMqoJcJG4jiQ8HTA4aTjZGkFc0ua+IIABCAAgTUSIJfWEXWEjVrihLBRR6TKqCXCRuI4lJLwNpuNuuVnZ2dqWyvDUji57bl+/bpVE5vj42MzXxaOSmVu0TZ8QAACEIAABFIQIJemoDy9DISN6QxTeLh1C2EjBeellIGwkTiSpSS8VtjQCBZaO2uMpXDyCRtjBInXX7x34erVdy43rUAyxo81576/UpnP2WZ8QwACEIAABCwJkEstac7nC2FjPraWnhE2LGku3xfCRuIY5054sSs1EDb2O8hYQQJhI/FAozgIQAACEIBABgK553kZmlxlkQgbdYQNYaOOOJVSS4SNxJHInfC0QkVnp7W3xpibU6g9CBvWkcYfBCAAAQhAYDkESp2/LIewTUsQNmw4zu0FYWNuwsvyvwhh486dO83Vq1cPIvPRRx81Tz75ZFERy53wOqGiv4LABdRulUDY8HcbrbDhrtCoecXGZvO1F8bZ2UPi2Grv9dlpfU616yrY1iHkS2yEY6Btt+vXvc+tT1dHjf/YOmMPAQhAAAJpCOSe56VpZbmluCuTQ9uuETbCMdxsHn8wd/siaNBe9/2597h2/etD1/q+ETZsx1rMP1gPjSXtOOvbSUcgdLYhO+l6S2oRwsaHH37YPPPMMweR/81vftM8/PDDtj1iorfcCU/boRE2EDZcAq5IERIt+vdJNlqfY+3OH3K/E1ckH53Q0BcWpHukx8GQsBMSOhA2JKpchwAEIFAugdzzvHLJzF8z3xw3NO9F2PDHoxMcQsJGSPRwfx8SR3zXQvYIGzbjJkZg2M6dw2cxaseZ9p3TLU/yP1i3B6pI8JMX3aA/OjpqTk5OmtPTUxu6xl4+++yz5jvf+U5z6dKlC89PPfVU067YKO0vd8Jjxca0HrHGFRsdMd9L+pBwERIUJOFDW47WLlR/n2jR2s4tbGiYTeul3A0BCEAAArkI5J7n5Wp3qeUibOgj04kL0ooNn0eEDT3nnJZasWGqsKEtJySi9O+XhI6994olCBtuB2m3pvzbv/1b8/TTT+fsO96ycyc8hI1pXSIkbEhbT2reirIUYcONvLSaZPuw9W+l0fai2BUfU8vT1gs7CEAAAhCYh0Dued48rarT69DLFSs2DmM6VtjwiRp9774tKprfWh+s2LAdexrBQdpmohEaNOXs3i8OV4cgbPTi/v777zd/9Vd/1Tz66KO2vcHAW+6Ep+1obEXxBxthY3euhvQSPmbFhnbrxlQ7rWghtVF6JMQKG5I/rkMAAhCAQNkEcs/zyqaTrnbSfBdhYz8WfXEidsWGZC9tPRm6H2HDdsxI48JXmiRkuNf775CtP83ZGq4NwkYvEj/4wQ+ad99917YnGHnLnfBYsTEtkGsXNlx6ofMgtC/0vgM0/Q/V/QNMh8odW8dQuVPOvNBymNYruRsCEIAABEohkHueVwqHnPXQnCeAsLGLUMw2Ev9cafiw0faekLixffENH1SKsGE7ksYIG9v4+VdV+ISLbvx1YoVUZqxwEqrP+e9L24ry5ZdfNv/yL/9S5DaUFnjuhCd1rm74sGLD/yDphI3YrSdr24qifaHv22nPntDabR984a0kmtUYGpuhlKPlYJu28AYBCEAAArkI5J7n5Wp3qeVyxsZwZKTVFFJcpdUau/eKffFDu0IEYUOKQNx17Xug6zW0KsMnMkhCheTb9Rnjb3HCRvuFlG9/+9tFbkMpSdjgc69xD4LOGmHj8BOvoUM8XcKhz74OHda5S4j7AoV2K0qM6OCzRdgYN064CwIQgMBaCSBslBV5hA1Z2AhZDK2kCAkWIV+SkMFXUdKMGwthQxIapOsIGxGxLnkbSknChoSUFRt+Qq2wYfV3fHxs5crEjzQZ04oJWrutIjtOsIgpw1dO6LfDh63t4aFSuVOFFJOOgBMIQAACEBhNQMqlox1z4ygCCBvx2LSrMLZzGnkbimsXs0qEFRvx8Ru6A2HjwWdeS//caxfAdhvK559/3jz33HO2vcDQW+6Ep+3QCBuGQa/EldQ3tZ9XjREdpviccq8kMHQhGyM0aLbXaOteSdehmhCAAAQg8DsCUi4FVDoCQ3NeztgIx2GMWDH8Mh3ehrKbb/kFEoQN2/GifQ/slzq0DWUXv/0zOKTDP91WSfbS9Yt6LOmMjY8//rh5+OGHm8cee8y2Fxh6y53wYg4P7ZotnWZriOfCVW5Oc7SpdJ8h5u4Bn/12uNtItNd8LIZ8TfHb3iv5drfJ+Nrs8xHaXrMbO4dbd/qiSahdpfcV6gcBCEAAAn4CzF/y9Yz+oaHb3H8WrAzCRjhOoc+3aj/R2t6/P785PBxUY9P6QNiwG0+hQ3V9h33ux+9wHGnGmut3N/89PIi0vRay798njevFnbFhF/55POVOeFqlTms3D6X8h6zO1a6S/ebumyWz8dVtzGqO2tpIfSEAAQhAII4AuTSOVy5rhI048tpVHHFeZWuEDZmRhUXu9z6LNpyLI0tasWEFZU4/uROeq7ANtTXHSo2uPrk5zdkHSvUNc31kEDX0rLCEAAQgsCYC5NI6oo2woY9TLlGjrSHChj5OYy2XImogbIztARPuI+Hp4MFJx8nSasxWFMvy8bUj4NviAh8IQAACECifAPOX8mO0fWG+1Zw8OEfw9PT/qaPCK60lwsZKAz+y2azYGAlu7G0kPB05OOk4WVrB3JImviAAAQhAYI0EyKV1RB1ho5Y4ffI7Aeq0jgpTy6wEEDYS4yfh6YDDScfJ0grmljTxBQEIQAACayRALq0j6ggbtcQJYaOOSJVRS4SNxHEg4emAw0nHydIK5pY08QUBCEAAAmskQC6tI+oIG7XECWGjjkiVUUuEjcRxIOHpgMNJx8nSCuaWNPEFAQhAAAJrJEAurSPqCBu1xAlho45IlVFLhI3EcSDh6YDDScfJ0grmljTxBQEIQAACayRALq0j6ggbtcQJYaOOSJVRS4SNxHEg4emAw0nHydIK5pY08QUBCEAAAmskQC6tI+oIG7XECWGjjkiVUcsoYePo6KiMWldei/bzUrCUgwgnmZG1BcytieIPAhCAAATWRoBcWkfEiRNxqoMAtdQSiBI2tE6xgwAEIAABCEAAAhCAAAQgAAEIQAACKQhECRunp3xDeGpQWKKoIwgnHSdLK5hb0sQXBCAAAQiskQC5tI6osxWlljixFaWOSJVRS4SNxHEg4emAw0nHydIK5pY08QUBCEAAAmskQC6tI+oIG7XECWGjjkiVUUuEjcRxIOHpgMNJx8nSCuaWNPEFAQhAAAJrJEAurSPqCBu1xAlho45IlVFLhI3EcSDh6YDDScfJ0grmljTxBQEIQAACayRALq0j6ggbtcQJYaOOSJVRS4SNxHEoJeFtNht1y8/OztS2VoalcHLbc/36dasmNsfHx2a+LByVytyibfiAAAQgAAEIpCBALk1BeXoZCBvTGabwcOsWwkYKzkspA2EjcSRLSXitsKERLLR21hhL4eQTNsYIEq+/eO/C1avvXG5agWSMH2vOfX+lMp+zzfiGAAQgAAEIWBIgl1rSnM8XwsZ8bC09I2xY0ly+L4SNxDHOnfBiV2ogbOx3kLGCBMJG4oFGcRCAAAQgAIEMBHLP8zI0ucoiETbqCBvCRh1xKqWWCBuJI5E74WmFis5Oa2+NMTenUHsQNqwjjT8IQAACEIDAcgiUOn9ZDmGbliBs2HCc2wvCxtyEl+V/EcLGZ5991vz85z9v3nvvvebJJ59svv/97zdPP/10kZHKnfA6oaK/gsAF1W6VQNjwdx+tsOGu0Kh5xcZm8/XgWDo7e+hBf/HbtNfcP9e2swn9Hio8pswiHwZUCgIQgAAEFkcg9zxvcUBHNkj6hzmEjTDYzebxB9vVvwgatNd9f6F7hvxJZSFsjBwAA7dJYyO0uj90hMGQP6msfjW7cofKae2HjlKoXtj4+OOPm6eeeqr593//9+bRRx9tWpHjiSeeaN54443m5Zdftu8NEz3mTnjaDoawgbDhEyRcoaIVF/q/Sf+9/wDbv7e95t6vGW4xZWr8YQMBCEAAAhAYSyD3PG9svZdyX/+lbOgFCGHDH/FOtIgVKUICRchfXxwZElEQNmxHpkY88I2b0PtjyJ92HHat6/v3lSVdv/DzoPLBT150g/7o6Kg5OTlpTk9PbekaePMBlYJmUOxoF7kTHis2Rofu/MY1rtjYPXQOhYgx4kfI3xhRIySGjPU1rXdwNwQgAAEIrJ1A7nne2vn7XpR8TBA2Dql04oS0isLH03ePxp9UFsKG3Yie8o/WQ2LD1BUbY4SMoNBSu7Dxgx/84HwLygcffHCx/aRtLCs2Qkrs9msobEUZ96AICRvS1pOat6LMJWy4osRYMcJ331hf43oFd0EAAhCAAAS2BBA2yugJ0gplhA07YWNotUa7GoOtKGWNCWlsuLUdWq3RvlMibBjG98svv2z+9E//9NzjCy+80Hz7299ufv/3f58zNgKMtZ15iqpnEd5SJwYIG7szMzSCgiQwdNclu6E+xVYUixGHDwhAAAIQsCBQ6vzFom01+ZDmuwgb+9Hsiw/SKorDF9/DMzm0/qSyWLFhM+q0Wzl8pY1ZUdH5kcZhazfG/2JXbLRA7ty509y8ebNpz9to/27cuNG89tprNj3B2EvuhMdWlGkBXbuw4dLznbnRt/EdHnqYEOUtLpKwIdVrWtS5GwIQgAAEIKAjkHuep6vl8q2kFyqEjV0fcMUFSWyQhI0Yf1JZCBvTx6o7FqSxcRjf7Wr/kFjBio3pMdrz8Oabb55/DeUb3/hG8+KLL54LHP2tKcbFTXKXO+FpOzMrNvxh7oSN2K0nS9yKIq3Y0K7C0NqFBp5Uj0kDlpshAAEIQAACEQRyz/MiqrpoU2m+i7CxDf/Q2RiaDqIRMdiKoiE5j420GkIqVSOKIGxIFCOut6LGK6+8cqEkffXVV80jjzxy7mFCu2HyAAAgAElEQVToNOSIIkxNcyc8VmxMCyfCxuHnW/tEx2wLmUPY2CbraStBpvUU7oYABCAAgTUSyD3PWyNzX5sRNnQ9IfTp1u17VPiTr513n7ARKtnnjxUbujiNtWrHQTgewe+HXNziEzZi/EnjcDtf318R4v4mXd97D6n98NAuYO4SmXYFx0cffTS2H8x2X+6Ep+lg/Q6ltbcGlptTqD2tsGH1d3x8bOXKxI/EXCMUIGyYhAInEIAABCBQKQEpl1barOqqLc1fWbERDqkkNuy9SG4Oz9dwPbNio6zhI42N/fgeig6H8Q3baMqShAvp+qKEjW7Fxqefftpcu3bt/LyNq1evnosarbhR2l/uhKfpYAgbpfWaNPWR+uYYYWPbl4ZXTkjXpdazFUUixHUIQAACEEhFQMqlqeqx9nKk+S7CxnRhQyuAIGyUNRqlsdHV1sJujA9JyBjc+lL7io0W/ocfftj89Kc/PT9bo/0yyt/+7d+eixwl/uVOeDFbUTp+Obb05OZUYt+Zu04h5q1w4P5Jh4a29n2bzofvt77vkF/fIaS+eu367PCWmblZ4h8CEIAABNZJgPlL/rj3l9+H5rAIG3pho9uu4m4lmSps9LfBhLa9cHio/XgKbS9xx8oYUaJf29A4DPn17cLw+Rt6L90sQdiwD/l8HnMnvKmddD4y+55zc0rVzpLKKZX51BUdJTGmLhCAAAQgsGwCpebSZVOPbx3CRhwzrYgR51W2RtiQGVlYaN8PLcqa0wfCxpx0Pb5zJ7yhQ2Tc6uZYqdHVITenxN2iiOJKZI6oUUTXoBIQgAAEIKAkUGIuVVZ9VWYIG/pw5xI12hoibOjjNNZyKaJG236EjbG9YOR9JDwdODjpOFlaxWxFsSx3bl++bSxzl4l/CEAAAhBYJwHmL3XEHWGjljh90pycnDSnp6d1VJhaZiWAsJEYPwlPBxxOOk6WVjC3pIkvCEAAAhBYIwFyaR1RR9ioJU4IG3VEqoxaImwkjgMJTwccTjpOllYwt6SJLwhAAAIQWCMBcmkdUUfYqCVOCBt1RKqMWiJsJI4DCU8HHE46TpZWMLekiS8IQAACEFgjAXJpHVFH2KglTggbdUSqjFoibCSOAwlPBxxOOk6WVjC3pIkvCEAAAhBYIwFyaR1RR9ioJU4IG3VEqoxaImwkjgMJTwccTjpOllYwt6SJLwhAAAIQWCMBcmkdUUfYqCVOCBt1RKqMWiJsJI4DCU8HHE46TpZWMLekiS8IQAACEFgjAXJpHVFH2KglTggbdUSqjFpGCRtHR0dl1LryWrSfLYKlHEQ4yYysLWBuTRR/EIAABCCwNgLk0joiTpyIUx0EqKWWQJSwoXWKHQQgAAEIQAACEIAABCAAAQhAAAIQSEEgStg4PT1NUadFl8ESRV144aTjZGkFc0ua+IIABCAAgTUSIJfWEXW2otQSJ7ai1BGpMmqJsJE4DiQ8HXA46ThZWsHckia+IAABCEBgjQTIpXVEHWGjljghbNQRqTJqibCROA4kPB1wOOk4WVrB3JImviAAAQhAYI0EyKV1RB1ho5Y4IWzUEakyaomwkTgOJDwdcDjpOFlawdySJr4gAAEIQGCNBMildUQdYaOWOCFs1BGpMmqJsJE4DqUkvM1mo2752dmZ2tbKsBRObnuuX79u1cTm+PjYzJeFo1KZW7QNHxCAAAQgAIEUBMilKShPLwNhYzrDFB5u3ULYSMF5KWUgbCSOZCkJrxU2NIKF1s4aYymcfMLGGEHi9RfvXbh69Z3LTSuQjPFjzbnvr1Tmc7YZ3xCAAAQgAAFLAuRSS5rz+ULYmI+tpWeEDUuay/eFsJE4xrkTXuxKDYSN/Q4yVpBA2Eg80CgOAhCAAAQgkIFA7nlehiZXWSTCRh1hQ9ioI06l1BJhI3Ekcic8rVDR2WntrTHm5hRqD8KGdaTxBwEIQAACEFgOgVLnL8shbNMShA0bjnN7QdiYm/Cy/C9G2Pjss8+aJ554ovn000+ba9euFRul3AmvEyr6KwhcWO1WCYQNfxfSChvuCo2aV2xsNl9fwDg7e2hwbEm27XWfj/59XQGu3VibfoVbnz4/rY3UNl/DNXUq9mFExSAAAQhAwJxA7nmeeYMqdSj9wxzCRjiwm83jD+ZEXwQN2uu+v9A9Q/6kshA27AegNDZCq/tDRxgM+ZPK6reuK3eonO18PXz2Y/XCxt27d5u33367uX37dvPBBx80zzzzTHPjxo3mpZdeaq5cuWLfGyZ6zJ3wtB0MYQNhwyXQvcSHBADpeusvJGx0ZUnXNT5CNq5v6b9jhrqm3jH+sIUABCAAgToJ5J7n1UnNrtb9l7KhFyCEDT/zTrSIFSlCAkXIX18cGRJREDbsxsZ2frz9eESsSBF6fwz5047D3fx/d/ajr6z+b4NCyoOGBWWPbtAfHR01JycnzenpqS1dA28duF//+tfNY4891ty5c6e5evXqYNAMih3tInfCY8XG6NCd37jGFRt90WH7MPSv2pCEje7lf0gE0AgEc9pofPt60Nj7pvVG7oYABCAAgdII5J7nlcYjV32kf8hD2DiMTCdOSKso/POgw1UeGn9SWQgbdiNoyj9aD4kNU1dsjBEygkLLUoSNvj4jqVF2XSTeU+6Eh7ARH7P+HSFhQ9p6UvNWlL6w0W3l8G0TCV3T3O/aDEVJIyKMtdHch7AxbQxxNwQgAIElE8g9z1sy25i2IWzE0NraaoQIraih9YewER+nsXeMFTaGVmu0798IG2Mj4rnPXbGxHUjDy2wMi492lTvhSQ/63QvmdkmQ1j4ahHBDbk6h6iFsbM+oqE3YGKpzjKgS6hdjBRHrcYM/CEAAAhDIS6DU+UteKulLl+avrNjYj0lfYJDEBjeaPnutP6ksVmzYjB3tVg6/cLXbJuK+J3bv3bFbW/rlsGKjR6N/xka3HaUF9OSTTzYfffSRTW8w9JI74bFiY1owETa221BC51MMHQ7aF0O0dv4HrP8A0v2H5O7A0+536TDSMYeHWogi03okd0MAAhCAQEkEcs/zSmKRsy4IG3r6rrggiQ2SsBHjTyoLYUMfx5ClOxaksXEY331hI8afpiyEDU/kuq+ivPHGG80rr7xyfpDo008/Pb03GHvInfA0HayvvmntjTE1uTmF2tMJG7FbT5a0FcUVNvoihVaw0NpNETYkIUVTb22/ZsWGlhR2EIAABJZNoNT5y7KpH7ZOmr+yYmPLTFptIfUbjYjBV1EkivNdl0QDqWSNiMFWFInihOsff/xx89RTTzW/+c1vmocffniCp3luzZ3wWLExLa4IG4crNjQCgfazqBqBYC4bjd+wGi6vIpnW87gbAhCAAARqIJB7nlcDoxR1RNjQUQ59urW9e+hrJZ13n7ARKtnnjxUbujiNteqOZ/DdP/TVoF18D1drhON7+D0SaRxuxbX4rS7Bcz9qPzy0D7f7Ikq7BaXdilLiX+6Ep+lg/U6mtbdmnZtTqD2tsGH1d3x8bOXKxI/E3Lf9ZJv4dl9J0ZxlsXtYhs/qcBukFU+6umhWhPC5V5NugxMIQAACEOgRkHIpsNIQkOavrNgIx0ESG/p3amxZsZGmz2tLkcbGfnwPRYfDOXrYRlMWwoZDtBU0/umf/ul8C8qnn37aXLt2TRvb5Ha5E56mgyFsJO8WRRQo9U2NaKGxiRU2NALEXDZDgdGILUUElkpAAAIQgEAyAlIuTVaRlRckzXcRNqYLGxpRY/tOcfgp2N1cMHytteGMDfuBLI2NXWxkUaP/zuir6ZiyxggdF3WufcVG2/gbN240f/7nf9785V/+ZXPp0iX7HmDoMXfCi9mK0jVbs1TJENG5q9ycrNtTg78Q86FtJN3Lvc/GbbO7siOGSfcp2aF7ptj46tb35ztYtN/mKQePxnDAFgIQgAAEyibA/CV/fPrL70NzWIQNvbDRbVdxt5JMFTb622BC214QNuzHk+/cjLYUd6yMESX6tQ2Nw+A2EuGrpp2/offSTe3Chn245/WYO+FN7aTz0tl5z80pVTtLKgfm/mhMOXujpPhSFwhAAAIQmJ8AuXR+xhYlIGzEUdSKGHFeZWuEDZmRhYX2/dCirDl9IGzMSdfjO3fCGzpExq1ujpUaXR1yc0rcLYooDuaHYUDUKKJrUgkIQAAC1RAgl9YRKoQNfZxyiRptDRE29HEaa7kUUaNtP8LG2F4w8j4Sng4cnHScLK1itqJYlrs0X2xLWVpEaQ8EIAABPQHmL3pWOS0RNnLS15eNsKFnhSXCRvI+QMLTIYeTjpOlFcwtaeILAhCAAATWSIBcWkfUETZqidMnzcnJSXN6elpHhallVgKs2EiMn4SnAw4nHSdLK5hb0sQXBCAAAQiskQC5tI6oI2zUEieEjToiVUYtETYSx4GEpwMOJx0nSyuYW9LEFwQgAAEIrJEAubSOqCNs1BInhI06IlVGLRE2EseBhKcDDicdJ0srmFvSxBcEIAABCKyRALm0jqgjbNQSJ4SNOiJVRi0RNhLHgYSnAw4nHSdLK5hb0sQXBCAAAQiskQC5tI6oI2zUEieEjToiVUYtETYSx4GEpwMOJx0nSyuYW9LEFwQgAAEIrJEAubSOqCNs1BInhI06IlVGLaOEjaOjozJqXXkt2tN9YSkHEU4yI2sLmFsTxR8EIAABCKyNALm0jogTJ+JUBwFqqSUQJWxonWIHAQhAAAIQgAAEIAABCEAAAhCAAARSEIgSNviG8PSQsERRxxBOOk6WVjC3pIkvCEAAAhBYIwFyaR1RZytKLXFiK0odkSqjlggbieNAwtMBh5OOk6UVzC1p4gsCEIAABNZIgFxaR9QRNmqJE8JGHZEqo5YIG4njQMLTAYeTjpOlFcwtaeILAhCAAATWSIBcWkfUETZqiRPCRh2RKqOWCBuJ40DC0wGHk46TpRXMLWniCwIQgAAE1kiAXFpH1BE2aokTwkYdkSqjlggbieNQSsLbbDbqlp+dnaltrQxL4eS25/r161ZNbI6Pj818WTgqlblF2/ABAQhAAAIQSEGAXJqC8vQyEDamM0zh4dYthI0UnJdSBsJG4kiWkvBaYUMjWGjtrDGWwsknbIwRJF5/8d6Fq1ffudy0AskYP9ac+/5KZT5nm/ENAQhAAAIQsCRALrWkOZ8vhI352Fp6RtiwpLl8XwgbiWOcO+HFrtRA2NjvIGMFCYSNxAON4iAAAQhAAAIZCOSe52VocpVFImzUETaEjTriVEotETYSRyJ3wtMKFZ2d1t4aY25OofYgbFhHGn8QgAAEIACB5RAodf6yHMI2LUHYsOE4txeEjbkJL8t/lcLGzZs3z6Nw+/bt8//1ban47LPPmieeeKL59NNPm2vXrhUTtdwJrxMq+isIXDjtVgmEDX+X0Qob7gqNmldsbDZfi+Pn7OyhC5u+fft7+9/d/w456vsI2Q3Vxb3frUffp8/P0P3b58yuLSIQDCAAAQhAYJUEcs/zlg7dXXnsvgP0rw9tuUbY2O8pm83jez+cnX0x2JUke+l657xv5ysTYaPMES2NM+l6eJ6/OwMyNH6H/tG9SmFjNxi2je83/O7du83bb799Lnp88MEHzTPPPNPcuHGjeemll5orV65k7x25E552BQbCBsLGbpxthQnNf3ciRt+2EwVC97e/u/dJA9VnH/Ix5Dvmnk4M0QgwUv25DgEIQAACyySQe563TKrbVvnmsO5v/f8emvMibOx6SisuuKKC77e+GDFkr/U3VEZXFsJGmSNaGmfSdV+rNO+onWASFD0eXAh+8qIb9EdHR83JyUlzenpaFF1f47rffv3rXzePPfZYc+fOnebq1asHAkiuhuROeKzYmBb5ta7Y0AgbWpEgVsTwP/z2xRZJNHHFFck+JF5Y1H1aD+RuCEAAAhAomUDueV7JbOaom/QCFXpZQtgYjsbcwoZG1GhriLAxx6iZ5lMSGKXrU0SNVrZY1YqNIbFD8xWQaaGW786d8BA25BgNWYSEDWnrSc1bUVweWgEjxNFCHIhZhdHfCuPbbjIk2mjbPq1XcTcEIAABCCyFQO553lI4atoxtFpj9w8Y/q8AImyECUuig7QiQ7reliyV0dUOYUMzEtLaSMKFdB1hIxAvrYghLVtJ2R1yJzzNMp/tA2ebCLT21gxzcwq1B2FjeNuIZruGb7tK7PaOMcLGtl/rt9VY92n8QQACEIDA8gmUOn9ZGnntyxMrNuIirxUc+naSkOFe7/67O19j6DwPhI24+KWwlsaedN2tY/+ds73mW4ggrcy6EDKXuhWlDwVhY9eFWLExbcgjbOjOwxgSODQHd0pRGitsuOKGJHRI9eA6BCAAAQhAoE8AYWP+/tDN630vQe4LUOhFiRUbh3GSDvI8fCHdHjgaEiZCwoX7+5CYgrAx/3gaU4I0zqTr/TLd93RpJRZbUR6sPgg92MYEc8o9uROedgUGKzb8Ue6EjditJ2vYiuIjpjnkc8zWFISNKU8h7oUABCAAgbkI5J7nzdWuUv2G/nW4m/ezYmNc5KSVGxYrNvZfbg8PMG2vI2yMi1+Ku/qCxNhx2NZzaIVH9OoPVmykCP2ujNwJjxUb0+KNsKFbsbGfrIa3f4yJyBRhY/sQ3X2CNuaMjTF15R4IQAACEFgPgdzzvPWQ3rZ08F9vf7et2seEFRvDPWXOw0OlrSv9miFslD+ipX80H3Pd3Z7io+DdsrJUYYOvovgHgtS5urtYseHn1wobVn/Hx8dWrkz8aCdjsYeHard7xKzciKnDkG0LTjpQdEikMQGPEwhAAAIQWAwBbS5dTIMzNwRhY54AIGzMw3WJXqV3yzHXx47rTa3Cxv3795vLly+f94979+41ly5dOv//796927z99tvN7du3mw8++KB55plnmhs3bjQvvfRSc+XKlez9KXfCkzoXwkb2LpKtAtq+GSMUaLaitA2OETVC9jFix66fx302NvaQ02zBpGAIQAACEMhCQJtLs1RuYYWG5rSas/VYsRHuDDHbUHbzqd1WEs2KDGkrS+eXFRvlDlppnEnX+y1zz+QY+pLp4s7Y6EC5oe5D+Oyzz5onnnii+fTTT5tr164V0ytyJ7yYrSgdtByfyc3NqZgOk7AiEnPp0M/+9o5d33noogW++/vN60SD2INHfWV14sfhM2JXH0lQceuLqJGwM1IUBCAAgUoJSLm00mYVUW13/u/OT2NepBA2diHtHxra/uoeBuo7BFR7z26O9sVBH+KrKEUMq+hKSONMcz305ZNt/zsbrNPihI3oCBR0Q+6EF7tiIxe63JxytTtnuSUxj13BkZMbZUMAAhCAAAQ6AiXlUqISJoCwEdc7pFUccd701qzY0LPC8sEK8Fq3otQavNwJL7TaxcdTUszmjEFuTnO2rVTfpTBH1Ci1h1AvCEAAAhCQCJSSS6V6rv06woa+B+QSNdoaImzo44QlwkbyPkDC0yGHk46TpVWIubSFxLIOtfhiW0otkaKeEIAABNISYP6SlvfY0hA2xpJLex/CRlretZfGio3EESTh6YDDScfJ0grmljTxBQEIQAACayRALq0j6ggbtcTpk+bk5KQ5PT2to8LUMisBhI3E+El4OuBw0nGytIK5JU18QQACEIDAGgmQS+uIOsJGLXFC2KgjUmXUEmEjcRxIeDrgcNJxsrSCuSVNfEEAAhCAwBoJkEvriDrCRi1xQtioI1Jl1BJhI3EcSHg64HDScbK0grklTXxBAAIQgMAaCZBL64g6wkYtcULYqCNSZdQSYSNxHEh4OuBw0nGytIK5JU18QQACEIDAGgmQS+uIOsJGLXFC2KgjUmXUEmEjcRxIeDrgcNJxsrSCuSVNfEEAAhCAwBoJkEvriDrCRi1xQtioI1Jl1DJK2Dg6Oiqj1pXXoj3dF5ZyEOEkM7K2gLk1UfxBAAIQgMDaCJBL64g4cSJOdRCglloCUcKG1il2EIAABCAAAQhAAAIQgAAEIAABCEAgBYEoYYNvCE8PCUsUdQzhpONkaQVzS5r4ggAEIACBNRIgl9YRdbai1BIntqLUEakyaomwkTgOJDwdcDjpOFlawdySJr4gAAEIQGCNBMildUQdYaOWOCFs1BGpMmqJsJE4DiQ8HXA46ThZWsHckia+IAABCEBgjQTIpXVEHWGjljghbNQRqTJqibCROA4kPB1wOOk4WVrB3JImviAAAQhAYI0EyKV1RB1ho5Y4IWzUEakyaomwkTgOpSS8zWajbvnZ2Zna1sqwFE5ue65fv27VxOb4+NjMl4WjUplbtA0fEIAABCAAgRQEyKUpKE8vA2FjOsMUHm7dQthIwXkpZSBsJI5kKQmvFTY0goXWzhpjKZx8wsYYQeL1F+9duHr1nctNK5CM8WPNue+vVOZzthnfEIAABCAAAUsC5FJLmvP5QtiYj62lZ4QNS5rL94WwkTjGuRNe7EoNhI39DjJWkEDYSDzQKA4CEIAABCCQgUDueV6GJldZJMJGHWFD2KgjTqXUEmEjcSRyJzytUNHZae2tMebmFGoPwoZ1pPEHAQhAAAIQWA6BUucvyyFs0xKEDRuOc3tB2Jib8LL8Vyls3Lx58zwKt2/fPv9fd0uFdD1nCHMnvE6o6K8gcHm0WyUQNvy9RCtsuCs0al+xsdl8fQDk7Oyhg99au9DvrnFr5/r13dveJ9n56rd9NhzWsatH/56uLr46SfV2y9Cy6vsN1d/XC4falPPZRtkQgAAEINA0ued5xGBLQPqHOYSN/Z6y2Ty+98PZ2ReDXUmyl67vz4EefzBf85eHsGEzot0V+9JxBJK9dH0/vvrjD7Zzd//Zjl2ZQ3WvUtjYvZhsD8CcAsCmu+i95E540oO+z7blqrXXE9BZ5uYUquVahY1dv/ALF1OvhwSR7eTksMwhAaX/4h9jt32W7IQQTbmx9ZZ6/9QyJf9chwAEIACBeQmUOn+Zt9XleO+/cA29ACFs7GLWihCusOD7bTfXG7aP8dcJIAgb840h37vc0PudZC9dd0WNoXd1971zO+8/FEL6vw3W/cGgD37yohv0R0dHzcnJSXN6ejof9RGeJeVGuj6iyMm35E54rNiYFkKEjbCw0b2Ux77sx9oPiShThAH33qF69evgCiJakcfXEzX1D4k903o2d0MAAhCAgAWB3PM8izYswYf0D3MIG8NRniJs+Oc3YTFkqCxWbMwzGqcIG/74hsUIaSyOETJCPlmxMU9/CXrNnfAQNqYFPCRsSFtPat+KonlZHyNsjBU1QvXRCAMawUIrHgy1WVtOv0dq6q+t27Sezt0QgAAEIDCGQO553pg6L/Ee6WUKYSMc9SGhYTsHmb7Co+8HYSPtCJTGhiQ0uLUNigy/W3kxtbyY+iBspO1L2fdeSp1r98K4Vd609tYYS50YIGzYrdiQXvyl674XfO2qi+5MC+kMjpitKdqyh8aKRtjQcLEej/iDAAQgAAEdgVLnL7raL8dKmr8ibPhjLYkau/eEnbgRu7rDFUcQNtKNO2lcuO+B21iFz8iQRA3p/tB1aesJKzbS9ZnBknInPFZsTOsICBvhw0ElEaATIroISIdgal7gfWKCG2FJvGjtYw487fsfEjM09XfrGhI2Yto0rYdzNwQgAAEITCGQe543pe5Luld6gUPYOIx2/8BP6fDQTpzYzqH8B3+G/LlCBsJGmpHXHdGwjVnwJIqLykhHOoT8uWNPGovSigzp+t68nDM20nSmrpTcCU/qXF09OzutvTXF3JxC7emEjditJ0vfiqJdrdC3k178peudUCIJKmP8jPUd0z5fH9Os2PDVzXr84Q8CEIAABMYRKHX+Mq419d4lzV8RNoZjK63c6F+XbDsRpBVAYrexcMbGPGNQGh/Sigm3VkPvjTFlue+h274zfJgowsY8fUTlNXfCY8WGKkxBI4SNuM+5Hj749u9PccaGVgjQijN7D9CBL7ZoBBWJz1Ddx/if1vu5GwIQgAAEJAK553lS/dZyXXqZQtgYL2zEihOusBEq2bfyA2FjnhEbu71EGk99YSMc3/BnXN0VJJKwwlaUefpFtNfcCU/qmK5SprWPBiHckJtTqHqtsGH1d3x8bOXKxI+GuXZFQeiFPOZ+SZCI8aVZSaEVNrS+2vpL220QNky6Lk4gAAEIFENAk0uLqeyCKyLNXxE28ggbvlLZipJ+IM4lbPjjGz6jYzvXj/+86+KEjfv37zeXL18+53fv3r3m0qVLeyyl6+m70LbE3AlPetB3XNiKkquH5Cs31DelF/nQyoGxwoP1y37oHI4xW1i04ockyoSirGXGao1844SSIQABCAwRyD3PIzpbAtJ8F2Ej3FOkrSWxKzbG+Otqx4oN+xEtjQ1JaDicp8cLF0M+pPIHRZkaz9hoG+T765axSNftu4jeY+6EF7MVpWuV5oAZPQGdZW5Oulouy2pI2Nj1hYcuGt2+XPf/XKFAotPZD/npfEg27vVQvbaTne12mP49MXV37/Wx6ZfjtkF7UOkQv9iVIFIsuA4BCEAAAjYEmL/YcJzipf8eEJrDImzsCPcP+Wx/dbeEdNf7vw/dI/lzY8uKjSm9Xb7XfS/2bfvYxn23VWToHsnfYXz3hY/gaovfvd+HxmxX7tB7adWfe5VDWZ5F7oQnqXS7l7Bh9W1usrk5zd2+Ev3DfP6osNJifsaUAAEIQCAnAXJpTvr6shE29KxaS2nVRZw3vTUrNvSsplhq3w+nlJHiXoSNFJR7ZeROeKHVLD4MOVZqdPXIzSlxtyiiOJjPGwZEjXn54h0CEIBACQTIpSVEQa4DwobMqLPIJWq05SNs6OM01nIposa5AFfjVpSxgSvhPhKeLgpw0nGytNJsRbEsD182BNiWYsMRLxCAAAQsCDB/saA4vw+EjfkZW5SAsGFBcT0+EDYSx5qEpwMOJx0nSyuYW9LEFwQgAAEIrJEAubSOqCNs1BKnT5qTk5Pm9PS0jgpTy6wEEDYS4yfh6YDDScfJ0grmljTxBdZ2FioAAB5nSURBVAEIQAACayRALq0j6ggbtcQJYaOOSJVRS4SNxHEg4emAw0nHydIK5pY08QUBCEAAAmskQC6tI+oIG7XECWGjjkiVUUuEjcRxIOHpgMNJx8nSCuaWNPEFAQhAAAJrJEAurSPqCBu1xAlho45IlVFLhI3EcSDh6YDDScfJ0grmljTxBQEIQAACayRALq0j6ggbtcQJYaOOSJVRS4SNxHEg4emAw0nHydIK5pY08QUBCEAAAmskQC6tI+oIG7XECWGjjkiVUcsoYePo6KiMWldei/Z0X1jKQYSTzMjaAubWRPEHAQhAAAJrI0AurSPixIk41UGAWmoJRAkbWqfYQQACEIAABCAAAQhAAAIQgAAEIACBFASihA2+ITw9JCxR1DGEk46TpRXMLWniCwIQgAAE1kiAXFpH1NmKUkuc2IpSR6TKqCXCRuI4kPB0wOGk42RpBXNLmviCAAQgAIE1EiCX1hF1hI1a4oSwUUekyqglwkbiOJDwdMDhpONkaQVzS5r4ggAEIACBNRIgl9YRdYSNWuKEsFFHpMqoJcJG4jiQ8HTA4aTjZGkFc0ua+IIABCAAgTUSIJfWEXWEjVrihLBRR6TKqCXCRuI4lJLwNpuNuuVnZ2dqWyvDUji57bl+/bpVE5vj42MzXxaOSmVu0TZ8QAACEIAABFIQIJemoDy9DISN6QxTeLh1C2EjBeellIGwkTiSpSS8VtjQCBZaO2uMpXDyCRtjBInXX7x34erVdy43rUAyxo81576/UpnP2WZ8QwACEIAABCwJkEstac7nC2FjPraWnhE2LGku3xfCRuIY5054sSs1EDb2O8hYQQJhI/FAozgIQAACEIBABgK553kZmlxlkQgbdYQNYaOOOJVSS4SNxJHInfC0QkVnp7W3xpibU6g9CBvWkcYfBCAAAQhAYDkESp2/LIewTUsQNmw4zu0FYWNuwsvyX6WwcfPmzfMo3L59+/x/3S0VX375ZfPWW2817733XvPjH/+4ee6554qJWu6E1wkV/RUELpx2qwTChr/LaIUNd4VGzSs2NpuvvTDOzh4aHFfufT77kO/tuPb7b++JKbu11dzTNcZXJ6m8Yh4wVAQCEIAABLISyD3Py9r4Qgp3Vyf7tl4jbOwHa7N5fO+Hs7MvhDmezr71G/KlKRNhI/2gCq3u942jvm3/umYMui3r7gkdlSBdb/1VKWzsXkC2B2D2Ady/f7+5fPnyHqsPPvigefrpp9P3DE+JuROedgUGwgbCxuEDZ19QGBILfNem/NaviyRSuNc7oSJWnJDKKeKBQiUgAAEIQKAoArnneUXByFAZ7TwXYWMXHJ/4IAkSrljh2vdFC5+wMeS/320QNtIOotD48f1uYdt/p+/e56Wyhsb44oSNDz/88JxRK2T86le/ar73ve8diB9pu8h+abkTHis2pkV/jSs2dg+dw5USWrEi5GPs/SHRIfb3od6AsDFtrHA3BCAAgTUSyD3PWyPz/X/80B2Oj7Ax3FOmChu7eZ9/xQbCRl0j1RUTtAKiT7hwWz5GyAiKKg/UkeC3PLtBf3R01JycnDSnp6dFRcG3JOXu3bvNlStXLurZ2jz55JPNRx99VETdcyc8hI1p3SAkbEhbT2reihIjbGjEgNiVHvsTlq24YilghHqEpi3TehN3QwACEIDA0gjknuctjWdMe2KWvyNshMlKokPMCo+Qbb/0oW0vrNiIGQHz2ErCg1SqJIJI/qXre+8JSxM2fCoQW1F2VKTO5SprWnupU8deL3VigLCxO/cidrXFkEDSXtMICZ2NJI60/mK3nhw+O+SzPGL7NfYQgAAEILBsAqXOX5ZN3d+6oTkswkaIWfhMjL0XyN7ZGbGrOw7nW+EyETbyj9zQag3VmRcPFhgMrKE4b5wkXEjXVyNsfPXVV80jjzzS/Pa3v91bxZGzi+ROeKzYmBb9tQsbfXqhw0AlQWHsagvf2RlDZY09W0MSYKb1IO6GAAQgAIElE8g9z1sy2zFtC4kbCBuHNKVzMXyCRPvb0IoLafXHbs7lFzcQNsb0ett7fMLGNu7bTR9DZ210NRkSNyThQrq+GmGjPW/jm9/85vlWlFL+cic87QqMzk5rb803N6dQezphI3brydK2oowVJ7YPQN1ZHYcJVH946d5DTvEVFV+8NStIrPs9/iAAAQhAoG4Cpc5f6qY6vvYIG+PYSYJE//rUFRvbuSHCxrhIzXuXVlSQ3heHrktlSNdXIWy0qzXef//95rXXXps34pHecyc8VmxEBswxR9iw34qiFRCmfIZVW4aFIDKth3E3BCAAAQjUTCD3PK9mdnPUHWFjHNVYsSJkLwkkXe0QNsbFae67tKICwoZBJEJ7e9pPvv7whz9sfvSjHzWXLl06L6kVOZ577jmDUqe5yJ3wpI63e8Bs90Rp7adRObw7N6dQe1phw+rv+PjYypWJH4m5diuIdP5Ff/uI1la7QkRrpwE2RgzR+MUGAhCAAASWS0DKpctteZktQ9gYFxeEjXHclnYXwkaiiLbixeXLl89Lu3fv3oWA0f73zZs3m9u3b+/V5Je//GXz3e9+N1HtwsXkTnhaoYKtKNm7SvIKSH0zZguJ1lYrRMTYteC04okLuV8OwkbyLkiBEIAABKonIOXS6htYUQM4PHRcsKRVFlO/inI49+Lw0HGRmvcu7fYR6d1Sut62om8jiSmD9arxqyjdSg03nO0Kg3ZlxvPPP38QaVf8mLcrlC9s9M98cGv76juXzztY9yedZjsHSyYGc1Ad9hliLm0BCR3S6d7nHvTp89uvYfdZV/e37r99/vtfTdn13932me3D8+vzS6HDT0P3pY8IJUIAAhCAQG0EmL/ki5j7fjA0f+Xw0F2c+oeGbudHX+wFsbve/126Zzvferz3LrHzqbm3u5HDQ/OOJ+nQz21/2R4iupuf794hQ9d9fkM7MVy/g3WqUdjIF+LpJedOeBrVbPswkj/PM51G2ENuTnO2rVTfa2LOaoxSeyH1ggAEIFA3gTXl0pojhbARFz1pFUecN701woaeFZYP3l8RNtJ2g9wJL7TaxUchx0qNrh65OaXtFWWUthbmiBpl9DdqAQEIQGCJBNaSS2uPHcKGPoK5RI22hggb+jhhibCRvA+Q8HTI4aTjZGkVsxXFstwafPm2rdRQb+oIAQhAAAJpCTB/Sct7bGkIG2PJpb0PYSMt79pLY8VG4giS8HTA4aTjZGkFc0ua+IIABCAAgTUSIJfWEXWEjVri9ElzcnLSnJ6e1lFhapmVAMJGYvwkPB1wOOk4WVrB3JImviAAAQhAYI0EyKV1RB1ho5Y4IWzUEakyaomwkTgOJDwdcDjpOFlawdySJr4gAAEIQGCNBMildUQdYaOWOCFs1BGpMmqJsJE4DiQ8HXA46ThZWsHckia+IAABCEBgjQTIpXVEHWGjljghbNQRqTJqibCROA4kPB1wOOk4WVrB3JImviAAAQhAYI0EyKV1RB1ho5Y4IWzUEakyaomwkTgOJDwdcDjpOFlawdySJr4gAAEIQGCNBMildUQdYaOWOCFs1BGpMmoZJWwcHR2VUevKa9Ge7gtLOYhwkhlZW8Dcmij+IAABCEBgbQTIpXVEnDgRpzoIUEstgShhQ+sUOwhAAAIQgAAEIAABCEAAAhCAAAQgkIJAlLDBN4Snh4QlijqGcNJxsrSCuSVNfEEAAhCAwBoJkEvriDpbUWqJE1tR6ohUGbVE2EgcBxKeDjicdJwsrWBuSRNfEIAABCCwRgLk0jqijrBRS5wQNuqIVBm1RNhIHAcSng44nHScLK1gbkkTXxCAAAQgsEYC5NI6oo6wUUucEDbqiFQZtUTYSBwHEp4OOJx0nCytYG5JE18QgAAEILBGAuTSOqKOsFFLnBA26ohUGbVE2Egch1IS3mazUbf87OxMbWtlWAontz3Xr1+3amJzfHxs5svCUanMLdqGDwhAAAIQgEAKAuTSFJSnl4GwMZ1hCg+3biFspOC8lDIQNhJHspSE1wobGsFCa2eNsRROPmFjjCDx+ov3Lly9+s7lphVIxvix5tz3VyrzOduMbwhAAAIQgIAlAXKpJc35fCFszMfW0jPChiXN5ftC2Egc49wJL3alBsLGfgcZK0ggbCQeaBQHAQhAAAIQyEAg9zwvQ5OrLBJho46wIWzUEadSaomwkTgSuROeVqjo7LT21hhzcwq1B2HDOtL4gwAEIAABCCyHQKnzl+UQtmkJwoYNx7m9IGzMTXhZ/qsUNm7evHkehdu3b5//r7ul4ssvv2zeeuut5r333mveeOON5tlnn22uXLlSRORyJ7xOqOivIHDBtFslEDb83UUrbLgrNGpesbHZfH0A4+zsoQd95PB3H7XWtv/n3tf5cu3ae4ZspfKlcrfPjl3d+v6G6uS2cagevjaNZVHEA4xKQAACEIDAIIHc87y1hEf6hzfpOsLGfk/ZbB7f++Hs7ItgV3JtO8PQPa29e63vY6gshI08I9pd4T90fEForHU+NEcfdK2UfO36mv/8xyqFjX7jXWHjq6++ah555JG9XtCKGy+//HKenuGUmjvhSQ96t2Np7a3h5uYUas8ahY1dn/h6TwgY+r192Q8JFSHBwfe7xtZXVqj8TiyRyurECkmYcEUKya/G3hVcrMcW/iAAAQhAYD4Cpc5f5mtxWs/9Fy7fC5N0vastwsYubiHhwSc4+Gy3c6tD8aL7fTuv2Qklrm3o3vY+hI2042sbs8NzGCXBwR2LfXvNu+TQuI2qz4OKBD950Q36o6Oj5uTkpDk9PU1Pd6BEnxL05ptvNt/61reaa9euNXfu3GmuXr167iFGLZqzkbkTHis2pkUXYWN/9YVWKAjZddFwhYgYYSIkbIQEAm1ZQ3Xw9aJYMSckmsSWO61HczcEIAABCFgSyD3Ps2xLyb6klyXpOsLGcHSHxAb/HMi/KqMVNDRCRqg8hI0yRuGQuOBeixEi3NZp7w0KLUsTNnyAWLGxo4KwMe0BERI2pK0nNW9FCYkPQ79rxYMYgSAUuaEVG5rVHFZCglaMsSpvWk/mbghAAAIQmIMAwsYcVA99SsKFdB1hIxwnC1Gj9d750fhD2EgzbsaUMrRao104gLAxhqrnnqG9O/fv329+8YtfNJ9//nnz7rvvGpU43U3uhCc96Hcvq9tlSFr76WT2PeTmFGoPwsa4FRsxL/MxttvEebjtpf+bRmQZs/XkUET1b79x6xjbPuuxhT8IQAACEJiPQKnzl/lanMezND+VriNs+OOmESEO5z/h1Rp9gWOopyBs5BlHUqmSqLGN7/7WFe2qC1/ZY8rr+1ncGRv9F/Pu/y/pANHcCY8VG9IQHr6+dmEjREc6W2Jom0bfZ+xBohphI0ZYmCJwTF2x4TsodVpv5W4IQAACEEhNIPc8L3V7c5UnCRfSdYSNw8hpD/SUhA3N1pO9l9HA+RytDVtRco2wrWDR/fWPdJCEjDmEjU5Aaf938CDTJW9Fac/YaL+g8vHHHzcvvPBCESs3cic86UHfF4ZYsXH4MOmEjditJ2xFCa9miBEefEKGtGIj1n9ILJFSy1RhYzf2hllJ9eA6BCAAAQjkI5B7npev5WlLluaz0nWEjeF4aVduaESMIV9SOQgbacdVqLRuPGlEC42NVM6heLZbFTI0the7YqMDUtoBorkTHis2pj0gEDbm2YoytHXk8OG2/+KvETb6YoV2K4jWTiNITGnftB7L3RCAAAQgkJJA7nleyrbmLEsSLqTrCBvzCRshz75Pvg596rX1g7CRc5Ttyu4LG+H4br9HYi1sxPhbvLDRAb5x40bz2muvZe8duROe9KDfvaRxxoavs7TChtXf8fGxlSsTP1LfnPrVD+2Khr4I4WuY9syM0OdmW5/9azHtGgId4yeGhUlwcQIBCEAAAkkISLk0SSVWUIg0n5WuI2zMI2z4523DZ3AM1QRho4zBPLhKYuYzNlYhbLSHg16+fPk82vfu3WsuXbp0/v+3W0/av2effbZ59NFHzz/52v72k5/8pLly5Ur23pE74UkP+g7Q0JKjFBBzc0rRxtLKkJhbvLjP4UO7YmPXtw9XfGjFjlhhY4yAEbtSpLR+RH0gAAEIrJmAlEvXzMay7dJ8VrqOsBGOhrQ9ZDefOhQsNMKGzz+Hh1qODltf0liShAfp/n5tJV/ue6rb0ipXbPQPM+k3qD0Toj1P4/333z//3yeffLL5/ve/31y7dq0IUaOta+6EF7MVpWM7dEiL7dDZecvNaa52lew3xNw91LITAXy/+9rnO1jUtfOtrmhtQmWHrmnL963Y6JcVqvPQKhBN2QcP4AdfdNGyKLnvUDcIQAACENgSYP4yf08IHWrYf+mR5rAIG7s49Q8N3c7xvtgLYnd9zFaS7XxtXwBxy9vFar/c7Xj6pDk5OWlOT0/n71iUcE7Afc+W3gNDwkXnx71fst/2we22Ft+Y9l2/sKv58NAa+1/uhKdVzbR2c8UgN6e52lWyX5gPR4eVFCX3XuoGAQhAoAwC5NIy4iDVAmFDIrR/XbuKI86rbI2wITPCoieAIGyk7Q65E15otYuPgqTQzUkuN6c521aqb5iHI4OoUWqvpV4QgAAEyiJALi0rHqHaIGzo45RL1GhriLChjxOWD1abIGyk7QYkPB1vOOk4WVrFbEWxLBdffgKh7TnwggAEIACBcgkwfyk3Nv2aIWzUEie2otQRqTJqibCROA4kPB1wOOk4WVrB3JImviAAAQhAYI0EyKV1RB1ho5Y4IWzUEakyaomwkTgOJDwdcDjpOFlawdySJr4gAAEIQGCNBMildUQdYaOWOCFs1BGpMmqJsJE4DiQ8HXA46ThZWsHckia+IAABCEBgjQTIpXVEHWGjljghbNQRqTJqibCROA4kPB1wOOk4WVrB3JImviAAAQhAYI0EyKV1RB1ho5Y4IWzUEakyaomwkTgOJDwdcDjpOFlawdySJr4gAAEIQGCNBMildUQdYaOWOCFs1BGpMmqJsJE4DiQ8HXA46ThZWsHckia+IAABCEBgjQTIpXVEHWGjljghbNQRqTJqGSVsHB0dlVHrymtxcnLSwFIOIpxkRtYWMLcmij8IQAACEFgbAXJpHREnTsSpDgLUUksgStjQOsUOAhCAAAQgAAEIQAACEIAABCAAAQikIBAlbJyenqao06LLYImiLrxw0nGytIK5JU18QQACEIDAGgmQS+uIOltRaokTW1HqiFQZtUTYSBwHEp4OOJx0nCytYG5JE18QgAAEILBGAuTSOqKOsFFLnBA26ohUGbVE2EgcBxKeDjicdJwsrWBuSRNfEIAABCCwRgLk0jqijrBRS5wQNuqIVBm1RNhIHAcSng44nHScLK1gbkkTXxCAAAQgsEYC5NI6oo6wUUucEDbqiFQZtUTYSByHUhLeZrNRt/zs7Exta2VYCie3PdevX7dqYnN8fGzmy8JRqcwt2oYPCEAAAhCAQAoC5NIUlKeXgbAxnWEKD7duIWyk4LyUMhA2EkeylITXChsawUJrZ42xFE4+YWOMIPH6i/cuXL36zuWmFUjG+LHm3PdXKvM524xvCEAAAhCAgCUBcqklzfl8IWzMx9bSM8KGJc3l+0LYSBzj3AkvdqUGwsZ+BxkrSCBsJB5oFAcBCEAAAhDIQOC/t3fGWJHjQBg2J4A5AdkcgLc3ICfqM3ACsn1EcAM24XEBgs7YQxBM1jcgJBlISFncXk/LQlKV3GpLsj+SeduSS6WvpJb8b0mde5+XoctVNomwUUfYEDbqiFMpXiJsTByJ3AueVqjo62nrp8aYm5OvPwgbqSONPQhAAAIQgMB8CJS6f5kP4TQ9QdhIw/HQVhA2Dk14XvarFDaur6+3Ubi9vd3+GzpS8fLy0pyenqqOXUwR2twLXi9UmBkEdr/boxIIG+7RoBU27AyNOWVsHB39HsD5/PzxNV5+f82x7l/tX1vf92faMe3b9V2+mHVsO76y/vOQT20dTf98HCTbWm7UgwAEIACBcgnk3ueVS+bwnvmykl3vCQgbw3gcHf1l7e1+qQJmPvf5OXwmZFPbHsKGKgwHqWTPJ3MemWWu+SWVuxz2tRczr6sUNnoYfUdDwsbFxUXz9PSEsPE/NG0GBsIGwob7S6cTMFwCgfl5L3TY9aQ6vXhg12s/d7Wr+cxlM+RXaHWw+xX73wdZeTAKAQhAAALFEEDYyBMK3/7W9znCxi5OrcjgEiXsz+zIup7bvaN9txkq89lC2ChrPnV76uE9jbH/7RM1fAJJ1Odflb0/edFP+tVq1azX62az2eSh62lVEjYeHh6ay8vL7dOaizKn6FzuBY+Mjf2ivOSMDZdYsVukhoKHRtjwiRiuzAZJQJCEij7TQmMbYWO/OcLTEIAABJZMIPc+b8nsY16YEDbCIyUkWnT7N79wIZXHCCkIG3lmdOh/hLvKzM+k8ph56uu9V8icq7Dx/PzcfHx8NOfn5wgbxqhA2NjvC8InbEhHT2o/ihISNdxfUO7MDinDQtPOmDrmURnJh5gRIvkilce0RV0IQAACECifAMJGOTEKvZwhbPjjJIkWGuHCtK7JBiFjo6x5M4yfNwfiTzXpRIAklMS0F7Q1R2Hj9fW1ubu7a25ubrbpMu0fGRvdkJEGXj+wOIri/oJB2NB98WoyNnwv/aHsim4MfxdNbK9CGR4x2R9SbyVfpHLJPuUQgAAEIFAXAYSNcuKFsBEfixhRo78nY8yRFbOdUJtkbMTHMPUTmndHqY5Ubvos1V2csNFeLnp1ddUcHx8jbFijm4yN/aY7wsaQn+/yTp+wYdPXXCA6JsNCEi/M8n3EB+lZqXy/0cjTEIAABCBQGgGEjXIigrARF4vQRaDDF8/uotFe0IgRQ0J2XN4ibMTF8FC1pYyLUAKBJFS4fB7b3uwuD318fGzOzs6anz9/bjmRsWG/iA4vfPFNADI23GR6YSP26Mncj6JIQkI3F3XHU2zyGtuxzyBsHGrpwy4EIACBZRNA2Cgj/tLLFEdRwnGKvRhUEjfscjI2ypgnWi+8d1pYF4l+34/r3ju1z0nzenbCRi9kuAJVwnGU3AseGRvaKYywMVTVw8c/NOJD6OiJ9FOosUJEjD/7ZFVIz0rl+41GnoYABCAAgdII5N7nlcYjlz/SCxDCRj5hg8tDc82K8e1OcSHo8L3DLYhI8xphY3yMRz2Ze8GTBkTfKTI2/MLGqMA7Hrq/v09lKokdaWyGXtJjhITvquxONNGKHzG+tO2Nvc9DAisJF1K5ZJ9yCEAAAhCoi4C0ltbVm3q9lfa7CBsIG/WO7uk9t+eTNL+kcqkHozNEar089P39vTk5OdlyeXt7296n4frjKMqQinagIWxIU25+5ZrN2D7Cg+YoSn9nh5nBoW1TEjB8WSH7iA9Sn/axPb8RRo8gAAEIzJ+AZi2dP4W8PdTsdRE2/DGSjpV0+63dz71K9UPHUHov+FWUvHMm1LpG1DDrjMnuMNsfK2psx2WNwobvuInrqAnChlvYMO98sAfz3/+c/LmbpC3LcYSHjcH0X3Ba5vaFod0Y+bF12FUW6onvYlDTjuaC0b4Nlz27fekyUpe4YtvQMpCO2EwfZVqEAAQgAIFDEtCupYf0Yem2ETbiRoB5aWi3p/s1MOD79RPp893ebGiv2y92F5CG6rRlXB4aF8sUte33bPs9UHoP15SbNqX2+j5p5nWVwkaKoOWykXvB0wyK7gtn3GUvqbjm5pSqHzXZgfkuWmRa1DRy8RUCEIBAOQRYS8uJRcgTMjbi4iRlZcRZ09dG2NCzomalGRs1By73ghe6XNXmmiNTo/chN6eax9hY32HekUPUGDuCeA4CEIAABFhL6xgDCBv6OOUSNVoPETb0caImwsbkY4AFT4ccTjpOKWv5mMceL0np05xscSxlTtGkLxCAAATcBNi/1DEyEDZqidO/zXq9bjabTR0O42VWAhxFmRg/C54OOJx0nFLWgnlKmtiCAAQgAIElEmAtrSPqCBu1xAlho45IleElwsbEcWDB0wGHk45TylowT0kTWxCAAAQgsEQCrKV1RB1ho5Y4IWzUEakyvETYmDgOLHg64HDScUpZC+YpaWILAhCAAASWSIC1tI6oI2zUEieEjToiVYaXCBsTx4EFTwccTjpOKWvBPCVNbEEAAhCAwBIJsJbWEXWEjVrihLBRR6TK8BJhY+I4sODpgMNJxyllLZinpIktCEAAAhBYIgHW0jqijrBRS5wQNuqIVBleImxMHAcWPB1wOOk4pawF85Q0sQUBCEAAAkskwFpaR9QRNmqJE8JGHZEqw8soYWO1WpXhdeVetD9bBEs5iHCSGaWuAfPURLEHAQhAAAJLI8BaWkfEiRNxqoMAXmoJRAkbWqPUgwAEIAABCEAAAhCAAAQgAAEIQAACUxD4Dx2/1r3x1VbuAAAAAElFTkSuQmCC"/>
          <p:cNvSpPr>
            <a:spLocks noChangeAspect="1" noChangeArrowheads="1"/>
          </p:cNvSpPr>
          <p:nvPr/>
        </p:nvSpPr>
        <p:spPr bwMode="auto">
          <a:xfrm>
            <a:off x="155575" y="-3024188"/>
            <a:ext cx="304800" cy="304800"/>
          </a:xfrm>
          <a:prstGeom prst="rect">
            <a:avLst/>
          </a:prstGeom>
          <a:noFill/>
          <a:ln w="9525">
            <a:noFill/>
            <a:miter lim="800000"/>
            <a:headEnd/>
            <a:tailEnd/>
          </a:ln>
        </p:spPr>
        <p:txBody>
          <a:bodyPr/>
          <a:lstStyle/>
          <a:p>
            <a:endParaRPr lang="zh-CN" altLang="en-US"/>
          </a:p>
        </p:txBody>
      </p:sp>
      <p:sp>
        <p:nvSpPr>
          <p:cNvPr id="82950" name="AutoShape 5" descr="data:image/png;base64,iVBORw0KGgoAAAANSUhEUgAABDgAAAKWCAYAAACs1ikrAAAgAElEQVR4XuydCZgVxfX2z8wwbDMjm+wIiAlK0KCACi64kKhEQI2agJF/EiMgRj8VUKOIgCiiAdFIgiwu0QSIgomgUVHENRBEZXEDjQoq+77Mwmxfn7rUnbo93V3V9/bd334eHubeW8upX1Uv9fapUznV1kE4QAAEQAAEQAAEQAAEQAAEQAAEQAAEQCCNCeRA4Ejj3oPpIAACIAACIAACIAACIAACIAACIAACggAEDgwEEAABEAABEAABEAABEAABEAABEACBtCcAgSPtuxANAAEQAAEQAAEQAAEQAAEQAAEQAAEQgMCBMQACIAACIAACIAACIAACIAACIAACIJD2BCBwpH0XogEgAAIgAAIgAAIgAAIgAAIgAAIgAAIQODAGQAAEQAAEQAAEQAAEQAAEQAAEQAAE0p4ABI6070I0AARAAARAAARAAARAAARAAARAAARAAAIHxgAIgICWwIHDB2jqf6bS5gOb6dyO59JVJ10lPq/ftZ5mDZgl8i/esJgWr19Mo88YTZ2bddaWiQQgAAIgAAIgAAIgAAIgAAIgECQBCBxB0kRZIJChBOaum0sbdm2g8eeOFyJHm6I2NGzxsPB3QvRYeJX4beoFU6lHmx4ZSgLNAgEQAAEQAAEQAAEQAAEQSFUCEDg0PSPfSnOyaN9M80Twwy0fippWDVtlPBZ4srjlwBaRvvPRnamobpFxXplQvmXnz/JNu+9CsjSDU7/xJH/Kf6YIIgOOH0ADOg/ICjp8HsxaNYuG9RwWbjPzYaGDj2E9htHwxcOpdVFrGt5jOASOrBgVaCQIgAAIgAAIgAAIgAAIpBYB3wLHB5s/oOEvDvdshZ9JfGrhIGJXfFVImPXBLOJ/fMzsPzOqiZtfgYMZT10+VbwdV4/Wha1p8VWLfSHzW7evwpOYWB2HPLnmf0EfTuwSUa+9HfYxGXQ7Tct785s3xbIUFtvYS4P58FKV8W+OF/xZjOMlKxA4TIkiHQiAAAiAAAiAAAiAAAiAQJAEIHBYNFlIYBd8MYGzudcn2oPDS0DiuAZzL5/rq/8z1YMjEUJDsj04eEy+uOFFKqxbmDLeNyy2nPfUecITifmwmDH3Y2v5ys4NNPXCqcK7BQKHr1MUiUEABEAABEAABEAABEAABAIiEJPA0b9zf0cX/XRbfx+El4ZXf/jxohi1ZBS99c1boriRvUeKN+R88HIVFmI41gEOomQJHIlk33NWT1Fd99bdky5wMO+ZH8ykg4cPijEovGaOCBwi0Kjl5fTmb94Mf5du14BE9ivqAgEQAAEQAAEQAAEQAAEQiA+BmAQOk6UB/MaXJ0dyuQV7IfA/uXafm2WSRk7yP9jygXCF57X+PVr3iCiH03A9B8qsZSb1ikQ9LAywZwZPzDgPT87kEhQZ44K9NPhNuRQVjm92vEjLNnrFwZCig9o2ntjZY2X4ETjkpNaPtwbz4zbKeB1qOyUPbpt90qlyZy+Bnm161tr9gtPw23k+ZBwQrku2mXm67Zihshf5rf6wCzQ8NrhPhX1Wf5pOjN0EDv6eD9l/bCfb61a/PK3UdNIOp35Tecg61FNT12aZX7bZaRzLNsilYMxtVO9RIUa24J1cnzwn3PrQ6byQ3FmklOciM1i1eZU4V7gsPg9M+yM+lyeUCgIgAAIgAAIgAAIgAAIgAALmBOIqcPDEktfn84RJPdQ30iZpOC+LEBPenFCrZXaRRU5KuQ6eoM37eF5EHp4sTrlgipjUqZ4b9oJluW7eHdwuKYqoeXliOOqMURGeLdEIHBxvY+4Vc7WBRZkLL0OxM5bxQtzq5sks/2bPd07Hc8ROGVKkUYUE9iiZt24ebTkYCnwqD9XTRH7HNtnZ828yPgtP9DkopT3OCPcP16/bZtRN4JAC0eATB4t4EDK4q7SL28fLkNTDqS9l/dI+abeX54iuzW5jmG1he3nc8CHb4HQaq/w46KcTYx77zFAVEdXzgkWmh5Y/JIrnccLCFTOQnkNqvdHGnTG/BCElCIAACIAACIAACIAACIAACARDICaBw2mJinyrzRPYAXMHhN8G824T7FUR3mLScnE3ScPNZBFk9JLRosU8eWNPA568ygkZCxbSM0Cd0KvpVa8DtpsngDK+Bns+yEk7T2xZpJA7ZLgJHDyZ5fxcL08k2WuEP8u33xwMVIoEfgQOdYkKixy8a4XqdaJ2u8pF2HyEMbORk3inurkPeEtP4dVi1cFtZfvlZFmdbNtjgsh62A51cr1o8KLwhFqd6MvyOT3XISfxXD+LB6rdHHOCbTLxXtEJHJKT9FCQZfP3484dFxag1P6VtjIfu3ilEzhM2iz7i0UWFt/4WLx+cXjsqaIU/ybFGWYkBRe5E446TuQ5odrN6WcOmFlrDHIb5Vjnv/k8YA8QGUhXlsX1szeHXSgJ5rKDUkAABEAABEAABEAABEAABEAgeAIxCRxO5kjPB5MYCSZpuA45GbbHIpCTPHVCrE7o1Ym6KqbYdyPxisHh9hvbbt+6VW2Pm+ii22HGybOCJ7gci8O+UwgLSHKyysFHnbwenAQOORnnclUhhkUA+WZ/2W+Wicmx2iZOz/VIzwCVjRQNeJI9cN5AMTTcvFBUYUb1EOC2c1/zofJzGmcmAodahppeClxc7rlPnRsWpdS2qSzEZP/I9r5O9Zq0mcuQgo59eZYUAtXxyundYnCoNtg9UlS7Ve8mdRyoXkxcjx8BLvhLEEoEARAAARAAARAAARAAARAAgWAIxE3gUCd9PDHmyZb0dpCmm6SRuzY4TXrVibKcgKqTNdWrwGsiF43AIdugxmTg72TcBLfJpU7g4DK4TBYh7F4E6lt5lZ3Tsgtpn9PkVQpG9gm1yloKD27CAJfvNNlXl2E4LV3hfFJgcfLUkLbp4rvoBA6nLXXtgoHKUBU9JDspfvBnL4HDpM3201XG2RA8jmwJbBfw3AQO1VvEPsa5PCl8uQl/dvFIXaLDY4k9gRDMNpgLLEoBARAAARAAARAAARAAARBIHIGYBA7dJNQptoE9PoAujde2qSomXcwJTuv2pjoagYMntRwDwR6PIiws8C4T1j+venXdzIIDx7xQl1dI0cDU+8WpzV4xHuz2e9Xj9JvJjjT2ZUROHHQ7h+gEDqf8dsFAx9CJXbRt5jayBwePd3vcEdl+U4FD53Hh9LtXHjevIR6/chcf3VjF7yAAAiAAAiAAAiAAAiAAAiCQbAJxFTi4cTwhZDFA7mTC39nfrnulUSeUMj6GE7TRZ4wWSzS8JnJBCRz2mCAcw6JNYRthVhAeHPb2qUs35CRYNzkPCxVWIFEZy0F6IciJPvcDx0xxOmQMkngKHGpsCbsNHKNCxutwsi/dBA573JPBJw0Ox+Hw68ERtMDBfFlM43gg7DWkCjBqvJJkX6xQPwiAAAiAAAiAAAiAAAiAAAh4EYi7wKFWrgZGdNudwZ6G41yc99R5ohiTyVYiBA5po12oUZc8xLJExd5h6tIRKXCo33kF5fRaouK0LMNet1+BQxV/7EtgZNlyiYXTMhLT0zUIgcOJq6xf/Y2/81qiYtJmNTaGfVmJXFJi6sGhLlGxLzdxa5NOFFG5Owlqpv2CdCAAAiAAAiAAAiAAAiAAAiCQLAIxCRxOu6hwQ3q06SHaw5NQ+Td/VsULGRTTJI2cnPEbf95FQg2myfl5Uue0i4o93oXbJE+dfNpFFKclF7IcNYgm26ButRmtwMGTZdkeDvLJogm/4Zc7xqhxLdT22O3mMji/U5udgoPKAcj1sQ1yaYJfgcO+M47aX9Imr7geclmOPaCqqfDiFreC8zv9JmN+8O+q6GZfOuUlcJi0WWWuBoRVv7cLHDIGiJeQZt8tRbVbHRO6JSrsySN3/VEFDq/4Lsm6aKFeEAABEAABEAABEAABEAABEHAiEJPA4YZUXQohl0HYt2LlSZ6cdOrS2GME8ESQD/6etxU1FRPcJnn2YKc8aeQtbXmrVSeBQw0qKW2Xbv08SeS4HKY22Rl6xaew73pi56Lawtt7sujj1GaekA9fPDy8FEEu/ZF9pE60/Qoc3B6VD3+W5fNSGbk7izoRl3ZzX0qOumCsQXhwsG2q9wV/5rarY1X2j26bWF2beYtcubuMXJoj62E+3G67wKEykqLeqN6jhGiojkt7ebIdcktZ/uwlcMiy5HkllzRxPt1uNrisggAIgAAIgAAIgAAIgAAIgECqEIibwKG+1VYby14fHFuBhQCTNDIvTwCn/GdKOJ6E/J4nxzyZl54i0SxRcZqUy8mmW9BM9XvOz3ZMvXBq2EZ1eYaf5QHq8gOVG79J58mtusUo/+7GRQosbnW77dQid7yJ1oND2szCAbfFHoRV9ZJghmoAVZk3lqUzfj04ZN+zrSywyIP7b/2u9bXil3gJPro28+8sWsh6mDWfCyx0MAv7UiO7EMW2qfyc6nPbUthE4FDHG49ntg27qaTKpRp2gAAIgAAIgAAIgAAIgAAI6Aj4Fjh0Bdp/Z+8InsDxoS5XUdOZpJHp1W1ZOT6HdKv3a5dTerVsN1vt+XjCy94e6rKZIGxh4YLf+ntxc2Pol4vcspSXKdgFlFjbYtIOmSYeHP3YLzmY9r1b2bo2y99N65Hp3fpHnj+x8ovnOPDTD0gLAiAAAiAAAiAAAiAAAiAAAtEQiLvAEY1RyAMCIAACIAACIAACIAACIAACIAACIAACfghA4PBDC2lBAARAAARAAARAAARAAARAAARAAARSkgAEjpTsFhgFAiAAAiAAAiAAAiAAAiAAAiAAAiDghwAEDj+0kBYEQAAEQAAEQAAEQAAEQAAEQAAEQCAlCUDgSMlugVEgAAIgAAIgAAIgAAIgAAIgAAIgAAJ+CEDg8EMLaUEABEAABEAABEAABEAABEAABEAABFKSAASOlOwWGAUCIAACIAACIAACIAACIAACIAACIOCHAAQOP7SQFgRAAARAAARAAARAAARAAARAAARAICUJQOBIyW6BUSAAAiAAAiAAAiAAAiAAAiAAAiAAAn4IQODwQwtpQQAEQAAEQAAEQAAEQAAEQAAEQAAEUpKAVuCYNWtWShqeSkZdeeXl1KBBAeXn59Hjjz+ZSqZFZcsvfjmQ6tdrnDHtiQpCnDJd9vOBVFQIttHg/eUvL6V69Y4SWevXrx9NEcgDAiAAAiAAAiAAAiAAAiCQwQSMBI6L+/fJYASxNe2lF9+ms/ucRa1athQix9NPP03pzIvbc84551DLVo2EyJHu7Ymtd4PNHWLbh5o2ayxEDrA158vszjrrDGrbtoUQOSBwmLNDShAAARAAARAAARAAARDIFgIQOGLsaZ549ejRg1q3bk1NmzZN+0lrprUnxu4NNDvYRo/Tzg4CR/QskRMEQAAEQAAEQAAEQAAEMpUABI4Ye5YnXl27drXeLLekVq3aZYTAwe05pn1batG8Vdq3J8buDTS7HCvt2rWmli3baNk23fEVvTxpGO3d8j3VbdiQzh3zDOUc96NAbUqXwuzsIHCkS8/BThAAARAAARAAARAAARBIHIHABY49e/ZS3bp1qaCgYeJakcSaIHBEwi/81/NU2vM0qmjXLom9kryqDx0qpu3bdtCxnTrUMsKvwNE25xCteeJ+Ki0+SFUV5XTShYNo3wlnJ69xSawZAkcS4aNqEAABEAABEAABEAABEEgTAoEKHDt27KJt69+jHYfy6fiTTqE2bVqlCYbozYxF4MjLyxcVV1aWR29AwDlle6L14GCBgw4eokNXXknj7v2jsXXjJ46NSLt2zQYaO/Ye8V1Dy3vh2qFXU9++fUj9nn+bOPFukUamlYW8sOhvNG/e87T+009Iln3JwKtF+h9360zjx06kj9asF8lP6XY83fqHUUKU4+/Xf/EtzXn8YfFZzSPL5nLnW//kwfm5Dv5+0QuvWN4Zzam4uNSqa6wVy6RxOJ1O4Hhla2g8yKNh6b5a/IrrNzJielGr1BlTRgZrEkHgCIIiygABEAABEAABEAABEACBzCYQmMCxceN39NXn6+jM9qFJ2SfbC6jlD0/NeJHDj8DBgkZBQ95BI7TjijzKyyupvNwSBYr3Jl3sCELgyPv6a6po0oSKB19FbY6tpFmzPqBhw3q4/j/0dw+FRQjJRAoZq1atorlz59Ls2bPp+X/OpRXL3xdiBn8vj527Nok/x9x5n4iHMmzYMPF5ytRJ9MWGjfTII4/Qrt3fCLFi5syZ1KFjc7rjtjuoe88z6Oqr/48GDRpEv/rVr+icc7sLgePLrzbT6NH/j04+pUtEnrKy4nCdTRq3pj59+oryuM6NG7+iyy//hdXG6dStWw8r/2gqLCyi668fSlXVJSKfTuBoN/ntUPklljhhZbmg7CU6pmpPuM5vc5vQknrswRHaScTxaBoSSb77Q2YFBobA4d7l+AUEQAAEQAAEQAAEQAAEQCBEIBCB4+uvNtKhzWuoe+sDVDevWhS8u6QOrd5aSI1ad6Ufdu5Aubm5GcncVOAoKGgc3nrVC8SBg7vo0KG9SWMVjcCRU1ZK+Zaokb9pI9Xd/D1VWcuU+GCRo+SifrR41RcxCRwzHnuYXlz8Gi1a9C9asuTlsMDx/ebPIzixOMGixa9/fTXt2btFeFToBI5LL+1P1157vSVEXEtnnNmLbhs1mlq1OZb+97+v6M9/mUo//cmAsCiiChxcsSqYPPfc8/TG0nfouecWEgsub731Dk1/dA699NK/hC18aAWOh94T6Ub0/hFdcGwrqvzzzyn3q9WUU7+u+L6yzY8o5/9mUG5RS8fx8f6OPfTw2x9TcVk5fTfyzKSNoXhUDIEjHlRRJgiAAAiAAAiAAAiAAAhkFoGYBQ5+0165dz31bHOAGuRX1aLzzsZG1LDliXT8CcdmFrkjrTEROI4qam4ts6h5637wu++o8u9zKe9HXSh361Y6XFJCBeefR/knniRKLS7eT/sP7EgKL78CR97evdTozTeoem/I06D60CGqPlxOlVab5FF8ze+odfdQ+6U3h/yb/3//v2+5enDIMqRnhBQ45PdyyQl/9itwyCUqp5/eg/70p+kW851C4GCRZMOGDXTddSMsz44arw8vgeOpp/4mlsM8Nusp2rrtf+GlNP/973LxmQ9TgeNvQ86nX3U7ll4fdT599+EyqlvQSMTgaNX1dDr/7r9TbqPWjmNjxXc76KJZS2iftTwGAkdSTh9UCgIgAAIgAAIgAAIgAAIgkEQCMQkcH324lgrKvrI8Nw66NuFwZQ59bC1XKW7wAzrhhB9Qpu1+oBM42HOjqLBZBJ9d48dTnbLD1Oj+SeL7fQ88SPWLi6nOoF9SXpcu4rtkeXL4ETikuEGHDlJ1eSjmgxQ4+G8WOXJKS6kqrw6V/e5aumvmk67jxC0GBy9FGT58uFgG8vPLL6L3V652XKLC4oNfgYOFjNNO6yWWkzz73Dw6fHhvuIyOHY+h//xnJb388ivGHhzvvL2SnnjiCbEcZsWKD+iRh2fS22+/TdLTxFTgeGzQuTS853H0yi3n09bVNQJH045d6OyR06nomBOo6nAJVVtLmvJah8YLH6/9bytd+delcRU49peV0KYN31CLlkdTixbNY750fbzuM6Oy4MERM2oUAAIgAAIgAAIgAAIgAAIZTyAqgaPUmrR+9ukGIW6c2OJQeFmKFy2OybEj91jq3v3HGbVcRSdwNGvaMSLeRlnxISqdeB/Vt3aaqTdhvEC2909/oga7dlO9TpaXy69/HcYo3/wnchSaChz1v/uWCtattQKKHrA8Ng57ChxC/Oh6IjW67eeOTdHF4OAlKiwezJkzw1r68ZbxEpWlS9+mf8x/gRYuXEiffrraWiZzg7XMZRHVrVcRjsHBy1kuumgA3XPPBGspVesIkeTXv76Gvv56o5HAsWnjZlH+3//+N7JCb9Ck+6ZRo0aNrECj9/n24HASOBhcw8oSumDGSmrYsRsd/mQJVWxcRXmtulB+xx6U27S9kcDBgsKYMfcRB2Hlg5fZ/PjHXWnivXeQ/Td7Zy1b9h49PG2GSL99+04rEOufaM3qteHy7MFXZblj77qf1q79RBQnv9u+fQeNvWsyNWhQX3w/fvwd1LhJoetQh8CRyKsA6gIBEAABEAABEAABEACB9CTgW+BgcWP16k+oU71vqFOTmmUIJs1nkeOrg83p1FNPtiaB7pMZk7K80nBMkAMHysRuGerB37ewdrgIcgtbL4HDyXuD7Sn55muqY3k15B9zDEUIHp1/SNaaiLDJdi8ODqJ54kldaPDgn4v4EjwhvW/SmPDEVGYcZP3OadT08jee0PLRqlUr+u01g6lXrx4RjEwEDiluVJeVUU65JW7oBI7u3anR9Re6dplO4PjwwxVCPFi48FlLqPg4YscU2VYxSbbF4OAtW5lBfn492rdvH3Xt2pkefHAabdmyke6+685wvI7xlkdNvXoFdNPNwyKEj7/M+LPYLUUGJvVaosK/cZ+89OJrdPTRTcUuKn/5y6PUvHkz3zE4vASOvtOXU9Fx3cMsS9b8m2jrJ1Sv++W0dH9DrQeHFDHYM4Y9S3g8FBYW0l//+gR9/vkaIVbI39QOY0Fi6LW30MMP30dnnXUh8XWgzPLmWLHizYg8hQVNrd1ufhYOvsrprr9+uHXOn0YjRvxeFMnfTf/zQ/Rfy8vluWfnhqvZut1auuWyoxAEjlivisgPAiAAAiAAAiAAAiAAAplPwJfAsccKHrn6o4+pbYOdxp4bKsKS8lxas62QdlW0s5YcdKaS0jK69nc3ibfJvMUs/33OOefQyFFDxWRxy+Zd4m85KeeyTjrpR3TvfXeK3z/5+HPxtzxCE9p7rcllmeU+38xyGvixNdHvL8oec+ckKw5GPfF3/wEXCgGAD1n2nMcfEZNRXlpw/6RpEfWoW4KqMR84v5fAwTtt1KvX0HMUHXz3Xcp57XUrAGk9yjv3HKIzzgin50mzDFDJX/Jk/fTTe1k7fwyimbNmhgNovvXWy+FJpsx84MAuuvHGm8PpZUwPGRhz/fr1YneSp/76F2uiWrM7iE7gqL91CxV89KGoxkTgoB/9iEZ/EHp773XYl6hwWmZ3dLP24SUebducIMSJ/Lo54nt5FBfvC3Nij5mqqrIIbpaTibU0qi61a2cJSgpTNS33FR/M2/59w4aNROBQu8DB6dkm9bfcnAa0f38J/eAHx4nytm/fbL6LypEgo0Lg6NGOXr35J7Rl7bsiBgcf7MFhFzj4+8otnxHvOPzaviZRCRwXX/wzKjrqKGv3l+Ppjj9McBQ42HvjhX/9OxxEVbL45JP1dOcdEyPyqMFXOR17cLDAcdVVV1o7CO8WbZHeICNHjhS71+gOCBw6QvgdBEAABEAABEAABEAABEDAl8DB4sDuXfutSeBu+lHBV9SmqMwXwc0H6tGGsh9S3fyG1Pn49iIex+BBw2jatGnWRPB7mj59pnDr56UIt956m9hu8+qrfxmxHSdXKN8As8AxY8YsEfOAj4emzqbdu3dY+R8Xn/fv3y/+v/feSVaegyKQ5IYvvqAh1tagz/ztaTrqqNwjb7AL6PbbR9Ep3bvSn6c/QR9+uNqaDLcT24vym2au58knnw63VZ3QegkcrVqGJrluBwcbzZk9h+pZk8s6vXtFiBsyj7pMxUTgUHcWUdPbBY6dOzfRpPsftnb+eD28hILr9BI4OOZG088+obz2P6Scth2FiRVv/puK6+VTybGdxOcm77xFFd99L/4u7dGTjh7U05MB/+jkwaHN5DOBFJqcRAqfRRkl5/rsdZnG4Jg55Gc0rN6H9Mq919HOnbspt05o61c3gUMaZBKDw8mDgz1Uxo27m+6441a66abRQqz47OuPRKwNPthriAXFzz79gv785xnh841/s5fH3zkJHPYlKpzuqaeepX8+v0iIQePu/wMdVa+BK1sIHEbDDolAAARAAARAAARAAARAIKsJ+BI4JCneOaVj7ppaAse6r/ZFwDypU+jNszxY4NiS3zNiR5W7xkyiX/ziCvrEiunBx/x584l3nhg48FK688476UddOzlu1Sk9OFSBY9jQUXTDDcPpvPMuiJiEsYhyxx2jw9/ffNOddNllV9D5fU+n/hf/kvr1Cy2fGDnqBrr6V9dacUJOFjEGVIFDrUdtU7QCh1ia8uifqeC8c6n6lB4RcTrU8u0Cx8cffxb+mQNvso3Sg0P+cN99Y8Sk1E3g6Ny5s+UV8T39/LIBFq+bjAWOovWfUWEHa+eXTieEbTi88HHaW3QUlR/ZAabwX89TnrVlbPFPL6Ax//gXzX58pPYES4TAoTUiAQlMBY7HLu9FwyteoRcfnkhb95ZS/fw8YV0DKqML/rwyYomKanYsAscrryy2gqxWWdva/lsIHO+++6oVMDW0fOTBP06kV155zdqqd4klSvw1KoHDvkRFipJbtxyiUaNGWUuQhonzEUtUEjAQUQUIgAAIgAAIgAAIgAAIZCiBQAWOVZ/vpBM6NKKKimr68vv91POEoyOwOQkcLFTwwUEa+/W7wIoF8HcaN36c8LJgoYOXDFx0YU1wShlzwUngsL85lpXbv2dRpXfvs+jKXwwQ4gkvO3ngganWhG6W5clxB/30pxfRBx9Yu2Ac8eBQl6jI4IyybC+Bwx5gVIXBS1NyrYCr6vaxTmPMyYODYxnMmjUrbKPTEhX2Mhk9aozjEhVeFnDW2WdYyyva1tqS1suDo/ny96juACuGR916ngLH4RO60J1/X+DrlHHbRaVly5Y0a/ZUUdZjM/4mdjVRx4BT33B/n2Itt+AyWYwbO/aeiKCacpkRjyHe2tVpeYwv4w0TmwgcefUb0p96NaLrq5bR8pdfoD0HS8OlF1SX0Kn3vi6CjDodsQgc9etX0+9/P5oOHjwYXm7CXiiFBS1EVZ99/r6IwcHeHq1aF4SrN/XgsC9R4d1YpMfGzTeNsQTHy+nii38SXsJibx88OAwHGZKBAAiAAAiAAAiAAAiAQBYTCLtNuzQAACAASURBVFzgYFGDt4Zd+8UOI4GDY168uPhVy2Nil+X+/gg99NDDYpnK559/Zq33fz4cCJEnVuyxwMeePbvo8SdmiqUjdg+OW2+91fJe6BSxPIA9OO65557w99KDgz03fvrTC8Wk7Y9/fJB6nnoqlVlLWZo3b0PLl78rynZaoqIuA4k2Bschq311Kyoo/4jng9MYjCYGh+kSleN+0NZatnOo1htzrcBx+e8iTLV7cNS12lWdn08tzm4tlp5E68EhhYmioiJrZ5K/UzXtJ54Ic/DOSy65RCxd4iCgX2wI7XIiDxk4k/M99dTj4aCkalBNGTT0qaf+Fo5jIj0K4nkt8CVwlLxCxTs3Ul7d0C4jfFTs2071B/8lYmtY1d5YBI4OHZvTbbdagpC124lTkFGux76LysxZU30vUeFyWCSUMT34c0lJqdh9ho+Dh7Y5dgEEjniOTJQNAiAAAiAAAiAAAiAAAplBIOkCB8f1YMGBj6VWPIhpD/9RCB5nn32WtXXkeLF8wskzw8mDg2Nw8Bto3llEjX/A3/Nxx5030eeffUY33zyGFiyYT40aF4SXv7CL/muvLaOpUx8S4gZ7cKgCRzRLVNx2UTn4vy+prrWXaF3LO8HrcNpFxSvIqCxL3UVFLmk58cQugoubl4vMaypwVB/YRzlFjcgucPBOJlLUCELg6NfvIrHTS+vWrS1PjIkiNsrJJ//Y2k336rDAwZ42qkDBbeR8jRo3rhU4U21/Kgoc3A+PXXoqDS95ifatfZ1yGtQs86o6sJ2K/m92TAIHl+8UvFXGlWGvI46Nowpl9jHKy0qOProJdWjflr7f8nWt8ji9PfiqLFeWxeXzziz16jahTp1+IL7eu+97LFHJjPsKWgECIAACIAACIAACIAACSSEQk8BxdMPDEUZ/YC1RKWxQR3x3sKSCetiWqHy3vz7tadA9IgYHp2UPiy5duljbak6nJUteFksKeBnFpZdeLJaouO2iYl+ewLuo3D32AWuL2INHdlE5QeyWIndRKbK2pt28eQsNvGSgtXxjtBBPOAYHv9HfZ70dv+eeyUdElkcs75C1YYEj2l1UuG32ZSoHrPgGVQufp/p161LO9SM8RQ51eYoEzeWVlx8iDhp6VFFzK3ZHgZjcy0mrTMe7qHAadWLJwVk5rX3yqXaiicBR8d4Sqvh8HdW95GqqeOvFiBgcLHBEc7gtUZkwYQy9/vqb1i4cp9PXX2+gTZu2RAgcbktUuE/vvvtuK45LTeBM6d2Ryh4czE4EGS17lfa984y5wLHzM3rlf3tp0Etf0T7Ly+W7kWdG0w3GeXi8VVSUuwoSpgWZBn+FB4cpUaQDARAAARAAARAAARAAgewlEJXA8cyHL9OuXXsoJzcngtyhgzXbjfIPBYW1t0ht06YVXdnlvFrE5Y4jPKmXk3UWN3gLUD54Ui4POVFv2KA5NWnSLPy9fOu8f38VFR8qoa5du1ru74eouGQH5Vn7aO7ZU0atLK+Jo6xdS3iHFf5els1vsPng7ULZBi67QYOQeGCvx3QXFS6P2yK3IOXPHHsj39oWto61LSz95teU16aN4+jjtidqxw/VAJ3AkdO4GZXkVlN5QSEVrFtLuS3a0t56eeEgo0F7cCxbtswKODuQzjrrTOHJsWjRK7U8OJyWqPB37JVTWloh4nakyxIV7guxTWzXZnRw0QSq/G5tWORw8+Co2vEV5X7yEi1pcTH9Yv7yhAgcib5kQuBINHHUBwIgAAIgAAIgAAIgAALpR8C3wLFs+5pAWnleC+dAiYEUfkRY4LLsIkFQb56lnV4xOGQadakK25O35mPKq1OHcrp3d2yufWlKUExMytEJHKVNm9KB47uIovJ37qSid9+mAz/4YdwEDhYmrrzychF747nn5tJNN15P3XueoV2iwgIHB8684YZbLY+eA2GBg3fauf76a+l0Syx58IFpVMfagvXuu++JWOJiwimaNCYxOMICR8/jqGLjB1Sy9FGq2vMt5dQrpKpDu+ioa56m3OahLXn5qNzyGR1e+yI16DOUXttcSlf+dSkEjmg6B3lAAARAAARAAARAAARAAATSnoBvgSPtWxxwA0wEDq5S7kiRf2TLTzczkuW5Ie3xEjh4m1gpbsj0eXv3Ur3/fUGlluhRVVhIQS9RYYFjytRJ9P1322jKlCl03bDfRAgcTsuH1Dgbd9x2B320Zn1Y4Fi69G168ol59INObWj9F99ay5AeomOP/aFYChXvw1jg4G1ie3cV5rDIUbbqWarc9gVVWp4aDQeMo9yjWlDFoX1UxwrmWvHtaqrX62rKbdSaTIKMxruN8SofHhzxIotyQQAEQAAEQAAEQAAEQCBzCEDgiLEvTQUOWQ17c9TNbyAED3mwV8fh8hI6dGhvjNbEnt1L4Ii9dH8lqMEw5TIfFiI4rkhVVZkQJfj7hg1rAnHK5UNqnBGnwJkcKJOXMLHglChRyVTg+NuQ8+lX3Y6NhPX1W0S8jKqwKVG5tXXs/u1EnU4jah3aWYiP5d/uoH6zl8CDw98wQ2oQAAEQAAEQAAEQAAEQAIEMIQCBI8aO9CtwxFhd3LOnksAR78aygJLIOCemAke/ru3plDY1sWWYQ05+feufFbdFOarLy6iaxY4jxzd7DtDCtd9Q2eGKuAcZjXff2MuHB0eiiaM+EAABEAABEAABEAABEEg/AhA4YuwzCBwxAsyi7KYCRxjJ4UpzOnXzItLGexcVc8OCSQmBIxiOKAUEQAAEQAAEQAAEQAAEMpkABI4YexcCR4wAsyi7TuDIIhS+mwqBwzcyZAABEAABEAABEAABEACBrCMAgSPGLofAESPALMoOgSP6zobAET075AQBEAABEAABEAABEACBbCFgJHBkC4xo29mjRw9q3bo1NbW2UH366aejLSZl8mVae1IGrGUI2EbfGyq7+vXrR18QcoIACIAACIAACIAACIAACGQkAa3AsWfPLtq6bRsVHyqh0tKagIYZSSOKRvFEq2FBA2rVsiU1aFBApWV7advWfXTw4MG05MXtKbS2e23ZqhHVr9eYDhzcS7t37bXacygt2xNFl8YtS4htATVt1piKChtbAU730/ffb6eSkjKw1VBndg0a1KO2bVtYOxAdRRA44jZMUTAIgAAIgAAIgAAIgAAIpC0BrcDBokZJySExCTt8uDhtGxovw+vWbSgmXixu8Jaj5eWVQuQoPlRFFZWH41Vt3Mqtk1dXlM3eKLI9LHKUH66y2gaBKxbw+dZOKPl1c4W4IdmyyHHoUAXYasAyOzku+X8IHLGMROQFARAAARAAARAAARAAgcwkoBU4KivLxaQdhzcBnrDKIxN4ZVp7Umn8SraZME6SwRXiRjKoo04QAAEQAAEQAAEQAAEQSH0CWoEj9ZsAC0EABEAABEAABEAABEAABEAABEAABLKdAASObB8BaD8IgAAIgAAIgAAIgAAIgAAIgAAIZAABCBwZ0IloAgiAAAiAAAiAAAiAAAiAAAiAAAhkOwEIHNk+AtB+EAABEAABEAABEAABEAABEAABEMgAAhA4MqAT0QQQAAEQAAEQAAEQAAEQAAEQAAEQyHYCEDiyfQSg/SAAAiAAAiAAAiAAAiAAAiAAAiCQAQQgcGRAJ6IJIAACIAACIAACIAACIAACIAACIJDtBCBwZPsIQPtBAARAAARAAARAAARAAARAAARAIAMIaAWO2bNnZ0Az0QQQAAEQAAEQAAEQAAEQAAEQAAEQAIFMJmAkcFxxxRWZzABtAwEQAAEQAAEQAAEQAAEQAAEQAAEQSHMCWoEjzdsH80EABEAABEAABEAABEAABEAABEAABLKAAASOLOhkNBEEQAAEQAAEQAAEQAAEQAAEQAAEMp0ABI5M72G0DwRAAARAAARAAARAAARAAARAAASygAAEjizoZDQRBEAABEAABEAABEAABEAABEAABDKdAASOTO9htA8EQAAEQAAEQAAEQAAEQAAEQAAEsoAABI4s6GQ0EQRAAARAAARAAARAAARAAARAAAQynQAEjkzvYbQPBEAABEAABEAABEAABEAABEAABLKAAASOLOhkNBEEQAAEQAAEQAAEQAAEQAAEQAAEMp0ABI5M72G0DwRAAARAAARAAARAAARAAARAAASygAAEjizoZDQRBEAABEAABEAABEAABEAABEAABDKdAASOTO9htA8EQAAEQAAEQAAEQAAEQAAEQAAEsoAABI4s6GQ0EQRAAARAAARAAARAAARAAARAAAQynQAEjkzvYbQPBEAABEAABEAABEAABEAABEAABLKAAASOLOhkNBEEQAAEQAAEQAAEQAAEQAAEQAAEMp0ABI5M72G0DwRAAARAAARAAARAAARAAARAAASygAAEjizoZDQRBEAABEAABEAABEAABEAABEAABDKdAASOTO9htA8EQAAEQAAEQAAEQAAEQAAEQAAEsoAABI4s6GQ0EQRAIDkEFi9eTLNnzxaVDx06lPr06UONGzem6upqR4NWrFhBL730Et17773i91mzZtFpp51GHTt2DOfLycmJuTEbN26kDh06RJSzbds2atGiRfi7IOpxM1S2X8fHjw1OTHX577rrLjrvvPPo/PPP1zLlslavXk3dunWLSLtp06bAWcq22O2fMmUKjR49WmurTGDSp3ZuTmPwnHPOEeOvZcuWtcaurg+NjY1DQpPzyV7tG2+8QcuWLQufg25jxGls8fnK57n94GvAsGHDfLXwuuuuI+Z+xhlnUPv27clrLHMf6sa6r8o9EpvU5ee84qr8jiGTfg2CR7TXSZNzKtrrutu9I6j+RTkgAAIgkAkEIHBkQi+iDSAAAilHgCdKffv2FXbxg3KjRo3oD3/4Az322GOOAsfYsWPFpIonBzfeeKMQG/bt20fPPvtseHIkH275e55wymPv3r2ifD7sv6l55syZIybI6kOynAjwhGrGjBmOk3e2X06y1Em+OomQZa5Zs4ZOPvlkUYeXnSZ87KKCrj6nQeDGY/78+TR48GCRZdGiRTRgwADXMcQTqt69exMLDKNGjXJN54elU1+p/SgrGTFiBP3sZz+j008/PSxAeXHlfH7tkHXJMThv3jzq16+fGFMs4Dz33HNhYUUdOyZ96ATLbfLJAoEqBKi8nfJ4Tfb8nE/29i9fvpx69eolvpZ9r56XMr29H/h7ex9yGnnem56vnEeeq5xn/fr11LlzZ8/zidNJsS2o89Xr2hHEecU2+x1Dfvo1WddJdczHYq/u2u16IcIPIAACIJDlBCBwZPkAQPNBAATiQ2DgwIHizSQfTpN/t4fgiRMn1jJIvgF2EibU8mVGJyGAf5MP/G7lOL2B5rJUjwITG+x5pF1qXhM+ajlchlu77OnsAJ3yqZMfFjdY5HA7WGRgYYoPJxHCibuOpa6vtm/fTuPGjaMJEyZEeNbo8tk5mdohJ2JuIo783W8fujFV+duZcn+xoMCCnyo22CfwbmWrk0rT80kVdwYNGhRRtBTD2CZ7eWwrC0JSLFPt5UJYICkuLg6Lnabnq8pHFR/dzgF1XMTjfNVdO5zEV915xTabXAdk26LpVy9e8bpOxsNeJ/6uFyz8AAIgAAJZTgACR5YPADQfBEAgPgTUh2e714M6SZQeD2yF0xII/t50cuE1+XUTAdTJJOe3T9C8xAPdZMs+2XYTR7z4qL1jUp9Tb3oJIzK9mzfAhg0baNq0aWGBw8vbIxqWbl4pr7/+upG3iNuEWQoEJn0qvRQ4rfQWsHOU4kKsfejUn3b2zISX1/CSGJ4kP/PMM2EPJZ2YFc35pHoROLVfXYa0dOnSiCVNbI+6lMEugrA4Nnny5AiPK6f2Oo1Dp7GhOwficb56XTtM7Xa7ymbqdTKaceh2vdSN+fjcwVAqCIAACKQvAQgc6dt3sBwEQCCFCbD3Br+dlIddOJDfT506Nez+7+UdYG+qnzeT6rIRp3J4MnnttdeGPU7U2A3xmDCxDaZ84iVwqG/I+Q28/a29rJe9Zy688EK64YYbhM1eb6XlxNwPS3s/ch1bt251jOVgysKvHfLNOJfvZwxG04emAgeLAFJ4sC9V8VqaEs35pLbfrWzZT3YBQ54fqpePPH/YC4fFGV7W5Od8ZUZBeHD4uWbItHY7ddcOu8Bhel7JfKZjKJp+dRMMom2rn+tkUPZ68U/h2x9MAwEQAIGkEoDAkVT8qBwEQCCTCdgf3p3c/3VvZN34mE6Y1PxOkzc5QWNPheOPP14kt7vE6yZ9nCeaNCZ8TCf1XuPIiZVcduAlbvBkjfuMlyWoMTvcPG2iYanaJmNQOC2F8DNZ9WtHtGOQbfLbh34EDk4rxQcpEOreZkfTFpM8Xl5APPZVLxjp5cNjpkuXLiIwren5KmPXOMXg0E3Y5e/RnItOk36Ta4dMI+s0Oa/sY9lkDJn0kdM1wJS7SVu5jabXySDs1dmUyfdOtA0EQAAEYiEAgSMWesgLAiAAAhoC/Bb30UcfDe/KwB4APHmRO5YE8SCsc3mXky8vgcM+WZViTLw8OCQ2HZ+gBQ61PLflGDINT7w4uCpPUNlOXjLBh1ucCpWVOmnzYqn2Py9/kIFpTQOasj1O/S+/M7Ej2jEYTR869aeX/ZK7XKritQuRnODbJ926i5RJ+3UCh1q3FAjZq0MG7vU70eYyunfvLryHeAzKQ2dr0Oer7trhxFZ3Xjnl0V0HdO1262NT7qpIFcR1Mih7vfjrxjV+BwEQAIFsJQCBI1t7Hu0GARBIKAHVDV71kDANYGk31s+Du5x86R7cOZ1qp5xwB/VG2GtpgRsfpwmx06TeqzPtrGRgQ10QRHWCamfjtJTDPrk0YWm3TY0H4eVdout/lbXODnUMusXYsPN16kuTPvQrcHB6damKfRcgu13RnE/qcgLdWHdbosJ2qF4+7I1TVFQUXvqk6y/ZDq9zRJ7HXmmDFjh01w7VFtPzyutczZTrZDTj0K1/dV5LCb2RoTIQAAEQSAMCEDjSoJNgIgiAQPoR4IdSk+1b1Qmt29IHp9ZHO2GScSRkmfaHZ16WMWTIkHA8Di8xweQtpdebbxM+8RA4VDdzp11GuE41SKATf6dgo9GwdOKjTpTdYrfo+l+dKOv61CvIpuq5whzkFqRyMua3D53608uDQ6Y3iZPBaaM5n3RBVnVBRqX9OlZuwoTJeaSer14CB4sMbjsCmdTjlcbp2qHaYnJe2c+lTL1ORjMO3QQOyczOP/3uirAYBEAABBJDAAJHYjijFhAAgSwjwA/uTjsuMAb7W2D55lP17LDj4kmvGghTN8F1mgSpMSXUCZN9gqlOVDid7q12NGn88DGd3LkNMSdWcutdzuPkUs9v9VnokUuJ7DY4eX84vWnVsXTrR9U+J+FL1/9++1S+cXbbVtZpPEXTh2ofyTaYCByqeKDzcojmfJLtd/KakYKT0/np5rVjT6vrLy/RQmXmFRCWRbmVK1e6BqiNReBwu3bY7dadV04CR6ZeJ6MZh2595MQ/y26paC4IgAAIGBOAwGGMCglBAARAwJyAfFCVb+C93hLz5G3cuHFiK1KOvaBOrHmCzG/ufvKTn4hYEHyoOxXwZ9O36Dz52L9/f3j7UflmWn0rL1uoxm5wmlB62SDL8Erjh4+uzV694mWD6lI/ffr0cKwDfvv63HPPheMnqOWr3hXqZDgalqb9yGIKBzo16f9o7OD2qWOQ29WvXz+xNatqo13U8duHKke1XHX8etlvGo/A7/lkb7/qNSPrZFHyxhtvjBC8nGyVnj/qpN20n+3nstO4VgUzvlbwjj3cT3I74wkTJtQS5UzPH7ud6nlvv3ZEc145tcfPGPLbr364e7U1iHMqmuu6l03mdyKkBAEQAIHsIwCBI/v6HC0GARBIAAF+cGfhoLS0lKZNmybEC36re8stt1Dnzp0dLeDJ1HvvvRfeNpYnlPxPDTSovuGLphly4uVUjl3IkG+LvYKY2m2Qab3s5DR++OjKcuOgy2f3rnAqRxV/1FgNOvY6ljrbYu1naZ/ODns7WNxZtmxZRFDcc845h84880zq1atXRHI/fahm9NM2u/3cB7ztqslhcj7Zy2GB4vXXXw+fgzwxVcVFmd7r/GHhjLeHZeHBT1tVW7y8VHjC/eqrr9KwYcNEFnmduOSSSxzFDd1Y4zJM7PS6dqjjzem88vICy9TrpGRiMg798DcZ+0gDAiAAAtlMAAJHNvc+2g4CIAACIAACIAACIAACIAACIAACGUIAAkeGdCSaAQIgAAIgAAIgAAIgAAIgAAIgAALZTAACRzb3PtoOAiAAAiAAAiAAAiAAAiAAAiAAAhlCAAJHhnQkmgECIAACIAACIAACIAACIAACIAAC2UwAAkc29z7aDgIgAAIgAAIgAAIgAAIgAAIgAAIZQgACR4Z0JJoBAiAAAiAAAiAAAiAAAiAAAiAAAtlMAAJHNvc+2g4CIAACIAACIAACIAACIAACIAACGUIAAkeGdCSaAQIgAAIgAAIgAAIgAAIgAAIgAALZTAACRzb3PtoOAiAAAiAAAiAAAiAAAiAAAiAAAhlCAAJHhnQkmgECIAACIAACIAACIAACIAACIAAC2UxAK3BMmDAhm/mg7SAAAiAAAiAAAiAAAiAAAiAAAiAAAmlAwEjgWLBgQRo0BSaCAAiAAAiAAAiAAAiAAAiAAAiAAAhkKwFjgWPduqeylRHaDQIgAAIgAAIgAAIgAAIgAAIgAAIgkOIEIHCkeAfBPBAAARAAARAAARAAARAAARAAARAAAT0BCBx6RkgBAiAAAiAAAiAAAiAAAiAAAiAAAiCQ4gQgcKR4B8E8EAABEAABEAABEAABEAABEAABEAABPQEIHHpGSAECIAACIAACIKAQGP/ELvBwITD+mmZgAwIgAAIgAAIgkCQCEDiSBB7VggAIgAAIgEC6EmCBY/w1F6Sr+XGze/wTSywu3gIHxKG44c+ognXjKKMai8aAAAiAQIAEIHAECBNFgQAIgAAIgEA2EIDA4dzLpgIHxKFsOEuib6PJOIq+dOQEARAAgcwmAIEjs/sXrQMBEAABEACBwAlA4IDAEfigyqACt+yppB37c6istIIOl1dReWWOaF1VVTVVVlVSVXUuVVdXH/ku1/pcRRXWbycdm0/Hta5LEDgyaDCgKSAAAgknAIEj4chRIQiAAAiAAAikNwEIHBA40nsEx9f6tRurqHFDS+CoICFwVFaHBI7qympL5MixxAxL7LBEDT4qrc+VlUfSlZfRBacVQuCIb/egdBAAgQwnAIEjwzsYzQMBEEgsgZycno4VXnfd5dS9+wl04YW9qX37VhFpxo6dIT5PnDgiJmPVuqurV8VUllvmoGyNi3E+CtW1IxEs7eYmo04fyCKSQuCAwBHt2MmGfO+vP0yNj8qnqsoqKisPCRh8sLDBnhsV/DmkbxD/yZ+rqqqsf4fppz0KIHBkwyBBG0EABOJGAAJH3NCiYBAAgWwlsG/fQWrc+FzRfCk0bNiwkRYvfodGj36YVq+eS926dQ7j0U22/XCUk+REChxvvPE+nX/+qX7MTHpaJ+b2dsSDpY5VPOr0gq2zxy2vm8CRk5MTdr2Xefk79ZCu+UkfBHEwwGRpgRc7J5MymVccuiAlinzv41IhcLDnRkX5EUHjiGXsxVHMoofluaEe1jeWylFGfXvAgyMlOhFGgAAIpC0BCBxp23UwHARAIJUJuE1UeWJ9772P08aNL9by5AiiPYmeILOYM2TI3bRo0UNBmJ+0MpzaETRLE1ZB1+kF1MQePwKHFDLUCbmb4JGpk/ZYBQ4nLk4Mk3aioGIjAm+uKaMmRXUsJw1L4LCWqbAnh3ocKK2JwVFN1VaqkNiRW10CgcOIMBKBAAiAgDsBCBwYHSAAAiAQBwJuE1X25Dj++Mtp1qwxNHToZYHXnMgJMhsvBZt4eYwEDsilQKd2BM3ShFXQdXrxM7HHVOCQk3D7ZBwCR22CfrxfODcEjkRdBYKrxy5wTJw8mcbcelu4AilwPDr9AbrhhtsgcASHHiWBAAiAAEHgwCAAARAAgTgQ8Jqo8m8DBvQRXg9OcRfWrNlgCQePWUta3g5bxgKCmnbp0hnUt+8ImjfvPurX70xq1KhQpLXXy2/p58z5l1gaw4dMz9936NA/XD6Xx8tMvOJA2H+TE2QVH9vJZb/88ns0ePCYcJ2DBl0YYR9/4KU63M6rrrqQ+Hdu98knX1WrTW481Hp5qQXzkAfbMWLE/fTYYwvFV3Z+ajq3dsj2Sjs5z8SJ10UsL1JtcGPNfeNWh33oOfWfG0vO61Un/+7Gzs0e0+VSppN0CBy1Ly6m7GROJ9GoZvyGduLgQxWZQmO+5jf5uy6fzKMuK8pUb5vaPRPcN298ZC1RKcoXBY6f9EC44Ltuv532F+eIAKPTpz8Y/p5FDj7yqkvhwRFcN6AkEACBLCUAgSNLOx7NBgEQiC8BncARmoCEAoHa0w4cOFKIG/z7ihXrqHfv39ZKy0tc9uzZLwQBKZY4lSUn+Xv3vknffLM5Ir0UFFRbtm/fTePGzaQZM+5wBGS31amd0n4WBvhws9H+O7eZBRgWRtQ2efFQjZw//1WRV4o1kh23nUUG/rxjx16r7LNrMXdqhypwcMwUVZhyguPF2qlvnMpwGwtuLHV1mowl1fsGAkds14V4L1Hx8pCxLxFS00abLzRua8dViY1S5ud+dVWJtUSlbtgzY+IDk8ONHj3yNpryUI24MeJGy4PDitVhLVqx/i9DkNHMHx5oIQiAQJwJQOCIM2AUDwIgkJ0EdAKHiSgxZcrNdO21l4a9M5wmySaCg+wBFi9atrxAfJSTWg58OnDgLUJYYC8KFgm6dDnW1UvBpD5dGrffZfBV++9yEu/Ewz66OC/vWMMCzdSpfxOeK4sWTROiBn8eNepqkUVno2kat9HtxNpk+YnOLq8ynOr0Ymdij1v7TL0Q4MFRm2CQQUb9iBhusVFMlhVlfm4SMQAAIABJREFU51U8+la/8n4xNSmsGy6gzIofqooa8gcWN8KH5XCTV1VKF/REkNHoySMnCIAACFjPeNYNL9KH0UZlwoQJtGDBAlq37inwAgEQAAEQMCTgNnl0isFhT8sT1Ucf/YcIRspCyJw5d1GLFk2NJuZO9UrPBukdoQoc/Ld8y89eIfff/6Sr94bppF9dyqLicvNY0U3qvXjYu2P27H/SsGH3CVFj69adtGnTVsGRxZOVKz8Jxz3R1WnaVnv9XqxNBAU3u+z1qF4XXnX6GUuGQ1skg8DhTCseHhz2mtx2pTHx0og8H0OPf7qdb7BExc+ZEUr70n9DHhz2Y/KUmuUqN1ueHHyUlYdSCc4VZfSz0yBw+CeOHCAAAiBQQwACB0YDCIAACMSBgNtkVk7A1V1U3NLKiauXt4duoi49NNy8I7jpavyK5cufpF69TnIloquPM6rLIpwK0pXhh4e9fLkshb9fv34h7d69Xyzx4UPdnldnA6c3SaPWr2MdjcChY6mrU9pnMpb8nAYQOJxpxVvg0IkYpl4aqvW6JSi63/2Mm2xJu2iFJXBYHhx5eZEtrrKWojw4ZTLdOOp2KrW2j1WP6opqyq0sp/6nN7QExCU0/ppm2YIL7QQBEACBQAlA4AgUJwoDARAAgVDgx8aNzxUo5Jt2fpP+wgtvCe8CdaLtNpGWQoM97oOcJPPvDRrU08bgcIqHodol+4vT8aHb7tVt0s9iAk+2eQmInHTLWBgc68OP94RTHW487ONNspeikP2zTG/SDr8Ch461LE9lZbffXqeOpUmdurGk2oMYHLFdwUwmpqbikJMl9iUpoXO5xhPD/ln9zVT8wJKV2MaAuI56CBy8LWyp1WUQOGLnjBJAAARAwPFeiSUqGBggAAIgEBwBt+UZHBfinHO60xlndKP27VuFK7Snl7t98KRz2rS59P33OyJ27pDpeQmGjJ0hd1FxKosn+M8++5pYqjFkyM/omWf+LZZsyLgU0hCeSBcU1Bc7qbgdTuXLXTratm1OEyYMDy+lkRNzLkvG9+C/3dor67TvdqLj4WQrT9K7du0kYorwwbE32D6nnVxCE8JV4d1GZDtkrBIvu+x161i7sZLlOLHh39xY8m+6OrlMt7HkZE/QAkeoz3MiUGXykod4CxwqT+boFIPDHmy0ZnzV9IOb2KFLG9yVMrNLev7d0BKVOtKDIzeyvSxwVB5x4KioslamWN4b1tYqlFd5mAacXgAPjsweHmgdCIBAnAnAgyPOgFE8CIAACARJwGSZQzT1cTDKyZNvjAhoGk05yJMdBNy8ELKj9e6tjEXgiJUdlpLESjC4/CxwFDUMCRx5udVUWaWIS3nVdNjaX6XaEjT4YIGj0vpXZf1RxxI4BvZGDI7gegIlgQAIZCMBCBzZ2OtoMwiAQNoSCFLg4Lf1a9Z8QdOn30b/+c+asIdD2sKB4QkjAIHDGTUEjoQNwZSuaMHbh6iwYT7l5uVSnrUkRT0qLY8mFjQqjnzJQkeF9S+nukrE4LjkjCJ4cKR078I4EACBVCcAgSPVewj2gQAIgMARAm5LGKIFJAOe8varcvvUaMtCvuwiAIEDAkd2jXh/rf3yuzL68tsyysnLsXw1bEu0LMGjvLom+ijH5GCRg5cNdWlfhzq3awCBwx9upAYBEACBCAIQODAgQAAEQAAEQAAEfBGAwJF6AoevDkTilCZg4gmU0g2AcSAAAiCQRAIQOJIIH1WDAAiAAAiAQDoSgMARm8CRjn0OmxNLANvEJpY3agMBEMgcAhA4Mqcv0RIQAAEQAAEQSAgBFjhwuIgc1zQDGhAAARAAARAAgSQRgMCRJPCoFgRAAARAAARAAARAAARAAARAAARAIDgCEDiCY4mSQAAEQAAEQAAEQAAEQAAEQAAEQAAEkkQAAkeSwKNaEAABEAABEAABEAABEAABEAABEACB4AhA4AiOJUoCARAAARAAARAAARAAARAAARAAARBIEgEIHEkCj2pBAARAAARAAARAAARAAARAAARAAASCIwCBIziWKAkEQAAEQAAEQAAEQAAEQAAEQAAEQCBJBCBwJAk8qgUBEAABEAABEAABEAABEAABEAABEAiOAASO4FiiJBAAARAAARAAARAAARAAARAAARAAgSQRgMCRJPCoFgRAAARAAATSlcD4J3alq+mwO4EExl/TLIG1oSoQAAEQAAEQIILAgVEAAiAAAiAAAiDgiwALHOOvucBXHiTOLgLjn1hijRFngWPWrA+yC0YMrb3yFwOoQf0mlJ+fR3l5a2MoCVlBAARAIDsIQODIjn5GK0EABEAABEAgMAIQOAJDmbIFbdlTSTv251BZaQUdLq+i8socYWtVVTVVVlVSVXUuVVdXH/ku1/pcRRXWbycdm0/Hta5LOoHj4v59UrbtqWLYSy++TWf3OYtatWoiRI769T9JFdNgBwiAAAikLAEIHCnbNTAMBEAABEAABFKTAASO1OyXIK1au7GKGje0BI4KEgJHZXVI4KiurLZEjhxLzLDEDkvU4KPS+lxZeSRdeRldcFohBI4AOoMFjh49elCbNkdTkyYtIXAEwBRFgAAIZD4BCByZ38doIQiAAAiAgA8Cixe/QwMH3kIDBvShoUMvoz59TqHGjc+13lav8lFK8ElzcnqGC3WyRfd7kBZB4AiSZmqW9f76w9T4qHyqqqyisvKQgMEHCxvsuVHBn0P6BvGf/Lmqqsr6d5h+2qMAAkcA3coCR9euXemYY46hFi1aQOAIgCmKAAEQyHwCEDgyv4/RQhAAARAAAUMCUtxYvXoudevWmVasWEe9e/9W5A5C4Hjjjffp/PNPNbSmdjIpYrjZovs96optGXUCR05O6G1/iFtoGYM8+Df7d9HYFVQ50dQdZB6VlVpuEIxisfO9j0uFwMGeGxXlRwQN2aeWF0cxix6W50ZE37LUUVVGfXvAgyMW9jIvBI4gKKIMEACBbCMAgSPbehztBQEQAAEQcCXgJBCwKNG374iYBY59+w7SkCF306JFD0XdAzoBQ/d71BXbMnoJHHbhwUuI8CNS+EkbVDsTUY5bu5Ld3jfXlFGTojqWk4YlcFjLVNiTQz0OlNbE4KimaitVSOzIrS4JTOA4dKiY7p/0MB08eFCU/fAjk8T/X3+1kR55ZCYVFhaKz3fceTMVFDSkObOfoW+++VZ8d+KJXWjQ4MsivuPvO3Y8hq4dOqRW1941ZhL94hdX0I8tYVMeXM/jj/89/LnvT86h8847M/zZnmfZsvfEb5yGf+s/4ELq1auH+I5t69u3Dx3bqYPxsILAYYwKCUEABEAgTAACBwYDCIAACIAACBwhMHDgSFq8+G2aN+8+GjTowpqbpbU8JFYPjrFjZ9C99z4eUzk6AUP3e1Ad7SZw+J2s+5nE+0kbVDsTUY5fZomwieuwCxwTJ0+mMbfeFq5eChyPTn+AbrjhtrgIHCwYrF3zMd1zz/3hejd9+yndcvNddOedYyzx4DT61wvP0pJX36a7x90iRIVrrx1OP+raif5w+3i69NKLhWDRpHFra6lZX3r33XdFOVWWl8mevVvCZa5Y8QHNn7eQTjihC91083AqKyumrVsO0d13jxX1cBwMPkpK94j/i4v3Wd5dtfPMn/dPqlu3AV095Jf0058MoJYtW9Bfn35MlCdtO/6EY8RnkwMChwklpAEBEACBSAIQODAiQAAEQAAEQOAIAemtwR/vuut3dOONv7TWvjeN4MOeGC+//B4NHjxGfM9iSL9+Z1KjRoWkxsHYtm0JjRs3k44+urFIx+KGerBg4lSWKqyovy9dOkN4kvChW6KyaNE0EUeE8/CSmE2btlKHDv3D1cvv7XE7WIThY+LEUD1uh1+BQy1HTujdlrE4fe/2nbqMw6s8Tid/d1oyI+3zWhZit9u0HDWfU/mmAkfQ7dPZ9cZH1hKVonyBZvykB8JdeNftt9P+4hwRYHT69AfD37PIwUdedWlgHhzPL3yFNmzYQA88cH9YkFi7ZgMtW7aM7r//QfEdiwXDho6khQufpxEjhgmBg0WEvz71dyoqakY/v/wikeaSgVfTqlWr6PvNn9ca1o88PJMuueQKGjNmDP373y+Iclms4OPmm0eH61EzuuVhgeM3v7na8uK4yIrjcyH17/9zatW6AAKH5xUFP4IACIBAcAQgcATHEiWBAAiAAAhkAAGOuzFp0pPCk4OP5cuftN4UnxRumfTy4DgdfJx88lUiIKlceiJFg/XrF1JJSRktWLBUCAZO3hW6spx+5zp1AgeLK1u27BS2XXfd5TRjxh20xpoY8mc1//btu4UIw7/zkUiBg+vTLWdRf/dKq/st1OZQLBDTMu1D2S6QmJbjJqzI8k0Ejni0T2fXq6tKrCUqdcOeGRMfmBxGMnrkbTTloRpxY8SNlgeHFavDWrRi/V8WWJBRXqIy5s576dhjO4hlJbwMRQoPI0ZcHxY92Dvittv/QA9aNvIykmZNm1viy2M0ZeoUate2Be0/sNNT4GCB5Lnn5tHtt99B1//+BjrqqFwhSPzud7+yYvH0sESWjbR9+/eWYFIvvMTEKY/04JACx+LFC2n8+El036QxdOvou8LiCzw4MuBGgSaAAAikLAEIHCnbNTAMBEAABEAgWQR44v/oo/8Ie11Ij4fQBDm0m4kUGXSfayaykfmiKUu3BEVniwyiKpfgzJ//KnXpcqwIqOrnCMKDw0ngcBIVnIQJP0KFThwwDebppxwv8cNNOLF/b+JN4sTQj/DiVccr7xdTk8K6YbPKrPihqqghf2BxI3xYGlJeVSld0DO4IKMscnD8iq+/3mgJBXfR4kWvimUgLCKwcMGHXP4xZ85MatfuGNq7dw917tyZrr/+95YwsdnyNilxFTh4qcl/V6wSHiHz5j9N27Zup1//5lc0Yfxka5nar4Q3yPsrVwuvkR07dtEfp9xLb731jmMe9hpRPTjYY+S2224R3iFsm/QugcDh52qDtCAAAiDgjwAEDn+8kBoEQAAEQCCDCbBAoHpHsADAS1GcPDSCFDhqT25DW9LqBIvak2Vv8YXTS6+QjRtftCZ1T4a9N/x0azwFDnUpBtsUT4FDCgSy7aaigsyn2la7D2t7jDgxNo0tEi2XaO166b8hDw77MXlKzXKVmy1PDj7KykOpBI+KMvrZacEJHLJ+XhLy424nCu+MTz/9hIYNGxoWOG6+6U6aNfvPNPKW28MiwhWX/5+1fOyvQtzgw22JCpf7ySfrhTCye/cOK75GqfDmmDHjL9Tx2PZ0zjlniyUu6z//mv7xj39ZwU0fsWJz3OGaxy5wvPvuq/SqFSPku+++hcDh5yKDtCAAAiAQJQEIHFGCQzYQAAEQAIHMI8CCgtwiVraOv4uXwCHFBt2SEzcxxd4DJoKIGmfEvvzGtEf9ChxuXgWJWqJij9XhJmR4iQ1+PDhUjjoBQ/c7l+WnblPvEV29i1ZYAoflwZGXFzkqqqylKA9OmUw3jrqdSq3tY9WjuqKacivLqf/pDWn8E0to/DXNHIfUrFkf0MX9+5gON5GOvTiO+0EnK+Bnbxo9arTlETFDiBe808n99z9iLRF7wRIQfhcWER58YJoVB+O88K4obgKHXGpSr15DUc+gQb+keybeS998/aVY5jJrdmjXI4798eyzCyzhYxZdfvnPhQhiz/Pvl16o5cHBMT/Yw2T79p0iYCmCjPrqdiQGARAAAd8EIHD4RoYMIAACIAACmUpAihkTJ14nlm3IuBUctHPAgLNFs3VxM9yWkaixOXipyKhRV1txPt6JCAbK9a1c+QkNHXpZrbo4nkfv3r8V3+sEEbf4ILLfuA182LesjTUGB5cZpGgRaquzJ0S0SzFM89nHeCwxOPx4hjidW3ab7VzcOPkRRuz1egkcvC1sqdUt8RY4OMgoe1XwsXLlR0LUKCwsoBcsMeOdt1day1A60htvvBPeUUUVOOQykjvuvE3seuIkcKjLU7Zu+5+oh+s8fLhELFN55ZXXaN7chVag3rPF9rO8Xe2QIYOt75eIJS32PJzf7sHBAgeLI2PH3kMzZ86kDh2bYxeVTL2BoF0gAAIpQQACR0p0A4wAARAAARBIBQIsQnCAzo8//h89/PA8YRKLDVLc4M+mu6iEJp2hpSZ8sHgxduxj1LZtc5owYXh4dxYpcnAa+/a0al0sWsggofayZR0ypoZMp+7wovLlOgsK6osdVtQjCIGDy1OXUzjtNmJf2uG0G4rc+cQtrdPkXbbFy2PDNJ99PMp8bsE53dqs85TQ/S7tUOt1EmmCtuv5d0NLVOpID47cSCIscFQeceCoqLJWpljeG5ZLBeVVHqYBpxcE5sHB27WWlpbSKaecKDwmpKjAsTl2bC+hTp3aWedSm/BOJ82adqSDh7YLEYHTFxa0oF27vxHGt21zQq1dVDhNwwaNIraNParoaJFexvhgG/jo2rWr+J/Ld8sjKXFetT6u5+hm7Wnnrk0QOOwnFz6DAAiAQIAEIHAECBNFgQAIgAAIgEA6EBgx4n6aPPlGsbVtNIfbEpVoykqXPKZCRKLbEy+7WOAoahgSOPJyq6myKifctOq8ajps7a9SbQkafLDAUWn9q7L+qGMJHAN7BxuDQy4FcQrOyb+ZBu2MpW+8bIilXK+8L734thBVjjnmGEvEaUH1638Sr6pQLgiAAAhkDAEIHBnTlWgICIAACIAACLgTYO+MNWu+sOIK3Eb/+c8aK9bAhVHjgsARNbrAM8ZL4Fjw9iEqbJhPuXm5lGctSVGPypwcIWhUHPmShY4K619OdZWIwXHJGUWBeXAEDiyNCoTAkUadBVNBAARShgAEjpTpChgCAiAAAiAAAvEjMHv2P62dJ+6jKVNuFvE/YjkgcMRCL9i88RI4vvyujL78toxy8nIsX40a7w22nmNwlFfXRB/lzyxy8NKgLu3rUOd2DSBwBNDNEDgCgIgiQAAEso4ABI6s63I0GARAAARAAARiI5CNAkdsxLIvd9C7qGQfQSIIHNnY62gzCIBArAQgcMRKEPlBAARAAARAIMsIsMCBAwR0BLy2idXlxe8hAj169KA2bY6mJk1aIgYHBgUIgAAIGBCAwGEACUlAAARAAARAAARAAASCIbBnbxvaunUPFR8qETuk4HAmUL9+fWpY0IBatWpCDeo3gcCBgQICIAACBgQgcBhAQhIQAAEQAAEQAAEQAIFgCJSWdqWS0j1UWnKYyssj43sEU0PmlFJ0VL4QN/Lz8ygvb23mNAwtAQEQAIE4EYDAESewKBYEQAAEQAAEQAAEQKA2gcrKH1vCRiXQGBJgcYMPCByGwJAMBEAgqwlA4Mjq7kfjQQAEQAAEQAAEQAAEQAAEQAAEQCAzCEDgyIx+RCtAAARAAARAAARAAARAAARAAARAIKsJGAscV1xxRVaDQuNBAARAAARAAARAAARAAARAAARAAARSl4CxwJG6TYBlIAACIAACIAACIAACIAACIAACIAAC2U7AWOBYt25dtrNC+0EABEAABEAABEAABEAABEAABEAABFKUAASOFO0YmAUCIAACIAACIAACIAACIAACIAACIGBOAAKHOSukBAEQAAEQAAEQAAEQAAEQAAEQAAEQSFECEDhStGNgFgiAAAiAAAiAAAiAAAiAAAiAAAiAgDkBCBzmrJASBEAABLKSwC233EL79++nkSNHUteuXamiooLq1KlTi0VlZSXl5eXR119/TQUFBdSiRQuqqqqi3NzcrOSGRoMACIAACIAACIAACCSWAASOxPJGbSAAAiCQdgROP/10atiwIU2YMIH69OlD5eXllJ+fH9GO6upqysnJoe3btwtBo7S0lNq1aweBI+16GwaDAAiAAAiAAAiAQPoSgMCRvn0Hy0EABEAgIQQuu+wy2rt3Lz344IN06qmn1hI4pLixb98++u6776hTp0508OBBat68eSACx0cffUSnnHKKZ1tN0viBFXR5fupGWhDIdAI5PWdR9aphgTbTpEyTNCZGmZbTs2dPUdyqVatMikUaEAABEACBAAhA4AgAIooAARAAgUwm0L9/f9qzZw899NBDxN4cTh4cZWVltH79erFEpaioiOrVq0ctW7aMWeBgoYEPL4HDJI2f/gm6PD91Iy0IZAMBFgj4CFLkMCnTJI0Jf9NyWOBgz7b333/fpFikAQEQAAEQCIAABI4AIKIIEAABEMhkAm4CB3tu8MEP8GvXrhVxOVj84NgbvEwlVoFDCg1eAodJGj99E3R5fupGWhDIFgJSIAhS5DAp0ySNSR+YlgOBw4Qm0oAACIBAsAQCFzj4QVc+9AZhKpcnD7dyZRo/9fqx08QG+ZDvZYNJOV522fP7aUMQfYEyQAAEspOAk8DBYoa8JnFQUQ48WlxcLK7/LGzEKnCoQoObwGGSxk+PmZanu5bH456Uk7NHuRc28WyW7t6gliUmmNXu5enKUg3hcmMty9Q2U7tMuHnfd2u4q211a6fOLtP2mT1TBDcmZNu8+lDa7tXH0m7tc9sRD45wugCWq6iig5twYpLG5JphWg4EDhOaSAMC2UlAfZaIvL+EXh4l69Ddx0ztMn1Wcrtf2Pn4mudbiT0pclC5BQsW0Lp167QPVLobmimQmhttpFjiBFz9zrRDTNM5PWC42aBru0mdXg/FbvlNyvXLHelBAARAQCVgFzh4OQovQWFvDY7NcfjwYdq1axfxLip8TWIPDl6qEq0Hh11oYFvsS1RM0vjpRT/lmVx3TdKo9ukm2eqkMhYhwSmv96TW7KWFyeRXx0TXLlNeNc8Q3oKL27OGLn+0vIJmr5anY2fCvuY5prbg5acuHVfxbGUTOPi7WJermJRpksbkumFaDgQOE5pIAwLZTcB+fdZdr+NFSydI+KlX16Zo5vR+uKS0B0c8Gu8HjpPA4dW5sYgQMq+uzU71+22TnwGKtCAAAiAgBY5p06bRaaedJoCwuHHo0CEhanz77bdhzz2+HsXiweEkNNgFDpM0fnrNb3km11yTNKYT9qAnxnY20U7Y7UJAEJNsnXeAyeQ5dO82Ezf83ud1ZfsRqlKlrMhxWJub3/Fn0kdOAgHni0XkMCnTJI3JtcO0HAgcJjSRBgSym0A0c794EvP7/BLN3DSaNvuxK6UFDh2weMPx++ADgSOepxvKBgEQSBYBFjh2795NLHBwkNGqqirhucHixubNm8VndVITrcDhJjSoAodJGj+coilPd5PV/a67t5nYH6soYRcn3Oo0aYu0RScq6Cb/qg06oUNnl86WyEm9mZeKTpDQPTP4FQp0vOyMghgTpjaa8PW038GDQ/ZJtCKHm+igCicmaYzOP0P7IXCY0EQaEMhuAtHMZ+NJTHd/NalbV4bfNuvKs9uUVQKH98NCKNaHumKH00c+cHmvifLqLFmW04ogNZ+9DNWzw25ftA9oJgMTaUAABEBAEpACx9SpU6l3795C1OAYG9u2bYsQN+QELxqBw0to4HJ5iYpJGj+9Fm15uhut7ncnG/3middkttZDgiaulp+lC37aqJtAm0z+TZbN6ESJ2jxiizMSFC9TIULab8retFxd/+i4egkNqiDh53w2KdMkjUmdpuVA4DChiTQgkN0ETCb76pzUPpe0z1fV+aJXPjfqpvcLeZ2Pdv7sNf+NdY6bVgKH2+TfFIJbh5kIDCanntsAtQ80u4ii++yV3+/Di0k7kAYEQAAEVAIscBw8eJBmzJhBnTp1op07dwqPDg4s6jQh9itw6IQG097w2krWXoZJnW7l6W7+ut+d2uMnj25yaVKWnPyH7i/RBRm12xGEXZH3c3cxQSdwqO0K0q4gygpKeLGLJV59aTImQg+ryV2iova/X08Onehgeh0xqdekLi4HAocpdaQDgewloJvfev0e7W9etM3vFzXej7o2uNXn5QAQuifpNxtxfKYKKshovCfaJuqWBOG124qT6uX1nWknu9XtZbdJm0zS6NqdvZcMtBwEQCAIAixw7N+/n6ZPn04nnHCC8Nzg5SksctjfHPBnvwIH26gTHNLFg8PPPSNyMm+2TEI3wY7mfhCNN4jpRDiaNtY8T0QvcCRq+Yb9/NL1f1AeHCojKWxE04+17U++wJGbm0OVK4f6vnR5iQ6yTJM0JhXrBA4pkkDgMKGJNCCQ3QTsz1EmO3LKNDqBw07WZCcS3X3MZM7rtwy/6XUjJikeHH460uthzXTy7yW+6MowAR5t+XYOame5DVyTQaXrdPwOAiAAAn4IyCUqU6ZMoTPOOIN27Nghsu/Zs0cEGrVPYqMROLgMk3gYJmn8tC2a8ry9B8yECr8T49C13yxwpp/7lq5ct7JUD5DaD1DOHiGJsMutPfGa/PvpR7+ikB9eurFhWpapjbr6vJ7dxG8uMSyiFTdMywyqXtNYHhA4/FyNkRYEspOAyfVZ9XRQ0+sEDhNBw899TKaNdf6sy+80Ekw4he1LdQ8Ovw+SQaT3Gjhep55pZ/mxMYgys/NygVaDAAgERcC+TSyXy0FGWdzg5SpBBRn1EjnU5SJ+dz3RcfBbnp9ruK5ur4cFNa/JhNK0rNoPM9F5SvgpRzfhdX6Yic4u00m6X14mfeA9Nsy8I/zaFWIbW2yQmjrNbNTVp+tvJ4EgFnFD1OcgmtjLNEljcs5iFxUTSkgDAiBgQkA3cfcSMeS1VtbjFfbAxBbdtdvr/uRn/mw6v418DjJ/gZQUD45YAMeiVLm/iYp9DZHXgAiyw03aYMoX6UAABEDAhIBd4ODYG3l5eSIuB4scW7ZsCRfD16hoPThkIU6Cgz0ehkkak7b5qVM38dQ9pHjZk+4T4yAn2UGUFY+lILqdXXQPhvEQXoKK51Eztp2FEj88deeJ4GQTI2IVN0zLDKpeJ4HDKXYHPDj8XIWRFgSyk4Du2cE+j2RKXp7+btdgXT0m1243wUEnwth71q/AYWp7uA1BenBI9xkVfCxDVS1PLccteqyJG46XQGC3216/yZoot7Yj4WNBAAAgAElEQVTLsnQ2+rHP70CMpS+QFwRAIHsJ2AWOw4cPU926dQUQjs1RUlIi4nKw8MG7q7Ro0UIIICx0sHcHf+f3sAsYTgE/TdL4qde0PLcbs9d9SmeHTuBwyu824fZTlm7S7uehQvdWP9F2BTn517XN9H5sX9oTS4DX0POGe4BYtwdRt7Go2uZUrilPExaqQBCEuMF1mpRpkkZ3rtrrEv1gBRR1OiBwmNBEGhDITgJO81y33TYlIf5dnVPqyvA7N482fTS7kHrNs/3MwZ1GT+AeHKk+RP08rKV6W0weItKlDbATBEAgdQm4eXDIG9DWrVuprKxMiB0cfDRWDw5JQhUc3HY0MUnjh6xJefG4jwRZJsry0+OhKO26lw+mJWZDWUGwkEJDUOKGKjp4lRlUvapQ4rXrCgQO09GCdCAAAn4JeL0UD+qe5temVEmfdQKHuAkG+DCT7I7MpLYkmyXqBwEQcCZgFzjKy8spPz9fTAqlyLFhwwbxN3tzNGvWjOrUqROTB4dd5PDaAlaKEn62ifXqa1158bjuBlkmyvJ3JoOXP16mqT09dqwlKkGKG1Lg0JXJwoQujUn7pMCh21IWAocJTaQBARCIhgAEDndqWSlwZIrIEeRDWTQnFvKAAAhkBwE3gcPe+k8//VSIHo0bNw5M4OA6WHDQiRcmafz0lld5fl04Tep1f1DZ45ndeSmBs0eC184nXAnKikQNXvqR6zZmZE63t4gsEOjEAX3ttv4yKDOoek3LYYGDl+itXLnSb3OQHgRAAAS0BHRLVLQFZGiCrBU4MrQ/0SwQAAEQCJzApZdeKnZNefDBB+m0004j6cFhr4i///LLL+m4446jffv2UfPmzaOOwRF4I1K8wCAFa5Tlr7PByx8vpAYBEAABEACBVCYAgSOVewe2gQAIgEAKEOC3kI0aNaKxY8fSueee6ypwsKkHDhygPXtCXgft27cXMTk44CgOEAABEAABEAABEAABEIg3AQgc8SaM8kEABEAgzQk8/vjjIrbGwIEDPUULuWMKbxvboEEDsVRFjdOR5hhgPgiAAAiAAAiAAAiAQIoTgMCR4h0E80AABEAgnQhA0Ein3oKtIAACIAACIAACIJBZBCBwZFZ/ojUgAAIgAAIgAAIgAAIgAAIgAAIgkJUEIHBkZbej0SAAAiAAAiAAAiAAAiAAAiAAAiCQWQQgcGRWf6I1IAACIAACIAACIAACIAACIAACIJCVBIwFjiuuuCIrAaHRIAACIAACIAACIAACIAACIAACIAACqU/AWOBI/abAQhAAARAAARAAARAAARAAARAAARAAgWwlYCxwwIMjW4cI2g0CIAACIAACIAACIAACIAACIAACqU/Al8CxYMGC1G8RLAQBEAABEAABEAABEAABEAABEAABEMg6Ar4FjnXr1mUdpEQ0eMKECcQCEvgmgjbqCJoAxm/QRFEeCIAACIBAuhLAPTE9eg79lG799FR6GAwrk0pgwoQXCQJHUrugpnJcZFOkI2BGVAQwfqPChkwgAAIgAAIZSAD3xPToVPRTuvUTBI706LHkWgmBI7n8I2rHRTaFOgOm+CaA8esbGTKAAAiAAAhkKAHcE9OjY9FP6dZPEDjSo8eSayUEjuTyh8CRQvxhSmwE8JAQGz/kBgEQAAEQyBwCuCemR1+in9KtnyBwpEePJddKCBzJ5Q+BI4X4w5TYCOAhITZ+yA0CIAACIJA5BHBPTI++RD+lWz9B4EiPHkuulRA4kssfAkcK8YcpsRHAQ0Js/JAbBEAABEAgcwjgnpgefYl+Srd+gsCRHj2WXCshcCSXPwSOFOIPU2IjgIeE2PghNwiAAAiAQOYQwD0xPfoS/ZRu/QSBIz16LLlWQuBILn8IHCnEH6bERgAPCbHxQ24QAAEQAIHMIYB7Ynr0Jfop3foJAkd69FhyrYTAkVz+EDh88n/jjTeob9++Ebmqq6vF502bNlGHDh3Cvy1dupSWLVsmPk+cONFnTUjulwAeEvwSQ/psI7B48WIaOHAgDRgwgIYOHUp9+vShxo0bk7yGefEYO3Zs3K9liagj2/oc7c1eAsm8J+bk5LiCnzdvHvXr148aNWqUvZ2jtDyR/bRmzRpasGAB3XvvvXTdddfRlVdeST169Ii4D8TrOhyvchM1iGr6yV3gWLNmg8V3qcX3cYvv5Rbfn1h8u1h8z7Xus6uEqWPHzjhyLx0RqOnxKldnZE5OT49z/T7rXD/TOtcLdcUY/Z7IuowM8kgEgSNWggHmT+RFNkCzE14U3yBOPvlkMUlYtGhRrfr5xr58+XLq1auXdSGL/6Qg4QBStEKM3xTtGJiVEgSkuLF69Wrq1q0brVixgnr37i1sS5bAwYLx+eefH+bj93ppz58SoGEECKQIgWTfE/ft2ycmzuo1Rvf8lCLoEmpGovpp/vz5NHjw4PDzKTfS6T7gdB2O5lob6/U9oZ1gUJlO4Jg//1WL7xiL75PW8/9JosQVK9ZZ99nfHjkH3AWON95437oXnmpgRU0Se55kCRxs0b59B4WIEzrXQ+1ksefkk6+y5kp9rLnSQ77a5pU4kXXFYjQEjljoBZw3URfZgM1OSnFTp06l0aNH0/r166lz585hG/jmvXLlSvF2FEdiCWD8JpY3aksvAvKNqipmSI80E4Ej6Nby5GfIkCGOIrFJXbHmN6kDaUAgnQmkwj3R6brj9F06c47V9kT0kxSW2Htm0KBBESbr7gPRXGujyRMrx3jn9xI45GR+3rz7LL4X2vi+b3l+jwhP/O128oR9yJC7fYkA0eSJNx/pXSEFDq7P6bsg7EhkXdHaC4EjWnJxyJeIi2wczE5KkfJmMWvWrAgxY/bs2XTJJZdQixYtkmJXNleK8ZvNvY+26wjw0hT24rA/4PJkIxkCB78lZDfpaOuONb+OF34HgXQnkAr3RAgc+lGUiH7iZ9Nhw4bRxo0bqX379hFGSU8bt2txNNfaaPLoSSU3hZfAMXv2Py2+91l8X7T4trLxDXk3qBN/NQF7XvCSFrffnVodTZ5400uk6JDIuqLlBoEjWnJxyJeIi2wczE5akXLCIG8KfJOYMmVKON6GugZVTfPyyy8LN0E+5GTDHtuD048YMYIee+wxkY4/y/I4tofq1p00AClWMcZvinUIzEkpAuo15q677qIbb7zRUYiVD8IyTgf/7+daxo1W0/OSGH7YZXFFLo+RD79ugOT1koVkmVem5d+c8kcrlKRUJ8EYEAiQQCrcE+0Ch3w5JJ9r+Llpzpw5wiNWPhPJ+BzqdYSfezj+mT1+B+d3eqayX4e2bdtG48aNo6OPPlo8o7ldWwLEb1xUIvrJ/rzqZpz9Wu92rfXqN9Pru1PfOfW90z2E7U90H3oJHAMHjrTucW9rRQo1hgQLGlKoUPuDv2cPjTlz/mWdFw8fOS9qYlk45bHn589cxssvvyeWzYTOrZoyVDtWr55r2fGYsJ//7tYt5JXOXiny+5r7b2j5idNhFx2kV0voXA+1yW6P9HZR7dm2bYl1rs60ztXG1rnqHKfEpC43fmpdS5fOEN41Khs3dn5thcBhfAmMf8JEXGTj34rE1WBfz8hrGfng2BvysN/c5U2GL9h8qLE8ZHlSwJBrI/fu3SuCcfHnHTt2iNgfOGoTwPjFqAABbwJ8DZk0aZIQG/iQsYJkLvUtHz888mcZZ8jPtYzLk+mlqMGf1bhFJm921YdyeT2UQgbc3DHaQcCbQCrcE52CjaoihXyRw88533zzTa34ZjI/ex7s2bOn1u9ez1TqdYiXE5eUlIgAmyxweF1bEj2uEtFPfq6X9rROeU37TRWeg76HJLoPvQQOP0sx7Gmd8o4Ycb/1gnMh7d37pnVebK4Vy8LEg0GKLixahOYbkfEwZBlS1ODParwMVbSRsUS8vEycAoCqwoGpPevXL7TO1TIRrFUncKjnqlqXKT/2uNmzZ38tNkHYCoEj0VdSj/oScZFNoebGbIrcNYXfhvINky/4kydPjogMrrtROP3Oka1nzJhBMs4HTzB4YsCfR40aFbPdmVoAxm+m9izaFSSB7du306OPPiqWh/CheoR5veWL5lrG5bsJEiYCh3yIZs+4a6+91vPaGiQjlAUCmUAgFe6JfibWfG1q2bKlQG963fB7XZL96nVtSXTfJ6Kf/PSDjqmdj0m/qWJTUH2b6D5MpMChMt6+fbd1Xlxw5LwIeVCYCBw6IUX3uxQJpky52br/XqrdCUUn8ujq0+VXmfhJa8LPr20m9UPgSPSVFAJHoMTlBZbfUjoFF3W7UdiNkBd8+QaVRY2tW7eKrWd5IuJWfqCNSfPCEvGQkOaIYH4WE7DH2pAeYzqvConM77VM95BsInCoYgzbya7sMr6Rnwf2LO52ND2LCaTCPdHkPJXXIvbskMt3/U6C3Z6p3Or3urYkesgkop/ks6U9ML5TW3XXbpnHT7/FQ+BIdB+axOBg74POnTt4DiHdZLqGb2hXFvZMkMtMpAdFIgQOFgYeffQfIj4Ie3bMmXOXdf9t6to23aTfbYtXrza5Vaari/PJXW1M+Ln1Se3rirvAZE8LgSPRV1IIHIESV9e1S1fsSJUxtBe8vFnr1kGqW3bxjWj37t3hrRydyg+0MWleWCIeEtIcEczPYgL80Gq/htiXjfD1ibeQZY80++HmXuwW+0L3kGwicNgfpE3FmCzuZjQdBMIEUuGeqBM47NtX+71u6J6pdPU7Cb2JHkKJ6Cfpcey0i0poMjg/vLuKrg84vd9+4zy6cv3+7nV/iEcfegkcmzZtpQ4d+gsxwr6Lipxs22M4eE3sFy9+x1pGdUs4JoaJKKJL4/f3Gr4hoUW33atOdNDFKdHlj5xb9Twyt3KOCeKXn73uIGyFwBGPszDKMhNxkY3StJTNJqNPqw/ekSdhpMAhbwrSLdy+ray9PF35KQsmCYZh/CYBOqpMGwJSzGDxgkUMGexPLoGTD7lz584VwZLr169Pr776aniXKPvDp+5aZvqwykIul8XL75zyyDghdjFGplXzp01nwFAQSACBZN8T5fMLN1XGErM32ymGBqexe3DwdaBBgwa1YnD4vQ7J+vn64XZtSUDXRFSRqH6yx41jI7iPnn32WTruuOPCwevdrt3qtda037yu76bxU7y8eRLZh14ChxQxWAhYvvxJKxbfSaKPObDms8++ZvFtZ/E9VXznJjSw9wdPzEeNutoSN0JBS9X4GaHzItKDQM3jNknXxeBwE1q4PNkWe3wO+znC7eSdYkLn+puOy1mk6MCBPZkFByFdufIT6xnjMkcubuehSV2m/Lh9DRrUqxWDIwhbIXAk+krqUV+iLrIp1ORATOHYGG3btq21t7i8SchK5EVa3pD5eyc1nSNQd+3aNVyeW/mBGJ9BhWD8ZlBnoimBE+DrEe8k8PHHH9PDD4cisw8dOrRW0GIZ+4dFjiFDhoglIX6vZU7p1e/4Wigj4PO1k89dufZevV5yHn5AnjZtGn3//ffCs4TFGT7s+bE1d+BDBgWmOYFk3hPt1wD7c5D8LCfY7GHA15tnnnlGLMuVwqsshz/zhNi+iwqX4/ZM5Xbd4jxe15ZEd3si+2nDhg301ltviS1j+eCYb/xPXledmDlda3X9ZnJ9N91Fhe1UdxJUP7vdH+LRhzqBg+vcsGGjxfdDsWVsiO/l4p/cmcS+TIPFBblbSdu2za174XCxDEQKI+wZMmTIz6zz4t9iqciiRdP+P3tvDGtJcebt98lWslYzJLMZbPCJDcE2Wtla/XelYZMvgE3uSmCJEMaWQFoJAkvMBCsGyQEWAUhwPQ7uJguSbwSWnCxIJGsCtDK6wWoJVjKZ5wsYEqf3f/seek6fPlX1vlXn7VP19n1OAnO66q3q51fdVfW7VXUu+uz/byfPcEbH5jkL/2rJ//2/f3dpPoTqMf6ur1f/795Aefvtf7/of//fRf/bt5P1L6yMP9LWk3HawTjovxuvdgnVJ6ShtiyJ3xCn59mvlJn+isr6vbJeRVNaVwyOOZ7CwpiHfMkWVpFsEIgSoP3SOCAAAQhAAAJrAkvoE6UtJkvQegk6LUEH6R40BocUg+ttEMjZDlNaYwyOUnIz5OMlOwNUQh6MAO33YKgpCAIQgAAEGiewhD4Rg6PxRnaFqofBsRyxMTiWo6XqTpbQGapulESLJED7XaSs3BQEIAABCBQQ8N4npraYFOBoNot3nZoFa1wxDA5joJXCabfD7Fs9VnDsS9AwPy9ZQ5iEOjgB2u/BkVMgBCAAAQg0SoA+sVFhJtVCJ286nfioMLWsSgCDoyr+7cJ5yTYkBlXJJkD7zUZGBghAAAIQWCgB+kQfwqKTN50wOHwoVreWGBx1+W+Vzku2ITGoSjYB2m82MjJAAAIQgMBCCdAn+hAWnbzphMHhQ7G6tcTgqMsfg6Mh/lRlPwIMEvbjR24IQAACEFgOAfpEH1qikzedMDh8KFa3lhgcdfljcDTEn6rsR4BBwn78yA0BCEAAAsshQJ/oQ0t08qYTBocPxerWEoOjLn8Mjob4U5X9CDBI2I8fuSEAAQhAYDkE6BN9aIlO3nTC4PChWN1aFhkcR0dHdWu94NJPT087+C5Y4IXfGu134QJzexCAAAQgoCZAn6hGVTUhOlXFry4cndSoSHhBYHV+8UmRGNzNfuLdNy4+EIAABCAAAQhAAAIQgAAEIAABCECgNQLZBsfZ2Vlr97CI+rBMrkxGuJVxs86FDtZEiQcBCEAAAl4J0Cf6UA6dvOl04qPC1LIqgaItKhgc82jGS7aMK9zKuFnnQgdrosSDAAQgAAGvBOgTfSiHTt50wuDwoVjdWmJw1OW/VTov2TIx4FbGzToXOlgTJR4EIAABCHglQJ/oQzl08qYTBocPxerWEoOjLn8MDgP+dE4GEA1CoIMBREJAAAIQgMAiCNAn+pARnbzphMHhQ7G6tcTgqMu/aYNjtVqp6Qjn1KrjlCT00DndunWr5NaCeY6Pj81iWQbyoIPl/RILAhCAAAQgECNAn+ijbaCTN50wOHwoVreWGBx1+TdvcGiMi94I0aSbC7WHzqk3OEqMiTdffvAQ2+vvXu9K48zFfhzXgw6H4EAZEIAABCAAAfpEH20AnbzphMHhQ7G6tcTgqMu/SYMjd+UGBofciEqNCQwOmS0pIAABCEAAAq0RYOLcmiLh+qCTN50wOHwoVreWGBx1+TdrcGhWZAzGBgaH3IgwOGRGpIAABCAAAQgshQATZx9KopM3nTA4fChWt5aLNDju3LlzSfXu3buX/9VM1uvKsC69lZfsYFiMVw9M+fTbJTA49K1Ga3BMV2wsYQXHavXNDqjz80cu2s/u9yGifdrxZ5pviDVN1+dJpZXKl8pdv1s2dRvHS9Vpeo+peoTuqZSFvrWSEgIQgAAE9iXQyphu3/toPb/0RzbpOjptKzxdxZ2aQ8VWfMfyhLQYx0iVtdHppPUmuaj6rVZPbd3P+fkX0fvr04auDzFSeXfHxulYQ/pYzEUaHMNNDw8NBkfesyZ1BmO+PVtt+rxa6FN76JyussGxaS/fbBkCqe/7SX/MsIgZD6HvNWlDZcXKH0wTqazBtJAMiqlZIcXVpJ8aL/oniZQQgAAEIGBFwMPYxOpea8SRJsbS9aHO6LRRL2ZAhOZRsbF/6vv1+OT8YYHTtKn5BAbH4Z+ykGGRa2KM08fybo9tN4bK1LzIqQ8Gx+HbS7TEVl6yrOCwbxQYHOvVFDmmxT6T/RyDImZwxIyCafqc+0q1rJw4Ofdn35qJCAEIQAACEoFWxnRSPb1fl/7IJl1Hp3QLkPhNc6dMEo2hESsPg6ONJzVlMkyv5RgSu+1odwVHTjwMjjbay2UtWnnJYnDYN4qYwSFtSVnCFpWB5j4T+NSEfvelGDZSYqqmVnBoVnfk1K3E4OjzjMuwKs++lRMRAhCAAAQGAq2M6ZauiDQBl66jU7yFSOw05sZ6DLP+tUVNPAyOdp/Y1OqNfrUFBseBtGOLShlozQso94VVVhNdLg+dEwbHfis4cib1OWmn5kHIjNGs2CjZkpJjzGBw6N4FpIIABCDQCgEPY5NWWO1TD2nMKl1HpzB9iVsol7TFRRMTg2Ofp2G+vJK5sR5Pb6+6yFlxsTsmjp/BMWxdSW15YQXHfG0hO3IrL1lWcGRLJ2bA4Ng98HMMTdqOklr9MY2Tk1ZjcEzTSNtD+vQ5Z2+ETJWU+ZF7f2LjJAEEIAABCJgTaGVMZ35jjQWUJs3SdXTaFVR7fsnuWGW9UmMzrkn/W8o/vs4WlXoP3vig0fG5GJKhMYfBMRgp67F2/MBTDI567WWn5FZeslJnMH1xadPPhboVbqn7GwyO3C0pbFFZU5VWZeSscNCuyJj+Qsrwb6kumvqG2opknGjL19RvrmeRuBCAAAQgsCbgYWyyBK2kMah0HZ3SrUDil2NmpGJJ5WBwtPG0DqaFxrzQpIndVcmKkW1D7Lfd6sJt29htgZKGRnV0dNSdnp52Z2dnbVAWasEWlTKZWMFRxg2D41+T74c5z+CY2+AYmxZaA0GbbjM4iJ8dss/92bdmIkIAAhCAgESAibNEyOa6NDGWrqPTfAZHLPJ02ilptG0Yntg0HKIUERgbHHF91ysrrA2OnHis4CiSd55MrbxkNS+adcPVHxo0D7F11Fa4SQaHFYPj42OrUKZxJB32MTjW7U1nAFiklbaBxFZ3jIFaGRyag073Kde0ERAMAhCAAATcjE2WIJU0ZpWuS2OXJTDa5x4kfkNsTTrpjI5UPVnBsY+KdnlT515IW1bW4/Pw2RrTGmrNjFi8xRoc3377bXf9+vVLXg8ePOiuXbtmp+5MkVp5yWpeUutGisExU1NwGVZqv/saHCnjIscEKNmikjIQQgeM5pobsXvLMXU2g4y8X5Fx2dioNAQgAIHGCUh9YuPVd1M9acwqXUenuNQSuxxzYzxvSOXjkNF2Hz3JnJBMCSn/9libn4ndaQnjw3HGF4WdONVbVCsv2ZwtKgO0mmxb4Va9AVWuQEyHwQDYfhYfuVyRofmEDiCd5osd6hkrezAUSssPreAYlxWrc6ieKQ7SYaWp+9PcG2kgAAEIQGAeAoxN5uG6PQlaPfxnaByqOSwTnTZEp/On0FaSPnXJFpOYwRFqJSEtWcEx//M0LWF8uOha9/ihnmt94798EsovpY/l2Z5PhOu02BUch28G+5fYykvW2rHdn0w6Qivc5r7P1uOjQ1qhklUdrWtO/SAAAQhAIEyAPtFHy0CnPJ20c4S8qHJqDA6ZESk2BDA4GmoNrbxkYytgtC7roZG2wu3Q991aeegQVwRzo7XWSn0gAAEIzEuAPnFevlbR0UlPspa50dcQg0OvEyn79rLgX1HxJjAv2TLF4FbGzTpXzhYV67KJt0tA2t4CMwhAAAIQmI8AY5P52FpGRidLmvPFwuCYj+0SI2NwNKQqL9kyMeBWxs06FzpYEyUeBCAAAQh4JUCf6EM5dPKm04mPClPLqgQwOKri3y6cl2yZGHAr42adCx2siRIPAhCAAAS8EqBP9KEcOnnTCYPDh2J1a4nBUZf/Vum8ZMvEgFsZN+tc6GBNlHgQgAAEIOCVAH2iD+XQyZtOGBw+FKtbSwyOuvwxOAz40zkZQDQIgQ4GEAkBAQhAAAKLIECf6ENGdPKmEwaHD8Xq1hKDoy5/DA4D/nROBhANQqCDAURCQAACEIDAIgjQJ/qQEZ286YTB4UOxurXE4KjLH4PDgD+dkwFEgxDoYACREBCAAAQgsAgC9Ik+ZEQnbzphcPhQrG4tiwyOo6OjurVecOmnp6cdfPMFhls+szlyoMMcVIkJAQhAAAIeCdAn+lANndDJBwFqmUNgdX7xSWUY3M1+4t2/BPhAAAIQgAAEIAABCEAAAhCAAAQgAIHWCGQbHGdnZ63dwyLqwzK5MhnhVsbNOhc6WBMlHgQgAAEIeCVAn+hDOXTyptOJjwpTy6oEiraoYHDMoxkv2TKucCvjZp0LHayJEg8CEIAABLwSoE/0oRw6edMJg8OHYnVricFRl/9W6bxky8SAWxk361zoYE2UeBCAAAQg4JUAfaIP5dDJm04YHD4Uq1tLDI66/DE4DPjTORlANAiBDgYQCQEBCEAAAosgQJ/oQ0Z08qYTBocPxerWEoOjLv+mDY7VaqWmI5xTq45TktBD53Tr1q2SWwvmOT4+NotlGciDDpb3SywIQAACEIBAjAB9oo+2gU7edMLg8KFY3VpicNTl37zBoTEueiNEk24u1B46p97gKDEm3nz5wUNsr797vSuNMxf7cVwPOhyCA2VAAAIQgAAE6BN9tAF08qYTBocPxerWEoOjLv8mDY7clRsYHHIjKjUmMDhktqSAAAQgAAEItEaAiXNrioTrg07edMLg8KFY3VpicNTl36zBoVmRMRgbGBxyI8LgkBmRAgIQgAAEILAUAkycfSiJTt50wuDwoVjdWi7S4Pjqq6+6t99+u3v//fe7X/3qV92LL75Yl7Ky9FZesoNhMV49ML2FfrsEBodS2ItkWoNjumJjCSs4Vqtv9KBGKc/PH7loY7t5++/Hn2ma1PXptWnFNHWNxRjnHeoeSrtPfTU8QrA19zXOJ3EqEpRMEIAABK4QgVbGdEtHrvkjWyoNOm23kOkqbu0fPLfHEOeTcdr2mX7jmNryNjphcBzymV6tnnpY3Pn5F8Gix2n6BKl0sWu74/GnonGGtH25sXiLMzi+/fbb7vr161ucPvjgg+655547ZHsoKquVl6yms+hvEINDL/NVNzjGE+Z+sh379/Ta5iW2nSf1fSrG+sW7bZCMY4Wup+obq8dgKITMFs136+crfM/StVSrDMXUfqdv7aSEAAQgAIFWxnRLVWI8MU5Nwod0sTTotGkhofG/NCfY53pOeRgch3+SpwZCyFBImQzjGg8miGRwaAyV9Th4bbxcGYPjww8/vLzh3tD4/PPPux//+MffAdh2Ew/fTDT0zWMAACAASURBVOQSW3nJsoJD1io3BQbHxlSwMjhyDYCY6ZBrcEwNBq0pY1nfVCwLg2MfEyX32SA9BCAAgSUSaGVMt0S22xOn+EH3mj/EoVO6hexjYKzHErI+Gj0xOA7/JGsMDY3BMaTRpN2MyeOrMzTxFreC4/79+92NGzcetoL+wXrmmWe6jz766PAtI7PEVl6yGByZwimSxwwOaUvKEraoTPHkTvRDk23NBD9mpKRWLGhXM4zTldQl1GRK6qtoeltJtPc3Nn3YrpJLmfQQgAAEuq6VMd3StdBMoNmiUtYKNObGOPJ0lYy0/YQVHGW61Mw1Nilyt6ZgcBgq1z88bFHJAyq90DaTn7Urq02fVwt9ag+DCAyOjZ5LMzgGA6b/b2r7i2QU5Kxs0ZgqGhMlZB6N85WWo396SQkBCEBgmQQ8jE2WQD42Bh1/j8GRr3TJ2F7KIxkaOp1O8m+GHGYEUiaFtOLDwuCYGixXZovKWMGvv/66e+yxx7o//elPW6s6zFQ2DtRKZ8gKDmNhL8JhcOgNjhj91Dkemsl8atXFcE2zwkEyaEJGh8YokM76yF01omGCwWH/rBMRAhCAQE+glTHd0tWQJs3rfi6+TQKddluI9nyT8DgjzjqmhXROyvbzhMFR65nWGBQpA0KTf7g3ySxZt6UrdMjoWPT+PI7vfe97l1tUPHxaeclKDuym8bGCQ9uuBoMjd0sKW1TWhKXJv2YyHzMIJONgOLtjKENaiTFHfacxNYaJhkmoruN8peVonwvSQQACEFgqgVbGdEvlOx2Lxv4dm1QP6dEp3UK0c4IU/+1xxbYBkr/S5mTpTbrJ+9OaE6nzMbQx1s/stnmhMTzG4BZ3Bsdwc/3qjXv37nVvvPFGkw0lVKlWXrKs4LBvMhgcG6bSCojYT6vOtYJDY3BoTI1pq5HiptLHjIfUShNNq9WsUMHg0JAkDQQgAIE0gVbGdEvXaToBn577ML7/0C+poFM9g0Oz+mbXiMLgOPQzXWJMTM/n2H4Owz83uz3+3DU4Yvcd2qaySIOj/6nYn//8590vfvGL7tq1a5c8erPjxRdfPHSbyCqvlZes1q0d0mnTZ8HISNwKt1SVe4PD6nN8fGwVyjSOVgcLgyNmAAw3pJnIDyszJONEWsUQu56z6kRT3/G99f+/r+mSYiXxNW04BIMABCCwQALaPnGBt37QW9KMQdmiUi6Jhu/2xFS/RQWDo1yXQ+XMMTfWY0f51080ddeUe+W2qNy5c6e7e/fuFr/f//733Y9+9CMN02ppWukMtS8zDI5qTaXJgrXt18rgiE3CtYZDKH+O0ZAyHPapg2Q85JoP0kqSkntusgFSKQhAAAINEdD2iQ1V2WVVNGNWDI4yaTVsS82N9Vhm1wyJlcnPxJZpuE+u3G0hkikhXd9uS3GjZDNOvkJncPQrNV566aUdPR88ePBwNcc+Ys+Zt5XOMGeLysAjtOxvTlbj2K1wO9T9tlqOpMP0LIv+PoZVCLFrqTxTg2HTFh/ZQiSV29chlCbEObV9ZhwjtbpCOtNDe8/TlSdjntudxDcP/xnKo73PVtsd9YIABCDQIgGpT2yxzt7qpD0ME4NDp+x0e0/sZ1+H77XpU3MFKcaQF4NDp6Flqtg2k2FLiPZnYmOGRMzwGMeN/UpKH/PKreCwFPeQsVrpDLWOrTbd3Axb4Tb3fbYeHx3qKiRtpalbO0qHAAQgcLUI0Cf60Bud8nSqNfbH4MjT6aqnXuQZHF5FbeUlmzqgacq25sqNXVf3zKv0i6h3K+13ETAzbwJzIxMYySEAAQjMTIA+cWbARuHRSQ+ylrnR1xCDQ68TKfv28ttudTFJPU/BGBrV0dFRd3p62p2dMZGco/Hwki2jCrcybta5Yjpot39Y14d4dgRKDjS1K51IEIAABPwRYGziQzN08qbTiY8KU8uqBDA4quLfLpyXbJkYcCvjZp0LHayJEg8CEIAABLwSoE/0oRw6edMJg8OHYnVricFRl/9W6bxky8SAWxk361zoYE2UeBCAAAQg4JUAfaIP5dDJm04YHD4Uq1tLDI66/DE4DPjTORlANAiBDgYQCQEBCEAAAosgQJ/oQ0Z08qYTBocPxerWEoOjLn8MDgP+dE4GEA1CoIMBREJAAAIQgMAiCNAn+pARnbzphMHhQ7G6tcTgqMsfg8OAP52TAUSDEOhgAJEQEIAABCCwCAL0iT5kRCdvOmFw+FCsbi0xOOryx+Aw4E/nZADRIAQ6GEAkBAQgAAEILIIAfaIPGdHJm04YHD4Uq1vLIoOj/7lYPvMQ6H+GF775bOGWz2yOHOgwB1ViQgACEICARwL0iT5UQyd08kGAWuYQWJ1ffFIZBnezn3j3LwE+EIAABCAAAQhAAAIQgAAEIAABCECgNQLZBsfZ2Vlr97CI+rBMrkxGuJVxs86FDtZEiQcBCEAAAl4J0Cf6UA6dvOl04qPC1LIqgaItKhgc82jGS7aMK9zKuFnnQgdrosSDAAQgAAGvBOgTfSiHTt50wuDwoVjdWmJw1OW/VTov2TIx4FbGzToXOlgTJR4EIAABCHglQJ/oQzl08qYTBocPxerWEoOjLn8MDgP+dE4GEA1CoIMBREJAAAIQgMAiCNAn+pARnbzphMHhQ7G6tcTgqMu/aYNjtVqp6Qjn1KrjlCT00DndunWr5NaCeY6Pj81iWQbyoIPl/RILAhCAAAQgECNAn+ijbaCTN50wOHwoVreWGBx1+TdvcGiMi94I0aSbC7WHzqk3OEqMiTdffvAQ2+vvXu9K48zFfhzXgw6H4EAZEIAABCAAAfpEH20AnbzphMHhQ7G6tcTgqMu/SYMjd+UGBofciEqNCQwOmS0pIAABCEAAAq0RYOLcmiLh+qCTN50wOHwoVreWGBx1+TdrcGhWZAzGBgaH3IgwOGRGpIAABCAAAQgshQATZx9KopM3nTA4fChWt5aLNDi++uqr7u233+7ef//97q233upeeOGF7saNG3VJK0pv5SU7GBbj1QPT6vfbJTA4FKJ+l0RrcExXbCxhBcdq9Y0a1Pn5I1tpQ3n7NKmY0xhDwD5P6FoslqYufWxNzCHNtKxYXcd1DsGT8vV5YverFoOEEIAABCBQTKCVMV3xDTjJqPkjWyoNOm0LPV3Frf2D53o8dL7TanLi6XTC4Djko7laPfWwuPPzL6JF9+mk60PmWLpxWeOCQuml8hZncHz99dfdY489tiVAb3K8+uqrh2wPRWW18pLVdBbrCdT67A1t+iIoikytcEtV9SobHOPJesg0GH+XMiGkdNKEPvf6PnXJuWdFE98xK6R7weDQUCUNBCAAgfkIeBibzHf380ceT5xTk/AhXSwNOm20Co3npTH++Po0bU48vU4YHPM/XesSpiZCyFTQGCCSGREqazOO3jZONOX1eRdncPzyl7/svv/973c3b97svvzyy+7JJ5+8ZKRxIA/VYGLltPKSZQWHfUvA4AivKAhN1DXfadKMVRzSp4wBbUxtupDJoDEmQq0vp8xxuaXl2T8BRIQABCBwtQi0MqZbOvXUBFzzhzh0SrcQDd/t8Vb6hwdSpgcrONp6WmOGRs6KCo25kbrrWH4p7uIMjimk/mFhBUfeA4PBkcdLkzpmcEhbUpawRWXjwu5uEdFO3KWJuvb6oQ2Oqckh1TPWlrScpqxLy9O0adJAAAIQgECcABPnw7QOzQRcN3E+O0yFHZWSs3pjM/6IGxyxeHlG1Ikjgsuraq7hIBkRJebGemyd3hKzWIPj22+/7X73u991n332Wffee++5aGGtdIbSC236EtOmn0uEVril7g+DQ7eCQ7stZPuvBeGzNUJpcgwObV0kE0GzekR6NqZlHKJMqU5chwAEIAABDI7abUCaNK8nQ/FJt4cxZA3GmrF97haU2Bkdw/c6nTA4arSHzdwvbCykVnsM20pSZ3SE7illYlxZg2O8N8/LQaOtvGRZwWH/6sDgiBscY9q5B4SuBy5pg0NrDvTptHXRpMs1YVKtTlu3EA+Jj31rJyIEIAABCLQyplu6EppJtm7izAqOzSR29bDZSOebTK/H9BgCjtNrzuwY8m2eJwyOWs90ruEwNTYkU2J6X7nljfMvdgVHf5P9GRx37tzpPv744+6nP/1p8ys5WukMNa7teiLFIaPal8xgcORuSblKW1RyVldsOmH96g0pz7h8bV205oE2Xaw9aeuGwaF9IkkHAQhAYF4CrYzp5r3L+tE1k2QMjnKdNFuAxtGlOURq7qDTCYOjXM3ynJI5oT2vQ4qzGavLv8qSWhGyaINjMDm8HDTaSmfICo7yF0AsJwaH/RYVrWkwXf3QaxT7aVfpl1pKDQRtXTUGR6gO24OL3Z/l1fysrH2rJyIEIACBq0uglTHd0hUIGRyxew6tRkCndAuZ0+Ao0wmD49DPtMaUwOA4tCoX5fUP5+3bt7s33nijQun6Ilt5yUru68ZdYwWHVt3e4LD6HB8fW4UyjSO1X81BmRbnXmhWOxyqLptnRV5pkhIjZ5uNxrwxFZ5gEIAABCCwQ0DqE0FmQ0AzZtWtDGCLSkiRuQyO3LLYomLzvORG0ZgbfUwMjlyymen7LSn954UXXugef/zxh9tUfv3rX3c3btzIjHbY5K10hprOYt2YMTgO20LaLk1qvxpTYd2u5F9b2dcI0ZShrUss3Vgt6xUcOXXT1K/tlkXtIAABCPgjIPWJ/u6ozRprxqwYHGXa5bKV0u9zHYOjTMN9cmlNi5jBMf1+H7Nkeh9SrMVtUenP27h3797luRvPPPNM95Of/KS7efNm8+ZGL1wrnWHOFpWhwaUOIdrn4dLkbYWbpq5LThPTIbRFJMRhuj2klFUfJ3Uop6Y+2rqE0kl5pysshvrEVl5MOUjx+/SpNGxXKW1Z5IMABCCgJ8DYRM+qNOX4BwVyD8McykSnDf0xz/VY4nxLmuF67vfauYLOiDopbS7kyyQwHBK6Ow79YtIunnr479C5GLFfUcn9ydmhkHG9YudwLM7gyNSuqeStvGQlh3XTwOI/u3VIsK1wO+Q9t1gWOpSrsu8Kj/KSyQkBCEAAAnMQoE+cg6p9THTKY6qdI+RFlVOzgkNmRIoNAQyOhlpDKy/ZqYObQlRz5cZQr1a4NdSUqlQFHcqwY26UcSMXBCAAgZYJ0Ce2rM54IvSv3enpaXd2xhkckmK1zI2+XhgckjpcHxPA4GioPdAZlokBtzJu1rn23aJiXR/ihQmwRYWWAQEIQGB+AoxN5mdsUQI6WVCcPwYGx/yMl1QCBkdDavKSLRMDbmXcrHOhgzVR4kEAAhCAgFcC9Ik+lEMnbzqd+KgwtaxKAIOjKv7twnnJlokBtzJu1rnQwZoo8SAAAQhAwCsB+kQfyqGTN50wOHwoVreWGBx1+W+Vzku2TAy4lXGzzoUO1kSJBwEIQAACXgnQJ/pQDp286YTB4UOxurXE4KjLH4PDgD+dkwFEgxDoYACREBCAAAQgsAgC9Ik+ZEQnbzphcPhQrG4tMTjq8sfgMOBP52QA0SAEOhhAJAQEIAABCCyCAH2iDxnRyZtOGBw+FKtbSwyOuvwxOAz40zkZQDQIgQ4GEAkBAQhAAAKLIECf6ENGdPKmEwaHD8Xq1rLI4Dg6Oqpb6wWX3v8WN3zzBYZbPrM5cqDDHFSJCQEIQAACHgnQJ/pQDZ3QyQcBaplDYHV+8UllGNzNfuLdvwT4QAACEIAABCAAAQhAAAIQgAAEIACB1ghkGxxnZ2et3cMi6sMyuTIZ4VbGzToXOlgTJR4EIAABCHglQJ/oQzl08qbTiY8KU8uqBIq2qGBwzKMZL9kyrnAr42adCx2siRIPAhCAAAS8EqBP9KEcOnnTCYPDh2J1a4nBUZf/Vum8ZMvEgFsZN+tc6GBNlHgQgAAEIOCVAH2iD+XQyZtOGBw+FKtbSwyOuvwxOAz40zkZQDQIgQ4GEAkBAQhAAAKLIECf6ENGdPKmEwaHD8Xq1hKDoy7/pg2O1WqlpiOcU6uOU5LQQ+d069atklsL5jk+PjaLZRnIgw6W90ssCEAAAhCAQIwAfaKPtoFO3nTC4PChWN1aYnDU5d+8waExLnojRJNuLtQeOqfe4CgxJt58+cFDbK+/e70rjTMX+3FcDzocggNlQAACEIAABOgTfbQBdPKmEwaHD8Xq1hKDoy7/Jg2O3JUbGBxyIyo1JjA4ZLakgAAEIAABCLRGgIlza4qE64NO3nTC4PChWN1aYnDU5d+swaFZkTEYGxgcciPC4JAZkQICEIAABCCwFAJMnH0oiU7edMLg8KFY3Vou3uD4+uuvu8cee6zqFgqtxK28ZAfDYrx6YHoP/XYJDA6tsp16a8l0xcbSVnCsVt88hHZ+/shFG/rm4tlc/zf06a8Nn1ia4XoqjjbNuDyNulKdUjFyy9LUhzQQgAAEINAGgVbGdG3QmK8Wmj+ypdKg07Y201Xc2j949lFCacfxSq4PtdvohMEx39O0G3m1emo0bv8iWnSf7vw8fX0zFtelW7epcFqpXos3OJ599tnu448/xuDIeBo0nUUfDoNDD1W7gmPJBsdgZkwNi6mJkfr3ut2tTZHxJxTbIo2ksFTu+LqUViqL6xCAAAQg4IcAE+d5tZImzpuxxvrA/NhEHZ02OoXG/9KcYHx9mlb693guMf3/aevB4Jj3eQpFn5oWIRNDMhrWuqbNj82zupsuVmbKTOnjLdrguHfvXvfSSy8lX2yHby7xElt5ybKCw75VXHWDI2RKhMyKUvNiqlisvJQpsnnB7hoosRYhmRYpgyN0//Ytj4gQgAAEIFCDQCtjuhr3fsgyUxNwzR/i0Cmtlobv9thq88MDkmEiXR/HxeA45FO1LivHXIiZGFpzIz7O3jY9tPEWa3B8/vnn3Z///Ofu6aefxuDIfCYwODKBKZLHDA5pxcZStqhoDIfYhF8yEUL4NeWl0mjy55arMW8UTYkkEIAABCDggAAT58OIpJmAs0WlTIuc1RtDCTl5MDjKdKmZK9fI0BoS4TG1bkVHKO8iDY779+9377zzTvfGG29cbqPoP5o9ZDUbTF92K52h9HKavsS06efi2wq31P1ddYNjMC/Wz+L29pIxN40JoDE8StJI9dC031zTpNRI0dSFNBCAAAQgUI+Ah7FJPTp2JcfGoKmtE+PS0SmshWZsn2NQhAyQnPys4LB7ZvaJlGNwDGmHbSzStpLtcXjc3NDEW6TBcefOne61117rrl27hsFR0IpZwVEATciCwbEBNBzMGTI6tMbEFHfovA1NmpjZUmo85BgcpWXYt04iQgACEICANQEmztZE9RNxzdkPQzR02uWac77J9A/ImhU12xPZ7S0t/bXQH6UxOA7zPKVKSa3GSJ3PMRgb2tUcsXM9psZGKt7iDI4PP/yw+8EPftA9/vjjlxqxgiP/gdC4tgPb/iWkTZ9fE10OD53TYHDkbklZyhaVkJKx1RrjtPuYICWHlQ5ll5oPksEh3ZuuxZMKAhCAAARaJ+BhbNI6Q039NGYGW1Q0JPUG0mastDEnUt+N5wzh8eBmtX1MKwyOcg0tckrmhPa8DinOtK7j9Noy+hiLMzjGruMUUuvbVFrpDFnBYfEq2I6BwRHrOLcP9NQYC4dIoylDa9rsa5rYt0YiQgACEIDA3ARaGdPNfZ+144cMjlid0isDzmrfSpPl77MiQzI9diezu4bJkAaDo17z0JgSWvNBE2t8pxgc39HA4Nj/AdCuyBjSadPvX7NwBA+DiN7gsPocHx9bhTKNk9Jhn19R2e0Aw79yIv1iSR8nN00uIGkFR+r8kdyySA8BCEAAAu0S8DA2aZeevmaaMSgrOPQ8c0wHzRkaGn00RggGR7mG++TUGhIYHPtQLsjLFpV8aNqXEQZHPtsl55AMjv7e99k2sukAdw0O7dkdFuWnNMTgWHIL594gAAEI6AlgcOhZ7ZNSM2bF4CgjnMu2dLuQZq6GwVGm4T65tKZFX4bm8FGtWbIZ76d/ReVKncERch7XE6vzfTQ+SN5WOsOcLSoDmJp8W+F2kEbScCGSwdGbC8MBoyGzY3prmoNDx3mm8UOopDSxMz+m9d19z3yzU9wQa3zPm+cl/ksyDUtM1SAAAQhAQEmAsYkS1B7J9jkMcygWnTYCTFfBhw4QDc2pYgZFbFX9EFdjbOzqdLJHiyFrDoHxYZ/b4+0vtsLEDgUdEsV+9WRqUEzLi/3qypX9FZUc8VpK28pLVuPY9ty06eZm3Aq3ue+z9fhL1qH0TI7WNaN+EIAABCAwD4El94nzEKsTFZ3yuNca+7OCI0+nq556cYeMeha0lZds6hyTKd+aKzdw39tq7a20X2sqmBvWRIkHAQhAYPkEltonLk05dNIrWsvc6GuIwaHXiZQL/BUVz6Lyki1TD25l3KxzxXQIbdGwLtt7PA4f9a4g9YcABCCwTYCxiY8WgU7edDrxUWFqWZUAKziq4qcztMBP52RBcf8Y6LA/QyJAAAIQgMAyCNAn+tARnbzphMHhQ7G6tcTgqMt/q3ResmViwK2Mm3UudLAmSjwIQAACEPBKgD7Rh3Lo5E0nDA4fitWtJQZHXf4YHAb86ZwMIBqEQAcDiISAAAQgAIFFEKBP9CEjOnnTCYPDh2J1a4nBUZc/BocBfzonA4gGIdDBACIhIAABCEBgEQToE33IiE7edMLg8KFY3VpicNTlj8FhwJ/OyQCiQQh0MIBICAhAAAIQWAQB+kQfMqKTN50wOHwoVreWGBx1+WNwGPCnczKAaBACHQwgEgICEIAABBZBgD7Rh4zo5E0nDA4fitWtZZHBcXR0VLfWCy799PS0g2++wHDLZzZHDnSYgyoxIQABCEDAIwH6RB+qoRM6+SBALXMIrM4vPqkMg7vZT7z7lwAfCEAAAhCAAAQgAAEIQAACEIAABCDQGoFsg+Ps7Ky1e1hEfVgmVyYj3Mq4WedCB2uixIMABCAAAa8E6BN9KIdO3nQ68VFhalmVQNEWFQyOeTTjJVvGFW5l3KxzoYM1UeJBAAIQgIBXAvSJPpRDJ286YXD4UKxuLTE46vLfKp2XbJkYcCvjZp0LHayJEg8CEIAABLwSoE/0oRw6edMJg8OHYnVricFRlz8GhwF/OicDiAYh0MEAIiEgAAEIQGARBOgTfciITt50wuDwoVjdWmJw1OXftMGxWq3UdIRzatVxShJ66Jxu3bpVcmvBPMfHx2axLAN50MHyfokFAQhAAAIQiBGgT/TRNtDJm04YHD4Uq1tLDI66/Js3ODTGRW+EaNLNhdpD59QbHCXGxJsvP3iI7fV3r3elceZiP47rQYdDcKAMCEAAAhCAAH2ijzaATt50wuDwoVjdWmJw1OXfpMGRu3IDg0NuRKXGBAaHzJYUEIAABCAAgdYIMHFuTZFwfdDJm04YHD4Uq1tLDI66/Js1ODQrMgZjA4NDbkQYHDIjUkAAAhCAAASWQoCJsw8l0cmbThgcPhSrW8tFGhz379/v/uqv/mqL7FtvvdW9+uqrdWkLpbfykh0Mi/HqgWnV++0SGBz65qQ1OKYrNpawgmO1+mYH1Pn5I0l40zzT9KGYfcBxuliaoeAhbSqdVM8+lqYu+pZCSghAAAIQWAKBVsZ0S2CZuofQH9liK5FDf7xDp226U3aaP3iux0Kbc/vGeWLfD6Vqy9vohMFxyGd6tXrqYXHn519Ei+7Tha6P86/H6fEY0+CxmOv2Fi5viLFIg+PDDz/snn/++S1Of/zjH7tHH330kG0iu6xWXrLaFRkYHHqJr7LBsenEvtkyIGL0esMgZGiEzIZpWm3ecTptHkltTV2kGFyHAAQgAIFlEGhlTLcMmrt3kZpQhyblsbEtOm3YxswiyeSIsZ1+L/17MErSRhQGx6Ge6amJEDIVUgZILL3G5BjiTtNqDZdFGhw/+9nPuvfee+9Q+puV08pLlhUcZpI+DITBsV7pIK2ISKXRGhG5RoM2rtQqrOJI5XAdAhCAAATaJ9DKmK59UvvVMPePctPS0CnNX+Kbui4ZJtL1cc1YwbHfc1KSO8egkFZUDOVr0g1pWMExUu3LL7/snnzyyctv+m0pf/d3f9f96Ec/KtH14HlaeclicNhLHzM4pC0pS9iisnmppQ2OEgNEYypo4o4Vz02fur/SWPYtkIgQgAAEIHBIAq2M6Q55zzXKkibgfZ1SadAprtq+bEORxzExOGo8MfuVmdqKIq3M0Jgb6+d1vf0Eg2Ok1Z07d7q7d+9uqXf79u3ujTfe2E/RA+Ru5SWreaGNOwxt+rkQtsItdX8YHPIKDo0ZoFmdIaXJXSWibbdSudo4pIMABCAAAf8EPIxN/FNOmxfD/WFw5CutGduPt6r3JUhbWUJmk2R4DDVnBUe+hnPkKDU4cs2NsdERNsqu4BkcPYj+oNH//d//7f7t3/6te//997tf/epX3YsvvjiH1mYxW+kMWcFhJunDQBgchzE4Yis6porGtspoTJZY65AORrVvVUSEAAQgAIFWCbQypmuVj1W9cibioTLRaZeKdDDo2DgaGxuSFqmzOiSDBIPD6okpj1O6okJ7bobmzI9N27uiBsdYvmFVh8ZZLJd9/5ytvGSlF9T4xdYz1abfn1A4QivcUvc3GBy5W1LYorJNNbRKYpyi9CDSPsY+5sY0/76x5npWiAsBCEAAAoch4GFschgS85YijUGl6+iU1mefMzbGkTUHkepW2pzM26CIHiQgrcCQrkvGRM55H+sxNwZH9+2333bXr19XLZ2q2a5becmygsO+FWBwyAaCxhQo2QZSErekBZTUraQc8kAAAhCAQPsEWhnTtU9qvxpKBoZ0HZ3mNzg05sZmArwKztdYwbHfc7JPbslM0BgOGoMjVsfYz8+mzvxY5K+ohAD98pe/7F599dV99J09bysvWakzmL6EtOnnAtgKt9T99QaH1ef4+NgqlGkcSYeY0SD9ZOumvel/PnZ8Y1K5VmdyYHCYNieCRXLeywAAIABJREFUQQACEHBNQOoTXd9cQ5WXxqDSdXSa1+CwWgGCwVHnodOYGxYGR+juSrfE9LEWZ3D021H6X1L5l3/5l+6HP/xhd+3ate7TTz/t/s//+T/do48+Wqd1KEtt5SUrdQYYHEpBr1gyqf1qfvFk/ZLUGxmlqzM0poomtmSk5Ma4Yk2G24UABCCwWAJSn7jYGz/wjeVOoKfVQ6e4YJr5QOqQUOlXUqTr45phcBz4wbocj+9uAyk9ZDTHBNnMM+PbUCTjZXEGR29m/OY3v7k8WLT/9IeL/tM//VN348aNw7eMzBJbecnmbFEZbrHm+SatcMuUe3HJYzpMD9+c3njs3IxxummaUExNmmlMbd2GdJq69mWM06XyLq4RcEMQgAAEIHBJgLHJ/A1BOgxTM0FHp41OY57rscz5lojD9dzvd8d9m7hSmUNeDI75n6dpCePDQbfHz19M2sVTD/893jYyzT/dUiKZFCkzZTP/3K7Lpr38tltdNNTtFjy5w6FRHR0ddaenp93Z2dnhKV+BElt5yWo6hF4Obbq5pWuF29z32Xr8pevAaozWWyD1gwAEINAOgaX3ie2Q3q8m6JTHr9bYH4MjT6ernnpxKzg8C9rKS3bqpqaY1ly5sevqYrzVbP+ttN85GGBuzEGVmBCAAASWS2DJfeKSVEMnvZq1zI2+hhgcep1IucAzODyLyku2TD24lXGzzlW6RcW6Hq3GC21vabWu1AsCEIAABPYjwNhkP36Hyo1OhyK9XzkYHPvxu2q5WcHRkOK8ZMvEgFsZN+tc6GBNlHgQgAAEIOCVAH2iD+XQyZtOJz4qTC2rEsDgqIp/u3BesmViwK2Mm3UudLAmSjwIQAACEPBKgD7Rh3Lo5E0nDA4fitWtJQZHXf5bpfOSLRMDbmXcrHOhgzVR4kEAAhCAgFcC9Ik+lEMnbzphcPhQrG4tMTjq8sfgMOBP52QA0SAEOhhAJAQEIAABCCyCAH2iDxnRyZtOGBw+FKtbSwyOuvwxOAz40zkZQDQIgQ4GEAkBAQhAAAKLIECf6ENGdPKmEwaHD8Xq1hKDoy5/DA4D/nROBhANQqCDAURCQAACEIDAIgjQJ/qQEZ286YTB4UOxurUsMjiOjo7q1nrBpZ+ennbwzRcYbvnM5siBDnNQJSYEIAABCHgkQJ/oQzV0QicfBKhlDoHV+cUnlWFwN/uJd/8S4AMBCEAAAhCAAAQgAAEIQAACEIAABFojkG1wnJ2dtXYPi6gPy+TKZIRbGTfrXOhgTZR4EIAABCDglQB9og/l0MmbTic+KkwtqxIo2qKCwTGPZrxky7jCrYybdS50sCZKPAhAAAIQ8EqAPtGHcujkTScMDh+K1a0lBkdd/lul85ItEwNuZdysc6GDNVHiQQACEICAVwL0iT6UQydvOmFw+FCsbi0xOOryx+Aw4E/nZADRIAQ6GEAkBAQgAAEILIIAfaIPGdHJm04YHD4Uq1tLDI66/Js2OFarlZqOcE6tOk5JQg+d061bt0puLZjn+PjYLJZlIA86WN4vsSAAAQhAAAIxAvSJPtoGOnnTCYPDh2J1a4nBUZd/8waHxrjojRBNurlQe+iceoOjxJh48+UHD7G9/u71rjTOXOzHcT3ocAgOlAEBCEAAAhCgT/TRBtDJm04YHD4Uq1tLDI66/Js0OHJXbmBwyI2o1JjA4JDZkgICEIAABCDQGgEmzq0pEq4POnnTCYPDh2J1a4nBUZd/swaHZkXGYGxgcMiNCINDZkQKCEAAAhCAwFIIMHH2oSQ6edMJg8OHYnVruWiD4+uvv+7+8z//s/vss8+6999/v+o2Co3MrbxkB8NivHpgWv9+uwQGh0bVdRqtwTFdsbHEFRyr1Tdb4M7PH7loS99cPJ+PBIFK18aZhhjTMvRKddF6DDFS9Q+VG7uvWLxpXaX8OfdGWghAAAIQOAyBVsZ0h7nbeqWk/sg2rEhO/dEOncLaaf94OV71Lf1xNBYzTycMjhpP22r11MX4+Iudovvvh0/o+jhDLMY06BAzFk+63sdbrMHx8ccfd88++2z31ltvdf/4j//Y/fVf/3V37dq1Gm1CXWYrL9mcl1r/MtOmV4PITNgKt1S1MTjWdEJmxWAKlBgcY5Ngmj9WlpROMlRC+ft6jL9PxYi1E219Mx8PkkMAAhCAQAUCHsYmFbCYFSlNrMdj09Q4FZ22JZG47k5GN+fwlZhN+TqdmLUhAskEJANjbFqkDAyNKbGeJ2yMlFA86fpwR4s0OD788MPu+eef7/7whz90TzzxhKxeIylaecmygsO+QWBwhM2NlEExNkQkw2B6PZZeayJo08XqL9U31MJK8ti3VCJCAAIQgIAFgVbGdBb30nKM0KRa+11/X+gUVlfzx0st59iKb23+bZ0wOGo8j5LZsBkP7670GPJKKzikMqTrYy6LMzj6bSmPPfZY98EHH3TPPfdcjTZQXGYrL1kMjmIJoxljBoe0JWUpW1SkybtkSEj5x2bI9P/HomiNC61hgsFh/6wQEQIQgMASCLQyplsCy9Q9aCfJsQk7OmFwLP0Zsbg/rbmQSofBsYcS9+7d61566aXLrSmvvfZa98knn3Q3b97cI+LhsrbyktW4tutJ5HpZmjb9XCRb4Za6PwyO+Bkb6YHLOl+OwVGyxUTaXqIpXzJSpPafa6pI8bgOAQhAAAL1CHgYm9SjY1cyBocdy+1xzGbrSawEDfvUFhRN/qHszfN0Ms8NEzVJoNTg0G4pWc8r46s/NNfHN7C4FRz9uRv9+Rv9xPvLL7/snnzyye727dvdK6+80t24caPp5ttKZ8gKDvtmgsGRb3CUTPglIyJ1BsigeugsECnutMXkpl+/uLcPX+2/44BR+2eRiBCAAAQOQaCVMd0h7rVmGdpJMis48lTS/vFyamCsxy7nl4VNY0j/DuXB4MjTba7UqUNGh8NAp+dsTPOwgmMPdYbDcYaHazA5xg/cHuFnzdpKZ5j7UtOmnwteK9xS9zcYHLlbUq7KFpUQu0MaHONfX6lpcEgrSeZ6hogLAQhAAAK2BDyMTWzvuE40DI55uOeM7cdzr9TqbgyOebQ6RFTtAaKp8zYwOPZQampwDG4gBoceKis49Ky0KTE4ylZwTPlKKxqklROaMzg0aSTdpXpoDB2pDK5DAAIQgEC7BDA4DqMNBsc8nHMMjqEGodUcodrFVngMc7bQz82yRWUenbVRJXNird32L6DEYqd+/nV6TdriEqvX4raoDAbH8AsqrODQNt1NOu1LjTM49Gx7g8Pqc3x8bBXKNI40mMs5G0M6dDRWcclY0JgXJWWXrDaZ3kNJuaYCEgwCEIAABMwISH2iWUFXPBAGxzwNQDsXGJcu5WEFxzxaHSJqrsERqpMUgzM4Ekrev3+/e+edd7q7d+9e/pJK/3OxnMGR1/SlF9QQDYMjj+vSU2sGcxqDYe0Ch1d8lBgY253vblxtnWL1ysmfagNWcZbezrg/CEAAAh4IaPpED/fReh1jY9bU4Zbje0KnsMLaucB6bLS6DBJaeSEZIPk6nbTeJBdZP+0WlfQ4d/cQ0Wn6nBUbqTotbgXHAOrTTz/tnn76aX5FpeAxy9miMoSXXmoF1VBnoXNSo5o1oVaH6WGa03MnxpUsvbbuaB95GCp0gGcIRijPdFtMTv2Hegx5Yud7pISRtuXMKirBIQABCECgiIC2TywKTqZLAsPEet3Xrg+2HH80E2902m1MMa5Tnhq+Uz321+mE1n9gAsPhoevn7IvR2Pqpy/+PbTnZfR63DY7UwaWpuNPDTEM4FmtwHFh7k+JaeclqXVttOhM4iSCtcJv7PluPjw5phaTVJ63rS/0gAAEIQEBPgD5Rz6pmSnTKo19r7M8ZHHk6XfXUGBwNtYBWXrJj51bCU3PlxlC3VrhJrJZ+HR3iCmNuLL31c38QgAAEtgnQJ/poEeik16mWudHXEINDrxMp+/by2251MUndXdc1ojM0qqOjo+709LQ7OzuD3QwEeMmWQYVbGTfrXDEdtNtDrOuzpHhsU1mSmtwLBCBwFQgwNvGhMjp50+nER4WpZVUCGBxV8eP2W+Cnc7KguH8MdNifIREgAAEIQGAZBOgTfeiITt50wuDwoVjdWmJw1OW/VTov2TIx4FbGzToXOlgTJR4EIAABCHglQJ/oQzl08qYTBocPxerWEoOjLn8MDgP+dE4GEA1CoIMBREJAAAIQgMAiCNAn+pARnbzphMHhQ7G6tcTgqMsfg8OAP52TAUSDEOhgAJEQEIAABCCwCAL0iT5kRCdvOmFw+FCsbi0xOOryx+Aw4E/nZADRIAQ6GEAkBAQgAAEILIIAfaIPGdHJm04YHD4Uq1tLDI66/DE4DPjTORlANAiBDgYQCQEBCEAAAosgQJ/oQ0Z08qYTBocPxerWssjg6H8uls88BPqf4YVvPlu45TObIwc6zEGVmBCAAAQg4JEAfaIP1dAJnXwQoJY5BFbnF59UhsHd7Cfe/UuADwQgAAEIQAACEIAABCAAAQhAAAIQaI1AtsFxdnbW2j0soj4skyuTEW5l3KxzoYM1UeJBAAIQgIBXAvSJPpRDJ286nfioMLWsSqBoiwoGxzya8ZIt4wq3Mm7WudDBmijxIAABCEDAKwH6RB/KoZM3nTA4fChWt5YYHHX5b5XOS7ZMDLiVcbPOhQ7WRIkHAQhAAAJeCdAn+lAOnbzphMHhQ7G6tcTgqMsfg8OAP52TAUSDEOhgAJEQEIAABCCwCAL0iT5kRCdvOmFw+FCsbi0xOOryb9rgWK1WajrCObXqOCUJPXROt27dKrm1YJ7j42OzWJaBPOhgeb/EggAEIAABCMQI0Cf6aBvo5E0nDA4fitWtJQZHXf7NGxwa46I3QjTp5kLtoXPqDY4SY+LNlx88xPb6u9e70jhzsR/H9aDDIThQBgQgAAEIQIA+0UcbQCdvOmFw+FCsbi0xOOryb9LgyF25gcEhN6JSYwKDQ2ZLCghAAAIQgEBrBJg4t6ZIuD7o5E0nDA4fitWtJQZHXf7NGhyaFRmDsYHBITciDA6ZESkgAAEIQAACSyHAxNmHkujkTScMDh+K1a3lIg2OL7/8snvyySd3yH700UfdM888U5d4ovRWXrKDYTFePTCtdr9dAoND35S0Bsd0xcbSVnCsVt88hHZ+/shFG/rmYnvT+r+lnz7/+CPFmqaflhvLX5ovdF+pe5bK0dQ3FD83bqke5IMABCAAga5rZUy3dC00f2RLpUGn7RYyXsWt+WPn9vgrvmU9FDe2YjxU7kYnDI4az/Rq9dTFeP2LyXj7qWBVpun6RH3+4RO6PlzLSZeKs0iD48MPP+yef/75Heh//OMfu0cffbRGu1CV2cpLVtNZrBvr+kWmTa+CUJCoFW6pqmNw9O1lbWZsXmJrU2NsdIyvTdMO/w7FCU3ep+nWbXZTZkiv2PV98oUMmNi9DXUsMSNC97tPvIJHkSwQgAAEIPAdAQ9jE89iaSfiQ7rYZB2dNq1gOp7PGd+nOIfixGLHvsfgqPO0xgyHkOGxHnOGjZCUGTE2N8bpJFPlyhkcn376affDH/6wu3bt2sPW8Oyzz3b9Co6WP628ZFnBYd9KrrrBIU2+JdNifD1mXEhGQisGx7R1ae9HapVWcaRyuA4BCEAAAjKBVsZ0ck19p0hNwjV/iEOnuMGxHjfJPySQ4qzJP26BGBxtPo8xQ2N3TLttcGjz5ZojUtxFruCYwu63rPz3f/9399xzz7XZahpz+zE47JtJzOCQtqQsZYtKzOCIkU6l107kU+kOfS3VorT3I7VKySSS8nMdAhCAAATsCDBxtmOZ7kPT2yKklcbolNZJY1BYGRy6rUQnh2lYlLJFQDIUcg0KLd6clSLjmFfC4Lh37173D//wD93jjz+u5VklXSsvWc3LbOzqatPPBbUVbqn7u+oGx7q9pLeHjPnlGBzS6pBQ3FoGh8bMyDWDhvuTVrnM9fwRFwIQgAAEdgl4GJssQTfNVgfdxPlsCTjM70Ea44+vx7a4SNuENuOYuFnFFhVzabMClhgcQ55hm4tmm8q0UhgcCZl+9rOfde+9916WkDUSt9IZsoLDXn0Mjg1TjdEhGRxjhWLnVUhmQmzFg3W+aWuSDkUtOX9jbCD1/18aw77lExECEIDA1STQyphu6fQ15ztgcJS1ghxzYz0O2TYopsZGbrxxrTE4yjS0ylVqcKzHpOvDSTUxxvVNpZdiLX4Fx1dffdX913/9V/PbU3pBW+kMpRfQ0Pg0exutHqxUnFa4peo4GBy5W1KWskUlxEYyMTTGRW6M2CoHafWDRb7BhEidFVK6emMae584h3hmKQMCEIDA0gl4GJssQYPYqoHtiZJmZQArOLTMQmZGzOCYHu6qWXETapcYHHWfVslQ0B4uKsXZzDF3DyvVmh/rOfVvu9VF4zvXTCCPjo6609PT7uzMz0ug/0WVH/zgB81vT2nR4OBnYu1eJhgcYZY520s2L73dX2PJ+RWV0K+xHMrg0Bg9peYEZ3DYPa9EggAEILAvAQyOfQnq8sdWDYRyp39+1M/cRkemPJXmD53D6owUZ83qms3YLn2YKQZHuZ4WOSVjwtLgkMpam2lpA2TxBoeX7SktGhzSA8EKDonQ5npvcFh9jo+PrUKZxkkN5nKNjJyVGTmxQyZADyH1s63rF2n8J25jxksoXyitlTEhba0xFZtgEIAABCCQJIDBcZgGop2M8zOxOj00PGOR9llNI5WLwaHTb65UkqFgZXBI5WzG0VfY4Oi3p3z22Wfdiy++OJfepnFb6Qyll8ymca3dVm16U1ijYK1wm+v+vMSVDA6NkZAyC3KNBO2EX2MwaGJp0sTMEs1P3ErtIMfokWJxHQIQgAAE9iPA2GQ/ftrcmjEoZ3DoaOasuAhFlPKXbk/py8Lg0Gk4V6rS8zDG+STzQmuSrMfSV9jg+Pjjj7tHH320e+KJJ+bS2zRuK51hziGjAwBhl5Mpp2mwVrjNepMOgksGRz+JHw4YnZodY/NieqvjLSWxa4NxkINpulVlXLdUnNJ845hTFpvn6JGHycaHsaYOZg3VO8aMw0dzWghpIQABCJQTYGxSzk6bc7xNIjUOxeDQEY1tOxnYSr+GkjIw1uO+8IkIGpMKg0On4Ryphl9BWWu4PjB0/JHMhtivqEzzjcvZHjNvlynVp8+7+C0qcwg9V8xWOkPNi2Y9oUzvl5uL0zRuK9wOdb+tloMO8ypTejbHvLUiOgQgAAEIhAjQJ/poF+iUp1OtsT8GR55OVz01BkdDLaCVl2zq4KAprporN4a6tMKtoaZUpSroMB92zI352BIZAhCAwBwE6BPnoGofE530TGuZG30NMTj0OpGSFRxNtQFesmVywK2Mm3WumA7arR/W9SFemADbVGgZEIAABOYnwNhkfsYWJaCTBcX5Y2BwzM94SSWwgqMhNXnJlokBtzJu1rnQwZoo8SAAAQhAwCsB+kQfyqGTN51OfFSYWlYlgMFRFf924bxky8SAWxk361zoYE2UeBCAAAQg4JUAfaIP5dDJm04YHD4Uq1tLDI66/LdK5yVbJgbcyrhZ50IHa6LEgwAEIAABrwToE30oh07edMLg8KFY3VpicNTlj8FhwJ/OyQCiQQh0MIBICAhAAAIQWAQB+kQfMqKTN50wOHwoVreWGBx1+WNwGPCnczKAaBACHQwgEgICEIAABBZBgD7Rh4zo5E0nDA4fitWtJQZHXf4YHAb86ZwMIBqEQAcDiISAAAQgAIFFEKBP9CEjOnnTCYPDh2J1a1lkcBwdHdWt9YJLPz097eCbLzDc8pnNkQMd5qBKTAhAAAIQ8EiAPtGHauiETj4IUMscAqvzi08qw+Bu9hPv/iXABwIQgAAEIAABCEAAAhCAAAQgAAEItEYg2+A4Oztr7R4WUR+WyZXJCLcybta50MGaKPEgAAEIQMArAfpEH8qhkzedTnxUmFpWJVC0RQWDYx7NeMmWcYVbGTfrXOhgTZR4EIAABCDglQB9og/l0MmbThgcPhSrW0sMjrr8t0rnJVsmBtzKuFnnQgdrosSDAAQgAAGvBOgTfSiHTt50wuDwoVjdWmJw1OWPwWHAn87JAKJBCHQwgEgICEAAAhBYBAH6RB8yopM3nTA4fChWt5YYHHX5N21wrFYrNR3hnFp1nJKEHjqnW7duldxaMM/x8bFZLMtAHnSwvF9iQQACEIAABGIE6BN9tA108qYTBocPxerWEoOjLv/mDQ6NcdEbIZp0c6H20Dn1BkeJMfHmyw8eYnv93etdaZy52I/jetDhEBwoAwIQgAAEIECf6KMNoJM3nTA4fChWt5YYHHX5N2lw5K7cwOCQG1GpMYHBIbMlBQQgAAEIQKA1AkycW1MkXB908qYTBocPxerWEoOjLv9mDQ7NiozB2MDgkBsRBofMiBQQgAAEIACBpRBg4uxDSXTyphMGhw/F6tZykQbHp59+2v3mN7/p3n///e6ZZ57pfvKTn3TPPfdcXdKK0lt5yQ6GxXj1wLT6/XYJDA6FqN8l0Roc0xUbS1jBsVp9swPq/PwREV6fL5RuHG96PVSWVFAfIxVzml9Ka1VvLaPU/Wn4aMqRGHIdAhCAAAS2CbQyplu6LtIf2carkkN/vEOn7RYi8dodE23O6wvxTcWLrRhP64TBUeOZXq2euhiTf7FTdP/9+DNNM74eyh+7F015qXiLMzg+/vjj7tlnn+3+53/+p3v88ce73ux4+umnu7feeqt79dVXa7QJdZmtvGSlzmK4IQwOtbTqszOWaHBs2kvYsIi/3NLpY0ZCHy90TfPdYF7EJv3S9VjZ43vMrbemlWnuTVsHTXmkgQAEIACBNIFWxnRL1UkzEdeMZ9Fp00KmvCR+UvrU9Vjs2PcbnTA4DvlMpwyKkAkx/W7875hpsT0+3RgmMUNl+D4Vb3EGx/DCG7t/oe8O2Ti0ZbXykmUFh1YxfbqrvIKjxOAYJuySGdDHjq3yCK1ekFYrSAaG5vqwIqTEJEndb6q1xQyOHD761kxKCEAAAhCQCLQyppPq6f167kR5er/oFDc4+ispkyN0bfyddD3U9jA42nwiNebEur1sVnpoDJDY3Wrzxuq1OIPjZz/72eXWlA8++ODhtpT+YWEFh/6BweDQs9KmjBkc0oqNJWxRmdPgiJkJuSsapnVM5ZdMF43BkVNvTRvLrW+pkaKpC2kgAAEIQKDrmDgfphVgcMzLWVrFMS1dSp9rmAzxWcExr85SdI3BkVq9sRlnh7e67Laj3XRa06OPtTiD46uvvur+5m/+5pLTT3/60+4HP/hB95d/+ZecwSG13NF16eW0aaTrn4fVps+oQlZSD4MIDI7wtpG4c7venqIxE/oY03Qag6PUFNDUSZNGW2/NwyDdr4aPphzSQAACEICAjoCHsYnuTtpOlVoloFnBjU5pfXPH+FJ6DI62n6f4uDxtTGjNB41Rsh4fY3DsaPHll192d+7c6frzOPrP7du3uzfeeKP5FtXKS5YVHPZNBYNDb3BoJ+OpdKktG2N1U9tYYvFTh4iO45WkK11ZIRkcUzOltBz7J4OIEIAABJZJoJUx3TLpbu4qZnD0KYbt6qlJNTrFW4hkVkxzSun3uc4KjrpPcsqY0J7TMaTTHDaaOmR0fAbH+jnfPfx0cSs4+hv95S9/efnrKX/xF3/Rvfzyy5dGx3jLSt0mEi+9lZes9AIa7mBIp00/F/dWuKXubzA4crekXMUtKnMaHJIBMS5b8/9jzeeqt+a5weDQUCINBCAAgcMR8DA2ORyN+UrSnvMgn+1wNl8lHUbOHdtL6fe9jsFRtxHtu/JiMCL2ibOZf64PIu2NjStzBkdvbrz22msPXduvv/66e+yxx74DcV63dQilt9IZsoLDvplgcOSt4JgqkHuQqGbCH1JZY2qkVmbMUW9Na9Te75COFRwaqqSBAAQgUE6glTFd+R34yInBYa+TZEZMS5TSS9f7eFIaDA57nXMiWhkTmtUb6/Ygn9XBr6hcHDLar+j46KOPcrQ8eNpWOkPpJbNx0DiDQ9tIeoPD6nN8fGwVyjSO1H41WzY0aTbtL/wzsn2M/qP9FZWYqbF+we7G0poJQ/6ceoTqrREpt06l5WjqQhoIQAACEOCQ0UO1AQwOW9LaOcB0LhCrhTaelA6Dw1bn3Ggaw0EyJrQxpDibthc3QRa3RWVYwfHJJ590N2/e7PrzOJ588slLc6M3OVr+SBPEQ9VdeslMX2ra9HPVvxVuc92fl7iSDppJuIXBkWMsaLaVlKTZPCO7Jkxq9UTOyoqUMRNjkKqXl3ZGPSEAAQh4ICD1iR7uwUMdY2PQ8fecwaFTUmsWpcwNiXtuGUNZGBw6DedKpTEnUudm9PXSrt6QDA7NWR6LMzh6KB9++GH37//+75dnb/S/pPLP//zPl2ZH659WOsOcLSoD0+EgpxqMW+FW495bKjOmw7AKIlbX4ddSxtenZ2VI9ykdFprKHyp//SJ+5DLbeFtHTj2k+x6XsRksbBsisdUoQ702z9+6rtPvQ9fH9yTdD9chAAEIQKCMAGOTMm45ufrx6qaf292GPlxPjVHRaUN8zHOsw/iw1vXYZc1am36q6VQPzR9KMThyngzbtLFDRMffr9vF9mGfkhEhGSLTmFK88V0v0uCwlfVw0Vp5yWpeNMOLraaxMSjTCrfDtZQ2S0KHeXTJWdUxTw2ICgEIQAACuQToE3OJ1UmPTnnctXOEvKhyagwOmREpNgQwOBpqDa28ZGOObAgVBkdDDahyVVppv5UxmBaPuWGKk2AQgAAEDkaAPvFgqPcqCJ30+GqZG30NMTj0OpGyby+/7VYXk9Tkz4sMjero6Kg7PT3tzs74KaU5Gg8v2TKqcCvjZp2rdIuKdT2Il0cg9As1eRFIDQEIQAACUwKMTXy0CXTyptOJjwpTy6oEMDiq4t8unJdsmRhwK+NmnQsdrIkSDwIQgAAtfO5PAAAgAElEQVQEvBKgT/ShHDp50wmDw4didWuJwVGX/1bpvGTLxIBbGTfrXOhgTZR4EIAABCDglQB9og/l0MmbThgcPhSrW0sMjrr8MTgM+NM5GUA0CIEOBhAJAQEIQAACiyBAn+hDRnTyphMGhw/F6tYSg6MufwwOA/50TgYQDUKggwFEQkAAAhCAwCII0Cf6kBGdvOmEweFDsbq1xOCoyx+Dw4A/nZMBRIMQ6GAAkRAQgAAEILAIAvSJPmREJ286YXD4UKxuLTE46vLH4DDgT+dkANEgBDoYQCQEBCAAAQgsggB9og8Z0cmbThgcPhSrW8sig6P/uVg+8xDof4YXvvls4ZbPbI4c6DAHVWJCAAIQgIBHAvSJPlRDJ3TyQYBa5hBYnV98UhkGd7OfePcvAT4QgAAEIAABCEAAAhCAAAQgAAEIQKA1AtkGx9nZWWv3sIj6sEyuTEa4lXGzzoUO1kSJBwEIQAACXgnQJ/pQDp286XTio8LUsiqBoi0qGBzzaMZLtowr3Mq4WedCB2uixIMABCAAAa8E6BN9KIdO3nTC4PChWN1aYnDU5b9VOi/ZMjHgVsbNOhc6WBMlHgQgAAEIeCVAn+hDOXTyphMGhw/F6tYSg6MufwwOA/50TgYQDUKggwFEQkAAAhCAwCII0Cf6kBGdvOmEweFDsbq1xOCoy79pg2O1WqnpCOfUquOUJPTQOd26davk1oJ5jo+PzWJZBvKgg+X9EgsCEIAABCAQI0Cf6KNtoJM3nTA4fChWt5YYHHX5N29waIyL3gjRpJsLtYfOqTc4SoyJN19+8BDb6+9e70rjzMV+HNeDDofgQBkQgAAEIAAB+kQfbQCdvOmEweFDsbq1xOCoy79JgyN35QYGh9yISo0JDA6ZLSkgAAEIQAACrRFg4tyaIuH6oJM3nTA4fChWt5YYHHX5N2twaFZkDMYGBofciDA4ZEakgAAEIAABCCyFABNnH0qikzedMDh8KFa3los1OD799NPu6aef7j755JPu5s2bdSkrS2/lJTsYFuPVA9Nb6LdLYHAohb1IpjU4pis2lrCCY7X6RgR1fv7ITpo+X+j7acJpfE2ecYzS+ok3RQIIQAACELiyBFoZ0y1dAOmPbNJ1dAq3EIlbKJeUJ3VdyrvRCYOjxjO9Wj11MSb/IjBWf2rru1CaPkEsf7gdrWOmYqWu99cWZ3Dcv3+/e+edd7q7d+92H3zwQff88893t2/f7l555ZXuxo0bNdqEusxWXrLSS2a4IQwOtbRX3uAYmw5T4yJmZGgMjlAaTb6pwVFSP736pIQABCAAgatGoJUx3VK5j7dTh1YdS9cHLui03UK03KbtasgXWwEeu64tD4OjzpPcGxPDZ2o4hEyL6Xep/DFzYyhHip8yTRZncAwPyh/+8IfuiSee6L788svuySef/M4JOq/TOpSltvKSZQWHUrCMZFd9BUeugTCYFCmzovTabqe8vVJEa8BkyE9SCEAAAhC4YgRaGdMtHbv0RznpOjqFW4jEbfsPResfG4jl0fxBVCoPg6Puk6xdgZFa6RFbkTHcWYmhEStvsQbH2EGUXMW6TWZTeisvWQwO+xYRMzikLSlL2KIiGQphB3dtOliv7tAom7sCRBOTNBCAAAQgcLUItDKmWzp1aWIsXUcnDI6lPyMW96cxOFJpSvOP80kGyPg+F2twDCs4+pvF4Mhr2lJnsHHa0o5tXqnlqT10ThgcG301BoK0giMnRm7L0sTOjUl6CEAAAhC4WgQ8jE2WoIg0ZpWuo9N+BseYb4i1dH06p4i1SVZw1H1aJYNi3+vr+fruOR8YHN/pPj6DYzA5+ofrmWee6T766KO6rUMovZWXLCs47JsJBofe4NBsEdGYEJo0IaVL89m3GiJCAAIQgIBXAq2M6bzy09ZbMjCk6+hUbnBM2eb+e1yyXqcTbdMgnSEBaXXGUNQ+h4xicCgEG35F5a233upee+21ywNHn3vuOUXOeklaeclKL5mp26pNPxfZVril7m8wOHK3pFzFLSoYHHM9KcSFAAQgAIFDEfAwNjkUiznLkcag0nV0KjM4SlZrpLTQ64TBMefzFIstrdDYzA3jv7bCGRyGyn388cfds88+2/3xj3/sHn30UcPI9qFaecmygsNeWwyODVNphUToZ1unP/0qxehL06QJKV2az77VEBECEIAABLwSaGVM55Wftt7SxFi6jk7lBkdMo+HA0dT16TW9Thgc2mfDMh0GhyXNPWMNv6DSb03pt6i0/mnlJSu9ZDYuHWdwaNtUb3BYfY6Pj61CmcbRtt+SXz/J/TnYfUyKffKaAiUYBCAAAQi4JaDtE93eYCMVl8as0nV0KjM4Qrkk1qzgaOShKagGBkcBNOssvbHxH//xH5dbUz755JPu5s2b1kXMEq+Vl6z0gsLgmEV+90G17dfK4OiB5RofGsgYHBpKpIEABCAAgRQBbZ8Ixf0ISGNW6To6YXDs1wKvRm6NwSGd0yFtUVmP6zdbXErO5BjUWOSvqNy+fbv727/92+7v//7vu2vXrrlpea28ZHO2qAxwxz/Le2jgrXA79H23Vp6kQ2rryfTaeEtK6tpgcoxZTLezjNOErm0Mu292kKbSt8af+kAAAhCAQDsEpD6xnZr6rUk/Xk2NQ6XrfV502tU/xm34Pjbml8yk2PU8nU78NlinNe+Nhs1z9sXD/x9/33+ZOmA0lj+UZ4grxUsZJoszOJy2nctqt/KSlV5QmwnheotK7U8r3GpzqF1+6zqwMqN2C6F8CEAAAleHQOt94tVRIn2n6JTXErRzhLyocmp+JlZmRIoNAQyOhlpDKy/ZsZMq4cHgkAhdneuttN8QccyNq9MOuVMIQAACLRBouU9sgU8rdUAnvRK1zI2+hhgcep1I2beX33ari0lq8s/wQ6M6OjrqTk9Pu7OzM9jNQICXbBlUuJVxs84V0yG0NcW67LnjsVVlbsLEhwAEILAsAoxNfOiJTt50OvFRYWpZlQAGR1X824Xzki0TA25l3KxzoYM1UeJBAAIQgIBXAvSJPpRDJ286YXD4UKxuLTE46vLfKp2XbJkYcCvjZp0LHayJEg8CEIAABLwSoE/0oRw6edMJg8OHYnVricFRlz8GhwF/OicDiAYh0MEAIiEgAAEIQGARBOgTfciITt50wuDwoVjdWmJw1OWPwWHAn87JAKJBCHQwgEgICEAAAhBYBAH6RB8yopM3nTA4fChWt5YYHHX5Y3AY8KdzMoBoEAIdDCASAgIQgAAEFkGAPtGHjOjkTScMDh+K1a0lBkdd/hgcBvzpnAwgGoRABwOIhIAABCAAgUUQoE/0ISM6edMJg8OHYnVrWWRw9D8Xy2ceAv3P8MI3ny3c8pnNkQMd5qBKTAhAAAIQ8EiAPtGHauiETj4IUMscAqvzi08qw+Bu9hPv/iXABwIQgAAEIAABCEAAAhCAAAQgAAEItEYg2+A4Oztr7R4WUR+WyZXJCLcybta50MGaKPEgAAEIQMArAfpEH8qhkzedTnxUmFpWJVC0RQWDYx7NeMmWcYVbGTfrXOhgTZR4EIAABCDglQB9og/l0MmbThgcPhSrW0sMjrr8t0rnJVsmBtzKuFnnQgdrosSDAAQgAAGvBOgTfSiHTt50wuDwoVjdWmJw1OWPwWHAn87JAKJBCHQwgEgICEAAAhBYBAH6RB8yopM3nTA4fChWt5YYHHX5N21wrFYrNR3hnFp1nJKEHjqnW7duldxaMM/x8bFZLMtAHnSwvF9iQQACEIAABGIE6BN9tA108qYTBocPxerWEoOjLv/mDQ6NcdEbIZp0c6H20Dn1BkeJMfHmyw8eYnv93etdaZy52I/jetDhEBwoAwIQgAAEIECf6KMNoJM3nTA4fChWt5YYHHX5N2lw5K7cwOCQG1GpMYHBIbMlBQQgAAEIQKA1AkycW1MkXB908qYTBocPxerWEoOjLv9mDQ7NiozB2MDgkBsRBofMiBQQgAAEIACBpRBg4uxDSXTyphMGhw/F6tZyEQbHnTt3LinevXv38r+hyfmnn37aPf30090nn3zS3bx5sy71SOmtvGQHw2K8emBa5X67BAaHvhlpDY7pio0lrOBYrb7ZAnV+/shF29n9rk8U+34IkHt9yNeXOf6M46SuaRUO3dP6XRQvN1Y3bZkpJv39xTiXss+tF+khAAEIXGUCrYzplq5B6I9ssZXIofkBOm23kDE77R87N+OZ82hz0/wxNJVmo9PJ0pt0k/e3Wj11Ma78Yqdu/ffjTypN6No04DielD5Wpz7mIgyOzUB/fSjm+IG8f/9+984771yaHx988EH3/PPPd7dv3+5eeeWV7saNG001olZespqXUA8Og0PffK6ywTGeiIcm/Jrv1u1tPWkff0LfhdJq00mxNXWIlSXF1remTcpYfdbvwQ0rTb1jjEvqRR4IQAACV51AK2O6peoQm4jHxrCx79FpPKbYPlNPmg9Mr0tmU8owGfSMpcHgqPMkpwyHkMEw/W7875QhsR6DbpsoqfRDvWImyOINjuGB+cMf/tA98cQT3Zdfftk9+eSTO0ZInWazXWorL1lWcNi3BgwOvUGhnYxbGCfDaoapcZJrqOSaFxoTRGqFqRjTa1qmFvWS6s11CEAAAleBQCtjuqWzlibhm7FC+EB8dIobHOuxUPyHBGKGRsik0MRhBUe7T6tkTmyes41JoTFAtsfPu6tEUjGu9AqOkCMouYS1mlcrL1kMDvsWEDM4pC0pS9iikpr8aybemkn3vhN6TT1ipse0tZTUN7fFacqQ6qW959y6kR4CEIAABPol0v/anZ6edmdnZ+CYkYDG4NBNnNEpJJOG7/Y4L2yIYHDM+BAcILTG4NCswNDE0ZoeGBwXpMZuIgZH+knQvszYoqJ/o2BwrFlJk2rpeoy4ZHBotqhIMUL1t6qvviXFOUoxpLqWmCZSmVyHAAQgcFUJYHAcRnnNmBWDo1wLDd99DI5xfJ1OJ+U3Q85iApIxoV2tIcWZVrB0y8uV2aKCwaFv06zg0LPSpsTgCE/Mp1tEpEl4jsExThvagiIZFqnzLVKxNUaBJk2qbaUMm1jdQgZOn3Zgs2+dtM8C6SAAAQhcBQIYHIdRWTMB102cWcGxO7mMb08JqatZpZEyQ3Q6YXAc5snaLkVzHsZ6TLk5iFRresTH9ukzOVjBcQl8c7IvKzjSj4ams1hPDtcvPm36uR5ID4OIweDI3ZKytC0qY1NhmFCPJ9aWBodm4p5ataGpiyZNeBCwe2BqzvMhmRHSihUt+5w6kRYCEIAABDYEPIxNlqCXNAaVrqNTuBVI3HLNkGm8nPM7+rI4ZLTu06pdeSEdKloSZz130J3PMVBiBUfd9rJVeisvWVZw2DcKDI4N09Tk2sow0Gw3GZstY8VD9RuuS8ZCLObuQKANgyNkONm3fiJCAAIQuHoEWhnTLZ28NBGXrqPTbguRmOWaG+uxxu4vtMTaZvrnfE+W3qSbvL8SYyLXlNiMtcNmRry97P587ZUxOPgVFf3zon2xsYJDz7Q3OKw+x8fHVqFM42gHCbkGh2QaaEwRaUVDyIDovyv5WVpNWZo0kjgps0WKH1o1ozFvpDpxHQIQgAAE1gS0fSK89iMgjVml6+i0zV/itTte0m1j0cRli8p+z8KcuQ9lcGjLWc8Ndo2QgcFiDI5vv/22u379+uV9PXjwoLt27drl/9+/f7975513urt373YffPBB9/zzz3e3b9/uXnnlle7GjRtztoXs2K28ZDUvoXXDYotKtsgLzpDTfjWmxG4nurvqQZrIj2PklqlNr1ktUpJG01Ry7n+Ip70vTfmkgQAEIACBMIGcPhGG5QRyz32YloROGyK520Zy0mvmFhgc5c/B3Dk1xoO0YkOKIeXfnRcs3OAYztSY3vh4idOnn37aPf30090nn3zS3bx5c+52UBS/lZdszhaV4UZDy8mKIBRkaoVbQdUXlSVHh9JJdp9v/AmtsNh9Dzzy8KtpfinW+ByPlFh9ulTsPq82TZ92iBU7HHVcl1C5qXyl7BfVWLkZCEAAAjMTyOkTZ67KYsOPx/+hcahmUo1O2wZHqLEMbKdnGGrmX+sxzeph2NR8AYOjzUe1Nx42873tQ0S3x9G7W0XW+q/zjw8gHb6fHkoabn/xuNOYQ/7FrOBos0nk1aqVl6ymQxheWDWNjU0j5rfm81raPKlbab/z3N3ho7Jl5PDMKRECEICAFQH6RCuS88ZBpzy+2jlCXlQ5NYeMyoxIsSGAwdFQa2jlJRtzZMOu2ubXaWqhbIVbrftvpVx0sFMCc8OOJZEgAAEI1CBAn1iDen6Z6KRnVsvc6GuIwaHXiZR9e/ltt7r4K3xyljo0qqOjo+709LQ7O+O3oudoPLxky6jCrYybda6YDtLWDet6EM+GgGZ7jE1JRIEABCCwPAKMTXxoik7edDrxUWFqWZUABkdV/NuF85ItEwNuZdysc6GDNVHiQQACEICAVwL0iT6UQydvOmFw+FCsbi0xOOry3yqdl2yZGHAr42adCx2siRIPAhCAAAS8EqBP9KEcOnnTCYPDh2J1a4nBUZc/BocBfzonA4gGIdDBACIhIAABCEBgEQToE33IiE7edMLg8KFY3VpicNTlj8FhwJ/OyQCiQQh0MIBICAhAAAIQWAQB+kQfMqKTN50wOHwoVreWGBx1+WNwGPCnczKAaBACHQwgEgICEIAABBZBgD7Rh4zo5E0nDA4fitWtJQZHXf4YHAb86ZwMIBqEQAcDiISAAAQgAIFFEKBP9CEjOnnTCYPDh2J1a1lkcPQ/F8tnHgL9z/DCN58t3PKZzZEDHeagSkwIQAACEPBIgD7Rh2rohE4+CFDLHAKr84tPKsPgbvYT7/4lwAcCEIAABCAAAQhAAAIQgAAEIAABCLRGINvgODs7a+0eFlEflsmVyQi3Mm7WudDBmijxIAABCEDAKwH6RB/KoZM3nU58VJhaViVQtEUFg2MezXjJlnGFWxk361zoYE2UeBCAAAQg4JUAfaIP5dDJm04YHD4Uq1tLDI66/LdK5yVbJgbcyrhZ50IHa6LEgwAEIAABrwToE30oh07edMLg8KFY3VpicNTlj8FhwJ/OyQCiQQh0MIBICAhAAAIQWAQB+kQfMqKTN50wOHwoVreWGBx1+TdtcKxWKzUd4ZxadZyShB46p1u3bpXcWjDP8fGxWSzLQB50sLxfYkEAAhCAAARiBOgTfbQNdPKmEwaHD8Xq1hKDoy7/5g0OjXHRGyGadHOh9tA59QZHiTHx5ssPHmJ7/d3rXWmcudiP43rQ4RAcKAMCEIAABCBAn+ijDaCTN50wOHwoVreWGBx1+TdpcOSu3MDgkBtRqTGBwSGzJQUEIAABCECgNQJMnFtTJFwfdPKmEwaHD8Xq1hKDoy7/Zg0OzYqMwdjA4JAbEQaHzIgUEIAABCAAgaUQYOLsQ0l08qYTBocPxerWchEGx507dy4p3r179/K/08m5dL2uBJvSW3nJDobFePXAlFG/XQKDQ99ytAbHdMXGElZwrFbf7IA6P3/kov2Evx8nnqbp86U+ofT9d6nyQvWYlhHKP9RFU8ehDtO4JQzGMSQemvLW78xtruN6SWXkpNU/MaSEAAQg4JtAK2M63xTl2qf+yDasSE790Q6dwoy1f7wcr/qW/jgai5mnEwaH/FTYp1itnroYK36xE7j/fviErm+P6cMxdseq65ixeEOZqfIWYXAMYKQHRLpu3xzyIrbyks15qfUvM236PBr61K1wS9X4Khscm+dzbTSEJt3a72NGQR8zdG2YfI/jp8yG0ES/9Lvtl3r43iU2UowUj1R7nOaTDJiYyRHiq39ySQkBCEBguQQ8jE0805cm1uOxaWqcik7brUDiuj0u2T6Dr8RsytfpxHOzdVf3lIExNT1iJsh6jJ42LTbj4Y0JEoo3/i5VHgZHQ02tlZcsKzjsGwUGR9iASBkTqUm1xnSImQeHNjjGK0hy7mkfI0hqwTEzKLaSA4NDIsp1CEAAAtsEWhnTLV2X0KRa+13PBp3CLUTzx0st59iKb23+bZ0wOGo805LZEDIopt+lDInBBJmuypAMjVhMDI4arSRSZisvWQwO+0YRMzikLSlL2KISMxpyDYixKuMJurSKIWe1gmYlidYcmN5f7uoTrcERM4lSrVh7DylzRmPc2D9JRIQABCDgg0ArYzoftMprqZ0kxybs6FRucIRypvSYXtNqh8FR/nxY5ZTMCQwOK9KBONIWFOn6jFVThW7lJatxbdeTqvXSNG16FYSCRK1wS1Udg0O/gkMyLKYTek36mDlS+n2JwdKywSGtakkZIrn8Cx5xskAAAhBwR8DD2MQd1MjYf3r2Q9nE+WwJOMzuoXRsnzIxMDjM5Dl4oFKDQ1qBsT0O3z2jQ8rPCo7vJuQ9SOkQnIO3mu8KbKUzZAWHfQvA4FgbHLGP5oyMmBmRO8HW1mMoL7QCZP0eWZ8nkmNcSEZCquXllCO14BADafVKbCVMLn+pblyHAAQgsAQCrYzplsAy3TdunwOx7pd13/Vp0SlMt8TgkAwM6XpMu22dTpbepJu8P43BIZ3JIcWQtsFI18fg2KLSUDNq5SWrfamxgkPfeAaDI3dLCltUYh3v5tDO3Al2ickw3Y6hXcGx7/aYmKkzpWLBQNq2Ervn3LL1Tw0pIQABCPgl0MqYzi9BXc21ZgZbVHQ8h1TauUAsvUYXTZoh/uZ5wuDIU9Imda45kWNGbNoQKziCaklbUKTrNk2gPEornSErOMo1jOXE4PC7RWX9F4XNT81OV25IKyumbUJaKRFrQ1I50s+5asySlCGDwWH/XiAiBCCwXAKtjOmWS3h9Z9pJMgZHXkvIMThiGsRKHFbSa7Xr42Bw5OlnnVr6hZTQ4aBx/Xd/bnb9LGNwYHBYt9xRPO1LjRUcehF6g8Pqc3x8bBXKNI40mMtZOZE7mc9Jn1OPAVCJwZFTjiatJo1WUG0saXvOukNK/wSutk6kgwAEILAkAlKfuKR7rXkv2kkyBkeeSrlzAU10tqhoKLWZJmZwSCs7xncjpcXgCGj/7bffdtevX7+88uDBg+7atWtbqaTrLTSnVjrD3JeaNv1cjFvhNtf9eYkr6aCdVE9Nhe2XY3wyLW2xSMXVTNS18UvK0cTWpNG2FW0sTToMDi110kEAAleJgNQnXiUWc95rbAw6/j41TkWnsDqasb3WXNqMi9Jno+h0OpmzORE7QkAyHzYa767C0FwLpZHKTBkmiziDY9h6MtVkvAQqpFdrh4228pLN2aIycK3JshVuV/2tGNOhnwDvPpuPBA8dnW6zmOaVtmGk0u9Tj5gBEjMAxvc7PUA1p530eUP13jx364NOx58hfWwrTKx8qZ6hrTkhXXPuj7QQgAAElkqAscn8yo7H/6FxqGZrOjrt6hTjOuUpzb92xye7Bsd6fLW6TJqaS7BFZf7nKVZCbyRsxp2b7SXj77fHvbotKKlVIev2EI+Tut5fW4TBUU9y25JbeclqXNvhhVTT2Bjot8LNtjX4i4YO7WjGqop2tKAmEIDA1SRAn+hDd3TK00k7R8iLKqfG4JAZkWJDAIOjodbQyks25siGUGFwNNSAKlellfZbGUP14jE3qktABSAAAQjw86NO2gBjF71QtcyNvoYYHHqdSMkKjqbaAC/ZMjngVsbNOlfOFhXrsonXBgFpC1EbtaQWEIAABOYnwNhkfsYWJaCTBcX5Y2BwzM94SSWwgqMhNXnJlokBtzJu1rnQwZoo8SAAAQhAwCsB+kQfyqGTN51OfFSYWlYlgMFRFf924bxky8SAWxk361zoYE2UeBCAAAQg4JUAfaIP5dDJm04YHD4Uq1tLDI66/LdK5yVbJgbcyrhZ50IHa6LEgwAEIAABrwToE30oh07edMLg8KFY3VpicNTlj8FhwJ/OyQCiQQh0MIBICAhAAAIQWAQB+kQfMqKTN50wOHwoVreWGBx1+WNwGPCnczKAaBACHQwgEgICEIAABBZBgD7Rh4zo5E0nDA4fitWtJQZHXf4YHAb86ZwMIBqEQAcDiISAAAQgAIFFEKBP9CEjOnnTCYPDh2J1a1lkcBwdHdWt9YJLPz097eCbLzDc8pnNkQMd5qBKTAhAAAIQ8EiAPtGHauiETj4IUMscAqvzi08qw+Bu9hPv/iXABwIQgAAEIAABCEAAAhCAAAQgAAEItEYg2+A4Oztr7R4WUR+WyZXJCLcybta50MGaKPEgAAEIQMArAfpEH8qhkzedTnxUmFpWJVC0RQWDYx7NeMmWcYVbGTfrXOhgTZR4EIAABCDglQB9og/l0MmbThgcPhSrW0sMjrr8t0rnJVsmBtzKuFnnQgdrosSDAAQgAAGvBOgTfSiHTt50wuDwoVjdWmJw1OWPwWHAn87JAKJBCHQwgEgICEAAAhBYBAH6RB8yopM3nTA4fChWt5YYHHX5N21wrFYrNR3hnFp1nJKEHjqnW7duldxaMM/x8bFZLMtAHnSwvF9iQQACEIAABGIE6BN9tA108qYTBocPxerWEoOjLv/mDQ6NcdEbIZp0c6H20Dn1BkeJMfHmyw8eYnv93etdaZy52I/jetDhEBwoAwIQgAAEIECf6KMNoJM3nTA4fChWt5YYHHX5N2lw5K7cwOCQG1GpMYHBIbMlBQQgAAEIQKA1AkycW1MkXB908qYTBocPxerWEoOjLv9mDQ7NiozB2MDgkBsRBofMiBQQgAAEIACBpRBg4uxDSXTyphMGhw/F6tZyEQbHnTt3LinevXv38r/TyflXX33Vvf32293777/f/epXv+pefPHFutQjpbfykh0Mi/HqgWmV++0SGBz6ZqQ1OKYrNpawgmO1+mYH1Pn5IxftZ/v7/rvQR5tuyCulH1+flhmqq6SyJkbs3mJ1npYp8ZLuWboHrkMAAhCAgC2BVsZ0tnfVXjTpj2zSdXQKaypx24xfNnxnBLsAABrnSURBVOf1xf44Ol0ZPk03XE/9cXWjEwZHjadwtXrqYn79RbTo2PX++/EnFWOcbpwvlidVp0UYHNOHbPyAfPvtt93169e34H7wwQfdc889V6N9JMts5SWb81LrWWvTzwW8FW6p+7vKBsd4Eh+a6PeT85S5ETIQLNJblJsbQ3oGQvGm38XKTNVFKpfrEIAABCBgS8DD2MT2jg8bbTxpDk2MpetDbdFpWzcttz7XdPwfmg9Ic4Tx9VRaDI7DPl+bsfvGoAgZDSkjImRASEbJul2lzZQhTf/fmPmxeIPjww8/vNSoNzQ+//zz7sc//vHlvzVbMA7dlFp5ybKCw155DI7+hbVrZJQaBBaxhlUPWtMlVub6fbK7+qTEcNDkweCwfz6JCAEIQMCaQCtjOuv7ai1ezgQ6VHd0CisqcQ0ZHFrTYzN53v2Rgli5GBx1nzzJdJCujw2TkpUg47sfyrrSKzju37/f3bhx4yGX/sF55plnuo8++qhuSwmU3spLFoPDvmnEDA5pS8oStqhsXmrbBkepuRGKV2IMDHm0ZkkqnTaG1LJK7iPGVyqL6xCAAAQgMB+BVsZ0891hG5Glibh0HZ3KDY5QzumKjHGa0NYUzXd9DAyOus+bZGBI19fml25lhrSNBYMj0Bb6B48tKumHROoMps6rNv1cj6aHzgmDY3sFhzSRl66vX5QbwyQ3vZRfa1ik6qCp0/SZKN2OUlLWXM8jcSEAAQhAYDwhOwPHjASkMah03cMYckZ80dASt1jGVL59trRgcNRoBZsyJXNi3+tjA2TY9hLbEjN8f6VXcIybw9dff9099thj3Z/+9KetVR11m8ym9FZesqzgsG8RGBxrQ2L4aA7dzEmjmeBL5oFkmGhMDymG1LLGjFKspHuRyuE6BCAAAQjMS6CVMd28d1k/ujQRl66jU1hDiVsolyaPdOYGW1TqP1NhbcsOGR2Mi82YNn1QaZ8uZmBMDQ0Mju+o9udxfO9737vcotLip5WXrOYFtW6w671z2vRzMW+FW+r+BoMjd0vKUreoSIaEdH3d/uxWcGjiHcrgGBs72vM2NLzmev6ICwEIQAACuwQ8jE2WoJs0BpWuo5ONwSFxHkrB4PD51Fms0BjMjpxfRUltR8HguCDar964d+9e98YbbzTbslp5ybKCw76JYHDsHjLayhkcY7XnPpdDalk5RkWqrlI5XIcABCAAgXkJtDKmm/cu60eXJtbSdXTa3+CQGG+PszYHi4bysYKj/jMVqkELBkeMTMgwWfyvqPQw+p+K/fnPf9794he/6K5du3bJpzc7XnzxxaZaUSsvWe2LihUc+ubTGxxWn+PjY6tQpnGk9qtZAREyG8Iv2v1/kSW1OqIvU/PztLkxJODaFRt9HAwOiSbXIQABCNQjIPWJ9Wq2rJKlMat0HZ32MzgkvtPorODw+fzVNjhyTZfFGBy9iXH9+vXL+3/w4MFDI6P/9507d7q7d+9usfn973/f/ehHP2qqlbXyktW+rDA4mmo+1Ssjtd+cyftwMxamyJzl7rsKZbfj1xs3GBzVmzwVgAAEIBAlIPWJoLMhII1ZpevoVG5w5KzA6EuR0qe04pBRm+elNIqFwSHFWLeRzVkfUvrFb1HpH4jQpz8fol+p8dJLL+1cnpogpYJb5mvlJZuzRWW4/+nPPFlykWK1wk2q59Kvx3RIHZw5vRY6WFSTZsxWSq85yHN6vodGO2nFx1Cu5h6n5cUOXM3Z0qK5B9JAAAIQgIANAcYmNhxTUcbj/9A4VLrex0anXcIxbsP3A+vU/GswNMbRY3OFadyQ5hgc8z9PsRKGXzXpr8d+2WQzH9wcIjrOF8obMyhSv6KyPd6PH3y6mBUc9WS3K7mVl6zkdg93rE1nRygcqRVuc99n6/HRQVYIQ0JmRAoIQAACSyBAn+hDRXTK06nW2B+DI0+nq54ag6OhFtDKSzbmyIZQ1Vy5MdSnFW4NNaUqVUGHNHbMjSrNkkIhAAEIVCFAn1gFe3ah6KRHVsvc6GuIwaHXiZR9e/ltt7qYpJ6nYAyN6ujoqDs9Pe3Ozs5gNwMBXrJlUOFWxs06V84WFeuyibdNILalBU4QgAAEIHAYAoxNDsN531LQaV+Ch8mPwXEYzkspBYOjISV5yZaJAbcybta50MGaKPEgAAEIQMArAfpEH8qhkzedTnxUmFpWJYDBURX/duG8ZMvEgFsZN+tc6GBNlHgQgAAEIOCVAH2iD+XQyZtOGBw+FKtbSwyOuvy3SuclWyYG3Mq4WedCB2uixIMABCAAAa8E6BN9KIdO3nTC4PChWN1aYnDU5Y/BYcCfzskAokEIdDCASAgIQAACEFgEAfpEHzKikzedMDh8KFa3lhgcdfljcBjwp3MygGgQAh0MIBICAhCAAAQWQYA+0YeM6ORNJwwOH4rVrSUGR13+GBwG/OmcDCAahEAHA4iEgAAEIACBRRCgT/QhIzp50wmDw4didWtZZHD0PxfLZx4C/c/wwjefLdzymc2RAx3moEpMCEAAAhDwSIA+0Ydq6IROPghQyxwCq/OLTyrD4G72E+/+JcAHAhCAAAQgAAEIQAACEIAABCAAAQi0RiDb4Dg7O2vtHhZRH5bJlckItzJu1rnQwZoo8SAAAQhAwCsB+kQfyqGTN51OfFSYWlYlULRFBYNjHs14yZZxhVsZN+tc6GBNlHgQgAAEIOCVAH2iD+XQyZtOGBw+FKtbSwyOuvy3SuclWyYG3Mq4WedCB2uixIMABCAAAa8E6BN9KIdO3nTC4PChWN1aYnDU5Y/BYcCfzskAokEIdDCASAgIQAACEFgEAfpEHzKikzedMDh8KFa3lhgcdfk3bXCsVis1HeGcWnWckoQeOqdbt26V3Fowz/HxsVksy0AedLC8X2JBAAIQgAAEYgToE320DXTyphMGhw/F6tYSg6Mu/+YNDo1x0RshmnRzofbQOfUGR4kx8ebLDx5ie/3d611pnLnYj+N60OEQHCgDAhCAAAQgQJ/oow2gkzedMDh8KFa3lhgcdfk3aXDkrtzA4JAbUakxgcEhsyUFBCAAAQhAoDUCTJxbUyRcH3TyphMGhw/F6tYSg6Mu/2YNDs2KjMHYwOCQGxEGh8yIFBCAAAQgAIGlEGDi7ENJdPKmEwaHD8Xq1nIRBsedO3cuKd69e/fyv9PJ+VdffdW9/fbb3fvvv9+99dZb3QsvvNDduHGjLvlA6a28ZAfDYrx6YFrdfrsEBoe+CWkNjumKjSWs4FitvtkBdX7+yEX72f6+/67/aNNPgw75Y6qM44bS9tdj34diSuWlWse0LrGy9S2MlBCAAAQg0BKBVsZ0LTEpqYv0R7TY9elq5Ngf7q6qTvtyG7Qcc44x1mqR0nqjEwZHyXO0b57V6qmLMfIX0TCx6/33wyeVf9OeNunXc/rtMrXxFmFwTB+y8QP29ddfd4899tiWIL3J8eqrr+6rtXn+Vl6yUmcy5t2z1qY3B/ZdwFa4pe7vKhscm/YSNxByDYdp+sEwiJkO0vW+jpLJML0upY+1h1Cc9Ut8bfDwgQAEIAAB/wQ8jE1apixNnFPXQ+PS2Fj1qulkxW09bto+gy+H+7TtDfWSjaiTlpvt4uomGQqp61PTo8QkGefJibd4g+OXv/xl9/3vf7+7efNm9+WXX3ZPPvnkZePTbME4dCtt5SXLCg575TE4wgZCyiRIraiwNjiGsnLrk2ty5NyTfSskIgQgAAEIHIpAK2O6Q93vXOVIf0TTTqoxOLYVkrgOqVPpNOw15WhWhLOCY64nTBd3X3Ni057SK0F2ja9N+lAdYvVavMERcghZwZFuzBgcuoc9J1XM4JC2pCxhi8rmpba9gkMyB3LMgJRBkWNe1DI4ctoSaSEAAQhAoH0CGBw2GkkTZM0ku68JBke+wSGxDyk8zpO7NYUtKjbPzBxRSgyOcPvQGxxSmevnOhzvyhgc3377bfe73/2u++yzz7r33ntvDu33jtlKZ6h9oWkc172hKAK0wi1VVQyO7RUckrmxfmnpt7TUMDg09xB+ua/PHmFLiuLhJgkEIAABpwQ8jE08oJXGpLHr04m2vPXhzAMOszqWcpUqsM+KDwwOiW6965LZIF0fan6odFfG4Bi7iK0eNNpKZ8gKDvsXCAbH9uGhmsl9icERMkakFRzaszVih6KWthbNuSClsckHAQhAAAJ1CbQypqtLYf/S95mIS+c69LW7qjpJRsSgXM6Wfkmr9Rhtc27HND0Gx/7Py1wRJGNCur7WXrd6Qzr3Q2OWXBmDo4fRn8HR/+LKxx9/3P30pz9tbiVHKy9ZzQtq/JLSpp/roWuFW+r+BoMjd0vKUreoaFY/WBgc4xjaeJp0mvpr27tlLG2ZpIMABCAAgXkJeBibzEvAJro0xmQFRxlnietmErl9kGistNx42q1FQ3mcwVGms1UuyZzY93q8XYVNEam8K2VwDCZHqweNttIZsoLD6nWwiYPBsbvlRJrYa4yGTQe82c4SMzVS8aaKa37VRap/TiuyjJVTLmkhAAEIQGAeAq2M6ea5u8NFlSbO2okyZ3BsayZxzTE4tLH6mOPt7bFWFFo1gsFxuGcuVJJkKKSuS3lTd5ZzsOg4zpUzOIaH6/bt290bb7xRt7VMSm+lM9S+qDiDQ998eoPD6nN8fGwVyjSO1H5Dk/jcQz3Xz+/u2RyhbSZ92rFRocm36dB1ZWi22owh55g2puIQDAIQgAAEDkpA6hMPWhnHhUljUgyOMnElrlqDQxtHE48tKmVaHiKXZFLErkv5pLrn/DTsIg2O/hDR69evX97bgwcPumvXrl3+f78lpf+88MIL3eOPP/5wm8qvf/3r7saNGxLXg15vpTPUvqwwOA7aPJovTGq/JZP7nPMxQj8dO6fB0QuSu/IidO5GbozmGwIVhAAEIACBK3u2g7X00pgUg6OMuMR1PcZJb0/RsteYG1J5rOAo09kql2RUaFdaSHHG9dWYG4v+FZX+AQt9+iVO/Xkb9+7du/zvM8880/3kJz/pbt682Zy50ddfmiBaNVIpTs4WlSFWziFEUvm511vhllvvpaWP6TA9nLO/78F40BzcOU4TMjGmHMex+/8PlR/LM5gWkjZT42S4J+ng0MHMSN2TVDbXIQABCECgfQKMTfbXaDy+D40zU9encwN+RWWjR4ybxGy4PrBMzb8Gw2LcCqS5Ais49n9m5oggHfoZuz7+frsdfHH5z5CBEUo3fCfFG+dd1BaVOUQ9ZMxWOkPJsd00NN3BQ3MzbIXb3PfZenx0WCvEiozWWyr1gwAEIDA/AfrE+RlblIBOeRS1c4S8qHJqVnDIjEixIYDB0VBraOUlG3NkQ6gkN/YQeFvhdoh7bbkMdMDcaLl9UjcIQAAChyRAn3hI2uVloZOeXS1zo68hBodeJ1L27eW33epiknqegjE0qqOjo+709LQ7OzuD3QwEeMmWQYVbGTfrXDlbVKzLXkq83ENLl3Lf3AcEIACBpRFgbOJDUXTyptOJjwpTy6oEMDiq4t8unJdsmRhwK+NmnQsdrIkSDwIQgAAEvBKgT/ShHDp50wmDw4didWuJwVGX/1bpvGTLxIBbGTfrXOhgTZR4EIAABCDglQB9og/l0MmbThgcPhSrW0sMjrr8MTgM+NM5GUA0CIEOBhAJAQEIQAACiyBAn+hDRnTyphMGhw/F6tYSg6MufwwOA/50TgYQDUKggwFEQkAAAhCAwCII0Cf6kBGdvOmEweFDsbq1xOCoyx+Dw4A/nZMBRIMQ6GAAkRAQgAAEILAIAvSJPmREJ286YXD4UKxuLTE46vLH4DDgT+dkANEgBDoYQCQEBCAAAQgsggB9og8Z0cmbThgcPhSrW8sig6P/uVg+8xDof4YXvvls4ZbPbI4c6DAHVWJCAAIQgIBHAvSJPlRDJ3TyQYBa5hBYnV98UhkGd7OfePcvAT4QgAAEIAABCEAAAhCAAAQgAAEIQKA1AtkGx9nZWWv3sIj6sEyuTEa4lXGzzoUO1kSJBwEIQAACXgnQJ/pQDp286XTio8LUsiqBoi0qGBzzaMZLtowr3Mq4WedCB2uixIMABCAAAa8E6BN9KIdO3nTC4PChWN1aYnDU5b9VOi/ZMjHgVsbNOhc6WBMlHgQgAAEIeCVAn+hDOXTyphMGhw/F6tYSg6MufwwOA/50TgYQDUKggwFEQkAAAhCAwCII0Cf6kBGdvOmEweFDsbq1xOCoy79pg2O1WqnpCOfUquOUJPTQOd26davk1oJ5jo+PzWJZBvKgg+X9EgsCEIAABCAQI0Cf6KNtoJM3nTA4fChWt5YYHHX5N29waIyL3gjRpJsLtYfOqTc4SoyJN19+8BDb6+9e70rjzMV+HNeDDofgQBkQgAAEIAAB+kQfbQCdvOmEweFDsbq1xOCoy79JgyN35QYGh9yISo0JDA6ZLSkgAAEIQAACrRFg4tyaIuH6oJM3nTA4fChWt5YYHHX5N2twaFZkDMYGBofciDA4ZEakgAAEIAABCCyFABNnH0qikzedMDh8KFa3loswOO7cuXNJ8e7du5f/TU3Ov/766+6xxx6ruqUiJnkrL9nBsBivHpjWud8ugcGhf3i1Bsd0xcYSVnCsVt8EQZ2fPyIC7POG0mljxtKNC57Gn+ZJXZfyrt9H8n2O6xMqf8whdE+5ZYjgSQABCEAAAnsRaGVMt9dNOMgc+yPbdDVybG6ATmGRtX+8lDiPr4c0kK4PtdvohMFR47FcrZ66GM9+ESy6v7Ye725fH76fZorF2R4Lr2NO445jpuIswuAYAAwPScrgePbZZ7uPP/4YgyPxdOS81HrW2vRzPZAeOqerbHBsns9tsyJmXkwn+6nJ+zSG9b/7uqRMlljdNPcWeh5C+QZDI2SmYGzM9VYhLgQgAIH9CHgYm+x3h3VzpybGoXFpbKyKTts6ag2H9fho9wy+6Xfjf0vpU/MJDI46z5tkKIyNj9j/T40LyeCImSnT71Omy5UyOO7du9e99NJL37lB53VaSqLUVl6yrOCwbxoYHGGjIGUEDNc0aWKmSI7hUVLO2lneXaFRYnCUlI/BYf+sEhECEICABYFWxnQW99JyDO0f2TA48lTUcp1G3dfQkHU6ybsRUpsQCJkJ2u9yDA5ppUholUjIMLkyBsfnn3/e/fnPf+6efvppDA6hqWNwmLwLtoLEDA5pS8oStqgMIGKrE6RVEJYT/5LVGLH6pwyYXIMjN/36Lyfh7Tv2rZeIEIAABCCQSwCDI5dYWXrNRFy3MuCsrAILzaXhmjI31uOU9AoP6fo4Pis46jY0rZmRa1DstqH4VpgQgVh5V8LguH//fvfOO+90b7zxxuXD1n80h2geuim10hlqX2pDOm36uXi2wi11fxgcuxNyaYJesoJDG3P3hSqbBanVIP9/e2dw2CgMRFG2AmebSAGuxaW4gS0jtxxz8HE7SSN2BxtC2BCMNCMYWRrxfEWMhvcFgp+RIlWKSGNfynv5oS7nLPXLcQhAAAIQyEPAw7tJnit/bFTpHVQ6jk7LekncJHMDg+Ox90Hu3h5hcIx9hPb0wOD42Bdi+us3IT2fz93hcMDgUNwBVHAoICU2weAYDI75T6reGNvHKi+mMaUlGzkqOJZyTDUs1lxfah+JQ5bmEIAABCCwgQAfzhvgJZwa+xDX7CeBTtsNDu1+KEt/ZJ4vaemzWfojNBUcCTdFhqaPMjgG/YfNSmPVINLx5is43t7euuPx2D0/P3/BooJDGvda15YKDonk9/HR4EhdkrLXJSraiohpO80HvzeDI2bwaK5XP0JpCQEIQAAClgT4cLakGY6V+s46j4RO2w2OaYTQspPRuFhzvD8Xg+Mx91Ool60Gh2RWhAwL7Yaj9/f13+7Xh1MW3XFzHFSn06m7XC7d+3ud69RCzmBIrNqWqdTykKWCw/4hgsGR9t9ItNUeWiMkZhQMD1V5uYemL82ymqXRJfWfun+J/QgmIgQgAAEIpBCo5Z0uJWePbTE48qim5TrvXaqoiX176fZKec1zwUSNEqjJ4NCYJc1XcEzLpubKYXBsc22p4NA/DXuDw+r38vJiFco0jvQyp62e0LZbMibWGAWS+REyQKRlJdJymfuXgrDJgsFhOlQJBgEIQCA7AWlOzJ7ATjrQfoiH2qHTtm8BDI593Gi1GBwac6NXpBmD43a7dU9PT5+j7Hq9fu63sfRjk1H5RkydLLTt5Z7XtWByWsfN+ixJB+1H+haDI2RGaEyMNUaGdg8RLWvp2lOX5Gj7pR0EIAABCNgSkOZE2972G03zDqqrDKizOr2UshquWnND+vaSjg8frH++VhG8lkKy6341S0U0bSSI0xjzeFqTZRgvDSxRCVVpLFVoaG4iCX6u47VMhilLVEYWJathauGWa1x4iRvSYWm5yfe4+f3/8ubtpuZBLEYs1hhDu+RlNDmmzOcmhibW0nKWPqamqiMWf3pME8vL2CFPCEAAAq0R4N0kv6KhzS3n3wWxd1R0utdJ4jrylDhL31zS8WlmGBz576dQD+N/NRneY4cNQKc/6b+epBofoXjTPH6+p9/n1ITBUU5y255rechqXVttO1tK99Fq4Zb7OmuPjw5xhaTlM7XrS34QgAAEIKAnwJyoZ1WyJTql0S/17o/BkabT3ltjcFQ0Amp5yMb2LZnjKlm5MeZSC7eKhlKRVNAhjB1zo8iQpFMIQAACxQgwJxZDn9QxOulxlTI3+gwxOPQ60bKRJSqtCMlDdp2ScFvHzfqsNUtUrHPYazyWq+xVea4bAhColQDvJrUq8zMvdPKm06uPhMmyKAEqOIri5yFrgZ/JyYLi9hjosJ0hESAAAQhAoA0CzIk+dEQnbzphcPhQrGyWGBxl+f/onYfsOjHgto6b9VnoYE2UeBCAAAQg4JUAc6IP5dDJm04YHD4UK5slBkdZ/hgcBvyZnAwgGoRABwOIhIAABCAAgSYIMCf6kBGdvOmEweFDsbJZYnCU5Y/BYcCfyckAokEIdDCASAgIQAACEGiCAHOiDxnRyZtOGBw+FCubJQZHWf4YHAb8mZwMIBqEQAcDiISAAAQgAIEmCDAn+pARnbzphMHhQ7GyWWJwlOWPwWHAn8nJAKJBCHQwgEgICEAAAhBoggBzog8Z0cmbThgcPhQrm+Uqg+N0OpXNuuHeL5dLB990geGWzizHGeiQgyoxIQABCEDAIwHmRB+qoRM6+SBAlikE/gEIsmgxDokJhwAAAABJRU5ErkJggg=="/>
          <p:cNvSpPr>
            <a:spLocks noChangeAspect="1" noChangeArrowheads="1"/>
          </p:cNvSpPr>
          <p:nvPr/>
        </p:nvSpPr>
        <p:spPr bwMode="auto">
          <a:xfrm>
            <a:off x="155575" y="-3024188"/>
            <a:ext cx="304800" cy="304800"/>
          </a:xfrm>
          <a:prstGeom prst="rect">
            <a:avLst/>
          </a:prstGeom>
          <a:noFill/>
          <a:ln w="9525">
            <a:noFill/>
            <a:miter lim="800000"/>
            <a:headEnd/>
            <a:tailEnd/>
          </a:ln>
        </p:spPr>
        <p:txBody>
          <a:bodyPr/>
          <a:lstStyle/>
          <a:p>
            <a:endParaRPr lang="zh-CN" altLang="en-US"/>
          </a:p>
        </p:txBody>
      </p:sp>
      <p:grpSp>
        <p:nvGrpSpPr>
          <p:cNvPr id="10" name="组合 9"/>
          <p:cNvGrpSpPr>
            <a:grpSpLocks/>
          </p:cNvGrpSpPr>
          <p:nvPr/>
        </p:nvGrpSpPr>
        <p:grpSpPr bwMode="auto">
          <a:xfrm>
            <a:off x="3203848" y="1052736"/>
            <a:ext cx="4968875" cy="1769290"/>
            <a:chOff x="1619672" y="994253"/>
            <a:chExt cx="4968875" cy="1769290"/>
          </a:xfrm>
        </p:grpSpPr>
        <p:cxnSp>
          <p:nvCxnSpPr>
            <p:cNvPr id="9" name="直接箭头连接符 8"/>
            <p:cNvCxnSpPr/>
            <p:nvPr/>
          </p:nvCxnSpPr>
          <p:spPr bwMode="auto">
            <a:xfrm>
              <a:off x="5397778" y="2290454"/>
              <a:ext cx="888578" cy="473089"/>
            </a:xfrm>
            <a:prstGeom prst="straightConnector1">
              <a:avLst/>
            </a:prstGeom>
            <a:solidFill>
              <a:schemeClr val="accent1"/>
            </a:solidFill>
            <a:ln w="25400" cap="flat" cmpd="sng" algn="ctr">
              <a:solidFill>
                <a:srgbClr val="CC6600"/>
              </a:solidFill>
              <a:prstDash val="solid"/>
              <a:round/>
              <a:headEnd type="none" w="med" len="med"/>
              <a:tailEnd type="arrow"/>
            </a:ln>
            <a:effectLst>
              <a:outerShdw dist="17961" dir="2700000" algn="ctr" rotWithShape="0">
                <a:schemeClr val="tx1">
                  <a:gamma/>
                  <a:shade val="60000"/>
                  <a:invGamma/>
                </a:schemeClr>
              </a:outerShdw>
            </a:effectLst>
          </p:spPr>
        </p:cxnSp>
        <p:sp>
          <p:nvSpPr>
            <p:cNvPr id="82953" name="TextBox 11"/>
            <p:cNvSpPr txBox="1">
              <a:spLocks noChangeArrowheads="1"/>
            </p:cNvSpPr>
            <p:nvPr/>
          </p:nvSpPr>
          <p:spPr bwMode="auto">
            <a:xfrm>
              <a:off x="1619672" y="994253"/>
              <a:ext cx="4968875" cy="1323975"/>
            </a:xfrm>
            <a:prstGeom prst="rect">
              <a:avLst/>
            </a:prstGeom>
            <a:noFill/>
            <a:ln w="25400">
              <a:solidFill>
                <a:srgbClr val="FF0000"/>
              </a:solidFill>
              <a:miter lim="800000"/>
              <a:headEnd/>
              <a:tailEnd/>
            </a:ln>
          </p:spPr>
          <p:txBody>
            <a:bodyPr>
              <a:spAutoFit/>
            </a:bodyPr>
            <a:lstStyle/>
            <a:p>
              <a:r>
                <a:rPr lang="zh-CN" altLang="en-US" sz="2000" dirty="0">
                  <a:solidFill>
                    <a:srgbClr val="0033CC"/>
                  </a:solidFill>
                </a:rPr>
                <a:t>可以自由设置总被引频次、论文数量和篇均被引频次下限，之后按照总被引频次、论文数量、篇均被引频次、科学家姓名进行排序查阅。</a:t>
              </a:r>
              <a:endParaRPr lang="en-US" altLang="zh-CN" sz="2000" dirty="0">
                <a:solidFill>
                  <a:srgbClr val="0033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2"/>
          <p:cNvSpPr>
            <a:spLocks noGrp="1"/>
          </p:cNvSpPr>
          <p:nvPr>
            <p:ph type="sldNum" sz="quarter" idx="12"/>
          </p:nvPr>
        </p:nvSpPr>
        <p:spPr>
          <a:noFill/>
          <a:ln>
            <a:miter lim="800000"/>
            <a:headEnd/>
            <a:tailEnd/>
          </a:ln>
        </p:spPr>
        <p:txBody>
          <a:bodyPr/>
          <a:lstStyle/>
          <a:p>
            <a:fld id="{01278760-111B-423E-B2C7-3325AF73C3CB}" type="slidenum">
              <a:rPr lang="zh-CN" altLang="en-US" smtClean="0">
                <a:ea typeface="宋体" charset="-122"/>
              </a:rPr>
              <a:pPr/>
              <a:t>31</a:t>
            </a:fld>
            <a:endParaRPr lang="en-US" altLang="zh-CN" smtClean="0">
              <a:ea typeface="宋体" charset="-122"/>
            </a:endParaRPr>
          </a:p>
        </p:txBody>
      </p:sp>
      <p:sp>
        <p:nvSpPr>
          <p:cNvPr id="83971" name="Rectangle 5"/>
          <p:cNvSpPr txBox="1">
            <a:spLocks noChangeArrowheads="1"/>
          </p:cNvSpPr>
          <p:nvPr/>
        </p:nvSpPr>
        <p:spPr bwMode="auto">
          <a:xfrm>
            <a:off x="755650" y="908050"/>
            <a:ext cx="7369175" cy="504825"/>
          </a:xfrm>
          <a:prstGeom prst="rect">
            <a:avLst/>
          </a:prstGeom>
          <a:noFill/>
          <a:ln w="9525">
            <a:noFill/>
            <a:miter lim="800000"/>
            <a:headEnd/>
            <a:tailEnd/>
          </a:ln>
        </p:spPr>
        <p:txBody>
          <a:bodyPr/>
          <a:lstStyle/>
          <a:p>
            <a:pPr algn="ctr"/>
            <a:r>
              <a:rPr lang="en-US" altLang="zh-CN" sz="3200" b="1" dirty="0" smtClean="0">
                <a:solidFill>
                  <a:srgbClr val="C00000"/>
                </a:solidFill>
              </a:rPr>
              <a:t>ESI</a:t>
            </a:r>
            <a:r>
              <a:rPr lang="zh-CN" altLang="en-US" sz="3200" b="1" dirty="0">
                <a:solidFill>
                  <a:srgbClr val="C00000"/>
                </a:solidFill>
              </a:rPr>
              <a:t>主要</a:t>
            </a:r>
            <a:r>
              <a:rPr lang="zh-CN" altLang="en-US" sz="3200" b="1" dirty="0" smtClean="0">
                <a:solidFill>
                  <a:srgbClr val="C00000"/>
                </a:solidFill>
              </a:rPr>
              <a:t>功能</a:t>
            </a:r>
            <a:r>
              <a:rPr lang="en-US" altLang="zh-CN" sz="3200" b="1" dirty="0" smtClean="0">
                <a:solidFill>
                  <a:srgbClr val="C00000"/>
                </a:solidFill>
              </a:rPr>
              <a:t>——</a:t>
            </a:r>
            <a:r>
              <a:rPr lang="en-US" altLang="zh-CN" sz="3200" b="1" dirty="0">
                <a:solidFill>
                  <a:srgbClr val="C00000"/>
                </a:solidFill>
              </a:rPr>
              <a:t>INSTITUTIONS</a:t>
            </a:r>
            <a:endParaRPr lang="zh-CN" altLang="en-US" sz="3200" b="1" dirty="0">
              <a:solidFill>
                <a:srgbClr val="C00000"/>
              </a:solidFill>
            </a:endParaRPr>
          </a:p>
        </p:txBody>
      </p:sp>
      <p:graphicFrame>
        <p:nvGraphicFramePr>
          <p:cNvPr id="6" name="图示 5"/>
          <p:cNvGraphicFramePr/>
          <p:nvPr/>
        </p:nvGraphicFramePr>
        <p:xfrm>
          <a:off x="1475656" y="1916832"/>
          <a:ext cx="71287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stretch>
            <a:fillRect/>
          </a:stretch>
        </p:blipFill>
        <p:spPr>
          <a:xfrm>
            <a:off x="395536" y="1800777"/>
            <a:ext cx="7858125" cy="4524375"/>
          </a:xfrm>
          <a:prstGeom prst="rect">
            <a:avLst/>
          </a:prstGeom>
        </p:spPr>
      </p:pic>
      <p:sp>
        <p:nvSpPr>
          <p:cNvPr id="12" name="TextBox 11"/>
          <p:cNvSpPr>
            <a:spLocks noGrp="1" noChangeArrowheads="1"/>
          </p:cNvSpPr>
          <p:nvPr>
            <p:ph type="title" idx="4294967295"/>
          </p:nvPr>
        </p:nvSpPr>
        <p:spPr>
          <a:xfrm>
            <a:off x="468313" y="1125538"/>
            <a:ext cx="8229600" cy="652462"/>
          </a:xfrm>
          <a:ln w="25400">
            <a:solidFill>
              <a:srgbClr val="FF0000"/>
            </a:solidFill>
          </a:ln>
        </p:spPr>
        <p:txBody>
          <a:bodyPr/>
          <a:lstStyle/>
          <a:p>
            <a:pPr eaLnBrk="1" hangingPunct="1"/>
            <a:r>
              <a:rPr lang="zh-CN" altLang="en-US" sz="3200" dirty="0" smtClean="0"/>
              <a:t>以东华大学</a:t>
            </a:r>
            <a:r>
              <a:rPr lang="en-US" altLang="zh-CN" sz="3200" dirty="0" err="1" smtClean="0"/>
              <a:t>Donghua</a:t>
            </a:r>
            <a:r>
              <a:rPr lang="en-US" altLang="zh-CN" sz="3200" dirty="0" smtClean="0"/>
              <a:t> </a:t>
            </a:r>
            <a:r>
              <a:rPr lang="en-US" altLang="zh-CN" sz="3200" dirty="0" err="1" smtClean="0"/>
              <a:t>Univ</a:t>
            </a:r>
            <a:r>
              <a:rPr lang="zh-CN" altLang="en-US" sz="3200" dirty="0" smtClean="0"/>
              <a:t>为例，加以说明。</a:t>
            </a:r>
            <a:endParaRPr lang="en-US" altLang="zh-CN" sz="3200" dirty="0" smtClean="0"/>
          </a:p>
        </p:txBody>
      </p:sp>
      <p:sp>
        <p:nvSpPr>
          <p:cNvPr id="9" name="矩形 8"/>
          <p:cNvSpPr/>
          <p:nvPr/>
        </p:nvSpPr>
        <p:spPr>
          <a:xfrm>
            <a:off x="683568" y="1800777"/>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10" name="矩形 9"/>
          <p:cNvSpPr/>
          <p:nvPr/>
        </p:nvSpPr>
        <p:spPr>
          <a:xfrm>
            <a:off x="683568" y="3869473"/>
            <a:ext cx="297739" cy="3781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zh-CN" dirty="0" smtClean="0"/>
              <a:t>2</a:t>
            </a:r>
            <a:endParaRPr lang="zh-CN" altLang="en-US" dirty="0"/>
          </a:p>
        </p:txBody>
      </p:sp>
      <p:sp>
        <p:nvSpPr>
          <p:cNvPr id="13" name="矩形 12"/>
          <p:cNvSpPr/>
          <p:nvPr/>
        </p:nvSpPr>
        <p:spPr>
          <a:xfrm>
            <a:off x="683567" y="4908233"/>
            <a:ext cx="297739" cy="3781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zh-CN" dirty="0" smtClean="0"/>
              <a:t>3</a:t>
            </a:r>
            <a:endParaRPr lang="zh-CN" altLang="en-US" dirty="0"/>
          </a:p>
        </p:txBody>
      </p:sp>
      <p:sp>
        <p:nvSpPr>
          <p:cNvPr id="14" name="矩形 13"/>
          <p:cNvSpPr/>
          <p:nvPr/>
        </p:nvSpPr>
        <p:spPr>
          <a:xfrm>
            <a:off x="3122133" y="3861048"/>
            <a:ext cx="297739" cy="3781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zh-CN" dirty="0" smtClean="0"/>
              <a:t>4</a:t>
            </a:r>
            <a:endParaRPr lang="zh-CN" altLang="en-US" dirty="0"/>
          </a:p>
        </p:txBody>
      </p:sp>
      <p:sp>
        <p:nvSpPr>
          <p:cNvPr id="7" name="矩形 6"/>
          <p:cNvSpPr/>
          <p:nvPr/>
        </p:nvSpPr>
        <p:spPr>
          <a:xfrm>
            <a:off x="858889" y="1779424"/>
            <a:ext cx="3531736" cy="369332"/>
          </a:xfrm>
          <a:prstGeom prst="rect">
            <a:avLst/>
          </a:prstGeom>
          <a:solidFill>
            <a:schemeClr val="accent2"/>
          </a:solidFill>
        </p:spPr>
        <p:txBody>
          <a:bodyPr wrap="none">
            <a:spAutoFit/>
          </a:bodyPr>
          <a:lstStyle/>
          <a:p>
            <a:r>
              <a:rPr lang="zh-CN" altLang="en-US" b="1" dirty="0">
                <a:solidFill>
                  <a:srgbClr val="57585A"/>
                </a:solidFill>
                <a:latin typeface="方正黑体简体"/>
              </a:rPr>
              <a:t>点击指标（</a:t>
            </a:r>
            <a:r>
              <a:rPr lang="en-US" altLang="zh-CN" b="1" dirty="0">
                <a:solidFill>
                  <a:srgbClr val="57585A"/>
                </a:solidFill>
                <a:latin typeface="Knowledge Regular"/>
              </a:rPr>
              <a:t>Indicators</a:t>
            </a:r>
            <a:r>
              <a:rPr lang="zh-CN" altLang="en-US" b="1" dirty="0">
                <a:solidFill>
                  <a:srgbClr val="57585A"/>
                </a:solidFill>
                <a:latin typeface="方正黑体简体"/>
              </a:rPr>
              <a:t>）选项； </a:t>
            </a:r>
            <a:endParaRPr lang="zh-CN" altLang="en-US" b="1" dirty="0"/>
          </a:p>
        </p:txBody>
      </p:sp>
      <p:sp>
        <p:nvSpPr>
          <p:cNvPr id="8" name="矩形 7"/>
          <p:cNvSpPr/>
          <p:nvPr/>
        </p:nvSpPr>
        <p:spPr>
          <a:xfrm>
            <a:off x="895231" y="3419708"/>
            <a:ext cx="3755131" cy="369332"/>
          </a:xfrm>
          <a:prstGeom prst="rect">
            <a:avLst/>
          </a:prstGeom>
          <a:solidFill>
            <a:schemeClr val="accent2"/>
          </a:solidFill>
        </p:spPr>
        <p:txBody>
          <a:bodyPr wrap="none">
            <a:spAutoFit/>
          </a:bodyPr>
          <a:lstStyle/>
          <a:p>
            <a:r>
              <a:rPr lang="zh-CN" altLang="en-US" b="1" dirty="0"/>
              <a:t>选择研究领域（</a:t>
            </a:r>
            <a:r>
              <a:rPr lang="en-US" altLang="zh-CN" b="1" dirty="0"/>
              <a:t>Research Fields</a:t>
            </a:r>
            <a:r>
              <a:rPr lang="zh-CN" altLang="en-US" b="1" dirty="0"/>
              <a:t>）； </a:t>
            </a:r>
          </a:p>
        </p:txBody>
      </p:sp>
      <p:sp>
        <p:nvSpPr>
          <p:cNvPr id="11" name="矩形 10"/>
          <p:cNvSpPr/>
          <p:nvPr/>
        </p:nvSpPr>
        <p:spPr>
          <a:xfrm>
            <a:off x="923934" y="5229200"/>
            <a:ext cx="7032441" cy="646331"/>
          </a:xfrm>
          <a:prstGeom prst="rect">
            <a:avLst/>
          </a:prstGeom>
          <a:solidFill>
            <a:schemeClr val="accent2"/>
          </a:solidFill>
        </p:spPr>
        <p:txBody>
          <a:bodyPr wrap="square">
            <a:spAutoFit/>
          </a:bodyPr>
          <a:lstStyle/>
          <a:p>
            <a:pPr algn="just"/>
            <a:r>
              <a:rPr lang="zh-CN" altLang="en-US" b="1" dirty="0">
                <a:solidFill>
                  <a:srgbClr val="57585A"/>
                </a:solidFill>
                <a:latin typeface="方正黑体简体V."/>
              </a:rPr>
              <a:t>在增加筛选条件（</a:t>
            </a:r>
            <a:r>
              <a:rPr lang="en-US" altLang="zh-CN" b="1" dirty="0">
                <a:solidFill>
                  <a:srgbClr val="57585A"/>
                </a:solidFill>
                <a:latin typeface="Knowledge Regular"/>
              </a:rPr>
              <a:t>Add Filter</a:t>
            </a:r>
            <a:r>
              <a:rPr lang="zh-CN" altLang="en-US" b="1" dirty="0">
                <a:solidFill>
                  <a:srgbClr val="57585A"/>
                </a:solidFill>
                <a:latin typeface="方正黑体简体V."/>
              </a:rPr>
              <a:t>）中选择 机构（</a:t>
            </a:r>
            <a:r>
              <a:rPr lang="en-US" altLang="zh-CN" b="1" dirty="0">
                <a:solidFill>
                  <a:srgbClr val="57585A"/>
                </a:solidFill>
                <a:latin typeface="Knowledge Regular"/>
              </a:rPr>
              <a:t>Institutions</a:t>
            </a:r>
            <a:r>
              <a:rPr lang="zh-CN" altLang="en-US" b="1" dirty="0">
                <a:solidFill>
                  <a:srgbClr val="57585A"/>
                </a:solidFill>
                <a:latin typeface="方正黑体简体V."/>
              </a:rPr>
              <a:t>）</a:t>
            </a:r>
            <a:r>
              <a:rPr lang="zh-CN" altLang="en-US" b="1" dirty="0" smtClean="0">
                <a:solidFill>
                  <a:srgbClr val="57585A"/>
                </a:solidFill>
                <a:latin typeface="方正黑体简体V."/>
              </a:rPr>
              <a:t>；输入</a:t>
            </a:r>
            <a:r>
              <a:rPr lang="zh-CN" altLang="en-US" b="1" dirty="0">
                <a:solidFill>
                  <a:srgbClr val="57585A"/>
                </a:solidFill>
                <a:latin typeface="方正黑体简体V."/>
              </a:rPr>
              <a:t>目标机构名称的</a:t>
            </a:r>
            <a:r>
              <a:rPr lang="zh-CN" altLang="en-US" b="1" dirty="0" smtClean="0">
                <a:solidFill>
                  <a:srgbClr val="57585A"/>
                </a:solidFill>
                <a:latin typeface="方正黑体简体V."/>
              </a:rPr>
              <a:t>字符串（简称），</a:t>
            </a:r>
            <a:r>
              <a:rPr lang="zh-CN" altLang="en-US" b="1" dirty="0">
                <a:solidFill>
                  <a:srgbClr val="57585A"/>
                </a:solidFill>
                <a:latin typeface="方正黑体简体V."/>
              </a:rPr>
              <a:t>系统会自动提示英文全称； </a:t>
            </a:r>
            <a:endParaRPr lang="zh-CN" altLang="en-US" b="1" dirty="0"/>
          </a:p>
        </p:txBody>
      </p:sp>
      <p:sp>
        <p:nvSpPr>
          <p:cNvPr id="16" name="矩形 15"/>
          <p:cNvSpPr/>
          <p:nvPr/>
        </p:nvSpPr>
        <p:spPr>
          <a:xfrm>
            <a:off x="3374525" y="3048251"/>
            <a:ext cx="4879136" cy="923330"/>
          </a:xfrm>
          <a:prstGeom prst="rect">
            <a:avLst/>
          </a:prstGeom>
          <a:solidFill>
            <a:schemeClr val="accent2"/>
          </a:solidFill>
        </p:spPr>
        <p:txBody>
          <a:bodyPr wrap="square">
            <a:spAutoFit/>
          </a:bodyPr>
          <a:lstStyle/>
          <a:p>
            <a:pPr algn="just"/>
            <a:r>
              <a:rPr lang="zh-CN" altLang="en-US" b="1" dirty="0">
                <a:solidFill>
                  <a:srgbClr val="57585A"/>
                </a:solidFill>
                <a:latin typeface="方正黑体简体V."/>
              </a:rPr>
              <a:t>在结果区，从左至右依次显示了研究领域、论文数、被引次数</a:t>
            </a:r>
            <a:r>
              <a:rPr lang="zh-CN" altLang="en-US" b="1" dirty="0" smtClean="0">
                <a:solidFill>
                  <a:srgbClr val="57585A"/>
                </a:solidFill>
                <a:latin typeface="方正黑体简体V."/>
              </a:rPr>
              <a:t>、篇</a:t>
            </a:r>
            <a:r>
              <a:rPr lang="zh-CN" altLang="en-US" b="1" dirty="0">
                <a:solidFill>
                  <a:srgbClr val="57585A"/>
                </a:solidFill>
                <a:latin typeface="方正黑体简体V."/>
              </a:rPr>
              <a:t>均被引次数、高水平论文或高被引论文或热点论文的数量。 </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7" grpId="1" animBg="1"/>
      <p:bldP spid="8" grpId="0" animBg="1"/>
      <p:bldP spid="8" grpId="1" animBg="1"/>
      <p:bldP spid="11" grpId="0" animBg="1"/>
      <p:bldP spid="11" grpId="1" animBg="1"/>
      <p:bldP spid="16" grpId="0" animBg="1"/>
      <p:bldP spid="1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stretch>
            <a:fillRect/>
          </a:stretch>
        </p:blipFill>
        <p:spPr>
          <a:xfrm>
            <a:off x="804455" y="764704"/>
            <a:ext cx="7362825" cy="4714875"/>
          </a:xfrm>
          <a:prstGeom prst="rect">
            <a:avLst/>
          </a:prstGeom>
        </p:spPr>
      </p:pic>
      <p:sp>
        <p:nvSpPr>
          <p:cNvPr id="2" name="日期占位符 1"/>
          <p:cNvSpPr>
            <a:spLocks noGrp="1"/>
          </p:cNvSpPr>
          <p:nvPr>
            <p:ph type="dt" sz="half" idx="10"/>
          </p:nvPr>
        </p:nvSpPr>
        <p:spPr/>
        <p:txBody>
          <a:bodyPr/>
          <a:lstStyle/>
          <a:p>
            <a:pPr>
              <a:defRPr/>
            </a:pPr>
            <a:fld id="{72C35CB7-6CBA-4C9D-9EA0-67EC9D0F9A83}" type="datetime1">
              <a:rPr lang="zh-CN" altLang="en-US" smtClean="0"/>
              <a:pPr>
                <a:defRPr/>
              </a:pPr>
              <a:t>2015/12/15</a:t>
            </a:fld>
            <a:endParaRPr lang="zh-CN" altLang="en-US"/>
          </a:p>
        </p:txBody>
      </p:sp>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33</a:t>
            </a:fld>
            <a:endParaRPr lang="zh-CN" altLang="en-US"/>
          </a:p>
        </p:txBody>
      </p:sp>
      <p:sp>
        <p:nvSpPr>
          <p:cNvPr id="5" name="矩形 4"/>
          <p:cNvSpPr/>
          <p:nvPr/>
        </p:nvSpPr>
        <p:spPr>
          <a:xfrm>
            <a:off x="851330" y="764704"/>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6" name="矩形 5"/>
          <p:cNvSpPr/>
          <p:nvPr/>
        </p:nvSpPr>
        <p:spPr>
          <a:xfrm>
            <a:off x="766561" y="234888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2</a:t>
            </a:r>
            <a:endParaRPr lang="zh-CN" altLang="en-US" dirty="0"/>
          </a:p>
        </p:txBody>
      </p:sp>
      <p:sp>
        <p:nvSpPr>
          <p:cNvPr id="7" name="矩形 6"/>
          <p:cNvSpPr/>
          <p:nvPr/>
        </p:nvSpPr>
        <p:spPr>
          <a:xfrm>
            <a:off x="4270314" y="270892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3</a:t>
            </a:r>
            <a:endParaRPr lang="zh-CN" altLang="en-US" dirty="0"/>
          </a:p>
        </p:txBody>
      </p:sp>
      <p:sp>
        <p:nvSpPr>
          <p:cNvPr id="9" name="矩形 8"/>
          <p:cNvSpPr/>
          <p:nvPr/>
        </p:nvSpPr>
        <p:spPr>
          <a:xfrm>
            <a:off x="766560" y="5456300"/>
            <a:ext cx="7400719" cy="923330"/>
          </a:xfrm>
          <a:prstGeom prst="rect">
            <a:avLst/>
          </a:prstGeom>
        </p:spPr>
        <p:txBody>
          <a:bodyPr wrap="square">
            <a:spAutoFit/>
          </a:bodyPr>
          <a:lstStyle/>
          <a:p>
            <a:pPr algn="just"/>
            <a:r>
              <a:rPr lang="zh-CN" altLang="en-US" b="1" dirty="0"/>
              <a:t>可以看出全球前</a:t>
            </a:r>
            <a:r>
              <a:rPr lang="en-US" altLang="zh-CN" b="1" dirty="0"/>
              <a:t>1%</a:t>
            </a:r>
            <a:r>
              <a:rPr lang="zh-CN" altLang="en-US" b="1" dirty="0" smtClean="0"/>
              <a:t>的</a:t>
            </a:r>
            <a:r>
              <a:rPr lang="en-US" altLang="zh-CN" b="1" dirty="0" smtClean="0"/>
              <a:t>4958</a:t>
            </a:r>
            <a:r>
              <a:rPr lang="zh-CN" altLang="en-US" b="1" dirty="0" smtClean="0"/>
              <a:t>个机构中，东华大学按照引用次数排名</a:t>
            </a:r>
            <a:r>
              <a:rPr lang="en-US" altLang="zh-CN" b="1" dirty="0" smtClean="0"/>
              <a:t>1093. </a:t>
            </a:r>
            <a:r>
              <a:rPr lang="zh-CN" altLang="en-US" dirty="0" smtClean="0">
                <a:solidFill>
                  <a:srgbClr val="0000FF"/>
                </a:solidFill>
              </a:rPr>
              <a:t>就</a:t>
            </a:r>
            <a:r>
              <a:rPr lang="zh-CN" altLang="en-US" dirty="0">
                <a:solidFill>
                  <a:srgbClr val="0000FF"/>
                </a:solidFill>
              </a:rPr>
              <a:t>工程学科而言，在</a:t>
            </a:r>
            <a:r>
              <a:rPr lang="en-US" altLang="zh-CN" dirty="0" smtClean="0">
                <a:solidFill>
                  <a:srgbClr val="0000FF"/>
                </a:solidFill>
              </a:rPr>
              <a:t>1209</a:t>
            </a:r>
            <a:r>
              <a:rPr lang="zh-CN" altLang="en-US" dirty="0" smtClean="0">
                <a:solidFill>
                  <a:srgbClr val="0000FF"/>
                </a:solidFill>
              </a:rPr>
              <a:t>个</a:t>
            </a:r>
            <a:r>
              <a:rPr lang="zh-CN" altLang="en-US" dirty="0">
                <a:solidFill>
                  <a:srgbClr val="0000FF"/>
                </a:solidFill>
              </a:rPr>
              <a:t>进入全球前</a:t>
            </a:r>
            <a:r>
              <a:rPr lang="en-US" altLang="zh-CN" dirty="0">
                <a:solidFill>
                  <a:srgbClr val="0000FF"/>
                </a:solidFill>
              </a:rPr>
              <a:t>1%</a:t>
            </a:r>
            <a:r>
              <a:rPr lang="zh-CN" altLang="en-US" dirty="0">
                <a:solidFill>
                  <a:srgbClr val="0000FF"/>
                </a:solidFill>
              </a:rPr>
              <a:t>的机构中，以篇均被引频次排序的东华大学排名最高，</a:t>
            </a:r>
            <a:r>
              <a:rPr lang="zh-CN" altLang="en-US" dirty="0" smtClean="0">
                <a:solidFill>
                  <a:srgbClr val="0000FF"/>
                </a:solidFill>
              </a:rPr>
              <a:t>为</a:t>
            </a:r>
            <a:r>
              <a:rPr lang="en-US" altLang="zh-CN" dirty="0" smtClean="0">
                <a:solidFill>
                  <a:srgbClr val="0000FF"/>
                </a:solidFill>
              </a:rPr>
              <a:t>93</a:t>
            </a:r>
            <a:r>
              <a:rPr lang="zh-CN" altLang="en-US" dirty="0" smtClean="0">
                <a:solidFill>
                  <a:srgbClr val="0000FF"/>
                </a:solidFill>
              </a:rPr>
              <a:t>位</a:t>
            </a:r>
            <a:r>
              <a:rPr lang="zh-CN" altLang="en-US" dirty="0">
                <a:solidFill>
                  <a:srgbClr val="0000FF"/>
                </a:solidFill>
              </a:rPr>
              <a:t>；而论文数量排序</a:t>
            </a:r>
            <a:r>
              <a:rPr lang="zh-CN" altLang="en-US" dirty="0" smtClean="0">
                <a:solidFill>
                  <a:srgbClr val="0000FF"/>
                </a:solidFill>
              </a:rPr>
              <a:t>居</a:t>
            </a:r>
            <a:r>
              <a:rPr lang="en-US" altLang="zh-CN" dirty="0" smtClean="0">
                <a:solidFill>
                  <a:srgbClr val="0000FF"/>
                </a:solidFill>
              </a:rPr>
              <a:t>555</a:t>
            </a:r>
            <a:r>
              <a:rPr lang="zh-CN" altLang="en-US" dirty="0" smtClean="0">
                <a:solidFill>
                  <a:srgbClr val="0000FF"/>
                </a:solidFill>
              </a:rPr>
              <a:t>位</a:t>
            </a:r>
            <a:endParaRPr lang="zh-CN" altLang="en-US" b="1" dirty="0"/>
          </a:p>
        </p:txBody>
      </p:sp>
    </p:spTree>
    <p:extLst>
      <p:ext uri="{BB962C8B-B14F-4D97-AF65-F5344CB8AC3E}">
        <p14:creationId xmlns="" xmlns:p14="http://schemas.microsoft.com/office/powerpoint/2010/main" val="2646931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5"/>
          <p:cNvSpPr txBox="1">
            <a:spLocks noChangeArrowheads="1"/>
          </p:cNvSpPr>
          <p:nvPr/>
        </p:nvSpPr>
        <p:spPr bwMode="auto">
          <a:xfrm>
            <a:off x="395288" y="1196975"/>
            <a:ext cx="8569325" cy="504825"/>
          </a:xfrm>
          <a:prstGeom prst="rect">
            <a:avLst/>
          </a:prstGeom>
          <a:noFill/>
          <a:ln w="9525">
            <a:noFill/>
            <a:miter lim="800000"/>
            <a:headEnd/>
            <a:tailEnd/>
          </a:ln>
        </p:spPr>
        <p:txBody>
          <a:bodyPr/>
          <a:lstStyle/>
          <a:p>
            <a:pPr algn="ctr"/>
            <a:r>
              <a:rPr lang="en-US" altLang="zh-CN" sz="3200" b="1" dirty="0" smtClean="0">
                <a:solidFill>
                  <a:srgbClr val="C00000"/>
                </a:solidFill>
              </a:rPr>
              <a:t>ESI</a:t>
            </a:r>
            <a:r>
              <a:rPr lang="zh-CN" altLang="en-US" sz="3200" b="1" dirty="0">
                <a:solidFill>
                  <a:srgbClr val="C00000"/>
                </a:solidFill>
              </a:rPr>
              <a:t>主要功能介绍</a:t>
            </a:r>
            <a:r>
              <a:rPr lang="en-US" altLang="zh-CN" sz="3200" b="1" dirty="0">
                <a:solidFill>
                  <a:srgbClr val="C00000"/>
                </a:solidFill>
              </a:rPr>
              <a:t>——</a:t>
            </a:r>
            <a:r>
              <a:rPr lang="en-US" altLang="en-US" sz="3200" b="1" dirty="0">
                <a:solidFill>
                  <a:srgbClr val="C00000"/>
                </a:solidFill>
              </a:rPr>
              <a:t>COUNTRIES/TERRITORIES </a:t>
            </a:r>
          </a:p>
          <a:p>
            <a:pPr algn="ctr"/>
            <a:endParaRPr lang="zh-CN" altLang="en-US" sz="3200" b="1" dirty="0">
              <a:solidFill>
                <a:srgbClr val="C00000"/>
              </a:solidFill>
            </a:endParaRPr>
          </a:p>
        </p:txBody>
      </p:sp>
      <p:pic>
        <p:nvPicPr>
          <p:cNvPr id="2" name="图片 1"/>
          <p:cNvPicPr>
            <a:picLocks noChangeAspect="1"/>
          </p:cNvPicPr>
          <p:nvPr/>
        </p:nvPicPr>
        <p:blipFill>
          <a:blip r:embed="rId2" cstate="print"/>
          <a:stretch>
            <a:fillRect/>
          </a:stretch>
        </p:blipFill>
        <p:spPr>
          <a:xfrm>
            <a:off x="611560" y="1772816"/>
            <a:ext cx="7877175" cy="4638675"/>
          </a:xfrm>
          <a:prstGeom prst="rect">
            <a:avLst/>
          </a:prstGeom>
        </p:spPr>
      </p:pic>
      <p:sp>
        <p:nvSpPr>
          <p:cNvPr id="5" name="TextBox 11"/>
          <p:cNvSpPr txBox="1">
            <a:spLocks noChangeArrowheads="1"/>
          </p:cNvSpPr>
          <p:nvPr/>
        </p:nvSpPr>
        <p:spPr bwMode="auto">
          <a:xfrm>
            <a:off x="2915816" y="4365104"/>
            <a:ext cx="5328592"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a:lstStyle>
          <a:p>
            <a:pPr eaLnBrk="1" hangingPunct="1"/>
            <a:endParaRPr lang="en-US" altLang="zh-CN" sz="32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2C35CB7-6CBA-4C9D-9EA0-67EC9D0F9A83}" type="datetime1">
              <a:rPr lang="zh-CN" altLang="en-US" smtClean="0"/>
              <a:pPr>
                <a:defRPr/>
              </a:pPr>
              <a:t>2015/12/15</a:t>
            </a:fld>
            <a:endParaRPr lang="zh-CN" altLang="en-US"/>
          </a:p>
        </p:txBody>
      </p:sp>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35</a:t>
            </a:fld>
            <a:endParaRPr lang="zh-CN" altLang="en-US"/>
          </a:p>
        </p:txBody>
      </p:sp>
      <p:pic>
        <p:nvPicPr>
          <p:cNvPr id="4" name="图片 3"/>
          <p:cNvPicPr>
            <a:picLocks noChangeAspect="1"/>
          </p:cNvPicPr>
          <p:nvPr/>
        </p:nvPicPr>
        <p:blipFill>
          <a:blip r:embed="rId2" cstate="print"/>
          <a:stretch>
            <a:fillRect/>
          </a:stretch>
        </p:blipFill>
        <p:spPr>
          <a:xfrm>
            <a:off x="785812" y="1143000"/>
            <a:ext cx="7572375" cy="4572000"/>
          </a:xfrm>
          <a:prstGeom prst="rect">
            <a:avLst/>
          </a:prstGeom>
        </p:spPr>
      </p:pic>
      <p:sp>
        <p:nvSpPr>
          <p:cNvPr id="5" name="TextBox 11"/>
          <p:cNvSpPr txBox="1">
            <a:spLocks noChangeArrowheads="1"/>
          </p:cNvSpPr>
          <p:nvPr/>
        </p:nvSpPr>
        <p:spPr bwMode="auto">
          <a:xfrm>
            <a:off x="2843808" y="5013176"/>
            <a:ext cx="5328592" cy="21602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a:lstStyle>
          <a:p>
            <a:pPr eaLnBrk="1" hangingPunct="1"/>
            <a:endParaRPr lang="en-US" altLang="zh-CN" sz="3200" kern="0" dirty="0" smtClean="0"/>
          </a:p>
        </p:txBody>
      </p:sp>
    </p:spTree>
    <p:extLst>
      <p:ext uri="{BB962C8B-B14F-4D97-AF65-F5344CB8AC3E}">
        <p14:creationId xmlns="" xmlns:p14="http://schemas.microsoft.com/office/powerpoint/2010/main" val="27983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5"/>
          <p:cNvSpPr txBox="1">
            <a:spLocks noChangeArrowheads="1"/>
          </p:cNvSpPr>
          <p:nvPr/>
        </p:nvSpPr>
        <p:spPr bwMode="auto">
          <a:xfrm>
            <a:off x="684213" y="1196975"/>
            <a:ext cx="8064500" cy="504825"/>
          </a:xfrm>
          <a:prstGeom prst="rect">
            <a:avLst/>
          </a:prstGeom>
          <a:noFill/>
          <a:ln w="9525">
            <a:noFill/>
            <a:miter lim="800000"/>
            <a:headEnd/>
            <a:tailEnd/>
          </a:ln>
        </p:spPr>
        <p:txBody>
          <a:bodyPr/>
          <a:lstStyle/>
          <a:p>
            <a:pPr algn="ctr"/>
            <a:r>
              <a:rPr lang="en-US" altLang="zh-CN" sz="3200" b="1" dirty="0" smtClean="0">
                <a:solidFill>
                  <a:srgbClr val="C00000"/>
                </a:solidFill>
              </a:rPr>
              <a:t>ESI</a:t>
            </a:r>
            <a:r>
              <a:rPr lang="zh-CN" altLang="en-US" sz="3200" b="1" dirty="0">
                <a:solidFill>
                  <a:srgbClr val="C00000"/>
                </a:solidFill>
              </a:rPr>
              <a:t>主要功能介绍</a:t>
            </a:r>
            <a:r>
              <a:rPr lang="en-US" altLang="zh-CN" sz="3200" b="1" dirty="0">
                <a:solidFill>
                  <a:srgbClr val="C00000"/>
                </a:solidFill>
              </a:rPr>
              <a:t>——</a:t>
            </a:r>
            <a:r>
              <a:rPr lang="en-US" altLang="en-US" sz="3200" b="1" dirty="0">
                <a:solidFill>
                  <a:srgbClr val="C00000"/>
                </a:solidFill>
              </a:rPr>
              <a:t>JOURNALS</a:t>
            </a:r>
          </a:p>
          <a:p>
            <a:pPr algn="ctr"/>
            <a:endParaRPr lang="zh-CN" altLang="en-US" sz="3200" b="1" dirty="0">
              <a:solidFill>
                <a:srgbClr val="C00000"/>
              </a:solidFill>
            </a:endParaRPr>
          </a:p>
        </p:txBody>
      </p:sp>
      <p:graphicFrame>
        <p:nvGraphicFramePr>
          <p:cNvPr id="3" name="图示 2"/>
          <p:cNvGraphicFramePr/>
          <p:nvPr/>
        </p:nvGraphicFramePr>
        <p:xfrm>
          <a:off x="1475656" y="1916832"/>
          <a:ext cx="71287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866775" y="1181100"/>
            <a:ext cx="7410450" cy="4495800"/>
          </a:xfrm>
          <a:prstGeom prst="rect">
            <a:avLst/>
          </a:prstGeom>
        </p:spPr>
      </p:pic>
      <p:sp>
        <p:nvSpPr>
          <p:cNvPr id="13" name="矩形 12"/>
          <p:cNvSpPr/>
          <p:nvPr/>
        </p:nvSpPr>
        <p:spPr>
          <a:xfrm>
            <a:off x="885938" y="1196752"/>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14" name="矩形 13"/>
          <p:cNvSpPr/>
          <p:nvPr/>
        </p:nvSpPr>
        <p:spPr>
          <a:xfrm>
            <a:off x="899592" y="2852936"/>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2</a:t>
            </a:r>
            <a:endParaRPr lang="zh-CN" altLang="en-US" dirty="0"/>
          </a:p>
        </p:txBody>
      </p:sp>
      <p:sp>
        <p:nvSpPr>
          <p:cNvPr id="15" name="矩形 14"/>
          <p:cNvSpPr/>
          <p:nvPr/>
        </p:nvSpPr>
        <p:spPr>
          <a:xfrm>
            <a:off x="899592" y="4324454"/>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3</a:t>
            </a:r>
            <a:endParaRPr lang="zh-CN" altLang="en-US" dirty="0"/>
          </a:p>
        </p:txBody>
      </p:sp>
      <p:sp>
        <p:nvSpPr>
          <p:cNvPr id="16" name="矩形 15"/>
          <p:cNvSpPr/>
          <p:nvPr/>
        </p:nvSpPr>
        <p:spPr>
          <a:xfrm>
            <a:off x="5004048" y="4139788"/>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4</a:t>
            </a:r>
            <a:endParaRPr lang="zh-CN" altLang="en-US" dirty="0"/>
          </a:p>
        </p:txBody>
      </p:sp>
      <p:sp>
        <p:nvSpPr>
          <p:cNvPr id="17" name="矩形 16"/>
          <p:cNvSpPr/>
          <p:nvPr/>
        </p:nvSpPr>
        <p:spPr>
          <a:xfrm>
            <a:off x="6228184" y="323984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5</a:t>
            </a:r>
            <a:endParaRPr lang="zh-CN" altLang="en-US" dirty="0"/>
          </a:p>
        </p:txBody>
      </p:sp>
      <p:sp>
        <p:nvSpPr>
          <p:cNvPr id="18" name="TextBox 11"/>
          <p:cNvSpPr txBox="1">
            <a:spLocks noChangeArrowheads="1"/>
          </p:cNvSpPr>
          <p:nvPr/>
        </p:nvSpPr>
        <p:spPr bwMode="auto">
          <a:xfrm>
            <a:off x="503882" y="5877272"/>
            <a:ext cx="7956550" cy="431800"/>
          </a:xfrm>
          <a:prstGeom prst="rect">
            <a:avLst/>
          </a:prstGeom>
          <a:noFill/>
          <a:ln w="25400">
            <a:solidFill>
              <a:srgbClr val="FF0000"/>
            </a:solidFill>
            <a:miter lim="800000"/>
            <a:headEnd/>
            <a:tailEnd/>
          </a:ln>
        </p:spPr>
        <p:txBody>
          <a:bodyPr anchor="ctr"/>
          <a:lstStyle/>
          <a:p>
            <a:r>
              <a:rPr lang="zh-CN" altLang="en-US" dirty="0"/>
              <a:t>可用于评价或选择期刊，或者对科研人员论文质量进行相对客观的评价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700088" y="1998132"/>
            <a:ext cx="7743825" cy="5153025"/>
          </a:xfrm>
          <a:prstGeom prst="rect">
            <a:avLst/>
          </a:prstGeom>
        </p:spPr>
      </p:pic>
      <p:sp>
        <p:nvSpPr>
          <p:cNvPr id="2" name="日期占位符 1"/>
          <p:cNvSpPr>
            <a:spLocks noGrp="1"/>
          </p:cNvSpPr>
          <p:nvPr>
            <p:ph type="dt" sz="half" idx="10"/>
          </p:nvPr>
        </p:nvSpPr>
        <p:spPr/>
        <p:txBody>
          <a:bodyPr/>
          <a:lstStyle/>
          <a:p>
            <a:pPr>
              <a:defRPr/>
            </a:pPr>
            <a:fld id="{72C35CB7-6CBA-4C9D-9EA0-67EC9D0F9A83}" type="datetime1">
              <a:rPr lang="zh-CN" altLang="en-US" smtClean="0"/>
              <a:pPr>
                <a:defRPr/>
              </a:pPr>
              <a:t>2015/12/15</a:t>
            </a:fld>
            <a:endParaRPr lang="zh-CN" altLang="en-US"/>
          </a:p>
        </p:txBody>
      </p:sp>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38</a:t>
            </a:fld>
            <a:endParaRPr lang="zh-CN" altLang="en-US"/>
          </a:p>
        </p:txBody>
      </p:sp>
      <p:sp>
        <p:nvSpPr>
          <p:cNvPr id="4" name="矩形 3"/>
          <p:cNvSpPr/>
          <p:nvPr/>
        </p:nvSpPr>
        <p:spPr>
          <a:xfrm>
            <a:off x="1043608" y="692696"/>
            <a:ext cx="7560840" cy="830997"/>
          </a:xfrm>
          <a:prstGeom prst="rect">
            <a:avLst/>
          </a:prstGeom>
          <a:solidFill>
            <a:schemeClr val="accent2"/>
          </a:solidFill>
        </p:spPr>
        <p:txBody>
          <a:bodyPr wrap="square">
            <a:spAutoFit/>
          </a:bodyPr>
          <a:lstStyle/>
          <a:p>
            <a:r>
              <a:rPr lang="zh-CN" altLang="en-US" sz="2400" b="1" dirty="0">
                <a:solidFill>
                  <a:srgbClr val="8CC864"/>
                </a:solidFill>
                <a:latin typeface="方正黑体简体"/>
              </a:rPr>
              <a:t>如何获取某机构在各</a:t>
            </a:r>
            <a:r>
              <a:rPr lang="en-US" altLang="zh-CN" sz="2400" b="1" dirty="0">
                <a:solidFill>
                  <a:srgbClr val="8CC864"/>
                </a:solidFill>
                <a:latin typeface="Knowledge Regular"/>
              </a:rPr>
              <a:t>ESI </a:t>
            </a:r>
            <a:r>
              <a:rPr lang="zh-CN" altLang="en-US" sz="2400" b="1" dirty="0">
                <a:solidFill>
                  <a:srgbClr val="8CC864"/>
                </a:solidFill>
                <a:latin typeface="方正黑体简体"/>
              </a:rPr>
              <a:t>学科的高水平论文、高被引论文或热点论文</a:t>
            </a:r>
            <a:endParaRPr lang="zh-CN" altLang="en-US" sz="2400" b="1" dirty="0"/>
          </a:p>
        </p:txBody>
      </p:sp>
      <p:sp>
        <p:nvSpPr>
          <p:cNvPr id="5" name="矩形 4"/>
          <p:cNvSpPr/>
          <p:nvPr/>
        </p:nvSpPr>
        <p:spPr>
          <a:xfrm>
            <a:off x="53258" y="1482765"/>
            <a:ext cx="8866530" cy="461665"/>
          </a:xfrm>
          <a:prstGeom prst="rect">
            <a:avLst/>
          </a:prstGeom>
        </p:spPr>
        <p:txBody>
          <a:bodyPr wrap="none">
            <a:spAutoFit/>
          </a:bodyPr>
          <a:lstStyle/>
          <a:p>
            <a:r>
              <a:rPr lang="zh-CN" altLang="en-US" sz="2400" b="1" dirty="0">
                <a:solidFill>
                  <a:srgbClr val="8CC864"/>
                </a:solidFill>
                <a:latin typeface="方正黑体简体V."/>
              </a:rPr>
              <a:t>某机构已</a:t>
            </a:r>
            <a:r>
              <a:rPr lang="zh-CN" altLang="en-US" sz="2400" b="1" dirty="0" smtClean="0">
                <a:solidFill>
                  <a:srgbClr val="8CC864"/>
                </a:solidFill>
                <a:latin typeface="方正黑体简体V."/>
              </a:rPr>
              <a:t>有学科</a:t>
            </a:r>
            <a:r>
              <a:rPr lang="zh-CN" altLang="en-US" sz="2400" b="1" dirty="0">
                <a:solidFill>
                  <a:srgbClr val="8CC864"/>
                </a:solidFill>
                <a:latin typeface="方正黑体简体V."/>
              </a:rPr>
              <a:t>进入全球前</a:t>
            </a:r>
            <a:r>
              <a:rPr lang="en-US" altLang="zh-CN" sz="2400" b="1" dirty="0">
                <a:solidFill>
                  <a:srgbClr val="8CC864"/>
                </a:solidFill>
                <a:latin typeface="Knowledge Regular"/>
              </a:rPr>
              <a:t>1</a:t>
            </a:r>
            <a:r>
              <a:rPr lang="en-US" altLang="zh-CN" sz="2400" b="1" dirty="0" smtClean="0">
                <a:solidFill>
                  <a:srgbClr val="8CC864"/>
                </a:solidFill>
                <a:latin typeface="Knowledge Regular"/>
              </a:rPr>
              <a:t>%</a:t>
            </a:r>
            <a:r>
              <a:rPr lang="zh-CN" altLang="en-US" sz="2400" b="1" dirty="0" smtClean="0">
                <a:solidFill>
                  <a:srgbClr val="8CC864"/>
                </a:solidFill>
                <a:latin typeface="Knowledge Regular"/>
              </a:rPr>
              <a:t>，以</a:t>
            </a:r>
            <a:r>
              <a:rPr lang="en-US" altLang="zh-CN" sz="2400" b="1" dirty="0" smtClean="0">
                <a:solidFill>
                  <a:srgbClr val="8CC864"/>
                </a:solidFill>
                <a:latin typeface="Knowledge Regular"/>
              </a:rPr>
              <a:t>Dalian maritime </a:t>
            </a:r>
            <a:r>
              <a:rPr lang="en-US" altLang="zh-CN" sz="2400" b="1" dirty="0" err="1" smtClean="0">
                <a:solidFill>
                  <a:srgbClr val="8CC864"/>
                </a:solidFill>
                <a:latin typeface="Knowledge Regular"/>
              </a:rPr>
              <a:t>univ</a:t>
            </a:r>
            <a:r>
              <a:rPr lang="zh-CN" altLang="en-US" sz="2400" b="1" dirty="0" smtClean="0">
                <a:solidFill>
                  <a:srgbClr val="8CC864"/>
                </a:solidFill>
                <a:latin typeface="Knowledge Regular"/>
              </a:rPr>
              <a:t>*为例</a:t>
            </a:r>
            <a:r>
              <a:rPr lang="en-US" altLang="zh-CN" sz="2400" b="1" dirty="0" smtClean="0">
                <a:solidFill>
                  <a:srgbClr val="8CC864"/>
                </a:solidFill>
                <a:latin typeface="Knowledge Regular"/>
              </a:rPr>
              <a:t> </a:t>
            </a:r>
            <a:endParaRPr lang="zh-CN" altLang="en-US" sz="2400" b="1" dirty="0"/>
          </a:p>
        </p:txBody>
      </p:sp>
      <p:sp>
        <p:nvSpPr>
          <p:cNvPr id="7" name="矩形 6"/>
          <p:cNvSpPr/>
          <p:nvPr/>
        </p:nvSpPr>
        <p:spPr>
          <a:xfrm>
            <a:off x="885938" y="2123564"/>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8" name="矩形 7"/>
          <p:cNvSpPr/>
          <p:nvPr/>
        </p:nvSpPr>
        <p:spPr>
          <a:xfrm>
            <a:off x="741922" y="3839195"/>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2</a:t>
            </a:r>
            <a:endParaRPr lang="zh-CN" altLang="en-US" dirty="0"/>
          </a:p>
        </p:txBody>
      </p:sp>
      <p:sp>
        <p:nvSpPr>
          <p:cNvPr id="9" name="矩形 8"/>
          <p:cNvSpPr/>
          <p:nvPr/>
        </p:nvSpPr>
        <p:spPr>
          <a:xfrm>
            <a:off x="885938" y="5207724"/>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3</a:t>
            </a:r>
            <a:endParaRPr lang="zh-CN" altLang="en-US" dirty="0"/>
          </a:p>
        </p:txBody>
      </p:sp>
      <p:sp>
        <p:nvSpPr>
          <p:cNvPr id="10" name="矩形 9"/>
          <p:cNvSpPr/>
          <p:nvPr/>
        </p:nvSpPr>
        <p:spPr>
          <a:xfrm>
            <a:off x="5796136" y="4214363"/>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4</a:t>
            </a:r>
            <a:endParaRPr lang="zh-CN" altLang="en-US" dirty="0"/>
          </a:p>
        </p:txBody>
      </p:sp>
      <p:sp>
        <p:nvSpPr>
          <p:cNvPr id="11" name="矩形 10"/>
          <p:cNvSpPr/>
          <p:nvPr/>
        </p:nvSpPr>
        <p:spPr>
          <a:xfrm>
            <a:off x="3048000" y="5342808"/>
            <a:ext cx="5124400" cy="1477328"/>
          </a:xfrm>
          <a:prstGeom prst="rect">
            <a:avLst/>
          </a:prstGeom>
        </p:spPr>
        <p:txBody>
          <a:bodyPr wrap="square">
            <a:spAutoFit/>
          </a:bodyPr>
          <a:lstStyle/>
          <a:p>
            <a:pPr algn="just"/>
            <a:r>
              <a:rPr lang="zh-CN" altLang="en-US" dirty="0">
                <a:solidFill>
                  <a:srgbClr val="57585A"/>
                </a:solidFill>
                <a:latin typeface="方正黑体简体V."/>
              </a:rPr>
              <a:t>结果区首先显示该机构进入全球前</a:t>
            </a:r>
            <a:r>
              <a:rPr lang="en-US" altLang="zh-CN" dirty="0">
                <a:solidFill>
                  <a:srgbClr val="57585A"/>
                </a:solidFill>
                <a:latin typeface="Knowledge Regular"/>
              </a:rPr>
              <a:t>1% </a:t>
            </a:r>
            <a:r>
              <a:rPr lang="zh-CN" altLang="en-US" dirty="0">
                <a:solidFill>
                  <a:srgbClr val="57585A"/>
                </a:solidFill>
                <a:latin typeface="方正黑体简体V."/>
              </a:rPr>
              <a:t>的</a:t>
            </a:r>
            <a:r>
              <a:rPr lang="en-US" altLang="zh-CN" dirty="0">
                <a:solidFill>
                  <a:srgbClr val="57585A"/>
                </a:solidFill>
                <a:latin typeface="Knowledge Regular"/>
              </a:rPr>
              <a:t>ESI </a:t>
            </a:r>
            <a:r>
              <a:rPr lang="zh-CN" altLang="en-US" dirty="0">
                <a:solidFill>
                  <a:srgbClr val="57585A"/>
                </a:solidFill>
                <a:latin typeface="方正黑体简体V."/>
              </a:rPr>
              <a:t>学科的</a:t>
            </a:r>
            <a:r>
              <a:rPr lang="zh-CN" altLang="en-US" dirty="0" smtClean="0">
                <a:solidFill>
                  <a:srgbClr val="57585A"/>
                </a:solidFill>
                <a:latin typeface="方正黑体简体V."/>
              </a:rPr>
              <a:t>指标信息</a:t>
            </a:r>
            <a:r>
              <a:rPr lang="zh-CN" altLang="en-US" dirty="0">
                <a:solidFill>
                  <a:srgbClr val="57585A"/>
                </a:solidFill>
                <a:latin typeface="方正黑体简体V."/>
              </a:rPr>
              <a:t>； </a:t>
            </a:r>
          </a:p>
          <a:p>
            <a:pPr algn="just"/>
            <a:r>
              <a:rPr lang="en-US" altLang="zh-CN" dirty="0">
                <a:solidFill>
                  <a:srgbClr val="57585A"/>
                </a:solidFill>
                <a:latin typeface="Knowledge Regular"/>
              </a:rPr>
              <a:t>All Fields </a:t>
            </a:r>
            <a:r>
              <a:rPr lang="zh-CN" altLang="en-US" dirty="0">
                <a:solidFill>
                  <a:srgbClr val="57585A"/>
                </a:solidFill>
                <a:latin typeface="方正黑体简体V."/>
              </a:rPr>
              <a:t>项包括已进入和未进入全球前</a:t>
            </a:r>
            <a:r>
              <a:rPr lang="en-US" altLang="zh-CN" dirty="0">
                <a:solidFill>
                  <a:srgbClr val="57585A"/>
                </a:solidFill>
                <a:latin typeface="Knowledge Regular"/>
              </a:rPr>
              <a:t>1% </a:t>
            </a:r>
            <a:r>
              <a:rPr lang="zh-CN" altLang="en-US" dirty="0">
                <a:solidFill>
                  <a:srgbClr val="57585A"/>
                </a:solidFill>
                <a:latin typeface="方正黑体简体V."/>
              </a:rPr>
              <a:t>的所有</a:t>
            </a:r>
            <a:r>
              <a:rPr lang="en-US" altLang="zh-CN" dirty="0">
                <a:solidFill>
                  <a:srgbClr val="57585A"/>
                </a:solidFill>
                <a:latin typeface="Knowledge Regular"/>
              </a:rPr>
              <a:t>ESI </a:t>
            </a:r>
            <a:r>
              <a:rPr lang="zh-CN" altLang="en-US" dirty="0" smtClean="0">
                <a:solidFill>
                  <a:srgbClr val="57585A"/>
                </a:solidFill>
                <a:latin typeface="方正黑体简体V."/>
              </a:rPr>
              <a:t>学科的</a:t>
            </a:r>
            <a:r>
              <a:rPr lang="zh-CN" altLang="en-US" dirty="0">
                <a:solidFill>
                  <a:srgbClr val="57585A"/>
                </a:solidFill>
                <a:latin typeface="方正黑体简体V."/>
              </a:rPr>
              <a:t>论文指标信息</a:t>
            </a:r>
            <a:r>
              <a:rPr lang="zh-CN" altLang="en-US" dirty="0" smtClean="0">
                <a:solidFill>
                  <a:srgbClr val="57585A"/>
                </a:solidFill>
                <a:latin typeface="方正黑体简体V."/>
              </a:rPr>
              <a:t>。点击蓝色方框即能显示大连海事大学所有的高水平论文</a:t>
            </a:r>
            <a:endParaRPr lang="zh-CN" altLang="en-US" dirty="0"/>
          </a:p>
        </p:txBody>
      </p:sp>
    </p:spTree>
    <p:extLst>
      <p:ext uri="{BB962C8B-B14F-4D97-AF65-F5344CB8AC3E}">
        <p14:creationId xmlns="" xmlns:p14="http://schemas.microsoft.com/office/powerpoint/2010/main" val="1223245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2C35CB7-6CBA-4C9D-9EA0-67EC9D0F9A83}" type="datetime1">
              <a:rPr lang="zh-CN" altLang="en-US" smtClean="0"/>
              <a:pPr>
                <a:defRPr/>
              </a:pPr>
              <a:t>2015/12/15</a:t>
            </a:fld>
            <a:endParaRPr lang="zh-CN" altLang="en-US"/>
          </a:p>
        </p:txBody>
      </p:sp>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39</a:t>
            </a:fld>
            <a:endParaRPr lang="zh-CN" altLang="en-US"/>
          </a:p>
        </p:txBody>
      </p:sp>
      <p:pic>
        <p:nvPicPr>
          <p:cNvPr id="4" name="图片 3"/>
          <p:cNvPicPr>
            <a:picLocks noChangeAspect="1"/>
          </p:cNvPicPr>
          <p:nvPr/>
        </p:nvPicPr>
        <p:blipFill>
          <a:blip r:embed="rId2" cstate="print"/>
          <a:stretch>
            <a:fillRect/>
          </a:stretch>
        </p:blipFill>
        <p:spPr>
          <a:xfrm>
            <a:off x="107504" y="447675"/>
            <a:ext cx="9620250" cy="6410325"/>
          </a:xfrm>
          <a:prstGeom prst="rect">
            <a:avLst/>
          </a:prstGeom>
          <a:solidFill>
            <a:schemeClr val="accent2"/>
          </a:solidFill>
        </p:spPr>
      </p:pic>
      <p:sp>
        <p:nvSpPr>
          <p:cNvPr id="5" name="矩形 4"/>
          <p:cNvSpPr/>
          <p:nvPr/>
        </p:nvSpPr>
        <p:spPr>
          <a:xfrm>
            <a:off x="2915816" y="447675"/>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6" name="矩形 5"/>
          <p:cNvSpPr/>
          <p:nvPr/>
        </p:nvSpPr>
        <p:spPr>
          <a:xfrm>
            <a:off x="6402357" y="447675"/>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2</a:t>
            </a:r>
            <a:endParaRPr lang="zh-CN" altLang="en-US" dirty="0"/>
          </a:p>
        </p:txBody>
      </p:sp>
      <p:sp>
        <p:nvSpPr>
          <p:cNvPr id="7" name="矩形 6"/>
          <p:cNvSpPr/>
          <p:nvPr/>
        </p:nvSpPr>
        <p:spPr>
          <a:xfrm>
            <a:off x="1907704" y="1196752"/>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3</a:t>
            </a:r>
            <a:endParaRPr lang="zh-CN" altLang="en-US" dirty="0"/>
          </a:p>
        </p:txBody>
      </p:sp>
      <p:sp>
        <p:nvSpPr>
          <p:cNvPr id="8" name="矩形 7"/>
          <p:cNvSpPr/>
          <p:nvPr/>
        </p:nvSpPr>
        <p:spPr>
          <a:xfrm>
            <a:off x="8460432" y="2132856"/>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4</a:t>
            </a:r>
            <a:endParaRPr lang="zh-CN" altLang="en-US" dirty="0"/>
          </a:p>
        </p:txBody>
      </p:sp>
      <p:sp>
        <p:nvSpPr>
          <p:cNvPr id="9" name="矩形 8"/>
          <p:cNvSpPr/>
          <p:nvPr/>
        </p:nvSpPr>
        <p:spPr>
          <a:xfrm>
            <a:off x="1907704" y="3573016"/>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5</a:t>
            </a:r>
            <a:endParaRPr lang="zh-CN" altLang="en-US" dirty="0"/>
          </a:p>
        </p:txBody>
      </p:sp>
      <p:sp>
        <p:nvSpPr>
          <p:cNvPr id="10" name="矩形 9"/>
          <p:cNvSpPr/>
          <p:nvPr/>
        </p:nvSpPr>
        <p:spPr>
          <a:xfrm>
            <a:off x="8676456" y="630932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6</a:t>
            </a:r>
            <a:endParaRPr lang="zh-CN" altLang="en-US" dirty="0"/>
          </a:p>
        </p:txBody>
      </p:sp>
      <p:sp>
        <p:nvSpPr>
          <p:cNvPr id="11" name="矩形 10"/>
          <p:cNvSpPr/>
          <p:nvPr/>
        </p:nvSpPr>
        <p:spPr>
          <a:xfrm>
            <a:off x="1907704" y="735087"/>
            <a:ext cx="7115138" cy="369332"/>
          </a:xfrm>
          <a:prstGeom prst="rect">
            <a:avLst/>
          </a:prstGeom>
          <a:solidFill>
            <a:schemeClr val="accent2"/>
          </a:solidFill>
        </p:spPr>
        <p:txBody>
          <a:bodyPr wrap="square">
            <a:spAutoFit/>
          </a:bodyPr>
          <a:lstStyle/>
          <a:p>
            <a:pPr algn="just"/>
            <a:r>
              <a:rPr lang="zh-CN" altLang="en-US" dirty="0">
                <a:solidFill>
                  <a:srgbClr val="57585A"/>
                </a:solidFill>
                <a:latin typeface="方正黑体简体"/>
              </a:rPr>
              <a:t>通过选择</a:t>
            </a:r>
            <a:r>
              <a:rPr lang="en-US" altLang="zh-CN" dirty="0">
                <a:solidFill>
                  <a:srgbClr val="57585A"/>
                </a:solidFill>
                <a:latin typeface="Knowledge Regular"/>
              </a:rPr>
              <a:t>Customize Documents </a:t>
            </a:r>
            <a:r>
              <a:rPr lang="zh-CN" altLang="en-US" dirty="0">
                <a:solidFill>
                  <a:srgbClr val="57585A"/>
                </a:solidFill>
                <a:latin typeface="方正黑体简体"/>
              </a:rPr>
              <a:t>来自定义各类指标和题</a:t>
            </a:r>
            <a:r>
              <a:rPr lang="zh-CN" altLang="en-US" dirty="0" smtClean="0">
                <a:solidFill>
                  <a:srgbClr val="57585A"/>
                </a:solidFill>
                <a:latin typeface="方正黑体简体"/>
              </a:rPr>
              <a:t>录信息</a:t>
            </a:r>
            <a:r>
              <a:rPr lang="zh-CN" altLang="en-US" dirty="0">
                <a:solidFill>
                  <a:srgbClr val="57585A"/>
                </a:solidFill>
                <a:latin typeface="方正黑体简体"/>
              </a:rPr>
              <a:t>； </a:t>
            </a:r>
            <a:endParaRPr lang="zh-CN" altLang="en-US" dirty="0"/>
          </a:p>
        </p:txBody>
      </p:sp>
      <p:sp>
        <p:nvSpPr>
          <p:cNvPr id="13" name="矩形 12"/>
          <p:cNvSpPr/>
          <p:nvPr/>
        </p:nvSpPr>
        <p:spPr>
          <a:xfrm>
            <a:off x="2203992" y="1200683"/>
            <a:ext cx="6818850" cy="646331"/>
          </a:xfrm>
          <a:prstGeom prst="rect">
            <a:avLst/>
          </a:prstGeom>
          <a:solidFill>
            <a:schemeClr val="accent2"/>
          </a:solidFill>
        </p:spPr>
        <p:txBody>
          <a:bodyPr wrap="square">
            <a:spAutoFit/>
          </a:bodyPr>
          <a:lstStyle/>
          <a:p>
            <a:pPr algn="just"/>
            <a:r>
              <a:rPr lang="zh-CN" altLang="en-US" dirty="0">
                <a:solidFill>
                  <a:srgbClr val="57585A"/>
                </a:solidFill>
                <a:latin typeface="方正黑体简体V."/>
              </a:rPr>
              <a:t>点击论文题目时，</a:t>
            </a:r>
            <a:r>
              <a:rPr lang="en-US" altLang="zh-CN" dirty="0">
                <a:solidFill>
                  <a:srgbClr val="57585A"/>
                </a:solidFill>
                <a:latin typeface="Knowledge Regular"/>
              </a:rPr>
              <a:t>ESI </a:t>
            </a:r>
            <a:r>
              <a:rPr lang="zh-CN" altLang="en-US" dirty="0">
                <a:solidFill>
                  <a:srgbClr val="57585A"/>
                </a:solidFill>
                <a:latin typeface="方正黑体简体V."/>
              </a:rPr>
              <a:t>会自动链接到</a:t>
            </a:r>
            <a:r>
              <a:rPr lang="en-US" altLang="zh-CN" dirty="0">
                <a:solidFill>
                  <a:srgbClr val="57585A"/>
                </a:solidFill>
                <a:latin typeface="Knowledge Regular"/>
              </a:rPr>
              <a:t>Web of Science </a:t>
            </a:r>
            <a:r>
              <a:rPr lang="zh-CN" altLang="en-US" dirty="0">
                <a:solidFill>
                  <a:srgbClr val="57585A"/>
                </a:solidFill>
                <a:latin typeface="方正黑体简体V."/>
              </a:rPr>
              <a:t>数据库</a:t>
            </a:r>
            <a:r>
              <a:rPr lang="zh-CN" altLang="en-US" dirty="0" smtClean="0">
                <a:solidFill>
                  <a:srgbClr val="57585A"/>
                </a:solidFill>
                <a:latin typeface="方正黑体简体V."/>
              </a:rPr>
              <a:t>中获取</a:t>
            </a:r>
            <a:r>
              <a:rPr lang="zh-CN" altLang="en-US" dirty="0">
                <a:solidFill>
                  <a:srgbClr val="57585A"/>
                </a:solidFill>
                <a:latin typeface="方正黑体简体V."/>
              </a:rPr>
              <a:t>每一篇论文的详细信息； </a:t>
            </a:r>
            <a:endParaRPr lang="zh-CN" altLang="en-US" dirty="0"/>
          </a:p>
        </p:txBody>
      </p:sp>
      <p:sp>
        <p:nvSpPr>
          <p:cNvPr id="14" name="矩形 13"/>
          <p:cNvSpPr/>
          <p:nvPr/>
        </p:nvSpPr>
        <p:spPr>
          <a:xfrm>
            <a:off x="2203992" y="2435757"/>
            <a:ext cx="6818850" cy="646331"/>
          </a:xfrm>
          <a:prstGeom prst="rect">
            <a:avLst/>
          </a:prstGeom>
          <a:solidFill>
            <a:schemeClr val="accent2"/>
          </a:solidFill>
        </p:spPr>
        <p:txBody>
          <a:bodyPr wrap="square">
            <a:spAutoFit/>
          </a:bodyPr>
          <a:lstStyle/>
          <a:p>
            <a:pPr algn="just"/>
            <a:r>
              <a:rPr lang="zh-CN" altLang="en-US" dirty="0">
                <a:solidFill>
                  <a:srgbClr val="57585A"/>
                </a:solidFill>
                <a:latin typeface="方正黑体简体V."/>
              </a:rPr>
              <a:t>点击被引次数时，将会显示被引趋势图，并可以将此趋势</a:t>
            </a:r>
            <a:r>
              <a:rPr lang="zh-CN" altLang="en-US" dirty="0" smtClean="0">
                <a:solidFill>
                  <a:srgbClr val="57585A"/>
                </a:solidFill>
                <a:latin typeface="方正黑体简体V."/>
              </a:rPr>
              <a:t>图导出</a:t>
            </a:r>
            <a:r>
              <a:rPr lang="zh-CN" altLang="en-US" dirty="0">
                <a:solidFill>
                  <a:srgbClr val="57585A"/>
                </a:solidFill>
                <a:latin typeface="方正黑体简体V."/>
              </a:rPr>
              <a:t>、下载； </a:t>
            </a:r>
            <a:endParaRPr lang="zh-CN" altLang="en-US" dirty="0"/>
          </a:p>
        </p:txBody>
      </p:sp>
      <p:sp>
        <p:nvSpPr>
          <p:cNvPr id="15" name="矩形 14"/>
          <p:cNvSpPr/>
          <p:nvPr/>
        </p:nvSpPr>
        <p:spPr>
          <a:xfrm>
            <a:off x="2229050" y="3563724"/>
            <a:ext cx="6793791" cy="369332"/>
          </a:xfrm>
          <a:prstGeom prst="rect">
            <a:avLst/>
          </a:prstGeom>
          <a:solidFill>
            <a:schemeClr val="accent2"/>
          </a:solidFill>
        </p:spPr>
        <p:txBody>
          <a:bodyPr wrap="square">
            <a:spAutoFit/>
          </a:bodyPr>
          <a:lstStyle/>
          <a:p>
            <a:r>
              <a:rPr lang="zh-CN" altLang="en-US" dirty="0">
                <a:solidFill>
                  <a:srgbClr val="57585A"/>
                </a:solidFill>
                <a:latin typeface="方正黑体简体V."/>
              </a:rPr>
              <a:t>点击作者、期刊、学科分别获得相关信息； </a:t>
            </a:r>
            <a:endParaRPr lang="zh-CN" altLang="en-US" dirty="0"/>
          </a:p>
        </p:txBody>
      </p:sp>
      <p:sp>
        <p:nvSpPr>
          <p:cNvPr id="16" name="矩形 15"/>
          <p:cNvSpPr/>
          <p:nvPr/>
        </p:nvSpPr>
        <p:spPr>
          <a:xfrm>
            <a:off x="1907704" y="6309320"/>
            <a:ext cx="6793792" cy="369332"/>
          </a:xfrm>
          <a:prstGeom prst="rect">
            <a:avLst/>
          </a:prstGeom>
          <a:solidFill>
            <a:schemeClr val="accent2"/>
          </a:solidFill>
        </p:spPr>
        <p:txBody>
          <a:bodyPr wrap="square">
            <a:spAutoFit/>
          </a:bodyPr>
          <a:lstStyle/>
          <a:p>
            <a:r>
              <a:rPr lang="zh-CN" altLang="en-US" dirty="0">
                <a:solidFill>
                  <a:srgbClr val="57585A"/>
                </a:solidFill>
                <a:latin typeface="方正黑体简体V."/>
              </a:rPr>
              <a:t>可以选择一次显示的记录数，</a:t>
            </a:r>
            <a:r>
              <a:rPr lang="en-US" altLang="zh-CN" dirty="0">
                <a:solidFill>
                  <a:srgbClr val="57585A"/>
                </a:solidFill>
                <a:latin typeface="Knowledge Regular"/>
              </a:rPr>
              <a:t>10</a:t>
            </a:r>
            <a:r>
              <a:rPr lang="zh-CN" altLang="en-US" dirty="0">
                <a:solidFill>
                  <a:srgbClr val="57585A"/>
                </a:solidFill>
                <a:latin typeface="方正黑体简体V."/>
              </a:rPr>
              <a:t>、</a:t>
            </a:r>
            <a:r>
              <a:rPr lang="en-US" altLang="zh-CN" dirty="0">
                <a:solidFill>
                  <a:srgbClr val="57585A"/>
                </a:solidFill>
                <a:latin typeface="Knowledge Regular"/>
              </a:rPr>
              <a:t>20 </a:t>
            </a:r>
            <a:r>
              <a:rPr lang="zh-CN" altLang="en-US" dirty="0">
                <a:solidFill>
                  <a:srgbClr val="57585A"/>
                </a:solidFill>
                <a:latin typeface="方正黑体简体V."/>
              </a:rPr>
              <a:t>或</a:t>
            </a:r>
            <a:r>
              <a:rPr lang="en-US" altLang="zh-CN" dirty="0">
                <a:solidFill>
                  <a:srgbClr val="57585A"/>
                </a:solidFill>
                <a:latin typeface="Knowledge Regular"/>
              </a:rPr>
              <a:t>50 </a:t>
            </a:r>
            <a:r>
              <a:rPr lang="zh-CN" altLang="en-US" dirty="0">
                <a:solidFill>
                  <a:srgbClr val="57585A"/>
                </a:solidFill>
                <a:latin typeface="方正黑体简体V."/>
              </a:rPr>
              <a:t>条； </a:t>
            </a:r>
            <a:endParaRPr lang="zh-CN" altLang="en-US" dirty="0"/>
          </a:p>
        </p:txBody>
      </p:sp>
      <p:sp>
        <p:nvSpPr>
          <p:cNvPr id="12" name="矩形 11"/>
          <p:cNvSpPr/>
          <p:nvPr/>
        </p:nvSpPr>
        <p:spPr>
          <a:xfrm>
            <a:off x="1691680" y="0"/>
            <a:ext cx="7331162" cy="369332"/>
          </a:xfrm>
          <a:prstGeom prst="rect">
            <a:avLst/>
          </a:prstGeom>
          <a:solidFill>
            <a:schemeClr val="accent2"/>
          </a:solidFill>
        </p:spPr>
        <p:txBody>
          <a:bodyPr wrap="square">
            <a:spAutoFit/>
          </a:bodyPr>
          <a:lstStyle/>
          <a:p>
            <a:r>
              <a:rPr lang="zh-CN" altLang="en-US" dirty="0">
                <a:solidFill>
                  <a:srgbClr val="57585A"/>
                </a:solidFill>
                <a:latin typeface="方正黑体简体"/>
              </a:rPr>
              <a:t>通过选择下拉菜单中的</a:t>
            </a:r>
            <a:r>
              <a:rPr lang="zh-CN" altLang="en-US" dirty="0" smtClean="0">
                <a:solidFill>
                  <a:srgbClr val="57585A"/>
                </a:solidFill>
                <a:latin typeface="方正黑体简体"/>
              </a:rPr>
              <a:t>选项，引用次数、年份、期刊来</a:t>
            </a:r>
            <a:r>
              <a:rPr lang="zh-CN" altLang="en-US" dirty="0">
                <a:solidFill>
                  <a:srgbClr val="57585A"/>
                </a:solidFill>
                <a:latin typeface="方正黑体简体"/>
              </a:rPr>
              <a:t>进行论文排序</a:t>
            </a:r>
            <a:endParaRPr lang="zh-CN" altLang="en-US" dirty="0"/>
          </a:p>
        </p:txBody>
      </p:sp>
    </p:spTree>
    <p:extLst>
      <p:ext uri="{BB962C8B-B14F-4D97-AF65-F5344CB8AC3E}">
        <p14:creationId xmlns="" xmlns:p14="http://schemas.microsoft.com/office/powerpoint/2010/main" val="13127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379B0661-D913-421A-9AE8-DC25E3B14ACF}" type="datetime1">
              <a:rPr lang="zh-CN" altLang="en-US" smtClean="0"/>
              <a:pPr>
                <a:defRPr/>
              </a:pPr>
              <a:t>2015/12/15</a:t>
            </a:fld>
            <a:endParaRPr lang="zh-CN" altLang="en-US"/>
          </a:p>
        </p:txBody>
      </p:sp>
      <p:sp>
        <p:nvSpPr>
          <p:cNvPr id="5" name="灯片编号占位符 4"/>
          <p:cNvSpPr>
            <a:spLocks noGrp="1"/>
          </p:cNvSpPr>
          <p:nvPr>
            <p:ph type="sldNum" sz="quarter" idx="12"/>
          </p:nvPr>
        </p:nvSpPr>
        <p:spPr/>
        <p:txBody>
          <a:bodyPr/>
          <a:lstStyle/>
          <a:p>
            <a:pPr>
              <a:defRPr/>
            </a:pPr>
            <a:fld id="{ECA27E79-50DE-46E9-9B1F-B2A2F9AD6E94}" type="slidenum">
              <a:rPr lang="zh-CN" altLang="en-US" smtClean="0"/>
              <a:pPr>
                <a:defRPr/>
              </a:pPr>
              <a:t>4</a:t>
            </a:fld>
            <a:endParaRPr lang="zh-CN" altLang="en-US"/>
          </a:p>
        </p:txBody>
      </p:sp>
      <p:pic>
        <p:nvPicPr>
          <p:cNvPr id="10" name="图片 9"/>
          <p:cNvPicPr>
            <a:picLocks noChangeAspect="1"/>
          </p:cNvPicPr>
          <p:nvPr/>
        </p:nvPicPr>
        <p:blipFill>
          <a:blip r:embed="rId2" cstate="print"/>
          <a:stretch>
            <a:fillRect/>
          </a:stretch>
        </p:blipFill>
        <p:spPr>
          <a:xfrm>
            <a:off x="1403648" y="9623"/>
            <a:ext cx="6120680" cy="2051226"/>
          </a:xfrm>
          <a:prstGeom prst="rect">
            <a:avLst/>
          </a:prstGeom>
        </p:spPr>
      </p:pic>
      <p:pic>
        <p:nvPicPr>
          <p:cNvPr id="11" name="图片 10"/>
          <p:cNvPicPr>
            <a:picLocks noChangeAspect="1"/>
          </p:cNvPicPr>
          <p:nvPr/>
        </p:nvPicPr>
        <p:blipFill>
          <a:blip r:embed="rId3" cstate="print"/>
          <a:stretch>
            <a:fillRect/>
          </a:stretch>
        </p:blipFill>
        <p:spPr>
          <a:xfrm>
            <a:off x="1417649" y="2060849"/>
            <a:ext cx="6106679" cy="4608511"/>
          </a:xfrm>
          <a:prstGeom prst="rect">
            <a:avLst/>
          </a:prstGeom>
        </p:spPr>
      </p:pic>
    </p:spTree>
    <p:extLst>
      <p:ext uri="{BB962C8B-B14F-4D97-AF65-F5344CB8AC3E}">
        <p14:creationId xmlns="" xmlns:p14="http://schemas.microsoft.com/office/powerpoint/2010/main" val="801930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stretch>
            <a:fillRect/>
          </a:stretch>
        </p:blipFill>
        <p:spPr>
          <a:xfrm>
            <a:off x="971600" y="2105329"/>
            <a:ext cx="7510809" cy="4797591"/>
          </a:xfrm>
          <a:prstGeom prst="rect">
            <a:avLst/>
          </a:prstGeom>
        </p:spPr>
      </p:pic>
      <p:sp>
        <p:nvSpPr>
          <p:cNvPr id="2" name="日期占位符 1"/>
          <p:cNvSpPr>
            <a:spLocks noGrp="1"/>
          </p:cNvSpPr>
          <p:nvPr>
            <p:ph type="dt" sz="half" idx="10"/>
          </p:nvPr>
        </p:nvSpPr>
        <p:spPr/>
        <p:txBody>
          <a:bodyPr/>
          <a:lstStyle/>
          <a:p>
            <a:pPr>
              <a:defRPr/>
            </a:pPr>
            <a:fld id="{72C35CB7-6CBA-4C9D-9EA0-67EC9D0F9A83}" type="datetime1">
              <a:rPr lang="zh-CN" altLang="en-US" smtClean="0"/>
              <a:pPr>
                <a:defRPr/>
              </a:pPr>
              <a:t>2015/12/15</a:t>
            </a:fld>
            <a:endParaRPr lang="zh-CN" altLang="en-US"/>
          </a:p>
        </p:txBody>
      </p:sp>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40</a:t>
            </a:fld>
            <a:endParaRPr lang="zh-CN" altLang="en-US"/>
          </a:p>
        </p:txBody>
      </p:sp>
      <p:sp>
        <p:nvSpPr>
          <p:cNvPr id="4" name="矩形 3"/>
          <p:cNvSpPr/>
          <p:nvPr/>
        </p:nvSpPr>
        <p:spPr>
          <a:xfrm>
            <a:off x="971600" y="692696"/>
            <a:ext cx="7128792" cy="707886"/>
          </a:xfrm>
          <a:prstGeom prst="rect">
            <a:avLst/>
          </a:prstGeom>
        </p:spPr>
        <p:txBody>
          <a:bodyPr wrap="square">
            <a:spAutoFit/>
          </a:bodyPr>
          <a:lstStyle/>
          <a:p>
            <a:pPr algn="just"/>
            <a:r>
              <a:rPr lang="zh-CN" altLang="en-US" sz="2000" b="1" dirty="0">
                <a:solidFill>
                  <a:srgbClr val="8CC864"/>
                </a:solidFill>
                <a:latin typeface="方正黑体简体"/>
              </a:rPr>
              <a:t>某机构目前未有学科进入全球前</a:t>
            </a:r>
            <a:r>
              <a:rPr lang="en-US" altLang="zh-CN" sz="2000" b="1" dirty="0">
                <a:solidFill>
                  <a:srgbClr val="8CC864"/>
                </a:solidFill>
                <a:latin typeface="Knowledge Regular"/>
              </a:rPr>
              <a:t>1</a:t>
            </a:r>
            <a:r>
              <a:rPr lang="en-US" altLang="zh-CN" sz="2000" b="1" dirty="0" smtClean="0">
                <a:solidFill>
                  <a:srgbClr val="8CC864"/>
                </a:solidFill>
                <a:latin typeface="Knowledge Regular"/>
              </a:rPr>
              <a:t>%</a:t>
            </a:r>
            <a:r>
              <a:rPr lang="zh-CN" altLang="en-US" sz="2000" b="1" dirty="0" smtClean="0">
                <a:solidFill>
                  <a:srgbClr val="8CC864"/>
                </a:solidFill>
                <a:latin typeface="Knowledge Regular"/>
              </a:rPr>
              <a:t>，</a:t>
            </a:r>
            <a:r>
              <a:rPr lang="zh-CN" altLang="en-US" sz="2000" b="1" dirty="0" smtClean="0">
                <a:solidFill>
                  <a:srgbClr val="8CC864"/>
                </a:solidFill>
                <a:latin typeface="方正黑体简体"/>
              </a:rPr>
              <a:t>但</a:t>
            </a:r>
            <a:r>
              <a:rPr lang="zh-CN" altLang="en-US" sz="2000" b="1" dirty="0">
                <a:solidFill>
                  <a:srgbClr val="8CC864"/>
                </a:solidFill>
                <a:latin typeface="方正黑体简体"/>
              </a:rPr>
              <a:t>拥有</a:t>
            </a:r>
            <a:r>
              <a:rPr lang="zh-CN" altLang="en-US" sz="2000" b="1" dirty="0" smtClean="0">
                <a:solidFill>
                  <a:srgbClr val="8CC864"/>
                </a:solidFill>
                <a:latin typeface="方正黑体简体"/>
              </a:rPr>
              <a:t>高</a:t>
            </a:r>
            <a:r>
              <a:rPr lang="zh-CN" altLang="en-US" sz="2000" b="1" dirty="0">
                <a:solidFill>
                  <a:srgbClr val="8CC864"/>
                </a:solidFill>
                <a:latin typeface="方正黑体简体"/>
              </a:rPr>
              <a:t>水平</a:t>
            </a:r>
            <a:r>
              <a:rPr lang="zh-CN" altLang="en-US" sz="2000" b="1" dirty="0" smtClean="0">
                <a:solidFill>
                  <a:srgbClr val="8CC864"/>
                </a:solidFill>
                <a:latin typeface="方正黑体简体"/>
              </a:rPr>
              <a:t>论文，以我校为例“</a:t>
            </a:r>
            <a:r>
              <a:rPr lang="en-US" altLang="zh-CN" sz="2000" b="1" dirty="0" smtClean="0">
                <a:solidFill>
                  <a:srgbClr val="8CC864"/>
                </a:solidFill>
                <a:latin typeface="方正黑体简体"/>
              </a:rPr>
              <a:t>shanghai maritime </a:t>
            </a:r>
            <a:r>
              <a:rPr lang="en-US" altLang="zh-CN" sz="2000" b="1" dirty="0" err="1" smtClean="0">
                <a:solidFill>
                  <a:srgbClr val="8CC864"/>
                </a:solidFill>
                <a:latin typeface="方正黑体简体"/>
              </a:rPr>
              <a:t>univ</a:t>
            </a:r>
            <a:r>
              <a:rPr lang="en-US" altLang="zh-CN" sz="2000" b="1" dirty="0" smtClean="0">
                <a:solidFill>
                  <a:srgbClr val="8CC864"/>
                </a:solidFill>
                <a:latin typeface="方正黑体简体"/>
              </a:rPr>
              <a:t>*</a:t>
            </a:r>
            <a:r>
              <a:rPr lang="zh-CN" altLang="en-US" sz="2000" b="1" dirty="0" smtClean="0">
                <a:solidFill>
                  <a:srgbClr val="8CC864"/>
                </a:solidFill>
                <a:latin typeface="方正黑体简体"/>
              </a:rPr>
              <a:t>” </a:t>
            </a:r>
            <a:endParaRPr lang="zh-CN" altLang="en-US" sz="2000" b="1" dirty="0"/>
          </a:p>
        </p:txBody>
      </p:sp>
      <p:sp>
        <p:nvSpPr>
          <p:cNvPr id="5" name="矩形 4"/>
          <p:cNvSpPr/>
          <p:nvPr/>
        </p:nvSpPr>
        <p:spPr>
          <a:xfrm>
            <a:off x="304800" y="1486525"/>
            <a:ext cx="7939608" cy="646331"/>
          </a:xfrm>
          <a:prstGeom prst="rect">
            <a:avLst/>
          </a:prstGeom>
        </p:spPr>
        <p:txBody>
          <a:bodyPr wrap="square">
            <a:spAutoFit/>
          </a:bodyPr>
          <a:lstStyle/>
          <a:p>
            <a:pPr algn="just"/>
            <a:r>
              <a:rPr lang="zh-CN" altLang="en-US" dirty="0">
                <a:solidFill>
                  <a:srgbClr val="57585A"/>
                </a:solidFill>
                <a:latin typeface="方正黑体简体V."/>
              </a:rPr>
              <a:t>在指标选项界面，选择研究领域</a:t>
            </a:r>
            <a:r>
              <a:rPr lang="zh-CN" altLang="en-US" dirty="0" smtClean="0">
                <a:solidFill>
                  <a:srgbClr val="57585A"/>
                </a:solidFill>
                <a:latin typeface="方正黑体简体V."/>
              </a:rPr>
              <a:t>；在</a:t>
            </a:r>
            <a:r>
              <a:rPr lang="zh-CN" altLang="en-US" dirty="0">
                <a:solidFill>
                  <a:srgbClr val="57585A"/>
                </a:solidFill>
                <a:latin typeface="方正黑体简体V."/>
              </a:rPr>
              <a:t>结果区，选择第一个“</a:t>
            </a:r>
            <a:r>
              <a:rPr lang="en-US" altLang="zh-CN" dirty="0">
                <a:solidFill>
                  <a:srgbClr val="57585A"/>
                </a:solidFill>
                <a:latin typeface="Knowledge Regular"/>
              </a:rPr>
              <a:t>Clinical Medicine</a:t>
            </a:r>
            <a:r>
              <a:rPr lang="en-US" altLang="zh-CN" dirty="0">
                <a:solidFill>
                  <a:srgbClr val="57585A"/>
                </a:solidFill>
                <a:latin typeface="方正黑体简体V."/>
              </a:rPr>
              <a:t>”</a:t>
            </a:r>
            <a:r>
              <a:rPr lang="zh-CN" altLang="en-US" dirty="0" smtClean="0">
                <a:solidFill>
                  <a:srgbClr val="57585A"/>
                </a:solidFill>
                <a:latin typeface="方正黑体简体V."/>
              </a:rPr>
              <a:t>，进入</a:t>
            </a:r>
            <a:r>
              <a:rPr lang="zh-CN" altLang="en-US" dirty="0">
                <a:solidFill>
                  <a:srgbClr val="57585A"/>
                </a:solidFill>
                <a:latin typeface="方正黑体简体V."/>
              </a:rPr>
              <a:t>到</a:t>
            </a:r>
            <a:r>
              <a:rPr lang="en-US" altLang="zh-CN" dirty="0">
                <a:solidFill>
                  <a:srgbClr val="57585A"/>
                </a:solidFill>
                <a:latin typeface="Knowledge Regular"/>
              </a:rPr>
              <a:t>Indicators-Documents </a:t>
            </a:r>
            <a:r>
              <a:rPr lang="zh-CN" altLang="en-US" dirty="0">
                <a:solidFill>
                  <a:srgbClr val="57585A"/>
                </a:solidFill>
                <a:latin typeface="方正黑体简体V."/>
              </a:rPr>
              <a:t>界面</a:t>
            </a:r>
            <a:r>
              <a:rPr lang="zh-CN" altLang="en-US" dirty="0" smtClean="0">
                <a:solidFill>
                  <a:srgbClr val="57585A"/>
                </a:solidFill>
                <a:latin typeface="方正黑体简体V."/>
              </a:rPr>
              <a:t>后，点击“</a:t>
            </a:r>
            <a:r>
              <a:rPr lang="en-US" altLang="zh-CN" dirty="0" smtClean="0">
                <a:solidFill>
                  <a:srgbClr val="57585A"/>
                </a:solidFill>
                <a:latin typeface="方正黑体简体V."/>
              </a:rPr>
              <a:t>clear</a:t>
            </a:r>
            <a:r>
              <a:rPr lang="zh-CN" altLang="en-US" dirty="0" smtClean="0">
                <a:solidFill>
                  <a:srgbClr val="57585A"/>
                </a:solidFill>
                <a:latin typeface="方正黑体简体V."/>
              </a:rPr>
              <a:t>” </a:t>
            </a:r>
            <a:endParaRPr lang="zh-CN" altLang="en-US" dirty="0"/>
          </a:p>
        </p:txBody>
      </p:sp>
    </p:spTree>
    <p:extLst>
      <p:ext uri="{BB962C8B-B14F-4D97-AF65-F5344CB8AC3E}">
        <p14:creationId xmlns="" xmlns:p14="http://schemas.microsoft.com/office/powerpoint/2010/main" val="2627224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灯片编号占位符 2"/>
          <p:cNvSpPr>
            <a:spLocks noGrp="1"/>
          </p:cNvSpPr>
          <p:nvPr>
            <p:ph type="sldNum" sz="quarter" idx="12"/>
          </p:nvPr>
        </p:nvSpPr>
        <p:spPr>
          <a:noFill/>
          <a:ln>
            <a:miter lim="800000"/>
            <a:headEnd/>
            <a:tailEnd/>
          </a:ln>
        </p:spPr>
        <p:txBody>
          <a:bodyPr/>
          <a:lstStyle/>
          <a:p>
            <a:fld id="{B079A212-EF35-409B-BC4D-098C873927A2}" type="slidenum">
              <a:rPr lang="zh-CN" altLang="en-US" smtClean="0">
                <a:ea typeface="宋体" charset="-122"/>
              </a:rPr>
              <a:pPr/>
              <a:t>41</a:t>
            </a:fld>
            <a:endParaRPr lang="en-US" altLang="zh-CN" smtClean="0">
              <a:ea typeface="宋体" charset="-122"/>
            </a:endParaRPr>
          </a:p>
        </p:txBody>
      </p:sp>
      <p:sp>
        <p:nvSpPr>
          <p:cNvPr id="5" name="Rectangle 3"/>
          <p:cNvSpPr txBox="1">
            <a:spLocks noChangeArrowheads="1"/>
          </p:cNvSpPr>
          <p:nvPr/>
        </p:nvSpPr>
        <p:spPr>
          <a:xfrm>
            <a:off x="179388" y="1268413"/>
            <a:ext cx="8748712" cy="5256212"/>
          </a:xfrm>
          <a:prstGeom prst="rect">
            <a:avLst/>
          </a:prstGeom>
        </p:spPr>
        <p:txBody>
          <a:bodyPr/>
          <a:lstStyle/>
          <a:p>
            <a:pPr marL="342900" indent="-342900">
              <a:lnSpc>
                <a:spcPct val="150000"/>
              </a:lnSpc>
              <a:spcBef>
                <a:spcPts val="0"/>
              </a:spcBef>
              <a:buFont typeface="Arial" charset="0"/>
              <a:buChar char="•"/>
              <a:defRPr/>
            </a:pPr>
            <a:r>
              <a:rPr lang="zh-CN" altLang="en-US" kern="0" dirty="0">
                <a:latin typeface="黑体" pitchFamily="2" charset="-122"/>
                <a:ea typeface="黑体" pitchFamily="2" charset="-122"/>
              </a:rPr>
              <a:t>研究前沿（</a:t>
            </a:r>
            <a:r>
              <a:rPr lang="en-US" altLang="zh-CN" kern="0" dirty="0">
                <a:latin typeface="黑体" pitchFamily="2" charset="-122"/>
                <a:ea typeface="黑体" pitchFamily="2" charset="-122"/>
              </a:rPr>
              <a:t>Research Fronts</a:t>
            </a:r>
            <a:r>
              <a:rPr lang="zh-CN" altLang="en-US" kern="0" dirty="0">
                <a:latin typeface="黑体" pitchFamily="2" charset="-122"/>
                <a:ea typeface="黑体" pitchFamily="2" charset="-122"/>
              </a:rPr>
              <a:t>）是一组高被引论文，是通过聚类分析而定义的核心论文。</a:t>
            </a:r>
          </a:p>
          <a:p>
            <a:pPr marL="342900" indent="-342900">
              <a:lnSpc>
                <a:spcPct val="150000"/>
              </a:lnSpc>
              <a:spcBef>
                <a:spcPts val="0"/>
              </a:spcBef>
              <a:buFont typeface="Arial" charset="0"/>
              <a:buChar char="•"/>
              <a:defRPr/>
            </a:pPr>
            <a:r>
              <a:rPr lang="zh-CN" altLang="zh-CN" b="1" kern="0" dirty="0">
                <a:solidFill>
                  <a:schemeClr val="tx2">
                    <a:lumMod val="60000"/>
                    <a:lumOff val="40000"/>
                  </a:schemeClr>
                </a:solidFill>
                <a:latin typeface="黑体" pitchFamily="2" charset="-122"/>
                <a:ea typeface="黑体" pitchFamily="2" charset="-122"/>
              </a:rPr>
              <a:t>是基于</a:t>
            </a:r>
            <a:r>
              <a:rPr lang="en-US" altLang="zh-CN" sz="2400" b="1" kern="0" dirty="0">
                <a:solidFill>
                  <a:srgbClr val="FF0000"/>
                </a:solidFill>
                <a:latin typeface="黑体" pitchFamily="2" charset="-122"/>
                <a:ea typeface="黑体" pitchFamily="2" charset="-122"/>
              </a:rPr>
              <a:t>5</a:t>
            </a:r>
            <a:r>
              <a:rPr lang="zh-CN" altLang="zh-CN" sz="2400" b="1" kern="0" dirty="0">
                <a:solidFill>
                  <a:srgbClr val="FF0000"/>
                </a:solidFill>
                <a:latin typeface="黑体" pitchFamily="2" charset="-122"/>
                <a:ea typeface="黑体" pitchFamily="2" charset="-122"/>
              </a:rPr>
              <a:t>年时段</a:t>
            </a:r>
            <a:r>
              <a:rPr lang="zh-CN" altLang="zh-CN" b="1" kern="0" dirty="0">
                <a:solidFill>
                  <a:schemeClr val="tx2">
                    <a:lumMod val="60000"/>
                    <a:lumOff val="40000"/>
                  </a:schemeClr>
                </a:solidFill>
                <a:latin typeface="黑体" pitchFamily="2" charset="-122"/>
                <a:ea typeface="黑体" pitchFamily="2" charset="-122"/>
              </a:rPr>
              <a:t>，对</a:t>
            </a:r>
            <a:r>
              <a:rPr lang="en-US" altLang="zh-CN" b="1" kern="0" dirty="0">
                <a:solidFill>
                  <a:schemeClr val="tx2">
                    <a:lumMod val="60000"/>
                    <a:lumOff val="40000"/>
                  </a:schemeClr>
                </a:solidFill>
                <a:latin typeface="黑体" pitchFamily="2" charset="-122"/>
                <a:ea typeface="黑体" pitchFamily="2" charset="-122"/>
              </a:rPr>
              <a:t>22</a:t>
            </a:r>
            <a:r>
              <a:rPr lang="zh-CN" altLang="zh-CN" b="1" kern="0" dirty="0">
                <a:solidFill>
                  <a:schemeClr val="tx2">
                    <a:lumMod val="60000"/>
                    <a:lumOff val="40000"/>
                  </a:schemeClr>
                </a:solidFill>
                <a:latin typeface="黑体" pitchFamily="2" charset="-122"/>
                <a:ea typeface="黑体" pitchFamily="2" charset="-122"/>
              </a:rPr>
              <a:t>个学科被引频次高的论文通过聚类分析和共引分析计算出各学科领域研究前沿，找到相关热门研究主题。</a:t>
            </a:r>
            <a:endParaRPr lang="en-US" altLang="zh-CN" b="1" kern="0" dirty="0">
              <a:solidFill>
                <a:schemeClr val="tx2">
                  <a:lumMod val="60000"/>
                  <a:lumOff val="40000"/>
                </a:schemeClr>
              </a:solidFill>
              <a:latin typeface="黑体" pitchFamily="2" charset="-122"/>
              <a:ea typeface="黑体" pitchFamily="2" charset="-122"/>
            </a:endParaRPr>
          </a:p>
          <a:p>
            <a:pPr marL="342900" indent="-342900">
              <a:lnSpc>
                <a:spcPct val="150000"/>
              </a:lnSpc>
              <a:spcBef>
                <a:spcPts val="0"/>
              </a:spcBef>
              <a:buFont typeface="Arial" charset="0"/>
              <a:buChar char="•"/>
              <a:defRPr/>
            </a:pPr>
            <a:r>
              <a:rPr lang="zh-CN" altLang="en-US" kern="0" dirty="0">
                <a:latin typeface="黑体" pitchFamily="2" charset="-122"/>
                <a:ea typeface="黑体" pitchFamily="2" charset="-122"/>
              </a:rPr>
              <a:t>学科分类精确到学科或者期刊，而不是具体到单篇文章</a:t>
            </a:r>
            <a:endParaRPr lang="en-US" altLang="zh-CN" kern="0" dirty="0">
              <a:latin typeface="黑体" pitchFamily="2" charset="-122"/>
              <a:ea typeface="黑体" pitchFamily="2" charset="-122"/>
            </a:endParaRPr>
          </a:p>
          <a:p>
            <a:pPr marL="342900" indent="-342900">
              <a:lnSpc>
                <a:spcPct val="150000"/>
              </a:lnSpc>
              <a:spcBef>
                <a:spcPts val="0"/>
              </a:spcBef>
              <a:buFont typeface="Arial" charset="0"/>
              <a:buChar char="•"/>
              <a:defRPr/>
            </a:pPr>
            <a:r>
              <a:rPr lang="zh-CN" altLang="en-US" kern="0" dirty="0">
                <a:latin typeface="黑体" pitchFamily="2" charset="-122"/>
                <a:ea typeface="黑体" pitchFamily="2" charset="-122"/>
              </a:rPr>
              <a:t>通过测量高被引论文之间的相关度而形成聚类。测度的方式是一对被统计论文的共被引次数。聚类的形成是通过按照特定的共引基线将论文分组而定义的</a:t>
            </a:r>
          </a:p>
          <a:p>
            <a:pPr marL="342900" indent="-342900">
              <a:lnSpc>
                <a:spcPct val="150000"/>
              </a:lnSpc>
              <a:spcBef>
                <a:spcPts val="0"/>
              </a:spcBef>
              <a:buFont typeface="Arial" charset="0"/>
              <a:buChar char="•"/>
              <a:defRPr/>
            </a:pPr>
            <a:r>
              <a:rPr lang="zh-CN" altLang="en-US" kern="0" dirty="0">
                <a:latin typeface="黑体" pitchFamily="2" charset="-122"/>
                <a:ea typeface="黑体" pitchFamily="2" charset="-122"/>
              </a:rPr>
              <a:t>聚类的命名基于半自动化的词频处理过程而形成。</a:t>
            </a:r>
            <a:endParaRPr lang="en-US" altLang="zh-CN" kern="0" dirty="0">
              <a:latin typeface="黑体" pitchFamily="2" charset="-122"/>
              <a:ea typeface="黑体" pitchFamily="2" charset="-122"/>
            </a:endParaRPr>
          </a:p>
          <a:p>
            <a:pPr marL="342900" indent="-342900">
              <a:spcBef>
                <a:spcPct val="20000"/>
              </a:spcBef>
              <a:buFont typeface="Arial" charset="0"/>
              <a:buChar char="•"/>
              <a:defRPr/>
            </a:pPr>
            <a:endParaRPr lang="en-US" altLang="zh-CN" sz="2000" b="1" kern="0" dirty="0">
              <a:latin typeface="+mn-lt"/>
              <a:ea typeface="+mn-ea"/>
            </a:endParaRPr>
          </a:p>
          <a:p>
            <a:pPr marL="342900" indent="-342900">
              <a:spcBef>
                <a:spcPct val="20000"/>
              </a:spcBef>
              <a:buFont typeface="Arial" charset="0"/>
              <a:buChar char="•"/>
              <a:defRPr/>
            </a:pPr>
            <a:r>
              <a:rPr lang="zh-CN" altLang="en-US" sz="2800" dirty="0">
                <a:solidFill>
                  <a:srgbClr val="FF0000"/>
                </a:solidFill>
                <a:latin typeface="仿宋_GB2312" pitchFamily="49" charset="-122"/>
                <a:ea typeface="仿宋_GB2312" pitchFamily="49" charset="-122"/>
              </a:rPr>
              <a:t>用于了解某个研究领域里现在最热门的话题是什么？</a:t>
            </a:r>
          </a:p>
          <a:p>
            <a:pPr marL="342900" indent="-342900">
              <a:spcBef>
                <a:spcPct val="20000"/>
              </a:spcBef>
              <a:buFont typeface="Arial" charset="0"/>
              <a:buChar char="•"/>
              <a:defRPr/>
            </a:pPr>
            <a:endParaRPr lang="zh-CN" altLang="en-US" sz="2000" b="1" kern="0" dirty="0">
              <a:latin typeface="+mn-lt"/>
              <a:ea typeface="+mn-ea"/>
            </a:endParaRPr>
          </a:p>
        </p:txBody>
      </p:sp>
      <p:sp>
        <p:nvSpPr>
          <p:cNvPr id="4" name="Rectangle 5"/>
          <p:cNvSpPr txBox="1">
            <a:spLocks noChangeArrowheads="1"/>
          </p:cNvSpPr>
          <p:nvPr/>
        </p:nvSpPr>
        <p:spPr bwMode="auto">
          <a:xfrm>
            <a:off x="856600" y="260648"/>
            <a:ext cx="8064500" cy="504825"/>
          </a:xfrm>
          <a:prstGeom prst="rect">
            <a:avLst/>
          </a:prstGeom>
          <a:noFill/>
          <a:ln w="9525">
            <a:noFill/>
            <a:miter lim="800000"/>
            <a:headEnd/>
            <a:tailEnd/>
          </a:ln>
        </p:spPr>
        <p:txBody>
          <a:bodyPr/>
          <a:lstStyle/>
          <a:p>
            <a:pPr algn="ctr"/>
            <a:r>
              <a:rPr lang="en-US" altLang="zh-CN" sz="3200" b="1" dirty="0" smtClean="0">
                <a:solidFill>
                  <a:srgbClr val="C00000"/>
                </a:solidFill>
              </a:rPr>
              <a:t>ESI</a:t>
            </a:r>
            <a:r>
              <a:rPr lang="zh-CN" altLang="en-US" sz="3200" b="1" dirty="0">
                <a:solidFill>
                  <a:srgbClr val="C00000"/>
                </a:solidFill>
              </a:rPr>
              <a:t>主要功能介绍</a:t>
            </a:r>
            <a:r>
              <a:rPr lang="en-US" altLang="zh-CN" sz="3200" b="1" dirty="0">
                <a:solidFill>
                  <a:srgbClr val="C00000"/>
                </a:solidFill>
              </a:rPr>
              <a:t>——</a:t>
            </a:r>
            <a:r>
              <a:rPr lang="en-US" altLang="en-US" sz="3200" b="1" dirty="0">
                <a:solidFill>
                  <a:srgbClr val="C00000"/>
                </a:solidFill>
              </a:rPr>
              <a:t>RESEARCH FRONTS</a:t>
            </a:r>
            <a:endParaRPr lang="zh-CN" altLang="en-US" sz="3200" b="1"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971600" y="1701800"/>
            <a:ext cx="7912943" cy="5332636"/>
          </a:xfrm>
          <a:prstGeom prst="rect">
            <a:avLst/>
          </a:prstGeom>
          <a:solidFill>
            <a:schemeClr val="accent2"/>
          </a:solidFill>
        </p:spPr>
      </p:pic>
      <p:sp>
        <p:nvSpPr>
          <p:cNvPr id="117762" name="灯片编号占位符 2"/>
          <p:cNvSpPr>
            <a:spLocks noGrp="1"/>
          </p:cNvSpPr>
          <p:nvPr>
            <p:ph type="sldNum" sz="quarter" idx="12"/>
          </p:nvPr>
        </p:nvSpPr>
        <p:spPr>
          <a:noFill/>
          <a:ln>
            <a:miter lim="800000"/>
            <a:headEnd/>
            <a:tailEnd/>
          </a:ln>
        </p:spPr>
        <p:txBody>
          <a:bodyPr/>
          <a:lstStyle/>
          <a:p>
            <a:fld id="{CD1F130C-F637-4E47-8F54-D1B773DB2615}" type="slidenum">
              <a:rPr lang="zh-CN" altLang="en-US" smtClean="0">
                <a:ea typeface="宋体" charset="-122"/>
              </a:rPr>
              <a:pPr/>
              <a:t>42</a:t>
            </a:fld>
            <a:endParaRPr lang="en-US" altLang="zh-CN" smtClean="0">
              <a:ea typeface="宋体" charset="-122"/>
            </a:endParaRPr>
          </a:p>
        </p:txBody>
      </p:sp>
      <p:sp>
        <p:nvSpPr>
          <p:cNvPr id="6" name="TextBox 5"/>
          <p:cNvSpPr txBox="1">
            <a:spLocks noChangeArrowheads="1"/>
          </p:cNvSpPr>
          <p:nvPr/>
        </p:nvSpPr>
        <p:spPr bwMode="auto">
          <a:xfrm>
            <a:off x="2978150" y="4221163"/>
            <a:ext cx="2879725" cy="360362"/>
          </a:xfrm>
          <a:prstGeom prst="rect">
            <a:avLst/>
          </a:prstGeom>
          <a:noFill/>
          <a:ln w="25400">
            <a:solidFill>
              <a:srgbClr val="FF0000"/>
            </a:solidFill>
            <a:miter lim="800000"/>
            <a:headEnd/>
            <a:tailEnd/>
          </a:ln>
        </p:spPr>
        <p:txBody>
          <a:bodyPr anchor="ctr"/>
          <a:lstStyle/>
          <a:p>
            <a:endParaRPr lang="zh-CN" altLang="en-US" sz="2000"/>
          </a:p>
        </p:txBody>
      </p:sp>
      <p:sp>
        <p:nvSpPr>
          <p:cNvPr id="7" name="矩形 6"/>
          <p:cNvSpPr/>
          <p:nvPr/>
        </p:nvSpPr>
        <p:spPr>
          <a:xfrm>
            <a:off x="2051720" y="3491716"/>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1</a:t>
            </a:r>
            <a:endParaRPr lang="zh-CN" altLang="en-US" dirty="0"/>
          </a:p>
        </p:txBody>
      </p:sp>
      <p:sp>
        <p:nvSpPr>
          <p:cNvPr id="8" name="矩形 7"/>
          <p:cNvSpPr/>
          <p:nvPr/>
        </p:nvSpPr>
        <p:spPr>
          <a:xfrm>
            <a:off x="2320451" y="4751856"/>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2</a:t>
            </a:r>
            <a:endParaRPr lang="zh-CN" altLang="en-US" dirty="0"/>
          </a:p>
        </p:txBody>
      </p:sp>
      <p:sp>
        <p:nvSpPr>
          <p:cNvPr id="9" name="矩形 8"/>
          <p:cNvSpPr/>
          <p:nvPr/>
        </p:nvSpPr>
        <p:spPr>
          <a:xfrm>
            <a:off x="3478226" y="4221088"/>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a:t>3</a:t>
            </a:r>
            <a:endParaRPr lang="zh-CN" altLang="en-US" dirty="0"/>
          </a:p>
        </p:txBody>
      </p:sp>
      <p:sp>
        <p:nvSpPr>
          <p:cNvPr id="14" name="矩形 13"/>
          <p:cNvSpPr/>
          <p:nvPr/>
        </p:nvSpPr>
        <p:spPr>
          <a:xfrm>
            <a:off x="8230754" y="4211796"/>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5</a:t>
            </a:r>
            <a:endParaRPr lang="zh-CN" altLang="en-US" dirty="0"/>
          </a:p>
        </p:txBody>
      </p:sp>
      <p:sp>
        <p:nvSpPr>
          <p:cNvPr id="15" name="矩形 14"/>
          <p:cNvSpPr/>
          <p:nvPr/>
        </p:nvSpPr>
        <p:spPr>
          <a:xfrm>
            <a:off x="8374770" y="5507940"/>
            <a:ext cx="3016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zh-CN" dirty="0" smtClean="0"/>
              <a:t>4</a:t>
            </a:r>
            <a:endParaRPr lang="zh-CN" altLang="en-US" dirty="0"/>
          </a:p>
        </p:txBody>
      </p:sp>
      <p:sp>
        <p:nvSpPr>
          <p:cNvPr id="11" name="矩形 10"/>
          <p:cNvSpPr/>
          <p:nvPr/>
        </p:nvSpPr>
        <p:spPr>
          <a:xfrm>
            <a:off x="2285999" y="2551837"/>
            <a:ext cx="6462713" cy="1200329"/>
          </a:xfrm>
          <a:prstGeom prst="rect">
            <a:avLst/>
          </a:prstGeom>
          <a:solidFill>
            <a:schemeClr val="accent2"/>
          </a:solidFill>
        </p:spPr>
        <p:txBody>
          <a:bodyPr wrap="square">
            <a:spAutoFit/>
          </a:bodyPr>
          <a:lstStyle/>
          <a:p>
            <a:pPr algn="just"/>
            <a:r>
              <a:rPr lang="zh-CN" altLang="en-US" dirty="0">
                <a:solidFill>
                  <a:srgbClr val="57585A"/>
                </a:solidFill>
                <a:latin typeface="方正黑体简体"/>
              </a:rPr>
              <a:t>如选择高被引论文为结果输出类型，在结果区从左至右依次显 </a:t>
            </a:r>
          </a:p>
          <a:p>
            <a:pPr algn="just"/>
            <a:r>
              <a:rPr lang="zh-CN" altLang="en-US" dirty="0">
                <a:solidFill>
                  <a:srgbClr val="57585A"/>
                </a:solidFill>
                <a:latin typeface="方正黑体简体"/>
              </a:rPr>
              <a:t>示了研究前沿的数量（</a:t>
            </a:r>
            <a:r>
              <a:rPr lang="en-US" altLang="zh-CN" dirty="0">
                <a:solidFill>
                  <a:srgbClr val="57585A"/>
                </a:solidFill>
                <a:latin typeface="Knowledge Regular"/>
              </a:rPr>
              <a:t>Total</a:t>
            </a:r>
            <a:r>
              <a:rPr lang="zh-CN" altLang="en-US" dirty="0">
                <a:solidFill>
                  <a:srgbClr val="57585A"/>
                </a:solidFill>
                <a:latin typeface="方正黑体简体"/>
              </a:rPr>
              <a:t>）、研究前沿的具体内容 </a:t>
            </a:r>
            <a:r>
              <a:rPr lang="en-US" altLang="zh-CN" dirty="0">
                <a:solidFill>
                  <a:srgbClr val="57585A"/>
                </a:solidFill>
                <a:latin typeface="Knowledge Regular"/>
              </a:rPr>
              <a:t>(</a:t>
            </a:r>
            <a:r>
              <a:rPr lang="en-US" altLang="zh-CN" dirty="0" smtClean="0">
                <a:solidFill>
                  <a:srgbClr val="57585A"/>
                </a:solidFill>
                <a:latin typeface="Knowledge Regular"/>
              </a:rPr>
              <a:t>Research Fronts</a:t>
            </a:r>
            <a:r>
              <a:rPr lang="en-US" altLang="zh-CN" dirty="0">
                <a:solidFill>
                  <a:srgbClr val="57585A"/>
                </a:solidFill>
                <a:latin typeface="Knowledge Regular"/>
              </a:rPr>
              <a:t>)</a:t>
            </a:r>
            <a:r>
              <a:rPr lang="zh-CN" altLang="en-US" dirty="0">
                <a:solidFill>
                  <a:srgbClr val="57585A"/>
                </a:solidFill>
                <a:latin typeface="方正黑体简体"/>
              </a:rPr>
              <a:t>、高被引论文数 </a:t>
            </a:r>
            <a:r>
              <a:rPr lang="en-US" altLang="zh-CN" dirty="0">
                <a:solidFill>
                  <a:srgbClr val="57585A"/>
                </a:solidFill>
                <a:latin typeface="Knowledge Regular"/>
              </a:rPr>
              <a:t>(Highly Cited Papers) </a:t>
            </a:r>
            <a:r>
              <a:rPr lang="zh-CN" altLang="en-US" dirty="0">
                <a:solidFill>
                  <a:srgbClr val="57585A"/>
                </a:solidFill>
                <a:latin typeface="方正黑体简体"/>
              </a:rPr>
              <a:t>和平均年 </a:t>
            </a:r>
            <a:r>
              <a:rPr lang="en-US" altLang="zh-CN" dirty="0">
                <a:solidFill>
                  <a:srgbClr val="57585A"/>
                </a:solidFill>
                <a:latin typeface="Knowledge Regular"/>
              </a:rPr>
              <a:t>(</a:t>
            </a:r>
            <a:r>
              <a:rPr lang="en-US" altLang="zh-CN" dirty="0" err="1">
                <a:solidFill>
                  <a:srgbClr val="57585A"/>
                </a:solidFill>
                <a:latin typeface="Knowledge Regular"/>
              </a:rPr>
              <a:t>MeanYear</a:t>
            </a:r>
            <a:r>
              <a:rPr lang="en-US" altLang="zh-CN" dirty="0">
                <a:solidFill>
                  <a:srgbClr val="57585A"/>
                </a:solidFill>
                <a:latin typeface="Knowledge Regular"/>
              </a:rPr>
              <a:t>)</a:t>
            </a:r>
            <a:r>
              <a:rPr lang="zh-CN" altLang="en-US" dirty="0">
                <a:solidFill>
                  <a:srgbClr val="57585A"/>
                </a:solidFill>
                <a:latin typeface="方正黑体简体"/>
              </a:rPr>
              <a:t>； </a:t>
            </a:r>
            <a:endParaRPr lang="zh-CN" altLang="en-US" dirty="0"/>
          </a:p>
        </p:txBody>
      </p:sp>
      <p:sp>
        <p:nvSpPr>
          <p:cNvPr id="12" name="矩形 11"/>
          <p:cNvSpPr/>
          <p:nvPr/>
        </p:nvSpPr>
        <p:spPr>
          <a:xfrm>
            <a:off x="2978150" y="5734610"/>
            <a:ext cx="6058346" cy="646331"/>
          </a:xfrm>
          <a:prstGeom prst="rect">
            <a:avLst/>
          </a:prstGeom>
          <a:solidFill>
            <a:schemeClr val="accent2"/>
          </a:solidFill>
        </p:spPr>
        <p:txBody>
          <a:bodyPr wrap="square">
            <a:spAutoFit/>
          </a:bodyPr>
          <a:lstStyle/>
          <a:p>
            <a:pPr algn="just"/>
            <a:r>
              <a:rPr lang="zh-CN" altLang="en-US" dirty="0" smtClean="0">
                <a:solidFill>
                  <a:srgbClr val="57585A"/>
                </a:solidFill>
                <a:latin typeface="方正黑体简体V."/>
              </a:rPr>
              <a:t>您可以通过点击包含高被引论文数的蓝色条形图，来获取每一篇高被引论文的详细信息； </a:t>
            </a:r>
            <a:endParaRPr lang="zh-CN" altLang="en-US" dirty="0"/>
          </a:p>
        </p:txBody>
      </p:sp>
      <p:sp>
        <p:nvSpPr>
          <p:cNvPr id="13" name="矩形 12"/>
          <p:cNvSpPr/>
          <p:nvPr/>
        </p:nvSpPr>
        <p:spPr>
          <a:xfrm>
            <a:off x="4131612" y="4581128"/>
            <a:ext cx="4572000" cy="646331"/>
          </a:xfrm>
          <a:prstGeom prst="rect">
            <a:avLst/>
          </a:prstGeom>
          <a:solidFill>
            <a:schemeClr val="accent2"/>
          </a:solidFill>
        </p:spPr>
        <p:txBody>
          <a:bodyPr>
            <a:spAutoFit/>
          </a:bodyPr>
          <a:lstStyle/>
          <a:p>
            <a:pPr algn="just"/>
            <a:r>
              <a:rPr lang="zh-CN" altLang="en-US" dirty="0">
                <a:solidFill>
                  <a:srgbClr val="57585A"/>
                </a:solidFill>
                <a:latin typeface="方正黑体简体V."/>
              </a:rPr>
              <a:t>您还可以通过点击高被引论文或平均年指标旁边的倒三角</a:t>
            </a:r>
            <a:r>
              <a:rPr lang="zh-CN" altLang="en-US" dirty="0" smtClean="0">
                <a:solidFill>
                  <a:srgbClr val="57585A"/>
                </a:solidFill>
                <a:latin typeface="方正黑体简体V."/>
              </a:rPr>
              <a:t>标识</a:t>
            </a:r>
            <a:r>
              <a:rPr lang="zh-CN" altLang="en-US" dirty="0">
                <a:solidFill>
                  <a:srgbClr val="57585A"/>
                </a:solidFill>
                <a:latin typeface="方正黑体简体V."/>
              </a:rPr>
              <a:t>，来对结果进行排序。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2" grpId="0" animBg="1"/>
      <p:bldP spid="12" grpId="1" animBg="1"/>
      <p:bldP spid="13" grpId="0" animBg="1"/>
      <p:bldP spid="1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43</a:t>
            </a:fld>
            <a:endParaRPr lang="zh-CN" altLang="en-US"/>
          </a:p>
        </p:txBody>
      </p:sp>
      <p:sp>
        <p:nvSpPr>
          <p:cNvPr id="5" name="矩形 4"/>
          <p:cNvSpPr/>
          <p:nvPr/>
        </p:nvSpPr>
        <p:spPr>
          <a:xfrm>
            <a:off x="1475656" y="1916832"/>
            <a:ext cx="6840760" cy="3170099"/>
          </a:xfrm>
          <a:prstGeom prst="rect">
            <a:avLst/>
          </a:prstGeom>
        </p:spPr>
        <p:txBody>
          <a:bodyPr wrap="square">
            <a:spAutoFit/>
          </a:bodyPr>
          <a:lstStyle/>
          <a:p>
            <a:pPr>
              <a:lnSpc>
                <a:spcPct val="200000"/>
              </a:lnSpc>
            </a:pPr>
            <a:r>
              <a:rPr lang="en-US" altLang="zh-CN" sz="2000" dirty="0" smtClean="0">
                <a:latin typeface="黑体" pitchFamily="2" charset="-122"/>
                <a:ea typeface="黑体" pitchFamily="2" charset="-122"/>
              </a:rPr>
              <a:t>1</a:t>
            </a:r>
            <a:r>
              <a:rPr lang="zh-CN" altLang="en-US" sz="2000" dirty="0" smtClean="0">
                <a:latin typeface="黑体" pitchFamily="2" charset="-122"/>
                <a:ea typeface="黑体" pitchFamily="2" charset="-122"/>
              </a:rPr>
              <a:t> 选择目标投稿期刊</a:t>
            </a:r>
            <a:endParaRPr lang="en-US" altLang="zh-CN" sz="2000" dirty="0" smtClean="0">
              <a:latin typeface="黑体" pitchFamily="2" charset="-122"/>
              <a:ea typeface="黑体" pitchFamily="2" charset="-122"/>
            </a:endParaRPr>
          </a:p>
          <a:p>
            <a:pPr>
              <a:lnSpc>
                <a:spcPct val="200000"/>
              </a:lnSpc>
            </a:pPr>
            <a:r>
              <a:rPr lang="en-US" altLang="zh-CN" sz="2000" dirty="0" smtClean="0">
                <a:latin typeface="黑体" pitchFamily="2" charset="-122"/>
                <a:ea typeface="黑体" pitchFamily="2" charset="-122"/>
              </a:rPr>
              <a:t>2</a:t>
            </a:r>
            <a:r>
              <a:rPr lang="zh-CN" altLang="en-US" sz="2000" dirty="0" smtClean="0">
                <a:latin typeface="黑体" pitchFamily="2" charset="-122"/>
                <a:ea typeface="黑体" pitchFamily="2" charset="-122"/>
              </a:rPr>
              <a:t> 查找已发表的论文刊源全球排名信息</a:t>
            </a:r>
            <a:endParaRPr lang="en-US" altLang="zh-CN" sz="2000" dirty="0" smtClean="0">
              <a:latin typeface="黑体" pitchFamily="2" charset="-122"/>
              <a:ea typeface="黑体" pitchFamily="2" charset="-122"/>
            </a:endParaRPr>
          </a:p>
          <a:p>
            <a:pPr>
              <a:lnSpc>
                <a:spcPct val="200000"/>
              </a:lnSpc>
            </a:pPr>
            <a:r>
              <a:rPr lang="en-US" altLang="zh-CN" sz="2000" dirty="0" smtClean="0">
                <a:latin typeface="黑体" pitchFamily="2" charset="-122"/>
                <a:ea typeface="黑体" pitchFamily="2" charset="-122"/>
              </a:rPr>
              <a:t>3</a:t>
            </a:r>
            <a:r>
              <a:rPr lang="zh-CN" altLang="en-US" sz="2000" dirty="0" smtClean="0">
                <a:latin typeface="黑体" pitchFamily="2" charset="-122"/>
                <a:ea typeface="黑体" pitchFamily="2" charset="-122"/>
              </a:rPr>
              <a:t> 查找过去已发表论文被引频次在相应学科论文中的位置</a:t>
            </a:r>
            <a:endParaRPr lang="en-US" altLang="zh-CN" sz="2000" dirty="0" smtClean="0">
              <a:latin typeface="黑体" pitchFamily="2" charset="-122"/>
              <a:ea typeface="黑体" pitchFamily="2" charset="-122"/>
            </a:endParaRPr>
          </a:p>
          <a:p>
            <a:pPr>
              <a:lnSpc>
                <a:spcPct val="200000"/>
              </a:lnSpc>
            </a:pPr>
            <a:r>
              <a:rPr lang="en-US" altLang="zh-CN" sz="2000" dirty="0" smtClean="0">
                <a:latin typeface="黑体" pitchFamily="2" charset="-122"/>
                <a:ea typeface="黑体" pitchFamily="2" charset="-122"/>
              </a:rPr>
              <a:t>4</a:t>
            </a:r>
            <a:r>
              <a:rPr lang="zh-CN" altLang="en-US" sz="2000" dirty="0" smtClean="0">
                <a:latin typeface="黑体" pitchFamily="2" charset="-122"/>
                <a:ea typeface="黑体" pitchFamily="2" charset="-122"/>
              </a:rPr>
              <a:t> 辅助科研管理决策</a:t>
            </a:r>
            <a:endParaRPr lang="en-US" altLang="zh-CN" sz="2000" dirty="0" smtClean="0">
              <a:latin typeface="黑体" pitchFamily="2" charset="-122"/>
              <a:ea typeface="黑体" pitchFamily="2" charset="-122"/>
            </a:endParaRPr>
          </a:p>
          <a:p>
            <a:pPr>
              <a:lnSpc>
                <a:spcPct val="200000"/>
              </a:lnSpc>
            </a:pPr>
            <a:r>
              <a:rPr lang="en-US" altLang="zh-CN" sz="2000" dirty="0" smtClean="0">
                <a:latin typeface="黑体" pitchFamily="2" charset="-122"/>
                <a:ea typeface="黑体" pitchFamily="2" charset="-122"/>
              </a:rPr>
              <a:t>5</a:t>
            </a:r>
            <a:r>
              <a:rPr lang="zh-CN" altLang="en-US" sz="2000" dirty="0" smtClean="0">
                <a:latin typeface="黑体" pitchFamily="2" charset="-122"/>
                <a:ea typeface="黑体" pitchFamily="2" charset="-122"/>
              </a:rPr>
              <a:t> 其他</a:t>
            </a:r>
          </a:p>
        </p:txBody>
      </p:sp>
      <p:sp>
        <p:nvSpPr>
          <p:cNvPr id="4" name="矩形 3"/>
          <p:cNvSpPr/>
          <p:nvPr/>
        </p:nvSpPr>
        <p:spPr>
          <a:xfrm>
            <a:off x="1043608" y="836712"/>
            <a:ext cx="6336704"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r>
              <a:rPr lang="en-US" altLang="zh-CN" sz="4000" b="1" dirty="0" smtClean="0">
                <a:latin typeface="黑体" pitchFamily="2" charset="-122"/>
                <a:ea typeface="黑体" pitchFamily="2" charset="-122"/>
              </a:rPr>
              <a:t>ESI</a:t>
            </a:r>
            <a:r>
              <a:rPr lang="zh-CN" altLang="en-US" sz="4000" b="1" dirty="0" smtClean="0">
                <a:latin typeface="黑体" pitchFamily="2" charset="-122"/>
                <a:ea typeface="黑体" pitchFamily="2" charset="-122"/>
              </a:rPr>
              <a:t>在科研中的</a:t>
            </a:r>
            <a:r>
              <a:rPr lang="zh-CN" altLang="en-US" sz="4000" b="1" dirty="0" smtClean="0">
                <a:latin typeface="黑体" pitchFamily="2" charset="-122"/>
                <a:ea typeface="黑体" pitchFamily="2" charset="-122"/>
              </a:rPr>
              <a:t>应用</a:t>
            </a:r>
            <a:r>
              <a:rPr lang="zh-CN" altLang="en-US" sz="4000" b="1" dirty="0" smtClean="0">
                <a:latin typeface="黑体" pitchFamily="2" charset="-122"/>
                <a:ea typeface="黑体" pitchFamily="2" charset="-122"/>
              </a:rPr>
              <a:t>举例</a:t>
            </a:r>
            <a:endParaRPr lang="zh-CN" altLang="en-US" sz="4000" b="1" dirty="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EC4A0875-2163-4069-9874-C3B69B5E5723}" type="slidenum">
              <a:rPr lang="zh-CN" altLang="en-US" smtClean="0"/>
              <a:pPr>
                <a:defRPr/>
              </a:pPr>
              <a:t>44</a:t>
            </a:fld>
            <a:endParaRPr lang="zh-CN" altLang="en-US"/>
          </a:p>
        </p:txBody>
      </p:sp>
      <p:sp>
        <p:nvSpPr>
          <p:cNvPr id="4" name="TextBox 18"/>
          <p:cNvSpPr txBox="1">
            <a:spLocks noChangeArrowheads="1"/>
          </p:cNvSpPr>
          <p:nvPr/>
        </p:nvSpPr>
        <p:spPr bwMode="auto">
          <a:xfrm>
            <a:off x="2771800" y="764704"/>
            <a:ext cx="3779912" cy="692150"/>
          </a:xfrm>
          <a:prstGeom prst="rect">
            <a:avLst/>
          </a:prstGeom>
          <a:noFill/>
          <a:ln w="25400">
            <a:solidFill>
              <a:srgbClr val="FF0000"/>
            </a:solidFill>
            <a:miter lim="800000"/>
            <a:headEnd/>
            <a:tailEnd/>
          </a:ln>
        </p:spPr>
        <p:txBody>
          <a:bodyPr anchor="ctr"/>
          <a:lstStyle/>
          <a:p>
            <a:pPr algn="ctr"/>
            <a:r>
              <a:rPr lang="zh-CN" altLang="en-US" sz="2000" dirty="0" smtClean="0">
                <a:latin typeface="黑体" pitchFamily="2" charset="-122"/>
                <a:ea typeface="黑体" pitchFamily="2" charset="-122"/>
              </a:rPr>
              <a:t>选择目标投稿期刊流程</a:t>
            </a:r>
            <a:endParaRPr lang="zh-CN" altLang="en-US" sz="2000" dirty="0">
              <a:latin typeface="黑体" pitchFamily="2" charset="-122"/>
              <a:ea typeface="黑体" pitchFamily="2" charset="-122"/>
            </a:endParaRPr>
          </a:p>
        </p:txBody>
      </p:sp>
      <p:sp>
        <p:nvSpPr>
          <p:cNvPr id="5" name="矩形 4"/>
          <p:cNvSpPr/>
          <p:nvPr/>
        </p:nvSpPr>
        <p:spPr>
          <a:xfrm>
            <a:off x="1475656" y="1484784"/>
            <a:ext cx="6840760" cy="4401205"/>
          </a:xfrm>
          <a:prstGeom prst="rect">
            <a:avLst/>
          </a:prstGeom>
        </p:spPr>
        <p:txBody>
          <a:bodyPr wrap="square">
            <a:spAutoFit/>
          </a:bodyPr>
          <a:lstStyle/>
          <a:p>
            <a:pPr>
              <a:lnSpc>
                <a:spcPct val="200000"/>
              </a:lnSpc>
            </a:pPr>
            <a:r>
              <a:rPr lang="en-US" altLang="zh-CN" sz="2000" dirty="0" smtClean="0">
                <a:solidFill>
                  <a:srgbClr val="FF0000"/>
                </a:solidFill>
                <a:latin typeface="黑体" pitchFamily="2" charset="-122"/>
                <a:ea typeface="黑体" pitchFamily="2" charset="-122"/>
              </a:rPr>
              <a:t>1</a:t>
            </a:r>
            <a:r>
              <a:rPr lang="zh-CN" altLang="en-US" sz="2000" dirty="0" smtClean="0">
                <a:solidFill>
                  <a:srgbClr val="FF0000"/>
                </a:solidFill>
                <a:latin typeface="黑体" pitchFamily="2" charset="-122"/>
                <a:ea typeface="黑体" pitchFamily="2" charset="-122"/>
              </a:rPr>
              <a:t> 首先在</a:t>
            </a:r>
            <a:r>
              <a:rPr lang="en-US" altLang="zh-CN" sz="2000" dirty="0" smtClean="0">
                <a:solidFill>
                  <a:srgbClr val="FF0000"/>
                </a:solidFill>
                <a:latin typeface="黑体" pitchFamily="2" charset="-122"/>
                <a:ea typeface="黑体" pitchFamily="2" charset="-122"/>
              </a:rPr>
              <a:t>SCI/SSCI</a:t>
            </a:r>
            <a:r>
              <a:rPr lang="zh-CN" altLang="en-US" sz="2000" dirty="0" smtClean="0">
                <a:solidFill>
                  <a:srgbClr val="FF0000"/>
                </a:solidFill>
                <a:latin typeface="黑体" pitchFamily="2" charset="-122"/>
                <a:ea typeface="黑体" pitchFamily="2" charset="-122"/>
              </a:rPr>
              <a:t>数据库中查找论文研究领域其他同行投稿的期刊；</a:t>
            </a:r>
            <a:endParaRPr lang="en-US" altLang="zh-CN" sz="2000" dirty="0" smtClean="0">
              <a:solidFill>
                <a:srgbClr val="FF0000"/>
              </a:solidFill>
              <a:latin typeface="黑体" pitchFamily="2" charset="-122"/>
              <a:ea typeface="黑体" pitchFamily="2" charset="-122"/>
            </a:endParaRPr>
          </a:p>
          <a:p>
            <a:pPr>
              <a:lnSpc>
                <a:spcPct val="200000"/>
              </a:lnSpc>
            </a:pPr>
            <a:r>
              <a:rPr lang="en-US" altLang="zh-CN" sz="2000" dirty="0" smtClean="0">
                <a:latin typeface="黑体" pitchFamily="2" charset="-122"/>
                <a:ea typeface="黑体" pitchFamily="2" charset="-122"/>
              </a:rPr>
              <a:t>2</a:t>
            </a:r>
            <a:r>
              <a:rPr lang="zh-CN" altLang="en-US" sz="2000" dirty="0" smtClean="0">
                <a:latin typeface="黑体" pitchFamily="2" charset="-122"/>
                <a:ea typeface="黑体" pitchFamily="2" charset="-122"/>
              </a:rPr>
              <a:t> 选择相应的期刊后，在</a:t>
            </a:r>
            <a:r>
              <a:rPr lang="en-US" altLang="zh-CN" sz="2000" dirty="0" smtClean="0">
                <a:latin typeface="黑体" pitchFamily="2" charset="-122"/>
                <a:ea typeface="黑体" pitchFamily="2" charset="-122"/>
              </a:rPr>
              <a:t>ESI</a:t>
            </a:r>
            <a:r>
              <a:rPr lang="zh-CN" altLang="en-US" sz="2000" dirty="0" smtClean="0">
                <a:latin typeface="黑体" pitchFamily="2" charset="-122"/>
                <a:ea typeface="黑体" pitchFamily="2" charset="-122"/>
              </a:rPr>
              <a:t>期刊列表中找到相应的期刊名称缩略形式；</a:t>
            </a:r>
            <a:endParaRPr lang="en-US" altLang="zh-CN" sz="2000" dirty="0" smtClean="0">
              <a:latin typeface="黑体" pitchFamily="2" charset="-122"/>
              <a:ea typeface="黑体" pitchFamily="2" charset="-122"/>
            </a:endParaRPr>
          </a:p>
          <a:p>
            <a:pPr>
              <a:lnSpc>
                <a:spcPct val="200000"/>
              </a:lnSpc>
            </a:pPr>
            <a:r>
              <a:rPr lang="en-US" altLang="zh-CN" sz="2000" dirty="0" smtClean="0">
                <a:latin typeface="黑体" pitchFamily="2" charset="-122"/>
                <a:ea typeface="黑体" pitchFamily="2" charset="-122"/>
              </a:rPr>
              <a:t>3</a:t>
            </a:r>
            <a:r>
              <a:rPr lang="zh-CN" altLang="en-US" sz="2000" dirty="0" smtClean="0">
                <a:latin typeface="黑体" pitchFamily="2" charset="-122"/>
                <a:ea typeface="黑体" pitchFamily="2" charset="-122"/>
              </a:rPr>
              <a:t> 在</a:t>
            </a:r>
            <a:r>
              <a:rPr lang="en-US" altLang="zh-CN" sz="2000" dirty="0" smtClean="0">
                <a:latin typeface="黑体" pitchFamily="2" charset="-122"/>
                <a:ea typeface="黑体" pitchFamily="2" charset="-122"/>
              </a:rPr>
              <a:t>ESI</a:t>
            </a:r>
            <a:r>
              <a:rPr lang="zh-CN" altLang="en-US" sz="2000" dirty="0" smtClean="0">
                <a:latin typeface="黑体" pitchFamily="2" charset="-122"/>
                <a:ea typeface="黑体" pitchFamily="2" charset="-122"/>
              </a:rPr>
              <a:t>数据库中对各期刊所在学科、及在相应学科中的排序进行对比；</a:t>
            </a:r>
            <a:endParaRPr lang="en-US" altLang="zh-CN" sz="2000" dirty="0" smtClean="0">
              <a:latin typeface="黑体" pitchFamily="2" charset="-122"/>
              <a:ea typeface="黑体" pitchFamily="2" charset="-122"/>
            </a:endParaRPr>
          </a:p>
          <a:p>
            <a:pPr>
              <a:lnSpc>
                <a:spcPct val="200000"/>
              </a:lnSpc>
            </a:pPr>
            <a:r>
              <a:rPr lang="en-US" altLang="zh-CN" sz="2000" dirty="0" smtClean="0">
                <a:latin typeface="黑体" pitchFamily="2" charset="-122"/>
                <a:ea typeface="黑体" pitchFamily="2" charset="-122"/>
              </a:rPr>
              <a:t>4</a:t>
            </a:r>
            <a:r>
              <a:rPr lang="zh-CN" altLang="en-US" sz="2000" dirty="0" smtClean="0">
                <a:latin typeface="黑体" pitchFamily="2" charset="-122"/>
                <a:ea typeface="黑体" pitchFamily="2" charset="-122"/>
              </a:rPr>
              <a:t> 综合分析，选择最合适的期刊进行投稿。</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灯片编号占位符 2"/>
          <p:cNvSpPr>
            <a:spLocks noGrp="1"/>
          </p:cNvSpPr>
          <p:nvPr>
            <p:ph type="sldNum" sz="quarter" idx="12"/>
          </p:nvPr>
        </p:nvSpPr>
        <p:spPr>
          <a:noFill/>
          <a:ln>
            <a:miter lim="800000"/>
            <a:headEnd/>
            <a:tailEnd/>
          </a:ln>
        </p:spPr>
        <p:txBody>
          <a:bodyPr/>
          <a:lstStyle/>
          <a:p>
            <a:fld id="{751F2BD7-2797-412D-84A1-5787F7C8B742}" type="slidenum">
              <a:rPr lang="zh-CN" altLang="en-US" smtClean="0">
                <a:ea typeface="宋体" charset="-122"/>
              </a:rPr>
              <a:pPr/>
              <a:t>45</a:t>
            </a:fld>
            <a:endParaRPr lang="en-US" altLang="zh-CN" smtClean="0">
              <a:ea typeface="宋体" charset="-122"/>
            </a:endParaRPr>
          </a:p>
        </p:txBody>
      </p:sp>
      <p:pic>
        <p:nvPicPr>
          <p:cNvPr id="122883" name="Picture 3" descr="C:\Documents and Settings\Administrator\Local Settings\Temp\mx31B7A.png"/>
          <p:cNvPicPr>
            <a:picLocks noChangeAspect="1" noChangeArrowheads="1"/>
          </p:cNvPicPr>
          <p:nvPr/>
        </p:nvPicPr>
        <p:blipFill>
          <a:blip r:embed="rId2" cstate="print"/>
          <a:srcRect/>
          <a:stretch>
            <a:fillRect/>
          </a:stretch>
        </p:blipFill>
        <p:spPr bwMode="auto">
          <a:xfrm>
            <a:off x="0" y="1052513"/>
            <a:ext cx="9144000" cy="601662"/>
          </a:xfrm>
          <a:prstGeom prst="rect">
            <a:avLst/>
          </a:prstGeom>
          <a:noFill/>
          <a:ln w="9525">
            <a:noFill/>
            <a:miter lim="800000"/>
            <a:headEnd/>
            <a:tailEnd/>
          </a:ln>
        </p:spPr>
      </p:pic>
      <p:sp>
        <p:nvSpPr>
          <p:cNvPr id="122884" name="AutoShape 2" descr="data:image/png;base64,iVBORw0KGgoAAAANSUhEUgAABAoAAABECAYAAAAIudcjAAAgAElEQVR4Xu2dO1JcvRLH2zsZFwkBizBFAkXKDiBxkUJ5DRSklBNmB6QUTihYhAMnFLMTX73VklqPc2YGuP7+Tu79mHOk1k+tR7dafb78Vf8I/0AABEAABEAABEAABEAABEAABEAABEBAEfgCRwH0AARAAARAAARAAARAAARAAARAAARAwBOAowC6AAIgAAIgAAIgAAIgAAIgAAIgAAIgEAjAUQBlAAEQAAEQAAEQAAEQAAEQAAEQAAEQgKMAOgACIAACIAACIAACIAACIAACIAACIFASQEQBtAIEQAAEQAAEQAAEQAAEQAAEQAAEQAARBdABEAABEAABEAABEAABEAABEAABEAABRBRAB0AABEAABEAABEAABEAABEAABEAABBoEqlcPXi6/0P5N5c2LZ/p7/Y3sM4d09/ZIp4vy2dXyiL6e/VI/1J8Z750VLY++kiku+XdBz3+v6dt4QerJF7r8sk/qRVLNGPg39XlX5GpJR1//0I/J8g2INPrI1mWYyWZU/tnPabmuaLeim6ZYw+aMjEo5nZ5dXfHiNrlss2yJQDr2Du/e6NEN+DBPHN7R2+MpCdPA5pBWS5rCY8qzvMIBfVqrpXPlyipNxvu6Zc5p87p1rgVxzZdb7Z3DYk1x8DoIgAAIgAAIgAAIfCCBhqPgiF7PlQOAvDHljH3937c79FhzFLxc0iVdOwPcGxibcBRYSsb5cH/ijBJf/oCzIMgVjZ6LYUfBjB4KRuiAbDOKH3plUzIkfTpUs/zQpsrpijCid3rj/0DH2oljON3TScup0K1TPfAuOvZO+lu019W7Z52E8Z/++y3tPE511g0AHdKX9+Axok8D7ZnyyFDbJSeBdnxtYs6Z0+b36IspEKc8ax0cN6JTew6LKXXjWRAAARAAARAAARD4fAT6yQyDsTli7OenSZvfYKWOAmucfVGhDz2jX598Phz7CAIr158foxEFMztu66f5A3JtQIaU3UCdlUc2Vc6YBLqPvxP9lKNdbDTBZqM93k/H3kl/CzuUO+n8jy+0XC7oVAopGuuo6lPj+vIePDr6tGZb89fH2y45Czal13Pa/B59sWHYobhW1MAcFtuSE+WCAAiAAAiAAAiAwPYJzHYUFNcKQuSBE9qEci/cdYHUycCvNXAD35fJQ5tzBIWjwDky9lx0QHJlwoVDKyHcFQhVmvnbAT0ZR8Eb7V7Z6wytOu1VBR/G7p0htXf9yZSXnJ3uiaHuvuwf9OerPtHKZKm+o69ObFIGubzYz55dHl4+xkYspxb6z/8eMEZ9+vPjmWhfsXL9u+LXZEIIfGNj75xLQbfCtQPed1xnvfGT1rtgylm2r6Njg9ceoj5f0N3dLu2cnqprNl4euf+lMbAI7/A27NCt0euK7hXzj2BIvSxpuTgVrx7Z16eMl8i8pnftto2M5zF9LafeXJ9qutJpb1W3KcwxB098vjqkw1+/VJQAi+gy12V41EBtzhlva51r3dk2Rzdr133GdbY2/0g6XBu3rb5T4+H5hO737ZWkuC5k/T84L9srTbpvhbl9++s7agABEAABEAABEACB2QRmOwrUJYDECXCweqGnh306U5ZuNP7LiIIkr8FKRwPoVAE2bHm6oyC7esBPiVk4+YEyVp6+77MIgkwuLcfVbuWONX/2J9F3nyfBbdyTNqSnabY9e659anN69Ern5h53toE13ec2/saI/e3yPkjvRGMo5H5YS4Z2eQvdrwk7rmvjbMpypLbpCI80KsXoC3GnE2Ol/2+lz08XUyMKUiM49t05vYbcGPWQ7lXBqaVjtbZn41i17fLpgK7NaT27KpGNvVOuvyIPrre+DdxYknRPnlNif+gRq6RaLmmhnBdawvJfDEWXdbXG/JokvdN1X+26/AiJg3B0PI/rq21druveaB7RFWl+6Om2faecrzIHTRINU5tzvN7qMjvz1pwxNEc3tQ4Xc6Aa8wsW3RPmbUln8z5p6XDt/brOqaw71qD3zsZkLubzyeC8HJznbHxV15nZazheBAEQAAEQAAEQAIGtENiYo0DbMv5UqO4oyDZiWTTASAuTk0bzQu1KBN8Q5uGw2X93w9AbZfF39caSbwTZbwse1eAbGk6beNI9K9v9yRv9pO8xEiJ5x0ZqhKsTa8vQKC84NWrXNAbZZOWU/agaqHmcv6ZXAhKmvbDmXJYJVw/yvksSXvbq1Z0zrmN1XcjMUzc+lKUXkgdaNRjV39YY0OVkBqgrV+ueT1ZYjEljPDnnXmIs1kZvQ9YpzJtjdJRH3uYp7zFDsXAscgdAo8y8DUn7W33VcBQ05hxr+Pq5ZbStg2Nohm6O6X1PZyVngTx/Kp9secWsqXOt8aDLsvNJEvHRmpfz8dVdZ0ZWQDwDAiAAAiAAAiAAAu9D4H0dBeGEJW1cO+w/fba4eiBxCqHl3okwbsR9y8LSrdODnybVN9xmIxwSLWp7Lp6U6d++K9O/NMDqm1PtKJDf2bQMLSOiZySPsYnh8tbhoPtxpG2mv//8cAn0GrKIfT7uKCj1KjpsRIOj0LtxHavrgqDMLMQ5DYOuOIp8Ed0xMNNRwJwU569LWpmrEO5fdezIshbjJXFUZEae5mC6U4peGDWCvZPF68W894yhyMd5T+6QC0M4/U90uyJXw+BszTl2zE1o66wxJIXo1/tbHvO5/tTmbXGyz75u0h637XG+Kr6UEqNYUkfByNxVOOLgKHifXQ1qAQEQAAEQAAEQ2AiBj3EUrPEptbajwEUsFCf140ZcMHoSvGMb7p6jIBq8zki7JLo291fLEzEdLXD+yo1k/k49AmCeDPXycgO/1LoxNpKjQOZhvAjxs4WJrkiOglafjzsKbFLMeA0mPbXvOUu8AcoTZHacOcFA5P0qa59hniTtbBm4o2Og7ijoJfm0Y3CPLk6O1bWIhsxG8IasU5izq0Rl3sR5Br+9ntJxuASFZ3qeXZlq6kpuHDZ1+6McBTPHUOYgik7VhmNI1Hs9B6qQ/+68Pe4osDosjNumzslO21gWiygQ25HNo4go2MgmBYWAAAiAAAiAAAh8DIEtOQpUwrQHbQTbjdPZr/SEKEkeyD4D5q8uTEpmyLilToRNXj0YNIbzcNxgFKg7qm+7dKWSkPmki6vlJT0dXKskcHaT/tuHl2eh3UfiOw0DZ5YM7x9R4J0BIo9wjzkfFOXGv93nExwF/n6yT2zYuAcuD9UJzqjsyk3UhazkLLRft/V257E0gPIrLuG0uxfG3dC95nzEQ+17E9eoU8M7iHzG/rKvzfzwWycj9VEFL+6LC0L0QfWLFoNjuWgWf48b1h25Ez3id9sl3a45ClIWPImgn1fC9RQ+5/zVeQr6EQWpc3H86kHMn2EjhHq6aT9DWs6BaYRGT2dzbi0d7jkW877LHAXFtSfH0kXGlXNXXl/jykhv2OB3EAABEAABEAABEPhgAh1HgdsQByE7WclD6KpN3pTcSQ0nw1mZIeN8zHEgOwrsJkw7Gew/KTcBL1tlCz9U2cKdk2LnVhkZ9pMCdLd3ZpIu2jJitmz7RYQytJlvzC8ubuim9W6eUZ/LyX6LbawzNs0U3onyVOSfKEOvvPBVAYHPFDZFOSKPvJ9tb+vTyuMH14fuv/UVBp9V33SJYu373P5vRU/4qS4vK/l7TFzIM7K3PsMZnhvRMbHt2WygEiQub6+Urjqld2Ol3V/6SwY2w7rMgycb7eheY3J6ubThMKYLms/5PqvoaoW5Vf04Zu24zHXD9pHytNmxPTCep+jrgrUrZa4+uZlco5J0RWqv/RJGnMMk3c7aJHy55eLujn6fsU8gVsZ7mPNUotT2vNXTGWGunaWbqg+7c6A0hrnO5spW1+HquG3oXJI7hc13Rf+bqBI3ypyTN30mT6Z4TA9+XLI1rzN88DMIgAAIgAAIgAAIfBiBfkTBh4n2X6k4D3f9r7S71k5/SszMNL2xv92hR+sZwL+NEYDubQzlUEHQ7SFMkx6CDk/ChYdBAARAAARAAARAYJAAHAWDoLb3GDa6nG3yCTz3g/7bw3Htqwvb65l/v2To3nv2MXR7G7Shw9ugijJBAARAAARAAARAAI6CD9UBHkpd+8zjhwr4AZXnocStsOMPEO+fqRK69/5dCd3eLHPo8GZ5ojQQAAEQAAEQAAEQiATgKIA2gAAIgAAIgAAIgAAIgAAIgAAIgAAIBAJwFEAZQAAEQAAEQAAEQAAEQAAEQAAEQAAE4CiADoAACIAACIAACIAACIAACIAACIAACJQEEFEArQABEAABEAABEAABEAABEAABEAABEEBEAXQABEAABEAABEAABEAABEAABEAABEAAEQXQARAAARAAARAAARAAARAAARAAARAAgQYBXD2AeoAACIAACIAACIAACIAACIAACIAACAQCcBRAGUAABEAABEAABEAABEAABEAABEAABKY7Cl4uv9D+7zt6ezylxboAV0s6+npGv1Q5h3dv9Hi6dompRLr870Q/RVlXtLQ/0rxqX+jyyz7d6BoPNY8dur0kur7+pv5gf6Pnv2T+M/nX+o0/qOX7SmcajuPzk77TV/8HOqS7Ny07f+5CVXlNpkrGVv/nhZLl/PWSng6um+1dLY9ULT9dX2y6jWu2qdC3UZajz40pdMpo7B08BQIgAAIgAAIgAAIgAAIgAAL/bwQGIwq84eiN1BnNfLmkS7oOBrQ2urTxu2lHgS13LxrOoqi2Pb8nOymswXt/4pwb3ii/eKa/14tg4GvjvHQUTGHmDOs9Xa4x/5X9r9tFzkngy9LP3dLOo3MSKMZf9m+Mc8DXbxw8N+1+M2X/+eHq2lYbZ7ZpCrbk2eicWL8/YsGa59XuFpxbs9uJF0EABEAABEAABEAABEAABEBgswTGHAXOANVVzzPsy5PdrTgKjOF+TyfmxL0DasqzoSjdjivaTcpXfwsRBdY4/fNjXUeBdwxwh4d0Ov5Cy+WCTk1jG86PzEmTkNF9+3AcHBK2nO20sXTi9Nq0rrJvrj+4JNpZ8HC8fh+v2zq8DwIgAAIgAAIgAAIgAAIgAALbIDDkKHhZLlXd97Svw99NuH28fuANfvWDOu3+SfTdhc3757JQeHXcbYzS6Ci4o72zMxPKn578svB3YqH1zGlx8fxGu1e6Pvu7snCL6xH2RN2hS2R3J84U29N3XvhTaiZP0iveMPVycceKZIC3urQ0ok1bKEYZ0MuSlotT6xQxXH5nEQc9lZEM6W22cWKbtPhcf5zuSM4MuZ9b/dEqW18fkfrQ8Wxebekxx+8gAAIgAAIgAAIgAAIgAAIg8LkJ9B0Fyii6fDqg64Mnl1cgD2P3hqX7O7n8A84op5cXenrYpzNlrHNHQHQwKKP7bZeudM6CYAhyI/6AnsydfW+cx5Dyw8MLOjkhUn4GoQxvCP6hH/r+vmDc5eH8fUdBZlxmThNl1brrB47FShnvV7vKseLbMO3qRuIY0P3w/Z5ufsUoA+3AWZxap83YlYtMGY0R7vjwn7hxvuE2TmmTcQgcvdK5cUzlRn9kmVwHcLLvmesXtf7Q5bXK1jBYH5q0E+56h+E01enzuScBSAcCIAACIAACIAACIAACIAACnEDXUbBSxuhKGaPftHnkTufT6wdtR4E2Yv17kqPAlOWdEN4o9VEDznGQvs8cBTzHgHsnkS0YvHIEgHcMzLnDHh0d3AGSndAnhvgM49K0yRqpi6VOSHhMf776ZIn82sFMR4Eu3zgy5ASVW2nj5Da5rI5ea41O6OARdz3COKYEZ4d5vt4fC5cjI5kOWK6JcH1EdKZs50oDpiYQAAEQAAEQAAEQAAEQAAEQ+AwEOo6CNFt9FJgb3h/nKEgMfMlRYGzF+hcW1nEUeBbWiZFGO8hGpuY09WsLPlRfhcE/PNHB9SmpQujr/Qm9/SB68tcOtDBzrh50HAXbaeN4m+pfGWAstaOg+YULljOCGf3aURC/8sCHYsvZ45+Do+AzTF6QAQRAAARAAARAAARAAARAYDsE2o4CZVgtV+oO/LdgMoZPA0Yj/aMcBVkYf81R4ESXsv9PdxTwxIWciU/+1zIy5zgKXDTG70O6OPlJ1zoZgUvCqP5AP5XjQP3Ft7D+JYdaMkPRUbD9NtpPbfbblH6NwXhDXOLIRXS6mIiCWgLLTkRB+NJDXrbsXAjDII9U2M7YRKkgAAIgAAIgAAIgAAIgAAIg8CEEGo4CbWSxT+8lBrf6D3Z3nRvhB0/2s4fl7zpE/5nogeg6SWYoXD3wd/1NosFajoL8vr9LfhjyHCgZtVF9u0OP+luBwlcO8hwF8tUK3i9Clv7E2N68o8DKzUPrbR3hE41MPDHHAmeQq5gYVv8ObRxtU5JvQHehvn5xrZI3pk4X63jgSTb9tQwdgFEx+ptl9xwFM66RfMjwRqUgAAIgAAIgAAIgAAIgAAIgMJ1AxVHArxykSePCFwR0XcKXDQ4vLohubkjfLA/5AsKXClyIfv4lBCZ3eCd5hjkF2FcP8i8wFAajjoi4/aMSKdrPHoi5FdhXD4YcBepTiMfq2wORQ7yGETPva3l/mHwCpmbF6W7vzCR0VO4SlXPgmB5U8oGbIlGg1IGqL5Yr9QlE5exw/6LBLDzP+fA+EnVDCqG3p/brt5En/8srn9Am4dOckXOZ4NLWxL6CYTug6A+Tl6FZduUdXRy+ejB9psEbIAACIAACIAACIAACIAAC/zcEuskM/29a4g24ahh61hIhwuC928oTRb533aG+wTwFHybfJ6xYOyoejvVXFT6hcBAJBEAABEAABEAABEAABEAABNYk8G85CjQMllW/bsfZ8Prf/KsJa4Kc9nr9+sC0cjbzdJkLYDPl/oulJJ9i/BcbiDaBAAiAAAiAAAiAAAiAAAj85wn8e44C3aXN0PB5SQX/eU1RDpaj13N61AkT8U8kUP8KA4CBAAiAAAiAAAiAAAiAAAiAwL9D4N90FPw7/YOWgAAIgAAIgAAIgAAIgAAIgAAIgMC7EoCj4F1xozIQAAEQAAEQAAEQAAEQAAEQAAEQ+NwE4Cj43P0D6UAABEAABEAABEAABEAABEAABEDgXQnAUfCuuFEZCIAACIAACIAACIAACIAACIAACHxuAnAUfO7+gXQgAAIgAAIgAAIgAAIgAAIgAAIg8K4E4Ch4V9yoDARAAARAAARAAARAAARAAARAAAQ+NwE4Cj53/0A6EAABEAABEAABEAABEAABEAABEHhXAnAUvCtuVAYCIAACIAACIAACIAACIAACIAACn5tAx1HwQpdf9unGtOGQ7t4eaef2kuj6mr597nYx6Va0PPpKZ7/iny4uLujmxraKLp7p7zVrzcslfdl3vx3e0fPJPe3zl7N2H97d0d7ZmWOUQ7mg57/n9JrV75+6eP5LpmpeZ0eet8dTWoRqbP+oSmw57t9qeURfmzI/08n9fsokKYP3u4GkqnB9vlFZs75RvNP2VZSMy2BUk7/XkJ3S+g7v3ujxVNNk7xxeqNbe0A3Tl+3210wGRqjxthaamelM/J2z0Fx3yA55pmBT6i36VBiPz2+0e5WO0SiPnXdMN2V6b0apKV+SUdIdYbwM63NdL/zcmMqY11/nOme8Fjo5pNtsnKyWdPT1jLya67no/PWSng6u6eBp2vwxexwVesSZsTknGZ9T+rvUtSArb39n3on9I+liZY76sD9rPbui3WTMlOt4W1e18CU7O9z8nPlhDZQrbo3jpqgSr9oLMhP9dFjLPxkWL04yx0j6HsaD13G5rb12yvV0yprVd/W+SPYrSX/k66Xpubi32ZTOG5b3dFKsW0zmkb3O3HKq7zkYRV+zlXW5pMWpWk+FfaV9iq+h8v5zfAhMGXvjpVox2T4+31Pzfq6OhQ/sv6SpHZ2p9nW+3+B2w7bmt7as0jr6cvmF9m866ypbq9dZf2xdZhUT9pQSk9Yco+f8Z6J9bx/n76t55W2XrtgeKzzRG/tb0V29pNfmpf7YajgKrKL9DhsDD41PrP0KPs0TGv7VbmKIesUtlE8BvXw6oGu1m9LP3O48WkPcgP5DP5jRfPR6boxNrYRXu+km6uUyOlWMklJ0SkgDZESedN1zk2E2EY7KbCbTjImfYJMNgVNc/rdNyWrn9JJdX2+sPv75wZwkgpxle+x79yf5hlfp+9ErnTtHzHv21ywGQ23VKquMvvuT1AHD9DvlnLHxEzTXr8F6u31aG49/fjDHXZyoo+4NyFhTHj8BFxsHx0k511pzgS7W8OzKmAvQlnl0vPZ1cky3pTHO5yPtKOjPebSxcdSeO9fob9MNbLEv+j0d8/U5x5cxusHoz17beqJcV1J+4nzQEiZsWj7zuq/6MTgzpxkvQxvVjI/fcNo5KW7Ie0b0tvq8Xy7nUz5t13JKN88vS1ouTpmDVrfzgY793kestFJPqyy9xtzu0KPeYLn1RgniHPj9lgXjw2++mVGR9IdoHPu+y8b1Ojof3i3nCj7PletIoWTuwGpiOY36w/qV93Wo+oWWywWd9r2I/Y7pPjFhTlVtuqTr5DCsWXxHp5r98NH9J8w13q4odKYqa7o3zvcNva5Za37z40w0hss+H51/q/ZGrzHJ7xN0jr3X20OP7F+ineJk2MsOqH19W9Ld6Dibt4epOwpch+9lJ4/c+J3URx/9sGiYqBM0JdfZ2e/MwxQnzJXysK5OT20ERe4oUN5VP7H2DKNikAt8V8u+PByj6Ytj5dQqHCBjMpeOgtw5FGuzA3UveN83JauuocdOVp3cUTAqu+BgMBWovy9XapE0PV0ahFvsr+kMRttacRRUx2LlNDLbhEfnYV0/un065Ciw5dvFxBsqPRnrE01tvNj+Hht7tQ1eKmMuQ1vm0TmmP4eM6HZdd/R8oDdk568j84d1FCSOupnjqK0r8/s79EJl42/6XEVQ9PfF8zYY777kmf4zCwKLKMj4FWtYR8pgYH1iR8FqRavFIkTaaX16OE6j7MRWirz6vZZupP38pN4THJD90t7hicJQZ3WasaGDEjtRovq5h+M0+rKY5nLnQqVtrKzVywvRt2+h76Y6sgpHgV+7TUQlXzPsyV/hzPFzAzds1tZ5Yc4S9o5Djpc8OmionMpJfa+vW3qyFTXV8+p3op95xGBa2fB4dq81dWouv6H3Btb9KeUMPSv0dbG3mha5sdb8NtFRMKpWn85RkEyhrYPO2oGmPOduRXfjRkg5e/Now7Ee6EYUmEiN6gLIQ7niRiINMflJ9N2FFfvJmIVWXISwY/c+8wjnISIxdCSd8IeUqOYoUBvFnVtuiBjTRPasNjZZ+WY3d6ikm3w5OsNvXIfk8Z6n89dKmJufNbMoCK4XORPTL7nThJdzRt5xtElZu0alqMvZAByWfcSYyh0F2++vSQyG21o6CtqOPrmdqcE1ph/d9kxwFPiTJqt7HRlr815nvIzqc/UkqOJYteJMkLkxx/TnkAHdbumOxK4qz0BdftMeIjBkDu25cwK76poXowqSyJTLJzq4Lq9y2YtnUkiy9cbHqxn6v4X1ja1hydU0vY6a+dpe+cijV9Za33RIsA1gKzYDptzf9tqJ2pnTd/o5fGLrx96vhAczjjUqZmTxNvi/6zrtVbgKL9dv67XfjbQi4qemFHVeva1TbyMd9z8GTnIIkf7maqrw40atxHXhx5cUCRUaEXU/vaIX56U/e/EqZi0qom+stepJiTbLEtaFVn9IjoKos26fqNxn9jqpcJomRSBUHAVD+0wj7IjxVps/eWvnliMZhq6+Rl+/mGsHej5sGZb8t/S5qKMXdHe3Szv+gC25Ysb7IHUUSO8v+DVaM04O6Mk4qF3Ydy+M23QHi5wt9Evqh7ncc01ds5yZspbOthFdi7K35re33av2XB4cBeyqZrAfU4d7uo5aZ1F/notXvfO5qrd+ULhWHHVwZEznPPM99Mj+hR+oGDlZdHlzvdmE7oYKpjmMuFzNHAXFopYMStfpFAfv2S+/ucpOYMjdhw3vx0XlUHXeyYk+1dcelmN60DkR9HNm/2VipEJof7jLskq94COdLYXZxxMlJ08IB5nnKPCpDSzg9AQmZyktyFPk0eXZ8GArexlK77q5dYKUTUR51EC2vKsNaLyKsklZu0alOJLSyW9cdr1XHjwJZXkett1fUxiMt9VenUnzVXROBrmjLluEp9Tbbc8UR4HbaIRIhoaMtUm3N15G9bnqKMhlzAUZlbnnKGjqZN94b/ehQG8TjoLOOEo2B8LcyTf+pbHTXGajueTHgd+0qHYtVyq0+pt/ZMJ6tuitb/Eqi10HWJ4an1PD5P6JY9EycBuYGetb3LxUIjBcrqHJdzwlo4nrhP7/5lBQGRi1vwdHmWtfsR/wG8T57W9fMSl1pM2rrVPpRjoLX/dt406h/IDE6KB26Li9Dr/uJulAlWvjypTQhETH1KbcR0juPR+rfcQ3t1bEqEFmOihZe9cOckOjFuLavsKg56cpjizRUcAMU63vP1WJdg2U1r542FXmL5H3cP0xVI7Bct0YMd7mllOPaKj2tdIxe93W7o/Ofkn9x+c97yCNY9pf17WOEq8vqSzp+sMcBWrcSO8vVi/09H3fRa4xZ5TYl/K45To11g9zufcdBWP123LGnq04I5IooRFdy8evP4zN5rfe2hfWC5/TzuYFsPvnbN0Uy3JXu/m64ln4Mezv/rMD7Or66eVJnPQzHAVJzrd0XmjvX7jOOsYTIs82obvpPL7xiAJuaMakV2Gy9VEBrtHp4tnbSDFHAb+P5sosJ2KnrNk9tPxaRHN5b0QUmNBTp1DWMaHkk+5qbSKiwJ0oSbInobBNeTS/W9p5tOGCpQeRkdi6o6DHri9r16gUO/YdHAX6JPSd+msKgykGe88bWhsz3MHgnSRT6u22Zx1HQZiaohOkfT+4r4OjY2+2o2BU5p6joKmTn9RR0BlHbY981FBJJ9smXT4P6nXMLvILfqVMPzZlPettltjGxq5l+ebbb76y0Oi565sJofd3eLRkZbkAAAoGSURBVOVTA35a1w0z51CrjoLIUq9BbmfroiVyg6y3H9jA+p7J0LznPsCrpVflxlBKZsg2iK5f1aJtDNamTkg6sPCJR9e//pHMX2KIcpkc2YyN3rWDDFh1nmyWpfSA5QkaGdvv6SgYkcc+89GG5shJth1zPhF2eg1rRkSBc5AV466pY6mjQEdaleM2X9OmGb2mL5hOzTW+x97LNWQ9PRirs+YU4iynnSS357fOXB4iCmIEW33Oq5QlOIH8ODdz58GTXWfCQVZ9/Th/bc25YyO6t4eeFVEQrtI2V5qN6G6sYZoecMkmfB4x87zu3NpwrjUdBVKCvOKqAz+NY9L3Pbvs4Z6jIGzu9Fz1g+hJSOoywVGQdz8f9DWDK78za58T5BF5VDYRExwFdrM8Flq+SVm7RqU4lrIFY1j2WgSG0m+W3f+9+2sSg+G2Ts1RUIK2i4bTrQn1dtszxVHg9L3mGExklHRlYLyM6nN1A9yRsdhCJHkXcoOWJUxNfoqJFOU5ZEC3N3z1QEwKOnEcdXUlg9ft78Z8oQ8GzHW315iPxO7t08SwTcf3ph0Fa61vwomFa79fW3Vb/J190y53DWExsk+SHAX6PSZzsg6Lfx/cXGbyTFrfK+MkyX6unolXHcvGjyYjTHVDgOjH2PMJ3e+zDW2iYy6iwG+KezpQ4z3Sh/wZflI3FNpsoz2SnA++HZmeJaJkJ4L+t6KsZIs2/YtaoqOAsTJ9qtxom7h6MI56xFAfMXjnljP1PSVLcg2rZVAw436RPSfoaHmIxdco7UBlOQoac0eeDK7MjSP3TnHVckjnp/Kracaa5cyVla9nXrSRKxru2fb8NjiXDzlH8wiD+rrSdBQ05k4fTSQ7Z8dGdPMg1mwd5uQoUPGE1S+PWbk2pruhmdtwFCgl9Rn9Qz38lHsjjoJKttlcqTMv1dAGJ9eBAUeB7RwbKiNuUjbkKAiftSu+VlAm15LkKZNwpd7hYsHmX2rgP1a8vSPJ6qREYHNlFQeaYp2GBucdmi+0lsGI7LX6QvZlM1/x7PbOSbbF/prGYLytvUkupZo6S9x0pbj6cKXxervtmeAoSA3Dnozl5D8yXsb1Of/qgZ/U8zwnyUBLnFAlV/bsSESB/aaq0febTCf7ul3vQ5/MMPkS5tQ5Tz/vs5gPjqP2Qju9v2vLfzMi4TM4CiZs5upbHGnzzh1PEzcLNUdBsqmUM7PHz15N21zOWt/zdW34BHwiD7ZHEDd6npd09cBuMOLnl/nJ2eAex86F8zJXG0R8fBZjmxuBHqjmM37tINkrsnkgznlyWXpshi+t1JW7+EV0FATG+VXYT5TMsHWAE1pZOy1m41ksZ+A9cx3IGenEw/6NkrI1X9p3eeO+8pzjH500PHEb37dJ+hbHCA9Xn+MoEHUq5zWX31b7zzGfK2vWZS3nnDTUPtRRUFlXhhwFwvqZvNe8VlOfdHp76MmOgoFDpY3qbms+GZxr6xEFfLDrfWlY5PyJs1v8xRwF6Z3DkLSiyFGQL3g+asH/3W8SF2pSswkRgwHPwgebxn1Y76TPI0pZrxsb6ambZuZsMTLyBBaOL3dIyFm4c3nUfwvheUX5vt2tCU0w1sY/jzjCbkzWcqBVFpBEqdNw8qifmaeuq8dm92T0q5lwZMv9NZlBtV1p+3uTXDpPCA6nXEcG6+22Z8hREE9L46Z8QMakUWM6ODb25n4ecYLMnTmmN4eUUUGlbqeL58LSygz8gLA3fyQRSPPGkbjQhrlzZRwiPkQ2jPP8s64jC17T6G2tZ+XJBzfYyvUtvzuuT874vV+/zpWGzOz1rboZyNYPM34HstzzddMk32ERa4Wx6b45rgyO9FN38VvkbV5xnK/f/pG1gyvLfEeBeJjAHU7HD9YpkOx74pXBVGUbDBY9rpWDDWFMvFwe0eu5zzLv6vS5mWr7gWGnS6wwrYftH6Wy8kMptrfrDevSUeDHVuYUEMd+vt/k+9xM59VPQ/tMO0GJhjaf57Tc/VwMc8uR3qv3tbpnG7/s1ZDfLRQsCoDVkzkboqGTObST9aTurIjv52vKSCSG6az0oDOzF/gnB8t+mMs919b1y+nrTM+p08hfVhlcPT1vzuXZOFMDgX2xKl9HBQdy8qnUuH40HQXsE8jF+qHnznBNYYduTa6eaHf22mq3RsInxhm79v7Frv3F5xFDPj9xkt647tpapq91Xrqmo0Dfezx+sCfs9l9m2AelaP92eHFBdHMTMz37aATzmr3LsvBVJGXycPq4AJhHi0QWtcUyLsC+ijz8sDgZUDLExCpuesySwsVNQiZX0u9ZluesvV5Jc1Wpy+M3nGn7k1MKxpOfoNmq/feJJSb8c1J5m6QM4Fbq9WRlmVFzCJXTNc5MDt1pyR4rydkk2dCdU8qqfNTP7fTXdAaxFeP9JGZ8zpm7zOnHyqUVx3w7AZTTAvZ5rVK3QjUsazHPDdMKBy4TUFnnYV9GXSuThZ+881O9kAl3gj4X3Hp3h8dkHh6vok6WCXrifCd8Ki4LH5aSBNbl2c44SrGmzuKx/i46JvtDtlnOH6+sZwkH4Xvtxfrm71DaCYTs8qeTqZkZU/33jV4OvcK5T87NXd/yRgibgdY6XUUmj2N/R3R5+4fOXCN4Ejjx72Yo+nv2iki+HzBJgua3P9XTqaftUzZPJZNqPiXT1aqvFSOTb1+vvXzfEydF9lWECgPFrsa1u9FN+l7KpcDrLOex4dPIbj3CFQajFnmyXTtG+nk0GutM9X3hHSlBtx+qro98H3dZZ3puWpKEF1fWI79OmUM3txdu8qyVk46zsn6pr1VZ7LPQtsl8THAH6imtXMSt7SOdfNxFG+ovhd1eqTnBwePrbWVPH/dTasw+q+u+D/L74TnVV3d7Z6oOP3X6dS2VUVlmWQLnXKfm8tt2/6Xt0LNiM0lrTUfC2j51LhyZ3zpzuV77tLHvnaTMZszX0eeTe9r3G0GXwP6psq74LwXly1XVDmP6F+s9pMPDX/SLHTi3x3TOo3awLS2iWqfd1bPi53q/9OfDmbo7MD9XtwLqhwk5ClrF4DcQAAEQAAEQAAEQAAGZQMW4nZAFG2RBYPsERp1no89tX2LUAAIgsD0CcBRsjy1KBgEQAAEQAAEQAAHhc2cKij79mxHaD5wgsD0C2gEwkpdi9LntSYqSQQAEtk8AjoLtM0YNIAACIAACIAAC/2kCwjVFRBP8pzXiUzWehSc3M7KPPvepGgdhQAAE5hKAo2AuObwHAiAAAiAAAiAAAiAAAiAAAiAAAv8gATgK/sFORZNAAARAAARAAARAAARAAARAAARAYC4BOArmksN7IAACIAACIAACIAACIAACIAACIPAPEoCj4B/sVDQJBEAABEAABEAABEAABEAABEAABOYSgKNgLjm8BwIgAAIgAAIgAAIgAAIgAAIgAAL/IIH/AZB+KVDEb17HAAAAAElFTkSuQmCC"/>
          <p:cNvSpPr>
            <a:spLocks noChangeAspect="1" noChangeArrowheads="1"/>
          </p:cNvSpPr>
          <p:nvPr/>
        </p:nvSpPr>
        <p:spPr bwMode="auto">
          <a:xfrm>
            <a:off x="155575" y="-304800"/>
            <a:ext cx="304800" cy="304800"/>
          </a:xfrm>
          <a:prstGeom prst="rect">
            <a:avLst/>
          </a:prstGeom>
          <a:noFill/>
          <a:ln w="9525">
            <a:noFill/>
            <a:miter lim="800000"/>
            <a:headEnd/>
            <a:tailEnd/>
          </a:ln>
        </p:spPr>
        <p:txBody>
          <a:bodyPr/>
          <a:lstStyle/>
          <a:p>
            <a:endParaRPr lang="zh-CN" altLang="en-US"/>
          </a:p>
        </p:txBody>
      </p:sp>
      <p:sp>
        <p:nvSpPr>
          <p:cNvPr id="6" name="TextBox 5"/>
          <p:cNvSpPr txBox="1">
            <a:spLocks noChangeArrowheads="1"/>
          </p:cNvSpPr>
          <p:nvPr/>
        </p:nvSpPr>
        <p:spPr bwMode="auto">
          <a:xfrm>
            <a:off x="468313" y="1412875"/>
            <a:ext cx="3382962" cy="287338"/>
          </a:xfrm>
          <a:prstGeom prst="rect">
            <a:avLst/>
          </a:prstGeom>
          <a:noFill/>
          <a:ln w="25400">
            <a:solidFill>
              <a:srgbClr val="FF0000"/>
            </a:solidFill>
            <a:miter lim="800000"/>
            <a:headEnd/>
            <a:tailEnd/>
          </a:ln>
        </p:spPr>
        <p:txBody>
          <a:bodyPr anchor="ctr"/>
          <a:lstStyle/>
          <a:p>
            <a:endParaRPr lang="zh-CN" altLang="en-US" sz="2000"/>
          </a:p>
        </p:txBody>
      </p:sp>
      <p:sp>
        <p:nvSpPr>
          <p:cNvPr id="7" name="TextBox 6"/>
          <p:cNvSpPr txBox="1">
            <a:spLocks noChangeArrowheads="1"/>
          </p:cNvSpPr>
          <p:nvPr/>
        </p:nvSpPr>
        <p:spPr bwMode="auto">
          <a:xfrm>
            <a:off x="179388" y="1916113"/>
            <a:ext cx="8785225" cy="576262"/>
          </a:xfrm>
          <a:prstGeom prst="rect">
            <a:avLst/>
          </a:prstGeom>
          <a:noFill/>
          <a:ln w="25400">
            <a:solidFill>
              <a:srgbClr val="FF0000"/>
            </a:solidFill>
            <a:miter lim="800000"/>
            <a:headEnd/>
            <a:tailEnd/>
          </a:ln>
        </p:spPr>
        <p:txBody>
          <a:bodyPr anchor="ctr"/>
          <a:lstStyle/>
          <a:p>
            <a:r>
              <a:rPr lang="zh-CN" altLang="en-US" sz="1600" dirty="0"/>
              <a:t>找到期刊缩略形式 </a:t>
            </a:r>
            <a:r>
              <a:rPr lang="en-US" altLang="zh-CN" sz="1600" dirty="0"/>
              <a:t>INT J SOLIDS STRUCT——INTERNATIONAL JOURNAL OF SOLIDS AND STRUCTURES</a:t>
            </a:r>
            <a:endParaRPr lang="zh-CN" altLang="en-US" sz="1600" dirty="0"/>
          </a:p>
        </p:txBody>
      </p:sp>
      <p:sp>
        <p:nvSpPr>
          <p:cNvPr id="9" name="TextBox 8"/>
          <p:cNvSpPr txBox="1">
            <a:spLocks noChangeArrowheads="1"/>
          </p:cNvSpPr>
          <p:nvPr/>
        </p:nvSpPr>
        <p:spPr bwMode="auto">
          <a:xfrm>
            <a:off x="143942" y="3716338"/>
            <a:ext cx="8785225" cy="576263"/>
          </a:xfrm>
          <a:prstGeom prst="rect">
            <a:avLst/>
          </a:prstGeom>
          <a:noFill/>
          <a:ln w="25400">
            <a:solidFill>
              <a:srgbClr val="FF0000"/>
            </a:solidFill>
            <a:miter lim="800000"/>
            <a:headEnd/>
            <a:tailEnd/>
          </a:ln>
        </p:spPr>
        <p:txBody>
          <a:bodyPr anchor="ctr"/>
          <a:lstStyle/>
          <a:p>
            <a:r>
              <a:rPr lang="zh-CN" altLang="en-US" sz="1600" dirty="0" smtClean="0"/>
              <a:t>进入</a:t>
            </a:r>
            <a:r>
              <a:rPr lang="en-US" altLang="zh-CN" sz="1600" dirty="0" smtClean="0"/>
              <a:t>ESI</a:t>
            </a:r>
            <a:r>
              <a:rPr lang="zh-CN" altLang="en-US" sz="1600" dirty="0" smtClean="0"/>
              <a:t>“</a:t>
            </a:r>
            <a:r>
              <a:rPr lang="en-US" altLang="zh-CN" sz="1600" dirty="0" smtClean="0"/>
              <a:t>filters</a:t>
            </a:r>
            <a:r>
              <a:rPr lang="zh-CN" altLang="en-US" sz="1600" dirty="0" smtClean="0"/>
              <a:t>”检索，</a:t>
            </a:r>
            <a:r>
              <a:rPr lang="zh-CN" altLang="en-US" sz="1600" dirty="0"/>
              <a:t>输入“</a:t>
            </a:r>
            <a:r>
              <a:rPr lang="en-US" altLang="zh-CN" sz="1600" dirty="0"/>
              <a:t>INT J SOLIDS STRUCT</a:t>
            </a:r>
            <a:r>
              <a:rPr lang="zh-CN" altLang="en-US" sz="1600" dirty="0"/>
              <a:t>” ，按照</a:t>
            </a:r>
            <a:r>
              <a:rPr lang="en-US" altLang="zh-CN" sz="1600" dirty="0"/>
              <a:t>”Citations</a:t>
            </a:r>
            <a:r>
              <a:rPr lang="zh-CN" altLang="en-US" sz="1600" dirty="0"/>
              <a:t> </a:t>
            </a:r>
            <a:r>
              <a:rPr lang="en-US" altLang="zh-CN" sz="1600" dirty="0"/>
              <a:t>per</a:t>
            </a:r>
            <a:r>
              <a:rPr lang="zh-CN" altLang="en-US" sz="1600" dirty="0"/>
              <a:t> </a:t>
            </a:r>
            <a:r>
              <a:rPr lang="en-US" altLang="zh-CN" sz="1600" dirty="0"/>
              <a:t>paper”</a:t>
            </a:r>
            <a:r>
              <a:rPr lang="zh-CN" altLang="en-US" sz="1600" dirty="0"/>
              <a:t>重新排序。</a:t>
            </a:r>
          </a:p>
        </p:txBody>
      </p:sp>
      <p:sp>
        <p:nvSpPr>
          <p:cNvPr id="122889" name="AutoShape 5" descr="data:image/png;base64,iVBORw0KGgoAAAANSUhEUgAABEUAAADgCAYAAADlhdj2AAAgAElEQVR4Xu2dDbgdRZnn6yYEgYAJAsERCAj7gCzjgAMC0RWUMLI4JOiQmQHH7M44fGUWnuVrQIUImfAR2GD0gd0QiDqz7BrEy8yYoIgjMKIMTIgrIeqzyborwQ9CUJIgkM97z/bbJ3Vu3b7dXR+nz+nuc379PDzhnlP11lu/t6qr63+qqgca0aW4IAABCEAAAhCAAAQgAAEIQAACEIBAnxEYQBTps4hTXQhAAAIQgAAEIAABCEAAAhCAAARiAogiNAQIQAACEIAABCAAAQhAAAIQgAAE+pIAokhfhp1KQwACEIAABCAAAQhAAAIQgAAEIIAoQhuAAAQgAAEIQAACEIAABCAAAQhAoC8JIIr0ZdipNAQgAAEIQAACEIAABCAAAQhAAAKIIrQBCEAAAhCAAAQgAAEIQAACEIAABPqSAKJIX4adSkMAAhCAAAQgAAEIQAACEIAABCCAKEIbgAAEIAABCEAAAhCAAAQgAAEIQKAvCSCK9GXYqTQEIAABCEAAAhCAAAQgAAEIQAACiCK0AQhAAAIQgAAEIAABCEAAAhCAAAT6kgCiSF+GnUpDAAIQgAAEIAABCEAAAhCAAAQggChCG4AABCAAAQhAAAIQgAAEIAABCECgLwkgivRl2Kk0BCBQFQIDAwNdc6XRaKi88uT75JWXfuHCherMM89Uxx9/vLUOtnrecMMN6kMf+pA644wznGw999xzY8p98cUX1eGHHz4q/8svv6ymTJnS+szmR7JwzSSZT+p+zTXXWH3VCVz8SPJ/5pln1De+8Q118803x2buvfdedfrpp6vJkyergw8+WCXTr1ixQt13331x2osuukiddtppcdq0uDo7XkJCnxi5cPWpgo2Vb/+Rsn3j8vjjj6snnniiFfesvuHriw9Xk5mtn/vWz7Rtyxvqc1rM0zjaGKZ979JPTz75ZHXEEUe0+p9PPWxt0Kc9kxYCEIAABNwIIIq4cSIVBCAAgY4R2LJlS/zwrC/9UCyfP/LII+qCCy6IJ7bJdJs3b1aTJk2Ks+XZWLp0aTyBN+2a5Zl20iqZZls++8EPfqCmT5+uZsyYoaQMU3xwtSPpHnjggbiOci1fvjy2l3WJUDBt2jQlE7Wrr746M52ehFx66aVq8eLFo9Jp8WT9+vVq6tSpqfzSmMyZM0d95CMfUaecckqrrnkxEcO+fmhH586dG0+Kly1bps4+++w4zuL31772tZYYY06eZCItsZBL6iXpP/WpT6l77rknVxRxmayZ5axevTq2Kf/JJRPNWbNmjRKobDbNOmUFsEiu4o8popn+6bpJvU444QQnAcnmm1kn37jouD/99NPq1FNPjU3pNi+sL7/88lH9zMeXtPuE7R5i6+e+9fNl4xu7rPtg3j3GxjDtfpHsp2ZsxN6DDz6oLr744jiZFqOLbIOZNz6+gAAEIACBIAKIIkHYyAQBCECgWAJpEzVdgnyXtmIh+Ytilg390G+mzysvrWZZ6WVlgjz8i5AhgobtSrNjTkpsdkSY0BPyPDHHLEdWWMjKCfMymZqc9f+brDZu3KhuvPFGNW/evFThxxY7bdPVDz0xzhJ+9PemjzNnzoxXJOhJmPzrOtE3+acJLfozPbFMm7CL0HH++ee3EGfZ1D7Z4iyGiuKajHWW3bQ2kdWeXfuPT1xMIcxkKT5o9jL5nj9//pi2nNZuQ3z37ec+9Uv645I3JHYh9xhbPNPaho5XWkykrvreqEURl/uvTxu03Wv5HgIQgAAE3AkgirizIiUEIACBjhFIeyj3mbhnTSKzHrJtk4BkRbPSr1u3Th1zzDFx8scee8y6/SVvQmqb2ElZixYtaokieatKpByZrOitJ+ZEXrNyEZVkEv+d73zHaVWK2E2z6eOHXhUgttauXauOPvroMW1O/3KdNclK/iLtshxfxyXNf/lMixlJ8cOc/CX9zbOZxsq1zen4+XA1bfu2/bRO72rDTJcXF3PFRVrcza1hyX7m6ouuh6vYZLaFrH7uWj8bQ9c261LXkHuMzW7yPqr7g9QrbSuffJ4mRrvEoGODDIYhAAEIQCCTAKIIjQMCEIBABQgkH8r1JMRl4p71oJ23UsA2CXCdoJorArJ+MbVNSE0baZNunV9+eT3rrLPUZZddFq+KyFttIPWT8yYuvPDC1goK8/wJF8FJytiwYcOYVSaubPTk3ccP/euz5LVtazL9EF/ll3d9JUUgWxNPChhJPtovc8uRtqkn7MmVMJ0WRXy42tqgjY9PzEPiYsY9S8TSPJP9rKi+rNur9t/0I6uft9PuQvK61DUtje0eY7Ob7A933nlnaxubTz9FFPHtaaSHAAQg0B0CiCLd4UwpEIAABHIJmA/lZsJQUSTPRt7kJ8vJkF+X02yl2dFbA/IEEZnUyHYS2Tpgng+Q9SutnsSYv3Cb54vYRBGZ4Mu2oFChx5z8SAxd/bBNzvIaUXKSaTt3JU0oMH1NW4lim7Db8hS5fcaHa1miiJTrEheXuIesgHDtgy6T9azyXeqX1W5984Zyst1jbHaT9wtbettw125+m32+hwAEIAABPwKIIn68SA0BCECgIwQ6sVJEb8VIm8j6PpR3QhQxQWZtFdFpZPIkh6LKm27kjA95+4pcWRN/cxJjTrx0epsoIlsU9MGlNnHBxkbzd/HDNy7Jxihs7rrrrta2IddDcNNEOZvAkSWqpE2wzbQuB61K+iK5limKSNm2uLjEvaqiiEv98m6aNja+scsSmPPuMTb+iCIdGfYwCgEIQKAyBBBFKhMKHIEABPqZQNpDuW3i7rKKJM2GbcKpv3c5GNC0FbKqQh+2aDt4Uw5YNd8iY9tmkqy3mV4LHjZ+5jkPeatYXCfvwsrmh3mQbBb/ZD9JE73MctLewJO0oeuQtVJExylvpUgyhqZNKU/XLW0LTlrfL5Kr78Tadi+yTaKz8mfFxdyOYVuN47t9xmdCb2Mu9crr577tzuTkkteFezKNyz3GZjfJ0PXA56x2YCvP1v74HgIQgAAEiiWAKFIsT6xBAAIQCCLg+pDsMmkRB5ITK30Gh3Yuz47tIE+XAxhdJwPmtpK0t7OIHfNQwzS7aQeuJicxsv1m9uzZrfNF0hilMTG36mSd02GLSfJshjw/8g7cNFfIiP+muCA+2F6vmtcwkwJGkp9+k0aaoKFjaDtTRMfRRTwTX4vkatbdta/pPLoNmPVzteEaF9sBu6EHrfr05TzmeQethrY7Vza+sUvGxuUeY4unCCvm27XMfpq1hc+lv6Xdh4IGEDJBAAIQgEBbBBBF2sJHZghAAALFELA9lLuIGVk2zPM4XOykbbvJsq0njLaVHnnl6gm3pElb4i6/oouQMGXKlFGwtU9pZScn9ZLRnBylTUay6mj6lzYB8pm8u/ihf4XOeoWvhpBcSZL1VhIXESIpiiRbtZ5cp62Y0asckmzSbOq0LgfBFs3Vpe2n9Wbth8kx7bOsvK5x0XFPY6z7WdqqnzxOPn05TxTJ6udStmv9knxC8rrcJ9PS2O4xeSvPRMxbuXLlmAOX9QqUvJVYwi35euU8zsWMJliBAAQgAAFfAogivsRIDwEIQKBgAuabEcR01tsM8tIlvzMnzDIheO2111qvlc1LK+Xriau2kZVeT7hcz63I899c4n733XfH54fIJb/Ifu1rXxu1dUbjN1dxmBNJPYFPW9VgnuuR9XaNZAxMv6WuctirnG0iV16dQvwQm7Ii5MYbb4xfPWyev5H0w/zlWk8EtdhgW3lgNmHTbt6bNDQ7U9DQ5SQn8lk2NRNbm+kEV1u8srq1rrd+e5EprtlWCfjExYx7GmMRZS6//PJR4mC7fdlllUdeP/epX5ooIp+5tlmX+2TIPUZ8MGMqZwjJW6smTZoUfy6vAZ83b94YUdaMl+QxhVvJJ+3mzDPPbN0rdP1d6lHwEIM5CEAAAhCwEEAUoYlAAAIQKJGA+atm0g3XMyVc3Ne/5uaVl1Z+XnqZCLz//e9Xp556qtUFWz2TqzjSDJoih3kGg63w5FYi/auw/tzmmw+zPF9sfiTziiD0xBNPjDo09fTTT09lLj4Kn23btsWTOBFU5BfsK6+8Uh199NGZbmXVLetcC4nT/fff3/JJJuqzZs0aNfGz2UzGLu9sF1ts5XtXrrY455WlxTnhKpe0fRF28thKupC4yMqE73znO61XvkpZaZNrn3YpjHzSmyzy+nlI/bRtn7wusbOlSbvHmG1HBLtHH300fuuUXBJf+e/cc88dI4iYfEQ0euqpp1rx0vnk9eFa3DXrnNXOsvqcSx8gDQQgAAEItEcAUaQ9fuSGAAQgAAEIQAACEIAABCAAAQhAoKYEEEVqGjjchgAEIAABCEAAAhCAAAQgAAEIQKA9Aogi7fEjNwQgAAEIQAACEIAABCAAAQhAAAI1JYAoUtPA4TYEIAABCEAAAhCAAAQgAAEIQAAC7RFAFGmPH7khAAEIQAACEIAABCAAAQhAAAIQqCkBRJGaBg63IQABCEAAAhCAAAQgAAEIQAACEGiPAKJIe/zIDQEIQAACEIAABCAAAQhAAAIQgEBNCSCK1DRwuA0BCEAAAhCAAAQgAAEIQAACEIBAewQQRdrjR24IQAACEIAABCAAAQhAAAIQgAAEakoAUaSmgcNtCEAAAhCAAAQgAAEIQAACEIAABNojEIsi8+bNa88KuSEAAQhAAAIQgAAEIAABCEAAAhCAQM0ItESRwcHBmrmOuxCAAAQgAAEIQAACEIAABCAAAQhAIJzAKFFkzZq/DbdETghAAAIQgAAEIAABCEAAAhCAAAQgUAMC8+Y9rGRxCKJIDYKFixCAAAQgAAEIQAACEIAABCAAAQgURwBRpDiWWIIABCAAAQhAAAIQgAAEIAABCECgRgQQRWoULFyFAAQgAAEIQAACEIAABCAAAQhAoDgCiCLFscQSBCAAAQhAoG8I3PSl3/RNXX0retMnD/DNQnoIQAACEIAABEoigChSEniKhQAEIAABCNSZgIgiN33yw3WuQkd8v+lL34645IsiCEodQd93Rm3trO+AUGEIQAACgQQQRQLBkQ0CEIAABCDQzwQQRdKj7yqKICj1c+9pv+4u7az9UrAAAQhAoD8IIIr0R5ypJQQgAAEIQKBQAogiiCKFNqg+M/bSpiH1ymsDavu2XWrHzmG1c2ggJjA83FBDw0NquDFONRqN3Z+Ni/4eVrui7979zgnqqN/ZUyGK9FmDoboQgEBHCSCKdBQvxiEAAQhAAAK9SQBRBFGkN1t2d2r1/PphNXmfSBTZpWJRZKjRFEUaQ41IGBmIBJBIIImEELmGor+Hhnan27ldffjkfRFFuhMmSoEABPqEAKJInwSaakIAAt0jMDBwUmphl156nvr933+XOuusaWrq1LePSjN37uL47/nz57TlqFl2o7GqLVtZmYvytSPOeRi11aMbLJPullGmB7JRSRFFEEVC2w75lHp27Q41+a0T1PDQsNq+syl6yCViiKwQ2SV/NzURJf8rfw8PD0f/7VB/cOJERBEaEQQgAIECCSCKFAgTUxCAAAQ0gS1bXleTJ38w/lOLE+vWrVcrVnxPXXPN59Vzz31FHX/80S1gtgm6D1k9se6mKPL448+qM854r4+bpadNY56sRydY2lh1osw82DZ/svImRZGBgeYv3frSS/9LD3SXHXDZ1mATlEyWSY7yXRFsi7IjeG22bN93OUSVKO6pH22LRRFZIbJr524RZLdnslrkTRFKohUi5hV9Eikj29X0E1kpUokg4gQEINAzBBBFeiaUVAQCEKgagazJrUzGb775i2r9+ofHrBgpog7dnlSLADR79mfV8uWfK8L90myk1aNoli6sii4zD6iLPy6iSNqkt18nwu2KIklueRx9GPuk9emErnZd0/mUXee0/7x6u9p/vz2ixSCRKBJtoZEVI+b1220jZ4o0VCNK1RRIxjW2IorUOfD4DgEIVJIAokglw4JTEIBALxDImtzKipFjjjlP3Xvv9eqiiz5WeFW7OakW57XI06mVKYUDyjCYVo+iWbqwKrrMPH4u/iCK+LXAdkSRLOHA9/M0jzslSrjadU3nR7u+qZOiyPwFC9T1f31tq0JaFLnr7tvVZZddiyhS31DjOQQgUAMCiCI1CBIuQgAC9SSQN7mV72bMOC1eXZF2jsTq1esiseGeaLvNk63Ki+hgpn3sscVq+vQ5atmyW9TZZ79fTZq0b5w2Wa6sBli69B/jbTty6fTy+eGHn9OyL/ZkC0zeuRbJ7/Sk2oyQ+Cm2H3nkKXXBBde3yjz//LNG+Sd/yDYiqefHP36Wku+l3iec8PExdcriYZYr20CEh77EjzlzblP33PNQ/FGSn5kuqx66vtpPyTN//qWjtj6ZPmSxlthklZFs3Wnxy2IpefPKlO+z2GX547qVy9wCwkqRkSh2QhQx24hmnbXFJu3zrM/MbTh59iSd/j6ZJ217z0jfar49RV8IIyMsHv9htH1mvwnxBzfdenvrixuuu0699uZAfMjq3Xff0fpchBG5xje2sVIkedPkbwhAAAJtEkAUaRMg2SEAAQhkEbCJIpJPr65Ipp0586pYEJHvn3lmjZo27S/GpJXtN5s2vRaLCFpgEZtJW1oY2Lz5n9ULL/xqVHotQpi+bNz4qrrxxiVq8eJPp1YtaT+tntp/ERPkyvIx+b3UWUQbEVPMOuXxMJ184IFH47xa4NHspO4iTMjfr7yyObL9gTGc0uphiiJyBowpZqXByWOdFps0G1ltIYulrUyXtmSu8kEUae+e1i1RpNmeRp8vkvd3O9817w9NgcO041N+mr/tka537kdXbY22z+zZWgEy//YFrQpdc9W1auHnRgSROZdHK0Wis0eiDTXRv9s5aLXeocd7CECgggQQRSoYFFyCAAR6g4BNFHERMhYuvEJdeOFHW6tA0ibWLiKFJiqCx8EHfzj+U0+E5fDXmTOvjMUIWa0hwsKxx74zczWES3m2NFnf6wNos4SdNB7J1iJ55U0/Iurceef/iFfILF++KBZC5O+rr/7E7sld8y1BWcKUC+u8lprG2mVrjC8704e0MrVo4tKWfHoeK0XSaZUpioztCyOiSTuiSNbqEJsokuePT1vrxbTfevZNtf++e7aqtj06Q9UUQvQXIoi0rkiXGj+8TX34JA5a7cU2QZ0gAIHyCCCKlMeekiEAgR4n4HOmSDKtTG7vuuur8YGsIp4sXXqDmjLlbU6T+bRy9QoKvQrDFAPk//VqAll9ctttX85cJeIqFJjbbMwwZwkQNiEgj0eyGd133z+oiy++JRZCNmz4tXrxxQ0xRxFcVq78cescF1uZrnVNlp/Huh1RJFmOubojr0yftuTTJRFFqimKmNtgmv187AqPZtsuXjDRdjWZTr05x6edVjXtN/61uVIkeS1YOLKV5opoxYhc23c2U8U8d21XHzkZUaSqccUvCECgngQQReoZN7yGAARqQCBrAqwn7ebbZ7LS6slu3qoS2+RerwTJWoUhKM3zOJ5++svq1FPfnUnYVp5kNLdspBmy2fDhkbSvt8zI52vXPqReffW1ePuRXOarkG0+SHqXNGb5NtYhooiNpa1M7Z9LW/LpVogi6bQ6sVIkS8CwrdTohPCRZzNJxOafT3vrtbTLn4lEkWilyPjxo2s2HG2TuWPhAnX51depbdGres2rsauhxg3tVOecso9yaWe9xoz6QAACEOgUAUSRTpHFLgQg0NcE5PDLyZM/GDPQv+jLL/Zf//p341UM5uQ8a/KtxYnkORZ6Yi3f7733W6xniqSd72H6pQMl6eSyvVo3SygQAUIm6LI9RU/U9dkecnaJzyqNtDKyeCQbmmavhaTk3zq9Sz18RREba23PZDV2Ijl6W4+NpUuZtrZk+sOZIu3dulwmq6ag5Csk+AgdzX7evZUiNhGEg1ZHop0nisgreLdFYUMUaa8vkhsCEICAKwFEEVdSpIMABCDgSCBr64icc3H66b+v3ve+49XUqW9vWUum129JkYnqokVfUb/85Suj3nii08v2EH0WiH77TJotEQUefPCf4m0ks2d/RN1//zfj7ST6nA3tiEy+J07cK34DTdaVZl+/3eSQQw5S8+Zd0trmoyfzYkufV2IKQLqM5Fthsv7O4pHmq0zsjzvuyPiMFLnkLBHxL+0NOM2J46rWW1p0PfTZK3l+Jsu2sc5ipe2k8ZXvsljKd7YyxWYWuzR/QkSRZlwHRuFIbp1w7D61T9auKJJkmbcFJeuNMM023XxjjCmK6M91GT5vnxlpo9nbbnx8r32g26zA33+/uX1mD71SZNxogyKKDO1eKLJrONo1E60SiV5Jo8YP7VAzTpnISpE2+ZMdAhCAgEkAUYT2AAEIQKBmBFy2YIRUSQ7kXLDg8lGHuobYIU9/EMhb7dAfBNJrWYQoUid+rqs/XNPVqe7t+CqiyH77NEWR8eMaamh4RFRsjG+oHdF7aRqRCCKXiCJD0X/D0f/sEYkiM6dxpkg77MkLAQhAIEkAUYQ2AQEIQKBmBIoURWRVwOrV/0fdffe16l/+ZXVrJUXNkOBuCQQQRRBFhICr2OGaroSmXEqRg0++ofbdZ4IaN36cGh9tlzGvoWiFj4ggu3Z/KOLIrui/gcZwfKbIue/bj5UipUSNQiEAgV4lgCjSq5GlXhCAQE8SyNpeEVpZfeirvK5Vv6o21Bb5+osAogiiiCZgEzxs3/dXz2nW9qe/2K5++vPtamD8QLQmJLH1LBJJdjZGTmCVM0ZEGJHtTsdO3UMdfejeiCL92GioMwQg0DECiCIdQ4thCEAAAhCAQO8SQBRBFOnd1l39mrls06p+LfAQAhCAQDUIIIpUIw54AQEIQAACEKgVAUSR9kSRWgUbZytJ4KZPHlBJv3AKAhCAQN0IIIrULWL4CwEIQAACEKgAARFFuDKEESarNA0IQAACEIBAbQggitQmVDgKAQhAAAIQgAAEIAABCEAAAhCAQJEEEEWKpIktCEAAAhCAAAQgAAEIQAACEIAABGpDAFGkNqHCUQhAAAIQgAAEIAABCEAAAhCAAASKJIAoUiRNbEEAAhCAAAQgAAEIQAACEIAABCBQGwKIIrUJFY5CAAIQgAAEIAABCEAAAhCAAAQgUCQBRJEiaWILAhCAAAQgAAEIQAACEIAABCAAgdoQQBSpTahwFAIQgAAEIAABCEAAAhCAAAQgAIEiCSCKFEkTWxCAAAQgAAEIQAACEIAABCAAAQjUhgCiSG1ChaMQgAAEIACB6hC46Uu/qY4zeFJZAjd98oDK+oZjEIAABCAAASGAKEI7gAAEIAABCEDAm4CIIjd98sPe+cjQPwRu+tK3ozaSLorce+8P+gdEmzX94z+Zofbea381YcJ4NX78821aIzsEIAABCCQJIIrQJiAAAQhAAAIQ8CaAKOKNrHYZXto0pF55bUBt37ZL7dg5rHYODcR1GB5uqKHhITXcGKcajcbuz8ZFfw+rXdF3737nBHXU7+ypbKLIH55zWu2YdNvhbzz8pPrAaf9Ovf3t+8fCyF57/bjbLlAeBCAAgZ4ngCjS8yGmghCAAAQgAIHiCSCKFM+0ahafXz+sJu8TiSK7VCyKDDWaokhjqBEJIwORABIJJJEQItdQ9PfQ0O50O7erD5+8L6JIAQEVUeTEE09U73jHgWr//Q9GFCmAKSYgAAEIJAkgitAmIAABCEAAAgkCK1Z8T82ceaWaMeM0ddFFH1OnnfYeNXnyB6NfxVeVympg4KRW+Wm+2L4v0nlEkSJpVtPWs2t3qMlvnaCGh4bV9p1N0UMuEUNkhcgu+bupiSj5X/l7eHg4+m+H+oMTJyKKFBBWEUWOO+44ddhhh6kpU6YgihTAFBMQgAAEEEVoAxCAAAQgAIEcAloQee65r6jjjz9aPfPMGjVt2l/EOYoQRR5//Fl1xhnvDY6BFj6yfLF9H1xwIqNNFBkYaK4qaHJrbrHQl3yX/CzEr6LshJTdD3me+tG2WBSRFSK7du4WQXRMo9Uib4pQEq0QGRVbkUeGt6vpJ7JSpIg2gihSBEVsQAACEMgnwEoRWggEIAABCEBg1IS9uRrDFB1EyJg+fU7bosiWLa+r2bM/q5Yv/1wwc5voYfs+uOBExjxRJClW5IkXPsKGT9qi6tnPdv559Xa1/357RItBIlEk2kIjK0bM67fbRs4UaahGlKopkIxrbC1MFHnjjTfVbbd+Xr3++uux7c9/4db435/9v/XqC19Yovbdd9/4709/5go1ceI+aul996sXXvh5/Nnv/u6x6vwLPjbqM/n8iCMOUxdeNHtMaG+4/lb1J38yS/1eJIbqS8r54hf/Z+vv6Weerj70ofe3/k7meeKJp+LvJI18d86Ms9Spp54Yfya+TZ9+mnrnkYc7NytEEWdUJIQABCAQTABRJBgdGSEAAQhAoBcJzJx5lVqx4km1bNkt6vzzz2pVUcSGdleKzJ27WN188xfbsmMTPWzfFxWzLFEkS7jw/TzNT0SRoqLnZicpisxfsEBd/9fXtjJrUeSuu29Xl112bUdEEREZnl/9I/U3f3Nbq9wXf/4TdeUVN6jPfOb6SHA4Wf3j1x9U3370SfXZG6+MhYgLL7xE/dvjjlSfuu4m9dGP/mEscuw/+XeibXDT1fe///3YznC0mmXT5pdaNp955gfqgWUPqXe961j1n6+4RG3f/qba8NIb6rOfnRuXI+d6yLV126b43zff3BKtIhub54Fl/6D23HNv9YnZf6r+4MwZ6uCDp6i/++/3xPa0b8e867D4b5cLUcSFEmkgAAEItEcAUaQ9fuSGAAQgAIEeI6BXhUi1brjhL9Xll/9ptJf/baNqKSs+HnnkKXXBBdfHn4uAcvbZ71eTJu2rzHM9Xn752+rGG5eoAw+cHKcTQcS8RGRJs2WKMeb3jz22OF6xIpdt+8zy5Yvic1Ekj2zXefHFDerww89pFa8/T55DIsKNXPPnN8vJusAI99wAACAASURBVHxFEdOOFjeyttikfZ71mbkNJ8+epNPfp23n0f4Vsa2nV7rE4z+Mts/sNyGuzk233t6q1g3XXadee3MgPmT17rvvaH0uwohc4xvbClsp8vcPfUutW7dO3X77bS0R4/nV69QTTzyhbrvtjvgzERguvugq9dBDf6/mzLk4FkVEePi7v/2far/9DlB/dN6/j9OcO/MTatWqVeqXv/rfY0L0hc8vUeeeO0tdf/316pvf/HpsVwQOua644ppWOWbGrDwiivz5n38iWi3y76Nzic5S55zzR+rtvzMRUaRXOgb1gAAEeo4AokjPhZQKQQACEIBAuwTkHJFbb/1yvGJErqef/nL0i/S7W2b1ahI5d0SuE074eHwoq94Wo4WGtWsfUlu3bleDg4/FIkPaKg6brbTvpUybKCKCzEsv/Tr27dJLz1OLF39arY4mk/K3mX/jxldj4Ua+l6ubooiUZ9tqY36fl9b2XbPOzbNNXG22247qnv/RVVuj7TN7tlaAzL99QatK11x1rVr4uRFBZM7l0UqR6OyRaENN9O/2wg5ale0z13/mZvXOdx4eb3mRLTJarJgz569aQomswrj2uk+pOyIfZYvLAW87KBJs7lEL71yoDj1kinrtt7/OFUVEVPna15ap6677tPqr/3SZeutbx8Uixl/+5Z9FZwudGAkz69XGjb+MRJa3tLa/pOXRK0W0KLJixUPqpptuVbfcer3662tuaAk2rBSpe+/AfwhAoJcIIIr0UjSpCwQgAAEIFEZAxIK77vpqa3WHXlnRnFSPPnfE9rd2Kk0UseW1fZ+ssC29PkhWbw964IFH1bHHvjM+VNbnKmKlSJooMrY+I4ey2oSP5KqRNBHEJor4MOj1tN969k21/757tqq5PTpD1RRC9BciiLSuSHcaP7xNffik4g5aFWFEzuP42c/WR+LCDWrF8kfjLSoiPIjYIZfemrJ06RJ16KGHqc2bN6mjjz5a/dVf/adIzPhVtKpla6YoIttg/vWZVfHKk2UP/Hf18oaN6j/++Z+peTctiLbQ/Vm86uTZlc/Fq1NeeeU36r8svFl997vfS80jq1PMlSKyMuXaa6+MV6GIb3oVC6JIr/ce6gcBCNSJAKJInaKFrxCAAAQg0HECybNDRDSQbTJpK0H0ag2bEOEiiiQr5ms7q4y81Snr1z8cTQS/3Fol4gO3k6KIuQ1GfAoRN3xWg+S9KceHSa+l/ca/NleKJK8FC0e20lwRrRiRa/vOZqo4Vru2q4+cXJwoosuX7Sq/d/zvxqtAfvKTH6uLL76oJYpc8Z8/o+6977+qq668riU8zDrvP0Rb2/4uFkTkyto+I3Z//OO1sZjy6quvROeFbItXjSxe/N/UEe+cqk4//QPx9pu1//tn6qtf/cfogNcvRGeNfDozT1IU+f73H1WPRmee/OIXP0cU6bVOQn0gAIGeIIAo0hNhpBIQgAAEIFAUARER9Ot4TaGhU6KI3h5j2w6TJZIk6+0i0JjnpiS3Brly9BVFskSKbm2fyVpFMpZfMa8LduVY5XTLn4lEkWilyPjxo70cjrbJ3LFwgbr86uvUtuhVvebV2NVQ44Z2qnNO2Ufd9KVvq5s+eUBqFe+99wfqD885zav6slrkqH9zZHTo6TR1zdXXRCsvFseCh7wh5rbbvhBtX/t6JDr8ZUt4uOP2RdG5Hh9qvU0mSxTR22De8pZ9Yn/OP/9P1d/Mv1m98LOfxltw7r2v+bYoOcvkwQcHI7HkXnXeeX8UCyfJPN/8xtfHrBSRM0xkJcvGjb+OD23loFWvsJMYAhCAQMcJIIp0HDEFQAACEIBAnQiIqCACyPz5l8ZbSvQ5HHJw6YwZH4irYjsHJOsNMOZZI7KN5eqrPxGdW/K9UQeiSnkrV/5YXXTRx8aUJeeTTJv2F/HnNhEl67wTHQupg1zJ1wO3e6aI2CxS6GjWdexZIMlyOrG1pk7tthO+5oki8grebVFYOi2KyEGrsnpDrpUrfxgLIfvuO1F9PRJAvvfkymiLzBHq8ce/13oTjSmK6C0un/7MtfHbYtJEEXPrzIaX/29cjpS5Y8fWeAvNt771T2rZVx6KDiv+QPyqX3k18OzZF0SffzvebpPMI/mTK0VEFBFBZe7cv1FLlixRhx9xEG+f6USDxSYEIACBQAKIIoHgyAYBCEAAAr1JQIQLOaT0Rz/6v+rzn18WV1IECi2IyN+ub59pTuhXtUCJ4DF37j3qkEMOUvPmXdJ6q40WRiRh8lXAZlkidOiDUpO2dSH6jBCdznwzjhkxKXPixL3iN9OYVxGiiNjL25KSXDXSrMvIigPzLTF5adOEEF2XvJUhrvl6s4W71+rvv9/cPrOHXikybnReEUWGdodt13C0ayZaJRIt3VDjh3aoGadMLGyliLwad9u2beo97/ndeGWGFiLkrJFXNm5VRx55aNSX3tF6Q8wBbztCvf7Gxlh4kPT7TpyifvPqC7Hzh7zjXWPePiNp9tl70qhX9L51vwPj9PrMEvFBruOOOy7+V+xn5dGUJK9ZnpRz4AFT1a9/8yKiiHszJCUEIACBjhNAFOk4YgqAAAQgAAEIVI/AnDm3qQULLo9fIxxyZW2fCbFFnmoSEFFkv32aosj4cQ01NDzQcrQxvqF2RO+laUQiiFwiigxF/w1H/7NHJIrMnFbsmSJ6m0raAaXynevBpe2QzvOhHbt5eb/x8JOxEHPYYYdFws8UtddeP+5UUdiFAAQg0LcEEEX6NvRUHAIQgAAE+o2ArAJZvfr/ROckXKv+5V9WR2cnnBWMAFEkGF1tMg4++Ybad58Jatz4cWp8tF3GvIYGBmIRZNfuD0Uc2RX9N9AYjs8UOfd9+xW2UqQ2wDrgKKJIB6BiEgIQgECCAKIITQICEIAABCDQJwTuu+8fojd23KIWLrwiPs+knQtRpB169cj7019sVz/9+XY1MH4gWhMyskpEvJczRXY2Rk5glb9FGJFtS8dO3UMdfejeiCIFhBlRpACImIAABCBgIYAoQhOBAAQgAAEIQMCbAKKIN7K+y1D022f6DmBUYUSRfow6dYYABLpNAFGk28QpDwIQgAAEINADBEQU4YKAjUDeK3ltefm+SeDEE09U73jHgWr//Q/mTBEaBQQgAIEOEEAU6QBUTEIAAhCAAAQgAAEIZBPYtPkdasOGTerNN7bGb5bhSiew1157qX0m7q3e/vb91d577Y8oQkOBAAQg0AECiCIdgIpJCEAAAhCAAAQgAIFsAtu2Hae2btuktm3doXbuHH1eCdxGE9jvrRNiQWTChPFq/PjnwQMBCEAAAgUTQBQpGCjmIAABCEAAAhCAAATyCQwN/V4khgyByZGACCJyIYo4AiMZBCAAAQ8CiCIesEgKAQhAAAIQgAAEIAABCEAAAhCAQO8QQBTpnVhSEwhAAAIQgAAEIAABCEAAAhCAAAQ8CKSKIrNmzfIwQVIIQAACEIAABCAAAQhAAAIQgAAEIFBPAoODg2qgEV3z5s1T8gcXBCAAAQhAAAIQgAAEIAABCEAAAhDoFwKjRJE1a9b0S72pJwQgAAEIQAACEIAABCAAAQhAAAJ9SkAvDkEU6dMGQLUhAAEIQAACEIAABCAAAQhAAAL9SgBRpF8jT70hAAEIQAACEIAABCAAAQhAAAJ9TgBRpM8bANWHAAQgAAEIQAACEIAABCAAAQj0KwFEkX6NPPWGAAQgAAFvAldeeaV67bXX1FVXXaWOO+44tWvXLrXHHnuMsTM0NKTGjx+vfvazn6mJEyeqKVOmqOHhYTVu3DjvMskAAQhAAAIQgAAEINA5AoginWOLZQhAAAIQ6DECp5xyitpnn32UDJ6nnXaa2rlzp5owYcKoWkYvc1MDAwNq48aNsQiybds2deihhyKK9FhboDoQgAAEIAABCPQGAUSR3ogjtYAABCAAgS4Q+NjHPqY2b96s7rjjDvXe9753jCiiBZEtW7aoX/ziF+rII49Ur7/+ujrooIMKEUV++MMfqve85z25NXVJ44OqaHs+Zeu0nfDBxaZLGpf6uNo56aSTYnOrVq1yMUsaCEAAAhCAAAQKIIAoUgBETEAAAhCAQH8QOOecc9SmTZvU5z73OSWrRtJWimzfvl2tXbs23j6z3377qbe85S3q4IMPblsUkYm1XHmiiEsan0gVbc+nbDNtJ/xwsemSxqVOrnZEFJFVRs8++6yLWdJAAAIQgAAEIFAAAUSRAiBiAgIQgAAE+oNAligiK0Tkkgnt888/H58zIoKJnCUiW2jaFUX0pDpPFHFJ4xOlou35lJ1M2wlfXGy6pHGpl6sdRBEXmqSBAAQgAAEIFEugLVFEHv70g2CRbvna9UkvafWV53vSpk8ZRbLAFgQgAAEIVIdAmigiAogeW+RgVTl89c0334zHRxFD2hVFzAl1lijiksaHoqs925iqv7eNt7Zx2dWfoutYVLmudhBFfCJIWghAAAIQ0ATM8dik0om5ug/1oubQtucNk0NInYNEEVenfIBJ2hC7PqBdhI48H3zK8q076SEAAQhAoPoEkqKIbJWR7TGyKkTOGtmxY4f6zW9+o+TtMzJmyEoR2UYTulIkOZlOE0Vc0viQ9bHnMi66pNHPAFkPMj4+udbVxaZLGpfyXO0girjQJA0EIAABCGQRcJnvdoNeyLy+nTq1W16QKNKuEmMLRBEPUGlluNrNezjzsWGrJ99DAAIQgEC9CGhRZNGiRerkk0+OnRdB5I033oiFkJ///OetFZQyXrSzUiRtIp0URVzS+BD2tecyJrqkCRFF0gSiouvqyyOrfFc7iCI+ESQtBCAAAQgkCaSNua7jcCdoFlG2jw2ftGZ9EUUyop8FNBR0JxoZNiEAAQhAoLsERBR59dVXlYgictDq8PBwvEJEBJFf/epX8d/6akcUyZpEm0KASxofOiH2bGOi7XvTv7y0Ib7Z6u5i0yWNrRz53tUOoogLTdJAAAIQgEAWAUSRsOM9aiuK5D086eUz5jJcc0mNNCLbXiObfVt+uioEIAABCPQeAS2K3HnnnWratGmxECJnhrz88sujBBGpeagokjeB1qKISxof+qH2bKKH7fsiRBFTKCq6zqFckn642kEU8YkgaSEAAQhAIEnARRTJ22qSnDOb8+aQLSq+zwHJeXqRc/i81tJzoogJPhkE36BkCR8+duiqEIAABCDQOwREFHn99dfV4sWL1ZFHHql+/etfxytH5HDVtAcT3+0ztsmzK8m81/b6TtjzRAfbeGj7vihRJEQY6SZrl7IkZogiri2cdBCAAAQgkEbANv/N+z70u7xIuD4HdGMO3zeiiE0Zcw2KAGOlCDcaCEAAAhBIEhBR5LXXXlN33323ete73hWvEJGtMyKMJH/N6PeVIj5jrm3ctYkKPiKQjqmLTZc0Lr3E1Q6iiAtN0kAAAhCAQBYBn5UVyd0VNlEkWabLzgmXZ4FuzeFLFUV8AqMdLQJemi0Xuy4++Nihy0IAAhCAQO8Q0NtnFi5cqN73vvepV155Ja7cpk2b4sNWzStUFBEbLmdQuKTxIR9ir8gfEPJshfhmq7uLTZc0tnJc4ynpEEVcaJIGAhCAAATyRBGbWGGKIa4rNELnvy75+kIUCWmyRcBDFAkhTx4IQAACEMgjkHwlr6SVg1ZFEJGtNEUdtJo3kTZXRbi+1cQ1qr72yhZFQlaIaBYudXVJ48LW1Q6iiAtN0kAAAhCAQKgo4rK9RttOns9pE1vSfCpiXu9iI23u79NKOFMkg1aRD3o+ASEtBCAAAQhUl0BSFJGzRMaPHx+fMyLCyEsvvdRyvp2VInkT96QQkDbhLlosyLKXNVb6PMC4PMgUXccs0alTbF39RxSpbt/HMwhAAAJ1IGAbf5MrQ6ROWuzwmf/aynEZ202eritWbDFw9StpJ1gUMbfFhKhGeepWmjrlozwl90dJXp9tPHl1CwVtCyDfQwACEIBA9QkkRZEdO3aoPffcM3ZczhrZunVrfM6IiCXyVpopU6bEookcuCqrSOQz3ys5oU4TKFzS+JTrai9ryatZluszgs/2mXZEH+2bSx1d0rhwdbWDKOJCkzQQgAAEIJAkkJzryvdp429ynpvcSpO0m/U2V5ex3Vcv6OQc3tZigkURm+FufF+GQFFGmd1gSRkQgAAEIGAnkLVSRA/kGzZsUNu3b48FEjmA1fftM1kemJPqLEHAJY29hiMpXOwVOSa6iiJFCCJSS5f6uaRxYepqB1HEhSZpIAABCECgaAJFrvws2rdu2Ku1KCKAinwgswHvZlk2X/geAhCAAAS6TyApiuzcuVNNmDAh/jVGCyPr1q2L/19WjRxwwAFqjz32aGuliK6lnljniQIuaXyo2ewVOS66iCJFCSKmKNINnjaOOiaIIj6tk7QQgAAEIFAUAUSReWpwcFANRA90Da2QrFmzpii+XbFT5ENZlsPdKKMrsCgEAhCAAASCCWSJIkmDP/nJT2KhZPLkyYWJInoibxMGZAJuS+MDIM+e79LYtHJdbBRdp26zdPVfRBHZYrVy5UqfEJEWAhCAAAQg0DYB1y04bRdUQQO1XylSQaa4BAEIQAACPUrgox/9aPy2mTvuuEOdfPLJSq8USVZXPv/pT3+qjjrqKLVlyxZ10EEHBZ8p0qMoqRYEIAABCEAAAhCoBAFEkUqEAScgAAEIQKAOBOSX/EmTJqm5c+eqD37wg5miiNTlt7/9rdq0aVNcralTp8ZnjMihq1wQgAAEIAABCEAAAtUhgChSnVjgCQQgAAEIVJzAF7/4xfiskJkzZ+YKHfpNM/KK3r333jveRmOeO1LxauIeBCAAAQhAAAIQ6BsCiCJ9E2oqCgEIQAAC3SSACNJN2pQFAQhAAAIQgAAEwgggioRxIxcEIAABCEAAAhCAAAQgAAEIQAACNSeAKFLzAOI+BCAAAQhAAAIQgAAEIAABCEAAAmEEEEXCuJELAhCAAAQgAAEIQAACEIAABCAAgZoTSBVFZs2aVfNq4T4EIAABCEAAAhCAAAQgAAEIQAACELATGBwcVAPRgXANrZDYs5ACAhCAAAQgAAEIQAACEIAABCAAAQj0BoFRoggrRXojqNQCAhCAAAQgAAEIQAACEIAABCAAgXwCY1aKiCgiH3JBAAIQgAAEIAABCEAAAhCAAAQgAIFeJaD1jzErRUQUWbNmTa/WO7heeosRbIIRkrGPCNBf+ijYVBUCEIAABJwIMDY6YapMopF4/W1lfMKRbALz5j0c/7jPXI1W4kJA929EERdaRhoGMk9gJO9rAvSXvg4/lYcABCAAgRQCjI31ahaIInWLF6JIvSJWrreIIoH8GcgCwZGtLwnQX/oy7FQaAhCAAARyCDA21qt5IIrULV6IIvWKWLneIooE8mcgCwRHtr4kQH/py7BTaQhAAAIQQBTpmTaAKFKvULJ9pl7xKttbRJHACDDJCwRHtr4kQH/py7BTaQhAAAIQQBTpmTaAKFKvUCKK1CteZXuLKBIYASZ5geDI1pcE6C99GXYqDQEIQAACiCI90wYQReoVSkSResWrbG8RRQIjwCQvEBzZ+pIA/aUvw06lIQABCEAAUaRn2gCiSL1CiShSr3iV7S2iSGAEmOQFgiNbXxKgv/Rl2Kk0BCAAAQggivRMG0AUqVcoEUXqFa+yvUUUCYwAk7xAcA7ZHn/8cTV9+vRRKRuNRvz3iy++qA4//PDWd4899ph64okn4r/nz5/vYJ0kZRCgv5RBnTJ7lcDAwIC1anLPnDt3rvO90bSp77dmIbbvrQ6RAAIQGEOg7LEx716ybNkydfbZZ6tJkyYRud0Eui2KrF69Tg0OPqZuvvmL6tJLz1N//MdnqhNPPFZNnvxB1Wisir2aO3fx7vv8nELj1Cm7hTppMeYiiqxevTpiPBgxvjlifGnE+I8jxidGjCdHjJtzD5+x1Kd+nbJr86Gb/b6bZdnqbfseUcRGKOP7sgeyQLdrk01uUieccIKaMWOGWr58+Ri/pZM9/fTT6tRTT+3Yzao2sGrgKP2lBkHCxVoR2LJlS/zQJpcpYmhR2VcUETv64SVNFHH5vlYAcRYCFSBQhbEx7V5iewarALpSXOimKPLAA4+qCy64PnrW/XL0rPvuuL7PPLNGTZv2F7vv+9miyOOPP6vOOOO9XoySefpBFHnggQcixhe05hNNxs9EjKeNGlvTxAsZa8844wxPxqPzlCWKiNPd7PfdLMsrIInEiCKB9KowkAW6Xptsd955p7rmmmvU2rVr1dFHH93yWwbrlStXqosuuqg2del3R+kv/d4CqH8nCGSJGPJ5lrCR5weiSCeihE0IZBOoytiY1vdt94N+jGu3RBFZIXLCCR9Xy5bdos4//6xRqEW8mD59TmulSDIOW7a8rmbP/mz0g+LnnEMUksfZeIkJ81aKaOFPVkSdf/75CcbNFetZ46hM8mfPnp36o21WdUPydBpdN/t9N8sK5YYoEkiuKgNZoPu1yKZvWPfee+8oAeS+++5T5557rpoyZUot6oGTStFfaAUQKJ5A8iEjVAzRntkmQbbvi68hFiHQ2wSqMjbWYcJShZbQLVHkvvv+QV188S1q/fqH1dSpbx9VdREwzO0zSS6ywkO22+jtNS7cQvK42C07TZ4oInOJiy++OGK8PmI8NcG4uRIzSxSRFR6y3cbnx4eQPJ3m181+382yQrkhigSSq8pAFuh+bbLNnDlTrVixonXjEaV14cKFrfND0va5S5pHHnkkXhInl1aBk2eVyM1szpw56p577onTyd/anpxV4rssrjZQS3CU/lICdIrseQLmQ8a6devUMccc07pX+twbs0QR814q90R91pPPg2DPB4EKQqANAlUZG5MTFv2jlH42knvB0qVL49W7+rlKnzdi3mv0fSJ5HknWc5nYMvO//PLL6sYbb1QHHnhg/JwnfshkUp4D9VXm/adbosjMmVdFdX7SKmwMDJxkcFkVny8igoh5iTgiQsrSpf8Yxe/zu+N3S3RezPuj82L2Tc2TzC9/i41HHnkq3tLTbAMjNkw/nnvuK5HNe2L/5f+PP7650ltWv+jPR2LZ3ALUqStPFEnOL7J8SI6lWtwYzagRb0fJ6iNpeZL5m4zHzl/S+tlzzz3X6hfy/8cff/xuxn79xaXfp82nbP02jaVLWWXcY0xfEUUCe2JVBrJA92uTLbnfT/b6ySVniegr2dH0jU5uFHKZZ5Noe1r00HsHN2/eHB8mJn+/8sor8VkmXMURoL8UxxJLEEje+9IersyHFj2JyLs3uqaXdGVOSog+BHqJQFXGxrTDEE1hQ/+AJM9KL7zwwpgz33R++dV906ZNY753vffIdumtW7fGB1+KKGJOXPXzWpn3n26JIlpkcFntkUyblnfOnNuiHwAfUps3/3MUv1/FW3NmzDittcUmLU/yMy3UiNDRfLZOt6GFEMlvlmEKPfpsFJf6tdPf80QRn5WPaasyk2Ohax8x26/P/MUco7UQIvnNsxd9+4ut34f227SY2cpy5Vf0Pcb0FVEksLdVZSALdL822fTbZm644YZ4gJROs2DBglGnodtuVmnfywnTixcvVvrcEjnMVW4s8vfVV19dGz51cZT+UpdI4WedCOStFEkTOULuleaDn89DZJ044isEyiJQlbHRp29v3LhRHXzwwTEyPcHr1L1FT5RkhfCFF15Y+ptw6iqKmO1748ZXo/h9eHf8mis1XEQRm/hi+14LMwsXXhHF8qPxKpVOX90URUYztveRTozRvv3F1u99+3VePG1l+fLz9c2lfESRwB5ZlYEs0P1aZdOdXJTRtANWszpGspJ68Nb7CEUI2bBhQ/yaX9kbmGW/VrAq6iz9paKBwa1aE0i79+X9CpX2S007E5taw8N5CFSAQFXGRpcJg15pKytI9PZkX1Ek67ksq3wRYO666674GU1+uJLl9WWeJ9ctUUSfKbJ27UPRiwYOz22pNjFCZ9Zvs5FtL3oLjF6p0Q1RRMSYu+76ary9R1aQLF16QxTLt3W0F7qcKZJ8mUOaQ7YJ+Ajj5ttsXPpIJ0QR3/5i6/e+zwztiiJl3GNMnxFFArtjVQayQPdrlc08C8TcO6crkbX8LGuJpfm6LbkZvvrqq63Xb6XZrxWsijpLf6loYHCr1gRcH2iS22dcX7nr+iBYa4g4D4ESCVRlbLTdS+RMD1lKby7b9xFUbec32MrXkyVzq0AZYeuWKPLiixvU4Yefk/r2Gam3CBz6rTQuosiKFd+L4ndl64wPlzy2NL7fJ8UZc2tNp2KZJ4rolehpb59pMn6g9VYal7HQt490QhRJijO2/mLrd+32WzOutrJ8+fnO/Wzli6+IIoE9sSoDWaD7tcqm32+d1bmTDV13LH1uSPIVvkl7Nvu1glVRZ+kvFQ0MbtWWgL5vSQX0mUjJyvjeG7MeMmQiJPv8p02bFhdR5p7+2gYMxyGQQqAKY6PLvSTtbIE0UeTpp59We++995gzRWzPZVkTFvlcbMo5cvL/tklepxtZt0QRLXzIio6nn/5yVP93x1WTw04ffPCf1FFHHRq9DOC98WdZ4oSsMhEx5OqrPxEJIs2DW83zQJrxG719xswTeqZI1uoTsafrkjxvpFNxyxNFmoybKzt0G2sy3hIxfjBifFTrhQtZooj8sCptW7bdu/YRM0/emCu+mGciNmM9MGoMTvvbtb+49PvQfpuMp0tZrvyKvseYviKKBPbEKgxkga7XMpuc9XHIIYeMeZd4cmmXfljXHVkqm6YCy0nQxx13XMtelv1awqqg0/SXCgYFl2pLwLak1Xx40pW03RvT7qXmSfgijMgDWtJebSHiOAQqQKDssdHlXmJOFOXX9dmzZ6v7778/3tKiz2PTduRvmdwk3z4jNrKey7Ke4/R9TCaRixYtUr/85S/js+X0mzbKCF83RRGp37p169V3v/u/4tfzynXppefF/+k3uphvfZHvRZDQb3k55JCDol++nnajaQAAFs1JREFUL4m3qGgxRVagzJ79kSh+34y3sSxfvigSmj4wJo8+c2Tkft98g43L22e0H8k348jfIrosWvSVKJavRLG8tFWPTsXSJoo0Ga+LGH83fj1vk/Gl8X+6naW1T/1WJJmXSJuQLV1aTMnqI8k8+lwec0x1fftMk/HIGzPNv136i2u/D+23Zjxdy7Lx69Q9xvQVUSSwJ5Y9kAW6TTYIlEKA/lIKdgqFAAQgAIEKE+iVsdFlaXqFw+DsWrdFEWfHSJhKwEUUAV09CHTjHoMoEtgWemUgC6w+2SDgRYD+4oWLxBCAAAQg0AcEemVs7MaEpQrNAVGkClFw9wFRxJ1V1VN24x6DKBLYCnplIAusPtkg4EWA/uKFi8QQgAAEINAHBHphbMzb/tJrIUQUqVdEEUXqFa8sb7t1j0EUCWwvvTCQBVadbBDwJkB/8UZGBghAAAIQ6HECjI31CjCiSN3i9bAaHBxUa9asqZfjeFsKAUSRQOwMZIHgyNaXBOgvfRl2Kg0BCEAAAjkEGBvr1TwQReoWL0SRekWsXG8RRQL5M5AFgiNbXxKgv/Rl2Kk0BCAAAQggivRMG0AUqVco2T5Tr3iV7S2iSGAEmOQFgiNbXxKgv/Rl2Kk0BCAAAQggivRMG0AUqVcoEUXqFa+yvUUUCYwAk7xAcGTrSwL0l74MO5WGAAQgAAFEkZ5pA4gi9Qoloki94lW2t4gigRFgkhcIjmx9SYD+0pdhp9IQgAAEIIAo0jNtAFGkXqFEFKlXvMr21kkUmTVrVtl+VrJ8OdEYNpUMDU5VkAD9pYJBwSUIQAACECiVAGNjqfi9Cyde3shKzUC8SsVfu8J1e5F/BxrRlVRKalcjHIYABCAAAQhAAAIQgAAEIAABCEAAAo4EZMFDpijC+53HUmQ7gGPLajMZnNsEWJHsxLEigcANCEAAAhCoDAHGxsqEwskRts84YapMIrbPVCYUtXDEafsMogiiSFmtmQeGssgXWy5xLJYn1iAAAQhAoP4EGBvrFUNEkbrF6+H4F3/msfWKW1neIooEkmcgCwTnmQ3OnsAqmpw4VjQwuAUBCEAAAqURYGwsDX1QwYgiQdhKy8RKkdLQ17JgRJHAsDGQBYLzzAZnT2AVTU4cKxoY3IIABCAAgdIIMDaWhj6oYESRIGylZUIUKQ19LQtGFAkMW10GsoGBAecaRmfsOqftVsK6cM7jcckllxSGa8mSJYXZ6qahXohjN3lRFgQgAAEI9D4BxsZ6xRhRpG7xYvtMvSJWrreIIoH86zKQiSjiIna4pgvEFZytLpxtokiImHHLZZtbZq+/e7IScSXETjD8AjP2QhwLxIEpCEAAAhCAgGJsrFcjQBSpW7wQReoVsXK9RRQJ5F/1gcx3hQiiSGBDcMgWKmYgijjAJQkEIAABCECgpgSq/ixZU6wdcxtRpGNoO2KY7TMdwdqzRhFFAkNb9YHMVeTQ6VzTB+IKzlZ1zi4VQxRR/Brm0lBIAwEIQAACfUWgF55x+ilgiCL1ijaiSL3iVba3tRBF5s6dG3O6+eab439dtoN0GmzVBzItcpirDZJMZEsGokinW4py3vaSXBnSDytF/uSQhbkBePCX1ygzjfxtXmn5bWm0zaTtNEdstlxaj2s5WSx8fXBJb0tjMnKpI2kgAAEIQMCfQNWfJf1rVEyO5GrnvOf+rJXRZh4zTZot2/e6Vv0qigwMnDQqsI3GqtRAS7qs78wMLvZ0mqS9ZF5tN61cRJFi+mO3rfj0f+1bXh5Xe7UQRZIVRhSxN0/XlR+IInaW7aZwXSnSj6KIZiuCQNpE3fwsLU1efvkuy658Z7PtW15oHZL5bH/7MEsKSEnGPoza7QfkhwAEIACB0QQQRca2iLTn16xnWpfPk2ls9vOen/tRFEkTOpKfmUKFTRRxtaftmOmzRJeszxFF6nfHtfXPtBrl9Vkfe4gige2l6gMZK0UCA9uBbIgi9u0zeQKEKQIkxYyiBAJX8SS0PJt4YxMvXAQXLXB0ilEHugYmIQABCPQ1gao/S1YlOK4/9Gl/zfS2SZHte5NBP4oi6ZPQ9BUhLitFbKKI7XsffxBFqtKD3f3w6Y9p/d2lpKz7CaKIC72UNFUfyBBFAgPbgWxZoohtZUg/bJ8JEQtcBAIXkcVViHApTwsSaSsxbOUkm1w75em8LjZ8GXWga2ASAhCAQF8TqPqzZBWC044gkuW/j2iCKDKaYp7wUYYoklcmokgVerCfD76iiOvWGBcBBVHEL1at1FUfyFwHEbbPBDYAj2yIIv4rRWyTetsWE98Jf7vlpYkiNptZQoqtbnlCkpnXZseXkUeTJykEIAABCDgQqPqzpEMVOprE9VnWdMIlD6JIWNhsooft+5GJ6chKk7StOGnniIScY4IoEhbnsnPZ+meef75badJEz1mzZqnBwUE1EJ3X0UgqJWvWrCmbT1y+VoM4U8QeDlaK2Bl1KwWiiJsokoyHzxkjNgHAFBLMcnQZvgJG3nabNPtZ5cvnLoeeprXVdn3OEkWSB77aVr90qx9RDgQgAIFeI4Aokh1R8xdgn+d+myhi+yU6b67Rz9tnXM4NcRVFmnO65uGtLgJI6OoURJH63jHbmfNn9XFNI+t+wkqRwPZS9YHMNijoarNSJLABeGTToojvdpl+3j7TqQm/KU74HrSatwpD7LoIM75p8lZzdJuRR5MnKQQgAAEIOBCo+rOkQxW6ksT3mTbLKduvyM1JeqP1ZsaknX4WRUwWvgeeJjnmHZ7qc6aITYRBFOlK9yy8kHZWijQFt4HcN9VypkjBIav6QMZKkYID3oY5RBG3lSK2FQl5IoCL2GCG0CW9T3lpokhak3HZsuLiW1Z5Pj7bfLF930aXICsEIAABCEQEqv4sWZUg2SY52k+b6OGy4iTPBqJIk3Q7oohN9LB97yLO6DSIIlXpwe5+2FZyuViy3S8QRVwoeqSp+kBmaxDJAcQ1vQeiQpJWnbNLJUUUKepasmRJUaa6ascWx7ytHHlbXLQ4IP/attuYFXYRHmzbS1zLs60w0XXIqqcLG123onxO+tTVxkJhEIAABPqEgG1s7BMM1mq6PqNmpXPN35zwZ//KjCjSDBWiiLXJkiCQAKKIA7gtW7aoyZMnxyk3b96sJk2a5JCrc0mqPpC5DgBsn+lcG8HyCAFbf/HdCpJk6yMcpE34XcrPE1WyRIQQ8cXVF9d0LoJJ2iodVorQgyEAAQh0loBtbOxs6fWw7vs8m6yV6yTL5QwDRJFsQSRPLDFj4rISJG97jbZl2zoj6VgpUo8+Prp9jBUlXe8BzTYYtnWm2V7mxQesVvqgVX2jSobWZRlcp5pD1Qcyn+0zmlGZPLPiVHXOnWpfvWY3K47JQz2T9ZbJeloa11UaWqxIs5v1XRr7vPJC62CW41JPWzlZddSf284nseXvtTZJfSAAAQiUTYBnnLERSD7zJ59Ns8SLvFUiaXHWdl3EEJ2/H0UR84BV4ZD3FpiR+cSqFvK0A1VdbGYdxKoNI4qUfffqXPl594BkP3e9X7jMdWshinQOe7jlqg9kNqVs5KaSr6iFEyomZ9U5F1PL3rdCHHs/xtQQAhCAAAT8CDA2+vEq+9m1H0WRsAiNzuUiYBRRTtIGK0U6QbV3bSKKBMa26gNZ1uqatOpWcYWI9rPqnAObT99lI459F3IqDAEIQAACFgKMjf5NxPVHP3/L9hyIInZGyRRlCSLiB6KIf7z6OQeiSGD0GcgCwXlmg7MnsIomD90+U9Hq9JVbtrcC9RUMKgsBCECgQAI84xQIswumEEW6ALnAIhBFCoTZB6YQRQKDzEAWCM4zG5w9gVU0OXGsaGBwCwIQgAAESiPA2Fga+qCCEUWCsJWWCVGkNPS1LBhRJDBsDGSB4DyzwdkTWEWTE8eKBga3IAABCECgNAKMjaWhDyoYUSQIW2mZEEVKQ1/LghFFAsPGQBYIzjMbnD2BVTQ5caxoYHALAhCAAARKI8DYWBr6oIIRRYKwlZYJUaQ09LUsGFEkMGwMZIHgPLPB2RNYRZMTx4oGBrcgAAEIQKA0AoyNpaEPKhhRJAhbaZkQRUpDX8uCEUUCw8ZAFgjOMxucPYFVNDlxrGhgcAsCEIAABEojwNhYGvqgghFFgrCVlglRpDT0tSwYUSQwbAxkgeA8s8HZE1hFkxPHigYGtyAAAQhAoDQCjI2loQ8qGFEkCFtpmRBFSkNfy4KdRJFZs2bVsnKddnpwcFDBptOUlYJz5xl3owTi2A3KlAEBCEAAAnUiwNhYp2jxTFqvaBGvusWrbH/1/Vj+HWhEV1IpKdtByocABCAAAQhAAAIQgAAEIAABCEAAAp0iIAseMkWRNWvWdKrc2tplyWN3Qgfn7nDudCnEsdOEsQ8BCEAAAnUjwNhYr4ixfaZu8Xo4ntwyj61X3Mry1mn7DI1pbHgYyLrTZOHcHc6dLoU4dpow9iEAAQhAoG4EGBvrFTFEkbrFC1GkXhEr11tEkUD+DGSB4DyzwdkTWEWTE8eKBga3IAABCECgNAKMjaWhDyoYUSQIW2mZOGi1NPS1LBhRJDBsDGSB4DyzwdkTWEWTE8eKBga3IAABCECgNAKMjaWhDyoYUSQIW2mZEEVKQ1/LghFFAsPGQBYIzjMbnD2BVTQ5caxoYHALAhCAAARKI8DYWBr6oIIRRYKwlZYJUaQ09LUsGFEkMGx1GcgGBgacaxi9eMg5bbcS1oVzt3jUtRziWNfI4TcEIAABCHSKAGNjp8h2xi6iSGe4dsoqokinyPamXUSRwLjWZSATUcRF7HBNF4grOFtdOAdXsE8yEsc+CTTVhAAEIAABZwKMjc6oKpEQUaQSYXB2AlHEGRUJIwKIIoHNoOoDme8KEUSRwIbgkO2SSy5xSOWWZMmSJW4JK5aq6v2lYrhwBwIQgAAE+oAAY2O9gowoUrd48faZekWsXG8RRQL5V30gcxU5dDrX9IG4grNVnbNLxUQUCREzbrlsc8v89XdPVqF2XHzsdBqfOA4MbIpWN+0/xiX5PHkl07mkSdpIy2OmkTJsadL4ZeVz8VnbS+OgvzN90mVlccuz0+nYYx8CEIAABNIJ+IyN/cQw+cNe3ornrB8BzTxmmjRbtu81+34VRQYGThrV/BqNVanNUdJlfWdmcLGn0yTtJfOOPC+N9YmVIvW8a/j0/5Fn4tHHRWT1f0mfdT9BFAlsL1UfyLTIYU6sk1WViTaiSGAD8MgWKmYgiqRDzhJNRg+46cJKXtjS7CY/c0kjZbjkSxNn0gQTF6FDCyQ6rfm39iWZxqMJkxQCEIAABDpAoOrPkh2ostVk2o90WT/cuXyeTGOzn/cjYT+KImlCR/IzU6iwiSKu9rQdM32W6JL1OaKItbtVLoGtf6Y5nNdnfewhigQ2h6oPZK4rPxBFAhuARzZEkZF9emvWrMklZ07gs1Y3dFMUaUe48BVp8lbImCxc02lxRvvBahGPTktSCEAAAl0gUPVnyS4gcCrC9ZlWGzPT2yZFtu9NB/tRFEmfhKavCHFZKWITRWzf+/iDKOLUvSqVyKc/pvV3l8pk3U8QRVzopaSp+kDGSpHAwHYgm6soklwZ0o8rRRBFxm4b0uKGuQrEVeBIbrHpQPPGJAQgAAEIBBKo+rNkYLUKzdaOIJLliI9ogigymmKe8FGGKJJXJqJIoV2xK8Z8RRHfrTYuK8FmzZqlBgcH1UC0z6aRVEpsv+52hVLFCqn6QIYoUp0GgyhSz5UiRW6VaXd1S9p2HGnheatp9Pdsn6nOvQBPIAABCKRPsvNXUfYrNV9BpPkjgv2ti4giYS3KJnrYvtel5m2J8V0pgigSFssq57L1zzzffbfSpN2PEUU8W0ddRBFbtdg+YyPU/veIIm6iiOs5HO0KDNm/HLkd5OpyUKrr2SCmL3n1sh0+azuQ1XVlSfutHQsQgAAEIOBKoOrPkq716EQ68xfgvINWk2XbRBHbL9G63LQy+3n7jMu5Ia6iSFO8ah7emnaQqstnaQJLsi2wUqQTPbM7NvP6oc2DrD6u83HQqo2g5/dVH8hYKeIZ0A4mzxJFbNtl+m37TBVEEdvZHS6rR1zSpDW3EFFk5KHA/2DZDjZ5TEMAAhCAgAOBqj9LOlShK0lsQsfIWJi/SsT2K3Jzkt7IXG3Sz6KIGWjfA0/HClcjZ5KkHdrqKorYRBhEka50z8ILaWeliDhju19wpkjBIav6QGZrEMkBxDV9wRit5qrO2VqBKAGiiPtKkSRPlzev+AoMWTELXYESmm/sQ0K2sFFUGS7tlTQQgAAEINAdAr3wjNMNUq7PqDbRw2XFicuZA2vW/G03ql3ZMtoRRWzbY2zfu4gzOg2iSGWbUKZjtpVcLjWy3S8QRVwoeqSp+kDGShGPYHY4KaKIXRTxfaOKTSzxsTciENpXW/isAjHTuvjjkkZ8dU3X4WaNeQhAAAIQaJNA1Z8l26xeYdltk5yRcTx9pYhr/uYYm73ahJUiTdKIIoU1bQwlCCCK1LBJVH0gcx0AOFOk841PiyK+22X6afuMz0TfRZhwSZOMfOhqDJeyikqjRRH517bVp/MtmxIgAAEIQKAdAlV/lmynbkXl9X2eHTu2jxU58s4cyFtNgiiSLYjkiSVmTFxWguQdxDoigKW/Ftgsi5UiRfXC7tlpVxSx3S9cRE8OWvWMd9UHMlujGLmpNAcL1/SemNpOXnXOLhVEFMleKWK+MjZtou/CV6cRkSBpL5k/a4WJLZ3Nbpqfrv7k2c5bEWPm4yBVn5ZCWghAAALVINALzzhFk9QHLI6M7Y1RRWQdwJj1HJu0l7SbZS+tXv0oipgHrDaf01alhjzrINa0A1VdbGYdxIooUnSPq569vHtAsp+73i+y7iejRbR58at4EUU820TVBzKf7TMuDcUTT2HJq87ZpaIiihR1LVmypChTXbXTC3HsKjAKgwAEIACBnifA2BgW4rJ+yOtHUSQsQqNz2Q5ELaKMdBHr4XiSu2YNr7zuFONesqv7N6KIZ1SrPpC5Dhiu6TzxFJa86pwLq2iPGyKOPR5gqgcBCEAAAt4EGBu9kZW6shlRJCRe9m0u/lbdcrB9xo0TqZoEEEUCW0LVB7Ks5YJp1XU5jTsQU9vZqs657Qr2iYGsOIZsS+kTZB2rJlttOoYWwxCAAAS8CPCM44Wr9MSIIqWHwMsBRBEvXH2fGFEksAkwkAWC88wGZ09gFU1OHCsaGNyCAAQgAIHSCDA2loY+qGBEkSBspWVCFCkNfS0LRhQJDBsDWSA4z2xw9gRW0eTEsaKBwS0IQAACECiNAGNjaeiDCkYUCcJWWiZEkdLQ17JgRJHAsDGQBYLzzAZnT2AVTU4cKxoY3IIABCAAgdIIMDaWhj6oYESRIGylZUIUKQ19LQtGFAkMGwNZIDjPbHD2BFbR5MSxooHBLQhAAAIQKI0AY2Np6IMKRhQJwlZaJkSR0tDXsmBEkcCwMZAFgvPMBmdPYBVNThwrGhjcggAEIACB0ggwNpaGPqhgRJEgbKVlQhQpDX0tC0YUCQwbA1kgOM9scPYEVtHkxLGigcEtCEAAAhAojQBjY2nogwpGFAnCVlomRJHS0NeyYCdRZNasWbWsXKedHhwcVLDpNGWl4Nx5xt0ogTh2gzJlQAACEIBAnQgwNtYpWjyT1itaxKtu8SrbX30/ln8HGtGVVErKdpDyIQABCEAAAhCAAAQgAAEIQAACEIBApwjIgodUUaRTBWIXAhCAAAQgAAEIQAACEIAABCAAAQhUhcAYUaQqjuEHBCAAAQhAAAIQgAAEIAABCEAAAhDoNIH/D4xa2G3KbCQqAAAAAElFTkSuQmCC"/>
          <p:cNvSpPr>
            <a:spLocks noChangeAspect="1" noChangeArrowheads="1"/>
          </p:cNvSpPr>
          <p:nvPr/>
        </p:nvSpPr>
        <p:spPr bwMode="auto">
          <a:xfrm>
            <a:off x="155575" y="-1020763"/>
            <a:ext cx="304800" cy="304800"/>
          </a:xfrm>
          <a:prstGeom prst="rect">
            <a:avLst/>
          </a:prstGeom>
          <a:noFill/>
          <a:ln w="9525">
            <a:noFill/>
            <a:miter lim="800000"/>
            <a:headEnd/>
            <a:tailEnd/>
          </a:ln>
        </p:spPr>
        <p:txBody>
          <a:bodyPr/>
          <a:lstStyle/>
          <a:p>
            <a:endParaRPr lang="zh-CN" altLang="en-US"/>
          </a:p>
        </p:txBody>
      </p:sp>
      <p:sp>
        <p:nvSpPr>
          <p:cNvPr id="13" name="TextBox 12"/>
          <p:cNvSpPr txBox="1">
            <a:spLocks noChangeArrowheads="1"/>
          </p:cNvSpPr>
          <p:nvPr/>
        </p:nvSpPr>
        <p:spPr bwMode="auto">
          <a:xfrm>
            <a:off x="143941" y="2747795"/>
            <a:ext cx="8785225" cy="576262"/>
          </a:xfrm>
          <a:prstGeom prst="rect">
            <a:avLst/>
          </a:prstGeom>
          <a:noFill/>
          <a:ln w="25400">
            <a:solidFill>
              <a:srgbClr val="FF0000"/>
            </a:solidFill>
            <a:miter lim="800000"/>
            <a:headEnd/>
            <a:tailEnd/>
          </a:ln>
        </p:spPr>
        <p:txBody>
          <a:bodyPr anchor="ctr"/>
          <a:lstStyle/>
          <a:p>
            <a:r>
              <a:rPr lang="zh-CN" altLang="en-US" sz="1600" dirty="0"/>
              <a:t>点击所在学科</a:t>
            </a:r>
            <a:r>
              <a:rPr lang="en-US" altLang="zh-CN" sz="1600" dirty="0"/>
              <a:t>”ENGINEERING”</a:t>
            </a:r>
            <a:r>
              <a:rPr lang="zh-CN" altLang="en-US" sz="1600" dirty="0"/>
              <a:t>，进入期刊所在学科排序</a:t>
            </a:r>
            <a:r>
              <a:rPr lang="zh-CN" altLang="en-US" sz="1600" dirty="0" smtClean="0"/>
              <a:t>界面。</a:t>
            </a:r>
            <a:endParaRPr lang="zh-CN" altLang="en-US" sz="1600" dirty="0"/>
          </a:p>
        </p:txBody>
      </p:sp>
      <p:sp>
        <p:nvSpPr>
          <p:cNvPr id="122892" name="AutoShape 8" descr="data:image/png;base64,iVBORw0KGgoAAAANSUhEUgAABDUAAAFvCAYAAABaXfDXAAAgAElEQVR4Xuy9D9hdR13vO29DkdJiUsEU+dMU8SlyqybYKq1cQZIKp0hTlaAJmnsVSdp4mucUEgFtYluTQuGmFp/03iRNhXi4x0R4UWlABE1qAdta6jUx4nPa41EaRdtUacKBNmmbvHfN2pm9Z693zZrfrLX2Xmv2+uzn6ZO+e82f33x+s2bNfPdvZk3NJB/FBwIQgAAEIAABCEAAAhCAAAQgAAEIREZgClEjMo9hLgQgAAEIQAACEIAABCAAAQhAAAIpAUQNOgIEIAABCEAAAhCAAAQgAAEIQAACURJA1IjSbRgNAQhAAAIQgAAEIAABCEAAAhCAAKIGfQACEIAABCAAAQhAAAIQgAAEIACBKAkgakTpNoyGAAQgAAEIQAACEIAABCAAAQhAAFGDPgABCEAAAhCAAAQgAAEIQAACEIBAlAQQNaJ0G0ZDAAIQgAAEIAABCEAAAhCAAAQggKhBH4AABCAAAQhAAAIQgAAEIAABCEAgSgKIGlG6DaMhAAEIQAACEIAABCAAAQhAAAIQQNSgD0AAAhCAAAQgAAEIQAACEIAABCAQJQFEjSjdhtEQgAAEIAABCEAAAhCAAAQgAAEIIGrQByAAAQhAAAIQgAAEIAABCEAAAhCIkgCiRpRuw2gIQAACEIAABCAAAQhAAAIQgAAEEDXoAxCAAAQgAAEIQAACEIAABCAAAQhESQBRI0q3YTQEIACBYQJTU1NOJDMzM/1r+/fvV3fffbfavHlz+t2GDRvUG9/4RrV48eKh/L7yiq67DMnWdfjwYbVgwYKh5I899piaP39+/7u8euz22Jl12gMHDqiFCxfOMsHXHkl/8rXZxTKvbJetZZkU2W94Ze3fsmWLWr9+vaTpaZoyvrn//vvVZz/72X5/u+OOO9Qb3vAGNW/ePHXeeeeprC/37t2rdu7cmda3atUq9frXvz5N6/K52PgSCX3+NkU+8sgjtfRjKSupXVKfSdFoH0jrlqTNu1+k5Uvblu03UsZSJqSDAAQgAIF2EEDUaIcfsAICEIBAZQLHjh1LF4Dmc/ToUTV37tz+3xs3bkwXl/fdd5+69NJL0+/1JP+yyy5LxY21a9cOCQq+8swCXC/qzj///LS8bB6zqNizZ49asWJFmuauu+5SV1555VB7zWLmmmuuUdu2bRu6lldPFpZph16or1u3Lpelrz0SB5Rtn122xFadPpSJpH1r1qxRb3nLW9RrX/vavq99+ULtMG01/W337t3qiiuuSPui9uUnP/nJvpiSFdyWLFmSZtd9Sqd///vfr7Zv314oargWwlpAWb16dR+93TekYpnL3/r7O++8M22H3YZxsarbZyHtrCNt0XhQd9vK9kfJeEAaCEAAAhBoBwFEjXb4ASsgAAEI1ELAXqzZiy17gbl8+fKhuswCQwsbmzZtyhUb9Jd5v5br+rLf59lgL1S0oKGFDftj59GLUf0rffZ60a/1erGuF7/6kxVzXPWU/fW/TPtsG8rYKmXi8v+RI0fUDTfcoG666aYh4crY5cqnr5fxjelvLpHJXLd9sHTpUqUjNey+dvDgQbVo0SJvpIbdv7L+1/brvp0V9CRiWbb9tr2mzjxRQ+eT+qwMqyK7yvrM1Qd87QxhYtKGjAdF48uoGdcyKFMIBCAAAQiMnACixsgRUwEEIACB8RHIW5joLSfmF/CHHnpIXXjhhUMG2Vse9u3bN7QVpWixaxZPElFDsggzC0+d1o4mcdVjGvHwww+r2267rS9q5EWCSBbvUi+5mPhY6fJDbQ1lkmeDFgb+/M//3BnBUrdvTCSKLjevv+nvTZ9zCQL2NqI84SzPV6btef1Rb53R2120oPbxj3+8H8EkKTuPqSufLaBI+nFZVnX7zFVeUTuND+ztTS7hM5tWYn9eHpMv5L6owlg6JpAOAhCAAASaJYCo0Sx/aocABCBQK4G8BZj5JVhXVHQehb6ejdbwLdTLRGro7QjZaBFdjl54vutd7+r/Wm+f4VC0+NRnMLz5zW9W1157bZo3LxLEQPa1R+IMX6RGXvtMuaG2hjLJ2qZ5PProo7MiX7Lt9EVqhNhh97eiqJmsDdpWHa1hPllhy+ebIlFD93sj7mW3ofgidrJsiqJHQvtxWVYSUSDEZ3nl+dppiw4haXU+O1LDNR4UiRohbavC2NfnuA4BCEAAAu0ggKjRDj9gBQQgAIFaCLh+VXYtEHyLfZ8IIBU1zBYX14LflKMjGV71qlelZtnna7hEDb040otUvW3G3qcvOTDUt5h1OSSPia99ZiEXaqu2MYSJbZs5UyJvW1GoqBFih6/PFHX0rLBRdEaKqw15kRrmu+y5MqGRGnadRduxpD6rwsonRIX4LCtqSNqZ50dppIbvfqmzbVUY1zIoUwgEIAABCIycAKLGyBFTAQQgAIHxEWibqGG33LUVwSyozILIXtiaRa1r8anT6kNK9RtP9LkReouB/rgWw3UscOwypO3T6crYGsrEtk1vJTLbjnzigGQRadpgoilcvqnKWPtx69at/Tem6MgbfSin/VacvDvKF6mh85g+YrahSN6skm2P2c7gO2NG0o+rsKrTZ1lRQ7fN107jg5C00vulzrZVYTy+kZuaIAABCECgCgFEjSr0yAsBCECgZQTyJvC33npr7tsmbNNNvlFsPzEHQPq2heQdbKptNIvzvEWkPnTTfluKL9Tct8AJ/eVe2yRpn25HGVtDmWTbZ5+nUrQtRrqI1O2wGef5xj4I1XVmRva2yfOtXU/eW3GyZUhEDZ3H3oaSfXtJkViir0nOjwjxWRVWdfosT9Qw30mjL1z3TtZOyf1SZ9uqMG7Z8I45EIAABCDgIICoQdeAAAQgECkBE8JtvwEgbzHgOyivykGheoFS9CaTbAh83tsK8hZPelvJypUr++dr2AtK4y6zj9/lvqJXx+aVl3d4pWSRa281cLWvrK32glLCJM//9rYc1zkVIYtInx1FB9Pa0TSarf06YG2DfQaH69WhLn9LRY2sMOPbhlTExpzhYmzKLuxHxcolQpS1w1deXjtNXVl+vrSS+6UN/THSxwJmQwACEOgkAUSNTrqdRkMAApNAIC+6whVxYX6tzPu13ix6834NL4p80Av1Bx54IPf1q9kFjz4gc/Xq1enXedtQ8n7ltRc/eSKEjkDRwkd2W4Jh4Ht1bHYxVhRub/eXvAWXr31lbc3a6GPiWgza9uWdNxKyiNQsfHaY/uZ65Wbegljb4Hr7Tsi5IEVnaph6bXGlrKhhn+fiEhNGxconQpS5n1x9wNXOPB9K0/rulzb0x0l4RtAGCEAAAl0hgKjRFU/TTghAYOIImD375i0h9kIzu3DVi7gbbrghfe2p/Wu9WcjrRePatWtnCQR2mfoMBf12krlz5/ZfTXrTTTcN5cn+um7/8m6Hnd9+++3pWRj6YyIk7F/tjbPscwnsxaeOBvjkJz85tPXE5LEjE2wRx/fLv9mmU7TILdO+MraWYVJkm31Niz36YFV9Don+FOUrY4cu0+5v2gdXXHFF2m+ydthRPmYha/qnL8LIvqHtcu0+V2S/RMQq6jN6Yf7Nb36z/6rccbKq22ch7aySVjIe1N22sv1x4h4YNAgCEIDABBNA1Jhg59I0CEBg8gmYBbMWK/RHCw960XrhhRfmNl5HV/z5n/95/4wNnf7yyy/vL3DzMunF2uc///l+pIUuX/931VVXDQka9q+r2XKy21CKPJMVFUy0iH2egZ3fFkPs80PKet8latTRvrK2hjKx267zFtkewslnR7Ys3T/vvvvuoUM/3/CGN6jXve516tJLLx1Krm3UfI4fP65uu+22VIDT0UPvfve7nf1ZFxDStqz9ur+sW7cuF4GkXBNZkpd2VKwkdmX9b//tu5/yYBS1M5tekjZkPKgyVlTpjyH3BWkhAAEIQKBZAogazfKndghAAAIQgAAEIAABCEAAAhCAAARKEkDUKAmObBCAAAQgAAEIQAACEIAABCAAAQg0SwBRo1n+1A4BCEAAAhCAAAQgAAEIQAACEIBASQKIGiXBkQ0CEIAABCAAAQhAAAIQgAAEIACBZgkgajTLn9ohAAEIQAACEIAABCAAAQhAAAIQKEkAUaMkOLJBAAIQgAAEIAABCEAAAhCAAAQg0CwBRI1m+VM7BCAAAQhAAAIQgAAEIAABCEAAAiUJIGqUBEc2CEAAAhCAAAQgAAEIQAACEIAABJolgKjRLH9qhwAEIAABCEAAAhCAAAQgAAEIQKAkAUSNkuDIBgEIQAACEIAABCAAAQhAAAIQgECzBPqixk033dSsJdQOAQhAAAIQgAAEIAABCEAAAhCAAAQCCAyJGtPT0wFZSQoBCEAAAhCAAAQgAAEIQAACEIAABJojMEvUOHRoV3PWUDMEIAABCEAAAhCAAAQgAAEIQAACEPAQuOmmzygdmIGoQVeBAAQgAAEIQAACEIAABCAAAQhAICoCiBpRuQtjIQABCEAAAhCAAAQgAAEIQAACEDAEEDXoCxCAAAQgAAEIQAACEIAABCAAAQhESQBRI0q3YTQEIAABCEBg9ARu/Oh/jL6SSGu48Z0vjNRyzIYABCAAAQhMFgFEjcnyJ62BAAQgAAEI1EZAixo3vvNNtZU3KQXd+NEvJFyKRQ0EoUnxdrPt8PWzZq2jdghAAALtIICo0Q4/YAUEIAABCECgdQQQNfJdIhU1EIRa16WjMkjSz6JqEMZCAAIQGBEBRI0RgaVYCEAAAhCAQOwEEDUQNWLvw03a/29PnFSPf3NKnTj+rHr6mVPqmZNTqTmnTs2ok6dOqlMzZ6iZmZnT352R/H1KPZtc+8FXnKle+T3PVYgaTXqPuiEAgZgIIGrE5C1shQAEIAABCIyRAKIGosYYu9vEVfW3j5xS856fiBrPqlTUODnTEzVmTs4kwsZUImAkAkciZOjPyeTvkydPp3vmhHrTj56DqDFxPYIGQQACoyKAqDEqspQLAQhMNIGpqUty23fNNW9TP/zD36/e/ObL1Pnnv3gozcaN29K/N21aU4mNXffMzIOVynJlrsvWkRgXUKivHeNgmTW3iToDkA0lRdRA1Cjbd8in1FceelrN+84z1amTp9SJZ3qihf5oMUNHaDyr/+5pGkr/r/771KlTyX9Pq5+8+GxEDToRBCAAASEBRA0hKJJBAAIQyBI4duxbat68n0i/NuLCww8/ovbu/ZJav/4j6sCB31cLF17Yz+ZbYIcQNgvjcYoa+/d/RS1e/CMhZjaeNo95th2jYOljNYo6i2D77HHlzYoaU1O9X5rNx4TON+7oMRsg2RbgE4RsllmO+lodbOsqR+P1leW7PmYXtaK6v/y746mooSM0nn3mtIhx2jIdrfGkFjqSCA37k3yTKBsn1JKLidRohRMxAgIQiIIAokYUbsJICECgrQRci1O9mN68+XfVI498ZlbERh1tGfeiWAs4K1f+prrrrt+uw/zGyshrR90sJazqrrMIqMQeiaiRt2jt6kK2qqiR5VbEMYRxSNqQm1BarjRdSN0xp/2LgyfUuS94ThKMkYgayRYUHbFhf/7X8cGZGjNqJknVEzjOmHkKUSNmx2M7BCAwdgKIGmNHToUQgMAkEXAtTnXExqte9TZ1xx3Xq1Wrfqb2Jo9zUayNNyLNqCJDagfkKDCvHXWzlLCqu84ifhJ7EDXCemAVUcO18A/9Ps/iUYkK0nKl6cJox5s6K2psuuUWdf2vvbffICNqbL39Q+raa9+LqBGvq7EcAhBomACiRsMOoHoIQCBuAkWLU33tyitfn0Y35J2jcPDgw4lYsD3ZrvLFPgQtGthp9+3bppYsWaN2775ZXXHF69TcueekabP16l/j77zzj9NtL/pj0uvvFyx4a798XZ7eQlJ0rkP2mlkU257SduqyP/e5v1QrVlzfr3P58jcP2af/0NtwdDvf8Y43K31dt3vRonfMapOLh12v3kaheZiPtmPNmg+q7ds/lX6V5Wenc7XDtNfYqfNs2nTN0NYh2wYXa+0bVx3ZXp7nPxdLnbeoTn3dxc5lj3QrlL2FgkiNgRdHIWrYfcSwdm1Ryfve9Z29jaWoPJ3OXM/mydseM7i3em/vMB+EjQGL/X+TbD95wZnpFzd+4EP9Cxve9z71zSen0kNCb7/9w/3vtbChP3NmjhOpkR00+RsCEIBAAQFEDboHBCAAgQoEfKKGLtpEN2TTLl36nlTQ0Nfvv/+QuuyyX56VVm9feeKJb6YigBFIdJnZsszC/ujRv1Bf+9q/DqU3IoJty5Ej31A33LBDbdv267mtz5af105jvxYD9MdlY/a6brMWXbQYYrepiIdt5J49n0/zGoHGsNNt18KC/vvxx48mZf/4LE557bBFDX0Gii1G5cEpYp3nm7wyXH3BxdJXp6Qv2VE2iBoVbnq9QP3oF9SN73xhYSGuMzUki347jW+rijRtUTlZMUNaZq+/D5//IWlfNfrx5P78g08l20+e24/A2PShW/rGr3/Pe9WW3x4IGmvWJpEaydkbyYaU5N8THBQaj5uxFAIQaAEBRI0WOAETIACBeAn4RA2JELFly3XqXe/66X4URt7CWCIyGIpasDjvvDelf5qFrD68dOnSd6digo6W0MLAq1/9Cmc0gqQ+XxrXdXOAqkuYyeOR7SE6r37TjBZlbr31/00jVO6667ZUyNB/r1v3i2kWn43SNK4emsdasrXEZ1dRGXl1GtFD0pdC7jYiNfJpNSlqzL4XBqKCT7hwRWCUzZdHB1FjQOVPv/KkOvec5/a/OJGcAWoLGeaCFjT6nyTwZc6p4+pNl3BQaMhYRVoIQKDbBBA1uu1/Wg8BCFQk4Fp85p2pkU2rF6dbt/5BeqCoFj/uvHODmj//u0SL8bx6TQSDiYKwRQ39/+bXfB398cEPfswZpSFd6NvbVGyMrsgU30K+iEfWTTt3/pFavfrmVMh49NF/V4cPP5py1ILJAw98tX+Oia9OaVuz9RexriJqZOuxoyuK6gzpSyFdHlGjnaKGvY2kd5/3toCUFSdC8pl6DJlRvbklpJ+2Ne1n/6oXqZH93LJlsBXluiRiQ39OPNNLlfJ89oR6y48iarTVr9gFAQi0jwCiRvt8gkUQgEBEBFwLWLPott9+4kprFqtFUR2+xbmJxHBFQWik9nkU9933MXXppT/oJO2rT2e0tzzkFeQrI4RHtnyz5UR//9BDn1Lf+MY30+07+mO/Stdng04vSWPX72NdRtTwsfTVaeyT9KWQ2wtRI5/WKCI1XFs+fNs7pFtFQoSLojKzRHz2hfS3SUt71/2JqJFEasyZM9yyU8k2kw9vuUWtXfc+dTx51av9mXl2Rp1x8hn11tc+X7TNadKY0R4IQAACZQggapShRh4IQAACCQF9eOO8eT+RsjC/qOtfzD/96XvSKAJ7ce1aPBtxIXuOg1kY6+tnnfUd3jM18s63sO0yDtPp9Mf3albXQl8LCHqBrbd3mIW2OdtCn90REiWRV4eLR7bDGfZGCMr+bdJL2hEqavhYm/JsVrMXgpcM9RsfS0mdvr5k28OZGtWGsCqiRm8sKD6HIkSo6N3n44vUCLG9GuX4cxeJGvoVrscTtyFqxO9nWgABCDRPAFGjeR9gAQQgECEB19YLfc7DG97ww+rHfmyhOv/8F/dblk1v3tKhF5q33fb76utff3zojRsmvd5eYc7CMG8/yStLL+o/8Yk/S7dhrFz5FvXxj/9Juh3DnDNhDNGL57PPfl76BhTXJ69883aNl770u9VNN13d3yZjFuO6LHNeR2/R1lu0m0/2rSSuv1088mzVC/OLLvre9IwQ/dFnaWj78t7A0lv4Pdh/S4hphzl7pMjObN0+1i5Wppw8Nvqai6W+5qtTl+lil2dPGVGj59epjF+Hf2WO8FYuZXJVUSPLsmgLh+uNJL0+3XtjiS1qmO9NHSFvPxn0Ufc5HSG2l4I7QZn+8Mu97SfPMZEaZww3TosaJ0/fQs+eSnadJFEayStR1JyTT6srX3s2kRoT1BdoCgQgMFoCiBqj5UvpEIAABEoRkGxhKFOwPlDyllvWDh1KWqYc8nSDgOsNHt1ovbuVdYgaMTGUHv4pTRdT26vYqkWNFzy/J2rMOWNGnTw1EAVn5syop5P3oswkIob+aFHjZPLfqeR/npOIGksv40yNKuzJCwEIdIsAoka3/E1rIQCBSAjUKWroX+UPHvwf6vbb36vuvfdgP5IhEhSY2SABRI18+Iga+VwQNYa5TH/x2+qc55+pzphzhpqTbDexPyeTCBstYjx7+kstbjyb/Dc1cyo9U+OqH3sBkRoNjn1UDQEIxEUAUSMuf2EtBCDQAQKu7Qllm24OLdWv+zSvOi1bFvm6RQBRA1HDEPAJFr7r3bpzeq39h385of7hn0+oqTlTSUxGZutWInI8MzM4QVSfsaGFDb1d6NXnP0dd+LKzEDW62GloMwQgUIoAokYpbGSCAAQgAAEITD4BRA1Ejcnv5e1toSQiqL3WYxkEIACB8RFA1Bgfa2qCAAQgAAEIREUAUaOaqBGVszG2lQRufOcLW2kXRkEAAhBoEwFEjTZ5A1sgAAEIQAACLSKgRQ0+DmGDxSZdAwIQgAAEINAKAogarXADRkAAAhCAAAQgAAEIQAACEIAABCAQSgBRI5QY6SEAAQhAAAIQgAAEIAABCEAAAhBoBQFEjVa4ASMgAAEIQAACEIAABCAAAQhAAAIQCCWAqBFKjPQQgAAEIAABCEAAAhCAAAQgAAEItIIAokYr3IAREIAABCAAAQhAAAIQgAAEIAABCIQSQNQIJUZ6CEAAAhCAAAQgAAEIQAACEIAABFpBAFGjFW7ACAhAAAIQgAAEIAABCEAAAhCAAARCCSBqhBIjPQQgAAEIQAACEIAABCAAAQhAAAKtIICo0Qo3YAQEIAABCECgfQRu/Oh/tM8oLGodgRvf+cLW2YRBEIAABCDQHQKIGt3xNS2FAAQgAAEIBBHQosaN73xTUB4Sd4vAjR/9QtJH8kWNO+74627BqNDat//cleqs552rzjxzjpoz528rlERWCEAAAt0jgKjRPZ/TYghAAAIQgICIAKKGCFPUif7tiZPq8W9OqRPHn1VPP3NKPXNyKm3PqVMz6uSpk+rUzBlqZmbm9HdnJH+fUs8m137wFWeqV37Pc5VP1Pipt74+aj7jMP6zn/mi+vHX/+/qxS8+NxU2nve8r46jWuqAAAQgMDEEEDUmxpU0BAIQgAAEIFAvAUSNenm2sbS/feSUmvf8RNR4VqWixsmZnqgxc3ImETamEgEjETgSIUN/TiZ/nzx5Ot0zJ9SbfvQcRI0anKpFjYsvvli95CUvUueeex6iRg1MKQICEOgWAUSNbvmb1kIAAhCAwGkCe/d+SS1d+m515ZWvV6tW/Yx6/etfo+bN+4nkV+kHG2U0NXVJv/48W3zX6zQeUaNOmu0s6ysPPa3mfeeZ6tTJU+rEMz3RQn+0mKEjNJ7Vf/c0DaX/V/996tSp5L+n1U9efDaiRg1u1aLGRRddpF7+8per+fPnI2rUwJQiIACBbhFA1OiWv2ktBCAAAQgkBIygceDA76uFCy9U999/SF122S+nbOoQNfbv/4pavPhHSrM2woXLFt/10hVnMvpEjamp3q/6PW69LQrmo69lvytjV13llKm7zjw2K7vcOhhVsfMv/+54KmroCI1nnzktYhifJtEaT2qhI4nQGPKtljdOnVBLLiZSowp7kxdRow6KlAEBCHSZAKJGl71P2yEAAQh0lECeKKCFiCVL1lQWNY4d+5ZaufI31V13/XZpuj7Rwne9dMWZjEWiRlZsKBIfQoSJkLR1tXMc5bja1XR7/+LgCXXuC56TBGMkokayBUVHbNif/3V8cKbGjJpJUvUEjjNmnqpN1Pj2t59UH/zAR9S3vvWttOyP/M4H0n//6R8fUb/zOzvUOeeck/79679xnTr77OerO3d+XH3ta/+cfvcDP/BqtXzFzwx9p7+/4IKXq3etWjnLtRuu/4D6uZ9bpn4oETPNR9fzu7/73/p/L7n8DeqNb3xd/+9snrvv/sv0mk6jr731yjerSy+9OP1O27ZkyevVK753gbhbIWqIUZEQAhCAQC4BRA06BgQgAAEIdI7A0qXvSaI1vqh2775ZLV/+5n77tVhQNVJj48ZtavPm361Ujk+08F2vy6EuUSN0gR6ycA9JW1c7x1FOKLNx2KTryIoam265RV3/a+/tV29Eja23f0hde+17RyJqaJHgbw/+nfqt3/pgv97D//z36t3XbVC/8RvXJ4LBj6o//vQn1Bc+/0X1mze8OxUS3vWuq9X/dtH3qve/70b10z/9U6lIce6870m2kS1RX/7yl9NyTiXRJE8c/bd+mfff/9dqz+5Pqe///ler/3Ld1erEiSfVo//2bfWbv7kxrUefa6E/Tx1/Iv33ySePJVFcs/Ps2f1H6rnPPUv94sqfVz95+ZXqvPPmq9/7r9vT8oxtr/r+l6d/Sz6IGhJKpIEABCDgJoCoQe+AAAQgAIHOETBRGbrhGzb8ilq79ueTvezfNcRBR1x87nN/qVasuD79XgsgV1zxOjV37jnKPtfisce+oG64YYd60Yvmpem0oGF/tEiSV5YtptjX9+3blkaM6I9v+8ldd92Wngui8+jtLocPP6oWLHhrv3rzffYcDi286M+mTb16XJ9QUcMuxyziXVtU8r53fWdv0SgqT6cz1/O2wxj7irZ8ZO2WlmPnyytfKmrU3T6fXfv/Jtl+8oIzUzQ3fuBDfRdueN/71DefnEoPCb399g/3v9fChv7MmTleW6TGH37qT9XDDz+sPvShD/ZFiL89+LC6++671Qc/+OH0Oy0QrF71HvWpT/2hWrNmdSpqaOHg93b9N/WCF7xQ/ezb/lOa5qqlv6gefPBB9fV//e+zuvXvfGSHuuqqZer6669Xf/Inn07L1QKF/lx33fp+PXZGVx4tavzSL/1iEnBmdVQAACAASURBVK3xn5Jzed6s3vrWn1Uv/p6zETUKRxQuQgACEBgNAUSN0XClVAhAAAIQaDkBfY7GBz7wsTRiQ3/uu+9jyS/CP9i32kRz6HM39GfRonekh4qabSVGKHjooU+pp546oaan96UiQV4Uha+svOu6Tp+ooQWVf/u3f09tu+aat6lt235dHUwWg/pvO/+RI99IhRd9XX/GKWro+nxbVezrRWl913pt7p3tIS0z202zooi0HJeYYsqXiBqjaJ/Prs8/+FSy/eS5/QiMTR+6pY9k/Xveq7b89kDQWLM2idRIzt5INqQk/56o7aBQvf3k+t/YrF7xigXplhG9xcSIDWvW/Gpf6NBREO993/vVhxMb9RaRF37XdyeCy3a15dYt6mUvna+++b/+vVDU0KLIJz+5W73vfb+ufvU/X6u+8zvPSEWIX/mVX0jO1rk4EVYeUUeOfD0RSb6jv30kL4+J1DCixt69n1I33vgBdfMHrle/tn5DX3AhUqPlDwHMgwAEJoYAosbEuJKGQAACEIBAKAG92N+69Q/60RUmsqG3KO69hcQIC76/B4vX4XxlyvJtL/HZYg5CNdtr9uz5vHr1q1+RHooa8qkjUiNP1MgTEvLEiBBxwicISA/kDCmnSPBwiSXZ7yVRI3kMQ8SWojr+9CtPqnPPeW7frBPJGaC2kGEuaEGj/0l0ozmnjqs3XVLfQaFa2NDnUfzTPz2SiAMb1N67Pp9u8dDCgRYr9Mds7bjzzh3qZS97uTp69Al14YUXql/91f+ciBH/mkSVPOUUNfQ2kr+6/8E08mP3nv+qHnv0iPo/f+kX1E033pJsQfuFNOrjKw8cSKNDHn/8P9T/tWWzuueeL+Xm0dEhdqSGjgx573vfnUaBaNtMFAmiRshoQ1oIQAAC5QkgapRnR04IQAACEIiUQPbsDL3o19tM8iIx6hQ1Zi9oe6+P9YkUsxfIxYKLTm+iPx555DPJQu5j/SiNEJeNUtSwt1lom0YpahhRwLRdKiSYfLZts304OzIkj7H0rJCyXMra9dm/6kVqZD+3bBlsRbkuidjQnxPP9FKlPJ49od7yo/WJGqZ+vd3jhxb+QBqF8fd//1W1evWqvqhx3X/5DXXHzv9bvefd7+sLB8ve9n8kW8N+LxU09Me1/USX+9WvPpSKId/4xuPJeRnH06iNbdv+H3XBK85Xb3jDj6fbVx767/+k/uAP/jg5oPR3krM2ft2ZJytqfPnLn1efT878+Jd/+WdEjZBBhrQQgAAEaiCAqFEDRIqAAAQgAIG4CGgRwbzO1ViuvxuVqGEEBt92EpeAkqUrEUHsc0OyW2uk3goVNVzRA+PafpI9e8MlXhQJDCGRGjZHn2jhu67LCqlbGiXiq/eu+xNRI4nUmDNnuFecSraZfHjLLWrtuvep48mrXu3PzLMz6oyTz6i3vvb56saPfkHd+M4X5napO+74a/VTb329tLul6XS0xiu/73uTQzsvU+vXrU8iH7algoV+Q8kHP/g7yfavTyeiwa/0hYMPf+i25FyLN/bfZuISNcw2ku/4juen9Sxf/vPqtzZtVl/7p39It7DcsbP3tiJ9lscnPjGdiB13qLe97WdT4SOb508+++lZkRr6DA8dSXLkyL+nh45yUGiQ20kMAQhAoBIBRI1K+MgMAQhAAAIxEjACxqZN16RbMsw5FPrgzSuv/PG0Sb5zMFxbROyzNvQ2kHXrfjE5t+NLQwd66voeeOCratWqn5lVlz6f47LLfjn93ieCuM77MD7RbdCf7Otlq56pocusU6jotTU/4qHsNgtpvmz/rXKmRkgESN59k7U5y8XFKUQMydZbJGroV7geT9wyalFDHxSqoyf054EH/iYVMs4552z16UTA+NIXH0i2mFyg9u//Uv9NKLaoYbaI/PpvvDd9W0meqGFvPXn0sf+Z1qPrfPrpp9ItKH/6p3+mdv/+p5LDdn88fVWsfrXsypUrku+/kG5XyebR+bORGlrU0ILIxo2/pXbs2KEWXPDdvP0kxocDNkMAAlESQNSI0m0YDQEIQAACVQho4UEfsvl3f/c/1Uc+sjstSgsMRtDQf0vfftJbaPa2keiPFiw2btyuXvrS71Y33XR1/60qRtjQabKvkrXr0kKFOegzW7apw5yRYdLZb2axueg6zz77eembUexPHaKGLs/eKpH3lpDsto28t5iYN5a40uYt2E1biiIzpPmy/cjkcx2w6WqzLyLCd93YYdebJ8zUbdcffrm3/eQ5JlLjjGEiWtQ4eTpQ49lTya6TJEojCZ1Qc04+ra587dm1RWroV6seP35cveY1P5BGRhghQZ+18fiRp9T3fu/LknvpJf03lLzwuy5Q3/r2kVQ40OnPOXu++o9vfC01/qUv+f5Zbz/RaZ5/1tyhV7x+5wtelKY3Z3ZoG/TnoosuSv/V5bvyGEo6r12frudFLzxf/ft/HEbUyN5c/A0BCEBgRAQQNUYElmIhAAEIQAACTRNYs+aD6pZb1qavoS3zcW0/KVNWLHmk4sO42zMqu7So8YLn90SNOWfMqJOnpvpNm5kzo55O3osyk4gY+qNFjZPJf6eS/3lOImosvazeMzXMNo+8Azb1NenBm1V8U2RDlXKL8n72M19MhZSXv/zliXAzXz3veV8dVVWUCwEIQGAiCSBqTKRbaRQEIAABCHSVgI7COHjwfyTnBLxX3XvvweTsgDeXRoGoURpd7RlHJWpMf/Hb6pznn6nOmHOGmpNsN7E/J6emUhHj2dNfanHj2eS/qZlT6ZkaV/3YC2qL1KgdWEQFImpE5CxMhQAEWkkAUaOVbsEoCEAAAhCAQDkCO3f+UfLGiJvVli3Xped5VPkgalShV2/eUYka//AvJ9Q//PMJNTVnKonJGERpaOv1mRrPzAxOENV/a2FDb/t59fnPURe+7CxEjRrcjKhRA0SKgAAEOk0AUaPT7qfxEIAABCAAATeBLooa9IcwAnW//SSs9slIjagxGX6kFRCAQHMEEDWaY0/NEIAABCAAgVYT0KIGHwj4CBS90tWXl+s9AhdffLF6yUtepM499zzO1KBTQAACEAgkgKgRCIzkEIAABCAAAQhAAAJ+Ak8cfYl69NEn1JPffip9swmffALPe97z1PPPPku9+MXnqrOedy6iBh0FAhCAQCABRI1AYCSHAAQgAAEIQAACEPATOH78IvXU8SfU8aeeVs88M3xehz93t1K84DvPTAWNM8+co+bM+dtuNZ7WQgACEKhIAFGjIkCyQwACEIAABCAAAQjMJnDy5A8lYsZJ0AgJaEFDfxA1hMBIBgEIQOA0AUQNugIEIAABCEAAAhCAAAQgAAEIQAACURJA1IjSbRgNAQhAAAIQgAAEIAABCEAAAhCAgFPUWLZsGXQgAAEIQAACEIAABCAAAQhAAAIQgECrCUxPT6upmeSjrbzpppuU/oIPBCAAAQhAAAIQgAAEIAABCEAAAhCIgcAsUePQoUMx2I2NEIAABCAAAQhAAAIQgAAEIAABCHSUgAnMQNToaAeg2RCAAAQgAAEIQAACEIAABCAAgVgJIGrE6jnshgAEIAABCEAAAhCAAAQgAAEIdJwAokbHOwDNhwAEIAABCEAAAhCAAAQgAAEIxEoAUSNWz2E3BCAAgRESuOSSS9LSH3zwQW8tU5fcoWYeXO1NJ0nwN3/zN+o1r3lNYVJJGkldJk2d9ofUS1oIdIHAKO4vSZmSNBL+0nJCxkxJvaSBAAQgAAE5AUQNOStSQgACEOgMAekEXU/49acOUUOLFfpTJGpI0oQ4qU77Q+olLQS6QmAU95ikTEkaiQ+k5egxc2pqSn3lK1+RFEsaCEAAAhCokUBlUUMP4OZz+q2wQ+bp63nfl22DXV86ke69iXZWna5rrnpD7PS1WdchtbPI/mwbQmwsy5d8EIAABDQBiahhJvvpWFUxUsOIFbosl6ghSRPiPYn9vvF+auqJ5Dl0bmG1vrFblzF4jtZXVu8Z4i7PZ1fes1X6PJeUbbe7yFZJWb3nrp9jUVlZe3w+8dklbZ+ZMxSxlbTN2Ouza5DO3XdNfZK+PeA0ez6Wtu208FnHONG3XVBmXfVKy0HUCBl9SQuB7hHIrg19Y+c4CUmfG0U2+edLxZqB/Qwrw6aSqFE8OZAZHuKwvPqy39l/Sx0kTZc38ZDYlDcxdDmrqD2SiU8IT9JCAAIQcBHwiRr2RL/qYsUWK3RZeaKGJE2IN6X2u54PdS0ys6KITyTxLcqzi9Ci8kKffamfc35IyOPuK9vXTrtMX1m9Z6NfXCp6hrryl+WXl69sWdn2+drq4+Xru3b5vrrsSairb0jvtbrv37rqlZaDqBHiQdJCoLsEfGu9cZMxYoT0+S555vva6J5blQ+GKC1q+B6akgddqNN8AoLvusQJPpsk7ZakcU2uJG2Qlu9rC9chAAEIlBE1spP8KqJGVqzIEzUkaUI8GWK/b7yVLPqaEiJ8i31f27LPcWn6IvFgUKZMhBh3Wdl+VFaIqFPUqLMsu33Sciv3cSuqwtRfNbJLcg9L0kjGDWk5iBoSmqSBAAQka71xUTK2hDzfy6ynJW2uagOiRuD2GB9wo3b1H9wFv2r5ynIJQ9J847ohqAcCEJg8Aq5IjbwJfllRI0+syIoakjQh9EPt9423VRd8+ZODom0B8l8xfLb52pYVFCTpXc+t7GLa/luyxcG3NcNXhsSuEEHDJ7ZIBQOJXXWW1RZRo+yY0eeVI5Rkywy9113jiLQcRI2QkZi0EOguAckCf1x0xiVqSISQkDlGXnmlRA0bQPoQqWHhLnWe3WBfaIt/0uGeHOaF4oQIFrKJimxy2qbOL/UT6SAAgbgJ5Ikarsl9mQWKS6zQZZntJ5I0IZTL2O97yPqEA99zKP9BX13UqMuushMeHzff4nr4etGzuscq5AwIaYitj6GvjSHbOJqI5pGKJT4Ovj5e5r7z3deSMiVpfPWkbXMIKNlxD1FDQpM0EICAZF1nrzmzz6zsetReixfly5IvWlO7vFTX+jj73AjRFly2lRY1sgCdeykDIyEkXT0PqOuhWjxRyJ8ohQonPptdNvgmREUTBUlen11chwAEIOAikBU1iib22cm9j2qRWKHzalFDksZXz9DCuGBhUmS/b6ytuuCbPcko3pbhs6f33PAfmFn0fDE2lZnw5OWV+KnKNo/efKR3IKrPHxJ+gzbU5wtfJInPrqxAYrd5dh+S/mAyu31SoSOkzjrHjr5vBPdzXfVKy0HUkNzppIEABHw/yhddL3vNN2b7nkHZOYOvDT4v5+XvPdd6B05L7MnWUVrUyFONxvX2E1eDJcrX0CQ3R3DxlVEGcllRo4wg4+tEXIcABCAgIWCLGr5JffogEr79xCdWSGzTaYpe+zrr4e1ZABXZ7xvzfYvokIdznWX1F38FB2iGPGN8HHwTJp9fq4gaozgctQ5f1BWpYfuyN+nrRaa4hBKpr6QCRlUWdY4ffRaCe9rX56TjltR+RA0JcdJAAALZSAvfjofeuJ+/2M/++JClK12b+54bda6PfWUNnnkygd6kb4WoIXWuD4LvumTS5SvD5/S8W7WMqOGrx3edIQMCEIBAFQJEavTo+cbaqgs+ifhg+9Fnz+znXLnFb/a5bMqVb90Im4yUXaRLF+ahk6Sqfh2VXb0+WT2CxFVOqN0SrkWiwBlnTKmTD6wKHqokZUrSSCr2iRpG0EXUkNAkDQQgIHmOm2ewfuZmhQv7OVx0zUXa9Xy3xZPQNbOkTUVzKt/6W9JrWiFqSAx1gfA5M+SXqLJ1+OwPFTUkHUOSxmcX1yEAAQi4CHCmRo+Mb6z1LTDrKkOyeMzzZVmxQDKhKbp7fNxml19WfJFtoQjlV9WvoeJACC+fbdKypDb66vP1cZcoUFbQSOtzRGrYZUrSSJ4AnKkhoUQaCEBASsA3Rmev5/1t6nIJHFJbpM9Gn+jga5P3OSHcPVHUrlKiRtawUOEgFHQR8CLH+wBLxAZfx/K1JZSNr9NIO5/PLq5DAAIQKCLA2096dPzPEf+rSYufA6NZlPdsr+sX/bCoCwk3u+9VtXMU2zx8Z2D42igVDEKe6easFJ9tvj47qDO/f4TwlNifJwpUETRS9jmiRrZMSRrJU4C3n0gokQYCEJAS8I3R2R/sdbmSsyaqrFl9NmWfeaF1Sda3vkAFH9/SooZpnA06W5k2znykIas+g+0yXXWbNJI6i4SNbPkhdfva7WKTrSOvHEnH83HkOgQgAIEiAi5Rw7WgkJ6pka0z74yN7HkZkjQh3sxbpLjs9wkSgzG6d1Bl3kdahp23zHkJZtErsSk7QSniV+aZE9LmOhbpdS74fSKLYeXjEuIPCS8fJ6ldPd8XHyYr5SmpM3u/VRU08sagvDLrqlc6XrD9JGQUJi0Eukcgb43nOvPCXv/Z61pfGWXX3r7nmT3W6//PRogMz19653/YH8n61sxLsuVLe0olUUNaSZvTSZ3YpjbEaHOb+GELBCDgJ1AkauQtKsqKGrqsrGiRdwioJI2/VYMU2YVKGVFDWl+dY3Zby8qbwEh+WJAwbGubu2CXxD9mIup8C54VVVGHoJEdf1xl2vd4lXqlYwWihrS3kA4CEChDoOiH+Lqet2XsakuezosavodxWxxl7KhzEtW2tmEPBCDQHgI+USO7sKgiamSFDdebTWxhI+TtJy6q9mIFUaPevlfns4qywnxTJy9pzYWRJqdFjSrCwizRTFCmub+r1isZJ7R9iBrS3kI6CECgDAFEjWJqiBqn+TQxCQjt0DHYGNom0kMAAu0kIBE1bGGjqqhhCxtFgoURNuoQNST2Z0M5s1sKst7L2yLgnogMtgDk9YKmyqqjR8bW5i741ddGn99d/dHkK4rUqCos5IkavjK1GOFL42uzZIwwZSBqSGiSBgIQqELAt/2kStmx50XUiN2D2A8BCEBgBASkooaZ9NchahhhwydYaGHDlyYEiV781GV/Xr11CtJtLWvWojPnJPMQn9hp29rmLthV1mdD/hvB/SW5ZyVpJO2TlqPHzDPOOEM98MADkmJJAwEIQAACNRJA1KgRJkVBAAIQgAAEIAABCEAAAhCAAAQgMD4CiBrjY01NEIAABCAAAQhAAAIQgAAEIAABCNRIAFGjRpgUBQEIQAACEIAABCAAAQhAAAIQgMD4CCBqjI81NUEAAhCAAAQgAAEIQAACEIAABCBQIwGnqLFs2bIaq6EoCEAAAhCAAAQgAAEIQAACEIAABCBQP4Hp6Wk1lbyKa0YXbVSO+quhRAhAAAIQgAAEIAABCEAAAhCAAAQgUD+BWaIGkRr1Q6ZECEAAAhCAAAQgAAEIQAACEIAABOolkBupoUUNfYEPBCAAAQhAAAIQgAAEIAABCEAAAhBoIwGjXeRGamhR49ChQ220u7RNZnvNpLWrNJCWZ8RfLXcQ5kEAAhCAAAQ6ToC5ShwdAD/F5qddcRiMlY0SuOmmz6SBGIgajbqByn0EeAD5CHEdAhCAAAQgAIEmCTBXaZK+vG78JGfVZMqBnxA1mvRDLHUjakxYBEosHS/UTh5AocRIDwEIQAACEIDAOAkwVxkn7fJ14afy7MaZE1FjnLTjrwtRA1Ejil7MAygKN2EkBCAAAQhAoLMEmKvE4Xr8FJufiNSIw2PNWomogajRbA8U1s4DSAiKZBCAAAQgAAEINEKAuUoj2IMrxU/ByBrJQKRGI9ijrRRRA1Ejis7LAygKN2EkBCAAAQhAoLMEmKvE4Xr8FJufiNSIw2PNWomogajRbA8U1s4DSAiKZBCAAAQgAAEINEKAuUoj2IMrxU/ByBrJQKRGI9ijrRRRA1Ejis7LAygKN2EkBCAAAQhAoLMEmKvE4Xr8FJufiNSIw2PNWomo0UJRY//+/WrJkiVDPWNmZib9+/Dhw2rBggX9a/v27VN33313+vemTZua7U0jrJ0H0AjhUjQEIiAwNTWVa6UZG9vUBNvWNtrXJlbYAoFJItDkXMU1Rmq+u3fvVldccYWaO3fuJOEu3ZZx+ungwYNqenpabd68WV1zzTXq7W9/u7r44ovVvHnzlHk+bNy4cSTz+FGVWxp8YEZJpMbBgw8nfPclfH834fu2hO/lCd9XJ3x/IuH7YFrjxo3bTvNdE2hBcfJRleszcmrqEmeS3btvTu711yX3+jm+YkTXx1mXyKCCRIgaLRQ1tL/0ILho0SJ15ZVXqrvuumuWC/XD67777lOXXnppcrOOZjCs2rnqzD/OB1CddlMWBCBQH4Fjx46lE0H9OXr0aKsn6GaBgahRn/8pCQJtJ9D0XMUeI83Y45tPtp3pKOwbl5/27NmjVqxY0Z+v67bcf//96rLLLkubVSRq6B84Fy9eHNT8bJ7Y1wc+UWPPns8nfK9P+H4sWQ/9YMrq/vsPJXx/+TRft6ixf/9XEr4/Esh3OE9TooY2+tixb6XCTa8f9dqpBZ5Fi96RrB1fn6wdfzuobUWJx1lXFaMRNVoqamin3nrrrWr9+vXqoYceUhdeeGHfz/oB9cADD6hVq1ZV8X1Uecf1AIoKCsZCoIMEYhELYrGzg12IJkNgZATaMFfJG3sYj4ZdPg4/GTFJR8ksX758yAATke0SvbU4tXLlytwfNV2dt0yekd0INRVcJGqYBbyOTFi+/M0Zvl9JIt7X9Bf7WXP0In3lyt8MWviXyVMTBmcxJorCiBo6Yd53ddgxzrrK2ouo0WJRwwyId9xxx5CAsXPnTnXVVVep+fPnl/V7dPnG8QCKDgoGQ6CDBGKZnMdiZwe7EE2GwMgItGGugqjhd+84/KTn6qtXr1aPPPKIOv/884eMMhE1LlFDR1jo7SohkX5l8vhJNZuiSNTYufOPEr43J3w/k/B9cYZvL4rBXuzbCXSEhd6u4rqe1+oyeUZNb5xCwzjrKssNUaPFooZ26tKlS9XevXv7A5seCLds2dI/PyNv77ZO87nPfS4NedMfoxJnz+rQg+WaNWvU9u3b03T6b1OePqsjNOytbCeU5BvHA0hiB2kgAIFmCWQn7Hnjndk7nh0fi/5+7LHH1A033KBe9KIXpZNJ8zlw4EC6xU+Pw/r/Fy5cmF7S9d55551pNJ0ZZ+0964gazfYTaodAEwTaMFfJjj3mBzIzzysau+wxUs8D9flu2fM4XHNMXb6d3x5T9Zlv2g4zlhrfhCza6/TnOPyUnb+77M8+l4w4YafXnIr8lpcnm988t7Lrg7znpeu5N24fFokaS5e+J3kuf9ErTNhnQmgRw4gTw3weTLdz3HnnHyfP9I+cfqYPzqbIy5PN3+P7rWT99ZfplpjevGBQhm3HgQO/n9ixPbVf///Chb1ofB19Yr4f3CO9rSV5n6zQYKJXevd6r01Ze0xUi23PY499IZn/7EjmP/OS9WX+uSOSulz87Lr27duWRtFkz/6ow1ZEjZaLGtn9eHovnv7oszTMJ/sAMwOpHpT0xz6bw5RnRAuzt8/sT9d/P/744+lZHm36jOMB1Kb2YgsEIOB6iPcODDWT4aLxTqfLjo+uv/U2v6eeeio90E1PwE06I2Tov+0zjowgrMfOr33ta7POQELUoAdDoHsE2jBXyTsw1BYmpGOXjjB44oknZo1t0jE3O6bai3wz95xkUSPkGeB7Tuk7Seo3m2nI+sB+Xrqee+P2YZGoEbLNIps2L++aNR9MfuT9VHJe118kz/R/nXU2hSRSwQgtWqjorb+Gz7cwZRghQ/9tn39hCzXmbJCiaJK8QzxtsUBqz0MPfSqZ/5xID1z1iRr2qG7XJeWnI2ueeOKbs9jUYSuiRstFDfO2kw0bNqQTbT2o3XLLLUMH5PkGw7zr+gTmbdu29c/t0IeR6gm7Psdj3bp1rZuJtGGi0DooGASBDhIoM97ZIogvv0ssLpqgHjlyRJ133nlDYkvIhLaDbqTJEJhIAm2Yq4SMPZKxyzdm+q4bR5tFuY42fte73tXoQc/j8FOIH6QMDUuJ30JEfSOE+OwYtw/HKWrYA9KRI99InulvOv1M70VKSEQNn3jiu26EgS1brkvukZ/2vsHEJ+z46vPlt5mEpJXwC7VNUj+iRstFDVud1cpp3gGhrkEoO2Mwg5bZ56eFjEcffTR9TawOt3aV34aZxzgeQG1oJzZAAAIDAlpk1ZEQ9uuqfZOuqtdDRA0T+aZ/BTXb/VyTQ/wKAQhMPoE2zFUki+mQsSt0jumqXy/Et27dms439Y9oevteU2fDjcNPZq6dPew/7y7wPbdMnhC/jULUGLcPJWdq6CiDCy9cUDi4+BbQA769t6noCASzhcRESoxD1NBiwNatf5Ce96EjOO68c0Nyj3yXs22+hb7rdaxFbXJV5qtL5zNvo5Hwc/lk9trVLSpl0yJqRCBq2Gdh2Hu6XZNv3z4++3VSerD9xje+0X+9VF75bZiGjOMB1IZ2YgMEIDAgkDc5zm4D8U0GQ69LRQ19xoYea+0wXZ0XUYMeDIHuEmjDXMUnaoSOXa4tDK6tI776zcLc3s437h4zDj+ZSOu8t5/0FoB7+m9F8T2ndPpQv41C1MiKK6P2YZGocfjwo2rBgremAkT27SdmgZ09P6JoMb9375eSZ/q7+2dcSIQQX5rQ61lxxfdqVp/Q4Dt3xJffvi99aUP5Zcurw1ZEjQhEDXNKsmvwyA6GZuAz52ZkXwGbLc9X/rgfNnn1jeMB1IZ2YgMEIDAgYCa/5syfhx9+WL3qVa9KX3Nnzv3x7e+2Rd7sgXl5kz6pqJFXL6IGvRcC3SbQ9FzFzOe0F8y4mfWIdOy677771FlnnTXrTA3fHNMlaujvdZn6TLisOD3uXjMuP2XPxdPt1D76xCc+oV75ylf2D+R3iRr6h0fNW28Ll/rNzuMSpPLO3JOKIOP0YZGoYYQLHVFx330fS/rVD6bdSB84+YlP/FnC92UJ3x9Jv3OJCzrKQy/G1637xYRv7+BR+zyM3jN9OFLAzuNamPvO1HCJK7o805bsRHxTswAAIABJREFUeRvZe0S3U7/hpXev/0XuVhUjNOjDOTULfZDoAw98NXmj5s/kcnHdh5K6pPx0+8466ztmnalRh62IGhGIGrqT6TDsl770pbPedW0GLNMRjXJuHjr6+zyVWJ+UfNFFF/XLc5U/7geNq75xPYDa0l7sgAAEegT0WKbDePW/+iygt7/97UNvZip6+4nOb05r1/9/3XXXpaf5uz7ZKAt7XLXHWnMSvZ6Y6l/jVq5cqT7+8Y+nYdVacNGTT/vT1GF49CEIQGC8BJqcq2Tng9l5ofnbLKrzxi4tFptyzFiWffuJGZfNOGfPMV1zUp1HX9ML7ttuu019/etfT7cVmrdJjddLSo3TT1qMv+eee9LXu+qPfo7p/0zb85iZ55ae92tb9TYdn9+yecw5T3Y/kL4tTOex34ho/z1OH/pEDW3Xww8/kvD9/9LXu/b4vi39z7xRJLsFQwsK5i0jL33pdyd8r063eBgxREeArFz5luSZ/ifpNpC77rot+RHlx2flMWduDPjmv23kiitelwoOeXbY32m79N9aNLnttt9P7pHHk3tE95Pem1Hsj29biZ3WiAX6OzuqJc+evPtQWpePnylH89QRMdm3n/TGlV60TFlbETUiETXGPeC3rb5xPoDa1nbsgQAEIAABCECg/QQmYa7i2z7Sfi/4LZwEP/lbGX8KiagRfyu70QLf9pU6KCBqIGrU0Y9GXgYPoJEjpgIIQAACEIAABCoQmIS5CqJGhQ5A1loJIGrUirPRwhA1Roh/Eh48I8TTuqLxV+tcgkEQgAAEIAABCFgEYp+rFG0fmSRHx+6nSfJFUVsQNSbD09KtLlVbS6QGkRpV+9BY8vMAGgtmKoEABCAAAQhAoCQB5iolwY05G34aM/CS1SFqlATX0WyIGogaUXR9HkBRuAkjIQABCEAAAp0lwFwlDtfjp9j8tCsOg7GyUQKIGogajXZAaeU8gKSkSAcBCEAAAhCAQBMEmKs0QT28TvwUzqyJHERqNEE93joRNRA1oui9PICicBNGQgACEIAABDpLgLlKHK7HT7H5iUiNODzWrJWIGogazfZAYe08gISgSAYBCEAAAhCAQCMEmKs0gj24UvwUjKyRDERqNII92koRNRA1oui8PICicBNGQgACEIAABDpLgLlKHK7HT7H5iUiNODzWrJViUWPZsmXNWjqC2qenp9UktmsEqFpRJP5qhRswAgIQgAAEIAABBwHmKnF0DfyEn+IggJUhBMx9rf+dmkk+OrNRMfWiX1/gAwEIQAACEIAABCAAAQhAAAIQgAAE2kjAaBdOUePQhG3TiD30LHb7Q2+CrrU3lA/pIQABCEAAAhBolgBzlWb5S2vHT1JSzabjTI1m+cdWu3j7CaJGu1zbtQG5a+1tV2/DGghAAAIQgAAEfASYq/gIteM6fmqHH3xWIGr4CHHdJoCoEWkEStcG5K61l2EKAhCAAAQgAIG4CDBXicNf+Ck2P+2Kw2CsbJQAogaiRqMdUFo5DyApKdJBAAIQgAAEINAEAeYqTVAPrxM/hTNrIgeRGk1Qj7dORI0aRY2pqSlxTzh9Hqs4fTbhqAbkq6++urRN2Yw7duyoraxRtbc2AykIAhCAAAQgAIFOE2CuEof78VNsftoVh8FY2SgBRI2aRQ2JWKHFD0m6op4xqgFZixplxIibrz3aN/f62+epsuW42jyq9jZ691E5BCAAAQhAAAITQ4C5ShyuxE+x+QlRIw6PNWslokYNokZohAaiRnin5wEUzowcEIAABCAAAQiMjwBzlfGxrlITfqpCb3x52X4yPtaTUBOiRk2ihiTywogZiBrhtw4PoHBm5IAABCAAAQhAYHwEmKuMj3WVmvBTFXrjy4uoMT7Wk1BTo6LG4cOH1b333qvuuecetX379v6WjI0bN6ZsN2/enP4rEQxCnVHngGZECnsLRtYevSVjkkSN7HaTprafTE09kev6mZlz+99L0uQVks1nlylNr8vw5dNl5dXlyuuzy77uq9vFxm5ftoy8PDqN63tTVtYu0766bChj8yhsCx2LSA8BCEAAApNBoM655WQQ6bVC+mNeNvK5aP7vK7Poelf9JGFm+p1v7WV8lZfO9mMVHyJqxDkKTE1dMmT4zMyDoobY+ew8ru+zhTYmauzdu1ctXbpUbdmyRV1++eXqggsuUHPnzh2yr+iGEdEpSFTngOYbJAYLp95ZGtL0RW2s0367HulZGG0RNexFaVbIyFuM+9K4yjPCg0skyBMgzGJdIiy4hANfG4rs8tXvup5tS5G4ktc2F4s8ocmIIUV+KRKGJHXZ/VuS3ubiYyEVraqOV+SHAAQgAIH2ExjV3Kz9Lc+3ULq4dQkfrvmyb33gu941P0n8ELI2sdNm8/n+Nr6WiCeIGvHd+VqAyIoYed9lW1aUxr5WlK4RUWPPnj1qxYoV6sCBA2rhwoVOj/kGpSqurnNAI1JjnmoqUiNEhJAsaMuKFyFih2+RHSLU+NqvrxfZlne9KiefEJC12Ze+jKjharevrjptqzI+kRcCEIAABOIjUOfcMr7Wuy2WLJjz0hR9VyR4+H5A7KqffMwkfc7nJ9/14Tlw8YsTEDUkHmlXmjKihlTQGMzRZwsn+trYRQ295WTBggVq9+7davny5YWeQNRw4xnVgOyK1PBFZkyKqCH55d1O40sfuiB3CR6+evLEGHt7hyvio4qAIY3gkNguFXqyd0SR/ZK2jdK2dj1msAYCEIAABEZNYFRzs1HbPeryETVGTVhW/jhEjTxLytaLqCHza5tSdUrU2Llzp1q9enW67WT9+vVq3759avHixbn+iE3U8HUqc1NLBndfWaN6cHZJ1JAsevMH58E5GaGL4joX774Ffl2ihlS8GCios88RcW118fH13Qc+H0oiM0Zlm892rkMAAhCAwGQRGNXcLHZK0nlv0bYGzaDqdcOxq37yRb5oPpKzNLJpfP5F1Ij9Dg6zX7pdpHdP96IuzLkZkq0rrsiOsUdq6HM09Hka+oY4ePCgWrRokdqwYYNau3atmj9//hC12ESNST4oNLZIDddi1+5g0vMgisSDGESN3qAxLDT4BI9sm0NY+aJTeg/NwUGuPnGmaCj1iRrZto/TtrBHAKkhAAEIQCB2Al1dLPv85lv02vldc3/fWQ2+63YdXfWTS9SwxQyfr0K2l2SFqNnzPbaf+O6dWK+7RIrZfaB3qKgRM3yRHkXljl3UyA5WRtiwbyjT4NhEDV/HiylSI1TEaMP2kxDBIjT6YPiBG1ekRtHCXiIKZPMP7s/8N7tIhB6fuOA7XLXIhqLojHHa5hsPuA4BCEAAApNFoKuLZZ8XfQtle95vogCqRmUU1dlVP0kFiSJ20jJ8gobkOttPfHdWO6+XidQYXmflHzZqxI/WRGrkCRVFqmye2FGHC+sc0MwNPkmRGjGKGr6FsHQrQkg5kkWyq7+G5JWklS7m7XRSUSNP2KgiDLmEkqLv8zhK7S+KTJGWG2pbHeMUZUAAAhCAQDwE6pxbxtNqv6USUUOyNSKvJnMoqMuKvO0UXfWTVJCoQ9Qo63Pbj4ga/nurbSl8kRZZe+tIb8psLFLDvPmESI1y3XFUA7I+U6Ouz44dO+oqKjnR9iY1PT2tDh06lFtm1UX/sEKYH4HgWtRWiToIyRuS1iVC6O99r7WVihV1pzM+kPiyKG2RXZL2F4kXIbbV1vkpCAIQgAAEoiDgm6tE0YgRGFl2gRu6uB6ey7m3NnTVT+MSNST+7s212H4ygtut0SLrEClC34bSmKhx5MgRtXXrVrV58+b0DSj61a55Z2ocO3ZMzZs3L7Xz6NGjau7cubU6qc4BzXdTDhZgvZtXmr6owXXaXyvYERXma69ksSn9Vb8u8UJiU2hddbdBWl4VAUPnlYoJRYJCXteS2u8SQUZp24huBYqFAAQgAIGWEvDNVVpq9sjNksx7pQvu7JzaZTzbT2aTcTHxbfXJllSUPsSPvn5BpMbIb83aKwgVNXrz/sF2E5egITmjY+yRGobe/v371ZIlS3LffmK2o2RJ+07kDfFMnQ+ekO0nxsaqbanT/hBuTaV1tdcsSm278l5fOrsvDQ6qzFvYmsV1UbmzB/ne4n3gY/dhmFXyZtsc0l57G0aIL30Hexa1Oa9O18GjRX6yr+X5Pa89rlfZDiZFvagcu7yqtoVwJS0EIAABCEwOga7NzSSes+f09ty3aDu6ZK7sWxAjagx7x+WHwXxoKv3fvDeblPl+9nxuZugrnz06MaKG5A5rXxojQAzu4wf7RoaKFhIxwxTemKjRtAvqfPD4BlZ7wKgqZgwcV7wdo2m+dddfp7/qto3yIAABCEAAAhCAAHOVsD4gnT+HlepPjZ/8jOwUzftpV5jBpO4kAUQNxxkNIb3BFVmSVwaiRgjZQVoeQOW4kQsCEIAABCAAgfEQYK4i59zUQllbiJ9i8xOihtxj3U2JqFGDqNFE9+nagByy/aQJf1Bndwn43pbTXTK0HAIQgEC3CHRtbhard/FTHJ5j+0kcfmqLlYgaiBpt6YuFdvAAisJNGAkBCEAAAhDoLAHmKnG4Hj/F5iciNeLwWLNWImogajTbA4W18wASgiIZBCAAAQhAAAKNEGCu0gj24ErxUzCyRjIQqdEI9mgrRdRA1Iii8/IAisJNGAkBCEAAAhDoLAHmKnG4Hj/F5iciNeLwWLNWImogajTbA4W18wASgiIZBCAAAQhAAAKNEGCu0gj24ErxUzCyRjIQqdEI9mgrRdRA1Iii8/IAisJNGAkBCEAAAhDoLAHmKnG4Hj/F5iciNeLwWLNWImogajTbA4W18wASgiIZBCAAAQhAAAKNEGCu0gj24ErxUzCyRjIQqdEI9mgrFYsay5Yti7aRLsOnp6dVzO2K3f7QDtW19obyIT0EIAABCEAAAs0SYK7SLH9p7fhJSqrZdPipWf6x1W76i/53aib56AYYdUwv+vUFPhCAAAQgAAEIQAACEIAABCAAAQhAoI0EjHbhFDUORbpNwwU79tCz2O0PvQm61t5QPqSHAAQgAAEIQKBZAsxVmuUvrR0/SUk1m47tJ83yj6128fYTRI12ubZrA3LX2tuu3oY1EIAABCAAAQj4CDBX8RFqx3X81A4/+KxA1PAR4rpNAFEj0giUrg3IXWsvwxQEIAABCEAAAnERYK4Sh7/wU2x+2hWHwVjZKAFEDUSNRjugtHIeQFJSpIMABCAAAQhAoAkCzFWaoB5eJ34KZ9ZEDiI1mqAeb52IGjWKGlNTU+KecPo8VnH6bMJRDchXX311aZuyGXfs2FFbWaNqb20GUhAEIAABCEAAAp0mwFwlDvfjp9j8tCsOg7GyUQKIGjWLGhKxQosfknRFPWNUA7IWNcqIETdfe7Rv7vW3z1Nly3G1eVTtbfTuo3IIQAACEIAABCaGAHOVOFyJn2LzE6JGHB5r1kpEjRpEjdAIDUSN8E7PAyicGTkgAAEIQAACEBgfAeYq42NdpSb8VIXe+PKy/WR8rCehJkSNmkQNSeSFETMQNcJvHR5A4czIAQEIQAACEIDA+AgwVxkf6yo14acq9MaXF1FjfKwnoaZGRY3Dhw+re++9V91zzz1q+/bt/S0ZDz/8sLrtttvS7+644w61atWq2lnXOaAZkcLegpE1WG/JmCRRI7vdpE3bT6amnkj60rmz+oz+PvvR6fK+l3S4bB3Zcoqu59ln12mX5WqLtI11tcXFVZdfdE1SP2kgAAEIQAACsROoc24ZO4ve3GBw1pzvxz9X1HNePl+5vh8Pu+YnCS+7v4X6ypXe5Yesr135ETXiHAWmpi4ZMnxm5kFRQ+x8dh7X99lCGxM19u7dq5YuXaq2bNmiLr/8cnXBBReouXPnqmPHjql58+YN2bl79261fPlyERBpojoHNN/gaWxC1JB6Z3a6EH/5FthFoocRCrJpQv8uWugbwcIlbPiu+8q2yy2yW8Jh0Hd7glCRzT6hprz3yQkBCEAAAhBoP4GQuUr7W1PNwuzcuGiuXLT4zS54feUYq4sW5l3yk88PeTx9jH0+KRJRQupD1Kh2DzaRWwsQWREj77usba402e+LympE1NizZ49asWKFOnDggFq4cOFQu/Q1/dEixv33368uu+yy04upmVp9U+eARqTGPNWWSA2zUC8TVWDnCRExQuvyiRaS6ybCJC8apIqoEdoWW2DxiUm13sAUBgEIQAACEGgZgTrnli1rWrA5IYtXV+G+Bbk0XzZdl/xUxg9VRQ3DO/RHX7efdgX3PzI0Q6CMqFEkVISUN3ZRQ285WbBggXJFXxw5ckTNnz+/7wl9Q1x55ZXqrrvuqtU7dQ5oXRA1fNtNJk3UmK0gure0+CIUXAJJnggQIspIRIQQkcJXni+yw5e/1huYwiAAAQhAAAItI1Dn3LJlTavFHOkiV1dWZjEuXUx33U+hooXt/BC/SPxdlIZIjVpuu7EWEiJCDO7X2dEdRUa7RJCxixo7d+5Uq1evTredrF+/Xu3bt08tXrzYabvu7Gw/mY1nVAOy61WsiBqIGu5fRHpsEDXG+tygMghAAAIQaBmBUc3NWtbM0uZIFrkuYcLewq3TFG0v8dXTdT+FbPfJc7adv26BxK4PUaP0rdZoRlt08G09MdfNuRmS8zdaI2roczT0eRp6MDp48KBatGiR2rBhg1q7du1QhIb2honqeOyxx2Zdq+qtOgc0IjXasf3Et2Vk8KAMFyh8UQrFiuJwfZJtLtL6fEJCnZEa+Q82d9uq3qPkhwAEIAABCMREoM65ZUztltjqExqyZeRtPbHFjCqL6S77qUjQMD7wHRSq05lzM8qKS0Xnbhg7EDUkd1Y700hFimw6qQiS1+qxR2pkbwIjbOSprvp8jbPPPjvdflL3p84BTTpQ2yqzZMAoanOd9tv1mEiN0MiMNmw/iV3UKBI7XIIMokbdIwPlQQACEIAABMoRGNXcrJw17cklnScP5jpTsyIx6tz20FU/Sf3gS1dXpEaRv/U1RI323MMhlpSJ1LDLlx4amrWpcVHDpfbpKA29VWXTpk0hHMVp6xzQJjFSI1ZRI9sBQl+HGvp2D5+o0OvfskgNqaghaaNLBBkeNKpHWZhDTe1yfWeMiG9SEkIAAhCAAAQiIlDn3DKiZhea6lsg52WWChhlt1F00U8hfgiNginrB0SNSbnLB+0IPVNDmt4XwdETwT6jpqen1bJly9J/p5IIgvQ1I+aGNxcOHTpUC3kTqWHefJIXqaFf6/r+979f3XLLLelrXvVHCxyrVq2qxQa7fXW0SzpQxBKpURfkHTt21FWUpdbm90Ppdo08kaGMAFAkDviu5YkcOk/RW0vGZXcd21UkQk9tHYOCIAABCEAAAi0h0MXFchF66fw4WwaiRr0dOtQPiBr18u9SaVKRYrD28r8CViJo9Nb2YxY19NtNtm7dqjZv3pweAKpf7Zo9U2Pjxo3pdftz3333qUsvvbS2flHng0c6WMQgatQGuOaCfP4KETXyBALfQrzM9RCbJFtnQsqrItQUvZXFJ9gUiS81dwmKgwAEIAABCLSKgG+u0ipjR2yMVJiQCBqDOc1gW0rowtuup0t+CvWDb00TUp6vrN6ccfZWI+Mrtp+M+CYdQfGhokavDwyEjWz+kPLGLmoYfvv371dLliyZ9fYT83aULOejR4/2ozbq8EGdA1rI9hNje1vP1KiD7SjKcPkru/0hG+1g25LdFmHnLdp2km2PNG1RfYN+cG76v0ZIyNvOUVS/q/1F20IkW0bKci3KN4p+QZkQgAAEIACBthCoc27ZljaVtcNEZs+ew6QB4c6DJn0LYVOuax5t1+tK0yU/Sf3gWp/k8c6WmcfZ5QdJXmMLokbZu6/ZfObwz0GferBvUNF5GTpR9u0n2bLyyhz0lzFHajSLeVB7nQOabwA2tUrTSRjVab+kvqbTdK29TfOmfghAAAIQgAAEwggwVwnjVee8OKRm/BRCqziaIqyksNSIGmG8up66sUiNpsHXOaC5VNC8NlaN0BioUTelh6DUcSZI076Q1F+nvyT1kQYCEIAABCAAAQiEEGCuIqfVlKChLcRPsflpl9xgUnaWAKJGTQegjrsHdW1Alm4/GbcfqK+YAG9CoYdAAAIQgEBXCHRtbharX/FTHJ4jUiMOP7XFSkQNRI229MVCO3gAReEmjIQABCAAAQh0lgBzlThcj59i8xORGnF4rFkrETUQNZrtgcLaeQAJQZEMAhCAAAQgAIFGCDBXaQR7cKX4KRhZIxmI1GgEe7SVImogakTReXkAReEmjIQABCAAAQh0lgBzlThcj59i8xORGnF4rFkrETUQNZrtgcLaeQAJQZEMAhCAAAQgAIFGCDBXaQR7cKX4KRhZIxmI1GgEe7SVImogakTReXkAReEmjIQABCAAAQh0lgBzlThcj59i8xORGnF4rFkrETUQNZrtgcLaeQAJQZEMAhCAAAQgAIFGCDBXaQR7cKX4KRhZIxmI1GgEe7SVikWNZcuWRdtIl+HT09Mq5nbFbn9oh+pae0P5kB4CEIAABCAAgWYJMFdplr+0dvwkJdVsOvzULP/Yajf9Rf87NZN8dAOMOqYX/foCHwhAAAIQgAAEIAABCEAAAhCAAAQg0EYCRrtwihqHIt2m4YIde+hZ7PaH3gRda28oH9JDAAIQgAAEINAsAeYqzfKX1o6fpKSaTcf2k2b5x1a7ePsJoka7XNu1Ablr7W1Xb8MaCEAAAhCAAAR8BJir+Ai14zp+aocffFYgavgIcd0mgKgRaQRK1wbkrrWXYQoCEIAABCAAgbgIMFeJw1/4KTY/7YrDYKxslACiBqJGox1QWjkPICkp0kEAAhCAAAQg0AQB5ipNUA+vEz+FM2siB5EaTVCPt05EjRpFjampKXFPOH0eqzh9NuGoBuSrr766tE3ZjDt27KitrFG1tzYDKQgCEIAABCAAgU4TYK4Sh/vxU2x+2hWHwVjZKAFEjZpFDYlYocUPSbqinjGqAVmLGmXEiJuvPdo39/rb56my5bjaPKr2Nnr3UTkEIAABCEAAAhNDgLlKHK7ET7H5CVEjDo81ayWiRg2iRmiEBqJGeKfnARTOjBwQgAAEIAABCIyPAHOV8bGuUhN+qkJvfHnZfjI+1pNQE6JGTaKGJPLCiBmIGuG3Dg+gcGbkgAAEIAABCEBgfASYq4yPdZWa8FMVeuPLi6gxPtaTUFOjosbhw4fVvffeq+655x61ffv2/paMhx9+WN12223pd1u2bFErV65U8+fPr5V3nQOaESnsLRhZY/WWjEkSNbLbTZrafjI19URhv5iZOXfoui+9q7BsOTpdXllF9Uls8aWpWn5e+3x1ZvOEppfUadJoplLWOk9eWpcPbX/pfNK67LSj8LmLj6+v+truy2/Xa9oY4qu8tC7GPltC2uJLW+uDgsIgAAEIBBCoc24ZUO3EJLUjn10/Fpo0edezkdOuMvDToMu4os19/GfPDWdy+2HRD7k+fyNqxHlrT01dMmT4zMyD3oYU5ZGW15iosXfvXrV06dJUtLj88svVBRdcoObOnau00LFgwYKhxus069at8wIJSVDngCaNvEDUCPHQcFqfv/IWqK5FqxEkzOIom873d7YVRfX4FutZW+yyQ9okbavEnqI0ddQTWkYREwn7PMZmkZ0n0LhEG/t7Sb2h7SwSWSQ2ZTnpv6XtK2qbpK1Sxq4+nWer3Q+LrpcfVcgJAQhAoF4CvrlKvbVNXmn2fDpvbl103ZfepoWfejRc65c6v+89v2cLHpK1E6JGfPe4FiCyIkbed8Nz1tl5BnNAeXmNiBp79uxRK1asUAcOHFALFy4c8titt96qXvOa16jFixergwcPqkWLFqXXJds7Qlxf54BGpMY81VSkhr3wCVn42Ysrn4jhW9T5rpsFn2thFiJe5C0e6y6/DqZFZbjuU8OhLjHAZ4PP78MD7nAEyTh9XqcQILVbIoYU8XGxr7MtIeM9aSEAAQiMg0Cdc8tx2NumOnyiRNXrdlvxU7HnJYLD8Bxg9gsQin7IlZaPqNGmO1RmS92iRl6tLpFk7KKGicTYvXu3Wr58uZeQ7vixRGpM8vYT33aTtooarm0GoQvnoo4aslCUCBgh5WUXj5LyXcJIto1FZdVZj6QNPqGlaEtCGZ4+FiFlVmVV1g/Sen1tlfQXCQ9XOUVilkTo8j5ESAABCEBgTARYLJcHXVW08OVH1JD5Rio4DOZl+W90RNSQ8Z60VKGihnRryaC/uaM6xi5q7Ny5U61evToVKtavX6/27duXRmVkP8eOHVOf+9zn0vM2tm3bVrvP63zwSAeAmLefxCxq5C2mmhI1JLZIFohFUQaSCIQydWRtL1OPhLskTZHIka/q9s5ecYkfEh52uZL0dpoyrCRCTlnBQ1J23YwRNWp/jFEgBCDQMgJ1zi1b1rSRm+MTJXzXe8+YwQK7aG6On9zulK5pikQNyTYhc55GUSQ+kRojv+1GUoEtbPi2nmQNKErvK2vsooY+R0Ofp6E7sdlesmHDBrV27dqhw0Dtw2NGcVhonQNaF7afxC5q+BbkoQvW0PRVRYjZN33xdoiiBbVrcemrwyfIFG0tsMt2HQQqObNC1+Erq2iENvlDt1dI2PjSlPWJL+LC1bfK+mNUjH2iRlH/kohII3kyUygEIACBAAJ1zi0Dqp2YpNnFsG6YWfRKRA0jbNj58uDgJ3eXqSpqZPPn/e3zq7EOUSPeW9tEYEgOCZ09f84/R8Okc5U5dlEjq8wVnZuhr23cuDEVQa655ppaIzbqHNCkA0BMkRqhIkabt5+Ym8C3qMxLJxlOJAuuLosaUrEiNJ2Eu8t/ksgJnzjiewtHiM9dC/5QIcDXxyXt9pUhuSckdvvuy7rskNpLOghAAAJVCdQ5t6xqS6z57XWCL/KiaAFNpEZ4D5CuZwbP7+GtJxLhSZIGUSPcd23KUSVSozd/dG8xKbreuKjRM25LJxOcAAAgAElEQVQq9UVeCNKoDgut88EziZEakyhq2AutkC0OvoFCsrgO2SZQpryQ8osW0HZbfREC2UWpNH0ez2x0QG88GH4db57dElYu/1VZNEvqrcsnPq6udvjySbhI+0qVsiT2S3j77lOuQwACEBg1gTrnlqO2te3l+37xN+uH0EgOnQ8/5Xu/DlHD1a+q+WlX27sr9p0mEHqmRv6aIDJRw7z5RCJa6JtMb1HZtGlTbZ2mzgFNOgjEEqlRF+QdO3bUVZT3ARSygDML6KbOV8gKB3kL+FDRxZXe1dai9K5X3RYtcOuux1WXJNIg2+kkbfUt3uuuN8Tnkr6dx1+Sz7AqEngkgkIVxnlss3wkNtQ22FAQBCAAgZIE6pxbljRhYrIhaozfldL1zGDukH9I6PA8Nzyaw+Rn+8n4+0DVGjslahw5ckRt3bpVbd68Wek3oOhXu9pnaujtJvqzcuVKdeGFF6bnbujv7rzzzqEzN6pCr/PBIx0EYhA1qnIdVX6fv0IWcKEL2Lw2hf7KHypSSBf1eYtSyaJewkuSZvjBNXzOh7QN0gWxtLy89ksXydI2SxbZdfi8CpuybZHmy/pewlhadhkRaVRjD+VCAAIQkBLwzVWk5XQ5XVH0tuQAyqIF9ezF8qEuox5qu3QtM5h3+gWN3rzN/bpX1/XZftqFnyIhUFXUKLv1ROMZ+/YT45P9+/erJUuWzHr7iT4/Q78hRf975ZVXqne84x3p21Hmz59fqzvrfPCEbD8xjSg67VfS0Drtl9TXdBpXe80v1D77JAdD5pVVFM0x8OXsbRKDQX/4YMvswq83oM8WA1z589qRbXtRW328zCtwfTx97ShTT/ZMDZ8NeemLtqzYNvleAWvX7bOrqk+y7Syys6iPmn7kY5/H1eX3uhhLbcpGCYXck77+wnUIQAACoybQtblZnTyLxAy7Hp/oMfz8nsk1ET/NxuISNVy8pSJIaLm2ZURq1HmHja+sote0ZkUL3ytdfdeH+8tn1PT0tFq2bFn671Sy2E5HANORzIVDhyZLzaxzQKt6Y5fpZnXaX6b+cefpWnvHzZf6IAABCEAAAhCoRoC5SjV+48qNn8JIS9c5YaX6UyNq+BmRYkCgsUiNpp1Q54BmVExJm6pGaJg66rRfYnfTabrW3qZ5Uz8EIAABCEAAAmEEmKuE8WoqNX6Sk29K0NAWImrI/UTKBrefNA0/9gEtdvtD/V91+0lofaSHAATaScD3Kt12Wo1VEIBAFwh0bW4Wq0/xUxyeQ9SIw09tsZJIjUi31XRtQO5ae9syQGAHBCAAAQhAAAIyAsxVZJyaToWfmvaArH5EDRknUvUIIGogakRxL/AAisJNGAkBCEAAAhDoLAHmKnG4Hj/F5qddcRiMlY0SQNRA1Gi0A0or5wEkJUU6CEAAAhCAAASaIMBcpQnq4XXip3BmTeQgUqMJ6vHWiaiBqBFF7+UBFIWbMBICEIAABCDQWQLMVeJwPX6KzU9EasThsWatRNRA1Gi2Bwpr5wEkBEUyCEAAAhCAAAQaIcBcpRHswZXip2BkjWQgUqMR7NFWiqiBqBFF5+UBFIWbMBICEIAABCDQWQLMVeJwPX6KzU9EasThsWatFIsay5Yta9bSEdQ+PT2tYm5X7PaHurRr7Q3lQ3oIQAACEIAABJolwFylWf7S2vGTlFSz6fBTs/xjq930F/3v1Ezy0Q0wKqZe9OsLfCAAAQhAAAIQgAAEIAABCEAAAhCAQBsJGO3CKWocinSbhgt27KFnsdsfehN0rb2hfEgPAQhAAAIQgECzBJirNMtfWjt+kpJqNh1najTLP7baxdtPEDXa5dquDchda2+7ehvWQAACEIAABCDgI8BcxUeoHdfxUzv84LMCUcNHiOs2AUSNSCNQujYgd629DFMQgAAEIAABCMRFgLlKHP7CT7H5aVccBmNlowQQNRA1Gu2A0sp5AElJkQ4CEIAABCAAgSYIMFdpgnp4nfgpnFkTOYjUaIJ6vHUiatQoakxNTYl7wunzWMXpswlHNSBfffXVpW3KZtyxY0dtZY2qvbUZSEEQgAAEIAABCHSaAHOVONyPn2Lz0644DMbKRgkgatQsakjECi1+SNIV9YxRDcha1CgjRtx87dG+udffPk+VLcfV5lG1t9G7j8ohAAEIQAACEJgYAsxV4nAlforNT4gacXisWSsRNWoQNUIjNBA1wjs9D6BwZuSAAAQgAAEIQGB8BJirjI91lZrwUxV648vL9pPxsZ6EmhA1ahI1JJEXRsxA1Ai/dXgAhTMjBwQgAAEIQAAC4yPAXGV8rKvUhJ+q0BtfXkSN8bGehJoaFTUOHz6s7r33XnXPPfeo7du3527J0GkWLFhQebtG1ll1DmhGpLC3YGTr01syJknUyG43aWr7ydTUE4X34czMuUPXfeldhWXL0enyyspLZ8q00+t0+m9JuZI2SNIUgarDbrt8V1vL8tdlS9pouGbb6str+0NiYxGvSXgw0AYIQAACEAgnUOfcMrz29uXIRjIX/QDoinq289hp8sryXTeEuuYnqR+kP7pKyjNpsn6S+Hm2n3a1r3NjkZPA1NQlQ9dmZh700irKIy2vMVFj7969aunSpWrLli3q8ssvVxdccIGaO3furEbrNDqtJBLCS8xKUOeAFjII6HZI0xe1p0777XqkZ2G0RdSwBYO8hatr8WkLCllxwfd31i8ucSK7yLdtMQtnic1F4odvcZ2XV/qdtj+PRZ7AIG2rj22IX4p8n2e7r6+YdoXYGDLmkBYCEIAABCabwKjmZjFSy5vruua/ku+zaXzlF821u+QnH6fefGnwogPfektaninHTi/xs93XidSI787XAkRWxMj7bnjdMDvPYM4uL68RUWPPnj1qxYoV6sCBA2rhwoVOj+3cuVOtXr06ve67yULdXueARqTGPNVUpIZ0oVokRFRdxPpEDakoUVROiBBRJDCELPaldvvqs+sMYS1tc4idEsYhNoaOO6SHAAQgAIHJJVDn3HISKYX+qOdbEIdcz18sH5pEzN42hYoLw/O82S87KOuHwRw+/wUKiBpeV7YuQd2iRl4DXSLJ2EUNs51k9+7davny5U5n3H///erJJ59US5YsQdTIoTSqB6crUsMXmdFWUcO1zUOyuJWOFGVFDYkYUJTGV69LwJC2XVJ+kVgk4Se1xSdeubbxZKNjfNtsJOVI2kUaCEAAAhDoHoFRzc0mgWQVQcPV/rKL6S77qcgPEh/5IjV812fPG91vhETUiO/ODxU1pFtLBusAd1TH2EUNE32ht52sX79e7du3Ty1evHjIa0eOHFFbt25VmzZt6odExRCp4et65kaXDBq+skY1IE+iqJG3uA9dTBf5Q7L4d203KVqs+wQDab2SLS4uO3x25yuovXNOfFtjXKJLkS0hooMv4sJ3j4X4RloW6SAAAQhAYHIJjGpuFjuxMvNeSR5EjbCe4WPquz6YFw2EiNBtQYgaYT6LMbUtbPi2nszuD2FbUez8Yxc17DMyDh48qBYtWqQ2bNig1q5dq+bPn5/atnHjxlTw0GdsmH1eMYgak3xQaMyRGnmL03GLGrYNeQv+MgJFmTyhQoLP7qLBViKI+Pxgly85H8VOj6gR46MQmyEAAQjESwBRY7bvQs5rGH6Gu3/B781l/NsgevOtmVlGddFPEj9IRQ3DP4+vzy+IGvGObyGWmwgMySGhEmHDjuhwlTl2USMrUhhhw9wY+ryNH/7hH1YXXnhh2saYRA2fs2OK1AgVMdq8/aRNokaeLT6hoc48vrp8Qonvet494BMuJGJFmTIQNXwjEtchAAEIQKBOAl1cLIfwky6afel8WyjMmsKVrut+qnKmRlZQqhKp4fMz209C7q72pK0SqdHrX+5ojaLrjYsaWeHCVhKz7qkzWqPOAc3clJMUqTGJooa9oC+zSHYNF2UW+llxQVJGmUW69LBNl3ASKlKEMgrxQ8iBoHnijYRxXe1tz6MFSyAAAQhAYFwE6pxbjsvmcdbjW8QO5iLuKI06yui6n6qIGr5IDN91u7/5fImoMc67s566Qs/UyJ93RyZqmDefZCM1YhY1fN0hlkgNXzuk13fs2CFN6k3newCFLN592yJCF7++9NLFeMgCP2/RnidMhHKRHKwZaqfU1mwnkIo4Ur5FdpS10dtxSQABCEAAAp0h4JurdAaEo6G+RaxP1JDm7z3TJQdQ8vaTEJHBxdVmjajR7bu8U6KGOQR08+bNSr8BRb/aNXumRvYG03/XGaWhy6vzwSMdZGMQNdp6K/r8FbJ4L7u4He6XT/QPwpSIGr0+fG6/iDoW4pI2S9K4eOSJP3W2tYwfpNxChZfQ9G29T7ALAhCAAASaI+CbqzRnWfM1h86VsxZLF8uSbetd9pNv645vvSXxg0/k8IlOxvdEajR/34ZaUFXUKLv1pLe2/4yanp5Wy5YtS/+dSjpzeqKO6UjmwqFD9aqZ+/fvT1/Xmvf2k1hFDcn2E9M236Dh60RdG5Bd7TULbx8vyRtA8soqOu9h4MuBWJFnh1kw2+X7Xi1ql5Nne1F7zWtsfUyK6rAFB6ndIXmKWPv84Iq0CbVT0v4sQ8kbXUK4kxYCEIAABCaHQNfmZkWey0ZeZ+e9LvGhaGtEXn2mXImYMXuxXO/apo092ecHY7OdzvZVHldJmT5/SEQuRI029ii/TUWvac2KFr5Xuvqu29Y0Jmr4kYw2RZ0PHsmN2VvwFZ/kHNLiOu0PqbeptF1rb1OcqRcCEIAABCAAgXIEmKuEcatzXhxSM34KoVXv+iWkZkSNEFqkRdSoIQKl6ByQbBerGqHRRZVZt5kHEIMVBCAAAQhAAAJtJsBcRe6dpgQN5pRyH+mU7fDTrjCjSd1JAogaNYgaTfScrj04q24/acJH1Dm5BNiGMrm+pWUQgAAEyhLo2tysLKem8+Gnpj0gq59IDRknUvUIIGogakRxL/AAisJNGAkBCEAAAhDoLAHmKnG4Hj/F5qddcRiMlY0SQNRA1Gi0A0or5wEkJUU6CEAAAhCAAASaIMBcpQnq4XXip3BmTeQgUqMJ6vHWiaiBqBFF7+UBFIWbMBICEIAABCDQWQLMVeJwPX6KzU9EasThsWatRNRA1Gi2Bwpr5wEkBEUyCEAAAhCAAAQaIcBcpRHswZXip2BkjWQgUqMR7NFWiqiBqBFF5+UBFIWbMBICEIAABCDQWQLMVeJwPX6KzU9EasThsWatRNRA1Gi2Bwpr5wEkBEUyCEAAAhCAAAQaIcBcpRHswZXip2BkjWQgUqMR7NFWKhY1li1bFm0jXYZPT0+rmNsVu/2hHapr7Q3lQ3oIQAACEIAABJolwFylWf7S2vGTlFSz6fBTs/xjq930F/3v1Ezy0Q0w6phe9OsLfCAAAQhAAAIQgAAEIAABCEAAAhCAQBsJGO3CKWocinSbhgt27KFnsdsfehN0rb2hfEgPAQhAAAIQgECzBJirNMtfWjt+kpJqNh3bT5rlH1vt4u0niBrtcm3XBuSutbddvQ1rIAABCEAAAhDwEWCu4iPUjuv4qR1+8FmBqOEjxHWbAKJGpBEoXRuQu9ZehikIQAACEIAABOIiwFwlDn/hp9j8tCsOg7GyUQKIGogajXZAaeU8gKSkSAcBCEAAAhCAQBMEmKs0QT28TvwUzqyJHERqNEE93joRNWoUNaampsQ94fR5rOL02YSjGpCvvvrq0jZlM+7YsaO2skbV3toMpCAIQAACEIAABDpNgLlKHO7HT7H5aVccBmNlowQQNWoWNSRihRY/JOmKesaoBmQtapQRI26+9mjf3Otvn6fKluNq86ja2+jdR+UQgAAEIAABCEwMAeYqcbgSP8XmJ0SNODzWrJWIGjWIGqERGoga4Z2eB1A4M3JAAAIQgAAEIDA+AsxVxse6Sk34qQq98eVl+8n4WE9CTYgaNYkaksgLI2YgaoTfOjyAwpmRAwIQgAAEIACB8RFgrjI+1lVqwk9V6I0vL6LG+FhPQk2NihqHDx9W9957r7rnnnvU9u3b+1syjhw5os4777whvlu2bFHr1q2rjXmdA5oRKewtGFlD9ZaMSRI1sttNmtp+MjX1RHCfmJk5N/FFcT5pmmzlvnKLjNV1+j66/Lx0dr3Z63k22WmyeV112LYV5cnWZ+pyfa/LdZUn4VnUXh/TIm7Grrp55/k4j43tBylTV/+R9Ak7b1H/D+Ht63tZ32dt8N0PXIcABCDQJgJ1zi3b1K6qtkh/zMtGPmd/MLSv5/2Y6Ltu2tFVP/n84Ls+e85bvJ3eVV64n3ZV7YLkHyOBqalLhmqbmXlQXLvO60pfdE1X0JiosXfvXrV06VKlxYrLL79cXXDBBWru3Llpo/fs2aNWrFgxBOCRRx5R559/vhiKL2GdA5p0EEDU8HnFfd3nr7yFuOS7utIYy7PlFf3tS+ta/BYt1IsECWlbdb0hdZiFa95it8x3dnk+Rr72FrXFZbfN3Sfw+Or3iSq6Lpdf8myX+DCvzCIxzOcjnw9cfT+EY4jN5UcRckIAAhAYLQHfXGW0tbevdOnitfcMmL1Atr/LXg/926bTNT/5/OC7nu1ZvvSS60aUKlpDEanRvnvaZ1Ge8OATIwbzyJ4YkhU1bJGkSCBpRNQwosWBAwfUwoULZ/FZs2aN2rZtm49bpet1DmhEasxTTUVqFC2ofAtS14Jy9uCdHx2R1wF9C8Dsr+++BWXewtC3kM5bDIcsGn3luyIXfG2RLshtW0N45vnNxcLU4btuIhZc4kSRMFK1/0l4VRErqvT/ECGm7noqDfxkhgAEIDBCAnXOLUdo5tiLlv74l7d4Llr8FokevWdPfiRBV/3k84PvepF/8ufExULVYA7v89OusfdZKixHoKyoYfJFFamht5wsWLBA7d69Wy1fvnwWsYMHD6pFixal3+sojte97nXq0ksvLUe2IFedA1oXRA3fdhNEjfzOFioQSNKXTeMTCCQ3mWShbpdTRcTJf0CGC0xF4kBZloMHcc8eiQAxezJQ3BaJYCFJk7XV5R+X/6VtM+mk6SU8QvubpA+TBgIQgMCoCNQ5txyVjU2UG7pY1jZK8vjSIGoMe7ssL/f8IHz7iS8ix66LSI0m7tZqdXZK1Ni5c6davXp1KlisX79e7du3Ty1evLhPcOPGjWrz5s1DRDds2KA2bdpUjXImd50PHt8gMVhU9G5+afqiBtdpv12P61WskyBqSBZbZdOELAhdi0zfAq5o0ZhXpkTEKIo0KGqTvhaytcInHoSWJxkMJItsn12SSA37zJDsWSUh23gkbepN9NxCSmjfkvYRSbuKBCxf37bb5WqDlA/pIAABCDRFYFRzs6baU1e9ofNeaXpfOkSNYQ+W5eWeDyJq1HWPTFI5trAh2XoiTe8ra+zbT/Q5Gvo8Db24N1EZWrRYu3atmj9/ft+n+rDQf/zHf1S/93u/lx4iescdd6hVq1bV5vM6HzxEarR3+0m2w0gOTCyTpqyoYecLWQBLf6H3RUrYC0ipsBCaR7KgNYtanw3SsrKLZNfivQxH22dFooDPVt/1osHOl9eIVb7+JUmXTVO0Fcclfvjstf3vs7m2hwAFQQACEKiZQJ1zy5pNa7Q432J6+Lk61f+z6M2CvjJlZzUcapTLuCuvwizP1rLlZbcN9eZ+M7OqIFJj3D2kvvrMORi+Q0KzQkVU20/M4TGm89rbTVyDl4nekLw2VeqOOh88vpt6sAiMJ1IjNDIjhu0nZaMwJL9mu/qdJBIguwDPf3AMb1UosxiXLiwlERhFC/us/ZJ6peWFlOUSdCRCj9TnbRY1fGec5PU73z0i7c/ZsiV+89UtHdtJBwEIQKApAnXOLZtqwyjqlc6TZ88f8iMBfOX5rnfVTz4uvutS/2TXPS5BxIgZ/oiaXaPolpQ5IgJVIi+iFjV6k9+eKusSLY4dO6bmzZvnvF7GJ3UOaJMYqTGJooZELCibxtUHyy4C84SB7HehB3ZKFpZ5C13J/RXSzirlSdtQtKiWihqj5h3Slrz+EBLZM5hgyMQxu76yAo/tA0lbpUKdpP+QBgIQgEATBOqcWzZh/6jqDF0sD55ZsoMmh59ZxVsidNqu+snnB9/12XOR8O0nIWUQqTGqO3J05YacqZF99attVV6ER+u2nxgBw7z5RBKpoRt56623qnXr1tXmhToHNOkgYNJJ0xc1tk777Xr0mRp1fXbs2FFXUd4HUMivvNJFreusBNcCMa+xIYv90EVdaJu1faFnI8x++OQfbhnSzqIFs4+tZHHsKkPnlTAI8UNR2mxdVfuHhFsoP0lbq4ga2p487iEsQnxe24BDQRCAAARKEBjV3KyEKa3KUnbem83nK8d33UDpqp98fHzXZ88JETVadaO1wJgQUSN/LnjJrFe6Dua27ms6zdjP1NBnZWzdujU9DFS/AWXFihXKPlNDbzXRQsd1112nLr74YjV37ly1f/9+9X3f933q/PPPr81ddQ5o0kEgBlGjNsA1F+Tzl3SBL1mglUnjam7oYl/aDrNYlGwxqLrIzy6mJcKAdAEuFRp8i3XpIrmKb0N84/JPWTtnTyTC35witb8so9C+LmkTgkbNAynFQQACIyXgm6uMtPIWFy6dJw/PHYYXzHllZM9myEZ8+7c1cKZGEXNfl/L5tei6L0q/t0i9SU1PT6tDh3b5TOF6Swh0StQwzLVQsWTJkllvP9Hff/KTn0wPB9UffUDoVVddNXSIaB1+q/PBE7L9xNhe9XyQOu2vg+eoy3C11yyKQ+o3b7QoyiNN4yojzy478iObLxtBkVeuJI2dzyd4mAWjbavvPI2QPEUMjJ3S8iRl2WW6+ObV5/Jh3byL+lu2fUWHcZbpOzpPSHtc/V9ahq/vDU+iehE0vj4fco+TFgIQgEATBLo2N5MwNovX3nNocBhkdlFrp8um1X9nr5u6TZm+67atXfSTyw+DuVP+Aa0u8aHu8vL6EqKG5A5rX5rsthJ7K4lvC4nrul2m6/DRsUdqtAV9nQOaT6m0B4yqYoYpq0772+KTIju61t4YfIKNEIAABCAAAQgMCDBXCesN0vlzWKn+1PjJz8hO0byfdoUZTOpOEkDUOFQ99MylDuf1KESNcvcZD6By3MgFAQhAAAIQgMB4CDBXkXNuaqGsLcRPsfkJUUPuse6mRNSoQdRoovt0bUCuc/tJE/6iTghAoBoB39aoaqWTGwIQgEB1Al2bm1Un1kwJ+KkZ7qG1sv0klFi30yNqIGpEcQfwAIrCTRgJAQhAAAIQ6CwB5ipxuB4/xeYnIjXi8FizViJqIGo02wOFtfMAEoIiGQQgAAEIQAACjRBgrtII9uBK8VMwskYyEKnRCPZoK0XUQNSIovPyAIrCTRgJAQhAAAIQ6CwB5ipxuB4/xeYnIjXi8FizViJqIGo02wOFtfMAEoIiGQQgAAEIQAACjRBgrtII9uBK8VMwskYyEKnRCPZoK0XUQNSIovPyAIrCTRgJAQhAAAIQ6CwB5ipxuB4/xeYnIjXi8FizViJqIGo02wOFtfMAEoIiGQQgAAEIQAACjRBgrtII9uBK8VMwskYyEKnRCPZoKxWLGsuWLYu2kS7Dp6enVcztit3+0A7VtfaG8iE9BCAAAQhAAALNEmCu0ix/ae34SUqq2XT4qVn+sdVu+ov+d2om+egGGHVML/r1BT4QgAAEIAABCEAAAhCAAAQgAAEIQKCNBIx24RQ1DkW6TcMFO/bQs9jtD70JutbeUD6khwAEIAABCECgWQLMVZrlL60dP0lJNZuO7SfN8o+tdvH2E0SNdrm2awNy19rbrt6GNRCAAAQgAAEI+AgwV/ERasd1/NQOP/isQNTwEeK6TQBRI9IIlK4NyF1rL8MUBCAAAQhAAAJxEWCuEoe/8FNsftoVh8FY2SgBRA1EjUY7oLRyHkBSUqSDAAQgAAEIQKAJAsxVmqAeXid+CmfWRA4iNZqgHm+diBo1ihpTU1PinnD6PFZx+mzCUQ3IV199dWmbshl37NhRW1mjam9tBlIQBCAAAQhAAAKdJsBcJQ7346fY/LQrDoOxslECiBo1ixoSsUKLH5J0RT1jVAOyFjXKiBE3X3u0b+71t89TZctxtXlU7W307qNyCEAAAhCAAAQmhgBzlThciZ9i8xOiRhwea9ZKRI0aRI3QCA1EjfBOzwMonBk5IAABCEAAAhAYHwHmKuNjXaUm/FSF3vjysv1kfKwnoSZEjZpEDUnkhREzEDXCbx0eQOHMyAEBCEAAAhCAwPgIMFcZH+sqNeGnKvTGlxdRY3ysJ6GmRkWNw4cPq3vvvVfdc8896v9v74x5rLi1OO77CUgaSqCiXZSkRwJaqLZgP0CIIj06ukfJ6+h4UljRbAfFViEtK9GkQhFoi0jpkpIm7xvswzvxXl9f2+d/PL7j8c5/G8SdM/bx73g8Pv9r+758+XJrS4Z0fUwAag5oTqTwt2CEvtktGZdJ1Ai3m7TafrJa/a3uBmdnX3+JRf4+1CasXCo356ytU/qz5cfs/HrD6zGffJvw3lQdUlsdM4SdX5bU7tB/v54cr1y7YmXaslKfh9e0bZVikoqH1B9i16W6wnuk/mTttTFC/CppG+8hARIggTkTqDm3nHM7tb5pvswLVz/HvjRMleffm/uycalxGsttmAvFzw/0eUsxlK67/kVRQ/ukzcN+tfpuw5Gzsw9ZxyR76fq6v/xijo+Pzf7+/vm/qy+d8sxedB3JXTitsKLBb9Hbt2/NgwcPzPPnz829e/fMjRs3zJUrVy5MpOtjw1ZzQEMHa4oa5VGT4hVLxJHPatm4loXl5f4v2cZoSYJD7jraVjSJTSXPYYIes5NsUjyHF+ogSOUS7Rjb2D0IE1dnTHiICSyauOZEKolbzK/UZxpblInfP6U2S/22fGTgnSRAAiQwHwLSXGU+nk7jCSoyrN/5+TPnpPL8+Xhubr60OOW4hZxy3HKiiBM1YjZSXFLlUkyksJAAABPoSURBVNSY5jmtWYsVIEIRI/bZ+pnP22vKa7JS482bN+bg4MB8/PjR7O3tbbGUrteAX3NA40qNr0yrlRpS8ot8w1zDpoaokUtI/WuScJFK+KXEM8cyl8BqktuxyTXi4xihQJPQO1uJqxSv1EqJUlFDwzgcS0t8TYk+qHBVYzxnGSRAAiQwBwI155ZzaE8tH7Rf/kn1SomzJJIsNU5juaXiIsW39DpFDelJmN91jQiR7k9roUNT3uSiht1Scv36dfP69Wvz8OHDrfZI12uFr+aAtgRRQ9puQlEj3jO1SSJiX2ojJd/IsyV9447UgQgH2npQ0SXWRr8uxDeJk+Q74ivqB9IXECEoJYRoRA+kXRI7XicBEiCBngnUnFv2zGH73SH/6h+6JWF4X22Xh35m719qnCRxQRKD4nMoeXVNbisQtqLm6DI9Dpe6LRoRIt6fNlduaMqbXNR49eqVefTo0fm2kydPnph3796ZO3fuXLRLul6rJ9Qc0LSDBGqfa2tN//16Uj/FehlEDSRRLLVJxWoXSSdaJiowWN+l1SpoYowkwahfqE/xQVHeohK2SeKKctKIGsPkbPOclDErTXwWUrnS9RRXJC5aBrXGdZZDAiRAAi0J7Gpu1rJNNeoumfdqt0FQ1JAjhcYBtRvmMGlRQypHus6VGnJM52jhCxG5rSfbOcP2VpShj+VXbrhyJhc17Dka9rwMq9p9+vTJ3Lp1yzx9+tQ8fvzYXL169fycjdz1WsGr+eLhSo35bj8J+wtyiGKJTamo4d+nPSMC2bYgrULwE3skadcmqymRSGq3tp4c/5rtsn5J5Wl9R8UFRHCTRI3c84D4jdgML6D4gba1xm+WQwIkQAJzJFBzbjnH9pX6JCWv6Xd4PGFGz3YY3tfnRwVu/C01TkgcEJvNuUY6Rs4uddhr7rq9RlGj9Ilrf5873FM6JNR56h8GGrsHKW9yUcMtL3Md3AkbbuCRrtcKU80BDR0AnB1qn2trTf/9etxKDe3KjB62nyBJYalN+oWcTu5QwSGWJKLf5mvqQJJRbbIq8UTbMfa5l/yWrof1S6s6kNUM64GcKzXGxpf3kwAJkMAcCOxqbjaHto3xoXTei4gX2+/n4dc5bJ6Run+pcZLiIF2Psc5tLVnPc8q2qFDUGPPUtbsXXVmRzp3SW1ByKz+aixpDIrU5ALnByH8Yws/GhqrmgHYZV2pcRlEj1meQZBaxGStqSIKCWyHg14Os1PDLRduxy4Q91k5J+Bj7rKfEA79clA1yz5iytOw19pJf0nWpjyJsasWS5ZAACZDAHAnUnFvOsX2lPmmTZSkZRsrDzmo4LW1Sl/eN2SoSn0PLZ6W4PK/kXA2KGv11M80ZGOncqZODQp2A4X75JLVSI3W9VnhrvniQwdV/qFH7XFtr+u/XY1dq1Po7PDysVZR4qJMmMUZWL2ht0g8mtlIjlzBqVjPkbG0dyC9SSMnt2EQ6vF/TvjEChcZvJEEv8VvqJ1ofNT4gttr6pfZUGwBYEAmQAAl0QGBXc7MOmp51sXTeW7JSQxJE7PWlxmkMT4oavT+F0/i/KFHj8+fP5sWLF+bZs2fnv4Bif9rVP1NDul4rJDUHNHSw7mH7SS2+tcuR4oWKGkhCXWJTktyV+pxL7DVJqVv9gQgdYfvG+I7emxJ6ENEFFXBQkURTnuRffGIwiF+a+Gn5oNxRu9wzXsKg9pjB8kiABEhgagLSXGVqf+ZSHzpP9v0tXVUQbmOPMVhqnGJM0c+254G7XaWxKT4dzaUr0w+BwFhRI7xfU97k208ci5OTE3P37t2tXz9Br4/tVTUHNM32E+c3sgct18aa/o9lOcX9qfa6xFzjg0sec/egNqkyYn458SB3zSWqsXJD8UFqc+zA05iA4fujPQvC90Hrn703do90UKvko0uokXZJsXDxCPtDautPGBPJ180JXHxVj7aPS/wQH8M60XYgPKV+y+skQAIk0CuBpc3NkDg5kWF4568P7QzFB98utN18Vw5b1qXycr4tMU5SHLbnBkOsUiJRbtXH5txw86BWNM62DG4/QZ6w+dn4h34Oz+mHCydjosVmf1nbus9z5fn3NhM1Woeg5oCGKtCoHcKmpv9Ifa1tltbe1rxZPwmQAAmQAAmQgI4A5yo6XjXnxZqaGScNrfzPtupK0llT1NDxWro1RY3T8YcEhapjrlONXaHhyl7agLy09i59YGL7SYAESIAESKA3Apyr4BFrJWhYDxmn3uJ0hDtMy8USoKhRQdRo0XuWNiDX3H7SIl6skwSWTgDdwrJ0Tmw/CZBAvwSWNjfrNVKMUx+R40qNPuI0Fy8palDUmEtfzPrBF1AXYaKTJEACJEACJLBYApyr9BF6xqm3OHGlRh8Ra+slRQ2KGm17IFg7X0AgKJqRAAmQAAmQAAk0IcC5ShPs6koZJzWyJjdwpUYT7N1WSlGDokYXnZcvoC7CRCdJgARIgARIYLEEOFfpI/SMU29x4kqNPiLW1kuKGhQ12vZAsHa+gEBQNCMBEiABEiABEmhCgHOVJtjVlTJOamRNbuBKjSbYu62UogZFjS46L19AXYSJTpIACZAACZDAYglwrtJH6Bmn3uLElRp9RKytlxQ1KGq07YFg7XwBgaBoRgIkQAIkQAIk0IQA5ypNsKsrZZzUyJrcwJUaTbB3Wyksauzv73fbyJTjx8fHpud29e6/tkMtrb1aPrQnARIgARIgARJoS4Bzlbb80doZJ5RUWzvGqS3/3mp3/cX+uzr78mcb4NQxm/TbC/wjARIgARIgARIgARIgARIgARIgARIggTkScNpFUtQ47XSbRgp270vPevdf+xAsrb1aPrQnARIgARIgARJoS4Bzlbb80doZJ5RUWztuP2nLv7fa4e0nFDXmFdqlDchLa++8ehu9IQESIAESIAESkAhwriIRmsd1xmkecZC8oKghEeJ1nwBFjU5XoCxtQF5aezlMkQAJkAAJkAAJ9EWAc5U+4sU49Ranoz4cppdNCVDUoKjRtAOilfMFhJKiHQmQAAmQAAmQQAsCnKu0oK6vk3HSM2txB1dqtKDeb50UNSqKGqvVCu4J/5zHCtuHhrsakH/44Ydin8IbDw8Pq5W1q/ZWc5AFkQAJkAAJkAAJLJoA5yp9hJ9x6i1OR304TC+bEqCoUVnUQMQKK34gdrmesasB2YoaJWLEf/71vwt3//3fr0xpOak276q9TZ8+Vk4CJEACJEACJHBpCHCu0kcoGafe4kRRo4+ItfWSokYFUUO7QoOihr7T8wWkZ8Y7SIAESIAESIAEpiPAucp0rMfUxDiNoTfdvdx+Mh3ry1ATRY1Kogay8sKJGRQ19I8OX0B6ZryDBEiABEiABEhgOgKcq0zHekxNjNMYetPdS1FjOtaXoaamosZff/1lfv31V/P+/Xvz8uXLiy0Znz59Mrdu3dri+/PPP5v79+9X4V5zQHMihb8FI3TSbsm4TKJGuN2k5faT1ervrT5xdvb1xme+Te6au0myqV2+q1frp/QwWD9DPqnPbFkxlkgdvk2svtR1iXOq7vA+53vqczSu1k7rU4wnWk7qXol5eD3WbpR5WJamD0i8HQdbZo4T8gxrmdCeBEiABKYmUHNuObXvu6xP+2WeZO+vkE59qZgrg3HajDbCM9Y/YvelVq+Pi9PRLrsny65MYLX6bqPEs7MP2RpQe2uXK6uZqPH27Vvz4MED8/z5c3Pv3j1z48YNc+XKlfNGv3nzxhwcHGwB+PPPP821a9eqoK85oEmDr3OYokZ56JB4ucQpV0vOJnUt9rnGdh3/IbFD/rR+Ij4iNtY33y68R/v/sDy/7TXaiJaX80O6loufxCM+CYj3g5L4aPuWEw9S/TB1faxv1k+/zpLnB3luaEMCJEACLQkgc5WW/k1dtzZZRuyRObcrJ5VIM06bPcFnivAd5k3b5wOm7s19PswPzqJdkys1pn5ix9cXEx5yYgRi74sesxM1nGjx8eNHs7e3t0Xw5OTEfPvttxcihzWwAohdqVHrr+aAxpUaX5mWKzU0iV0uqUMTNynJDRM4jX++raacUkFHarOUtOcEEP9ZTdVTq43+SgBtwj68nGXBadc2UiykfoT6l2LuOMSuo2Xn2FPUqPX2YjkkQAJzJVBzbjnXNpb4hSbK6/dc/EB9pBzkC0TGaR1FjTghxSfVN3J1YCtqjkq6He9pQAARKSS3UiLI7FZq2C0n169fN69fvzYPHz6U2nV+3W5H+f3332F7pNCaA9oSRA1pu0lPooZbBh/bZoAkXrlkPZdcI4lhmLiOTXTDZ0ESKaQEf8w37Km6a7QRFTXQ2MfGECR+Y2xqckhPLNbbQFL9H/Uj9xyU9Dup7yHjOm1IgARIoCWBmnPLlu2oXTciRmy+Uyhq1I5BieCguUdrqxOfKGpM1R/G1jNW1NCu6vD9nXz7yatXr8yjR4/Ot508efLEvHv3zty5cyfL0N5z+/Ztc/PmzbGsL+6v+eJBB2vkAUYbWNN/v87UT7FeNlEjlkAhCb8mWSspLxQ1ED9Rm1TSiK62yCWdJcl8rl5tYq0RNTS8NidZm6s5tD7GYpsrH4mX1B9T13O+I+0a07fH9iN0jKQdCZAACUxNYFdzs6nbUbs+dJ68fk+mtzbktpag2ygYp3WEtSs1/FzGliL9UIJUPldq1H7a2pfnCxPS6orNeXD+zAyprMlFDbuNxJ6nYR8CdyDo06dPzePHj83Vq1ejkfjxxx/NTz/9VDVKNQc0rtToa/tJajVGSaIm3aMRDNAEOpV0hg8IcpimLWt4KQ1nfUjixC5WasSSfSSxTokEqI/a2DhWPmdptU9s0EL9S8UjFyNN/LQrZ3L9S6o3vDfG0tmg585UfSGwMBIgARKoQKDm3LKCO7Mpopao4SfRYZnS/30YjNNm1wjFIJ/z9vt79c+8cTgHQ4qtFBeKGrN5TKs64s7BkA4JXc/l14eLpu6ZnagRKqz+L53E1L4//vjD/Pbbb1W3nliANQc06YFeB2xQnlH7XO+q6b9fj1upoV2Z0dv2k1hCLAkUSIKaK0OT+GnL0fgermrQJPeahDyWyOa290h+oHWX2CGxQRiXlBPri9rPcvZ+HFKMtewRFrnxC41R1TcsCyMBEiCBHRPY1dxsx27vvHjtvFf6dh+ZV2PJ8unO295LBX5+lmOHxiYmeGju3czVjnrBSD+/EChdqeELHDFhY/aihuv09t+YqGEPFf3mm2+qbj3ZfFDGD2iXcaXGUkSNof/FzxkoSVBzKwxiiaA/+knneaT89NuAjKaxcnJlp5Ji5POcjYZVro2xb/2RVSq52Mc4lvQHTTk5HihrycdaokbYLqle1F5bDtLfaUMCJEACUxGgqBEnPYWokYpxLLdgnNJPhBQrjTARW6VRFqejqR5h1jOSwNgzNYa5eXwbymxFDffLJ9JKjV1sPdmVqCH1g17O1JDagV4/PDxETUU75AWEJES5b4itE5rtBGgS6pLnWPmphtfyExUOxooaro3or1/k7J1IgcRC842/limaiPt2iD+IjStT28ekrRspYQ0V1HJMcs8furIDeYbFwYIGJEACJNCIADJXaeRa02qlRHn73YL9XKh2RYGrh3FKdwcpVmNEjVit2Iqao6b9l5XjBBYlanz+/Nm8ePHCPHv27PwXUA4ODkzqTA279eT9+/fm+++/x2mCljUHNGkAWCco899+AuKb3CwVr9Q3z1qxQEqykQS7JLGv5acm+U35iSSUko3GD00SrPVZ44cUt5zAkEvyNcLEroSOEv9QdrXt0DhMPviwQhIgARIACdScW4JVdmGGzpPD+fL2O2wtdkhlYsny+NXaXQQAcDI8HiB3S3gGR2w1jBQfKdb2+vp5OgJaQJM5EBgranT16ycO+MnJibl7927210/sgaLXrl0ze3t71eNU88Wj2X7iGiKdFiw1uKb/Ul1zuJ4TNdZMh8MuY3/u23//GipU2HvC+2P3hvVqyl8P7sPBnaifsXbl7vXr0fiH8Eu1YSwrqY223nClgdRna7dd8jG1HSbVd6XypD4SXs/Fz1+lI3FD6s09Kyk/NP1L6yPtSYAESGAqAkubmyFcXbI8vKuHwyXtXyqJTtlL922/9+I/C2vtGKc1LUnMkOKUymcoaiBPx+W0cYeErue4H7znfnNrSc7Wp+PbpQ4SnfzXT+YSvpoDWo0HV8ulpv/aulvYL629LRizThIgARIgARIggXICnKvo2KHzZ12psjXjJDPaTCjTApGuJJ01V2roeC3dmqLG6filZ76qLHWosSs0XPlLG5CX1l6pH/E6CZAACZAACZDAvAhwroLHo5WgYT1knHqL0xHuMC0XS4CiRgVRo0XvWdqAjGw/aREH1kkCJLAbAtKhp7uplaWSAAmQQDmBpc3Nykm1vZNxassfrZ0rNVBStBvEyl/M8fGx2d/fP/939WUlwfmGN9eR3IXTTpP/VJh7H9B691/7+C2tvVo+tCcBEiABEiABEmhLgHOVtvzR2hknlFRbO4oabfn3VjtFjU7FmqUNyEtrb28DCf0lARIgARIggaUT4Fyljx7AOPUWp6M+HKaXTQlQ1KCo0bQDopXzBYSSoh0JkAAJkAAJkEALApyrtKCur5Nx0jNrcQdXarSg3m+dFDUoanTRe/kC6iJMdJIESIAESIAEFkuAc5U+Qs849RYnrtToI2JtvaSoQVGjbQ8Ea+cLCARFMxIgARIgARIggSYEOFdpgl1dKeOkRtbkBq7UaIK920opalDU6KLz8gXURZjoJAmQAAmQAAkslgDnKn2EnnHqLU5cqdFHxNp6GYoa/weSW4bLvoYp0wAAAABJRU5ErkJggg=="/>
          <p:cNvSpPr>
            <a:spLocks noChangeAspect="1" noChangeArrowheads="1"/>
          </p:cNvSpPr>
          <p:nvPr/>
        </p:nvSpPr>
        <p:spPr bwMode="auto">
          <a:xfrm>
            <a:off x="155575" y="-1676400"/>
            <a:ext cx="304800" cy="304800"/>
          </a:xfrm>
          <a:prstGeom prst="rect">
            <a:avLst/>
          </a:prstGeom>
          <a:noFill/>
          <a:ln w="9525">
            <a:noFill/>
            <a:miter lim="800000"/>
            <a:headEnd/>
            <a:tailEnd/>
          </a:ln>
        </p:spPr>
        <p:txBody>
          <a:bodyPr/>
          <a:lstStyle/>
          <a:p>
            <a:endParaRPr lang="zh-CN" altLang="en-US"/>
          </a:p>
        </p:txBody>
      </p:sp>
      <p:sp>
        <p:nvSpPr>
          <p:cNvPr id="17" name="TextBox 16"/>
          <p:cNvSpPr txBox="1">
            <a:spLocks noChangeArrowheads="1"/>
          </p:cNvSpPr>
          <p:nvPr/>
        </p:nvSpPr>
        <p:spPr bwMode="auto">
          <a:xfrm>
            <a:off x="179512" y="5301208"/>
            <a:ext cx="8785225" cy="576263"/>
          </a:xfrm>
          <a:prstGeom prst="rect">
            <a:avLst/>
          </a:prstGeom>
          <a:noFill/>
          <a:ln w="25400">
            <a:solidFill>
              <a:srgbClr val="FF0000"/>
            </a:solidFill>
            <a:miter lim="800000"/>
            <a:headEnd/>
            <a:tailEnd/>
          </a:ln>
        </p:spPr>
        <p:txBody>
          <a:bodyPr anchor="ctr"/>
          <a:lstStyle/>
          <a:p>
            <a:r>
              <a:rPr lang="zh-CN" altLang="en-US" sz="1600" dirty="0"/>
              <a:t>找到该期刊在该表中排序第</a:t>
            </a:r>
            <a:r>
              <a:rPr lang="en-US" altLang="zh-CN" sz="1600" dirty="0" smtClean="0"/>
              <a:t>67</a:t>
            </a:r>
            <a:r>
              <a:rPr lang="zh-CN" altLang="en-US" sz="1600" dirty="0" smtClean="0"/>
              <a:t>位</a:t>
            </a:r>
            <a:r>
              <a:rPr lang="zh-CN" altLang="en-US" sz="1600" dirty="0"/>
              <a:t>，可计算出该期刊在所有工程类期刊中的位置为</a:t>
            </a:r>
            <a:r>
              <a:rPr lang="en-US" altLang="zh-CN" sz="2000" b="1" dirty="0" smtClean="0">
                <a:solidFill>
                  <a:srgbClr val="FF0000"/>
                </a:solidFill>
              </a:rPr>
              <a:t>6.74%</a:t>
            </a:r>
            <a:r>
              <a:rPr lang="zh-CN" altLang="en-US" sz="1600" dirty="0"/>
              <a:t>。</a:t>
            </a:r>
            <a:endParaRPr lang="en-US" altLang="zh-CN" sz="1600" dirty="0"/>
          </a:p>
          <a:p>
            <a:r>
              <a:rPr lang="en-US" altLang="zh-CN" sz="1600" dirty="0" smtClean="0"/>
              <a:t>67/</a:t>
            </a:r>
            <a:r>
              <a:rPr lang="zh-CN" altLang="en-US" sz="1600" dirty="0" smtClean="0"/>
              <a:t>（</a:t>
            </a:r>
            <a:r>
              <a:rPr lang="en-US" altLang="zh-CN" sz="1600" dirty="0" smtClean="0"/>
              <a:t>497</a:t>
            </a:r>
            <a:r>
              <a:rPr lang="zh-CN" altLang="en-US" sz="1600" dirty="0" smtClean="0"/>
              <a:t>*</a:t>
            </a:r>
            <a:r>
              <a:rPr lang="en-US" altLang="zh-CN" sz="1600" dirty="0"/>
              <a:t>2</a:t>
            </a:r>
            <a:r>
              <a:rPr lang="zh-CN" altLang="en-US" sz="1600" dirty="0"/>
              <a:t>）</a:t>
            </a:r>
            <a:r>
              <a:rPr lang="en-US" altLang="zh-CN" sz="1600" dirty="0"/>
              <a:t>×100%=</a:t>
            </a:r>
            <a:r>
              <a:rPr lang="en-US" altLang="zh-CN" sz="1600" dirty="0" smtClean="0"/>
              <a:t>6.74 %</a:t>
            </a:r>
            <a:r>
              <a:rPr lang="zh-CN" altLang="en-US" sz="1600" dirty="0"/>
              <a:t>。</a:t>
            </a:r>
          </a:p>
        </p:txBody>
      </p:sp>
      <p:sp>
        <p:nvSpPr>
          <p:cNvPr id="122896" name="TextBox 18"/>
          <p:cNvSpPr txBox="1">
            <a:spLocks noChangeArrowheads="1"/>
          </p:cNvSpPr>
          <p:nvPr/>
        </p:nvSpPr>
        <p:spPr bwMode="auto">
          <a:xfrm>
            <a:off x="4500563" y="0"/>
            <a:ext cx="4643437" cy="692150"/>
          </a:xfrm>
          <a:prstGeom prst="rect">
            <a:avLst/>
          </a:prstGeom>
          <a:noFill/>
          <a:ln w="25400">
            <a:solidFill>
              <a:srgbClr val="FF0000"/>
            </a:solidFill>
            <a:miter lim="800000"/>
            <a:headEnd/>
            <a:tailEnd/>
          </a:ln>
        </p:spPr>
        <p:txBody>
          <a:bodyPr anchor="ctr"/>
          <a:lstStyle/>
          <a:p>
            <a:pPr algn="ctr"/>
            <a:r>
              <a:rPr lang="zh-CN" altLang="en-US" sz="2000" dirty="0">
                <a:latin typeface="黑体" pitchFamily="2" charset="-122"/>
                <a:ea typeface="黑体" pitchFamily="2" charset="-122"/>
              </a:rPr>
              <a:t>查找已发表的论文刊源全球排名信息</a:t>
            </a:r>
          </a:p>
        </p:txBody>
      </p:sp>
      <p:pic>
        <p:nvPicPr>
          <p:cNvPr id="4" name="图片 3"/>
          <p:cNvPicPr>
            <a:picLocks noChangeAspect="1"/>
          </p:cNvPicPr>
          <p:nvPr/>
        </p:nvPicPr>
        <p:blipFill>
          <a:blip r:embed="rId3" cstate="print"/>
          <a:stretch>
            <a:fillRect/>
          </a:stretch>
        </p:blipFill>
        <p:spPr>
          <a:xfrm>
            <a:off x="0" y="1052736"/>
            <a:ext cx="9248775" cy="4019550"/>
          </a:xfrm>
          <a:prstGeom prst="rect">
            <a:avLst/>
          </a:prstGeom>
        </p:spPr>
      </p:pic>
    </p:spTree>
    <p:extLst>
      <p:ext uri="{BB962C8B-B14F-4D97-AF65-F5344CB8AC3E}">
        <p14:creationId xmlns="" xmlns:p14="http://schemas.microsoft.com/office/powerpoint/2010/main" val="328213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3"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79388" y="801998"/>
            <a:ext cx="8734425" cy="952500"/>
          </a:xfrm>
          <a:prstGeom prst="rect">
            <a:avLst/>
          </a:prstGeom>
        </p:spPr>
      </p:pic>
      <p:sp>
        <p:nvSpPr>
          <p:cNvPr id="123905" name="日期占位符 1"/>
          <p:cNvSpPr>
            <a:spLocks noGrp="1"/>
          </p:cNvSpPr>
          <p:nvPr>
            <p:ph type="dt" sz="quarter" idx="10"/>
          </p:nvPr>
        </p:nvSpPr>
        <p:spPr>
          <a:noFill/>
          <a:ln>
            <a:miter lim="800000"/>
            <a:headEnd/>
            <a:tailEnd/>
          </a:ln>
        </p:spPr>
        <p:txBody>
          <a:bodyPr/>
          <a:lstStyle/>
          <a:p>
            <a:fld id="{9828C0D6-6422-48C7-9B78-6BB43C5F91C2}" type="datetime1">
              <a:rPr lang="zh-CN" altLang="en-US" smtClean="0">
                <a:ea typeface="宋体" charset="-122"/>
              </a:rPr>
              <a:pPr/>
              <a:t>2015/12/15</a:t>
            </a:fld>
            <a:endParaRPr lang="en-US" altLang="zh-CN" smtClean="0">
              <a:ea typeface="宋体" charset="-122"/>
            </a:endParaRPr>
          </a:p>
        </p:txBody>
      </p:sp>
      <p:sp>
        <p:nvSpPr>
          <p:cNvPr id="123906" name="灯片编号占位符 2"/>
          <p:cNvSpPr>
            <a:spLocks noGrp="1"/>
          </p:cNvSpPr>
          <p:nvPr>
            <p:ph type="sldNum" sz="quarter" idx="12"/>
          </p:nvPr>
        </p:nvSpPr>
        <p:spPr>
          <a:noFill/>
          <a:ln>
            <a:miter lim="800000"/>
            <a:headEnd/>
            <a:tailEnd/>
          </a:ln>
        </p:spPr>
        <p:txBody>
          <a:bodyPr/>
          <a:lstStyle/>
          <a:p>
            <a:fld id="{C9064485-2B42-4DEE-BA4B-D7422E8942B8}" type="slidenum">
              <a:rPr lang="zh-CN" altLang="en-US" smtClean="0">
                <a:ea typeface="宋体" charset="-122"/>
              </a:rPr>
              <a:pPr/>
              <a:t>46</a:t>
            </a:fld>
            <a:endParaRPr lang="en-US" altLang="zh-CN" smtClean="0">
              <a:ea typeface="宋体" charset="-122"/>
            </a:endParaRPr>
          </a:p>
        </p:txBody>
      </p:sp>
      <p:sp>
        <p:nvSpPr>
          <p:cNvPr id="123907" name="AutoShape 2" descr="data:image/png;base64,iVBORw0KGgoAAAANSUhEUgAAA2EAAABACAYAAACTFH8xAAAgAElEQVR4Xu1dO1IlOw/27ORMkRCwCCgSpkjZASRTpFCsgYKUmgR2MCnFJBQsYgISCnZyr9+WbcmW+7wZ8Qf/3NPdtvXpYUmW7W//6T8lf4KAICAICAKCgCAgCAgCgoAgIAgIAitB4JsEYSvBWToRBAQBQUAQEAQEAUFAEBAEBAFBwCIgQZgIgiAgCAgCgoAgIAgIAoKAICAICAIrRECCsBWCLV0JAoKAICAICAKCgCAgCAgCgoAgIEGYyIAgIAgIAoKAICAICAKCgCAgCAgCK0RAgrAVgi1dCQKCgCAgCAgCgoAgIAgIAoKAIBCDsNfLb+rglgDk4kX9d7Ov3DtH6v7jSZ3O6nc/H36o72d/9AP6nXHIX9XltwNlh3Z0rz6edtTdpVI3ejzyZxAw+FyrXZQnDjv18p+62Yfvwd/XjOLng/rx/U1d/XejtoOjy8CO22brPYrXJX+5baxQLqwMnCljOZS3NSvsfbArLq86zS5N7qeOj2tHBuEyr2f8vVAXt9qaVzZpQrsr+6SFzdRBTOXT1P5G7MCi+pB2BAFBQBAQBFoIgCDsh3o/18GVCg6RD6TMf9/tqCcqCHu9VJfqRjv5drZVDz++q7M/iwrCXHu/Tz7Uk4n6wmQOHbWs/wUze5ltc4ba7T8EqD28O3zp9sMZ7IR3onN2oX2ybQnCJtC5kE8CD02cYoJqqlGuTPjv18X7OHwz3kd1bPhv5eG3OiGSPAuBca5GuDzgBGAm6Fy03E8d36DMDGFI8XfRc8XQoAZe3pZxDpD0lV5du/36SmAKLYKAILBqBOpyxOgY9xx7M9Qym7foCQvLQOrfwEqYWZ17PG45pdMhXWbbnFHx+udmaQ1vfir1q17F5PXDGfGEd5a2IjBhLBv/idOvt6uevHNlQmvwEvWHBefW8Z/LA04gtowV4Knj48sMi6/hpSZ/aZs01MfSX96WcS4diI3rYO32a+MQkQEJAoLANiHADsKqUsO4YubJtatTM3QlDJY6wix+aPPo3q90VciFoA7PGKcx6Q9tqeKherZO6otSB7qE8ehIHf35ozPOYFXPlj3l7WWlmLadU6UJ8aWVpu1eO8HxCf26NmbMMqvU/4W6v99VO6f626x/194nLBn145yFcsSXE/X7wJV0JTyhYwUdifT74TNGp2GEx6izWoVh58ZkyiA/1O61WRmFY0rBe6p+ba8I4H2U7cCkAcaPUjY8j/xY3VjyxAPGF12UW5R/gnLZ7PseBlDYsVJRDLtAF/asbEOXqHZkIue9L/XNSlsXQVuDTzqL/Q3WQBOliDUfdtSjLVGm9DpgcaXevrtS5szGoHpJ6DBhk96uSh58prJpUncgnkDHfAVBsls92WzR15KRls74Nrt2xAFC6yQADOWvAvpT2qTcZrjSVPM+wsOKL4uRVZyuMM4gTy2549LA0fkgU4vorwSM0/8M9WVwu6hfJea7GlNni+3OBasrx16fgQ3+9LbBz3PY3JfP0a05l6vb2+S6yVgFAUHgKyDADsLKUsPDz1f1/HigzrSHkwKreiUs20dmDavZDuBKz/pBWGHYY+DhoP80Y/h54FcGUilODCCcu5A7zUVm1ozvejcvd9zT5V7nM9h2q51z9Z5NKKGsTvf7412dm2AsOlnICoYez+Xzobqxm+xS6c4soy3g4DPnWdmWdz4CNtbx+av37f1S6icsDQ2ORP77oe4zYRj6yUvCPh8u1fPhTb0PEGIZxxTaLyfUwPc8U+9kYI8sR6T4k+9xC7Jk2sH4wZONbCwoX0LbIVjLZSt9D8fg3y1kPxkPqDM87GK5r2nzejcmH1IZME8mct6XursI2mq9qfjdWwkj9KMKhmM70KHzwX3UCbMKjOllCqhy24GZ+AKnyIOQdKF0h5L7hv0AAXHCrUdfY3yFLcx5wZMZY6ZonUTwyvhbylhpk4DNiEk+wEMr68aeln8LklXUnhmZwRNY1mTHbxCdJ2kIQYixDT2dp+avkf5KzEZsToF1Sx+x+W4G9vwi85bbGxjsRNi/7Pp8dSUvvky5nvuqucvIdzWGEd3G9F1+EwQEAUFgeQhMDsLCZGwS2XQQVkzsPlNmgpzRczXgqlfZXyrPwkpxGkFYt1QGln61grm632yVLvAPy/R7TPRs7Pa9xb9WWRGy6hH30bjv3D46k0kNh3ZQjgQx9rcrexiLDb4vn9XhDeb8QMGEYyrahDgbhxg6Uy0etJ6V7WSlsRh2yG+tNqzzcKZqvgA6oQPu3AZwEEoDg6YT2fqu9WyqTBAyvijamnyCTiyxJ5DUj5Y+Fs98EsToxC/1M61wZ3o5Y5Z6tvlq9R7TnabcD8pmdsiOIQLqvMrpaOleJq80ZpkdsYHFQBllpcOlnQgl0iUG7eRZpkIjtqAX9MeGqXGOzANcGeXqdakvc2CWBeQDtorQR958hwTLUFdMMnPPHQJmbSl6ABc9z9Bj4Or28hwtaVkQEAQEAQyB5QZhMROYd02XH/aZ5FbWQvlaOQlNCMKsD4AFGCMTHB7I/NQuXx5YEfSBMo6EDRGExRIffDXGhgJxdc84ZNDJof5d7jPKA4108Aox/mpM9KRuyyx/n6SMdi8II/hjJ1zYTssRtcMmgk2yjVlWXpPzxeFoy/m4Y+gG/IQziqwkxKRD9Sy0UTrULZmAvE+B+qJoa/MpYNxx6lH94Dq4eZBigjBcL4lACJRLuuRPz2HFdafCocVX62u3ZAsmV/hBWKV7mc6UbRIyY2w6aTMR+1DJPUwGlf/mJr3yfoZsAScIQ+0ZoVtNPvYCNo7O99qYhpmzh5z+KZ7mpe+GB835rsI0BJR+5VgnfS7Vsd5G4JKGh89I9UVnnqHHQMylfXdD3hAEBAFBYKkIrCYIK8oI+RRh2bDGigta9tdbCaNOY5s/CEsZcRsaEZk9gIafZFBnL+xdivskwgoXnsF2jnrL4aEy0G48zrHZ0xX7Sh0/UScXupWf22pMCwzCqNPyLFaptDUPsrBJl3KyqTZafPHYVSWGsI+esw61gOsQtdqEbYzIBB6EnS6KtiafgiPGXFnJ9GM8CDM6cf4OV6qgXnKz5X2+YrozGoTpTEpDvnv8BTwtV8JInem16WXeJtYGTrBcQRDWxqrPr6SJLXsmQVg1bwN9pPVKEXOEa80mVdW9/p+y1RZ275f5790ddXq677vkzTP5KvQU3eZ7JvKmICAICAKLQGBBQZg+kOLRlG87RybtTXETYHYwgzbcYWUlbNilV8ac8U1149Zqg3I2zkpY/g7cVGz2pukO1MHfsBHeGe6Hh5meAMwqUumgpv/O23H1+dmpdUXpZWtfVdoT5oKfu52nKuOeO3HQYSqcpwqfKSthfgLT2P8lD00ps/WN4Bg6YmU5S1zlwA/nsDij/DGZ+xAA6sm6s7KArYSF8kEXRBZt6PZovkCHjDmGda6ENWWCCMLM3ikuvk3aWu0wgrAmHyh9dPumouzCgIbUS262nOPUO5oz3WnKPWI/sqRLKd9F+1nA1hpfixdcO+IdZ1QnZ/WctIogrIkVh19u2LSNpZMk7Xmgt4rFWYlqzV+l3LT6K1nDTfwU31H6OHPl22GrQZjv8hX1MtD387lebY5bDAr97POlTDjUY3B7+jinyi7CpZI2BAFBQBDgI1AEYX6Sjt+n0+KyeuvsEAhz9phzoG25izvyyJ9WaMr8ijbBvihWEKbrwo91bixVBREnG+ox3e+d2YNCzB92CqP9/f5e/T2DmfcUKPov4yERcYJFTkyE7dhADunXZWj9uXtUMKMP4Hi4u9bj9rgh+MRLqsOl1fpUuKMjfeqjv4+tPuXOlVdCB+Hi4laZO1LNCYDuW4uGpTWOvzz4hDqQI8oH5G0aU2rfyE86oc7RoccGcPHCQl4Ang6ECZ0C/oMyNXigAjyNK8gB9pttkWhDEXwpg3h3t5W/aBicupneIzAAOkrxqcQuyXfdZnrW0sVcJkrel20sgrY2xhA74v6zhn5k+0QzvabtmB0PopekfBS2lMtXNOlCyP3OHWE/KNksbSo4lbM7PrLNdFBSbr9rmdmP90EiOgnxyvpy/D1+DLTqS5tRm1QeVlGcnkdd5r0APYxJGQdAtLG5PfNlyH6ew+eBPg0vcU7LccDspY4g4rw6tT+3zyr9cW1OdRBKQx/x+Q6fI+7hHuZsz7Gej6s9yHQbUXeQuSUkd7m6Xai6/KcgIAgIAktHoF4JW3qX0sF2IKAnw4dPUBKyHaOWUQoC1YmoK4dk2bqDrCisnEbpUBAQBAQBQUAQEATmQUCCsHnQ+8rfgrLRr0ym0PYVEVhzkLJ03VkzfV9RZIQmQUAQEAQEAUFgxQhIELZiwDe9u1i6QZX9bDoBMr5/HAFYXpxfvr1sYFajO+ujb9n4SfuCgCAgCAgCgsC/hIAEYf8St4VWQUAQEAQEAUFAEBAEBAFBQBBYOwIShK2dBTIAQUAQEAQEAUFAEBAEBAFBQBD4lxCQIOxf4rbQKggIAoKAICAICAKCgCAgCAgCa0dAgrC1s0AGIAgIAoKAICAICAKCgCAgCAgC/xICEoT9S9wWWgUBQUAQEAQEAUFAEBAEBAFBYO0ISBC2dhbIAAQBQUAQEAQEAUFAEBAEBAFB4F9CQIKwf4nbQqsgIAgIAoKAICAICAKCgCAgCKwdAQnC1s4CGYAgIAgIAoKAICAICAKCgCAgCPxLCJBBmL149O+9+ng6VbN5Efl8UD++n6k/up2j+w/1dDp3i/mITPs/lfqFjtVcbmofqtFu4+WrprejgMWruvx2oG7jbzvqTv+3evlP3exPB4rXl+EF0v+lUjedzj8ffqif6pe6evuuDuzgN4mm6bjlXzps5uUFZzQBT74sw0t2Ifawt8WM34zt+5nRNvyvp4OOtit18vtAxWai/G/eeCk6x3kEWgI2y/x6ofX7/P1SPR/eaDuyGD5x5Cy9w9F78I4btPrv+FFdqpuubaqw2ir618GPMe613h6XU7ElLZ2fx/ZN5eo4DzfZ1rRQ4Nih+vvNty9TaR63PXPJylQBle82FgEiCAuKdqTuP8aDF0vt62U2+QfHsOcAjiLl2t3TfveN2ic/dvT8nRIAajqcXw/a1w7K5fOhuhmN6nrEdftyk+/vEx/IBkfJOFuNIMxi9HaV3un20xvowPOV9ZUcE+MwzxMQc6kzgfP17lhSYco33PGE9wy/73aeHAZWRt7UVZBfzY8f7+dkIqSUlU0fbw+bSeO3MntrA68gRy5JYuzhL6V+frfB6arkTDOxr/feFugBJt4idGB44fZhW+ifWWxWy4+e1I0/nyKnU74ZHZnYEj5ik/ixcbammS7o2yHk8823L1Npnm57JskKXxTlzS1CAA/CvGEwdEwLmurswFKCMOt4/FYnnEBx5N2CgdYBUyHQ0Q7R5bM6vFnACiEiKO2+DK7XajejV//WWgkzvHw8roK0zaFpkdrinNW3q9UEYS7X8E09HvP7W4Xx/Xx4UJ+npy4pUQZheiX14WGmTrEEAiIrGz1epuiM8aiRsImJpVXLWU/vfQJiD0nG9BJGFc+3l/5V6j1T9IZeG5NTZ3tGk0BDA7LmQ2zJCGZjPNxEXWtR27NDqENT+B9fjebpc8GYrIxIoby7TQigQdirNrxK/VYHJr1YlCGlUqc8KxzfK8pYbEmMTienIOxe7Z2d2XK+PJMMS2ku0soTCAgvXj7U7rXJerrnOiKpSibxsj7rjbqMqUolluzAEDqyxQqfngpBYBSCzzDOCUFss6+w2gPwaUpbw0BsDE3OmaBKJFXkeY5l+uZC3d/vqh0bdAR6CfyhbMbVww7PSnk2eMOVx6wUtuEMez61HacgS1fq7bspefUr0SqU83L5DoSiCsIogcFlZZPGS+s2tB3I6v0Ij6y9+dupAFiCnDH0ONg9G1zDP9aYsQ4QnrPa2jD6e3oPS7iDTvmS0qaONXR/is1yCRFXlh//xJYEy+jn0VXZPspmrHA+WJeu9eSQtEUL8D++HM1tW0jPWTbD0dhGs01hhIx1HgTqICxkTg+f/YRROjVBEQsH0Qdr6vVVPT/qvSQ6yoJBVgretCP5sauuzWQUJyAYIB2qZ1teEhzOVGZ2dHShTk6U0jEc0oYX6lB6hQi4G4OKDhY7CNNNO2f0RZ28vYNVMIhFKlPS4YLr4xMpZWRwC+/LfwgNKLpPh++AbwRNMEiIq5UdLLPsvpk0H9WxLbcrZNPgf73r9zXq9368q3O7b7A2nDjP8hXdfPUw4IxlB2km00FNMXbrJIJVT3YwVfTN/Y54b2PGi8qJKZXOccLLk/k84pU3L1rOGEahofe8MSN9IDzntbVZ9McE2x9gd6HeAz3K6WvpWEP3p9gsHwiG/apiS6A8rtr2UTbjXL370tZVzAfr0TXOnNawR3P6H1+P5oYtJOesab4DY5aQV7YQgSoIg+UHIYrPSxLbQdjMByxmZQMLwmxbIcALQURY7fJBWejXfQ+CMGS/Qza2aCDwFYMQdE3ay+Hb3qv2G0GDXmSWuQ5wKThkX+nFFNQ29qYYXKMzQjlhZ2pTaMpXFRtYenyy/S+WPPqbGXZYhZW3WV7CWBnOfD9VjedYOQJvZakOLuqyQqa14cogISubOV6gc1mgbTCpS6EruWj6GJw9pguWMyYrrYQDOQ52rEwuueaS3bT/ie0bRXg+4iTF8j8gY5P0bE76W3q/X9EI5aMRhJV6Q9pSpv1ntSe2xJXaLzkB1ZSJ3ryzuPlgLbrGksO+Qk71P74ezVyfD0sEjul7nyvyxjYiUARhxcQdKYJBzfqCsCx48oFbtWcNZGrKZ3MFYdapwU5ZhL9zFbInKlRf9XcuYCXK1HpB2CbRFMtOw8prB0uUz23n2JwOWZ9m2Oonf1ZtMMYCvw5r20EN5PuSHZFynJOCsDWMt5CTw2cdNP0+Aae4Op7Fw2tGeTRULuP3AhZByLic9exBR+8bB3DgMuvbw3i+jfT3ki+kfHw2VpsZuj9ksxjtlXSILXEnGnMTSSVexHdWJ0iZUHRSruDP3PPBWnSNI4d8ezTsf3w5mhk+X2UnAr4ShPEl7eu+mQdh2mg9fJ6q0/1AcKqbTgHQuoKwoiySCsKifxFOM0unO25/EKb5UR3C0Si12oogzMuYzdQr4BQxjJvhdeaAdlYo4AmRZsXEYtlYCTPtd8svxgwpGoRFvVtDUBNVHV813ZzxEnJSlfxi/BjhkesHPUlVy5o77n0JctacY3p677FBypOHgzC/krhd9DdshbUP8HRb+G4n0UHq/kSbJbakPkhkHbavKRP85F+5X96p8BbYmq4cUsaoZ4eK71D/Y032dWk0t+SFshMShH3dkGqcMhCEGWG6UztP+VHvcWMhmODdby4ospno4gCPVE74otSju8Mq239VliNmh2ZQe8LKvWlQwH3UaBTtbkc9mXOlrdLlJyeWZTt4uSUF4iashCGlVq1Aq5tBXD9NeVaSX9oDrwgwbbgj2RsGsSjx/HwIdz51jGjcR9aYmKoTK2lFrIMayIPy3+mkx7TBd/Bwjq4M+LES723KeGk5KewASkcjUYGwKrNV4RRJaFsaKy/7k+SsZ7gZeh+yrdhBSlnyAfTVWinQNr0q9Q62dePo5zpCYV4IJWX5d7mOHatHQvcn2SwT3IotKYKwddm+ls1Y7XywelvDkcPWXFfcwznB//haNHcScnHFFZuDxual3iwhz7cTAR+EhdUtQ0QKdrKTXewjf7IgLAW7uFDq9ja/iDkuv3qHEWYhCpziRJ+9AwKu2Bbo37dhxwcvlDZZtbs3fSiIu40Y3csGTkdkB2HF+Ov7g0xvF+ri4tZA4TEMpzyFcbtLnW9Zh2mkE7SqEyT16s2xPjA/niao+6XvSGtk5TaJpnD5tZa9o6M/6o/eYO/+n8Dy1456vrvWfPbnjBV7CZ0Ml/jrAzmALAXZSDKOfRMSArnQZjwxOMaLwsPKMcYTqGOVEthyus94SqT7Hu6vubi/V3/PgvNIr3zAlmHdfq0PpcEqZWXTxptW5Q1/g5zYA3AUPHUOwZ7NI4AJtDvQ9ul/t2Vmipz1bIPLQPf1HmIUaGnd9diwD1tEf5cfma3L5SPb25LpGC7/TvdxWWzarCexJej98X4+XLntI2RidfPBumxNSw578wrXDgXaNsW+LI/mtrx4u+680XzOmumfsnmpnI/lv/8VBIjLmreEfGS1ixz5yLtLJD+7d2WJ/cSmuyWJ8w9i5TTNP2RmC6/1nVrZighxT5g+IfR1f79xeTiz+85rC8d9ybKy8PEyYTQTZXWX24p4xByifW0t+CyZ5xtPPznAvu6P0GYOjKnu5xNbMgYheHsturLhPOSB2ZfDhWK7EfZlxTTzGDF8xyizWXltyxDY7iDMgF3Vd2McaNQhr4xhLiuUHxiwms6b+0LmGsL6aJpr2MyPsf1Q0KHHS/X09QrYpbnMPnmvLQ/35cjK8sbbw2t9POqNDD5fHz4u+NMl5VTJ4ggZk99dL/3ojIFchIwG80yaxZYwgeq+tj5Z2VwedkGLL7RpWA6267Yv66C5xxF0r3XvI3n+JRHY/iDMeRGNS++ofU9fkp80UTpY/fF+jpwO+I/hMERuXd4FjwXHT8Eb6mAzX/4ismIm/y/Lo0VLzhfh+eJgoXV/Wh9iS6bhtklffQUeLlqumfxZq31ZE80ENDIvMWXmH3ntawRh/wizhExBQBAQBAQBQUAQEAQEAUFAENh+BCQI234eCgWCgCAgCAgCgoAgIAgIAoKAILBFCEgQtkXMkqEKAoKAICAICAKCgCAgCAgCgsD2IyBB2PbzUCgQBAQBQUAQEAQEAUFAEBAEBIEtQkCCsC1ilgxVEBAEBAFBQBAQBAQBQUAQEAS2HwEJwrafh0KBICAICAKCgCAgCAgCgoAgIAhsEQIShG0Rs2SogoAgIAgIAoKAICAICAKCgCCw/QhIELb9PBQKBAFBQBAQBAQBQUAQEAQEAUFgixAogjB4qd2Ruv94Ujt3l0rd3Kj9LSIqH6qjSb38p24iEe5m+LM/JVEX+jVD6+Dzo3v18XSqZrG5+vuLlxelDg7ULYqj6fdcvaNjMh84XpymDpBWAO/seHaUY90so/Xo/sNf2Azfv1AXemS3FR5KhcuJ9Y3YBGZuKOm9MDQMdzBsc8H29zMVujTfn79fqufDY/X2vYUTJYsU/UByyT7PlfqZy0OXX5adnpsXL+q/JFxK6Yspv4VnUDYWTnPAs+ZN5DPss5LTXIzMJZLfrVJw5G1NBgFiW+Kuh5RoMGTketl6hlODy3zSoTVh0Oh2UTTiOr1B9DbloLQFwTbj/Ey2q57/mjZ30hgMhpx+zDvXardr9017Ldsc5rSSd/UFttqK+/mPbnNY9q39+a1OKjrAmDt2yY58ajvkdx6PaB9rm/f68KBmp3oerfyHDdKDkaE05bXFj9Yzjiwj81TF81W0M9IHPbeGJ7XPgzGjLefYnPt6+U0d3HbmYDCvD+skGKbry/zAnfNbtga2gdmXiBywM0G3MV/wBvd5J8txwZ/J7SxKH9x4QBDmQPsbnfTQEWXER7R/je8GoCmH7feJD6Bqeq2CNJ4bAb7eDUENQqPp+3o3C9Cwb14vU6Br+3y7Ak59Yjit9O6d3yd+LEFBI83F8zhUzfMf7+rcB5BWIVUKKDBjkGOSJrLL50N1Az2WBu4hSIH0lH31cMrR7tFv/B4XGLX6tO9M4ZcOXCpDqHmQYcLof4zmUt6AYahkPeczrY2hDa5BXrFeG7m+21FPJuD1Mq6zEz6pYMai6bSqpJ9Xf61nHTqisd50WzidxjAZO/1IEyjP0dgkOXAy/Hblkm6ZTXt9UA+zUzCxGzof1TFIvAUbito5SGZTFhtj8AFTrx+WI1bAHh264OACRy3jIxp4BJ4Xuj+P7MdvkQAHzJ31nEc5S4PtNPo3PTi8FJHgfFUPDzN12s58rljw5+iuYzvh3FPyg36Wz7s9nVlvO2NjLZGeyz4GfUOTDfWcy9X9oO/zBGEpgTM253P91K5Pw/CLcl7AOa5O9LfkOGtnA/QhjCcFYV5Q9rIVIzOJbfdKmB3/sV61KJzraIRjkFU76pVRKQRmUUFYPreXQZh76hSzldUss6ZQWHOnIPWnf3/41BONc1orxUJkomdoQ9s07mWwD6jX+F6qm+g8NQPcTKOwrHGtrCnBgPfJDcJyfunVO/3D2dnfYjKHk/gyaEYmZMJh+nwwK4xEVim3TH61c8wgz+EaDH36+fqq1P5+XHGu9bN0siGfG896o4hO64YHYVWQ0SMsPc+djGBv9HMkecVvdTlvNuWgSqQ0VpTMu4/HPuFVvGd5/qaubIBW/00fA6MfawftpMVcCXPjq4Iw+Ftc5WoE2MF+oKv3U2Ufwb/CFgbDlMxMbYfgv6XVFMgQlRVz6NJypH6+Vpvy2uJHk1cMWQ7DXns7A2NFp1a3YhSSGXEFiWMfB4MwLqc3Kwhzoy791LaPzPOLchflU33OZtEHMO0/HvsqtwG7snZ9AERVK2F2ZZIULLjEmIxyvqT6K5V2BWMOlv0uXj7U7rUp/fLfZyVaufOXlkrzcje28IVo9/wdLYmonLgi6Og9X0QQVga5ZFaQCJL99OudZ2qinBKE4SuhJSZokN7C3cpCGbDUZqfEtp0M6KzaMvvkBGE1v1yAs3NXBskgCGP2P0YzZqqxVVP92+WzOryB5bK4HpdZscNnWJ6I6HVWEnGv9s7OXLmtsR9W51yJQZmpm1uvA+mZwz21nIYx5RFBGKQDlj5iv2sFBaWeCJZ+GNOxGSzvKsjuBWFZmWNRupI/8w0DR56iicKPbd8RObA4w8SaX3kKK2OQ7GwCDw7EX1fCatr5qX6BVdaOnABZ7I3B0k32E5JHSq/SzR+EhRVjo4fWgdThnSuVRhIt2MoZIft8HiFBUBUoU/NTxq0aD1Y7WBDm+9vTRfi3rqS8XPF1pYjGZjaC+Oh0ljIfvvkikyUAAAuxSURBVLmKpfXQBia5v1D397tqR5c8PuqI8DbwRIVS/TSf19+cxuQApUdNiYXYtXA08pIlsJFVXo7OdHjV1glAyRztsPtAgGvZx4/d67Ztj0EY2PZRVCmd/XH6mM+5bgtK306mubeS41huiPvQ6iiMKdkDjm5z/dSmT8P0iyg5rsbAsgdEa6vWBzwIK/ZTmJey5VM/ySszSR2qZ7t/qdxD5RkZjEj8PjkIR5rpJydm5cBkoY6d8THvWb/E1gbYic8Jnm/vM89acYTEDN+8d7fzpFdW8HK8PKBYXTli2C7k+JAHTqRw+30E6GqOIzbtsSL2qNWOCLISBjbKYaVItcNVB34t3N33e3QGEnFGMZwqVWrQz+2TCsLa/AqrTF5+9kI5ZwrCuP1nxhaRjY4baB9H/gQjr3F5+NQlWPvh6wE9nhWlEpVeQ5tR7GsM+xKtc1E6E/PpdaSEcJQz26EnMfjXekbiizmiMOtm/v1TqV+mrJf6Pe7boWxkmGznx2YKjbmTUZSmBb7D4LpMsFl5M4GDt+ewxBmz4yROSaa4ZTZG5mPAVK1wUA4+tvqSkhPcvlFZ7I6B7icledrOPyar2EoY3H9maPqlkXL7PrGEHTKuJQRh9Rw3LQjjtUOvoO29HGvfQO8AL+ckTbMrJTexuPFziMqAUobt3rcUeEWMobOpdSmVqUMZbKzUxPEYY5bLbebkNhO1ucRAnWnheP6Ob49IvgRPZ/q8WkU7vD4w3Wrax948GXUonLMAV9XKckRszvUr8nCegXO90eWPXXVtkp5gAYX0ocN4smTpgoKwwk9t+TRcv6jmB0g4Anr7MkZ7UKvWBziS+nTEbGUKBAlhNcsTnQtlz1kDQRjcw+HbrCc8ryxFbXtZKtl2Sk2fd2rnyZUb5AGX+7IOKHJj23teRvnVeKrI3DlasMyOvRLWC8J853DM5aEarCDM7EfzqxgY3iWO9QpVG3eu4vVwoniP0c/tc56VMLt1wOuOSySYANftKeD2P5XmDIvCaZrpjO6nzugaHbB/I3rcm1yADjkdLp2WMOkFh28Reh0JyfYzlvJAJzOQstu2IQEJDuC4Es5pSoaUTm7PRi4Sm3Ea68kSO2ynXm3TRtY69U3+Y3Z8Vmf7e2zAn2vcwL7Weq9goxwtliKmluGKA1mqVhv64TGg/dgyRFeO7ZztBayEgUNAFhmE8XlV0zHNWZraDmclzuleOLwrL9/m8gG+V34DksCHzzZZmu9lRfhdBXjIN/AdPkOcbAGdmS8Igys1dMkqh+cc3Zu3HU4fGJRt+9ix7XElLK2y0zaTaAtJmgRfx9peL1d/YgKenk9sYE3abJ4g0fOr6zcsFrR8Gq5fRI4o87e8n4Wcp4BVQeRtrl4fYP+NI+qLrMHOnStjmDMIg6srVdY+jKwKBN2Doewk2gay6pSVruSswQI3+MYigjC28ziQ5XK+NiyPw1cCy4MMoGJRCtLDJFuRi8QB3JlL0F1sO7Yio5/ZJycIq/mV77dyuJk59kqpZ7+xm9n/vDS7sSVH2Zb+vqc9f/bxOoOwRei1Z0B3r2qRNcz41nqGyVU34CpsE6Az2SzmRF30P2Tz4LeDNOZJNQSEIMMvJ+r3gc64tlbCgsPQ4zeKE88JCG+hcgDK3/3EUZxe6+xj3EsQZSr9ZvHwZVazor265AfZN90YA+w79ROqS2r6uYejxPmUOJF1keWIfC5xgqBpK2G1vcbaGe1ft5GVbzOCsMjrkMRtBGEmW4fKfWMlzJr1VOmSnXwbVuD5DKn3+c9Zjhj0KNOZcjyMMsJlt4PrHSzTp0Fs20embfd62U5clStjBO/tzyCYKoOwhu0Nq+F44ownSGQQVvipTZ+G6Re1RpSNY2I5YjWHrEIfAFEpCNMd/3g/z2vgYaS5kCCMOHmpLJ8rMgfabA3/1YcR5NkuZ9fK/QN5N73nqIDpscfyL8ZKWEkYJdx5UFVZOORUuNyoU2ONp80FPGImwQfhxf7AHiZ93PNMSUYJyASPBSS6zepUvDIzCU/+BL3C7PMkftWHXgSDXV4H0DsYZIxmWiXw1dDoafKTKYteCVuAXge9dWXGDbNg+gonKdZKRj/DmqSCsAgpfqSwk4Ng88Ym6ik2Lxt6i36ExqaTgZWvQJudBRzIamHnCPIcJ76pN3LekwMs2CpLumyP1aoCw/n2NnNoDOx+eP1DtNAgLPKmvn6lCu7Cu6s+mIO1ooPgUX6HtsP4ziaubDSjTlVxqm1zRRLOkQqsXOJBWJWR93inE0nByieFCfxmRh3/354bKnlt4TjyrIXVutvRfM0P2hnTr7UGYcQ8wwrCENubfdcruSVEieuntn0ani/YnBGMPoSKBpY9qH38tegDGEYWhJVHeLuseThEobWXJN/PEDcXVnvCytrqsNoGMkjF3VbRkS0cdLMoR2eJ8+XFQK9VJHAEez+gaAdptYABY268KK5TDwJgarndlPHTGdE6wKz6rrIOddawxCesmkCc25gN4F4e6144jajyYokCy9w+/bnh8S5u6ahO4hd28mBtXDj9j9HcCUDsoRhYecjInrCeXpf7d3rliEhZ8pBeO53KkkUwiAaQvF7+UO/n+N16rWcoqpUj65327Lh8fxeSmeyx37XIwWCDtpHAro1iw6Qfo7FOHGSNpcD9+NH9O7Ptqey7mOK0c+vu36vsuHEgmzh1Kh+6ckCt/nu7XJUiFjpred44Pc+anZ4sYmPg9jPmJLo40h/+UpYk6Wf4EfXQPpRzcfT8/EEeuS1pyksmBDgd0NaZcfcPQZnaDvadt0Nh/y6w+7qGPC/fbgQW+VzYSPpBWdJzDry6JCUS8vk44Gv3len9Po/gChiYfKhXn17po/Ub8triB/2MK8tOINbbzthYSxvZk/embS+SeDpaByddlytfSLKOsJPNIAxUxKC21/gH2b7t5Jv3aI22hnGVUs+n4fhFtKdT+NtNGUNaWbM+hBFlQZipRz9+DJe3mVeKoClb4qSfHV1cKH3sUDoZLayi2SaLi42zNrFJwQ+12nBITdJg3wJcxYHZ2ngiTIChDA5BG/aV3nPAYEtfXVrSvvzXtA9OTKvkpXc8sFsJOtYhZjpEAj8ww23Kdn/kRczEyWb5sBqYkLgD3mfZcygXwRnAVI86Op1Hf3aJciaLJb8NNq3LtWt+VQFyMdn6WShd4pz1P4Vm2jTFksR4SEjxLqHHcAUt6il4t9LrUALhdcSpfbx+W11c6AvAw+3kUSYKWtl6je3htFLsDnnJaKKczlLuWxiaZ7VcOLa5GvyHuzd15gmEJULo77Y5UFJU2ki7qXA6NmUZMLeEDaOR3KNr4danaWma7fl6Bgdo2yOcUE8JmkzFAIafQcGf6EUl2TI5jX16OYh2hb5mAV8dy/nTu7x0rjG05tFIz0gQhsupl3biECTkG+wgrjRdOC3PDs7qBMotnYS6lVVbwCSRLxWb1E7JzzKJCeUSrBKCK1scfpAP5dhgG0fq6OiP+mMP8YCHc1jU0vUlnzpIurvWdsMDWx4s4Ofni/t79fcsHMhAf1Prb7HiaQ9Sc6d9wrm/lg3Cb7IvNp6Rsozwca3tjOl3VENkDkDtUm+eNIFUSGABeSjn3JeT3+og+Gj+wLpnYp4Jpw+nsbp/lRU4YQqGp56nfoPccnWba2sGfBrSFywpK30AzMa35BhwdeX6UNMSfmnsCaM/kieCgCAgCAgCggAVqG7i/WLCLUFgHIGRYDi0PuWb8ZHJF4KAILD9CEgQtv08FAoEAUFAEFgLAujeAFinv5ZRSaeCwKIQMAHVozqmLnVGu5EgbFHoSzuCwFdHQIKwr85hoU8QEAQEgaUhgJSdFIf5LK1raVgQWBYCoLyMX9prBgPLteiS2GUNW9oVBASB7UJAgrDt4peMVhAQBAQBQUAQEAQEAUFAEBAEthwBCcK2nIEyfEFAEBAEBAFBQBAQBAQBQUAQ2C4EJAjbLn7JaAUBQUAQEAQEAUFAEBAEBAFBYMsR+B/tqG0f2v+cHAAAAABJRU5ErkJggg=="/>
          <p:cNvSpPr>
            <a:spLocks noChangeAspect="1" noChangeArrowheads="1"/>
          </p:cNvSpPr>
          <p:nvPr/>
        </p:nvSpPr>
        <p:spPr bwMode="auto">
          <a:xfrm>
            <a:off x="155575" y="-288925"/>
            <a:ext cx="304800" cy="304800"/>
          </a:xfrm>
          <a:prstGeom prst="rect">
            <a:avLst/>
          </a:prstGeom>
          <a:noFill/>
          <a:ln w="9525">
            <a:noFill/>
            <a:miter lim="800000"/>
            <a:headEnd/>
            <a:tailEnd/>
          </a:ln>
        </p:spPr>
        <p:txBody>
          <a:bodyPr/>
          <a:lstStyle/>
          <a:p>
            <a:endParaRPr lang="zh-CN" altLang="en-US"/>
          </a:p>
        </p:txBody>
      </p:sp>
      <p:sp>
        <p:nvSpPr>
          <p:cNvPr id="6" name="TextBox 5"/>
          <p:cNvSpPr txBox="1">
            <a:spLocks noChangeArrowheads="1"/>
          </p:cNvSpPr>
          <p:nvPr/>
        </p:nvSpPr>
        <p:spPr bwMode="auto">
          <a:xfrm>
            <a:off x="200025" y="1989138"/>
            <a:ext cx="8785225" cy="576262"/>
          </a:xfrm>
          <a:prstGeom prst="rect">
            <a:avLst/>
          </a:prstGeom>
          <a:noFill/>
          <a:ln w="25400">
            <a:solidFill>
              <a:srgbClr val="FF0000"/>
            </a:solidFill>
            <a:miter lim="800000"/>
            <a:headEnd/>
            <a:tailEnd/>
          </a:ln>
        </p:spPr>
        <p:txBody>
          <a:bodyPr anchor="ctr"/>
          <a:lstStyle/>
          <a:p>
            <a:r>
              <a:rPr lang="zh-CN" altLang="en-US" sz="1600" dirty="0"/>
              <a:t>首先利用该论文所在期刊，确定所属学科领域为</a:t>
            </a:r>
            <a:r>
              <a:rPr lang="en-US" altLang="zh-CN" sz="1600" dirty="0"/>
              <a:t>”Materials Science”</a:t>
            </a:r>
            <a:endParaRPr lang="zh-CN" altLang="en-US" sz="1600" dirty="0"/>
          </a:p>
        </p:txBody>
      </p:sp>
      <p:sp>
        <p:nvSpPr>
          <p:cNvPr id="123909" name="TextBox 6"/>
          <p:cNvSpPr txBox="1">
            <a:spLocks noChangeArrowheads="1"/>
          </p:cNvSpPr>
          <p:nvPr/>
        </p:nvSpPr>
        <p:spPr bwMode="auto">
          <a:xfrm>
            <a:off x="2699792" y="115888"/>
            <a:ext cx="6444208" cy="576262"/>
          </a:xfrm>
          <a:prstGeom prst="rect">
            <a:avLst/>
          </a:prstGeom>
          <a:noFill/>
          <a:ln w="25400">
            <a:solidFill>
              <a:srgbClr val="FF0000"/>
            </a:solidFill>
            <a:miter lim="800000"/>
            <a:headEnd/>
            <a:tailEnd/>
          </a:ln>
        </p:spPr>
        <p:txBody>
          <a:bodyPr anchor="ctr"/>
          <a:lstStyle/>
          <a:p>
            <a:pPr algn="ctr"/>
            <a:r>
              <a:rPr lang="zh-CN" altLang="en-US" sz="1600" dirty="0" smtClean="0"/>
              <a:t>查找过去已</a:t>
            </a:r>
            <a:r>
              <a:rPr lang="zh-CN" altLang="en-US" sz="1600" dirty="0"/>
              <a:t>发表论文被引频次在所有</a:t>
            </a:r>
            <a:r>
              <a:rPr lang="en-US" altLang="zh-CN" sz="1600" dirty="0"/>
              <a:t>SCI</a:t>
            </a:r>
            <a:r>
              <a:rPr lang="zh-CN" altLang="en-US" sz="1600" dirty="0"/>
              <a:t>或</a:t>
            </a:r>
            <a:r>
              <a:rPr lang="en-US" altLang="zh-CN" sz="1600" dirty="0"/>
              <a:t>SSCI</a:t>
            </a:r>
            <a:r>
              <a:rPr lang="zh-CN" altLang="en-US" sz="1600" dirty="0"/>
              <a:t>相应学科论文中的位置</a:t>
            </a:r>
          </a:p>
        </p:txBody>
      </p:sp>
      <p:sp>
        <p:nvSpPr>
          <p:cNvPr id="9" name="TextBox 8"/>
          <p:cNvSpPr txBox="1">
            <a:spLocks noChangeArrowheads="1"/>
          </p:cNvSpPr>
          <p:nvPr/>
        </p:nvSpPr>
        <p:spPr bwMode="auto">
          <a:xfrm>
            <a:off x="179388" y="2852738"/>
            <a:ext cx="8785225" cy="576262"/>
          </a:xfrm>
          <a:prstGeom prst="rect">
            <a:avLst/>
          </a:prstGeom>
          <a:noFill/>
          <a:ln w="25400">
            <a:solidFill>
              <a:srgbClr val="FF0000"/>
            </a:solidFill>
            <a:miter lim="800000"/>
            <a:headEnd/>
            <a:tailEnd/>
          </a:ln>
        </p:spPr>
        <p:txBody>
          <a:bodyPr anchor="ctr"/>
          <a:lstStyle/>
          <a:p>
            <a:r>
              <a:rPr lang="zh-CN" altLang="en-US" sz="1600"/>
              <a:t>利用</a:t>
            </a:r>
            <a:r>
              <a:rPr lang="en-US" altLang="zh-CN" sz="1600"/>
              <a:t>ESI</a:t>
            </a:r>
            <a:r>
              <a:rPr lang="zh-CN" altLang="en-US" sz="1600"/>
              <a:t>的</a:t>
            </a:r>
            <a:r>
              <a:rPr lang="en-US" altLang="zh-CN" sz="1600"/>
              <a:t>”BASELINES”</a:t>
            </a:r>
            <a:r>
              <a:rPr lang="zh-CN" altLang="en-US" sz="1600"/>
              <a:t>功能区打开</a:t>
            </a:r>
            <a:r>
              <a:rPr lang="zh-CN" altLang="zh-CN" sz="1600">
                <a:latin typeface="黑体" pitchFamily="2" charset="-122"/>
                <a:ea typeface="黑体" pitchFamily="2" charset="-122"/>
              </a:rPr>
              <a:t>百分点</a:t>
            </a:r>
            <a:r>
              <a:rPr lang="en-US" altLang="zh-CN" sz="1600">
                <a:latin typeface="黑体" pitchFamily="2" charset="-122"/>
                <a:ea typeface="黑体" pitchFamily="2" charset="-122"/>
              </a:rPr>
              <a:t>(percentiles)</a:t>
            </a:r>
            <a:r>
              <a:rPr lang="zh-CN" altLang="en-US" sz="1600">
                <a:latin typeface="黑体" pitchFamily="2" charset="-122"/>
                <a:ea typeface="黑体" pitchFamily="2" charset="-122"/>
              </a:rPr>
              <a:t>列表，找到</a:t>
            </a:r>
            <a:r>
              <a:rPr lang="en-US" altLang="zh-CN" sz="1600"/>
              <a:t>”Materials Science</a:t>
            </a:r>
            <a:r>
              <a:rPr lang="en-US" altLang="zh-CN" sz="1600">
                <a:latin typeface="黑体" pitchFamily="2" charset="-122"/>
                <a:ea typeface="黑体" pitchFamily="2" charset="-122"/>
              </a:rPr>
              <a:t>”2008</a:t>
            </a:r>
            <a:r>
              <a:rPr lang="zh-CN" altLang="en-US" sz="1600">
                <a:latin typeface="黑体" pitchFamily="2" charset="-122"/>
                <a:ea typeface="黑体" pitchFamily="2" charset="-122"/>
              </a:rPr>
              <a:t>年的论文基准线</a:t>
            </a:r>
            <a:endParaRPr lang="zh-CN" altLang="en-US" sz="1600"/>
          </a:p>
        </p:txBody>
      </p:sp>
      <p:sp>
        <p:nvSpPr>
          <p:cNvPr id="123912" name="AutoShape 5" descr="data:image/png;base64,iVBORw0KGgoAAAANSUhEUgAABC8AAAC3CAYAAAAyy3QAAAAgAElEQVR4Xu19b6hWx7X++KnQG1AEbShUKdzaFnrQ5ibFS0kNntBAiNxKFe8J3g9FtD0fDk2qlBs89nDxSKQc24AfTqpIvSTkNEhJuUqhrSfEhlJpQlAOhWLbWxRachWCQj60/eIvs/Obt3PmnZk1e9797r3W7OeF4Mk7s2ev53nWzKy19p93zf0PPgofMAAGwAAYAANgAAyAATAABsAAGAADYAAMMGVgDYoXTJWBWWAADIABMAAGwAAYAANgAAyAATAABsBAxUBVvJiYmAAdYAAMgAEw8AEDKysrFQ+lr4vAWZa7Q0/oKZEB+K1E1cI2Q0/oKZGBvvitRG1cm7VWg+LF+fPnS8AEDGAADICBbAYuXbqk5ubmBsWLUtdF4Mx2EZYHQk+WsmQbBT2zqWN5IPRkKUu2UdAzmzqWB/ZFT5bk1zTKaIXiRU3i0B0MgIFyGejLJgacZfkw9ISeEhmA30pULWwz9ISeEhnoi99K1Ma1GcWLElQEBjAABhploC+bGHA26jadDwY9O5egUQOgZ6N0dj4Y9OxcgkYNgJ6N0tn5YH3Rs3OiGzAAxYsGSMQQYAAMlMVAXzYx4ITfSmQAfitRNVyph9/CbyUyAL+VqFrZNqN4Uba+QAcGwEAGA9isM0hjfAj0ZCxOhmnQM4M0xodAT8biZJgGPTNIY3wI9GQsTk9N8xYvHn744VV0HD16VO3evdtL0c9+9jOl2+3P22+/3Sqdi4uL1fmmp6fJ89rYcu1888031bPPPqu+9KUvVbx8/vOfV4899phKGa+OrSQYdAADYGAsDIy6Wd+8eVO98sor6sc//nG1PvrWz7feeqtas/Sa8MgjjwzhiLWnjJ9CjCSczzzzjHryySfV+vXrU6Ct6sMdp23su+++q5566qmk/cQlgjvO9957T335y19eZbbWdf/+/bU05Y7TgNFaXr9+Xb3zzjvVWpASI9hEcMd548YN9fTTTw9p9/3vf189+uijyZpyx6nX4suXL1ca6rjviSeeqP6r++GOU+Oh9qUUzF3jNHH2uXPnKnN9864POFN4KEFPLvFQCpduH70nzs/Pq+9973tDh7v5KpW/vvzyy+qFF14YjGNiS+PrpqHuPpSDa9zHBO+8eP/996uE/MCBA0ovAG+88YZ64IEHhux5/vnnqwVdf0J9QiA0ob6gvS7ougUB4wA5AprChU5MtmzZUv2c4te+9rXgAuliqWtrXS7QHwyAgdEZGCX4MmunbcWJEycGwa7erF599dVqXdXf6+KGXmf37dtXJeZUOzV+HfSccZok3saTk+jq4znjdPX61re+pX75y1/WTnQl4PRd7NDaPPjgg3XcVoSeJlbQPvuFL3xBffzjH/fGUDHg3P3Wp6fxwzqacsZpdNRx7ubNmwfJfc5axBknte/UmaBd4rTt9MX6fcFJ8VCKnlzioTp82n3NGvrDH/5QTUxMDA3j+jCVv+ocU8eWbgFZF5pffPFFNTs7m3UBKBffuI6LPjaiSdKE6uTcd3VQFx/Wrl07qLzXKQZoh/vOd77jrTaNC6wZlxI/dn7fsaaqVQf/uDFifDAABvIZGCX40puR/ugrc77ipllDTAHUvnqp1xCqnRq/DmrOOPVVhE9/+tNVgdvlqA7GUZN6im9KL6rdxvLaa69VBS39ydlPOOupMemLHc8991xd+Yb6c8dpAlIzx3MBc8epY5/Pfvazq4oyuvjmu4oY44AzTl/MlxtDSsAZ2pfq+HCXOKmkvc56TGHmjJPigcJmt3PGSe3PbeGscx67ryk2fPWrX/XujXWLF6aY446nY4uHHnqoKsCW8CGLFyaY9hGrSde3Pecs5EawnABtVOJz7DXnNFfF7Cupuk2P2QWWUbnA8WAADAwzMMpmra/s2I826LVB32psAnoqGKbaqfHr6MkZp4tD85JztVOPIwGnLnT99a9/HTz+mLOfcMZpF6C0jlu3bvVeaUrxX844zR1DboyQgsvtwxmnD4/W+E9/+lPtRyo44zR3F9t65q5FnHFS+04d/+0SJ5W09wUnxUMpenKJh+rwafrq9fJvf/ub+sMf/lBdtPAVu+sWL/TYbvFcn+c3v/lN7cczczC1dUxS8cJcDTK3zWnj7E3Ktxjo6s9PfvKTwfM3WpgvfvGLVYXeFC5skDpQ08f86le/GrxDw90sTP+f//zn6gc/+IFat25ddXuM+ZhgL3ZuU2jQ/5r+5nYafauuO5YrhP3skH2rt9vPcGbei6Gf//Q9r5SKWTu1vuVH2+g6uO9c2p7Y2G05GM4DBiQyMErw5eLV8963ltnJqb2G1g2u3PHr8C0Bp1nH9HsDcq/ac8dpbmXOvRhgNOeM07fv6z005V1Vrk9zxmn2Y12g0c8fh95pkzJPOeP02Z97dY8zTv08vb54pz/638985jPqox/9aO0CjT6eM073jgRfrJzis13jtG1M3UtzL2h2qSeFs047pasUnMZncwvHTeKkONXtem/4j//4jypX0++58l2cySlemHdLmZsOdAF2ZmZm1R1yVH4Yy6PtXNbOx/VeXiefTuEo1CepeGEWb/vFc/qW3q985SsVGb6Jb6rV+j0Yf/nLX6pHS6irj+auBp2c60/oGF1E0dWq5eVl750fdc9tP2NsbvOOXfXSffTjNKbY4T6rZIIXTe7vf/97pf8/dNU1FbMpWLhXcWPnosYexXFwLBgomYGmNjFzFVYv8OZuDCqgotpt3n3j19FFAk57o8x9aSd3nCaICe2nqZpyx6lx6MDqz3/+c5XIxV5oG8PMGacdT5i7TWIXOqTi9Nmd+1gQZz01Tjcg77roNo59xX4XRCjelLAOUUl7nf2Vwtul31I467SXgpNLPETxafbBK1euDF7mbor72qfs9wXlFC/0+OblnTpm2rBhw1CxlcoPU/NoNx+vm0+ncOXrk1S80AfaQP7+97+rn/70p4NbUKiqpf2GcVMUSFlAUkWLnT/l3AabFtkUZChC7YVe97WvrsReuEZhqts+yrkojGgHA31loKmgRN++p6/S2W/ep9Y+qt3WxDd+Hc2k4LSTh9CzoW0kgePQU4+pr+aaZ1Gp/VQqTp/duY+PcvZbV79R3tfCGaerp77I9bvf/a7TOxLGMT9NIqDX8I985CPqu9/9bnXhKufqrgQ9zd3F5s4haTippL3O/krtpV3qSeGs014KTi7xEMWnbte2fvKTn6x++EF/zD7heyWBbo/lzr7z2S889/2YBpVr2mOm5NGmf04+ncKX2ye5eGHeuKyDDQ0kJdgyz92YN+pTAthX2GxDKdF8i1Gdc9uFCH13SOxtrPpc9l0Z5jzUXSUGT8hhXGFCmOs4HMVnjsPgGDDQBwaaCEr05qHvjHJvi6eCJ6rd8B8av44+EnAaPF0ngePSM7RO2/tlqqaS9NSYzMvF6r7fgzPO1PmboilnnK79bhEuBZ/pwxmnuYJpfNROCkryW1cvE/O7V4JTdO1ST9u+1LmYWzDmjJPiIUVHDvMzFQeXeCiVV3Ph2dffLjbUyfncsWJ+nZIf1smjzbnr5NOpXPn6JRcv7DeY6oHsZ499BLk/KZoiAPUTcSEh3O9zzq0x+QoRPmdw3zmhz28XLzSOT33qU95neV1b62L2HR86FzX2KI6DY8FAyQyMGpTo9fL06dOrnjPUhYzdu3eTvyZi5njsre+x8evowh2nb/3NuWWbM05OxYtx+63PN3VyuH///jpuO/K7A8aJM2X+poLl7LcuhtxHRvQ4nHGGEmA75itNT1Modn9uUQJOKtktZX5SOOu0U7p2OT9TcHCJhygeTbt+9cDdu3dX3ZGr20zuGntHWp1CW6wvlR/m5tEGY0o+ncpXreKFqS7bVVdTgbbf8WD/xq5dLfI9T6MNcO8o0M/LaJJ08GLf3WF+Hu+3v/3t4Jmg1OJF6rltWwwmtxDhC571pvWNb3yjut3Ht8hr0fR/3/zmN6vbDH/9618HMdTF7HIQOxc19iiOg2PBQMkMjLpZ+15OaNYY6nfmqXbNe2z8Orpwxqkx6s+TTz5ZPVIxyu+Uc8bp22PsvbIkPfU7oKampgY/r6lvUf/EJz6x6hnfFLyc9UyZvykYdR/OOG0M+pER/UJdXZzN+XDGaeJe82jwKIk9Z5xaN/OrBF2/aHaU/dP4Xyg3KWV+UjhT21Pma5d+m4KDSzyUwqXOrfWjZ9/+9reH9j3bZ+33zvhyZ+qur5D/Gxup/LBuHm3G1Tlqaj6dwleoj/fOC9+VIE2UCR7dl0+6g5tfDvnFL36htFA6+NTvyNC/DGIquWYs/SKRr3/964OX2RlC9ZihXxvxCWlsoM797LPPrjLX/BSsLqJoZ7lz586gMOEjTXOjX773xz/+US0tLVVd9IZtP9Ouv7NflqLx65f1ubwa56uD2R7DHO87l+ugLp+jOA2OBQOlMzDKZm1eouty5D53aJ4tDv0aQag9dfwUjTjj1OuixqqfL9cF4yeeeELporb9M7QpGHUfzjhdDHWurLjHcsap/fny5cvVSzr1R78AfMeOHcXqSc3vFN/lrKdtv56rH/vYxwbPb6dgs/twx2kuEum1SL9z5/HHH6/Worofzjj1uqPvavvc5z6nPv/5z6/6ZQJpOFNuiS9hflI4qfZUXbv22xgOLvFQCpf2I2e6vx37uW0p44UKGKm6h3JPfW5d/Ajl8L482tirz52aT6dgDPWJPjYyysA4FgyAATAglYFRNmtJmIFTklq0rdCT5khSD+gpSS3aVuhJcySpB/SUpBZta1/0pJng3wPFC/4awUIwAAZaZqAvmxhwtuxYYz4d9BwzwS0PDz1bJnzMp4OeYya45eGhZ8uEj/l0fdFzzDS2MjyKF63QjJOAATAgiYG+bGLAKckraVuhJ82RpB7QU5JatK3Qk+ZIUg/oKUkt2ta+6Ekzwb8Hihf8NYKFYAAMtMxAXzYx4GzZscZ8Oug5ZoJbHh56tkz4mE8HPcdMcMvDQ8+WCR/z6fqi55hpbGV4FC9aoRknAQNgQBIDfdnEgFOSV9K2Qk+aI0k9oKcktWhboSfNkaQe0FOSWrStfdGTZoJ/DxQv+GsEC8EAGGiZgb5sYsDZsmON+XTQc8wEtzw89GyZ8DGfDnqOmeCWh4eeLRM+5tP1Rc8x09jK8EPFiz179rRyYpwEDIABMMCZgbm5ucq8iYkJVfK6CJycvbC+bdCzPmecj4CenNWpbxv0rM8Z5yOgJ2d16tvWFz3rM8PvCK3VmvsffPiZBovAABgAA2AADIABMAAGwAAYAANgAAyAATDwIQMoXsATwAAYAANgAAyAATAABsAAGAADYAAMgAHWDFTFC317ND5gAAyAATCg1MrKSkVD6esicJbl7dATekpkAH4rUbWwzdATekpkoC9+K1Eb12at1aB4sbJyvgRMwAAGwAAYyGbgv/7rkrKffSx1XQTObBdheSD0ZClLtlHQM5s6lgdCT5ayZBsFPbOpY3lgX/RkSX5No4xWKF7UJA7dwQAYKJeBvmxiwFmWD0NP6CmRAfitRNXCNkNP6CmRgb74rURtXJtRvChBRWAAA2CgUQb6sokBZ6Nu0/lg0LNzCRo1AHo2Smfng0HPziVo1ADo2SidnQ/WFz07J7oBA1C8aIBEDAEGwEBZDPRlEwNO+K1EBuC3ElXDlXr4LfxWIgPwW4mqlW0zihdl6wt0YAAMZDCAzTqDNMaHQE/G4mSYBj0zSGN8CPRkLE6GadAzgzTGh0BPxuL01DQUL3oqPGCDgXEz8Prrb6nJyWm1vLyodu58hDxdrP+xY4vV8fPz56p/799/mxzv1KmX1ZEjL6iFhWfU4cP7h/rfuHFTXbnyjjp4cPdQG6fNes2ahwf2+XDb7RQ3uq89Rhc4XRts8g2WmL4pfLjHd4Ez5KCU/fq4XB66wBnSsw5Ow5WtW+z4LnBSC07IXooHKThT1plYn1gbRz3NPMxZc0PzlxPOOnq6HLjHuvOXK87QvkKttyGuOOGk1id3n6U07TpOqIMnp69v3ZWqZw7+cR9DrRF2nBOLW6m5hxd2jltJjA8GesLA7dvvqdOnX60KDUtLJ9TU1FE1O3tAzczsUxs3rh9ioU5/Ksgwg589+5o6dOiEunnzktq8+Sl15szRoSLF9PTzanHxOa8qnDYxOzl0E0Vf4kglk10FJSlJnLEthoEKQH0boRQ93YSpLg9t4ozpOYqf+pJGd7w2caYs26k6UfOVK07K7liiH2qzx+SmZ6yAGNLa+ElsveaCs66eMUw+3FxxUripdnct4IIzZY2ydXL3SAq3RJwxTkJzuDScdfyiyb4p++GoMQLuvGhSMYwFBsDA4KrxtWuvqK1bt6jr12+obduerpiJXcVK6Z9avLD7+Y65ePFNtWHDOrV9+wTr4gUVVFDtbmDJITmqa7MvOK4bmHAJSijsVDuVJHaBM8XmlIKErSk1Zhc4Qz4XS2YpHFQ7F5yUnZRf+rjjXLwwtqXgluq3riZUgaJO0UaK36boG8PNBWdq2Bnya4oHaTjrxgemf0k4U32izX5115iUuYc7L9pUEOcCAwUz4CsWxIoOdfo3Uby4detddeHCZe+jJNw2MSqooNpRvPiQAS5BCaUX1U4liV3gpJIaX/HJzGPTlvIYGNdkNxV/iAff7dvmuy70pAoNTejpcsYFJ7VeUn5LzV9uOEOFYQpHrPDBab2lfJnCSenNVU+q0OripniQhhPFC34JRso+6RY3bBShR4FRvOCnNSwCAyIZqFOMMMmY/tf3vHvouUwq2Yk9NqIfFzl5ckatXftAkF8umzUVVLjJLNWfQ9JA2RhL8lKKV77xpehJcWPaQzx0gTMlKKGKLiljcCxeUHqMmjx1oSeV+FBaUu2c52fKemrzU0ISSK05oQJHjAdOfhsrtKRiD3HAGecouDnECeMIfqn1WpKe4+BnnGPW3eNTC6QoXoxTNYwNBnrEAIfihabb98JO/VJQ/TEvEA291JPTJuarRqcWdajgugucqQFjDHdsI5SWHNmFO4obd25xCDJHDUokJ0eUHlQA5kuWbX/oYn7GtqqU4mFMT3O8jVH/zQUntV76uHHXKQl30tgamb/diwcxHJRfc9GTspNabym9ueLMwW3WInducpqfo4bR1HotRc9ReejieCpOoNrdvRLvvOhCRZwTDBTMAJfihUuxeTHo8ePTVVPs7gxum5jNaSzArhNIdxWUpAaMdbHEkiYpelLcUO1d4KSCDqo9ppsbsJi+XeCkEpkcHG4SqRNGmy8uOF0dUjSl+nDDSc2t0JZdZ53ipGcswa3DBfdicWxe1sHpG4eznqPg5lAUH0eITOktQc9x8DLuMevsBTFbfHsG7rwYt3oYHwz0hAGuxQt9l8XevY+rTZserJRwCwL6O27PmscCzFBiZxZ4g8/ndl3ipAIIX9CVegz3ZHcUPSm9dXsXwVcsMKGCFpuPOhp3gXOU4kUqD1yThjraUEUcrklgynpJ+QDFExe/HRUHNW+54QzNP0oviiduOEP2hkLP2K97cSsuNhE+U3pL0LMJHtoeYxwxAu68aFtFnA8MFM6ACQJTfj3ELiKk9PcVRlLovHp1Rd25c1ft2vXooHvpxQsq8OKU7FJBBdUuLZgOJXgUTqq9i+CrTmIQm6vuOLGApwucKfPJV2BKLVz4jpWEkyrMxdq54KyLwdWM4/xM2R/r4pC03tZNnKj5WkJSn7LWloAzZT6XiDN1zrfVbxwxAooXbamH84CBnjBgHs+Ynz+nlpZOqKmpo2p29oCamdmnNm5cX7Fw7Nhi9a9+hCOlv+577977at26x6rj7t59I/rCTZtqfdzCwkvVueyP1MdGqMCxTrDWRdKQspFRSUAdjJqvLnDGpnusCGdjq8tDFzgpGw0PdTSjxuwCZ0jPmF4UDpsb/Xfojeq6bWJiQq2snO9kF0nFkaK17uOOx0lPan2l2mP+IAkntQ75dDTccMGZ4rcpOEN+zQVn3UWhr8UL12elrEN19eXUPyXeS9k3QlrhsRFOasMWMFAAA/rlmJOT02p5eXHwgkwDyy5emO9i/U2y59JC/eqI7q+LFDt2PKS2bNk8xCr3F3bGklw38TH/H+Ok683a1tFnJ4U3td1NBLkEmZT9rqYhLUPjtI0zpCc1X9320AtoQ/O9bZzUchzSI5WHkM6ccMY0q6sn1yKNq7MvybP7cJ+fIb+l9KqzDvk44OK31PyjcFI8ccFJrU+UX5ukPuTbUnFS/i9lHaqrL6f+seKFz077UabYWos7LzipDFvAABhgwUBpm3WIVOBk4W6NGQE9G6OSxUDQk4UMjRkBPRujksVA0JOFDI0Z0Rc9GyOsw4FQvOiQfJwaDIABngz0ZRMDTp7+l2sV9Mxljudx0JOnLrlWQc9c5ngeBz156pJrVV/0zOWH03EoXnBSA7aAATDAgoG+bGLAycLdGjMCejZGJYuBoCcLGRozAno2RiWLgaAnCxkaM6IvejZGWIcDoXjRIfk4NRgAAzwZ6MsmBpw8/S/XKuiZyxzP46AnT11yrYKeuczxPA568tQl16q+6JnLD6fjULzgpAZsAQNggAUDfdnEgJOFuzVmBPRsjEoWA0FPFjI0ZgT0bIxKFgNBTxYyNGZEX/RsjLAOB0LxokPycWowAAZ4MtCXTQw4efpfrlXQM5c5nsdBT5665FoFPXOZ43kc9OSpS65VfdEzlx9Oxw0VL/bs2cPJPtgCBsAAGOiEgbm5ueq8ExMTquR1ETg7ca+xnRR6jo3aTgaGnp3QPraTQs+xUdvJwNCzE9rHdtK+6Dk2AlscWGu15v4HnxbPiVOBATAABsAAGAADYAAMgAEwAAbAABgAA2CgFgMoXtSiC53BABgAA2AADIABMAAGwAAYAANgAAyAgbYZqIoX+vZofMAAGAADYECplZWViobS10XgLMvboSf0lMgA/FaiamGboSf0lMhAX/xWojauzVqrQfFiZeV8CZiAAQyAATCQzUBfXtwEnNkuwvJA6MlSlmyjoGc2dSwPhJ4sZck2CnpmU8fywL7oyZL8mkbh10ZqEobuYAAMlM9AXzYx4CzLl6En9JTIAPxWomphm6En9JTIQF/8VqI2rs0oXpSgIjCAATDQKAN92cSAs1G36Xww6Nm5BI0aAD0bpbPzwaBn5xI0agD0bJTOzgfri56dE92AASheNEAihgADYKAsBvqyiQEn/FYiA/BbiarhSj38Fn4rkQH4rUTVyrYZxYuy9QU6MAAGMhjAZp1BGuNDoCdjcTJMg54ZpDE+BHoyFifDNOiZQRrjQ6AnY3F6ahqKFz0VHrDBwLgZeP31t9Tk5LRaXl5UO3c+Ej3dsWOLVfv8/Lnq3/v33x7qX2c8ffCpUy+rI0deUAsLz6jDh/cPjXfjxk115co76uDB3UNtnDbrNWseXmWfjxvTQfe1291jTT/ThxNOG6SLI6UtxhMnnKPo6TqqyxNXnD6ftXmo49OaA0k4Y74raX6m6GX6UHq7azwnPUNrqW/uueup/n8p61AdnKH5GcLKUU9fAELNP3fuStk/KayS19toIFmzkfP+WRMKy+4pe0buOoTiBUvJYRQYkMvA7dvvqdOnX60KEUtLJ9TU1FE1O3tAzczsUxs3ro8C8wW/OeOdPfuaOnTohLp585LavPkpdebM0aEixfT082px8TmvPVyCL18SH0rsXe5i/TgXL0IJUGwjpHgqQc9Q8mQHolxxUvqE2n3JIafiha9YSCV6pl3S/EzBafep25+L37rFh5iWoQKN+73NhSScVOIRKzBzwhkKOFLmH5VYScBpfNq9qOHzU+7rbZNRsS/OkKJnkzyMa6yUPcCeX/rv1L3TjgHwU6njUhDjgoGeMWA2hWvXXlFbt25R16/fUNu2PV2xEKv424Gj7+6BOuPZG5Nvk7p48U21YcM6tX37BOvihc+4WCIYCyh9gRi3zdrYH8ORgtEN2LjhtHXN0TPEExecucWK1IRQCk53zqX4Lsdkd1Q9qeO56EnNS18iSB3DUU/K5pR26cWL1KJGCTip+UfpzXF+jhJWc98/R8HG5dhUn6NiPkorFC+4KA47wIBwBnzFAt93ocTcLXLkjBcrXty69a66cOGy91ESYxPXzZq6WkQlR247N5zURkYlD74Cjf6OG86QnanJLrWh63EmJibUysp5NquJ7XupgU1Ib656huxN8WvfsVJwUnpS7RxxUmttaP+ScucFtQbF2s3+avq4mDnqmbIQUn7qjiEVZ2wf9XEgGWdsnnKPh1J8VlKf2Pyi1tuQViheSPIA2AoGGDOQU2ywA6Umihexx0b04yInT86otWsfCLLIcbOmFveUxJ7zZk0lt6ME2yXpGeOJI06fbnWSBGnBtGtvql+XXLxwsXFeh6ikXSfqsWK8tPlZt+CdUrThvA7FQqfQ3A3pLRVnn4sX0uYn41C/tml198YUrVC8qC0DDgADYCAUyKQUIEY5NhY8mnF9L+zUL/3UH/MC0dBLPbkFJfaVrtizq3UDUS44Y5ua6ycxjCGeuOB0i3S+eVJHXwlJYChQdgMTl4tYEslNz5CtdfxaUvEiBVeoQOXTmaOeKfbHCsqScdprLrWn+Hyfo54p0ZrPr20dpay3FFZqDy3lThoqdihFT0pvDu3UnlG33awxKF5wUBc2gIECGPAVFlKKDSZ4Tyl8pI5n02le/Hn8+HT1dezuDM7Bl1nkQ8F1nZfMccDZBA7ftLHH5YAzNLVT9UzhiSNOKlA28z2WCEoIpqngK1TEkVakSfFDH1a3WMXxRbNU0p6CvQScFA+S11tqHaawS9lX6uCkMHPcV+qGyilztwScdXlpo3/dvbGOVihetKEgzgEGesAA1+KFvsti797H1aZND1Yq2Ha6NnPexOxkN+ROkl58aLj3YUnFITmYTtUzhSdufhsrXFABs6SkPhRslTA/U3Sigk2qnZvfhgpNFA6qXQrOFM1d3y4xqZeoZyzETFmPfejbOdsAACAASURBVH04+m3dUFri/lkXI8f+OXtjHa1QvOCoOmwCAwIZMAtPnV8HsRMV/feovzbi0nb16oq6c+eu2rXr0UGT9OIFlbDHgkvTxjUoiQVZKQGYm3xwxRlKkmKJeyyx4IQzVaccDoCz/Y2h7pyM3YEgYX5SiatvjlLHcPLb3DUm5HkoXvB6QXLK/p8aQ3D02yZWQHe+loqzCa5yxmgqBvDFCHhsJEcRHAMGwECQAfN4xvz8ObW0dEJNTR1Vs7MH1MzMPrVx4/rquGPHFqt/zSMc+u97995X69Y9Vn1/9+4bgxdqpowXk0OPu7Dw0qpz6f4SHxuhNoNQe+h7rpt13USJCtQk4vRt2FJwUkmcnTjpv2M/ocz5SmAqThtvnbuJuPhtCs5YsYI6ngtOe36lrKVun5JwUj4b44qjnrEYIXW/kZrsUn5J+b00PVPDc6l6puLrsl8dnxsl1sGdF12qjHODgQIZ0C/HnJycVsvLi4MXZBqYbvEidJuYHejHxovRp4sUO3Y8pLZs2TzUjfsLO11eYklebAMopXhh8+G7O8cIzPUdCU3pGUosuASZ1Hw27Sn+7NNUCk6q2EQliNJwxnSN+T4XnG5RLVRY6xtOlwdqHeOmJxVepVwU8PmCFJzUekz5vRSclM7Uelwqzrq8NNE/1eeoPZCKdVC8aEItjAEGwEARDPRlEwPOItx1AAJ6Qk+JDMBvJaoWthl6Qk+JDPTFbyVq49qMx0ZKUBEYwAAYaJSBvmxiwNmo23Q+GPTsXIJGDYCejdLZ+WDQs3MJGjUAejZKZ+eD9UXPzoluwAAULxogEUOAATBQFgN92cSAE34rkQH4rUTVcKUefgu/lcgA/FaiamXbjOJF2foCHRgAAxkMYLPOII3xIdCTsTgZpkHPDNIYHwI9GYuTYRr0zCCN8SHQk7E4PTUNxYueCg/YYAAM4EoggpKyZgH0hJ4SGYDfSlQN+yf8Fn5bFgNy0KB4IUcrWAoGwEBLDCAoaYnolk4DPVsiuqXTQM+WiG7pNNCzJaJbOg30bInolk4DPVsiGqdJZmCoeLFnz57kg9ERDIABMFAqA3NzcxW0iYkJVfK6CJxleTD0hJ4SGYDfSlQtbDP0hJ4SGeiL30rUxrVZa1X9VGoJYIABDIABMAAGwAAYAANgAAyAATAABsAAGCiTARQvytQVqMAAGAADYAAMgAEwAAbAABgAA2AADBTDQFW80LdH4wMGwAAYAANKraysVDSUvi4CZ1neDj2hp0QG4LcSVQvbDD2hp0QG+uK3ErVxbdZaDYoXKyvnS8AEDGAADICBbAbwgqps6lgeCD1ZypJtFPTMpo7lgdCTpSzZRkHPbOpYHgg9WcrSa6PwayO9lh/gwQAY8DGAzbosv4Ce0FMiA/BbiaqFbYae0FMiA/BbiaqVbTOKF2XrC3RgAAxkMIDNOoM0xodAT8biZJgGPTNIY3wI9GQsToZp0DODNMaHQE/G4vTUNBQveio8YIMBMIArZAhKypoF0BN6SmQAfitRNeyf8Fv4bVkMyEGD4oUcrWApGAADLTGAoKQlols6DfRsieiWTgM9WyK6pdNAz5aIbuk00LMlols6DfRsiWicJpkBFC+SqUJHMAAGUhk4dmyx6jo/f6769/79t8lDX3/9LTU5Oa2WlxfVzp2PDPWn2t0DTp16WR058oJaWHhGHT68f2i8GzduqitX3lEHD+4eauO4Wa9Z83CUx1C7/t7+2FpIwmnjiPmTr58knForg6EEnKGJT+kZa+eoZwpOai1057AknAa/Tzd3DTJ9jX9LwxlbU+35Kx2nralvLQqtU5L0pNYhe16XMD9z1ilJelKBZin7CoWTezu1J7j2h+Yefm2Eu9KwDwwIZCAlCbt9+z11+vSrVaFjaemEmpo6qmZnD6iZmX1q48b1imr30XL27Gvq0KET6ubNS2rz5qfUmTNHh4oU09PPq8XF57ysctqsqeAq1u4raNjfScHp4ogVanxBthScJvExGCTjpJYrGxvlp1KTBgqXmxi5xQ1Ofkvp6fpuSuIrsXiRW0TWfEjTM1ZIjc1fKThT95UQD1JwUnOXWqdKxSl1X6H05N5eN67x5RG484K7yrAPDAhmIKV4Yfpcu/aK2rp1i7p+/Ybatu3pCrUObql2Hz32eX02XLz4ptqwYZ3avn2CffGCSgJS2339OAYlVCAVwhtLKoCT1yJCaUy1c9QztA65xbQYNsnBNJXUu/xwLaJSM4XCKW0diuE1WFKSfIl6UuuMu9dInp8pOrvFVInFReCkVjC+7Tl7I+684KsnLAMDYhmoU7ywg3yq+ECNGzv+1q131YULl72PkhiiOSZHowTNoYRfIk4UL8KPD3HUMyepp5KKUnCWlBxR61MoMdLfS9LTxuErTMXapeCk/LKU+Vl3bULxQqmJiQm1snJebExaShG1GAH+PxDqbozQ3EPxojRPAB4wwIABqsigTfT1GbV4EXtsRD8ucvLkjFq79oEgQxyDTCo5yGmXiNNXvLCvEOp2N6mQgpNKCiTirJsgmDUhdscCRz1Di4mtaaq+nIuoMT1T1nufvpL0jBVhYomRpCKNq1Gpd16krE2x+SvVbyncpRZpKNwl6ckg/K9lQu7eiOJFLZrRGQyAgRQGUoLZcRQvtG2+F3bql37qj3khaOilnhw3sZzihJ3om7+lvrAzljS4PiQh+KI261CRxi7OSMCZmtTbuHzJk93OcX7G1sPQOkglhVJwUvOvpKSewhJrl6Sneydk7P/d+SoFJ6VlKfMzJVYzGrrrsP5/qXpSuCXvnxQ2ae3UXMOdF9IUhb1gQDADXRYvXNrMiz+PH5+ummJ3Z3DcrEcpXoQS/1JwUoUAKTgpHFQ7R5ypSX0Imwmm7XZJOENXbiktJSUNKVh8xTjznSQ9qYRXevEiRUuqj0Q9qeTJLdBImp8pIWRf7jApdR1K0Zhrn1HmHu684Koq7AIDghngVLzQd1ns3fu42rTpwYpR2zbXTo7BF4oXH2oW+sk+aY8ZUAmAL8iijuHotynLV13floIzppdZc3z8SHtRHuWXoeIpihfnU6ZHq31S/JLSW8r8jCWyKTxIwxlypNL0pCZMaL8pRU8KP7d2X/EiZKO7N6J4wU1N2AMGCmCgTvGiyV8bcam7enVF3blzV+3a9eigCcULnreD1ilQUMEn5ySQChhRvPjHLHa5khJkpmoc8uMScfo4kYLTtyXXKbxJxVn3yqgknJR+scKbJJyxcJJap0rBaS5a+S6A6LaScEpKH1LmYCgGQPFCktKwFQwIYODevffVunWPVZbevfvGqhdkHju2WH2vH+Ewj3PMz59TS0sn1NTUUTU7e0DNzOxTGzeuJ9spKrQdCwsvVeeyP318bERCEkgFUqFEzz5OKk43uKK4kICTCpp1eyiYDBU/pQSZlH4uN5L1jM2/WJFRctJABd2S9Ywl7dQ6hflJRSW82ql1SoqeFKt9wUnxwKmdWkNDe4fxSRQvOKkJW8CAcAZCt1yaJMUuXhio+mWak5PTanl5cfBCTZsGqj1EmS5S7NjxkNqyZfNQFykv7LT5DD02YcD5fnLW18YxaQjhpPzJ3uB8yTC34CtVz5KT+pyihdGZm54pBZrQHIwliZJwmoSW0tXn01JwuutQ6T+VShWdSigu+uZubN3l/sLr3NAx5ttS5ieFnYojSsFJ8cCpHcULTmrAFjAABkQz0JdNDDhFu+mQ8dATekpkAH4rUbWwzdATekpkoC9+K1Eb12bceVGCisAABsBAowz0ZRMDzkbdpvPBoGfnEjRqAPRslM7OB4OenUvQqAHQs1E6Ox+sL3p2TnQDBqB40QCJGAIMgIGyGOjLJgac8FuJDMBvJaqGK/XwW/itRAbgtxJVK9tmFC/K1hfowAAYyGAAm3UGaYwPgZ6MxckwDXpmkMb4EOjJWJwM06BnBmmMD4GejMXpqWkoXvRUeMAGA2AAVwIRlJQ1C6An9JTIAPxWomrYP+G38NuyGJCDBsULOVrBUjAABlpiAEFJS0S3dBro2RLRLZ0GerZEdEungZ4tEd3SaaBnS0S3dBro2RLROE0yA0PFiz179iQfjI5gAAyAgVIZmJubq6BNTEyoktdF4CzLg6En9JTIAPxWomphm6En9JTIQF/8VqI2rs1aqzX3P/iUAAYYwAAYAANgAAyAATAABsAAGAADYAAMgIEyGUDxokxdgQoMgAEwAAbAABgAA2AADIABMAAGwEAxDFTFC317ND5gAAyAATCg1MrKSkVD6esicJbl7dATekpkAH4rUbWwzdATekpkoC9+K1Eb12at1aB4sbJyvgRMwAAGwAAYyGYAL6jKpo7lgdCTpSzZRkHPbOpYHgg9WcqSbRT0zKaO5YHQk6UsvTYKvzbSa/kBHgyAAR8D2KzL8gvoCT0lMgC/laha2GboCT0lMgC/laha2TajeFG2vkAHBsBABgPYrDNIY3wI9GQsToZp0DODNMaHQE/G4mSYBj0zSGN8CPRkLE5PTUPxoqfCAzYYAAO4QoagpKxZAD2hp0QG4LcSVcP+Cb+F35bFgBw0KF7I0QqWggEw0BIDCEpaIrql00DPlohu6TTQsyWiWzoN9GyJ6JZOAz1bIrql00DPlojGaZIZQPEimSp0BANgwDBw7Nhi9ef8/Lnq3/v33x4i5/XX31KTk9NqeXlR7dz5CEke1Z9qd09w6tTL6siRF9TCwjPq8OH9Q+e/ceOmunLlHXXw4O6hNkmb9Zo1Dw/s9+kQawdO0i1b7xDTy26zDTO6l6SnxufiLRFnKfPT+KPGU/I6ROEsxW9TcBqsrt6S1qHYAl/SekttZKWtQyl4S/VbCju3dt+ekTr38Gsj3NSEPWBAAANmgbE3gdu331OnT79aFTaWlk6oqamjanb2gJqZ2ac2blw/hIrqT7X7aDp79jV16NAJdfPmJbV581PqzJmjQ0WK6enn1eLic16WpQRf7qIf2gSMPm47cPKaZDE9Y0mhtKS+rt+6KpXitxQPUnC6CXuoeCF9HaqLU6rfpuI0+EpMAktab6ldrqR1KAVryX5L4efUHiqY1Zl7KF5wUhS2gAEhDPiKF+a7a9deUVu3blHXr99Q27Y9XSGKXZEL9a87nh146fP5bLx48U21YcM6tX37RFHFC4M9lCS47VKSo7pFmVJx+pzV5qYUPV39pCaBffFbWx8Ks+kr0W8pnKX4bQpOn47mOynrUE6YJd1vqT2klPlJaetbp0r2W4qPLttDxQrXJt/cQ/GiS+VwbjAglIFY8cIuVPj62ZukW9iw+6eeww24zJju8bduvasuXLjsfZSkhODLXuCpRELyZt1HnLHNXLeVpKeNtaQru1SgJj05otacUpKjEM7S/LaOv5awf8ZCMZcLyestFXJKX4fq4Cvdbykuum6n1hhtX2juoXjRtXo4PxgQyEBqYaHt4kXssRH9uMjJkzNq7doHgoxLDkr6mNRTCVMpevaleNFXnG6QJtFvqblYcvGiRL+lEos+XcFG8UKpiYkJtbJyXmC0utrkPvktd7GoNQbFC+4Kwj4wIIwBrsULTaPvhZ36pZ/6Y14gGnqpp8SkwbfAu9+5egEn7wlHbeqlBNMUzhKS+tD8tD2wBD1DWrpFVY1b2rtaYlqFVhLpV7CpudmnJLCE+Zmy4/UBZ5/8NkXzLvtQawyKF12qg3ODgQIZ4Fy8cOk2L/48fny6aordnSExqY9tALZOJQfTfcEZSoRL89tQslgizlKCaaxDq3eektfbktYhKjwrZX4C54cM9EVPSm8O7VTxIqYVHhvhoCBsAAPCGJBUvNB3Wezd+7jatOnBweal//C91FNackQt/satpF9RAc5/LBAlBF+perrBZmnzM8SDNJyhpMDd1qSvQ6k4pfttCs4S1qGUsKsPOEtahyhN+6AnxQGXdioOQPGCi1KwAwwUwkCseNHlr4249F69uqLu3Lmrdu16dNDkXqU3hQz9r6SkgVr4bS4kJw3AudqrpQdfdfSUnARSOGPtktahUIHUt9VJXofq4JTst6k4pa9DqaFY6ThLW4coXUvXk8LPqT1njzR7I+684KQkbAEDAhi4d+99tW7dY5Wld+++MXgBpnk8Y37+nFpaOqGmpo6q2dkDamZmn9q4cX3V/9ixxepf/QgH1Z9qp6jSdi4svFSdy/6U8NiIb9EPfWcXZwwPUpIj4Hx7le9Kv0KWqmcogSrFbykepOC0nTMWiPqK3frY0nBK99tUPd3ijLR9hYodQjqWhrPEdYjSFsULiqH22qk9w/21MXvPQPGiPZ1wJjAgngEThLpA7EVGvxxzcnJaLS8vDl6QafrbxQvzXay/7kO1h0jVRYodOx5SW7ZsHuoi/YWdlA6hZEFa8AWc5RUvfPPVrB+u3lJ/KjXVb0PrqLSk3sab+lPZEosXFE6jp1S/tZP2EBZTuPC1S/NbKiCTXixOwRdbj0vUsw9+S+nOoT20lqYWDlG84KAibAADYIAFA6Vt1iFSgZOFuzVmBPRsjEoWA0FPFjI0ZgT0bIxKFgNBTxYyNGZEX/RsjLAOB8JjIx2Sj1ODATDAk4G+bGLAydP/cq2CnrnM8TwOevLUJdcq6JnLHM/joCdPXXKt6oueufxwOg7FC05qwBYwAAZYMNCXTQw4WbhbY0ZAz8aoZDEQ9GQhQ2NGQM/GqGQxEPRkIUNjRvRFz8YI63AgFC86JB+nBgNggCcDfdnEgJOn/+VaBT1zmeN5HPTkqUuuVdAzlzmex0FPnrrkWtUXPXP54XQcihec1IAtYAAMsGCgL5sYcLJwt8aMgJ6NUcliIOjJQobGjICejVHJYiDoyUKGxozoi56NEdbhQChedEg+Tg0GwABPBvqyiQEnT//LtQp65jLH8zjoyVOXXKugZy5zPI+Dnjx1ybWqL3rm8sPpuKHixZ49ezjZB1vAABgAA50wMDc3V513YmJClbwuAmcn7jW2k0LPsVHbycDQsxPax3ZS6Dk2ajsZGHp2QvvYTtoXPcdGYIsDa62qn0pt8Zw4FRgAA2AADIABMAAGwAAYAANgAAyAATAABmoxgOJFLbrQGQyAATAABsAAGAADYAAMgAEwAAbAABhom4GqeKFvj8YHDIABMAAGlFpZWaloKH1dBM6yvB16Qk+JDMBvJaoWthl6Qk+JDPTFbyVq49qstRoUL1ZWzpeACRjAABgAA9kM9OXFTcCZ7SIsD4SeLGXJNgp6ZlPH8kDoyVKWbKOgZzZ1LA/si54sya9pFH5tpCZh6A4GwED5DPRlEwPOsnwZekJPiQzAbyWqFrYZekJPiQz0xW8lauPajOJFCSoCAxgAA40y0JdNDDgbdZvOB4OenUvQqAHQs1E6Ox8MenYuQaMGQM9G6ex8sL7o2TnRDRiA4kUDJGIIMAAGymKgL5sYcMJvJTIAv5WoGq7Uw2/htxIZgN9KVK1sm1G8KFtfoAMDYCCDAWzWGaQxPgR6MhYnwzTomUEa40OgJ2NxMkyDnhmkMT4EejIWp6emoXjRU+EBGwyMwsCNGzfV97//inrxxR+rM2eOqoMHdw8N9/rrb6nJyWm1vLyodu58hDwd1Z9qd09w6tTL6siRF9TCwjPq8OH9Q+fXGK5cecdru8TNes2ah9X9+2+vwqm/831Mv1Jw2hhtzMB5npx3XXfw+a1rk9unJL9156g9h0vCaTT16S0RZ2je+NYf07cUnCXuKynrYAnrUJ/91l6D9N9uvFTK/EzxZU59YjGAWWtCWuHXRjgpCVvAAGMG7t17X61b99gqC5eWTqh///cnqu9u335PnT79qpqfP6f091NTR9Xs7AE1M7NPbdy4fggZ1Z9q91F19uxr6tChE+rmzUtq8+anvAWW6enn1eLic16mJW1ioWA5tCHY35eA0y1cuJucbgdOfgtKLMnzFaOkJvUxnKGCo8SiG6VnH5J67be2piUmu6XtK6kroy+JkrSvxHC6mpbot77iack4U/26y34pe4bZC0NaoXjRpYI4NxgQxMCPfvSzylpdrLh6dUX9679+rfp/e5HR/3/t2itq69Yt6vr1G2rbtqdX9fElJ6H+ZoFLHc8EkMYmX9Bx8eKbasOGdWr79gnxxQvfppwaqEgMvlKCZxc/cPJdYKirLnpdKSHITLnDxE1+S/Lb2DolEadvRpVUjKq7YkgtiqfgNNhKWIf67Ld9np8pft5VH0oX396Bx0a6UgvnBQNCGdB3Qth3UOiFZ9euL6n/+Z/vVYh8xYLQrV8p/euORxUvbt16V124cNn7KImRRGIwnZIclRB8oXgx/HhQqX5bUtLQ9/mJ4oWsO8DqhCcl7CspBf/ScboXlSTeAZaiY+k468xdDn1RvOCgAmwAAz1jQC889mMjdYsNVH+q3Ud37LER/bjIyZMzau3aB4JKoXjB14ljG12oSFaKnnYyrxUq4ZndlGJUCUkDVbzwtZfit6FkQXLRzbdCUkG4RD1TdoIS5mcIp42tZJwu/hLvpOnr/EyZw132oXTxFb5x50WXiuHcYEA4A/ouBv1Oif/7v58P7saoW2yg+lPtIQp9L+zUL/3UH/MC0dBLPSUGmVRypHGXEHyFNjo7mQdOpSYmJtTKynn2K0xK4FKqnnZQZv6W+m4PX4CZmuBLXG9Tk117XSoJZ6wgVQpOd90pYR1K2RBKxUntNaX4bYrGnPpQuqB4wUkt2AIGCmBAv//in/7pox88NvLoAE3dYgPVn2pPpdG8+PP48enqkNjdGRI3Map4UfKVXWrzK0XPPuCkMOq5W4qeVHJfIs5S1qHYvmPvWSVewY4VLqTOT1fPUtchKl4qeX5Smkpcbyk9JbRTuqB4IUFF2AgGhDCg77rQBQBTDLAXGPtqk/7bV4BI7d9U8ULfZbF37+Nq06YHq1O7AaZts8RNDMWL4Z+JlfzM7igbuvZlqXdemHnpWwZL0xPFiw8ZkLjepmzTpV7B7kvxIqSx5HWIKrpJ/7WuuvhKLy6mrFNd9xkl1sGvjXStHs4PBgQxoH8u9T//8/Sqd0foQsbBg7sHRYHUXwcxyUqTvzbiUql/FeXOnbvBO0TcAonEYBrFCxQvSvRbU2gs/XEKu5grOTnqyzqUsl2jeCGniNp3PWPzVuK+QhWGS1lvU/yWex8UL7grBPvAQCEMHDu2qObnz61C8+tf/7D66VHzeIZu1y/ynJo6qmZnD6iZmX2D92Lo4/VH37VB9afaKUp1oWVh4aWhO0T69NhIKDCRGJSEsNjfl5A09B1n7OpuSX7bN5wl35ZuJ0T67xJeqFv3SrbuL3F+UnFEKUXUvif1pcUJKX7Lvc8osQ7uvOCuLuwDA0wYMEm/a87du2+s+gUP/XLMyclptby8OHhBpjnGLl6Y72L9dR+qPUSPtnfHjofUli2bh7qU8sJO+1Z7322fpRQvUnCWkDQA5+qpKr0YFdLTfURGerKb6rfuHC0l2Y09HlliUl/KvpIaWklfh0I4Q4/qSb4DjCq6lRAnpPot536pe0Zob0TxgrO6sA0MgIFWGSglmKZIA06KIVnt0FOWXpS10JNiSFY79JSlF2Ut9KQYktXeFz1lqeK3Fj+VWoKKwAAGwECjDPRlEwPORt2m88GgZ+cSNGoA9GyUzs4Hg56dS9CoAdCzUTo7H6wvenZOdAMGoHjRAIkYAgyAgbIY6MsmBpzwW4kMwG8lqha2GXpCT4kMwG8lqoZ1qATVULwoQUVgAANgoFEGEJQ0Smfng0HPziVo1ADo2SidnQ8GPTuXoFEDoGejdHY+GPTsXAIY4DCA4gVcAgyAATAQWBj11xMTE2pl5XyRHCEoKUtW6Ak9JTIAv5WoWthm6Ak9JTLQF7+VqI1rM4oXJagIDGAADDTKQF82MeBs1G06Hwx6di5BowZAz0bp7Hww6Nm5BI0aAD0bpbPzwfqiZ+dEN2DAUPFiz549DQyLIcAAGAADshmYm5urAOg7L0peF4FTtp+61kNP6CmRAfitRNXCNkNP6CmRgb74rURtfLFO9VOpJYABBjAABsAAGAADYAAMgAEwAAbAABgAA2CgTAZQvChTV6ACA2AADIABMAAGwAAYAANgAAyAATBQDANV8ULfHo0PGAADYAAMqA9e0rlS0VD6ugicZXk79ISeEhmA30pULWwz9ISeEhnoi99K1Ma1WWs1KF6U+lb9EoQCBjAABtphoC8vbgLOdvyprbNAz7aYbuc80LMdnts6C/Rsi+l2zgM92+G5rbP0Rc+2+BznefBrI+NkF2ODATAgkoG+bGLAKdI9g0ZDT+gpkQH4rUTVwjZDT+gpkYG++K1EbVybUbwoQUVgAANgoFEG+rKJAWejbtP5YNCzcwkaNQB6Nkpn54NBz84laNQA6NkonZ0P1hc9Oye6AQNQvGiARAwBBsBAWQz0ZRMDTvitRAbgtxJVw5V6+C38ViID8FuJqpVtM4oXZesLdGAADGQwgM06gzTGh0BPxuJkmAY9M0hjfAj0ZCxOhmnQM4M0xodAT8bi9NQ0FC96Kjxgg4FRGLh9+z31sY99edUQCwvPqMOH9w++e/31t9Tk5LRaXl5UO3c+Qp6O6k+1uyc4depldeTIC8q1y/S7ceOmunLlHXXw4O4h20rbrNeseXgVxvv3367+HzhJt2TZoS96GvI1XuOzJfotcF5Sc3NzFQ36150kvzg+NDdL89s+4rTXoNL0DK1BJeI0vtsHPVkGMIlGpawx+LWRRDLRDQyAAaV+9KOfqampo6uouHnzktq06UGlCxunT7+q5ufPqaWlE1W/2dkDamZmn9q4cf0QfVR/qt2nx9mzr6lDh04obdPmzU+pM2eODhUppqefV4uLz3nlLCmpdxM/GzBwypvNfdHTDqb136UXL3wBdUnzsw96+uam/V0pevYVZ8lFVDtRLDmptzUsWU95kc1qi1PXGBQvpCsN+8FAiwzEEn+zCV679oraunWLun79htq27enKOndT1N9RvG6YOQAABThJREFU/al2H2w7EfAlBRcvvqk2bFintm+fQPGioCuePv8q7cpRn4oXBmvpQSZwlnPnhbuhlFi8CO25pd3Rl5pAaT6k3zFkFxdLLV70Uc8W04Kxn8q3lqJ4MXbacQIwUAYDdjFCP5LxxS9uXVUE8BULQrfp2cULe8Okig+x8dwx3b63br2rLly4vOoRF1eZkq6Q2dhKDkqAs8zHgLTPonhRRnLUlyJNKBEsZV+JFWhKKxb3rRjlS/BL8VsUL+TmIKEYAMULuZrCcjDQKgPHji1Wj4TYH/1YyPHj09VXHIoXscdG9F0jJ0/OqLVrHwjyVspm3dcgs/Rktw/JUV9u7wXO8opuZh8stVhs7yslJ7u+AKH0O2lK1hPFi1ZThcZOFvNJFC8aoxkDgYF+MKDfRfG///tn9d//fUm9+OKPB++V4FC80Ar4XtipX/qpP+YFoqGXepZavHCDauCUP1dLDKbdYKXUYhRwfjj/SluHzB6osZX8rpa+4OxDsTiEsaT5ieKFvHiHWmNQvJCnKSwGA2wYMHdjmFu83aCt7cdGfMSYF3+aO0Rid2eUFkyHrpQBJ5splG1IacULKsAsJZgGzg9/8agUPUMTuLT52VecJd+REIoPSpuf1JpbcjyUHWAwOtC3lqJ4wUggmAIGpDFw7977at26x6qrTFzuvHA51HdZ7N37ePWLKPpj2+naXPImhmBa9k8xun5dmp72lRYXa0kvBATOf9yVgPVW2o4/bG9p6xCV0JdadCu5SIPihex1BsUL2frBejDAkgFdHDh8eD/56yG+5Et/F/p1EhPkp/56iY+cq1dX1J07d9WuXY8OmlG8KO927VDAieSI5ZKRbFSpj43EClGlJkemcFzy4xRYh8r59Rhfwmv0LXFfQfFirpK3lF+PSd5kBXRE8UKASDARDHBlQD8icv3679Uzz0ypf/mXz1YvvtTvkvjnf/5EdVeDeTxDv9RzaemEmpo6qvQLPWdm9qmNG9dXsPQY+qMf4aD6U+0UT/qukIWFlwYvFDX9+/jYCJLAsoIS6Ak9qfWPYzv8Fn7L0S+pYqJbeEPxQoKKq220156+rEPyVBq2OKQVHhspQV1gAAMtMKALFfqnRvVLOvXnzJmj6t/+bcegMGFM0P0mJ6fV8vLi4AWZps0uXqT0131i48Vg6yLFjh0PqS1bNg91K/2Fne6t6aW+/R44P3TtEoNpN2EAzhYW+TGfotSkAetQWetQ6NGukh5fs6e6jbfkO6N8jzaXvK+MeTkfy/CpaymKF2OhH4OCATAgkYFSk0BXC+CU6J1hm6En9JTIAPxWompYh+C38NuyGJCDxsw9FC/kaAZLwQAYGDMDCErGTHDLw0PPlgkf8+mg55gJbnl46Nky4WM+HfQcM8EtDw89WyYcpyMZQPGCpAgdwAAY6BsD2KzLUhx6Qk+JDMBvJaqGOxLgt/BbiQz0xW8lauPajOJFCSoCAxgAA40y0JdNDDgbdZvOB4OenUvQqAHQs1E6Ox8MenYuQaMGQM9G6ex8sL7o2TnRDRiA4kUDJGIIMAAGymKgL5sYcMJvJTIAv5WoGu5IgN/CbyUyAL+VqFrZNqN4Uba+QAcGwEAGA9isM0hjfAj0ZCxOhmnQM4M0xodAT8biZJgGPTNIY3wI9GQsTk9NGype7Nmzp6dUADYYAANg4B8MzM3NVf8zMTGhSl4XgbMsr4ee0FMiA/BbiaqFbYae0FMiA33xW4nauDZrrapfGykBDDCAATAABsAAGAADYAAMgAEwAAbAABgAA2Uy8P8AsDJT5asZatQAAAAASUVORK5CYII="/>
          <p:cNvSpPr>
            <a:spLocks noChangeAspect="1" noChangeArrowheads="1"/>
          </p:cNvSpPr>
          <p:nvPr/>
        </p:nvSpPr>
        <p:spPr bwMode="auto">
          <a:xfrm>
            <a:off x="155575" y="-830263"/>
            <a:ext cx="304800" cy="304800"/>
          </a:xfrm>
          <a:prstGeom prst="rect">
            <a:avLst/>
          </a:prstGeom>
          <a:noFill/>
          <a:ln w="9525">
            <a:noFill/>
            <a:miter lim="800000"/>
            <a:headEnd/>
            <a:tailEnd/>
          </a:ln>
        </p:spPr>
        <p:txBody>
          <a:bodyPr/>
          <a:lstStyle/>
          <a:p>
            <a:endParaRPr lang="zh-CN" altLang="en-US"/>
          </a:p>
        </p:txBody>
      </p:sp>
      <p:sp>
        <p:nvSpPr>
          <p:cNvPr id="14" name="TextBox 13"/>
          <p:cNvSpPr txBox="1">
            <a:spLocks noChangeArrowheads="1"/>
          </p:cNvSpPr>
          <p:nvPr/>
        </p:nvSpPr>
        <p:spPr bwMode="auto">
          <a:xfrm>
            <a:off x="200025" y="3716338"/>
            <a:ext cx="8785225" cy="576262"/>
          </a:xfrm>
          <a:prstGeom prst="rect">
            <a:avLst/>
          </a:prstGeom>
          <a:noFill/>
          <a:ln w="25400">
            <a:solidFill>
              <a:srgbClr val="FF0000"/>
            </a:solidFill>
            <a:miter lim="800000"/>
            <a:headEnd/>
            <a:tailEnd/>
          </a:ln>
        </p:spPr>
        <p:txBody>
          <a:bodyPr anchor="ctr"/>
          <a:lstStyle/>
          <a:p>
            <a:r>
              <a:rPr lang="zh-CN" altLang="en-US" sz="1600" dirty="0"/>
              <a:t>由于该论文被引频次</a:t>
            </a:r>
            <a:r>
              <a:rPr lang="zh-CN" altLang="en-US" sz="1600" dirty="0" smtClean="0"/>
              <a:t>介于</a:t>
            </a:r>
            <a:r>
              <a:rPr lang="en-US" altLang="zh-CN" sz="1600" dirty="0" smtClean="0"/>
              <a:t>32-131</a:t>
            </a:r>
            <a:r>
              <a:rPr lang="zh-CN" altLang="en-US" sz="1600" dirty="0" smtClean="0"/>
              <a:t>之间</a:t>
            </a:r>
            <a:r>
              <a:rPr lang="zh-CN" altLang="en-US" sz="1600" dirty="0"/>
              <a:t>，因此可以评定该论文质量在该学科的影响力位于前</a:t>
            </a:r>
            <a:r>
              <a:rPr lang="en-US" altLang="zh-CN" sz="1600" dirty="0"/>
              <a:t>10%</a:t>
            </a:r>
            <a:r>
              <a:rPr lang="zh-CN" altLang="en-US" sz="1600" dirty="0"/>
              <a:t>。</a:t>
            </a:r>
          </a:p>
        </p:txBody>
      </p:sp>
      <p:sp>
        <p:nvSpPr>
          <p:cNvPr id="123916" name="AutoShape 8" descr="data:image/png;base64,iVBORw0KGgoAAAANSUhEUgAAA2UAAABVCAYAAADJ5ExjAAAgAElEQVR4Xu1dOVIdS9NN7eQqcDC0CAgcFLjsABwFLgRrIMAl5MAO5BLIIWARMnAI2Ml7NXdWVdbQfWc4+o3/fdzuGk4Olacyq/rbf+of4R8QAAJAAAgAASAABIAAEAACQAAIrAWBbyBla8EdnQIBIAAEgAAQAAJAAAgAASAABAwCIGVQBCAABIAAEAACQAAIAAEgAASAwBoRAClbI/joGggAASAABIAAEAACQAAIAAEgAFIGHQACQAAIAAEgAASAABAAAkAACKwRAZCyNYKProEAEAACQAAIAAEgAASAABAAAoaUvVx8o/2bAhjnz/Tf9R7ZZw7p7v2RTmb5sx/3P+n76V/1Q/mZ8XC/0MW3fTJDO7yj98cdur0gulbjwT+NgMbninZFmVjs6Pk/ut7jz/G/rxnFj3v6+f2VLv+7pu2Q6DKw622z9lxJ1ql8e9tYoV4YHTgl7TnI+ZoV9j6yq15ZNZpdmt5PHV+vHxkJl348ku85nd8ob575pAntruyVGjZTBzFVTlP7G+MHFtUH2gECQAAIAIGxCDhS9pPezhTZIh8gOWKl//ftDj2WSNnLBV3QtQr6zepL9z+/0+nfRZEy296f43d61CzQL+48cIv6Hzv1xvPLbLtnqM3+PWFt4d2QS7OfnsFOeCYEa+cqRtsWUjZhngt5xctQ8xZNskuN9uqEe39dsg/D1+N9oCMtf6MPf+i4sOmzEBjnaqRXBo1Olqb3U8c3UmdGYViS76LXilGDGvHwtoxzxJQ+06Nr91+fCUzMBQgAgU1AIC5fDAFDK9DXQ093+xa9gEk7lOpvLFOms3cPR7UgdTrEy2y7Z1R9/ffu4mrZ/CL6nWc5+/rpGfGEZ5aWMZgwlo1/xdrX62VL33t1QlnwEu2nC86tk3+vDHqI2TIyxFPH168zXXL1D1XlW/ZJo/pY+sPbMs6lA7FxHazdf20cIhgQEAAC245AFynLShNDRs1N32SvZmKmjJdG8l1+3+bhncuEZUh6kidnUoYxqRdNaeMBPZmg9ZloX5U8Hh7S4d+/qiyKZf1MmVTcXlS6ado5ITURV4qp22614wMh369tY9ZZljX0f053d7u0c6Lejfq37X3wElM3zpkvX3w+pj/7tgRswJMHWjywGP5+8CTNUwvCYdTY1Zews2PSZZPvtHulM6d8TAOZH6pl65kyuY+0Hb6JIMkj1Q0nIzdWO5Z4I0KSiyriTcpFWXlt9H4LA67sUmmphJ2fl/Rb2oYqaW3oRCx7VxoclcIuYm4VOald7m+8ZrpQupjLYYceTElzya49Fpf0+t2WPkc+RrTLgg0XfNLrZSqDj6HMumg7HE9mY67CYPBbLd2sza+mIzWbcW02/YgFpGyTDDBRvsTsJ/VJsc+wpaz6eUGGmVwWo6vyvPw4vT7V9K53Dj0273VqEf2lgPX0PxNjG9kvqkcL612OqfXF5qSDsZUjZ8/MB3843+DWOWnti9fo2prba9vbHsph/EAACHwGBLpIWVqaePDxQk8P+3SqIp6BaOWZsugcmnG0+jiBLVVrk7LE0QciYmH/0GP4te8yB0PpTiAUNnyIg+hk51aP72o3Lo/8ocrDzma87Vo7Z/QWLTC+DE/1+/ONzjQ5C0GXkOFQ47l4OqBrc0hvKPWZRXPzOLid9ajMywUjHhsTCP1T5/5+E/3ipaQ+sIj/fqD6HDD0/cQlZB/3F/R0cJ2fI+RYhjH59tMF1ss93sm3OvCjWL5Ykk98Rs7rkm5HkkefbkRjEeXi2/bkLdat4X0+BvdsovuD4+A204ddKA/WbV7ths2IoWy4Tydi2ae2u4i55XaTybuVKSvYR0aOQzs8wHNkP9iEzhJLdjkQrNh3SO49wSnIwG/ClGynpPcV/8EI8oBba36V8SW+MJZFn85oN1W2SQGvSL6pjqU+ifmMsOnHZGh0XfvT9N+CdFX0Z1pn5A0t47LDO4LNF+fgSYn2DS2bL61fY/pLMRvjcxKsa/YorXczdmZYWLfs2ULvJ/z5Z9vniy2JcWXN+dqXrV1av7MxjLFtyd7xNyAABIDAahGYRMr84qw3usukLFno3U6aJj1j7+ngWbG0v6GcSyrdqZCyZmkNLxWrkbu83yiL5+UpZQIcJmp1tufmwr9aGZKQFQnncOx79hye3mn1l4CUAovC2F8vzeUuhoxfPNHBtRQMcUXlY0ra5DjrAJkHVzUZ1H5L24lKaSXshL/V2jDBxCnlcmHz5AG5DSPYxSoVDKpBZe292m9TdaKg44uaW1VOPKgtnCks2kfNHpPf3KaItonf9GvIgEd2OessDa3L1di9ZDtVvR+pm9GlPXoS3OYpnkfN9iJ9LWMW+RFDNEaUXWY2nPoJX1KdYlDfTItMaIwvaG0ChIZL4xyzDvTqaK9dp/YyB2YRQR/hqwr22LfeCeSZ24re3PxhLxUzvlS80Ku8zpTH0Gvbqw280BsQAAJAQEJgeaQs7BTG3ZbLFdsCspk3X+6WLkoTSJmJCSTCMWbBk4nNLxUCxkSrMD9W9jFgUyBloSRIztYYahCyfzpA40FP6b/Tc0ox8RgucimMPxtTeZE3ZZl/jocd7xYpK8jHLMC8nVpgaoZdIJ/FNmZROU4sF4ujKf/rHUNzA6AQnAqZhrAJkf3m20gD7JpOcNkPxH1Rc6vLyWPcCPJF++gNeGPSokmZbJcFYsTKK+1mUCuAlW0nw6EmVxN713SLb7b0k7LM9iKbSdss6Iz26UWfKfiHTO/55lD6372bYHE/o3xBDykT/VnBtqpybBG4HptvtTENM+sPe/ovyTQuldcyqK53GaaeYLrMstoEuqAjdezAbiIePAnVGY11pjyGwlraDjfwBBAAAkBg5Qgsn5QlZYf9M5R2yyoZGbFMsJUpK932Nj8pG3bMDVUq7PwxNNyiIwZ//uxTOGfhM2DyDrcN3GsBUGmH2o7HBjo/VMU/0dFj6WZEmxm6yca0QFJWuo3PYDWUwsakS1qES0F3qY2aXBx2WUki76MVvHMr6A2Qam3yNsbohEzKThY1t6qcfGDWmXmJ7GM8KdM2cfbGM1ncLnt309tylWxnLClTOysV/W7Jl8k0zZQVbabVptN5s9E24obMFZCyOlZteQ2WWPNnIGXZus3ssWxXVFgjbGtmk5Xu1P+RqcYwZ8f0/97doZOTPddl3zoTZ6mn2HZ/ZIIngQAQAALLQmABpExdcPGgy79tYDOcbbELYnTRg3LkPvPiDwCXM2fWGQ9158aLs/K3nkxZ/Aw/pKzPtqkOaP+fP1hvHfn9/UwtCDrLlAasw/+O27H1/dGteEmpZu1c1nCmzJKh253HbEc+Dup4AJUEUxk+UzJlbkFT2P8rXsKS7uZXyDIPzNLyl5AFkS/7MDiL8tE7+54QqsW7kXmQMmW+3NCSyqQN1V5ZLjxA6xzDOjNlVZ0okDJ99qoX3+rcau10kLKqHEr2aM9dBd3lBKdol7276T1Bvp1zZDtVvRf8R7QJk+p30n5E4Grjq8mi14+4QFq0yVm+Rq2ClFWx6pGXHXbZx5Y3TerrQCvL1ZOpqq1fqd7U+ktF07sRlLxXsseZLff2RxP8ehdn3FPi79ZzlY0ORxIS+2zLJd2AyMdgzwT23Fq7rBAL7QIBIAAE+hFgpMwt2uHd4Ta6qF47ulRC321mA2pTHmOvVHK3IeqywKRNdq6qi5SpuvIjtXc2VBEVbk5UY7r7cWouHtH/pFsezd/v7ujfKd+ZH4ijezNcOhEWXOFGRt6OIXZCv3YH193rVyI36kKP+9srNW6Hm4BP+Gi2/4i2unXu8FDdKum+B5ffomfLMXnAcH5+Q/qbrfqGQfuuQcPMNYw/vUildMFH0A8u22FMQ/taf4Yb8Ow81NgYLk5Zih8kHy6Y8Z0y+bOyNn5BA7/ty+uB9DfTYqENKsglJfX221ruw8fsVs/huQIGzD5LckqxG/Q7b3P4rWaLsU6ksk/bWMTc6hhz7ArfX6vYR3TONLLrsh8z4xHssqgfiR/tlau4CVPQ+53bgv8o6WbqU9mtn83xFdscLl6K/XeuM3vhe5SCTXK8or6sfI8e/FzVR6RFn5RefpHczlf6uPgC7DBs0lgAgo+N/ZkrW3brnLwOtOfwHNa0GAfJXypGEdbVqf3Zc1rDv16fk12sUrFHeb2T14g7fgY6OrOs1uPsDHO5jWA7wtriN3t7bTsxdfxPIAAEgMBaEIgzZWsZAjrdPATU4nj/wUpINm+EGBEQkBEQduRXCtWybWfd81spmOgMCAABIAAEgMCXQQCk7MuIesREWZnpiLfwKBDYAATWTFqWbjtrnt8GSBhDAAJAAAgAASDwGREAKfuMUp04p1DqUSoTmtguXgMCq0GAlyPHHwNfdv+rsZ31zW/Z+KF9IAAEgAAQAAJfHQGQsq+uAZg/EAACQAAIAAEgAASAABAAAmtFAKRsrfCjcyAABIAAEAACQAAIAAEgAAS+OgIgZV9dAzB/IAAEgAAQAAJAAAgAASAABNaKAEjZWuFH50AACAABIAAEgAAQAAJAAAh8dQRAyr66BmD+QAAIAAEgAASAABAAAkAACKwVAZCytcKPzoEAEAACQAAIAAEgAASAABD46giAlH11DcD8gQAQAAJAAAgAASAABIAAEFgrAiBla4UfnQMBIAAEgAAQAAJAAAgAASDw1REQSZn5EOq/O3p/PKHZvAh93NPP76f0V7VzePdOjydztxiPSLf/i+i3OFb9sVXzI43tNnwMVvd26LF4oYtv+3QT/rZDt+p/0/N/dL03Hai+vrQshP4viK4bnX/c/6Rf9JsuX7/Tvhn8Js1pOm7xmxabeWXRMxqPZ78u84/+cux5b4sZvx7b91NtbfK/lg3auV3S8Z99Cs0E/d+88ZbmOV5GrCXms/Rfz5V9n71d0NPBtfIji5FTj54Nz/TYPXvGDpr+O3qgC7pu+qYMq62a/zrkMU56tafH6yl8Sc3m5/F9U6U6Xoab7GtqKPT4ofz9zfcvU+c83vfMpStTFRTvbRUCAinzhndId+/jyYyZ/ctFFAz4QLEVEI5Fzrb7Q8Xh17RXfNnO598UQqjmYeN81r4KWC6eDuh6LMtrTa7Zl12M/xw7YusDJx18VUiZwej1cnim2U9roCN+X1lfQ6CiA+h5CHLv7DSRvtodt8kw5Z3e8fjntLxvdx4tBkZHXunS66+Sx8+3s+LGSKormz7eFjaTxm909sYQMa9HdtNE+8PfRL++G7K6Kj1TQmzbvfMFaoCDbIV5SHjJ/mFb5j8z2KxWHi2tG//7FD2d8s7YkcGX9CM2SR4b52uq2wdtPyS8vvn+Zeqcp/ueSbrSr4p4cssRyEmZcxR6XtNIVL57sBRSZgKRP3TcQxzHPJsI1ARk5ImPCpAunujgegEZREFx6n1pXK9oN5qv+lstU6Zl+XCUkbbNmdMirccGr6+XqyFldu/hGz0c9fe3Cmf8cX9PHycndpMiJWUq03p/P6MTaUNB0JWNHm+n6oyTUWUDJ2w0rVrPWnbvNiR+CJszrQ2kTObbO/9V2n2n6o16bJyeWt8zdlNo1ICM+4AvGYPZOBluoq3VZtvyQ2JAk8Qfn23O09eCcboyRgvx7LYjkJGyF+WIif7Qvt5+TMqWhtKoeNc4PJeUvZgSGrXdPJCyO/pxemrK/+KdZl56cz5kphhBPH9+p90rvStqf1cMJSuxlMsATXRqd1RpKMnsJoo8sE0ygGppZETJk1E/zgmkttqXzwYxfKraV3EYGzMnG1yUSiopyDzGcnjnnO7udmnHkBA/3wL+XDdDdrEhs1SfNd48MxmVzlaCYyeneiDldemSXr/rElmXqSZf/tsrd6YUGSkrKYysK5s03rJtc98hZPfHyMj4m3+NCoEl6FmHHXu/Z8g2/9c1ZqkDQeZdbW3Y/Ft2z0u+vU25EtSqjVVsf4rPshsktow//IMv8Z7RraOr8n0ln7HC9WBdttbSw6IvWkD88enmXPeF5TXL7HhUjt1sO63A+OdBICZlfmf14MktIGmQ4w0zCRgdeaOXF3p6UGdRFOvipGsgcyqwfN+lK704hQWJE6YDejLlKD4AHcrSDg/P6fiYSHE6oQ2n5L5US1B4OwYKAVc3KVNN2+D0mY5f31iWjGMxlDUp+mD7+BBKHzskJfflXuQOVTzn0x+Qb8ScOGkI2cwGltHuv15EH+jIlOcluqnxv9p15yLVcz/f6MycO8wdqSyzOOMbZxc9ztLuYVnIZZKTjN0EjSwr2k2ukr573ys8tzHjFfVEl1bHOMnlzP0y6iuHXrSedTiFit33jVnoQ5B5X1ubNf+w4faX+V1u98yO4vnVbKxi+1N8liOG/rwrfAnXx1X7vpLPOKM3Vwq7ivVgPbbWs6ZV/NGc8cfnm3PFFxbXrGmxQ8cqgUc+CQIRKePlCp7lxyWMdVI2cwRGZz4kUmba8oTPkwqfDXMkzfdr32ekTDgvEY0tOAw5o+BJ2KSzIK7tH9l5Je7gk53n3oA4VaRiX8ODA8mtnG3RuIbgpBSUndKmzCnOOlawdPhE52fM9MrvzKTLL4y+zeKSx8yRxuexcjzHlS/0ZZ5yspGXIXZ6n14dLOjKZo6X2VxEvDUmeel0phfVmKPnjOqC9axTlEbDmR57P5ZuNtnmBr9p/qd07lSQ+ZigKZQLMh2bZGdzzr9m93vZHLl+VEhZajdFX9rp/7vagy+xpflL3pCq6kRr3VncerAWW+vSw7ZBTo0/Pt+ce2M+aWNwnL23pYInPgsCjJQlC3mYISc56yNlEZlyRC4788Z2ctLf5iJlJsiRbnHkf+810JbqlPrK37MEtlDW1iJlmzSnUKbqM7MNLEU514NlfftkfltirZ/4t+zAskQEG6Ktkxwu9yUHJuk4J5GyNYw30ZODJ0Wi/hyzW2KtzMJlOGNlNKq8xp0lTEjJeD1r+YOG3Vcu9JB11rUnyXwb59/ajCnqx0clG91h+6N8Vkd76TzgS+yNyb0bSylehfeMTRR1gsqbdIl85l4P1mJrPXrY749Gxx+fbs4dMV/mJzy+IGX9mva1nhxImXJi9x8ndLLnARjqrgdCtC5SlpRRlkhZiDf8bWnD7ZHbT8qUPLJLPSqlWVtBypyOmZ18YkFSh7PTso4C0kYGg99AqTMqBstKpky33yzXGOdYRVIW7G4NJCeYupxV3ZzxFvQkKxGW5DFGRrYf8aZWpWv2evkl6Fl1zWnZvcNGKGceTcpcpnG75l/xFcY/8Ntz+bONjY+i7U/0WfAl+cUk6/B9VZ3o3wxMz9tbE94CX9PUw5Izavmh5D0x/liTf13anGv6UvITIGVfi2KNn60jZVq5bmnnMb5aPhxUZAu+/ZslSWanOrkQZCg/fCZ6sN/Qis5vpeWL0SUcpTNl6dk2rvCORWrDu92hR32PtTHC+GbGtMxHLs8sAbgJmTKhNKtGvJo7jOufU7xr2V8KxD9JoNuwV8BXHGRSEvpx77851XCq4RxaZaHKbsQsG2FOcrgM0v8ebpIcDgyPvOyjqQNurIXnNmW8ZT1J/IA4j8rGhSCqyFf5Wyq5b6lkZvYm6VnLaXfYvd+NlS5mijYjWF+1TILy6VlpuPetGzf/3sDIrwu+BC1+L7axI3oo2P4kn6XJLnxJQsrW5ftqPmO168HqfU2PHtbWuuQ7oBPij88158YGXcjISmvQuHWptUrg98+DgCJl7//5b72EA66z5FY8PV+/4PPSsfNzopub+MPQIV3rAki+S5HgFhb+6BlGwEJbrH/XhllE+Qeu9a7b7au6ZMR+HVk8C8duX+wmZcn48+8X6d7O6fz8RkOhe1aE1d8i5cdtPzJ903U5x3BDV3ZDpcruHKkL+sNtharf8jfaKrt2mzQn/zFuhdvh4V/6qw7s2/9fwPL3Dj3dXik5u3vMkrOIMv7qgg+mS143hkBMkpnfIIiVNpKJxjF8uNxnliWZ+Ayz4DicTnyEWyjt+/x8zvndHf079cFkOTPCW+d1/7k9pONIdWXTxjtk7bV8vZ6YC3WI32onYN8tI4YJ9zvc96n/ruvMFD1r+Qa7Q922e46Rn0vtW5MV/7BF82/KI/J1sX5EZ2MiG5P139q+rItVn/UIXyJ+z35dvq+gE6tbD9bla2p62FpXev2Qn9um+JflzbmuL86v22g0XrNUfI3bFz8PiVr0TISPRy+6iyW1J2TDij2NeXZJw9XNRt99WWI/oelmCeP8g1j5nOYfcmcLL/k3vaKMSeE7ZeoG0pe9vcrHzDu7bzy2cNyXrCsLH28njHrhzL4ltyIZdQ7RPLYWfJYs842ff3GAbdsfMzd9AU32fUD4knEQsqfXYisbLsM+MNt6uFBsN8K/rHjOfYIY/Y3Tzmbx2CdAYHtJmQY/qw+XJFKpY16ZAO2uUXwBwWo6r54rmWsI65vTXMPufFk6T8UDfLm0T33OQfqIb2effY8tD/fl6MryxtvCa30yao2M/74+fCwZVCXopRLHMdOY/Ox65y+uGMKHmUVy3zln+JJOoJqPrU9XNleGTdDCA/U5LAfbdfuXdcy5JRHxrHbrJfz+ZRDYblJmo4rKR/hK56a+jHztRBV5/fl2Jtw++MVwGDXdvByMX0Mu37I3qoPNfPiT6IoOBj6tjBatOZ9E5ouDpWz70/qAL5mG2ya99RlkuGi97pTPWv3LmuZcgAbrUqfOfOHHtp+UfWHhYepAAAgAASAABIAAEAACQAAIbD8CIGXbL0PMAAgAASAABIAAEAACQAAIAIEtRgCkbIuFh6EDASAABIAAEAACQAAIAAEgsP0IgJRtvwwxAyAABIAAEAACQAAIAAEgAAS2GAGQsi0WHoYOBIAAEAACQAAIAAEgAASAwPYjAFK2/TLEDIAAEAACQAAIAAEgAASAABDYYgRAyrZYeBg6EAACQAAIAAEgAASAABAAAtuPAEjZ9ssQMwACQAAIAAEgAASAABAAAkBgixFgpIx/ZO+Q7t4faef2guj6mva2doJ2TvT8H12HSdgv15/+TSd1rh7Tcx35++EdvT+e0Cw0l79//vxMtL9PNyKOut8zehPHpF+wsjgZOhBaYbIz49khK7pZNNfDu3f3AWn+/Dmdq5HdZHgQ+Y8lqy90FzCzQxme80OTcGfD1h/8/n5Kvkv9/tnbBT0dHNHr9xpOJV0szZ9pbrHPM6JfsT405WXE6aR5/kz/DcplPtT9zf/GdWPhc/Z45rIJcuZ9Znoaq5H+qOV3YxQ9+rYmh8CxTXFXQxrmoKcR22XtN3k2ss4PNrQmDCrdLmqOsk1v0HyrepD6Au+bZXkOvitf/6o+d9IYNIY9/ehnrmi36fd1ezXf7Ne0VHb5B3WVF3frX7nN0bpv/M8fOs7mwcbc8Etm5FPbKb7n8Aj+Mfd5L/f3NDtR62gWP2yQHYwZSlVfa/Ko/dajy8I6lcl8Fe2M6aO8tvpf8phHEkZdz6U19+XiG+3fNNZgtq6Ptkk2TNuX/kPvml/zNbwNyb8E5Jif8bYtxYLXcsw7WY8T+UxuZ1H2UDZeR8osiP9C0O47Ljn1Md5gjc964EsB3J9jR6jy+RqDqfyuFfpq15McYY6676vdiLBJ77xcDMTX9Pl6yYL8QQHKTsA+8+fYjcUbbJhz8nsYqpL5zzc6c4TSGCgNBENyDjEmw8J28XRA1zyCqeDuSQufT9pXC6cY7db8dRxkiVKtT/PMFHkpIpM5RiWDCJOO/sfNOdU35igyXY/lXLZG30avg16xXWu9vt2hR02AnY6r3Qq3yaDHouZpTEn9nv2r/daYR3Dem+4Lp8/RL87WPoYFtS/w2CQ9sDr8emk34SKf9nJP97MTttDreT7QEduI8z5U9HN8mlVdrIzBEahWP12BWQJ7CPB8wMsCt0iOIhHxMk9sfx7dD+8KhIetnfmaVwqeRrZT6V/3YPGiwobnC93fz+ikvhO6YsWfo7uG7+RrTyqP8m/xutuymfW2M26sKdJz+Udvb+LmQ77m9tq+t/d5SNmwoTNuze+NU5sxTUdcFMuCr3H5xn9Nj6N2NsAeatZsSZlTnB9RRkkvatudKTPjP1JZjSTYDk45kK48cM+cTKJAiyJl8VqfkjL7qzXU2q5nuqvKlTcOEob+1N/vP9TCY4PYzNAEnWg5Xt92GfeU/LPZK3wv6DoEU1XCG2m0tKucG++w4SD32UvKYnmp7J76w+npv2Rx54v6MuYsmHQhgPq41xnIwq5T7KlcNnScg54jVBj16sfLC9HeXshI5/aZBt1czpXfWqMIQeyGk7KMdLQmNvweBx3e36jfhc2s/laX82RVD7KNlUrGST/7cOQ2wJLnjMxf6dIQtvzf9DF09GP8oFm0OjNldnwZKeN/C1mwCuH2/kPM7k/VfQH/DFtOjks6M7WdgvzNXHUBTaHyYg5bWo7Wz9dqVV9r8qjKqkOX/bDX3s6IsYpLq80o+c2NkGHq8Y8jSVmvpDeLlNlRp3FqPUbui4viEOWDPmazEAPo9h+OXBXcCL+ydntoCDnKlJlMZlHReEpycNJxCvb3UArmnTtLE54/v9PulS4Vc+9HJV1xMDikVuPyuG5l9Gz47E0sociCuoSEtH5fBClLSW9x17BAmt1y7ILp0sI5hZTJmdIUE5G013A3upASmFxDU2zrmwONrG5nnz2kLJeXJTw7tylpZqSss/9xc5asWsqqqr9dPNHBNS+vle043TU7eOLljIJdRyUUd/Tj9NSW52r/YWzOliSkO3lz27WfehSATy2/6VgCC6SMz4OXSkp/VwbKSkMFLN0wpmMzshwsmXaLlEVlkUmpS/yba5gF9qU5lfDr9u+CHhic+Uaby0z5zBmfdrSg+4Diny151e38ot8sC9vQE6aLrTGYeRf78ZtJpLJ485Myv9mq7dAElIru2dJqYeNFyqwVdL9fRgIpyohzaX2KpJXj0dWORMpcfz9U0f6NLUFPM8K2dFH7zAqpD0FoqvP+nTgDEhsAABMISURBVMtQis994KD353R3t0s7qkTyQTHEGy8T8qX9w3qev3MSNgtKdlTVWI5dDUetL9GGtpAF7rGZhqzqNsFmMkc73X0IwNX84/vuVd23B1LGjokkVUynf609xmuuPbLS9pPD2pvpcShPlGNoOvRjGvxBj233xqnVmKYzLirpcTaGLn9QaG3V9tBHypLzGPqlKN3qFn3Si9YBPZnzT+kZLCdY71TC+0PAcKiU4PhYZxb0LtWRdUb6OROnmFoCsxBaRXTtfcS7Wj1Ko4evn7vdeVSZF7l8LyYYqytf9MeNrFxiIlVUdncOQcz22MkOZ7QKZ9zywETIlLGDdlLpUh6A5USwhrt9/0d5h1IITiWcMp2uzL+3zxIpq8vLZ6Gc/vzw5Z8DKevtP3K+gm407Nj8HOTjnb7C5f5DlWzt+bdH2PEsKa3I7Jr7jORcpD/XaIKNNLiYz67DTAqBc+Q71KLG/9V+K+IrBaZ8V07/9y+i37oMuPT3cO6n5CP94js/NlPmGAcdSSmblzsn2+mGm9E3TSScP+cl0ZIfL+I06FRvWY7W+UCgsgxIKeCXsjPDZkVv36IuNsdQ7mfY9KmTAUlXpUwZP7+m5/RbIWXPjUobeMK4lkDK8jVuGinra6ecYfvxfKRiA3WCPF2T1Jxt6bnm5jrOKVQOpDpszs4NRCxgzINPZUtDWTvXwUomJ4xHO7NYb6Ogt7pxG2sMt5kajmdv8nGKIZbos5m2rFbRTl8fkm1V/WNrnQw25O9p4Fm3tHxRWnNdxp6vM3yt17b8vktXehOUJVSKMbQfT7R5uiBSlsSptZimNy7K5cE2INl82zpWjqBWbQ+tWC6+fTHKXDHS4LNdDoRYSVvBGyNl/AyIazNfAJ3xJLXxaWllfWK6z1vaebTlCTEBs2/mBCN2vq3f012AbDwZc7eBFy/L686UtUiZ65yPOb2ko4uU6fNsLssh4Z3imGew6rj3GmILp5Lspfn39jlPpswcPXC2YzcWNOG1ZxJ6+5865wiLJIiaqR3fD7Xjq23A/Btjx63FhtmQteE0iPGLoA8AF2HXYSLRechUH8qbG0KZbstDFkmZzgQmwW0hiM1q9zOCu0hsxs8xXzyly3vybJxysibIr8pf8uOzPBvQEoP8u8KNnYvNzxpWytdC6eLQMs9IFEvbckc/egxiP6Zs0ZZv2+B7AZkydqnIIklZv6zyeUwLnqa205Ops7bnLwOLy7175cCfS99hm8IHT2bzND4LK8g7I3zCO/yZfoFY3WI2Mx8p45mccolrj8x7bG/ednr6kKCs+8dG/BsyZUMWvuwzC20Jmyg+1jG+1+nV37AhX15PDNEu+uw+RSqvr7ZfnzyoxTS9cVFxRFG85eIs4T4GqUoibnP19tBCuXAlfrKrsHNryx7mJGU8+5Lt6vuRZsTQ/jBq91JsQ8hKRaUuMVQSkeNPLIKUdQeTI3bBbOzNy+nkTGF6MQI3tJLBtDCJMnZhcgz3zpR1E9uGVkfz7+yzh5Tl8orPa1nc9Jp7SfTkDop39j/vnO3YhsDZlAq/DWcGzc/rJGWLsGsngOZZ12RXMZJb7TdJr0pEi80n8k3i3zsX7qT/UT6PvztyjvEmmwCC1+HnY/qzr8hoLVPmA4iWvEv4tVYs9ruoB6xc3i0cye241j+GswhBp4a/GTxcWdYsaS8vERLOXVfGwPse+vHVJ/nkey9bCetp4cbXRZYv9ouohxRNy5Tl/lpqZ2z/qo2o3LuDlAVZ+03dCinTu3ei3lcyZcatD5Uw0c26PkPfL5D8noA5yxe9HUU2k46no+xw2e3IdsfL+ssg1v1jp293dlnfyEozZwXZmz8zcpWSsorv9dlyeSOtT5GKpCyJU6sxTWdcVBtRNI6J5YvZGrIKe2jAbEmZGsjPt7O4hp4z0YWQssLNTmm5XbKzoNzY6H/55Qbxbpj1c+n5g7ib1u+iwqmxh3KxjkxZOrGSssckK/N4wq1zsZMvjTXcZufxCDsNjpQn5wtbmLRxj3dSopmwneJxBEW1md26l+5c8ptFo6hu2J2eJK/8Eg3vwNPPD7QuGhk357JJyNnSEHn2b64sOlO2ALv2dmvLkituQfflb2rMjaz8m9RkMftlH7bylm+GG/4+buGe4vOiodfmL8yxGnT4+UvlixaA4RMQfEe3U94l/FpOX+t5Sw8k8pWWgJl+sqxDRzDufOaoMXT309c/x0gkZUE2+edeMrLnn131RR9dGR8Bj/Q9sZ2O98xGlmE3dELJrbnVjCVfI4llNmVSlu3YO7yHG09ZZrSECX9nVvrcQH1tyPS1huOY32pYrbsdJdf44p5x9rVWUhaW7nid6SJlwo2P0XutEt2CKvXGqfWYpi8WrK4D2h58xUOXP8hj/LXYQ2NxC6QsvTLcLrb+UobaWZQ4MAmHFbMzZWng4rNxbIcp+bZWCGyTgF0n7cq7yHE60s/fGBa78r1NMOqkLVc45tx1VNUb5DNCXErP62MA5R3TnHBmfWe7EvmuYoqPD7Y4znXMRuCeXiOfBJGiMUsbBzYsVgti8i26BPvYEbmQNw1cJ8lLutkwdzY9/Y+bc4OQmEs2pHKSMWfKWnadnv9plS8KZcyj7NraVLR5xN7niLxc/KS3M/nbfrXfRFSzwNYF8dH1/O5bTHrxl/6uVI6Tj7KPZH5tLDZs8GPnmG8kRI0NRP7owf535NuHMvFkyVPBrv3+X+bHdUBZxalRGdHUg1J1gPPLWeliYrNG5pXb+RwZreuiNIbefsYFjZZXustk0hIm9Zt8JT73D+laHCJBR7hjX1LVl0gJ5HlwX6fH3b5UZWo70nvOD/nzv8zvq5rzuNy7QjTitbCyCch1Sa05/FMpw8ZCvB57fM25NHVe6IF9coZvRuTZqZfyVf4Vm6nJo/xbry5bhVhvO+PGmq4DLX2v+vZkU08FK+wm7TQzJmzeFfxklZSxihnR9+r4IDr3PcTmrbkGX9Px6aZWTNMTF5UjnSTeruqY0Mqa7aESwVEgZbqe/ejBf0xOv5KQqCglWv7t8Pyc1LVGw81rPstmmkw+tBy1KS0SbujZAcbSos3OPfAsD9/NDTfOeFhSssjaMI+0fmfwmvnlpSj1jxHr9tmNbJm0WtcR20zRkaKcw6UU8gUc9pC3/Vf8MHTh5rR4WBVMirgz2Ue761wvfHAgqWzpqva++cc7+rzPVN4am9rHvnN5ZYQ5WXzdqsQyCvPOuWbSSdCRPlqwY55hC3bKns3s2pdMOBuxZh8+B07n5+qD5P5r6UEnEvl227V0BtRosb00JppTKQhN9b6Gof4t1wvrwmwN//3tK526CfKSIvHvpjlWgpT6SHMocTo2adlwb8mbNMfiGV8Dt7qtS83Z3N+nceC+PcDJ7bQwJ4VFCadWUBDp6eDNrB4Ev1L+rIOcPYvl0/qY6lxjqK2jYT5jSJmsp07bC5cqCe9IF3sNy4W18ugirgZxrtkkt62oGoNvGrnSskntpPJMNzW5XrIsIvtEjMWPyyEdG2/jkA4P/9JfcykIv+zDoDZ8LuVDkabbK+U3HLDpRQVufT6/u6N/p/6Ch/I7uf0mGVFzMZu9TZSv/bluFOIm82Dlt6IuC3Jcazvj7HtYGXI7EZMBrXVSEyu/ocX0IV1zn4//0L6P0dwFeE+FdcbfbjyM1f5XWqHjl2B+q/rQr9fbXtvu9TUj4rhiLJjOLI0BJB9f02Mm1ZXbQz6X2l8KZ8rGNYKngQAQAAJA4KshUFike77f89Wgwny3EIEx5NhPb8o7WwgNhgwEgMBSEAApWwqsaBQIAAEg8LkREM8W8Dr/zz19zO7TI6AJ1gMdlT4yLc4fpOzTqwUmCASWiABI2RLBRdNAAAgAgc+LgFCmgizZ5xX3V5kZK0frLwXW4PDMcbmE9qvAiHkCASAwHgGQsvGY4Q0gAASAABAAAkAACAABIAAEgMDCEAApWxiUaAgIAAEgAASAABAAAkAACAABIDAeAZCy8ZjhDSAABIAAEAACQAAIAAEgAASAwMIQAClbGJRoCAgAASAABIAAEAACQAAIAAEgMB4BkLLxmOENIAAEgAAQAAJAAAgAASAABIDAwhAAKVsYlGgICAABIAAEgAAQAAJAAAgAASAwHgGQsvGY4Q0gAASAABAAAkAACAABIAAEgMDCEAApWxiUaAgIAAEgAASAABAAAkAACAABIDAeAUPKXi6+0f5N4WX3MVD7zGZ8EDEdr/nA4+ye7j9O6GSPaFFjHfopz3t6X/xDkxp73cclvX7fJy6Kw7t3ejyZ0cf9T/p++lc9dkfvjyc0E8XF2qw+N0JR2Ic0ic7p+b9rUhCzf/wDshanndsLouv0ubjP6biNGPu8j75c0DdvGMWP4ur5X9GumrcSE/4BASAABIAAEAACQAAIAIHRCDhS9pPezlRQSff08/sp/TUEwf3v2x16vN5bGNEZPcICATBEzLEDT57838SAXwXYF3Qd3ukbhyc5yyBlegQDoZHmQwkReLm/p9lJiZC5GXkStRBS5sanxvG+e6VIIVm9COTD/v7PEUcij5dE3raMlGkcne4rRmzsQk3eEOSIkm7QZkWfTuMpIAAEgAAQAAJAAAgAgU1DIC5fDFmRzciIxWANWSCfPUqi4wrpsuRBpXkWTsrmFaiYAQty4OTmhe7vZ3TSSscskpT5tkpZIvf7jwTXl4t2pmxe3Jb9/sfLC9HeXshIGjn9OY6zlIboHxHtI1O2bHmgfSAABIAAEAACQAAIfGYEukhZIA48g2Yyarqa7o5+nJ7akjsdvJ+9uWyb/i3OLPCyQzEzpNsoZXg6CWNtrEaQjGCUxjMQpXNVsHdDN39lktqLC59rpkzSvFjJYHj3RZVnzlR55mxoQRx/IGV+7PGcc2Xm5YeMBPLSvaJc2LsN4qZ1xZZoPtLBkyvF9Prk5lSdT6JrEaZRiWUsq5aMRYIvWbzG42qXkTI1d8s9Ub74mT0k5gYEgAAQAAJAAAgAgRUg0EXKhrK0IeAdCIkO5M/o7ed30keeLKnaoVuVmbphZ5CiksIPfVZHJ67UuSMTUL/Spf/vX0S/hTNTcX+180pxyeHBxws9PezTqWKNORF088nGowhnRDBLmcO8vDEa5/suXWny2nkOLJwfU1maj7cr2teA+jN9SeliHc+hBHXn1p4XlImhGz9pmR3Qk5GhQMyK56mUZvizbl5Zo7k60qb/9pvoVygBJLo3fQ24Fuej2q1jWupjFpfcchmzNntJmR7DL/odyheHbCDOlK3AT6ELIAAEgAAQAAJAAAh8agTmJmU2qE2DbJ9B8QE+C5w14eJlb+qCDnuOrX4OaSop05ml9MxZOMvlCQQbz9mbzeLI80p1oUzKzPsHT3ZujfNdcQnjASkeSXsz967B5YjeotLFDjxdn4r9sPm4lJSfhs+GRZe5MAKX/F60hChTpZ9ysnTv58Qnxa0yn72BlImYFvuotznOqlVbP9/ozG8WROcTQcrGYYmngQAQAAJAAAgAASAABFIEVkPKsqDdDiME6+z3YuYilNO1zrvlRCkjZZXx/Fb5kFWTMn+RhLlg5fmSdmZ7ipSxS0BUiejujr1Z0vyr4ZkQwZWQsqBVw5i1HD2W6YUlWeY1XDATq2d686REyvz8sj5aOjfCF8Rn5NJbM4eGqmWqI/rDo0AACAABIAAEgAAQAAJfC4HVkrJGxqh+TXoc8Ke34NHHB33MZupihhGkTBiPz1qtMlM2kBTDVMO5peE8VJJFrF3mkfy2VFKmiPLPt7P4RkJ+U+HOrb1SPsM5kZEnZQX9iGSSZh89WU/fXdCFJ7rv253HygUxyJR9LZeJ2QIBIAAEgAAQAAJAYPEIrIaUBaLEsmO+BEyXL0ZXj/+h49I3n0rZsugShhopeyZ60JczzNyZpsJ4QsmhPxs3/kzZmPJFm/wSygyL5YPCTZQcT1YOqm6hUGfKSqWhc54pc+OLMkTmb//c1fmeSHv8/OUYHn//98p89hrli+GzAqU+BBmrNj3hrZ4pS0mn+FkFkLLFuyW0CASAABAAAkAACACBr4UAI2X8Fj4NgnSph8vkuEsb/I165+dENzf2f+nzROfn6sZC/wXkcElE0r7/u8po3N++qos47AvtixeE8jF2EUV08YTPngQyF18xr6/JDx9qFts4pMPDv/TXfLM5/0ZV1leES6xIzXmZzE5KSGtX+ZfxNCT36MF9+LhR7lm6ubDn9kVHUo4e+MfHk/6i9i3+M345SMhwVebjbvpMTVMqf40/cF1oUzXUImXZBSZOt+WPZ+NK/K/lNjFbIAAEgAAQAAJAAAgsFoE4U7bYttEaEAACQAAIAAEgAASAABAAAkAACDQQACmDigABIAAEgAAQAAJAAAgAASAABNaIAEjZGsFH10AACAABIAAEgAAQAAJAAAgAAZAy6AAQAAJAAAgAASAABIAAEAACQGCNCICUrRF8dA0EgAAQAAJAAAgAASAABIAAEAApgw4AASAABIAAEAACQAAIAAEgAATWiMD/lZQVSagIqLMAAAAASUVORK5CYII="/>
          <p:cNvSpPr>
            <a:spLocks noChangeAspect="1" noChangeArrowheads="1"/>
          </p:cNvSpPr>
          <p:nvPr/>
        </p:nvSpPr>
        <p:spPr bwMode="auto">
          <a:xfrm>
            <a:off x="155575" y="-388938"/>
            <a:ext cx="304800" cy="304800"/>
          </a:xfrm>
          <a:prstGeom prst="rect">
            <a:avLst/>
          </a:prstGeom>
          <a:noFill/>
          <a:ln w="9525">
            <a:noFill/>
            <a:miter lim="800000"/>
            <a:headEnd/>
            <a:tailEnd/>
          </a:ln>
        </p:spPr>
        <p:txBody>
          <a:bodyPr/>
          <a:lstStyle/>
          <a:p>
            <a:endParaRPr lang="zh-CN" altLang="en-US"/>
          </a:p>
        </p:txBody>
      </p:sp>
      <p:sp>
        <p:nvSpPr>
          <p:cNvPr id="17" name="TextBox 16"/>
          <p:cNvSpPr txBox="1">
            <a:spLocks noChangeArrowheads="1"/>
          </p:cNvSpPr>
          <p:nvPr/>
        </p:nvSpPr>
        <p:spPr bwMode="auto">
          <a:xfrm>
            <a:off x="8100392" y="836836"/>
            <a:ext cx="360362" cy="215900"/>
          </a:xfrm>
          <a:prstGeom prst="rect">
            <a:avLst/>
          </a:prstGeom>
          <a:noFill/>
          <a:ln w="25400">
            <a:solidFill>
              <a:srgbClr val="FF0000"/>
            </a:solidFill>
            <a:miter lim="800000"/>
            <a:headEnd/>
            <a:tailEnd/>
          </a:ln>
        </p:spPr>
        <p:txBody>
          <a:bodyPr anchor="ctr"/>
          <a:lstStyle/>
          <a:p>
            <a:pPr algn="ctr"/>
            <a:endParaRPr lang="zh-CN" altLang="en-US" sz="1600"/>
          </a:p>
        </p:txBody>
      </p:sp>
      <p:pic>
        <p:nvPicPr>
          <p:cNvPr id="3" name="图片 2"/>
          <p:cNvPicPr>
            <a:picLocks noChangeAspect="1"/>
          </p:cNvPicPr>
          <p:nvPr/>
        </p:nvPicPr>
        <p:blipFill>
          <a:blip r:embed="rId3" cstate="print"/>
          <a:stretch>
            <a:fillRect/>
          </a:stretch>
        </p:blipFill>
        <p:spPr>
          <a:xfrm>
            <a:off x="0" y="4292600"/>
            <a:ext cx="9467850" cy="3114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stretch>
            <a:fillRect/>
          </a:stretch>
        </p:blipFill>
        <p:spPr>
          <a:xfrm>
            <a:off x="644599" y="764704"/>
            <a:ext cx="7743825" cy="5153025"/>
          </a:xfrm>
          <a:prstGeom prst="rect">
            <a:avLst/>
          </a:prstGeom>
        </p:spPr>
      </p:pic>
      <p:sp>
        <p:nvSpPr>
          <p:cNvPr id="124931" name="灯片编号占位符 2"/>
          <p:cNvSpPr>
            <a:spLocks noGrp="1"/>
          </p:cNvSpPr>
          <p:nvPr>
            <p:ph type="sldNum" sz="quarter" idx="12"/>
          </p:nvPr>
        </p:nvSpPr>
        <p:spPr>
          <a:noFill/>
          <a:ln>
            <a:miter lim="800000"/>
            <a:headEnd/>
            <a:tailEnd/>
          </a:ln>
        </p:spPr>
        <p:txBody>
          <a:bodyPr/>
          <a:lstStyle/>
          <a:p>
            <a:fld id="{DE2C50AF-678F-4E17-B81A-8500100A5923}" type="slidenum">
              <a:rPr lang="zh-CN" altLang="en-US" smtClean="0">
                <a:ea typeface="宋体" charset="-122"/>
              </a:rPr>
              <a:pPr/>
              <a:t>47</a:t>
            </a:fld>
            <a:endParaRPr lang="en-US" altLang="zh-CN" smtClean="0">
              <a:ea typeface="宋体" charset="-122"/>
            </a:endParaRPr>
          </a:p>
        </p:txBody>
      </p:sp>
      <p:sp>
        <p:nvSpPr>
          <p:cNvPr id="124932" name="AutoShape 2" descr="data:image/png;base64,iVBORw0KGgoAAAANSUhEUgAABEQAAAEDCAYAAAA84NFQAAAgAElEQVR4Xu29C7QdVZnvO3d2wivEBJFgCwaFOxAubYPNM3gFBFsONgRoYzfY5t5um1f64Di8GlSI7HQCxNxAdJB7Q3iofbxHUDfdLaCI3UD7augQr4StjpMczkUeQgiPPIS89163vlqZa9euXVXzsWqtqlr1qzEysteqOb/5zd83q2bN/5pzVl8jOBQHBCAAAQhAAAIQgAAEIAABCEAAAhCoEYE+BJEaRZuqQgACEIAABCAAAQhAAAIQgAAEIBASQBChIUAAAhCAAAQgAAEIQAACEIAABCBQOwIIIrULORWGAAQgAAEIQAACEIAABCAAAQhAAEGENgABCEAAAhCAAAQgAAEIQAACEIBA7QggiNQu5FQYAhCAAAQgAAEIQAACEIAABCAAAQQR2gAEIAABCEAAAhCAAAQgAAEIQAACtSOAIFK7kFNhCEAAAhCAAAQgAAEIQAACEIAABBBEaAMQgAAEIAABCEAAAhCAAAQgAAEI1I4AgkjtQk6FIQABCEAAAhCAAAQgAAEIQAACEEAQoQ1AAAIQgAAEIAABCEAAAhCAAAQgUDsCCCK1CzkVhgAEIAABCEAAAhCAAAQgAAEIQABBhDYAAQhAAAIQgAAEIAABCEAAAhCAQO0IIIjULuRUGAIQgAAEIAABCEAAAhCAAAQgAAEEEdoABCAAAQhAAAIQgAAEIAABCEAAArUjgCBSu5BTYQhAIC8CfX19eZky2mk0GiqrPDkfP7LSL1myRH3sYx9TRx99tLFsUz1vuOEG9dGPflSdfvrpVraefvrpceW+8MIL6pBDDhmT/9VXX1XTp09vfWfyI164ZhLPJ3W/5pprjL7qBDZ+xPk/+eST6vvf/75auHBhaObOO+9Up556qpo2bZo68MADVTz9gw8+qO66664w7cUXX6xOOeWUMG1SXK0dLyBhXm1OXBdbSW1Fn0urnuu1kMY4rXzftmrrl7QVaQPxQ9rHJZdcMu57V/9N/OR80jXtev3l1fxcediWm8Utq23ZcLC5Z9j6qdPJfevqq69OvR8+//zzasaMGa5mSQ8BCECg9gQQRGrfBAAAAQi0Q2DTpk3hwFUf+iFbvn/44YfVhRdeGA5q4+k2btyopk6dGmbLsnH33XeHg/eo3Wh5UTtJ9UiyLd/94he/UGeccYY655xzlJQRFR5s7Ui6++67L6yjHA888EBoL+0QkWDmzJkq/mAfT68HHJdddplavnz5mNN6MBp9+M9iqzPPnTtXfeITn1Annnhiq66mfK5+6LLmzZsXCiH33nuvOuuss8I4i9/f/e53W0JMdDD22GOPhbGQQ+ol6T//+c+rO+64I1MQsRmYRctZvXp1aFP+ySGD3tmzZ48Rp0w2o3VKi3Mebc6mrZjiF/fPJb1N+WLft41EfYv7Jefi17Wk0W1C58269m38T7vvZF3TaQzj4lG0Hek2KO3vmGOOcb4f+vBwuafa3O/irJPuQz7tIatN3nrrra37xRNPPKFOOumkca5qIXXZsmWIIak9DycgAAEIZBNAEKGFQAACEGiTQNLDvzYp55JmKsR/nUyzoR+Yo+mzykuqSlp6/YuziBgiZpiOJDvRB3qTHREl9GA8azAXLSfp1+Eo0yhn/XeU1fr169WNN96o5s+fnyj6mGKnbdr6ocWQNNFHn4/6OGvWLCUDGzmSBo9ZcYnyTxJZ9Hd6kBsdWOlBs4gcF1xwQauYNJt6QGuKc3RgGK2T/G3b5nzais1sGttrx6d82zaSdo1KHLS4GB8AS6y2bNnSEs7iXOM2ffxPEl2TYp3EMH5NpnF2uR+2y8Plnupy30y6tyfdh2zbg8lPsZ0kDsv3cj+R2UTMDDH1XpyHAAQgkE4AQYTWAQEIQKBNAjYDhKxBYtq5pIG/yY7Lg/3atWvVBz7wgTDLo48+alzykjXI0eWmDUqlrKVLl7YEkazZJFKOzF7Qy03ig0NbQUQG8P/6r/86Zpp5nI9JEHHxQwsMUsaaNWvU4YcfPi4c+pflNIErukQkLf5pdUgS2eQ7LWTEhQ+xowWKuL+aS5pwZxIf0rjatDnXtmJqe1FeNoKIa/kubSTtViN+yewgvWxMbC5YsKCVXASORYsWJc5Gi9t09T+Jn+m6MDG34Wwqo10etvflrJhk1TPtPuTaHrI4RGfrxJeP6Vln0WU0bXZlZIcABCBQSwIIIrUMO5WGAATyJBB/oNWDPttZIOJL3EZ0ernLID6pXja/QMYHYLZ2orMJkgbc2o4MvM8880x1+eWXh7MhsmYZiL+yBv+iiy5qzZyIrsm3EUSkjHXr1iXuxWA7QHb1Q8/+EPumpUxRH8RXmSWij7Tp8aaBW3QmUrTtab+S9hjQAk381+xOCSLR9pLW5lzbimlwbhvvbrXVtGtLYhad2aHbvMxy+uY3vxkKezZCQ7v8TNe0jQ/tptHXeDs8XO6ptve7eFtKuse3e++KliGxlz2H5IjPOtNxZnZInr05tiAAgToSQBCpY9SpMwQgkCuB6IN31LCvIJJlQ87ZDDZsB4EutpLS6l8ws8QQGWDJw7z84p31i6f2WQ+GorMJolPGTYKIDO5l80lfkcfXDxeW8QYYF0VM+6wkxVfaW5IYlyZuROspfyfNWonvQSJ7QLSzZMbUfn3aiq6HadaKqWw571N+lLvYMLXVpJuPbtPRWUZ6FpVcM0ceeWS414upjfn4H+dnuqZNPthwNqXJg4ftfTmtMzDVM+0+5NoeTOVEhVYtkuk9ZeJ7LOXasWEMAhCAQE0IIIjUJNBUEwIQ6ByBTswQ0QOjpEGe6QE6XtOs9C620gYYactDtB8y2JdfMWVAl/WLZ1yIkM9RoUCLBCZBRJb/6E1KTcKCiY3mb+OHC8uk1ihsbr/99tZSIdsNb5PiYhI3ouUnCSZpsbbZVNVmsJsmYvi0lTwFEZ/yXdpI1uA7vteQFlZkloQe+JramI//ST5lXdMmH0zxj17nabGLXuO6PFcecT+z7qlpIlVW28oSRHzvXUn3ez1bUGxq4Tka5871bFiGAAQgUA8CCCL1iDO1hAAEOkggaYBgGrTbzB5JsmEz2IjnMw36xabPbAq9GahpxkB0QCdlmZaWxP2Pptdih4lf9M0tWbNXTGySlp5IHZL8iE7vT9sjJN4MkwZA0fqmbaYYtRMVNJJmiOg4pc2gkPzxGMZFEl0321d7mrimtTmftuIyaDUN5n3Kd2kjNoJIdBaVzHaaMmVKa9PbTvgf5WdzTZt8sLlHmdJE7wG+PGzvy1kxcWlbuk6u7cGGZzQusnxK3jjE7JAOduqYhgAEakUAQaRW4aayEIBAJwjYPNDaDADSHr71nhv6fFZ5pk07ow/rNhtcJg285bv4tPCkNypIuuivm0nskzZXjQsiMj18zpw5rf1EdPlZvsm56EAqbV8O08A9ysvkR1SEif/CHp0ZI75FhQXxweY1zKaBW9oeInrj1CQxQ7cB0x4iOo42wllWW89qc75tJe26cbkWutlWk+IYbfOmtpJW3zz4ReOTdk3b3O/aTZMHjywf4vfUtJiksZbvRaSIv50rr3tX3J/ovUVE0k996lPGTbA70ddhEwIQgEAvEkAQ6cWoUicIQKCrBGwe/rMGiVnnonsC6EpllZc0LTwtvRYMTDM8ssrVg21JkzTN/tZbbw3FjOnTp4+JifYp7bWe8dkM0YGaGDLNENGFRf2Lv6XBJiaufuiZFGmv3EwaYAmL+Ft+NB8bASI+myPe+LUwkDRTRuJzzTXXqDibJJs6rc2mrz5tzretpA1aXa4FseFbvmsbSRt8J80siM8Qyrr2ff2P8zNd0zb3u3bTxIUFPWvKhUeaD0n31KSYZM1kE/Fp5cqV4zZtjvstdn3vXVGfohvdJt3/utrhURgEIACBHiOAINJjAaU6EIBAdwnEH1TT3i6SlS7rYVcGJ5s3b269Otb0YKwHrXpwlZZeDxZt96nI8j86nXvZsmXhfiFyyK+a3/3udxOndkdnb0QH6nrwnjSbIbqPR3zmxrRp01qBT5ttIXWVjV1lLxM5surk44fYlF/3b7zxxvD1wtH9NqJlpS1P0UKDzet7dWWjdrPebKPZRcUMXU5cKEmzqZmY2oxPm/NpK+1eC1FePuX7tpE0wSra5vVsj6hQltVeffz3uaZt7nftpkni6srD5Z6a1mNEhQzZi0jeejV16tRQ4JBXiM+fP3+M0OvTHmxYaf+0UJW1BLC7vR+lQQACEOgNAggivRFHagEBCBRAIPoLZLx42z0kbNzWg6Ks8pLKz0ovD/gf/vCH1UknnWR0wVTP+C+gSQajgz0t2hgLDhLEf33Xv9rGN6BMsiVpXJhl+WPyI55XBqiPP/74mA1STz311ETm4qPw2bZtWzjQEjFFfgm/8sor1eGHH57qVlrd0vYKkTjJ/gMLFy4Mbcrsk9mzZ7cEIvnOZDMeu6yZOnHH09pcvEzftpIGyrUd+Jbv2kbSeGs7IjRKvGQQ7tKOff3X/OLL4VyuU9O9IquNZcVPzvnySLIbn5GVVraIHI888kj41io5RAyUf+eee+4YMSSp3qb2YMMq6pcWXFxe6W0TO9JAAAIQqDsBBJG6twDqDwEIQAACEIAABCAAAQhAAAIQqCEBBJEaBp0qQwACEIAABCAAAQhAAAIQgAAE6k4AQaTuLYD6QwACEIAABCAAAQhAAAIQgAAEakgAQaSGQafKEIAABCAAAQhAAAIQgAAEIACBuhNAEKl7C6D+EIAABCAAAQhAAAIQgAAEIACBGhJAEKlh0KkyBCAAAQhAAAIQgAAEIAABCECg7gQQROreAqg/BCAAAQhAAAIQgAAEIAABCECghgQQRGoYdKoMAQhAAAIQgAAEIAABCEAAAhCoOwEEkbq3AOoPAQhAAAIQgAAEIAABCEAAAhCoIQEEkRoGnSpDAAIQgAAEIAABCEAAAhCAAATqTqBvYGCgUXcI1B8CEIAABCAAAQhAAAIQgAAEIACBehEIBZHBwcF61ZraQgACEIAABCAAAQhAAAIQgAAEIFBrAi1BZGjoG7UGQeUhAAEIQAACEIAABCAAAQhAAAIQ6H0C8+c/pGRiCIJI78eaGkIAAhCAAAQgAAEIQAACEIAABCCwmwCCCE0BAhCAAAQgAAEIQAACEIAABCAAgdoRQBCpXcipMAQgAAEIQAACEIAABCAAAQhAAAIIIrQBCEAAAhCAAAScCAx87Q2n9HVKPPDZ/etUXeoKAQhAAAIQqDQBBJFKhw/nIQABCEAAAt0nIILIwGc/3v2CS17iwNd+FHDJFkQQk0oexIq4Z2pnFakGbkIAAhAonACCSOEhwAEIQAACEIBAtQggiCTHy1YQQUyqVnsvm7c27axsPuMPBCAAgbISQBApa2TwCwIQgAAEIFBSAggiCCIlbZqVcOuVDcPqtc19avu2XWrHzhG1c7gv9HtkpKGGR4bVSGOCajQau7+bEHweUbuCcx98/yR12B/soRBEKhFmnIQABCpCAEGkIoHCTQhAAAIQgEBZCCCIIIiUpS1W0Y9nnh9R0/YJBJFdKhREhhtNQaQx3AhEkb5A/AjEkUAEkWM4+Dw8vDvdzu3q4yfsiyBSxaDjMwQgUFoCCCKlDQ2OQQACVSTQ13dcotuXXfZJ9cd/fIQ688yZasaMd49JM2/e8vDzggVz26pytOxGY1VbttIy5+VrR5xzMGqqRzdYxt0tokwHZGOSIoggiPi2HfIp9dSaHWraOyapkeERtX1nU/CQQ4QQmRmySz439RAlf8rnkZGR4N8O9SfHTkYQoRFBAAIQyJEAgkiOMDEFAQhAQAhs2vSWmjbttBCGFibWrn1ePfjgT9U113xFPf30t9TRRx/egmUanLtQ1YPqbgoijz32lDr99ONd3Cw8bRLzeD06wdLEqhNlZsE2+ZOWNy6I9PU1f+HWh57uX3igu+yAzVIGk5gUZRnnKOfyYJuXHcFrsmU63+UQlaK4n/9qWyiIyMyQXTt3CyC7PZNZIltEJAlmhkSP4JtAFdmuzjiWGSKlCCJOQAACPUMAQaRnQklFIACBMhFIG9jKQHzhwnvU888/NG6mSB7+d3tALeLPnDlfUg88cFse7hdmI6keebO0YZV3mVlAbfyxEUSSBrx1HQS3K4jEuWVxdGHsktblIrS1a5vOpewqp/231dvVflMmBpNAAkEkWDYjM0Wix++3je4h0lCNIFVTHJnQ2IogUuXA4zsEIFBKAggipQwLTkEAAlUnkDawlZkiH/jAJ9Wdd16vLr74/Nyr2c0BtTivBZ5OzUjJHVCKwaR65M3ShlXeZWbxs/EHQcStBbYjiKSJBq7fJ3ncKUHC1q5tOjfa1U0dF0QWLFqkrv+7a1sV0oLI7cu+rC6//FoEkeqGGs8hAIEKEEAQqUCQcBECEKgegayBrZw755xTwlkVSftGrF69NhAa7giW2PykVXERHKJpH310uTrjjLnq3ntvUmed9WE1deq+Ydp4uTIL4O67/zlcqiOHTi/fH3LI2S37Yk+WvWTtYxE/pwfU0eiIn2L74Yd/ri688PpWmRdccOYY/+SDLB2Sen7602cqOS/1PuaYT4+rUxqPaLmy9EN46EP8mDv3FnXHHfeHX8X5RdOl1UPXV/speRYsuGzMcqeoD2msJTZpZcRbdlL80lhK3qwy5XwauzR/bJdvRZd9MENkNIqdEESibUSzTltWk/R92nfRpTdZ9iSdPh/Pk7SkZ/Taar4lRR+IIqMsHvtlsGRmyqTwi4Gbv9w6ccN116nNW/rCDVWXLVvc+l5EETn6G9uYIRK/afIZAhCAQJsEEETaBEh2CEAAAkkETIKI5NGzKuJpZ826KhRD5PyTTw6pmTP/elxaWXKzYcPmUEDQ4orYjNvSosDGjf+mfvvbl8ek1wJE1Jf1699UN964Qi1f/oXEwMbtJ9VT+y9CghxpPsbPS51FsBEhJVqnLB5RJ++775EwrxZ3NDupu4gS8vm11zYGtj8yjlNSPaKCiOz5EhWykuBksU6KjU27MbE0lWnTlqKzexBE2rufdUsQabansfuJZH1u51zz/tAUN6J2XMpP8rc90tXO/ciqrcGSmT1aMz8WfHlRq0LXXHWtWnLbqBgy93PBDJFgr5FgEU3w/3Y2Va126PEeAhAoIQEEkRIGBZcgAIHqEzAJIjYixpIlV6iLLjqvNfsjaVBtI1BomiJ2HHjgx8OPehAsG73OmnVlKETILA0RFY488v2psyBsyjOlSTuvN5tNE3WSeMRbiuSVN/qIoHPrrf9PODPmgQeWhiKIfL766s/sHtg13waUJkrZsM5qpUmsbZbDuLKL+pBUphZMbNqSy1XHDJFkWkUKIuOvhVHBpB1BJG1WiEkQyfLHpa31YtofPrVF7bfvHq2qbQ/2S42KIPqEiCGtI9Ck+ke2qY8fx6aqvdgmqBMEIFAcAQSR4thTMgQg0MMEXPYQiaeVge3tt3873HxVhJO7775BTZ/+TquBfFK5euaEnn0RFQLkbz2LQGad3HLL11Nnh9iKBNGlNdEQp4kPJhEgi0e8Cd111z+pSy65KRRB1q17Xb3wwrqQo4gtK1f+urVvi6lM27rGy89i3Y4gEi8nOqsjq0yXtuRyOSKIlFMQiS59aV7n42d2NNt2/mKJtqvJdOoNOS7ttKxpv/8fzRki8WPRktHlM1cEM0Xk2L6zmSrkuWu7+sQJCCJljSt+QQAC1SSAIFLNuOE1BCBQcgJpg189YI++ZSYtrR7oZs0mMQ3s9QyQtNkXgjG6/8YTT3xdnXTSB1PpmsqTjNFlGkmGTDZceMTt62Uy8v2aNferN9/cHC45kiP6umOTD5LeJk20fBNrH0HExNJUpvbPpi25XFIIIsm0OjFDJE28MM3Q6ITokWUzTsTkn0t767W0DzwZCCLBDJH+/rE1GwmWxixeskh97urr1LbgdbzRo7GroSYM71Rnn7iPsmlnvcaM+kAAAhDoFAEEkU6RxS4EIFBbArLR5bRpp4X117/kyy/13/vej8PZC9GBedrAWwsT8X0r9KBazu+9957GPUSS9qCI+qWDJOnkML0+N00kEPFBBueyJEUP0vVeHrJXicvsjKQy0njEG5lmr0Wk+Ged3qYeroKIibW2F2U1fhA5dimPiaVNmaa2FPWHPUTau23ZDFSjYpKriOAicjSv8+7NEDEJIGyqOhrtLEFEXrO7LQgbgkh71yK5IQABCNgSQBCxJUU6CEAAAhYE0paLyL4Wp576x+rkk49WM2a8u2Upnl6/DUUGqUuXfkv97nevjXmziU4vS0L03h/6LTNJtkQQ+M53/iVcOjJnzifUN7/5g3AJid5XQzsiA+/Jk/cK3zSTdiTZ128xOeigA9T8+Ze2lvbogbzY0vuTRMUfXUb87S9pn9N4JPkqg/qjjjo03BNFDtk7RPxLetNNc9C4qvU2Fl0PvddKlp/xsk2s01hpO0l85VwaSzlnKlNsprFL8sdHEGnGtW8MjvhyCYtLpyeStCuIxFlmLTtJe/NLs0033wwTFUT097oMl7fMjLbR9KU2Lr73RLDbqMQ//qy5ZGainiEyYawxEUSGd08Q2TUSrJQJZocEr55R/cM71DknTmaGSBvsyQoBCEAgTgBBhDYBAQhAoEIEbJZd+FRHNt9ctOhzYzZw9bFDnnoQyJrlUA8CybXMQxCpEj/bWR+26apU93Z8FUFkyj5NQaR/QkMNj4wKio3+htoRvH+mEQggcoggMhz8Gwn+mBgIIrNmsodIO+zJCwEIQABBhDYAAQhAoMIE8hREZDbA6tX/Qy1bdq36939f3ZpBUWE8uN4lAggiCCJCwFbosE3XpeZbeDGDP3lb7bvPJDWhf4LqD5bIRI/hYGaPCCC7dn8pwsiu4F9fYyTcQ+Tck6cwQ6TwCOIABCDQSwSYIdJL0aQuEIBATxNIW1LhW2m9wau8klW/jtbXFvnqRQBBBEFEEzCJHabz9bpymrV99qXt6tkXt6u+/r5gLkhsuVkgkOxsjO62KnuKiCgiS5yOnDFRHX7w3ggidWw01BkCEOgYAQSRjqHFMAQgAAEIQKA3CSCIIIj0ZsuuRq1slmZVoyZ4CQEIQKB4AggixccADyAAAQhAAAKVIoAg0p4gUqlg42wpCQx8dv9S+oVTEIAABKpGAEGkahHDXwhAAAIQgEDBBEQQ4UgRRRio0jQgAAEIQAAClSGAIFKZUOEoBCAAAQhAAAIQgAAEIAABCEAAAnkRQBDJiyR2IAABCEAAAhCAAAQgAAEIQAACEKgMAQSRyoQKRyEAAQhAAAIQgAAEIAABCEAAAhDIiwCCSF4ksQMBCEAAAhCAAAQgAAEIQAACEIBAZQggiFQmVDgKAQhAAAIQgAAEIAABCEAAAhCAQF4EEETyIokdCEAAAhCAAAQgAAEIQAACEIAABCpDAEGkMqHCUQhAAAIQgAAEIAABCEAAAhCAAATyIoAgkhdJ7EAAAhCAAAQgAAEIQAACEIAABCBQGQIIIpUJFY5CAAIQgAAEykFg4GtvlMMRvCg1gYHP7l9q/3AOAhCAAAQggCBCG4AABCAAAQhAwImACCIDn/24Ux4S14vAwNd+FLSRZEHkzjt/US8YbdT2U39+jtp7r/3UpEn9qr//mTYskRUCEIAABJIIIIjQLiAAAQhAAAIQcCKAIOKEq5KJX9kwrF7b3Ke2b9ulduwcUTuH+8J6jIw01PDIsBppTFCNRmP3dxOCzyNqV3Dug++fpA77gz2USRD507NPqSSXbjr9/Yd+oj5yyv+m3v3u/UJRZK+9ft3N4ikLAhCAQC0IIIjUIsxUEgIQgAAEIJAfAQSR/FiW1dIzz4+oafsEgsguFQoiw42mINIYbgSiSF8gfgTiSCCCyDEcfB4e3p1u53b18RP2RRDJIbAiiBx77LHqPe95l9pvvwMRRHJgigkIQAACcQIIIrQJCEAAAhCAQITAgw/+VM2adaU655xT1MUXn69OOeVDatq004Jfw1cVyqmv77hW+Um+mM7n6TyCSJ40y2nrqTU71LR3TFIjwyNq+86m4CGHCCEyM2SXfG7qIUr+lM8jIyPBvx3qT46djCCSQ1hFEDnqqKPUe9/7XjV9+nQEkRyYYgICEIAAgghtAAIQgAAEIJBCQIshTz/9LXX00YerJ58cUjNn/nWYOg9B5LHHnlKnn368N38teqT5YjrvXXAso0kQ6etrziZocmsuq9CHnIt/5+NXXnZ8yq5Dnp//alsoiMjMkF07dwsgOqbBLJEtIpIEM0PGxFakkZHt6oxjmSGSRxtBEMmDIjYgAAEIZBNghggtBAIQgAAEILCbQJKgICLGGWfMbVsQ2bTpLTVnzpfUAw/c5s3bJHiYznsXHMuYJYjEhYos4cJF1HBJm1c962zn31ZvV/tNmRhMAgkEkWDZjMwUiR6/3za6h0hDNYJUTXFkQmNrboLI229vUbfc/BX11ltvhba/8tWbw/+f+/+eV1/96gq17777hp+/8MUr1OTJ+6i77/qm+u1vXwy/+8M/PFJdcOH5Y76T79/3vveqiy6eMy60N1x/s/rzP5+t/igQQvUh5dxzz39rfT7jY6eqj370w63P8TyPP/7z8JykkXNnn3OmOumkY8PvxLczzjhFvf/QQ6ybFYKINSoSQgACEPAmgCDijY6MEIAABCDQawRmzbpKPfjgT9S9996kLrjgzFb1RGhod4bIvHnL1cKF97RlxyR4mM7nFa80QSRNtHD9PslPBJG8omdnJy6ILFi0SF3/d9e2MmtB5PZlX1aXX35tRwQRERieWf0r9fd/f0ur3Bde/I268oob1Be/eH0gNpyg/vl731E/euQn6ks3XhmKEBdddKn6X486VH3+ugF13nl/Ggoc+037g2Dp2xnqZz/7WWhnJJjFsmHjKy2bTz75C3XfvferI444Uv2XKy5V27dvUeteeVt96UvzwnJkHw85tm7bEP6/ZcumYPbY+KYANNcAACAASURBVDz33ftPao899lafmfMX6k8+do468MDp6h/+6x2hPe3bB454b/jZ5kAQsaFEGghAAALtEUAQaY8fuSEAAQhAoIcI6NkgUqUbbvgb9bnP/UWwdv+dY2ooMz0efvjn6sILrw+/F/HkrLM+rKZO3VdF9/F49dUfqRtvXKHe9a5pYToRQ6KHCCxJtqJCTPT8o48uD2eqyGFaMvPAA0vDfVAkjyzReeGFdeqQQ85uFa+/j+87IqKNHAsWNMtJO1wFkagdLWykLatJ+j7tu+jSmyx7kk6fT1rCo/3LYylPr1wOj/0yWDIzZVJYnYGbv9yq1g3XXac2b+kLN1Rdtmxx63sRReTob2zLbYbIP97/Q7V27Vr15S/f0hIwnlm9Vj3++OPqllsWh9+JuHDJxVep++//RzV37iWhICKiwz9847+pKVP2V3/2yf8Upjl31mfUqlWr1O9e/u/jQvTVr6xQ5547W11//fXqBz/4XmhXxA05rrjimlY50YxpeUQQ+au/+kwwS+Q/BfsQnanOPvvP1Lv/YDKCSK9cGNQDAhDoOQIIIj0XUioEAQhAAALtEJB9Q26++evhTBE5nnji68Ev0R9smdSzSGSfETmOOebT4QaseimMFhnWrLlfbd26XQ0OPhoKDEmzN0y2ks5LmSZBRMSYV155PfTtsss+qZYv/4JaHQwk5XM0//r1b4aijZyXo5uCiJRnWl4TPZ+V1nSuWefmXia2NttpQ72Q95FVW4MlM3u0Zn4s+PKiVrWuuepateS2UTFk7ueCGSLBXiPBIprg/+25baoqS2au/+JC9f73HxIuc5FlMVqomDv3b1siicy+uPa6z6vFgY+yrGX/dx4QiDV3qCW3LlEHHzRdbf7965mCiAgq3/3uveq6676g/vY/X67e8Y4JoYDxN3/zl8FeQscGoszzav363wUCy56tJS9JefQMES2IPPjg/Wpg4GZ1083Xq7+75oaWWMMMkV64QqgDBCDQKwQQRHolktQDAhCAAARyIyBCwe23f7s1q0PPqGgOqJtve9GihOmzdipJEDHlNZ2PV9iUXm8aq5cE3XffI+rII98fbiDrcuQxQyRJEBlfn9ENWE2iR3y2SJIAYhJEXBj0etofPrVF7bfvHq1qbg/2S42KIPqEiCGtI9Cc+ke2qY8fl9+mqiKKyP4bzz33fCAs3KAefOCRcFmKiA4idMihl6PcffcKdfDB71UbN25Qhx9+uPrbv/3PgZDxcjCbZWuqICJLX/7jyVXhjJN77/uv6tV169X/8Vd/qeYPLAqWzf1lONvkqZVPh7NSXnvtDfV/LlmofvzjnybmkVkp0RkiMiPl2muvDGefiG969gqCSK9fPdQPAhCoEgEEkSpFC18hAAEIQKCjBOJ7hYhgIEtjkmaA5CmIxCvlajtNdMmalfL88w8Fg8Cvt2aHuIDtpCASXfoiPvkIGy6zQLLeiOPCpNfSfv8/mjNE4seiJaPLZ64IZorIsX1nM1UYq13b1SdOyE8Q0eXLEpU/OvoPw9kfv/nNr9Ull1zcEkSu+C9fVHfe9X+pq668riU6zP7k/x4sZ/uHUAyRI23JjNj99a/XhELKm2++FuwPsi2cLbJ8+f+t3vf+GerUUz8SLrlZ89+fU9/+9j8Hm7l+Ndhb5AupeeKCyM9+9oh6JNjj5KWXXkQQ6bWLhPpAAAI9QQBBpCfCSCUgAAEIQCAPAiIg6FfuRkWGTgkiekmMaQlMmkASr7Nphoikj+6TEl8OZMvQVRBJEyi6tWQmbfbIeH75vBLYlmOZ0z3wZCCIBDNE+vvHejkSLI1ZvGSR+tzV16ltwet4o0djV0NNGN6pzj5xHzXwtR+pgc/un1jFO+/8hfrTs09xqr7MEjnsfzk02OB0prrm6muCGRfLQ7FD3gRzyy1fDZasfS8QHP6mJTos/vLSYB+Pj7beGpMmiOilL3vuuU/ozwUX/IX6+wUL1W+fezZcdnPnXc23QsneJd/5zmAglNypPvnJPwtFk3ieH3z/e+NmiMieJTKDZf3618MNWtlU1SnsJIYABCDQcQIIIh1HTAEQgAAEIFAVAiIoiPixYMFl4TISve+GbFJ6zjkfCath2vcj7U0v0b1FZOnK1Vd/Jtin5KdjNj+V8lau/LW6+OLzx5Ul+5HMnPnX4fcmASVtfxMdB6mDHPFXALe7h4jYzFPkaNZ1/N4f8XI6sZymKm22U35mCSLymt1tQVg6LYjIpqoya0OOlSt/GYog++47WX0vED9++pOVwbKY9wUC309bb5yJCiJ6WcsXvnht+FaYJEEkulxm3av/MyxHytyxY2u4bOaHP/wXde+37g82Jv5I+Dpfef3vnDkXBt//KFxiE88j+eMzREQQETFl3ry/VytWrFCHvO8A3jLTqUaLXQhAAAIeBBBEPKCRBQIQgAAEepOAiBayIemvfvU/1Ve+cm9YSREntBgin23fMtMczK9qgRKxY968O9RBBx2g5s+/tPX2Gi2KSML4636jZYnIoTdFjdvWheg9QXS66BtwohGTMidP3it8A030yEMQEXtZy1Dis0WadRmdaRB9G0xW2iQRRNcla0aIbb7ebOH2tfrHnzWXzEzUM0QmjM0rgsjw7rDtGglWygSzQ4IpG6p/eIc658TJuc0Qkdffbtu2TX3oQ38YzsjQIoTsLfLa+q3q0EMPDq6l97TeBLP/O9+n3np7fSg6SPp9J09Xb7z529D5g95zxLi3zEiaffaeOuY1vO+Y8q4wvd6jRHyQ46ijjgr/F/tpeTQlyRstT8p51/4z1OtvvIAgYt8MSQkBCECg4wQQRDqOmAIgAAEIQAAC5SIwd+4tatGiz4WvCvY50pbM+NgiTzkJiCAyZZ+mINI/oaGGR/pajjb6G2pH8P6ZRiCAyCGCyHDwbyT4Y2IgiMyame8eInppStJmpHLOdpPSdkhn+dCO3ay833/oJ6EI8973vjcQfaarvfb6daeKwi4EIACB2hJAEKlt6Kk4BCAAAQjUiYDM/li9+n8E+yJcq/7931cHeyWc6V19BBFvdJXJOPiTt9W++0xSE/onqP5giUz0GO7rCwWQXbu/FGFkV/CvrzES7iFy7slTcpshUhlgHXAUQaQDUDEJAQhAIEYAQYQmAQEIQAACEKgBgbvu+qfgzRw3qSVLrgj3L2nnQBBph1418j770nb17IvbVV9/XzAXZHR2iHgve4jsbIzutiqfRRSRpUpHzpioDj94bwSRHMKMIJIDRExAAAIQMBBAEKGJQAACEIAABCDgRABBxAlXLRPn/ZaZOkJEEKlj1KkzBCDQbQIIIt0mTnkQgAAEIACBihMQQYQDAiYCWa/dNeXlfJPAscceq97znnep/fY7kD1EaBQQgAAEOkAAQaQDUDEJAQhAAAIQgAAEIJBMYMPG96h16zaoLW9vDd8gw5FMYK+99lL7TN5bvfvd+6m999oPQYSGAgEIQKADBBBEOgAVkxCAAAQgAAEIQAACyQS2bTtKbd22QW3bukPt3Dl2fxKYjSUw5R2TQjFk0qR+1d//DHggAAEIQCBnAggiOQPFHAQgAAEIQAACEIBAOoHh4T8KhJBhEFkSEDFEDgQRS2AkgwAEIOBAAEHEARZJIQABCEAAAhCAAAQgAAEIQAACEOgNAggivRFHagEBCEAAAhCAAAQgAAEIQAACEICAA4Fxgsjs2bMdspMUAhCAAAQgAAEIQAACEIAABCAAAQhUk8Dg4KDqGxgYaMgfHBCAAAQgAAEIQAACEIAABCAAAQhAoC4EWoLI0NBQXepMPSEAAQhAAAIQgAAEIAABCEAAAhCoKYH58+erMTNEEERq2hKoNgQgAAEIQAACEIAABCAAAQhAoEYEEERqFGyqCgEIQAACEIAABCAAAQhAAAIQgECTAIIILQECEIAABCAAAQhAAAIQgAAEIACB2hFAEKldyKkwBCAAAQj4ELjyyivV5s2b1VVXXaWOOuootWvXLjVx4sRxpoaHh1V/f7967rnn1OTJk9X06dPVyMiImjBhgk+x5IEABCAAAQhAAAIQ6BABBJEOgcUsBCAAAQj0FoETTzxR7bPPPuHUylNOOUXt3LlTTZo0aUwlG42G6uvrU+vXrw8FkG3btqmDDz4YQaS3mgK1gQAEIAABCECgRwggiPRIIKkGBCAAAQh0lsD555+vNm7cqBYvXqyOP/74cYKIFkM2bdqkXnrpJXXooYeqt956Sx1wwAG5CCK//OUv1Yc+9KHMStqkcaGUtz2XsnXaTvhgY9MmjU19bO0cd9xxoblVq1bZmCUNBCAAAQhAAAI5EEAQyQEiJiAAAQhAoPcJnH322WrDhg3qtttuUzJbJGmGyPbt29WaNWvCJTNTpkxRe+65pzrwwAPbFkRkUC1HliBik8YlSnnbcyk7mrYTftjYtEljUydbOyKIyOyip556ysYsaSAAAQhAAAIQyIEAgkgOEDEBAQhAAAK9TyBNEJGZIXLIYPaZZ54J9xURsUT2DpFlM+0KInpAnSWI2KRxiVDe9lzKjqfthC82Nm3S2NTL1g6CiA1N0kAAAhCAAATyJeAtiMiDn34IzNMlV7su6SWtPrJ8j9t0KSNPFtiCAAQgAIHyEEgSRET80H2LbKIqG61u2bIl7B9FCGlXEIkOptMEEZs0LhRt7Zn6VH3e1N+a+mVbf/KuY17l2tpBEHGJIGkhAAEIQEATiPbHUSqdGKu7UM9rDG163ohy8KmzsyBi65ALLEnrY9cFso3IkeWDS1mudSc9BCAAAQiUn0BcEJHlMbIkRmaDyN4iO3bsUG+88YaSt8xInyEzRGTpjO8MkfhAOkkQsUnjQtbFnk2/aJNGPwOkPcS4+GRbVxubNmlsyrO1gyBiQ5M0EIAABCCQRsBmvNsNej7j+nbq1G55zoJIuwqMKQh5PDwllWFrN+vBzMWGqZ6chwAEIACBahHQgsjSpUvVCSecEDovYsjbb78diiAvvvhia+ak9BftzBBJGkTHBRGbNC6EXe3Z9Ik2aXwEkSRxKO+6uvJIK9/WDoKISwRJCwEIQAACcQJJfa5tP9wJmnmU7WLDJW20vggiCdFPg+kLuRMNDJsQgAAEINBdAiKIvPnmm0oEEdlUdWRkJJwZImLIyy+/HH7WRzuCSNoAOioC2KRxoeNjz9Qnms5H/ctK6+Obqe42Nm3SmMqR87Z2EERsaJIGAhCAAATSCCCI+G3pUUlBJOvBSU+ZiU69jU6jkQZkWltksm/Kz2UKAQhAAAK9R0ALIrfeequaOXNmKILIHiGvvvrqGDFEau4riGQNnrUgYpPGhb6vPZPgYTqfhyASFYnyrrMvl7gftnYQRFwiSFoIQAACEIgTsBFEspaXxMfM0XGzz7IU1+eA+Dg9zzF8VmvpKUEkCj0eANeApIkeLna4TCEAAQhAoHcIiCDy1ltvqeXLl6tDDz1Uvf766+GMEdlINemhxHXJjGngbEsy69W8roP1LMHB1B+azucliPiIIt1kbVOWxAxBxLaFkw4CEIAABJIImMa/Wed9z2VFwvY5oBtj+FoIIiZFzDYgAosZItxkIAABCEAgTkAEkc2bN6tly5apI444IpwZIstlRBSJ/4pR9xkiLn2uqd81CQouApCOqY1NmzQ2V4mtHQQRG5qkgQAEIACBNAIuMyriqypMgki8TJsVEzbPAt0awxcmiLgERTuZB7gkWzZ2bXxwscPlCgEIQAACvUNAL5lZsmSJOvnkk9Vrr70WVm7Dhg3hxqrRw1cQERs2e07YpHEh72Mvzx8Psmz5+Gaqu41NmzSmcmzjKekQRGxokgYCEIAABLIEEZNQERVCbGdm+I5/bfL1vCDi01zzAIcg4kOePBCAAAQgkEUg/tpdSSubqooYIstn8tpUNWsQHZ0NYfv2EtuoutorWhDxmRmiWdjU1SaNDVtbOwgiNjRJAwEIQAACvoKIzZIabTu+H6dJaEnyKY9xvY2NpLG/SythD5EEWnk+5LkEg7QQgAAEIFBeAnFBRPYO6e/vD/cVEVHklVdeaTnfzgyRrEF7XARIGmznLRSk2UvrK10eXmweYvKuY5rg1Cm2tv4jiJT32sczCEAAAlUgYOp/4zNCpE5a6HAZ/5rKsenbozxtZ6qYYmDrV9yOlyASXQrjoxZlqVpJqpSL4hRfDyV5XZbuZNXNF7IpeJyHAAQgAIHyE4gLIjt27FB77LFH6LjsLbJ169ZwXxERSuTtM9OnTw8FE9lcVWaPyHeuR3wwnSRO2KRxKdfWXto012hZts8ILktm2hF8tG82dbRJY8PV1g6CiA1N0kAAAhCAQJxAfKwr55P63/g4N758Jm437a2tNn27q17QyTG8qcV4CSImo904X4Q4UUSZ3WBJGRCAAAQgYCaQNkNEd+Lr1q1T27dvD8UR2WzV9S0zaR5EB9RpYoBNGnMNR1PY2MuzT7QVRPIQQ6SWNvWzSWPD1NYOgogNTdJAAAIQgEDeBPKc8Zm3b92wV1lBRODk+TBmgt3Nsky+cB4CEIAABLpPIC6I7Ny5U02aNCn8FUaLImvXrg3/ltki+++/v5o4cWJbM0R0LfWgOksQsEnjQs1kL89+0UYQyUsMiQoi3eBp4qhjgiDi0jpJCwEIQAACeRFAEJmvBgcHVd/AwEBD/hgaGsqLbVfs5PlAluZwN8roCiwKgQAEIAABbwJpgkjc4G9+85tQJJk2bVpugogexJtEARl8m9K4AMiy5zodNqlcGxt516nbLG39F0FEllWtXLnSJUSkhQAEIAABCLRNwHbZTdsFldBApWeIlJAnLkEAAhCAQI8SOO+888K3yixevFidcMIJSs8QiVdXvn/22WfVYYcdpjZt2qQOOOAA7z1EehQl1YIABCAAAQhAAAKlIIAgUoow4AQEIAABCJSdgPyCP3XqVDVv3jx12mmnpQoiUo/f//73asOGDWGVZsyYEe4pIhusckAAAhCAAAQgAAEIlIcAgkh5YoEnEIAABCBQYgL33HNPuDfIrFmzMkUO/UYZeQ3v3nvvHS6die4zUuIq4hoEIAABCEAAAhCoFQEEkVqFm8pCAAIQgEA3CCCAdIMyZUAAAhCAAAQgAIH2CCCItMeP3BCAAAQgAAEIQAACEIAABCAAAQhUkACCSAWDhssQgAAEIAABCEAAAhCAAAQgAAEItEcAQaQ9fuSGAAQgAAEIQAACEIAABCAAAQhAoIIExgkis2fPrmA1cBkCEIAABCAAAQhAAAIQgAAEIAABCLgRGBwcVH0DAwMN+YMDAhCAAAQgAAEIQAACEIAABCAAAQjUhUBLEGGGSF1CTj0hAAEIQAACEIAABCAAAQhAAAL1JjBmhogIIswUqXeDoPYQgAAEIAABCEAAAhCAAAQgAIFeJ6D1jzEzREQQGRoa6vW6O9dPb7gCG2d0ZKghAa6XGgadKkMAAhCAQCYB+sZqNZDReH2jWo7X1Nv58x8Kf9hnrFbTBuBYbX19I4g4gKMTc4BF0toT4HqpfRMAAAQgAAEIxAjQN1arSSCIVC1eCCLVilix3iKIePCnE/OARpbaEuB6qW3oqTgEIAABCKQQoG+sVtNAEKlavBBEqhWxYr1FEPHgTyfmAY0stSXA9VLb0FNxCEAAAhBAEOmJNoAgUq0wsmSmWvEq2lsEEY8IMMDzgEaW2hLgeqlt6Kk4BCAAAQggiPREG0AQqVYYEUSqFa+ivUUQ8YgAAzwPaGSpLQGul9qGnopDAAIQgACCSE+0AQSRaoURQaRa8SraWwQRjwgwwPOARpbaEuB6qW3oqTgEIAABCCCI9EQbQBCpVhgRRKoVr6K9RRDxiAADPA9oZKktAa6X2oaeikMAAhCAAIJIT7QBBJFqhRFBpFrxKtpbBBGPCDDA84BmmeWxxx5TZ5xxxpjUjUYj/PzCCy+oQw45pHXu0UcfVY8//nj4ecGCBZYlkKzbBLheuk2c8nqZQF9fn7F6cs+cN2+e9b0xalPfb6OFmM4bHSIBBCAwjkDRfWPWveTee+9VZ511lpo6dSqR202g24LI6tVr1eDgo2rhwnvUZZd9Un3qUx9Txx57pJo27TTVaKwKvZo3b/nu+/zcXOPUKbu5OmkwZiOIrF69OmA8GDBeGDC+LGD8qYDxsQHjaQHj5tjDpS91qV+n7Jp86OZ1382yTPU2nUcQMRFKOF90J+bhcqWyyA3qmGOOUeecc4564IEHxvkuF9gTTzyhTjrppI7dqCoFrOTOcr2UPEC4VzkCmzZtCh/Y5IgKGFpQdhVExI5+cEkSRGzOVw4iDkOgYAJl6BuT7iWmZ7CCsRVWfDcFkfvue0RdeOH1wbPu14Nn3Q+GdX7yySE1c+Zf777vpwsijz32lDr99OOdOMXz1EEQue+++wLGF7bGE03GTwaMZ47pW5OEC+lrTz/9dEfGY/MUJYiI09287rtZllNAYokRRDzolaET83C7UlluvfVWdc0116g1a9aoww8/vOW7dNQrV65UF198caXqU2dnuV7qHH3q3ikCaQKGfJ8mamT5giDSqUhhFwLJBMrSNyZd+6b7QR1j2i1BRGaGHHPMp9W9996kLrjgzDGoRbg444y5rRki8Ths2vSWmjPnS8GPibdZh8gnj7XxAhNmzRDRop/MhLrgggtijJsz1dP6URngz5kzJ/EH27Tq+uTpNLpuXvfdLMuXG4KIB7mydGIerlcmi75Z3XnnnWPEj7vuukude+65avr06ZWpS90d5Xqpewug/p0gEH/A8BVCtG+mAZDpfCfqiE0I9DKBsvSNVRislKEddEsQueuuf1KXXHKTev75h9SMGe8eU3URL6JLZuJcZGaHLLHRS2psuPnksbFbdJosQUTGEpdccknA+PmA8YwY4+YMzDRBRGZ2yBIblx8efPJ0ml83r/tuluXLDUHEg1xZOjEP1yuVZdasWerBBx9s3XREYV2yZElrv5Ckde2S5uGHHw6nwcmh1d/43iRyI5s7d6664447wnTyWduTvUlcp8JVCmyXneV66TJwiqsFgegDxtq1a9UHPvCB1r3S5d6YJohE76VyT9R7O7k8BNYiEFQSAp4EytI3xgcr+gcp/Wwk94K77747nLWrn6v0/iLRe42+T8T3H0l7LhNb0fyvvvqquvHGG9W73vWu8DlP/JCBpDwH6qPI+0+3BJFZs64K6vwTo6jR13dchMuqcD8REUOihwgjIqLcffc/B/H7yu743RTsD/PhYH+YfRPzxPPLZ7Hx8MM/D5fxNNvAqI2oH08//a3A5h2h//L30Uc3Z3jLrBf9/Wgsm8t+OnVkCSLx8UWaD/G+VAsbYxk1wiUoaddIUp54/ibj8eOXpOvs6aefbl0X8vfRRx+9m7Hb9WJz3SeNp0zXbRJLm7KKuMdEfUUQ8bgSy9KJebheqSzx9X2ytk8O2TtEH/GLTN/k5CYhR3QvEm1PCx56reDGjRvDjcPk82uvvRbuXcKRHwGul/xYYgkC8Xtf0oNV9IFFDyCy7o226SVdkQMSog+BXiJQlr4xaePDqKihfzySZ6Xf/va34/Z40/nl1/YNGzaMO29775El0lu3bg03uRRBJDpo1c9rRd5/uiWIaIHBZpZHPG1S3rlzbwl+/Ltfbdz4b0H8Xg6X45xzzimtZTVJeeLfaZFGRI7ms3WyDS2CSP5oGVGRR++FYlO/dq73LEHEZcZj0mzMeF9oe41E26/L+CXaR2sRRPJH91p0vV5M173vdZsUM1NZtvzyvsdEfUUQ8bjaytKJebheqSz6rTI33HBD2DnKBbNo0aIxu56bblRJ52Un6eXLlyu9T4ls3Co3Ffl89dVXV4pRFZzleqlClPCxagSyZogkCRw+98roQ5/LA2TVWOIvBIogUJa+0eXaXr9+vTrwwANDXHpw16l7ix4kyczgiy66qPA33lRVEIm27fXr3wzi9/Hd8WvO0LARREzCi+m8FmWWLLkiiOV54eyUTh/dFETGMjZfI53oo12vF9N173pdZ8XTVJYrP1ffbMpHEPG4IsvSiXm4Xrks+gIXRTRpM9W0iyJeUd1x63WDIoKsW7cufJWvrAVMs185YCV0mOulhEHBpcoTSLr3Zf36lPQLTTuDmsoDpAIQKJhAWfpGm8GCnmErM0f0kmRXQSTtuSytfBFfbr/99vAZTX60kin1Re4f1y1BRO8hsmbN/cFLBQ7JbKUmIUJn1m+tkaUuetmLnqHRDUFEhJjbb/92uKRHZo7cffcNQSzf2dEr0GYPkfiLG5IcMg2+Rxk331pjc410QhBxvV5M173rM0O7gkgR95iozwgiHpdjWToxD9crlyW690d0rZyuSNqUs7RpldFXasmN8M0332y9YivJfuWAldBhrpcSBgWXKk/A9mEmvmTG9rW6tg+BlQdJBSBQEIGy9I2me4ns4SHT56NT9V3EVNN+Daby9UApujygiJB1SxB54YV16pBDzk58y4zUW8QN/fYZG0HkwQd/GsTvytaeHjZ5TGlcz8eFmehymk7FMksQ0TPQk94y02R8X+vtMzZ9oes10glBJC7MmK4X03XX7nUbjaupLFd+rmM/U/niK4KIx5VYlk7Mw/XKZdHvr067sOONXF9Uep+Q+Gt64/ZM9isHrIQOc72UMCi4VGkC+r4lldB7IMUr5HpvTHvAkEGQrOufOXNmWESRa/grHTSch0CMQBn6Rpt7SdJeAkmCyBNPPKH23nvvcXuImJ7L0gYr8r3YlH3j5G/TAK/TDaxbgogWPWQmxxNPfD2o/wfDqsnGpt/5zr+oww47ONj4//jwuzRhQmaXiBBy9dWfCcSQ5iat0f0/mvEbu2Qmmsd3D5G0WSdiT9clvr9Ip+KWJYg0GTdndOg21mS8KWD8nYDxYa2XK6QJIvKjqrRtWWpve41E82T1ueJLdA/EZqz7xvTBSZ9trxeb6973uo3H06YsW35532OiviKIeFyJZejEPNyubBbZ2+Oggw4au0ienwAAIABJREFU967w+HQu/aCuL2KpcJL6Kzs+H3XUUS17afYrC6xkjnO9lCwguFNpAqZprNEHJ11R070x6V4a3fFeRBF5OIvbqzRInIdAwQSK7htt7iXRQaL8qj5nzhz1zW9+M1zGovdf03bkswxs4m+ZERtpz2Vpz3H6PiYDyKVLl6rf/e534V5y+o0aRYSum4KI1G/t2ufVj3/8/4av4JXjsss+Gf7Tb26Jvt1FzosYod/mctBBBwS/eF8aLkvRQorMPJkz5xNB/H4QLl154IGlgcj0kXF59B4jo/f75ptqbN4yo/2IvwFHPovgsnTpt4JYvhbE8rJWPToVS5Mg0mS8NmD84/AVvE3Gl4X/dDtLap/67UcyLpE2Icu4tJCSdo3E8+h9eKJ9qu1bZpqMR9+MGf1sc73YXve+1200nrZlmfh16h4T9RVBxONKLLoT83CZLBAojADXS2HoKRgCEIAABEpKoFf6Rpvp6CUNgZNb3RZEnJwj8TgCNoII2KpBoBv3GAQRj7bQK52YR9XJAgFnAlwvzsjIAAEIQAACPU6gV/rGbgxWytAUEETKEAV7HxBE7FmVPWU37jEIIh6toFc6MY+qkwUCzgS4XpyRkQECEIAABHqcQC/0jVlLXnotfAgi1Yoogki14pXmbbfuMQgiHu2lFzoxj2qTBQJeBLhevLCRCQIQgAAEepgAfWO1gosgUrV4PaQGBwfV0NBQtRzH20IIIIh4YKcT84BGltoS4HqpbeipOAQgAAEIpBCgb6xW00AQqVq8EESqFbFivUUQ8eBPJ+YBjSy1JcD1UtvQU3EIQAACEEAQ6Yk2gCBSrTCyZKZa8SraWwQRjwgwwPOARpbaEuB6qW3oqTgEIAABCCCI9EQbQBCpVhgRRKoVr6K9RRDxiAADPA9oZKktAa6X2oaeikMAAhCAAIJIT7QBBJFqhRFBpFrxKtpbBBGPCDDA84BGltoS4HqpbeipOAQgAAEIIIj0RBtAEKlWGBFEqhWvor01CiKzZ88u2sdSli87F8OmlKHBqRIS4HopYVBwCQIQgAAECiVA31gofufCiZczskIzEK9C8VeucN1e5P++gYGBRvSLytUGhyEAAQhAAAIQgAAEIAABCEAAAhCAgCUBmeyQKIjw/ubxBFkCYNmq2kwG5zYBliQ7cSxJIHADAhCAAARKQ4C+sTShsHKEJTNWmEqTiCUzpQlFJRwxLplBEEEQKaol87BQFPl8yyWO+fLEGgQgAAEIVJ8AfWO1YoggUrV4PRT+0s84tlpxK8pbBBEP8nRiHtA8ssDZA1oJsxDHEgYFlyAAAQhAoFAC9I2F4ncuHEHEGVmhGZghUij+yhWOIOIRMjoxD2geWeDsAa2EWYhjCYOCSxCAAAQgUCgB+sZC8TsXjiDijKzQDAgiheKvXOEIIh4hq0on1tfXZ127RqNhnbZbCavCOYvHpZdemhuuFStW5Garm4Z6IY7d5EVZEIAABCDQ+wToG6sVYwSRqsWLJTPVilix3iKIePCvSicmgoiN0GGbzgNVW1mqwtkkiPgIGTddvrFl9vpl05QIKz522gpATpl7IY45ocAMBCAAAQhAICRA31ithoAgUrV4IYhUK2LFeosg4sG/7J2Y68wQBBGPRmCZxVfIQBCxBEwyCEAAAhCAQAUJlP1ZsoJIO+oygkhH8eZunCUzuSPtaYMIIh7hLXsnZitw6HS26T1QtZWl7JxtKocgwq9gNu2ENBCAAAQgUC8CvfCMU6eIIYhUK9oIItWKV9Hell4QmTdvXsho4cKF4f82S0A6DbXsnZgWOKKzDOJMZBkGgkinW4qyXuoSnxFShxkifX0bMgPQaOwXtNHRNPI5eiTlN6XRNuO2kxwx2bJpPbblpLFw9cEmvSlNlJFNHUkDAQhAAALuBMr+LOleo2JyRGdFx8cIaTOm09JljTEQRLLj29d3XDBGW2XVCCRtc0yXnj7Nns5ryo8gYhWK0iWKX7NZ16Tr9a0rm2Sz9IKIdl5XGkHE3HZtZ3wgiJhZtpvCdoZIHQWR0Wt7Q9Apjhc7ot+JYBBPk5VfziXl0cKDybZreWlluZYTt5Pmh015cfEoiZ8to3avA/JDAAIQgMBYAggi7beI+PNu9HPas7BPHvEUQSQ5XrYCxegz26hwkiR6ZNmLp88SYRBE2r++um0h6Zq1vY6jekFUK7AdEyOIeES77J0YM0Q8gtqhLAgi5iUzWeJDVPRo/howVjjJEj5sBRRXUcBVjDAJNybhwra8JLHHRXQy+dGhSwSzEIAABGpJoOzPklUIissAKmnA5JIfQSS7RdjMEEkTQJJmitimTSsXQaQKV7DZR1tBA0HEzDL3FGXvxBBEcg+5t8E0QcQ0I6QOS2Z8hAIbccBGYDEN/rUNm/LSRJl4o7Hxq53yXHy28cW70ZMRAhCAAASMBMr+LGmsQEkTZA2gsmaHpA2o9PcIIsULIkkeIIiU9ELMwa08xJCoGzZL4mbPnq0GBwdV38DAQEP+0F8MDQ3lUKX2TbBkxp6hbQNiyYw9U9+UCCLuM0RMooBpWYnrYL/d8pIEEZPNNBHFVLcsESma12THlZFv+ycfBCAAAQgkE0AQ6UzLQBDpDFeT1W7MEEEQMUWhd87bjmWjNTblyTrPkhmPtlP2TowZIh5B7VAWBBE7QSSO32VPEdPgPyoijFWKm8tvXMWLrCU2SfbTypfvbTY4TX4AcNt3pV1GHbo8MAsBCECgtgTK/ixZxcC4DohYMpNflIsQRNhDJL/4lclS1kbJWX6arv/mM39f4gtaEEQ8WkDZOzGbBhFtFLbpPVC1laXsnG0qpwUR1yUydV4y065AYZr9YCMOZKVx9S8qiLhssppVD1cfbOocbc8mhjZtnzQQgAAEIJBOoBeeccoUX9OzrK34YRowDQ19o0zVLo0v3RZETOWxh0hpmkZbjpiu69Fn7GShI1646fpmyYxDuMreiTFDxCGYHU6KIGI3QyRtA9Q0MaEp6DVnSbQ72LcRF7LKi57Lak42IoNtXdr12eSL6XyHLxvMQwACEOh5AmV/lqxSAGwGTQginY2oSaBoPiuNfzVv1ut1017La1MWgkhn490t6zbXdrNtIYh0Kyatcsreibk2Ctv03QZdds42PEQQyetYsWJFXqa6ascUx7TBd9aeGFGhRP42LbGJVthGdMjyyaU82zpo/218SxNg8vLZVuDpaiOiMAhAAAI9RsDUN/ZYdTtWHdtnWASRjoUgNGwjUuQhiNiUI/4giHQ23t2y3s71neRjpWeIbNq0SU2bNi2s18aNG9XUqVO7FYfEcsreibk2Htv03YZeds7d5lHV8kxxtJnt4Lp8JGtQbyM6uJbnWwdfX2zKyxKB9DkbMaqq7Q6/IQABCJSZgKlvLLPvZfGtXZGj+aww+suyzaaLLJlJjr6tUBFNl5XHVjzhLTNluRrz98N2fJpHutLvIRLdWCWKOuvVOfmHZKzFsndiLktmdM2K5JkWr7Jz7nQ76xX7aXGUwXjWoZfDxNO4zgZJy28qf/TaaG6+miQimGyk1WHsvay57CernqZyOsWoV9og9YAABCBQNgI847QfEdsxgmnApO3YvJYTQWR83ESUGH1mWhV5Xmp+H1/6otNnLYnJsjf+mWe0TH2OGSLtX1/dthC/nuPXY9p1nPX92OftRmqVSi+IdDsYNuWVvRMz3fhHB3Z2661smHQiTdk5d6LOvWiTOPZiVKkTBCAAAQi0Q4C+sR163c87Gq9vdL/wCpdoO3Mk7yoiiORNtLftIYh4xLfsnViaYp5U1TLODBlVd+erwcFBNTQ05BElspSFQNmvl7Jwwg8IQAACEKgPAfrGasUaQcQ9XkWJIeIpgoh7vOqcA0HEI/p0Yh7QPLLA2QNaCbP4LpkpYVVq55Lp7T+1A0KFIQABCOREgGecnEB2yQyCSJdA51QMgkhOIGtiBkHEI9B0Yh7QPLLA2QNaCbMQxxIGBZcgAAEIQKBQAvSNheJ3LhxBxBlZoRkQRArFX7nCEUQ8QkYn5gHNIwucPaCVMAtxLGFQcAkCEIAABAolQN9YKH7nwhFEnJEVmgFBpFD8lSscQcQjZHRiHtA8ssDZA1oJsxDHEgYFlyAAAQhAoFAC9I2F4ncuHEHEGVmhGRBECsVfucIRRDxCRifmAc0jC5w9oJUwC3EsYVBwCQIQgAAECiVA31gofufCEUSckRWaAUGkUPyVKxxBxCNkdGIe0DyywNkDWgmzEMcSBgWXIAABCECgUAL0jYXidy4cQcQZWaEZEEQKxV+5whFEPEJGJ+YBzSMLnD2glTALcSxhUHAJAhCAAAQKJUDfWCh+58IRRJyRFZoBQaRQ/JUr3CiIzJ49u3KV6obDg4ODCjadJw3nzjPuRgnEsRuUKQMCEIAABKpEgL6xStFSingRr2oRwFsXAvr6lv/7BgYGGtEvXAyRFgIQgAAEIAABCEAAAhCAAAQgAAEIVImATHZIFESGhoaqVI+u+Mo0x65gVnDuDudOl0IcO00Y+xCAAAQgUDUC9I3VihhLZqoWr4fCgS3j2GrFrShvjUtmaEjjQ0Mn1p3mCufucO50KcSx04SxDwEIQAACVSNA31itiCGIVC1eCCLVilix3iKIePCnE/OA5pEFzh7QSpiFOJYwKLgEAQhAAAKFEqBvLBS/c+EIIs7ICs3ApqqF4q9c4QgiHiGjE/OA5pEFzh7QSpiFOJYwKLgEAQhAAAKFEqBvLBS/c+EIIs7ICs2AIFIo/soVjiDiETI6MQ9oHlng7AGthFmIYwmDgksQgAAEIFAoAfrGQvE7F44g4oys0AwIIoXir1zhCCIeIatKJ9bX12ddu0ajYZ22WwmrwrlbPKpaDnGsauTwGwIQgAAEOkWAvrFTZDtjF0GkM1w7ZRVBpFNke9MugohHXKvSiYkgYiN02KbzQNVWlqpwbquSNchMHGsQZKoIAQhAAAJOBOgbnXAVnhhBpPAQODmAIOKEq/aJEUQ8mkDZOzHXmSEIIh6NwDLLpZdeapnSnGzFihXmRCVMUfbrpYTIcAkCEIAABHqcAH1jtQKMIFK1ePGWmWpFrFhvEUQ8+Je9E7MVOHQ62/QeqNrKUnbONpUTQcRHyLjp8o0t89cvm6Z87dj42Ok0LnHs69sQzGrab5xL8n38iKezSRO3kZQnmkbKMKVJ4peWz8ZnbS+Jgz4X9UmXlcYty06nY499CEAAAhBIJuDSN9aRocuzqf4hMG1WdNr5tB8Qk+wgiCS3wr6+48acaDRWGZurbR5JF7dnm5cZIsYwlDJB/Jq0Xekw9tl9dBuIqL0sWwgiHs2h7J2Y7kSig+p4NWWQjSDiEXzHLL5CBoJIWsebLJhEU6eJKlmhS8oT/84mjZRhky9JmEkSS2xEDi2O6LTRz9qXeBrHZkxyCEAAAhDImUDZnyVzrq61OdsBjDYYFU6SRJS082mCS9r3CCLjQ5gmWGSJIkl5khqHFj6itlzKQxCxvuRKk9B0/Sa3k/TtIeL2skRWBBGPZlD2TsxWVUcQ8Qi+YxYEEaVsr5fo4D1tVoON2GGTxkaQsEljU1Y7aWzFlTSxRteBWSKOFy7JIQABCHSYgG3f2GE3Smve5lnWNIAynXcZYCGI2DUVk+BhOi+l6DTxtAgidjHopVSm+0DWeZfrH0HEo9WUvRNjhohHUDuUxVYQic8IqeMMEQSR8UuFmg8Go7NibMSV0V/NRpcZIYh06ALHLAQgAAFPAmV/lvSsVm7ZTAOhZv84/tdhlxkj43/4SP+1GUHEHFqT2GG73AVBxMy6DilM9wDf5TVZS+Jmz56tBgcHVd/AwEBD/tBfDA0N1YG5Ux3L3okhiDiFs6OJEUSqOUMkz+UxNiJGVpqkWSLSaLNm0ejzLJnp6OWNcQhAAALeBMr+LOldsZwymgZDCCI5gc7JjEkMSSrGNOPD57wuhyUzOQW2IDM217+LoKnTmpbEIYg4BLzsnZhtI2LJjEPQPZMiiNgJIu0sDRl/QzTvM5KUJ/6dzZ4eNhu55i2IjN7UmzNATJuvMjvE8+IlGwQgAIEOEij7s2QHq25l2uZZlhkiVig7nig688NmU9WoQ1HRw2aJTFMIa27kmlUWgkjHw96xAlz3ERrbnuz3FInmY8mMRzjL3okxQ8QjqB3KkiaImJbI1G3JTBkEkahwUOYZInkIQB1q7piFAAQgAAFLAmV/lrSsRseSdVsQMZXHkhm7ULvOFElbHqOFj6S3zOjvsspCELGLV9lTma7L8c/EyYKIyQ6CiEdLKHsnZgq6rjIzRDyC75gFQcR+hkgcrc0bVpLCYTMjw0dUsBVJ8rI9ep2aZ7z41NmxKZMcAhCAAARyJFD2Z8kcq+plyuZZNs8ZIqbyEETswtiOIJJWQpYAklYegohdvMqeynRd2ggiNjYQRDxaQtk7MWaIeAS1Q1kQRMyCSNpg3kWAsNl41GWfDluhxcb3vNI0fy1JFkcQRDp0AWMWAhCAQIcIlP1ZskPVtjZrM4hBELHG2bWEvoJI8nPXcWOWxZj2FInaQBDpWsg7WpDNfSDqQDy9bX4EEY8wlr0Tsw0+M0Q8gu+YRQsirktk6rRkxmWQbyOS2KQZryj7zcKwKSuvNFoQkf9Ny3scmynJIQABCECgywTK/izZZRzjinN9lm32ke5vnUnLF3eIGSLmFpGnGNKMC4KImXrvprC9B2gCNmIIm6rm2F7K3onZNiAEkRwbRYopBJH0GSLxDUnjg3yX6EjepA1OozbSluDEy0naTNXFFy1Y2PiTlSZryVA0H5umukaH9BCAAASKJ1D2Z8kiCaVtqqi/j782M+376ECp2Tc3Eqtl89yMIDIenek1uvHNT03p4yWkzQgZ+2y3KjGmzBAp8gr2Kzt63Sddr0mCx9i2MPb6jtvTaXntrl98xuUqeyfmsmQmq3HkhMvbTNk521RMBJG8jhUrVuRlqqt2eiGOXQVGYRCAAAQg0PME6Bv9QmwjXvhZzs6FIOJH1XXWiF8p43MhiORFsh52WDLjEeeyd2K2nYVtOg9EuWQpO+dcKlkDI8SxBkGmihCAAAQg4ESAvtEJV5i4yOdWBBGfeI1d8uJuwT8Hgog/uzrmRBDxiHrZO7G0KUJJVU2bPuiBJfcsZeece4V71GBaHE1LSnoUR6HVYnlNofgpHAIQgECLAM841WoMCCJVi9dDanBwUA0NDVXLcbwthACCiAd2OjEPaB5Z4OwBrYRZiGMJg4JLEIAABCBQKAH6xkLxOxeOIOKMrNAMzBApFH/lCkcQ8QgZnZgHNI8scPaAVsIsxLGEQcElCEAAAhAolAB9Y6H4nQtHEHFGVmgGBJFC8VeucAQRj5DRiXlA88gCZw9oJcxCHEsYFFyCAAQgAIFCCdA3ForfuXAEEWdkhWZAECkUf+UKRxDxCBmdmAc0jyxw9oBWwizEsYRBwSUIQAACECiUAH1jofidC0cQcUZWaAYEkULxV65wBBGPkNGJeUDzyAJnD2glzEIcSxgUXIIABCAAgUIJ0DcWit+5cAQRZ2SFZkAQKRR/5QpHEPEIGZ2YBzSPLHD2gFbCLMSxhEHBJQhAAAIQKJQAfWOh+J0LRxBxRlZoBgSRQvFXrnCjIDJ79uzKVaobDsurnGDTedJw7jzjbpRAHLtBmTIgAAEIQKBKBOgbqxQtFb7GlWf/6sSMeFUnVmXwVLcX+b9vYGCgEf2iDA7iAwQgAAEIQAACEIAABCAAAQhAAAIQ6AQBETzHCSKdKAibEIAABCAAAQhAAAIQgAAEIAABCECgTATGCCJlcgxfIAABCEAAAhCAAAQgAAEIQAACEIBAJwm0lswMDQ11shxsQwACEIAABCAAAQhAAAIQgAAEIACBwgnozVURRAoPBQ5AAAIQgAAEIAABCEAAAhCAAAQg0C0CCCLdIk05EIAABCAAAQhAAAIQgAAEIAABCJSGAIJIaUKBIxCAAAQgAAEIQAACEIAABCAAAQh0iwCCSLdIUw4EIAABCFSawJVXXqk2b96srrrqKnXUUUepXbt2qYkTJ46r0/DwsOrv71fPPfecmjx5spo+fboaGRlREyZMqHT9cR4CEIAABCAAAQj0GgEEkV6LKPWBAAQgAIGOEDjxxBPVPvvso6TjPOWUU9TOnTvVpEmTxpTVaDRUX1+fWr9+fSiAbNu2TR188MEIIh2JCEYhAAEIQAACEIBAewQQRNrjR24IQAACEKgJgfPPP19t3LhRLV68WB1//PHjBBEthmzatEm99NJL6tBDD1VvvfWWOuCAA3IRRH75y1+qD33oQ5m0bdK4hCtvey5l67Sd8MHGpk0am/rY2jnuuONCc6tWrbIxSxoIQAACEIAABHIggCCSA0RMQAACEIBA7xM4++yz1YYNG9Rtt92mZLZI0gyR7du3qzVr1oRLZqZMmaL23HNPdeCBB7YtiMigWo4sQcQmjUuU8rbnUnY0bSf8sLFpk8amTrZ2RBCR2UVPPfWUjVnSQAACEIAABCCQAwEEkRwgYgICEIAABHqfQJogIjND5JDB7DPPPBPuKyJiiewdIstm2hVE9IA6SxCxSeMSobztuZQdT9sJX2xs2qSxqZetHQQRG5qkgQAEIAABCORLwFsQkQc//RCYp0uudl3SS1p9ZPket+lSRp4ssAUBCEAAAuUhkCSIiPih+xbZRFU2Wt2yZUvYP4oQ0q4gEh1MpwkiNmlcKNraM/Wp+rypvzX1y7b+5F3HvMq1tYMg4hJB0kIAAhCAgCYQ7Y+jVDoxVnehntcY2vS8EeXgU2dnQcTWIRdYktbHrgtkG5EjyweXslzrTnoIQAACECg/gbggIstjZEmMzAaRvUV27Nih3njjDSVvmZE+Q2aIyNIZ3xki8YF0kiBik8aFrIs9m37RJo1+Bkh7iHHxybauNjZt0tiUZ2sHQcSGJmkgAAEIQCCNgM14txv0fMb17dSp3fKcBZF2FRhTEPJ4eEoqw9Zu1oOZiw1TPTkPAQhAAALVIqAFkaVLl6oTTjghdF7EkLfffjsUQV588cXWzEnpL9qZIZI0iI4LIjZpXAi72rPpE23S+AgiSeJQ3nV15ZFWvq0dBBGXCJIWAhCAAATiBJL6XNt+uBM08yjbxYZL2mh9EUQSop8G0xdyJxoYNiEAAQhAoLsERBB58803lQgisqnqyMhIODNExJCXX345/KyPdgSRtAF0VASwSeNCx8eeqU80nY/6l5XWxzdT3W1s2qQxlSPnbe0giNjQJA0EIAABCKQRQBDx29KjkoJI1oOTnjITnXobnUYjDci0tshk35SfyxQCEIAABHqPgBZEbr31VjVz5sxQBJE9Ql599dUxYojU3FcQyRo8a0HEJo0LfV97JsHDdD4PQSQqEuVdZ18ucT9s7SCIuESQtBCAAAQgECdgI4hkLS+Jj5mj42afZSmuzwHxcXqeY/is1tJTgkgUejwArgFJEz1c7HCZQgACEIBA7xAQQeStt95Sy5cvV4ceeqh6/fXXwxkjspFq0kOJ65IZ08DZlmTWq3ldB+tZgoOpPzSdz0sQ8RFFusnapiyJGYKIbQsnHQQgAAEIJBEwjX+zzvuey4qE7XNAN8bwtRBETIqYbUAEFjNEuMlAAAIQgECcgAgimzdvVsuWLVNHHHFEODNElsuIKBL/FaPuM0Rc+lxTv2sSFFwEIB1TG5s2aWyuEls7CCI2NEkDAQhAAAJpBFxmVMRXVZgEkXiZNismbJ4FujWGL0wQcQmKdjIPcEm2bOza+OBih8sVAhCAAAR6h4BeMrNkyRJ18sknq9deey2s3IYNG8KNVaOHryAiNmz2nLBJ40Lex16ePx5k2fLxzVR3G5s2aUzl2MZT0iGI2NAkDQQgAAEIZAkiJqEiKoTYzszwHf/a5Ot5QcSnueYBDkHEhzx5IAABCEAgi0D8tbuSVjZVFTFEls/ktalq1iA6OhvC9u0ltlF1tVe0IOIzM0SzsKmrTRobtrZ2EERsaJIGAhCAAAR8BRGbJTXadnw/TpPQkuRTHuN6GxtJY3+XVsIeIgm08nzIcwkGaSEAAQhAoLwE4oKI7B3S398f7isiosgrr7zScr6dGSJZg/a4CJA02M5bKEizl9ZXujy82DzE5F3HNMGpU2xt/UcQKe+1j2cQgAAEqkDA1P/GZ4RInbTQ4TL+NZVj07dHedrOVDHFwNavuB0vQSS6FMZHLcpStZJUKRfFKb4eSvK6LN3JqpsvZFPwOA8BCEAAAuUnEBdEduzYofbYY4/QcdlbZOvWreG+IiKUyNtnpk+fHgomsrmqzB6R71yP+GA6SZywSeNSrq29tGmu0bJsnxFclsy0I/ho32zqaJPGhqutHQQRG5qkgQAEIACBOIH4WFfOJ/W/8XFufPlM3G7aW1tt+nZXvaCTY3hTi/ESRExGu3G+CHGiiDK7wZIyIAABCEDATCBthojuxNetW6e2b98eiiOy2arrW2bSPIgOqNPEAJs05hqOprCxl2efaCuI5CGGSC1t6meTxoaprR0EERuapIEABCAAgbwJ5DnjM2/fumGvsoKIwMnzYcwEu5tlmXzhPAQgAAEIdJ9AXBDZuXOnmjRpUvgrjBZF1q5dG/4ts0X2339/NXHixLZmiOha6kF1liBgk8aFmslenv2ijSCSlxgSFUS6wdPEUccEQcSldZIWAhCAAATyIoAgMl8NDg6qvoGBgYb8MTQ0lBfbrtjJ84EszeFulNEVWBQCAQhAAALeBNIEkbjB3/zmN6FIMm3atNwEET2IN4kCMvg2pXEBkGXPdTpsUrk2NvKuU7dZ2vovgogsq1q5cqVLiEgLAQhAAAIQaJuA7bKbtgsqoYFKzxApIU9cggAEIACBHiVw3nnnhW+VWbx4sTrhhBOUniESr658/+yzz6rDDjtMbdq0SR1wwAHee4j0KEqqBQEIQAACEIAABEpBAEGkFGHACQhAAAIQKDsB+QV/6tSxlh6hAAABSElEQVSpat68eeq0005LFUSkHr///e/Vhg0bwirNmDEj3FNENljlgAAEIAABCEAAAhAoDwEEkfLEAk8gAAEIQKDEBO65555wb5BZs2Zlihz6jTLyGt699947XDoT3WekxFXENQhAAAIQgAAEIFArAggitQo3lYUABCAAgW4QQADpBmXKgAAEIAABCEAAAu0RQBBpjx+5IQABCEAAAhCAAAQgAAEIQAACEKggAQSRCgYNlyEAAQhAAAIQgAAEIAABCEAAAhBojwCCSHv8yA0BCEAAAhCAAAQgAAEIQAACEIBABQmME0Rmz55dwWrgMgQgAAEIQAACEIAABCAAAQhAAAIQcCMwODio+gYGBhryBwcEIAABCEAAAhCAAAQgAAEIQAACEKgLgb5gR/xGXSpLPSEAAQhAAAIQgAAEIAABCEAAAhCAgBD4/wGHJWQ+EaI8FQAAAABJRU5ErkJggg=="/>
          <p:cNvSpPr>
            <a:spLocks noChangeAspect="1" noChangeArrowheads="1"/>
          </p:cNvSpPr>
          <p:nvPr/>
        </p:nvSpPr>
        <p:spPr bwMode="auto">
          <a:xfrm>
            <a:off x="155575" y="-1181100"/>
            <a:ext cx="304800" cy="304800"/>
          </a:xfrm>
          <a:prstGeom prst="rect">
            <a:avLst/>
          </a:prstGeom>
          <a:noFill/>
          <a:ln w="9525">
            <a:noFill/>
            <a:miter lim="800000"/>
            <a:headEnd/>
            <a:tailEnd/>
          </a:ln>
        </p:spPr>
        <p:txBody>
          <a:bodyPr/>
          <a:lstStyle/>
          <a:p>
            <a:endParaRPr lang="zh-CN" altLang="en-US"/>
          </a:p>
        </p:txBody>
      </p:sp>
      <p:sp>
        <p:nvSpPr>
          <p:cNvPr id="6" name="TextBox 5"/>
          <p:cNvSpPr txBox="1">
            <a:spLocks noChangeArrowheads="1"/>
          </p:cNvSpPr>
          <p:nvPr/>
        </p:nvSpPr>
        <p:spPr bwMode="auto">
          <a:xfrm>
            <a:off x="1403350" y="3428107"/>
            <a:ext cx="7740650" cy="288925"/>
          </a:xfrm>
          <a:prstGeom prst="rect">
            <a:avLst/>
          </a:prstGeom>
          <a:noFill/>
          <a:ln w="25400">
            <a:solidFill>
              <a:srgbClr val="FF0000"/>
            </a:solidFill>
            <a:miter lim="800000"/>
            <a:headEnd/>
            <a:tailEnd/>
          </a:ln>
        </p:spPr>
        <p:txBody>
          <a:bodyPr anchor="ctr"/>
          <a:lstStyle/>
          <a:p>
            <a:endParaRPr lang="zh-CN" altLang="en-US" sz="2000"/>
          </a:p>
        </p:txBody>
      </p:sp>
      <p:sp>
        <p:nvSpPr>
          <p:cNvPr id="8" name="对角圆角矩形 7"/>
          <p:cNvSpPr/>
          <p:nvPr/>
        </p:nvSpPr>
        <p:spPr>
          <a:xfrm>
            <a:off x="2411412" y="4148981"/>
            <a:ext cx="4968900" cy="2592387"/>
          </a:xfrm>
          <a:prstGeom prst="round2DiagRect">
            <a:avLst/>
          </a:prstGeom>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defRPr/>
            </a:pPr>
            <a:r>
              <a:rPr lang="zh-CN" altLang="en-US" dirty="0">
                <a:solidFill>
                  <a:srgbClr val="262626"/>
                </a:solidFill>
                <a:latin typeface="华文仿宋"/>
                <a:ea typeface="华文仿宋"/>
                <a:cs typeface="华文仿宋"/>
              </a:rPr>
              <a:t>可以通过</a:t>
            </a:r>
            <a:r>
              <a:rPr lang="en-US" altLang="zh-CN" dirty="0">
                <a:solidFill>
                  <a:srgbClr val="262626"/>
                </a:solidFill>
                <a:latin typeface="华文仿宋"/>
                <a:ea typeface="华文仿宋"/>
                <a:cs typeface="华文仿宋"/>
              </a:rPr>
              <a:t>SCI/SSCI</a:t>
            </a:r>
            <a:r>
              <a:rPr lang="zh-CN" altLang="en-US" dirty="0">
                <a:solidFill>
                  <a:srgbClr val="262626"/>
                </a:solidFill>
                <a:latin typeface="华文仿宋"/>
                <a:ea typeface="华文仿宋"/>
                <a:cs typeface="华文仿宋"/>
              </a:rPr>
              <a:t>论文所在期刊，汇总某学科的论文量和被引频次，了解二者之间存在的差距。进而采取有针对性的有效措施，推动学科的快速发展，并扩大学科影响力。</a:t>
            </a:r>
          </a:p>
        </p:txBody>
      </p:sp>
      <p:sp>
        <p:nvSpPr>
          <p:cNvPr id="124935" name="TextBox 9"/>
          <p:cNvSpPr txBox="1">
            <a:spLocks noChangeArrowheads="1"/>
          </p:cNvSpPr>
          <p:nvPr/>
        </p:nvSpPr>
        <p:spPr bwMode="auto">
          <a:xfrm>
            <a:off x="5292725" y="0"/>
            <a:ext cx="3851275" cy="692150"/>
          </a:xfrm>
          <a:prstGeom prst="rect">
            <a:avLst/>
          </a:prstGeom>
          <a:noFill/>
          <a:ln w="25400">
            <a:solidFill>
              <a:srgbClr val="FF0000"/>
            </a:solidFill>
            <a:miter lim="800000"/>
            <a:headEnd/>
            <a:tailEnd/>
          </a:ln>
        </p:spPr>
        <p:txBody>
          <a:bodyPr anchor="ctr"/>
          <a:lstStyle/>
          <a:p>
            <a:pPr algn="ctr"/>
            <a:r>
              <a:rPr lang="zh-CN" altLang="en-US" sz="2000">
                <a:latin typeface="黑体" pitchFamily="2" charset="-122"/>
                <a:ea typeface="黑体" pitchFamily="2" charset="-122"/>
              </a:rPr>
              <a:t>辅助科研管理决策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1331640" y="764704"/>
            <a:ext cx="6858000" cy="3257550"/>
          </a:xfrm>
          <a:prstGeom prst="rect">
            <a:avLst/>
          </a:prstGeom>
        </p:spPr>
      </p:pic>
      <p:pic>
        <p:nvPicPr>
          <p:cNvPr id="5" name="图片 4"/>
          <p:cNvPicPr>
            <a:picLocks noChangeAspect="1"/>
          </p:cNvPicPr>
          <p:nvPr/>
        </p:nvPicPr>
        <p:blipFill>
          <a:blip r:embed="rId3" cstate="print"/>
          <a:stretch>
            <a:fillRect/>
          </a:stretch>
        </p:blipFill>
        <p:spPr>
          <a:xfrm>
            <a:off x="1287541" y="1340556"/>
            <a:ext cx="6915150" cy="2695575"/>
          </a:xfrm>
          <a:prstGeom prst="rect">
            <a:avLst/>
          </a:prstGeom>
        </p:spPr>
      </p:pic>
      <p:pic>
        <p:nvPicPr>
          <p:cNvPr id="6" name="图片 5"/>
          <p:cNvPicPr>
            <a:picLocks noChangeAspect="1"/>
          </p:cNvPicPr>
          <p:nvPr/>
        </p:nvPicPr>
        <p:blipFill>
          <a:blip r:embed="rId4" cstate="print"/>
          <a:stretch>
            <a:fillRect/>
          </a:stretch>
        </p:blipFill>
        <p:spPr>
          <a:xfrm>
            <a:off x="1162050" y="2038350"/>
            <a:ext cx="6819900" cy="278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日期占位符 3"/>
          <p:cNvSpPr>
            <a:spLocks noGrp="1"/>
          </p:cNvSpPr>
          <p:nvPr>
            <p:ph type="dt" sz="quarter" idx="10"/>
          </p:nvPr>
        </p:nvSpPr>
        <p:spPr>
          <a:noFill/>
          <a:ln>
            <a:miter lim="800000"/>
            <a:headEnd/>
            <a:tailEnd/>
          </a:ln>
        </p:spPr>
        <p:txBody>
          <a:bodyPr/>
          <a:lstStyle/>
          <a:p>
            <a:fld id="{6F6CCC65-283B-4418-A99E-EA178A1A4E75}" type="datetime1">
              <a:rPr lang="zh-CN" altLang="en-US" smtClean="0">
                <a:ea typeface="宋体" charset="-122"/>
              </a:rPr>
              <a:pPr/>
              <a:t>2015/12/15</a:t>
            </a:fld>
            <a:endParaRPr lang="en-US" altLang="zh-CN" smtClean="0">
              <a:ea typeface="宋体" charset="-122"/>
            </a:endParaRPr>
          </a:p>
        </p:txBody>
      </p:sp>
      <p:sp>
        <p:nvSpPr>
          <p:cNvPr id="54274" name="灯片编号占位符 4"/>
          <p:cNvSpPr>
            <a:spLocks noGrp="1"/>
          </p:cNvSpPr>
          <p:nvPr>
            <p:ph type="sldNum" sz="quarter" idx="12"/>
          </p:nvPr>
        </p:nvSpPr>
        <p:spPr>
          <a:noFill/>
          <a:ln>
            <a:miter lim="800000"/>
            <a:headEnd/>
            <a:tailEnd/>
          </a:ln>
        </p:spPr>
        <p:txBody>
          <a:bodyPr/>
          <a:lstStyle/>
          <a:p>
            <a:fld id="{11D48D80-74B6-46D6-A539-28926CD7AE60}" type="slidenum">
              <a:rPr lang="zh-CN" altLang="en-US" smtClean="0">
                <a:ea typeface="宋体" charset="-122"/>
              </a:rPr>
              <a:pPr/>
              <a:t>49</a:t>
            </a:fld>
            <a:endParaRPr lang="en-US" altLang="zh-CN" smtClean="0">
              <a:ea typeface="宋体" charset="-122"/>
            </a:endParaRPr>
          </a:p>
        </p:txBody>
      </p:sp>
      <p:graphicFrame>
        <p:nvGraphicFramePr>
          <p:cNvPr id="7" name="图示 6"/>
          <p:cNvGraphicFramePr/>
          <p:nvPr>
            <p:extLst/>
          </p:nvPr>
        </p:nvGraphicFramePr>
        <p:xfrm>
          <a:off x="1691680" y="2029296"/>
          <a:ext cx="62646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矩形 7"/>
          <p:cNvSpPr>
            <a:spLocks noChangeArrowheads="1"/>
          </p:cNvSpPr>
          <p:nvPr/>
        </p:nvSpPr>
        <p:spPr bwMode="auto">
          <a:xfrm>
            <a:off x="1403350" y="1052513"/>
            <a:ext cx="6840538" cy="708025"/>
          </a:xfrm>
          <a:prstGeom prst="rect">
            <a:avLst/>
          </a:prstGeom>
          <a:noFill/>
          <a:ln w="9525">
            <a:noFill/>
            <a:miter lim="800000"/>
            <a:headEnd/>
            <a:tailEnd/>
          </a:ln>
        </p:spPr>
        <p:txBody>
          <a:bodyPr>
            <a:spAutoFit/>
          </a:bodyPr>
          <a:lstStyle/>
          <a:p>
            <a:pPr algn="ctr"/>
            <a:r>
              <a:rPr lang="zh-CN" altLang="en-US" sz="4000">
                <a:solidFill>
                  <a:srgbClr val="C00000"/>
                </a:solidFill>
                <a:latin typeface="方正姚体"/>
                <a:ea typeface="方正姚体"/>
                <a:cs typeface="方正姚体"/>
              </a:rPr>
              <a:t>提 纲</a:t>
            </a:r>
          </a:p>
        </p:txBody>
      </p:sp>
    </p:spTree>
    <p:extLst>
      <p:ext uri="{BB962C8B-B14F-4D97-AF65-F5344CB8AC3E}">
        <p14:creationId xmlns="" xmlns:p14="http://schemas.microsoft.com/office/powerpoint/2010/main" val="859537044"/>
      </p:ext>
    </p:extLst>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2"/>
          <p:cNvSpPr>
            <a:spLocks noGrp="1"/>
          </p:cNvSpPr>
          <p:nvPr>
            <p:ph type="sldNum" sz="quarter" idx="12"/>
          </p:nvPr>
        </p:nvSpPr>
        <p:spPr>
          <a:noFill/>
          <a:ln>
            <a:miter lim="800000"/>
            <a:headEnd/>
            <a:tailEnd/>
          </a:ln>
        </p:spPr>
        <p:txBody>
          <a:bodyPr/>
          <a:lstStyle/>
          <a:p>
            <a:fld id="{0F4BCB71-859B-4989-AD02-C83FCAED5B5D}" type="slidenum">
              <a:rPr lang="zh-CN" altLang="en-US" smtClean="0">
                <a:ea typeface="宋体" charset="-122"/>
              </a:rPr>
              <a:pPr/>
              <a:t>5</a:t>
            </a:fld>
            <a:endParaRPr lang="en-US" altLang="zh-CN" smtClean="0">
              <a:ea typeface="宋体" charset="-122"/>
            </a:endParaRPr>
          </a:p>
        </p:txBody>
      </p:sp>
      <p:sp>
        <p:nvSpPr>
          <p:cNvPr id="68611" name="Rectangle 5"/>
          <p:cNvSpPr txBox="1">
            <a:spLocks noChangeArrowheads="1"/>
          </p:cNvSpPr>
          <p:nvPr/>
        </p:nvSpPr>
        <p:spPr bwMode="auto">
          <a:xfrm>
            <a:off x="755576" y="1484784"/>
            <a:ext cx="7488832" cy="4032448"/>
          </a:xfrm>
          <a:prstGeom prst="rect">
            <a:avLst/>
          </a:prstGeom>
          <a:noFill/>
          <a:ln w="9525">
            <a:noFill/>
            <a:miter lim="800000"/>
            <a:headEnd/>
            <a:tailEnd/>
          </a:ln>
        </p:spPr>
        <p:txBody>
          <a:bodyPr/>
          <a:lstStyle/>
          <a:p>
            <a:pPr marL="342900" indent="-342900">
              <a:spcBef>
                <a:spcPct val="20000"/>
              </a:spcBef>
              <a:buFont typeface="Arial" charset="0"/>
              <a:buChar char="•"/>
            </a:pPr>
            <a:r>
              <a:rPr lang="zh-CN" altLang="en-US" sz="2800" dirty="0" smtClean="0">
                <a:solidFill>
                  <a:srgbClr val="92D050"/>
                </a:solidFill>
                <a:latin typeface="Times New Roman" pitchFamily="18" charset="0"/>
                <a:cs typeface="Times New Roman" pitchFamily="18" charset="0"/>
              </a:rPr>
              <a:t>什么是“</a:t>
            </a:r>
            <a:r>
              <a:rPr lang="en-US" altLang="zh-CN" sz="2800" b="1" dirty="0" smtClean="0">
                <a:solidFill>
                  <a:srgbClr val="92D050"/>
                </a:solidFill>
                <a:latin typeface="微软雅黑" panose="020B0503020204020204" pitchFamily="34" charset="-122"/>
                <a:ea typeface="微软雅黑" panose="020B0503020204020204" pitchFamily="34" charset="-122"/>
              </a:rPr>
              <a:t>Essential </a:t>
            </a:r>
            <a:r>
              <a:rPr lang="en-US" altLang="zh-CN" sz="2800" b="1" dirty="0">
                <a:solidFill>
                  <a:srgbClr val="92D050"/>
                </a:solidFill>
                <a:latin typeface="微软雅黑" panose="020B0503020204020204" pitchFamily="34" charset="-122"/>
                <a:ea typeface="微软雅黑" panose="020B0503020204020204" pitchFamily="34" charset="-122"/>
              </a:rPr>
              <a:t>Science Indicators </a:t>
            </a:r>
            <a:r>
              <a:rPr lang="zh-CN" altLang="en-US" sz="2800" b="1" dirty="0" smtClean="0">
                <a:solidFill>
                  <a:srgbClr val="92D050"/>
                </a:solidFill>
                <a:latin typeface="微软雅黑" panose="020B0503020204020204" pitchFamily="34" charset="-122"/>
                <a:ea typeface="微软雅黑" panose="020B0503020204020204" pitchFamily="34" charset="-122"/>
              </a:rPr>
              <a:t>”？</a:t>
            </a:r>
            <a:endParaRPr lang="en-US" altLang="zh-CN" sz="2800" dirty="0" smtClean="0">
              <a:solidFill>
                <a:srgbClr val="92D050"/>
              </a:solidFill>
              <a:latin typeface="Times New Roman" pitchFamily="18" charset="0"/>
              <a:cs typeface="Times New Roman" pitchFamily="18" charset="0"/>
            </a:endParaRPr>
          </a:p>
          <a:p>
            <a:pPr marL="342900" indent="-342900">
              <a:spcBef>
                <a:spcPct val="20000"/>
              </a:spcBef>
              <a:buFont typeface="Arial" charset="0"/>
              <a:buChar char="•"/>
            </a:pPr>
            <a:r>
              <a:rPr lang="zh-CN" altLang="en-US" sz="2800" dirty="0" smtClean="0">
                <a:latin typeface="Times New Roman" pitchFamily="18" charset="0"/>
                <a:cs typeface="Times New Roman" pitchFamily="18" charset="0"/>
              </a:rPr>
              <a:t>由美国</a:t>
            </a:r>
            <a:r>
              <a:rPr lang="zh-CN" altLang="en-US" sz="2800" dirty="0">
                <a:latin typeface="Times New Roman" pitchFamily="18" charset="0"/>
                <a:cs typeface="Times New Roman" pitchFamily="18" charset="0"/>
              </a:rPr>
              <a:t>科技信息所</a:t>
            </a:r>
            <a:r>
              <a:rPr lang="en-US" altLang="zh-CN" sz="2800" dirty="0">
                <a:latin typeface="Times New Roman" pitchFamily="18" charset="0"/>
                <a:cs typeface="Times New Roman" pitchFamily="18" charset="0"/>
              </a:rPr>
              <a:t>(ISI)</a:t>
            </a:r>
            <a:r>
              <a:rPr lang="zh-CN" altLang="en-US" sz="2800" dirty="0">
                <a:latin typeface="Times New Roman" pitchFamily="18" charset="0"/>
                <a:cs typeface="Times New Roman" pitchFamily="18" charset="0"/>
              </a:rPr>
              <a:t>于</a:t>
            </a:r>
            <a:r>
              <a:rPr lang="en-US" altLang="zh-CN" sz="2800" dirty="0">
                <a:latin typeface="Times New Roman" pitchFamily="18" charset="0"/>
                <a:cs typeface="Times New Roman" pitchFamily="18" charset="0"/>
              </a:rPr>
              <a:t>2001</a:t>
            </a:r>
            <a:r>
              <a:rPr lang="zh-CN" altLang="en-US" sz="2800" dirty="0">
                <a:latin typeface="Times New Roman" pitchFamily="18" charset="0"/>
                <a:cs typeface="Times New Roman" pitchFamily="18" charset="0"/>
              </a:rPr>
              <a:t>年</a:t>
            </a:r>
            <a:r>
              <a:rPr lang="zh-CN" altLang="en-US" sz="2800" dirty="0" smtClean="0">
                <a:latin typeface="Times New Roman" pitchFamily="18" charset="0"/>
                <a:cs typeface="Times New Roman" pitchFamily="18" charset="0"/>
              </a:rPr>
              <a:t>推出，</a:t>
            </a:r>
            <a:r>
              <a:rPr lang="zh-CN" altLang="en-US" sz="2800" dirty="0"/>
              <a:t>基于</a:t>
            </a:r>
            <a:r>
              <a:rPr lang="en-US" altLang="zh-CN" sz="2800" dirty="0"/>
              <a:t>Web of </a:t>
            </a:r>
            <a:r>
              <a:rPr lang="en-US" altLang="zh-CN" sz="2800" dirty="0" err="1"/>
              <a:t>ScienceTM</a:t>
            </a:r>
            <a:r>
              <a:rPr lang="en-US" altLang="zh-CN" sz="2800" dirty="0"/>
              <a:t> </a:t>
            </a:r>
            <a:r>
              <a:rPr lang="zh-CN" altLang="en-US" sz="2800" dirty="0"/>
              <a:t>核心合集数据库</a:t>
            </a:r>
            <a:r>
              <a:rPr lang="zh-CN" altLang="en-US" sz="2800" dirty="0" smtClean="0">
                <a:latin typeface="Times New Roman" pitchFamily="18" charset="0"/>
                <a:cs typeface="Times New Roman" pitchFamily="18" charset="0"/>
              </a:rPr>
              <a:t>的</a:t>
            </a:r>
            <a:r>
              <a:rPr lang="zh-CN" altLang="en-US" sz="2800" dirty="0">
                <a:latin typeface="Times New Roman" pitchFamily="18" charset="0"/>
                <a:cs typeface="Times New Roman" pitchFamily="18" charset="0"/>
              </a:rPr>
              <a:t>衡量科学研究绩效、跟踪科学发展趋势的基本分析评价</a:t>
            </a:r>
            <a:r>
              <a:rPr lang="zh-CN" altLang="en-US" sz="2800" dirty="0" smtClean="0">
                <a:latin typeface="Times New Roman" pitchFamily="18" charset="0"/>
                <a:cs typeface="Times New Roman" pitchFamily="18" charset="0"/>
              </a:rPr>
              <a:t>工具。</a:t>
            </a:r>
            <a:endParaRPr lang="en-US" altLang="zh-CN" sz="2800" dirty="0" smtClean="0">
              <a:latin typeface="Times New Roman" pitchFamily="18" charset="0"/>
              <a:cs typeface="Times New Roman" pitchFamily="18" charset="0"/>
            </a:endParaRPr>
          </a:p>
          <a:p>
            <a:pPr marL="342900" indent="-342900">
              <a:spcBef>
                <a:spcPct val="20000"/>
              </a:spcBef>
              <a:buFont typeface="Arial" charset="0"/>
              <a:buChar char="•"/>
            </a:pPr>
            <a:r>
              <a:rPr lang="zh-CN" altLang="en-US" sz="2800" dirty="0" smtClean="0">
                <a:latin typeface="Times New Roman" pitchFamily="18" charset="0"/>
                <a:cs typeface="Times New Roman" pitchFamily="18" charset="0"/>
              </a:rPr>
              <a:t>通过</a:t>
            </a:r>
            <a:r>
              <a:rPr lang="en-US" altLang="zh-CN" sz="2800" dirty="0" smtClean="0">
                <a:latin typeface="Times New Roman" pitchFamily="18" charset="0"/>
                <a:cs typeface="Times New Roman" pitchFamily="18" charset="0"/>
              </a:rPr>
              <a:t>ESI</a:t>
            </a:r>
            <a:r>
              <a:rPr lang="zh-CN" altLang="en-US" sz="2800" dirty="0" smtClean="0">
                <a:latin typeface="Times New Roman" pitchFamily="18" charset="0"/>
                <a:cs typeface="Times New Roman" pitchFamily="18" charset="0"/>
              </a:rPr>
              <a:t>，可以</a:t>
            </a:r>
            <a:r>
              <a:rPr lang="zh-CN" altLang="en-US" sz="2800" dirty="0">
                <a:latin typeface="Times New Roman" pitchFamily="18" charset="0"/>
                <a:cs typeface="Times New Roman" pitchFamily="18" charset="0"/>
              </a:rPr>
              <a:t>确定在某个研究领域有影响力的国家、机构、论文和出版物</a:t>
            </a:r>
            <a:r>
              <a:rPr lang="zh-CN" altLang="en-US" sz="2800" dirty="0" smtClean="0">
                <a:latin typeface="Times New Roman" pitchFamily="18" charset="0"/>
                <a:cs typeface="Times New Roman" pitchFamily="18" charset="0"/>
              </a:rPr>
              <a:t>，以及</a:t>
            </a:r>
            <a:r>
              <a:rPr lang="zh-CN" altLang="en-US" sz="2800" dirty="0">
                <a:latin typeface="Times New Roman" pitchFamily="18" charset="0"/>
                <a:cs typeface="Times New Roman" pitchFamily="18" charset="0"/>
              </a:rPr>
              <a:t>研究前沿</a:t>
            </a:r>
            <a:r>
              <a:rPr lang="zh-CN" altLang="en-US" sz="2800" dirty="0" smtClean="0">
                <a:latin typeface="Times New Roman" pitchFamily="18" charset="0"/>
                <a:cs typeface="Times New Roman" pitchFamily="18" charset="0"/>
              </a:rPr>
              <a:t>。还可以</a:t>
            </a:r>
            <a:r>
              <a:rPr lang="zh-CN" altLang="en-US" sz="2800" dirty="0">
                <a:latin typeface="Times New Roman" pitchFamily="18" charset="0"/>
                <a:cs typeface="Times New Roman" pitchFamily="18" charset="0"/>
              </a:rPr>
              <a:t>对科研绩效和发展趋势进行长期的定量分析</a:t>
            </a:r>
            <a:r>
              <a:rPr lang="zh-CN" altLang="en-US" sz="2800" dirty="0" smtClean="0">
                <a:latin typeface="Times New Roman" pitchFamily="18" charset="0"/>
                <a:cs typeface="Times New Roman" pitchFamily="18" charset="0"/>
              </a:rPr>
              <a:t>。</a:t>
            </a:r>
            <a:endParaRPr lang="en-US" altLang="zh-CN" sz="2800" dirty="0">
              <a:latin typeface="Times New Roman" pitchFamily="18" charset="0"/>
              <a:cs typeface="Times New Roman" pitchFamily="18" charset="0"/>
            </a:endParaRPr>
          </a:p>
        </p:txBody>
      </p:sp>
      <p:sp>
        <p:nvSpPr>
          <p:cNvPr id="68612" name="AutoShape 2" descr="data:image/png;base64,iVBORw0KGgoAAAANSUhEUgAABEMAAAAcCAYAAACKy3HTAAATaElEQVR4Xu1dv69VVRM9/AVSQWGCHZQaK2yh0kRo1KgJnRopSCBQGQ2FJjQQ7DRKR4JGKrUwFtoZCRUkNppYQGIhFf4FfMzJNzfzhtl71t7nnPveu3e9xBju3WfvmTVrfuw5+5x74MnTv4F/RIAIEAEiQASIABEgAkSACBABIkAEiAAR2BIEDrAZsiWWpppEgAgQASJABIgAESACRIAIEAEiQASIwIgAmyEkAhEgAkSACBABIkAEiAARIAJEgAgQASKwVQiwGbJV5qayRIAIEAEiQASIABEgAkSACBABIkAEiACbIeQAESACRIAIEAEiQASIABEgAkSACBABIrBVCLAZslXmprJEgAgQASJABIgAESACRIAIEAEiQASIAJsh5AARIAJEgAgQASJABIgAESACRIAIEAEisFUIsBmyVeamskSACBABIkAEiAARIAJEgAgQASJABIgAmyHkABEgAkSACBABIkAEiAARIAJEgAgQASKwVQiEzZADBw6kIDx58iQds1sDHj58ONy+fXu4ePHiSgTVqUVu5Jq//vpr+PHHH4dLly6Na73++uvjf6dPnx4OHTrUBAGyXtOEaxg8t8x+vrnnV0gijqwBrnEJlDPWD//9998dfHr06NFw+PDhlcglXi+FH4rVbq+PyrmucT14zM3VHhnWhY/6x82bN4fPPvtsXPbq1as7Yrl8NodvLKHTqVOnxnzQkmdEDrHxzz//PHzwwQejWB9//PFw5syZ4ejRoysxxee///771ZivvvqqmmdKsiBreWzm5uAS2O+HOUs2abXtftA1k3GdcaiH85n86/x+rpp2XTLPbds55ptjjnXht8Q6u52bkBjX66fZnrUlH28qTxBsZczXX3+9qr2++eab4e23326iI7IOwgW76Jy1TEmZjWyGRGTuIXh2zf3794eXXnopxFYaIjdu3GhqiGTrNTFyTYPnlnldzZC55UbhbuGMDfC///77cPz48dUyd+7cGV555ZXVv9kMQS2wu+N6eNdzTU3LueebG1FNfDqvbPrff//9HcvM4Rtzyy1FhDYzWoovKR5eeOGFUJx79+4NL7744vidx0U+kzzzww8/PHNtSRZ0LT/hXufM3LZcYr4aP1psu4RsuzHnujjVy/ndwKRYqP//BqWNK+vCrweHuWWbY7455ujBYi9csxdyUxbjpvgpmyF1liHYlsbIjZlPP/0UojGyzm7XMsUY+zS4PnPEY78Hjbnkz+Y5e/bs8OWXXw6//PLLcOLEiRHj//77b2yCyEmRqIiHGLWPBmUYtaoy93wtxUWrrD3jWzhjA7wPSJ988smqeytysBnSY431X9PD755raprNPd/cKCLyzeEbc8nt76bU/DFaUwtVexfm119/HU6ePDl8+OGHwxdffDHov21O0ets/slkQdaKZERsMheemzZPZhPUtpuGy7o41cv5vYT3XDf49pJOLbLMwZU55miReS+MzWJPJiPiO0j8QsYga62jnt9EniDY6hi5uSI3WeRPP/M3Y0t2QNZBuCDzZ9xF1sr4bb+vngxB7259++23w61bt8bjwQLiu++++8zRGmSMPD5w/fr1scEgReCFCxd2HBNWkj548GDHkWJbREYdQtEjIrgY5fPPPx/llj9/7DhzCv3eP8IgDZGDBw+Oc1oMRT9//FuOQuvjNNF6c2CiBs/Wl3HZep5cXmbERlYeb+9jx47twK2ESQ1HmaBm2xJH5Drk+JZeL3dtpSnx/PPPjxsW+ct43sIZHSu8lDvO/q6Qfu55tsPBzR0l4bl050s+mvkDol+JH3/++WfVt1HuZfxs4V8Jp9rnOn+vPp7fU7iaYVHCNJLB220JLiD+VfPNyC6tvpHFhdJJi9oRYxsP9KQgmjtFp2vXro3Nc3+NjX06RnLfkSNHRij0Lox9jCiTBVmr5MP2c5UViZd+PuVlFsOzuYX/wmV/00GLJPFRfcwo85VaTO/xjYirki8ifqC2jeyC8jXTP4tD8j2KERojS7VDzQ8UgyzPWqx6OK/XR7qov1lM5TNbyyGxzmI6tabNcnvEx94cZh/dK3Eiqtsyf1YZI64iOSuKM1mOz/IcWk+U9gpT9h22vpQ9EerrLbEnwwzxHSR+tYxB/L+Uo5C8m8XC1vjl9wF7kQuIHWtyR48qR9xB1kG44PNNLW/28CWSfXIzRBXzk9sGBTKmdLzGFn9RoazrakGENkO0O+XljgrLkoPZo2ei78svv7yjeWPnLulnCzlPxrkwsYWz19euj6yXBSHERjV5dH7FHMXE6pHZtsQRaWJJQaPNMZVFkpAU7s8999z4kb9eOYPwvIUzuo50ZeWRGD0yr4/a6OciU3YyxDZOVK/oTnTNHxD9SvyIgk+0sfPjWseg/Mt4rN+XCvZefTy/e7mK+GrtyGKNM5lMcm0PFxD/am2GtPhGppdssN55552Vn6mt1N9Kz89KQ1Qe45EmRamgiPhS+0xtpyfC0AKrRxa/FuLDEm8Qe0Y6IrkQnTtqUglWduOA+Eoppnv5Mw5F+mY2QW3r50b5iuiP6IViVIvBUT1XyvWlGNwTezx2Gef92v568Ut9p5F+Z2tHlL9Ivspq2iy3I/6sY6bmW8XAcxrFozdnIfHVy9TDebtOrXYvcbdnTcFUbrjt59zUG+Na/TRrhiCxsDV+ef9HdV03F7IYiMqN+Jods5dqmZrsk98ZogA+fvx43Czq3RpbbCNjdJOowVgBjAKOfPbWW2+N61lC1ZKqN7QWUXr3yL6QMkvOFlD/uILedX/11VdXm2cZ74/0WKcsrTcnJsj6yHqlxOp1yGwUHXHS4i7ijs6P6NFrW10/OooenT7S42SS6IWLCM9FN5Qzdj45aaRyKQbic9EJJGsjnUPkV05GPtOCWc3XS/yw+NVwrvk/wk/VN+NfxuNSMWPx1BdLobyJ+N2Cu030CBaoj3ksWmRq4QKKE9JQ6PGNTC+NyfpoiuKij7bZjUIpqSKyI8WExghtgPYUKqgsfq1Ivmgu1J5+PiSGo3P7hkDUuEJ8RfXzMb3HN6oFV8O7HzL7oXxF9M98Q3RCMUJjpNcP5TiaZ2t2QDhvddb8Zes2/SyqeVH+ovkqwgbN7Uvm5BInvLwoHr05C4mpU/YAWT2BcrfXz6TGlPdK7dfchOLj7djqpxEPWuum1vhV2gdkJxZ2kwt2H6I1hjaZo1rd7skQX4v2yHullinWbrV3htSUVkNroShO+tprr413x/SFb76YrI2JXq4j19s7PD4JZhsW5GVTksikIXL37t1Vp7+lGSIySAEm1+vL81Que0w3K2xs4tX1l8akVOj5z0vH8yKZW22kmymZK3q8CC2YIq622lbxjmRCeIj4gsrZyhmZ+59//hlflihy6qM5Ga9Qe6hcNcxa9PO+mdkZ4ToyplXfUgzJYkumTyRH6fE5WauXqzVfbZXBzzU3F1r9q3aXx/K+1TcQvXxTDn2JWOaPWSEhTfnLly+Pj4pGDdiswLLzZ7KU1opkjOZC7enny+SS8ejc/lGZ6BGZKXGjZK8ah2o2rm1qW2zra6saXxH9kfhfiq0l+6IxMqu3PGY9eUhlbOF8VN/Yz6x+pY12by2B1D1Tc11mH4Q3qAyoP0/NWa2+h+Zei1Wt7kV9GMn3fk3flEdPTWQ1TpaTMt9BGh3IGCtHr59Gulib9HK6tjfJuJHhv24ulLCd+1TWXq1lSnyf/JiMVVgXkY2jvH1WmyLIGHWWGplRh0IKDiGgPKftH4mQ9bPkXAse9mdTbRcXKQBLCXApTEpFTBZQagX3FBshSQbBsde2U2VHeB5hi3BGnwmWDZIcl9RudIYHqhOCWY9+6Pot/j+HP5S4nxUzrfpk8yG41+LZElggMq2DC2gzBPUNRC//ci/dXNtfdekpuJGCUzB97733xpzkH8lBeVeLzb7YLK0VyYrk1KzoQ7+P8kDtWrvRkpNyvnnfEluyY9YIh1r5gdrW6yGyInxF9Ef0ynJNZt9sg4/i0BN7RLaaf1nOqR6CL8r7TLcSNqjOqBw13+m1zxw5ZoqeiE5IfPUyTOF8r72nrIn4emvsQXDLfAexLTJGZZnLT2t5bJ2cLvndbnAhw1YaIrdv3x73xnID6I033hhPsstf9Kt1Jf7s5VqmJPPkZogl8B9//DH8/fff4wmJ6DSBAFQagyRa1KGQxKFdVjGwNG3kMQf/yEEmU9Ttbk161jBogK1dM+f6SKBEZfbjancKZN1SQyqziVzba9vWuxelwrnG817O2KO4oqOeOsrwQH0GwazF1z0P0Ttk6Aa4GNCCY+hIMRXhhN4N0HE25qH8RnBH4lmEByqDvxaRqYcLc/mXtyfqG4he1uZyt12OJtdOxnnsMn9Eigf7Nncdj750DMkNtlCJ1qoVkdFdtsy3ezBCuSJz6xF8bRSjjSQEqym+geKI2jZqhiB8RTiJ+AYyj/XNjBdI7VA7TVfLsx57hPMRvmjsbalvolOmWdMclaMl17XaB+VzJAPqz705C/Flj+EUzvdyd8qaiK/XanbUf1t9B4lfyBhZd04/beFrxJ9e/0BryXVzAcHWY6acQ1+gitgQ5QLi0z06FfcOtcdksrskNugh796ojfHPCmqBi5yuQAJTaYz+EsydO3fGl1TKH3oyRIsw6aBJJ01fsKl3Kq3sPfr1XKOG9voicyFjssIW3Xyjz4b26KHXtNoWfa4107HG8xbOlDjbwtFMVs91BLOafiV+2GCK4Bz5P8JPVN+SnPozpZIEvvvuu9Wjbx6nVn3spi2yH4J79Oyrf269FnNKMpSwQGRq4QJid6SYj8bYjUzWSK3pJXPblxzLv0svTu0ttqLrdBNQ+gk79OfokAIiWwvVC7Wnnw/x45a5/fFe+3iqtWfNV9CNApJbSsVWids9trVrZHxF8Eb0asUoi5Gl/IbG4JbY08P5kr2QxgTKXzRfIWuWar8lczIqP4oHWhfWfEzfM6H+bn/Fxj7uOIXzU7mL5NZo/5X5emvsqY3X7zLfQeIXMkbWy9YqyYvGppZY2Bq/vP+hcWxdXMiw1SaFxlWpgW/cuDHubdGTsYgNUS4sVcsUOTT1nSHeOXUhW0AiY0rPKyHv3Sh15UUW/yszGmCiN5JLx14aGdoRzBys9IZsxcDKXtJPHSZKvHNigqyPrFdKrFkDyWOJPp+GXmdxRGxrnx1Ujtguo9Wz9GsyPlkhPG/hTKkRhLzFPCuM/NwIZoh+JX5EAQh5cz3iQz0xorRBKwVKz+9onP2JbZTfCO4RVxFfRWXwuiAy9XBhqn/VkqPKU/MNRC9Zw5808T+d3lNw1nKJfbFuNHftHVIt73OSudG1vBxT4qWfC8lFKFd0br3LFuGB+EqW63UdlEOtRXv0LDt6IinjK6I/oheKkW1MehysL5XyWxaDW2NPL+ejmgz9DOUv2kyI/A+9tiUnIzmsJ9+ieKA5q8ZF7w9Wfyv7FM73cnfKmvs9N2Uxbm4/jeIIEgtr8av2a1i6Xik+6fdz7UGzuG/1R7DVm/geN/++tP1Wy8B5a2ozRAusW7dujY0E/TUV/aUFBRb5XXgx7vXr18eXx8k8H3300XD8+PGVbdDgLy+nlO6wyFP6qS+ZVEmrMp84cWI4fPjw6k4gAqJsbn/66adB9Zd5ZU2Z0/4euwYyq9/58+cHWVP/ovXmwgRZPxrjbVBKrK3NEL+W3NG+cOHC4H9PHsHE44jYNuKIXGfvIsi/ZXN1+vTp4dChQykPUV9AOeN119NL9u5xxlHUZxDMUP0sR3R9KUKU+2rrzD8i7s3pD57LNmFIApCfS5XHJOTP81uS4pUrV8ZYpWPl5dH2z8pa4jeCe4mrGRaoj3kcEJl6uDCHf5ViJeobWczX+XVzjb44tRbD5buan5Ze6qZzKvf8aaUoNkW+h7xAzq/lOTElXkb88tyNYjgSi3Vu+94YX3t4P2ipLXp9I7quxoNW2/r5M74isSLzjSzXeB/IYmQ0HxKDW2MP6l+RzSIZ0c8Q/qL5Ga1ps1hjv8/sM8VvIr0QPNCclXFR+H7z5s3VjyJIHD9z5swzNXkv56dwt3fN/Z6bshg3t5+WYnAWC9GaFW0KlGpJpM7KeJ7FfcUAxVbyqPBT/i8165tvvrljj5rFF3SdjAvedhEO6FoZhqu8FTVDSiTi50SACBCBbUYADazbjNF+192e3mo5HprpLdxBHj3N5uH3RMAisBRfe1FmjOxFbj3XbYp9tjGeLuXr24jlerxtuVWW4gIi8SbyJXyBKgIGxxABIkAEtg2BTSkkt81uqL5qXxmPPqaAzC0nV3777bfh4sWLyHCOIQIQAkvxFVq8MIgxcgp6y1+7CfbZxni6lK9vI5bLe9myKyzFBUTqTeULmyGI9TmGCBABIvAUgU0oJGnIMgJ69FKOtp47d27H43FTcJOjp/5xuynz8VoiIAgsxdcp6DJGTkFv+Ws3wT7bGE+X8vVtxHJ5L1t2haW4gEi9qXxhMwSxPscQASJABIgAESACRIAIEAEiQASIABEgAhuDAJshG2NKKkIEiAARIAJEgAgQASJABIgAESACRIAIIAiwGYKgxDFEgAgQASJABIgAESACRIAIEAEiQASIwMYgwGbIxpiSihABIkAEiAARIAJEgAgQASJABIgAESACCAL/A8axzX5iwq6MAAAAAElFTkSuQmCC"/>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spTree>
    <p:extLst>
      <p:ext uri="{BB962C8B-B14F-4D97-AF65-F5344CB8AC3E}">
        <p14:creationId xmlns="" xmlns:p14="http://schemas.microsoft.com/office/powerpoint/2010/main" val="3760715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zh-CN" altLang="en-US" sz="3200" b="1" dirty="0" smtClean="0">
                <a:latin typeface="微软雅黑" panose="020B0503020204020204" pitchFamily="34" charset="-122"/>
                <a:ea typeface="微软雅黑" panose="020B0503020204020204" pitchFamily="34" charset="-122"/>
              </a:rPr>
              <a:t>科研人员和学生可以利用</a:t>
            </a:r>
            <a:r>
              <a:rPr lang="en-US" altLang="zh-CN" sz="3200" b="1" dirty="0" smtClean="0">
                <a:latin typeface="微软雅黑" panose="020B0503020204020204" pitchFamily="34" charset="-122"/>
                <a:ea typeface="微软雅黑" panose="020B0503020204020204" pitchFamily="34" charset="-122"/>
              </a:rPr>
              <a:t>ESI……</a:t>
            </a:r>
          </a:p>
        </p:txBody>
      </p:sp>
      <p:sp>
        <p:nvSpPr>
          <p:cNvPr id="33795" name="Rectangle 3"/>
          <p:cNvSpPr>
            <a:spLocks noGrp="1" noChangeArrowheads="1"/>
          </p:cNvSpPr>
          <p:nvPr>
            <p:ph idx="1"/>
          </p:nvPr>
        </p:nvSpPr>
        <p:spPr/>
        <p:txBody>
          <a:bodyPr/>
          <a:lstStyle/>
          <a:p>
            <a:pPr eaLnBrk="1" hangingPunct="1">
              <a:lnSpc>
                <a:spcPct val="150000"/>
              </a:lnSpc>
              <a:buSzPct val="50000"/>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发现近期的 </a:t>
            </a:r>
            <a:r>
              <a:rPr lang="zh-CN" altLang="en-US" b="1" dirty="0" smtClean="0">
                <a:solidFill>
                  <a:schemeClr val="tx2"/>
                </a:solidFill>
                <a:latin typeface="微软雅黑" panose="020B0503020204020204" pitchFamily="34" charset="-122"/>
                <a:ea typeface="微软雅黑" panose="020B0503020204020204" pitchFamily="34" charset="-122"/>
              </a:rPr>
              <a:t>热点 </a:t>
            </a:r>
            <a:r>
              <a:rPr lang="zh-CN" altLang="en-US" sz="2000" dirty="0" smtClean="0">
                <a:latin typeface="微软雅黑" panose="020B0503020204020204" pitchFamily="34" charset="-122"/>
                <a:ea typeface="微软雅黑" panose="020B0503020204020204" pitchFamily="34" charset="-122"/>
              </a:rPr>
              <a:t>论文，追踪最新进展</a:t>
            </a:r>
          </a:p>
          <a:p>
            <a:pPr eaLnBrk="1" hangingPunct="1">
              <a:lnSpc>
                <a:spcPct val="150000"/>
              </a:lnSpc>
              <a:buSzPct val="50000"/>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检索 </a:t>
            </a:r>
            <a:r>
              <a:rPr lang="zh-CN" altLang="en-US" b="1" dirty="0" smtClean="0">
                <a:solidFill>
                  <a:schemeClr val="tx2"/>
                </a:solidFill>
                <a:latin typeface="微软雅黑" panose="020B0503020204020204" pitchFamily="34" charset="-122"/>
                <a:ea typeface="微软雅黑" panose="020B0503020204020204" pitchFamily="34" charset="-122"/>
              </a:rPr>
              <a:t>高</a:t>
            </a:r>
            <a:r>
              <a:rPr lang="zh-CN" altLang="en-US" b="1" dirty="0">
                <a:solidFill>
                  <a:schemeClr val="tx2"/>
                </a:solidFill>
                <a:latin typeface="微软雅黑" panose="020B0503020204020204" pitchFamily="34" charset="-122"/>
                <a:ea typeface="微软雅黑" panose="020B0503020204020204" pitchFamily="34" charset="-122"/>
              </a:rPr>
              <a:t>被</a:t>
            </a:r>
            <a:r>
              <a:rPr lang="zh-CN" altLang="en-US" b="1" dirty="0" smtClean="0">
                <a:solidFill>
                  <a:schemeClr val="tx2"/>
                </a:solidFill>
                <a:latin typeface="微软雅黑" panose="020B0503020204020204" pitchFamily="34" charset="-122"/>
                <a:ea typeface="微软雅黑" panose="020B0503020204020204" pitchFamily="34" charset="-122"/>
              </a:rPr>
              <a:t>引 </a:t>
            </a:r>
            <a:r>
              <a:rPr lang="zh-CN" altLang="en-US" sz="2000" dirty="0" smtClean="0">
                <a:latin typeface="微软雅黑" panose="020B0503020204020204" pitchFamily="34" charset="-122"/>
                <a:ea typeface="微软雅黑" panose="020B0503020204020204" pitchFamily="34" charset="-122"/>
              </a:rPr>
              <a:t>论文，发现高影响力文献</a:t>
            </a:r>
          </a:p>
          <a:p>
            <a:pPr eaLnBrk="1" hangingPunct="1">
              <a:lnSpc>
                <a:spcPct val="150000"/>
              </a:lnSpc>
              <a:buSzPct val="50000"/>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跟踪本学科的 </a:t>
            </a:r>
            <a:r>
              <a:rPr lang="zh-CN" altLang="en-US" b="1" dirty="0" smtClean="0">
                <a:solidFill>
                  <a:schemeClr val="tx2"/>
                </a:solidFill>
                <a:latin typeface="微软雅黑" panose="020B0503020204020204" pitchFamily="34" charset="-122"/>
                <a:ea typeface="微软雅黑" panose="020B0503020204020204" pitchFamily="34" charset="-122"/>
              </a:rPr>
              <a:t>研</a:t>
            </a:r>
            <a:r>
              <a:rPr lang="zh-CN" altLang="en-US" b="1" dirty="0">
                <a:solidFill>
                  <a:schemeClr val="tx2"/>
                </a:solidFill>
                <a:latin typeface="微软雅黑" panose="020B0503020204020204" pitchFamily="34" charset="-122"/>
                <a:ea typeface="微软雅黑" panose="020B0503020204020204" pitchFamily="34" charset="-122"/>
              </a:rPr>
              <a:t>究前沿</a:t>
            </a:r>
          </a:p>
          <a:p>
            <a:pPr eaLnBrk="1" hangingPunct="1">
              <a:lnSpc>
                <a:spcPct val="150000"/>
              </a:lnSpc>
              <a:buSzPct val="50000"/>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寻找某学科的顶尖 </a:t>
            </a:r>
            <a:r>
              <a:rPr lang="zh-CN" altLang="en-US" b="1" dirty="0" smtClean="0">
                <a:solidFill>
                  <a:schemeClr val="tx2"/>
                </a:solidFill>
                <a:latin typeface="微软雅黑" panose="020B0503020204020204" pitchFamily="34" charset="-122"/>
                <a:ea typeface="微软雅黑" panose="020B0503020204020204" pitchFamily="34" charset="-122"/>
              </a:rPr>
              <a:t>研</a:t>
            </a:r>
            <a:r>
              <a:rPr lang="zh-CN" altLang="en-US" b="1" dirty="0">
                <a:solidFill>
                  <a:schemeClr val="tx2"/>
                </a:solidFill>
                <a:latin typeface="微软雅黑" panose="020B0503020204020204" pitchFamily="34" charset="-122"/>
                <a:ea typeface="微软雅黑" panose="020B0503020204020204" pitchFamily="34" charset="-122"/>
              </a:rPr>
              <a:t>究机构</a:t>
            </a:r>
          </a:p>
          <a:p>
            <a:pPr lvl="1" eaLnBrk="1" hangingPunct="1">
              <a:lnSpc>
                <a:spcPct val="150000"/>
              </a:lnSpc>
              <a:buClr>
                <a:srgbClr val="236402"/>
              </a:buClr>
              <a:buSzPct val="50000"/>
              <a:buFont typeface="Wingdings" pitchFamily="2" charset="2"/>
              <a:buChar char="n"/>
              <a:defRPr/>
            </a:pPr>
            <a:endParaRPr lang="zh-CN" altLang="en-US" b="1" dirty="0" smtClean="0">
              <a:latin typeface="+mj-lt"/>
              <a:ea typeface="黑体" pitchFamily="2" charset="-122"/>
            </a:endParaRPr>
          </a:p>
        </p:txBody>
      </p:sp>
      <p:grpSp>
        <p:nvGrpSpPr>
          <p:cNvPr id="55300" name="Group 24"/>
          <p:cNvGrpSpPr>
            <a:grpSpLocks/>
          </p:cNvGrpSpPr>
          <p:nvPr/>
        </p:nvGrpSpPr>
        <p:grpSpPr bwMode="auto">
          <a:xfrm>
            <a:off x="5911850" y="1546225"/>
            <a:ext cx="1905000" cy="2209800"/>
            <a:chOff x="4272" y="576"/>
            <a:chExt cx="1200" cy="1392"/>
          </a:xfrm>
        </p:grpSpPr>
        <p:sp>
          <p:nvSpPr>
            <p:cNvPr id="2" name="Rectangle 14"/>
            <p:cNvSpPr>
              <a:spLocks noChangeArrowheads="1"/>
            </p:cNvSpPr>
            <p:nvPr/>
          </p:nvSpPr>
          <p:spPr bwMode="auto">
            <a:xfrm>
              <a:off x="4272" y="576"/>
              <a:ext cx="1200" cy="139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r>
                <a:rPr lang="zh-CN" altLang="en-US" sz="1400">
                  <a:solidFill>
                    <a:srgbClr val="F4F4F4"/>
                  </a:solidFill>
                  <a:ea typeface="宋体" pitchFamily="2" charset="-122"/>
                </a:rPr>
                <a:t>科研人员</a:t>
              </a:r>
              <a:endParaRPr lang="en-US" altLang="zh-CN" sz="1400">
                <a:solidFill>
                  <a:srgbClr val="F4F4F4"/>
                </a:solidFill>
                <a:ea typeface="宋体" pitchFamily="2" charset="-122"/>
              </a:endParaRPr>
            </a:p>
          </p:txBody>
        </p:sp>
        <p:pic>
          <p:nvPicPr>
            <p:cNvPr id="55306" name="Picture 6" descr="researcher-fac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6" y="720"/>
              <a:ext cx="899" cy="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5301" name="Group 23"/>
          <p:cNvGrpSpPr>
            <a:grpSpLocks/>
          </p:cNvGrpSpPr>
          <p:nvPr/>
        </p:nvGrpSpPr>
        <p:grpSpPr bwMode="auto">
          <a:xfrm>
            <a:off x="6705600" y="3886200"/>
            <a:ext cx="1905000" cy="2209800"/>
            <a:chOff x="2928" y="576"/>
            <a:chExt cx="1152" cy="1392"/>
          </a:xfrm>
        </p:grpSpPr>
        <p:sp>
          <p:nvSpPr>
            <p:cNvPr id="3" name="Rectangle 10"/>
            <p:cNvSpPr>
              <a:spLocks noChangeArrowheads="1"/>
            </p:cNvSpPr>
            <p:nvPr/>
          </p:nvSpPr>
          <p:spPr bwMode="auto">
            <a:xfrm>
              <a:off x="2928" y="576"/>
              <a:ext cx="1152" cy="139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endParaRPr lang="zh-CN" altLang="en-US" sz="1400">
                <a:solidFill>
                  <a:srgbClr val="F4F4F4"/>
                </a:solidFill>
                <a:ea typeface="宋体" pitchFamily="2" charset="-122"/>
              </a:endParaRPr>
            </a:p>
            <a:p>
              <a:pPr algn="ctr" eaLnBrk="0" hangingPunct="0">
                <a:defRPr/>
              </a:pPr>
              <a:r>
                <a:rPr lang="zh-CN" altLang="en-US" sz="1400">
                  <a:solidFill>
                    <a:srgbClr val="F4F4F4"/>
                  </a:solidFill>
                  <a:ea typeface="宋体" pitchFamily="2" charset="-122"/>
                </a:rPr>
                <a:t>学生</a:t>
              </a:r>
            </a:p>
          </p:txBody>
        </p:sp>
        <p:pic>
          <p:nvPicPr>
            <p:cNvPr id="55304" name="Picture 7" descr="student-fac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24" y="720"/>
              <a:ext cx="960" cy="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5302" name="Slide Number Placeholder 9"/>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fld id="{9E436033-0B8B-452D-A0B4-3E262CEAC416}" type="slidenum">
              <a:rPr lang="en-US" altLang="zh-CN" sz="900">
                <a:ea typeface="宋体" panose="02010600030101010101" pitchFamily="2" charset="-122"/>
              </a:rPr>
              <a:pPr eaLnBrk="1" hangingPunct="1">
                <a:spcBef>
                  <a:spcPct val="0"/>
                </a:spcBef>
                <a:buClrTx/>
                <a:buFontTx/>
                <a:buNone/>
              </a:pPr>
              <a:t>50</a:t>
            </a:fld>
            <a:endParaRPr lang="en-US" altLang="zh-CN" sz="900" dirty="0">
              <a:ea typeface="宋体" panose="02010600030101010101" pitchFamily="2" charset="-122"/>
            </a:endParaRPr>
          </a:p>
        </p:txBody>
      </p:sp>
    </p:spTree>
    <p:extLst>
      <p:ext uri="{BB962C8B-B14F-4D97-AF65-F5344CB8AC3E}">
        <p14:creationId xmlns="" xmlns:p14="http://schemas.microsoft.com/office/powerpoint/2010/main" val="221696584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7575" y="720180"/>
            <a:ext cx="7540625" cy="836612"/>
          </a:xfrm>
        </p:spPr>
        <p:txBody>
          <a:bodyPr/>
          <a:lstStyle/>
          <a:p>
            <a:pPr eaLnBrk="1" hangingPunct="1"/>
            <a:r>
              <a:rPr lang="zh-CN" altLang="en-US" sz="3200" b="1" dirty="0" smtClean="0">
                <a:latin typeface="微软雅黑" panose="020B0503020204020204" pitchFamily="34" charset="-122"/>
                <a:ea typeface="微软雅黑" panose="020B0503020204020204" pitchFamily="34" charset="-122"/>
              </a:rPr>
              <a:t>科研管理人员和图书馆员可以利用</a:t>
            </a:r>
            <a:r>
              <a:rPr lang="en-US" altLang="zh-CN" sz="3200" b="1" dirty="0" smtClean="0">
                <a:latin typeface="微软雅黑" panose="020B0503020204020204" pitchFamily="34" charset="-122"/>
                <a:ea typeface="微软雅黑" panose="020B0503020204020204" pitchFamily="34" charset="-122"/>
              </a:rPr>
              <a:t>ESI……</a:t>
            </a:r>
          </a:p>
        </p:txBody>
      </p:sp>
      <p:sp>
        <p:nvSpPr>
          <p:cNvPr id="56323" name="Rectangle 3"/>
          <p:cNvSpPr>
            <a:spLocks noGrp="1" noChangeArrowheads="1"/>
          </p:cNvSpPr>
          <p:nvPr>
            <p:ph idx="1"/>
          </p:nvPr>
        </p:nvSpPr>
        <p:spPr>
          <a:xfrm>
            <a:off x="917575" y="1525588"/>
            <a:ext cx="5559425" cy="4570412"/>
          </a:xfrm>
        </p:spPr>
        <p:txBody>
          <a:bodyPr/>
          <a:lstStyle/>
          <a:p>
            <a:pPr eaLnBrk="1" hangingPunct="1">
              <a:lnSpc>
                <a:spcPct val="160000"/>
              </a:lnSpc>
              <a:buSzPct val="60000"/>
              <a:buFont typeface="Wingdings" panose="05000000000000000000" pitchFamily="2" charset="2"/>
              <a:buChar char="l"/>
            </a:pPr>
            <a:r>
              <a:rPr lang="zh-CN" altLang="en-US" sz="2000" smtClean="0">
                <a:latin typeface="微软雅黑" panose="020B0503020204020204" pitchFamily="34" charset="-122"/>
                <a:ea typeface="微软雅黑" panose="020B0503020204020204" pitchFamily="34" charset="-122"/>
              </a:rPr>
              <a:t>进行机构科研成果的 </a:t>
            </a:r>
            <a:r>
              <a:rPr lang="zh-CN" altLang="en-US" b="1" smtClean="0">
                <a:solidFill>
                  <a:schemeClr val="tx2"/>
                </a:solidFill>
                <a:latin typeface="微软雅黑" panose="020B0503020204020204" pitchFamily="34" charset="-122"/>
                <a:ea typeface="微软雅黑" panose="020B0503020204020204" pitchFamily="34" charset="-122"/>
              </a:rPr>
              <a:t>评价 </a:t>
            </a:r>
            <a:r>
              <a:rPr lang="zh-CN" altLang="en-US" sz="2000" smtClean="0">
                <a:latin typeface="微软雅黑" panose="020B0503020204020204" pitchFamily="34" charset="-122"/>
                <a:ea typeface="微软雅黑" panose="020B0503020204020204" pitchFamily="34" charset="-122"/>
              </a:rPr>
              <a:t>与 </a:t>
            </a:r>
            <a:r>
              <a:rPr lang="zh-CN" altLang="en-US" b="1" smtClean="0">
                <a:solidFill>
                  <a:schemeClr val="tx2"/>
                </a:solidFill>
                <a:latin typeface="微软雅黑" panose="020B0503020204020204" pitchFamily="34" charset="-122"/>
                <a:ea typeface="微软雅黑" panose="020B0503020204020204" pitchFamily="34" charset="-122"/>
              </a:rPr>
              <a:t>分析</a:t>
            </a:r>
          </a:p>
          <a:p>
            <a:pPr lvl="1" eaLnBrk="1" hangingPunct="1">
              <a:lnSpc>
                <a:spcPct val="160000"/>
              </a:lnSpc>
              <a:buSzPct val="60000"/>
              <a:buFont typeface="Wingdings" panose="05000000000000000000" pitchFamily="2" charset="2"/>
              <a:buChar char="l"/>
            </a:pPr>
            <a:r>
              <a:rPr lang="zh-CN" altLang="en-US" sz="1800" smtClean="0">
                <a:latin typeface="微软雅黑" panose="020B0503020204020204" pitchFamily="34" charset="-122"/>
                <a:ea typeface="微软雅黑" panose="020B0503020204020204" pitchFamily="34" charset="-122"/>
              </a:rPr>
              <a:t>机构在各学科的影响力</a:t>
            </a:r>
          </a:p>
          <a:p>
            <a:pPr lvl="1" eaLnBrk="1" hangingPunct="1">
              <a:lnSpc>
                <a:spcPct val="160000"/>
              </a:lnSpc>
              <a:buSzPct val="60000"/>
              <a:buFont typeface="Wingdings" panose="05000000000000000000" pitchFamily="2" charset="2"/>
              <a:buChar char="l"/>
            </a:pPr>
            <a:r>
              <a:rPr lang="zh-CN" altLang="en-US" sz="1800" smtClean="0">
                <a:latin typeface="微软雅黑" panose="020B0503020204020204" pitchFamily="34" charset="-122"/>
                <a:ea typeface="微软雅黑" panose="020B0503020204020204" pitchFamily="34" charset="-122"/>
              </a:rPr>
              <a:t>机构所发表的高被引论文和热点论文</a:t>
            </a:r>
          </a:p>
          <a:p>
            <a:pPr lvl="1" eaLnBrk="1" hangingPunct="1">
              <a:lnSpc>
                <a:spcPct val="160000"/>
              </a:lnSpc>
              <a:buSzPct val="60000"/>
              <a:buFont typeface="Wingdings" panose="05000000000000000000" pitchFamily="2" charset="2"/>
              <a:buChar char="l"/>
            </a:pPr>
            <a:r>
              <a:rPr lang="zh-CN" altLang="en-US" sz="1800" smtClean="0">
                <a:latin typeface="微软雅黑" panose="020B0503020204020204" pitchFamily="34" charset="-122"/>
                <a:ea typeface="微软雅黑" panose="020B0503020204020204" pitchFamily="34" charset="-122"/>
              </a:rPr>
              <a:t>机构所涉及的研究前沿</a:t>
            </a:r>
          </a:p>
          <a:p>
            <a:pPr eaLnBrk="1" hangingPunct="1">
              <a:lnSpc>
                <a:spcPct val="160000"/>
              </a:lnSpc>
              <a:buSzPct val="50000"/>
              <a:buFont typeface="Wingdings" panose="05000000000000000000" pitchFamily="2" charset="2"/>
              <a:buChar char="l"/>
            </a:pPr>
            <a:r>
              <a:rPr lang="zh-CN" altLang="en-US" sz="2000" smtClean="0">
                <a:latin typeface="微软雅黑" panose="020B0503020204020204" pitchFamily="34" charset="-122"/>
                <a:ea typeface="微软雅黑" panose="020B0503020204020204" pitchFamily="34" charset="-122"/>
              </a:rPr>
              <a:t>寻找 </a:t>
            </a:r>
            <a:r>
              <a:rPr lang="zh-CN" altLang="en-US" b="1" smtClean="0">
                <a:solidFill>
                  <a:schemeClr val="tx2"/>
                </a:solidFill>
                <a:latin typeface="微软雅黑" panose="020B0503020204020204" pitchFamily="34" charset="-122"/>
                <a:ea typeface="微软雅黑" panose="020B0503020204020204" pitchFamily="34" charset="-122"/>
              </a:rPr>
              <a:t>合作 </a:t>
            </a:r>
            <a:r>
              <a:rPr lang="zh-CN" altLang="en-US" sz="2000" smtClean="0">
                <a:latin typeface="微软雅黑" panose="020B0503020204020204" pitchFamily="34" charset="-122"/>
                <a:ea typeface="微软雅黑" panose="020B0503020204020204" pitchFamily="34" charset="-122"/>
              </a:rPr>
              <a:t>研究机构</a:t>
            </a:r>
          </a:p>
          <a:p>
            <a:pPr eaLnBrk="1" hangingPunct="1">
              <a:lnSpc>
                <a:spcPct val="160000"/>
              </a:lnSpc>
              <a:buSzPct val="50000"/>
              <a:buFont typeface="Wingdings" panose="05000000000000000000" pitchFamily="2" charset="2"/>
              <a:buChar char="l"/>
            </a:pPr>
            <a:r>
              <a:rPr lang="zh-CN" altLang="en-US" sz="2000" smtClean="0">
                <a:latin typeface="微软雅黑" panose="020B0503020204020204" pitchFamily="34" charset="-122"/>
                <a:ea typeface="微软雅黑" panose="020B0503020204020204" pitchFamily="34" charset="-122"/>
              </a:rPr>
              <a:t>为学校管理层提供全球范围内某一特定学科、研究领域的 </a:t>
            </a:r>
            <a:r>
              <a:rPr lang="zh-CN" altLang="en-US" b="1" smtClean="0">
                <a:solidFill>
                  <a:schemeClr val="tx2"/>
                </a:solidFill>
                <a:latin typeface="微软雅黑" panose="020B0503020204020204" pitchFamily="34" charset="-122"/>
                <a:ea typeface="微软雅黑" panose="020B0503020204020204" pitchFamily="34" charset="-122"/>
              </a:rPr>
              <a:t>进展 </a:t>
            </a:r>
            <a:r>
              <a:rPr lang="zh-CN" altLang="en-US" sz="2000" smtClean="0">
                <a:latin typeface="微软雅黑" panose="020B0503020204020204" pitchFamily="34" charset="-122"/>
                <a:ea typeface="微软雅黑" panose="020B0503020204020204" pitchFamily="34" charset="-122"/>
              </a:rPr>
              <a:t>及 </a:t>
            </a:r>
            <a:r>
              <a:rPr lang="zh-CN" altLang="en-US" b="1" smtClean="0">
                <a:solidFill>
                  <a:schemeClr val="tx2"/>
                </a:solidFill>
                <a:latin typeface="微软雅黑" panose="020B0503020204020204" pitchFamily="34" charset="-122"/>
                <a:ea typeface="微软雅黑" panose="020B0503020204020204" pitchFamily="34" charset="-122"/>
              </a:rPr>
              <a:t>趋势 </a:t>
            </a:r>
            <a:r>
              <a:rPr lang="zh-CN" altLang="en-US" sz="2000" smtClean="0">
                <a:latin typeface="微软雅黑" panose="020B0503020204020204" pitchFamily="34" charset="-122"/>
                <a:ea typeface="微软雅黑" panose="020B0503020204020204" pitchFamily="34" charset="-122"/>
              </a:rPr>
              <a:t>分析</a:t>
            </a:r>
            <a:endParaRPr lang="en-US" altLang="zh-CN" sz="2000" smtClean="0">
              <a:latin typeface="微软雅黑" panose="020B0503020204020204" pitchFamily="34" charset="-122"/>
              <a:ea typeface="微软雅黑" panose="020B0503020204020204" pitchFamily="34" charset="-122"/>
            </a:endParaRPr>
          </a:p>
          <a:p>
            <a:pPr eaLnBrk="1" hangingPunct="1">
              <a:lnSpc>
                <a:spcPct val="160000"/>
              </a:lnSpc>
              <a:buSzPct val="50000"/>
              <a:buFontTx/>
              <a:buNone/>
            </a:pPr>
            <a:endParaRPr lang="zh-CN" altLang="en-US" sz="2000" b="1" smtClean="0">
              <a:ea typeface="宋体" panose="02010600030101010101" pitchFamily="2" charset="-122"/>
            </a:endParaRPr>
          </a:p>
        </p:txBody>
      </p:sp>
      <p:grpSp>
        <p:nvGrpSpPr>
          <p:cNvPr id="56324" name="Group 21"/>
          <p:cNvGrpSpPr>
            <a:grpSpLocks/>
          </p:cNvGrpSpPr>
          <p:nvPr/>
        </p:nvGrpSpPr>
        <p:grpSpPr bwMode="auto">
          <a:xfrm>
            <a:off x="5979368" y="1600200"/>
            <a:ext cx="1905000" cy="2286000"/>
            <a:chOff x="240" y="528"/>
            <a:chExt cx="1200" cy="1440"/>
          </a:xfrm>
        </p:grpSpPr>
        <p:sp>
          <p:nvSpPr>
            <p:cNvPr id="56328" name="Rectangle 8"/>
            <p:cNvSpPr>
              <a:spLocks noChangeArrowheads="1"/>
            </p:cNvSpPr>
            <p:nvPr/>
          </p:nvSpPr>
          <p:spPr bwMode="auto">
            <a:xfrm>
              <a:off x="240" y="528"/>
              <a:ext cx="1200" cy="1440"/>
            </a:xfrm>
            <a:prstGeom prst="rect">
              <a:avLst/>
            </a:prstGeom>
            <a:solidFill>
              <a:srgbClr val="6699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endParaRPr lang="zh-CN" altLang="en-US" sz="1400">
                <a:ea typeface="宋体" panose="02010600030101010101" pitchFamily="2" charset="-122"/>
              </a:endParaRPr>
            </a:p>
            <a:p>
              <a:pPr algn="ctr">
                <a:spcBef>
                  <a:spcPct val="0"/>
                </a:spcBef>
                <a:buClrTx/>
                <a:buFontTx/>
                <a:buNone/>
              </a:pPr>
              <a:r>
                <a:rPr lang="zh-CN" altLang="en-US" sz="1400">
                  <a:solidFill>
                    <a:srgbClr val="F4F4F4"/>
                  </a:solidFill>
                  <a:ea typeface="宋体" panose="02010600030101010101" pitchFamily="2" charset="-122"/>
                </a:rPr>
                <a:t>科研管理人员</a:t>
              </a:r>
              <a:endParaRPr lang="en-US" altLang="zh-CN">
                <a:ea typeface="宋体" panose="02010600030101010101" pitchFamily="2" charset="-122"/>
              </a:endParaRPr>
            </a:p>
          </p:txBody>
        </p:sp>
        <p:pic>
          <p:nvPicPr>
            <p:cNvPr id="56329" name="Picture 4" descr="admin-fac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 y="624"/>
              <a:ext cx="1019" cy="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6325" name="Group 22"/>
          <p:cNvGrpSpPr>
            <a:grpSpLocks/>
          </p:cNvGrpSpPr>
          <p:nvPr/>
        </p:nvGrpSpPr>
        <p:grpSpPr bwMode="auto">
          <a:xfrm>
            <a:off x="6629400" y="4114800"/>
            <a:ext cx="1828800" cy="2286000"/>
            <a:chOff x="1632" y="528"/>
            <a:chExt cx="1152" cy="1440"/>
          </a:xfrm>
        </p:grpSpPr>
        <p:sp>
          <p:nvSpPr>
            <p:cNvPr id="56326" name="Rectangle 9"/>
            <p:cNvSpPr>
              <a:spLocks noChangeArrowheads="1"/>
            </p:cNvSpPr>
            <p:nvPr/>
          </p:nvSpPr>
          <p:spPr bwMode="auto">
            <a:xfrm>
              <a:off x="1632" y="528"/>
              <a:ext cx="1152" cy="1440"/>
            </a:xfrm>
            <a:prstGeom prst="rect">
              <a:avLst/>
            </a:prstGeom>
            <a:solidFill>
              <a:srgbClr val="6699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endParaRPr lang="zh-CN" altLang="en-US" sz="1400">
                <a:solidFill>
                  <a:srgbClr val="F4F4F4"/>
                </a:solidFill>
                <a:ea typeface="宋体" panose="02010600030101010101" pitchFamily="2" charset="-122"/>
              </a:endParaRPr>
            </a:p>
            <a:p>
              <a:pPr algn="ctr">
                <a:spcBef>
                  <a:spcPct val="0"/>
                </a:spcBef>
                <a:buClrTx/>
                <a:buFontTx/>
                <a:buNone/>
              </a:pPr>
              <a:r>
                <a:rPr lang="zh-CN" altLang="en-US" sz="1400">
                  <a:solidFill>
                    <a:srgbClr val="F4F4F4"/>
                  </a:solidFill>
                  <a:ea typeface="宋体" panose="02010600030101010101" pitchFamily="2" charset="-122"/>
                </a:rPr>
                <a:t>图书馆员</a:t>
              </a:r>
              <a:endParaRPr lang="en-US" altLang="zh-CN" sz="1400">
                <a:solidFill>
                  <a:srgbClr val="F4F4F4"/>
                </a:solidFill>
                <a:ea typeface="宋体" panose="02010600030101010101" pitchFamily="2" charset="-122"/>
              </a:endParaRPr>
            </a:p>
          </p:txBody>
        </p:sp>
        <p:pic>
          <p:nvPicPr>
            <p:cNvPr id="56327" name="Picture 5" descr="lib-info-fac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76" y="672"/>
              <a:ext cx="872" cy="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45595173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灯片编号占位符 2"/>
          <p:cNvSpPr>
            <a:spLocks noGrp="1"/>
          </p:cNvSpPr>
          <p:nvPr>
            <p:ph type="sldNum" sz="quarter" idx="12"/>
          </p:nvPr>
        </p:nvSpPr>
        <p:spPr>
          <a:noFill/>
          <a:ln>
            <a:miter lim="800000"/>
            <a:headEnd/>
            <a:tailEnd/>
          </a:ln>
        </p:spPr>
        <p:txBody>
          <a:bodyPr/>
          <a:lstStyle/>
          <a:p>
            <a:fld id="{14260251-C134-4524-BC52-E0379A955732}" type="slidenum">
              <a:rPr lang="zh-CN" altLang="en-US" smtClean="0">
                <a:ea typeface="宋体" charset="-122"/>
              </a:rPr>
              <a:pPr/>
              <a:t>52</a:t>
            </a:fld>
            <a:endParaRPr lang="en-US" altLang="zh-CN" smtClean="0">
              <a:ea typeface="宋体" charset="-122"/>
            </a:endParaRPr>
          </a:p>
        </p:txBody>
      </p:sp>
      <p:sp>
        <p:nvSpPr>
          <p:cNvPr id="126978" name="Rectangle 5"/>
          <p:cNvSpPr txBox="1">
            <a:spLocks noChangeArrowheads="1"/>
          </p:cNvSpPr>
          <p:nvPr/>
        </p:nvSpPr>
        <p:spPr bwMode="auto">
          <a:xfrm>
            <a:off x="611188" y="1125538"/>
            <a:ext cx="8064500" cy="504825"/>
          </a:xfrm>
          <a:prstGeom prst="rect">
            <a:avLst/>
          </a:prstGeom>
          <a:noFill/>
          <a:ln w="9525">
            <a:noFill/>
            <a:miter lim="800000"/>
            <a:headEnd/>
            <a:tailEnd/>
          </a:ln>
        </p:spPr>
        <p:txBody>
          <a:bodyPr/>
          <a:lstStyle/>
          <a:p>
            <a:pPr algn="ctr"/>
            <a:r>
              <a:rPr lang="zh-CN" altLang="en-US" sz="3200" b="1">
                <a:solidFill>
                  <a:srgbClr val="C00000"/>
                </a:solidFill>
              </a:rPr>
              <a:t>结束语</a:t>
            </a:r>
            <a:endParaRPr lang="en-US" altLang="en-US" sz="3200" b="1">
              <a:solidFill>
                <a:srgbClr val="C00000"/>
              </a:solidFill>
            </a:endParaRPr>
          </a:p>
        </p:txBody>
      </p:sp>
      <p:sp>
        <p:nvSpPr>
          <p:cNvPr id="8" name="对角圆角矩形 7"/>
          <p:cNvSpPr/>
          <p:nvPr/>
        </p:nvSpPr>
        <p:spPr>
          <a:xfrm>
            <a:off x="395288" y="2636838"/>
            <a:ext cx="8280400" cy="2305050"/>
          </a:xfrm>
          <a:prstGeom prst="round2DiagRect">
            <a:avLst/>
          </a:prstGeom>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defRPr/>
            </a:pPr>
            <a:r>
              <a:rPr lang="zh-CN" altLang="en-US" dirty="0">
                <a:solidFill>
                  <a:srgbClr val="262626"/>
                </a:solidFill>
                <a:latin typeface="华文仿宋"/>
                <a:ea typeface="华文仿宋"/>
                <a:cs typeface="华文仿宋"/>
              </a:rPr>
              <a:t>对于科研人员而言，</a:t>
            </a:r>
            <a:r>
              <a:rPr lang="en-US" altLang="zh-CN" dirty="0">
                <a:solidFill>
                  <a:srgbClr val="262626"/>
                </a:solidFill>
                <a:latin typeface="华文仿宋"/>
                <a:ea typeface="华文仿宋"/>
                <a:cs typeface="华文仿宋"/>
              </a:rPr>
              <a:t> ESI</a:t>
            </a:r>
            <a:r>
              <a:rPr lang="zh-CN" altLang="en-US" dirty="0">
                <a:solidFill>
                  <a:srgbClr val="262626"/>
                </a:solidFill>
                <a:latin typeface="华文仿宋"/>
                <a:ea typeface="华文仿宋"/>
                <a:cs typeface="华文仿宋"/>
              </a:rPr>
              <a:t>提供了一种动态的、综合的、基于网络的研究分析环境，可以利用</a:t>
            </a:r>
            <a:r>
              <a:rPr lang="en-US" altLang="zh-CN" dirty="0">
                <a:solidFill>
                  <a:srgbClr val="262626"/>
                </a:solidFill>
                <a:latin typeface="华文仿宋"/>
                <a:ea typeface="华文仿宋"/>
                <a:cs typeface="华文仿宋"/>
              </a:rPr>
              <a:t>ESI</a:t>
            </a:r>
            <a:r>
              <a:rPr lang="zh-CN" altLang="en-US" dirty="0">
                <a:solidFill>
                  <a:srgbClr val="262626"/>
                </a:solidFill>
                <a:latin typeface="华文仿宋"/>
                <a:ea typeface="华文仿宋"/>
                <a:cs typeface="华文仿宋"/>
              </a:rPr>
              <a:t>数据库选择目标投稿期刊，评判论文影响力，寻求科研合作对象，查找科研热点问题等，促进科研质量和影响力的提升。</a:t>
            </a:r>
          </a:p>
        </p:txBody>
      </p:sp>
    </p:spTree>
  </p:cSld>
  <p:clrMapOvr>
    <a:masterClrMapping/>
  </p:clrMapOvr>
  <p:transition>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矩形 5"/>
          <p:cNvSpPr>
            <a:spLocks noChangeArrowheads="1"/>
          </p:cNvSpPr>
          <p:nvPr/>
        </p:nvSpPr>
        <p:spPr bwMode="auto">
          <a:xfrm>
            <a:off x="0" y="0"/>
            <a:ext cx="9144000" cy="6858000"/>
          </a:xfrm>
          <a:prstGeom prst="rect">
            <a:avLst/>
          </a:prstGeom>
          <a:noFill/>
          <a:ln w="9525">
            <a:noFill/>
            <a:miter lim="800000"/>
            <a:headEnd/>
            <a:tailEnd/>
          </a:ln>
        </p:spPr>
        <p:txBody>
          <a:bodyPr anchor="ctr"/>
          <a:lstStyle/>
          <a:p>
            <a:pPr algn="ctr"/>
            <a:endParaRPr lang="zh-CN" altLang="en-US">
              <a:solidFill>
                <a:srgbClr val="FFFFFF"/>
              </a:solidFill>
            </a:endParaRPr>
          </a:p>
        </p:txBody>
      </p:sp>
      <p:sp>
        <p:nvSpPr>
          <p:cNvPr id="128002" name="矩形 3"/>
          <p:cNvSpPr>
            <a:spLocks noChangeArrowheads="1"/>
          </p:cNvSpPr>
          <p:nvPr/>
        </p:nvSpPr>
        <p:spPr bwMode="auto">
          <a:xfrm>
            <a:off x="0" y="2420938"/>
            <a:ext cx="9144000" cy="1728787"/>
          </a:xfrm>
          <a:prstGeom prst="rect">
            <a:avLst/>
          </a:prstGeom>
          <a:solidFill>
            <a:srgbClr val="005D97"/>
          </a:solidFill>
          <a:ln w="25400">
            <a:solidFill>
              <a:srgbClr val="376092"/>
            </a:solidFill>
            <a:miter lim="800000"/>
            <a:headEnd/>
            <a:tailEnd/>
          </a:ln>
        </p:spPr>
        <p:txBody>
          <a:bodyPr anchor="ctr"/>
          <a:lstStyle/>
          <a:p>
            <a:pPr algn="ctr"/>
            <a:r>
              <a:rPr lang="zh-CN" altLang="en-US" sz="5400" b="1">
                <a:solidFill>
                  <a:srgbClr val="FFFFFF"/>
                </a:solidFill>
                <a:latin typeface="黑体" pitchFamily="2" charset="-122"/>
                <a:ea typeface="黑体" pitchFamily="2" charset="-122"/>
              </a:rPr>
              <a:t> 感谢聆听 敬请批评指正！</a:t>
            </a:r>
            <a:endParaRPr lang="en-US" sz="5400" b="1">
              <a:solidFill>
                <a:srgbClr val="FFFFFF"/>
              </a:solidFill>
              <a:latin typeface="黑体" pitchFamily="2" charset="-122"/>
              <a:ea typeface="黑体" pitchFamily="2" charset="-122"/>
            </a:endParaRPr>
          </a:p>
          <a:p>
            <a:pPr algn="ctr"/>
            <a:endParaRPr lang="en-US" sz="2000" b="1">
              <a:solidFill>
                <a:srgbClr val="FFFFFF"/>
              </a:solidFill>
              <a:latin typeface="黑体" pitchFamily="2" charset="-122"/>
              <a:ea typeface="黑体" pitchFamily="2" charset="-122"/>
            </a:endParaRPr>
          </a:p>
        </p:txBody>
      </p:sp>
      <p:sp>
        <p:nvSpPr>
          <p:cNvPr id="128003" name="灯片编号占位符 5"/>
          <p:cNvSpPr>
            <a:spLocks noGrp="1"/>
          </p:cNvSpPr>
          <p:nvPr>
            <p:ph type="sldNum" sz="quarter" idx="12"/>
          </p:nvPr>
        </p:nvSpPr>
        <p:spPr>
          <a:noFill/>
          <a:ln>
            <a:miter lim="800000"/>
            <a:headEnd/>
            <a:tailEnd/>
          </a:ln>
        </p:spPr>
        <p:txBody>
          <a:bodyPr/>
          <a:lstStyle/>
          <a:p>
            <a:fld id="{6080820E-3101-4430-884E-8F374D4993E5}" type="slidenum">
              <a:rPr lang="zh-CN" altLang="en-US" smtClean="0">
                <a:ea typeface="宋体" charset="-122"/>
              </a:rPr>
              <a:pPr/>
              <a:t>53</a:t>
            </a:fld>
            <a:endParaRPr lang="en-US" altLang="zh-CN" smtClean="0">
              <a:ea typeface="宋体" charset="-122"/>
            </a:endParaRPr>
          </a:p>
        </p:txBody>
      </p:sp>
      <p:sp>
        <p:nvSpPr>
          <p:cNvPr id="128004" name="TextBox 14"/>
          <p:cNvSpPr txBox="1">
            <a:spLocks noChangeArrowheads="1"/>
          </p:cNvSpPr>
          <p:nvPr/>
        </p:nvSpPr>
        <p:spPr bwMode="auto">
          <a:xfrm>
            <a:off x="2700338" y="4543960"/>
            <a:ext cx="5111750" cy="1477328"/>
          </a:xfrm>
          <a:prstGeom prst="rect">
            <a:avLst/>
          </a:prstGeom>
          <a:noFill/>
          <a:ln w="9525">
            <a:noFill/>
            <a:miter lim="800000"/>
            <a:headEnd/>
            <a:tailEnd/>
          </a:ln>
        </p:spPr>
        <p:txBody>
          <a:bodyPr>
            <a:spAutoFit/>
          </a:bodyPr>
          <a:lstStyle/>
          <a:p>
            <a:pPr>
              <a:lnSpc>
                <a:spcPct val="150000"/>
              </a:lnSpc>
            </a:pPr>
            <a:endParaRPr lang="en-US" altLang="zh-CN" sz="2000" dirty="0">
              <a:solidFill>
                <a:srgbClr val="376092"/>
              </a:solidFill>
              <a:latin typeface="黑体" pitchFamily="2" charset="-122"/>
              <a:ea typeface="黑体" pitchFamily="2" charset="-122"/>
            </a:endParaRPr>
          </a:p>
          <a:p>
            <a:pPr>
              <a:lnSpc>
                <a:spcPct val="150000"/>
              </a:lnSpc>
            </a:pPr>
            <a:r>
              <a:rPr lang="zh-CN" altLang="en-US" sz="2000" dirty="0">
                <a:solidFill>
                  <a:srgbClr val="376092"/>
                </a:solidFill>
                <a:latin typeface="黑体" pitchFamily="2" charset="-122"/>
                <a:ea typeface="黑体" pitchFamily="2" charset="-122"/>
              </a:rPr>
              <a:t>电话：</a:t>
            </a:r>
            <a:r>
              <a:rPr lang="en-US" altLang="zh-CN" sz="2000" dirty="0">
                <a:solidFill>
                  <a:srgbClr val="376092"/>
                </a:solidFill>
                <a:latin typeface="黑体" pitchFamily="2" charset="-122"/>
                <a:ea typeface="黑体" pitchFamily="2" charset="-122"/>
              </a:rPr>
              <a:t>38284945</a:t>
            </a:r>
          </a:p>
          <a:p>
            <a:pPr>
              <a:lnSpc>
                <a:spcPct val="150000"/>
              </a:lnSpc>
            </a:pPr>
            <a:r>
              <a:rPr lang="zh-CN" altLang="en-US" sz="2000" dirty="0" smtClean="0">
                <a:solidFill>
                  <a:srgbClr val="376092"/>
                </a:solidFill>
                <a:latin typeface="黑体" pitchFamily="2" charset="-122"/>
                <a:ea typeface="黑体" pitchFamily="2" charset="-122"/>
              </a:rPr>
              <a:t>邮箱</a:t>
            </a:r>
            <a:r>
              <a:rPr lang="zh-CN" altLang="en-US" sz="2000" dirty="0">
                <a:solidFill>
                  <a:srgbClr val="376092"/>
                </a:solidFill>
                <a:latin typeface="黑体" pitchFamily="2" charset="-122"/>
                <a:ea typeface="黑体" pitchFamily="2" charset="-122"/>
              </a:rPr>
              <a:t>：</a:t>
            </a:r>
            <a:r>
              <a:rPr lang="en-US" altLang="zh-CN" sz="2000" dirty="0" smtClean="0">
                <a:solidFill>
                  <a:srgbClr val="376092"/>
                </a:solidFill>
                <a:latin typeface="黑体" pitchFamily="2" charset="-122"/>
                <a:ea typeface="黑体" pitchFamily="2" charset="-122"/>
              </a:rPr>
              <a:t>yanxiang@shmtu.edu.cn</a:t>
            </a:r>
            <a:endParaRPr lang="en-US" altLang="zh-CN" sz="2000" dirty="0">
              <a:solidFill>
                <a:srgbClr val="376092"/>
              </a:solidFill>
              <a:latin typeface="黑体" pitchFamily="2" charset="-122"/>
              <a:ea typeface="黑体" pitchFamily="2" charset="-122"/>
            </a:endParaRPr>
          </a:p>
        </p:txBody>
      </p:sp>
    </p:spTree>
  </p:cSld>
  <p:clrMapOvr>
    <a:masterClrMapping/>
  </p:clrMapOvr>
  <p:transition spd="slow">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609600" y="1436688"/>
            <a:ext cx="7696200" cy="32385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0">
              <a:solidFill>
                <a:srgbClr val="FFFFFF"/>
              </a:solidFill>
            </a:endParaRPr>
          </a:p>
        </p:txBody>
      </p:sp>
      <p:sp>
        <p:nvSpPr>
          <p:cNvPr id="22531" name="Rectangle 2"/>
          <p:cNvSpPr>
            <a:spLocks noGrp="1" noChangeArrowheads="1"/>
          </p:cNvSpPr>
          <p:nvPr>
            <p:ph type="title"/>
          </p:nvPr>
        </p:nvSpPr>
        <p:spPr/>
        <p:txBody>
          <a:bodyPr/>
          <a:lstStyle/>
          <a:p>
            <a:pPr eaLnBrk="1" hangingPunct="1"/>
            <a:r>
              <a:rPr lang="zh-CN" altLang="en-US" sz="3200" b="1" dirty="0" smtClean="0">
                <a:solidFill>
                  <a:srgbClr val="92D050"/>
                </a:solidFill>
                <a:latin typeface="宋体" panose="02010600030101010101" pitchFamily="2" charset="-122"/>
                <a:ea typeface="宋体" panose="02010600030101010101" pitchFamily="2" charset="-122"/>
                <a:cs typeface="Verdana" panose="020B0604030504040204" pitchFamily="34" charset="0"/>
              </a:rPr>
              <a:t>全球学术成果定量评价基准</a:t>
            </a:r>
            <a:endParaRPr lang="en-US" altLang="zh-CN" sz="3200" b="1" dirty="0" smtClean="0">
              <a:solidFill>
                <a:srgbClr val="92D050"/>
              </a:solidFill>
              <a:latin typeface="宋体" panose="02010600030101010101" pitchFamily="2" charset="-122"/>
              <a:ea typeface="宋体" panose="02010600030101010101" pitchFamily="2" charset="-122"/>
              <a:cs typeface="Verdana" panose="020B0604030504040204" pitchFamily="34" charset="0"/>
            </a:endParaRPr>
          </a:p>
        </p:txBody>
      </p:sp>
      <p:sp>
        <p:nvSpPr>
          <p:cNvPr id="22532" name="Rectangle 3"/>
          <p:cNvSpPr>
            <a:spLocks noGrp="1" noChangeArrowheads="1"/>
          </p:cNvSpPr>
          <p:nvPr>
            <p:ph idx="1"/>
          </p:nvPr>
        </p:nvSpPr>
        <p:spPr>
          <a:xfrm>
            <a:off x="230832" y="1451620"/>
            <a:ext cx="8229600" cy="4425355"/>
          </a:xfrm>
        </p:spPr>
        <p:txBody>
          <a:bodyPr/>
          <a:lstStyle/>
          <a:p>
            <a:pPr eaLnBrk="1" hangingPunct="1"/>
            <a:r>
              <a:rPr lang="zh-CN" altLang="en-US" dirty="0" smtClean="0">
                <a:latin typeface="微软雅黑" panose="020B0503020204020204" pitchFamily="34" charset="-122"/>
                <a:ea typeface="微软雅黑" panose="020B0503020204020204" pitchFamily="34" charset="-122"/>
              </a:rPr>
              <a:t>来自</a:t>
            </a:r>
            <a:r>
              <a:rPr lang="en-US" altLang="zh-CN" dirty="0" smtClean="0">
                <a:latin typeface="微软雅黑" panose="020B0503020204020204" pitchFamily="34" charset="-122"/>
                <a:ea typeface="微软雅黑" panose="020B0503020204020204" pitchFamily="34" charset="-122"/>
              </a:rPr>
              <a:t> </a:t>
            </a:r>
            <a:r>
              <a:rPr lang="en-US" altLang="zh-CN" sz="2800" b="1" dirty="0" smtClean="0">
                <a:solidFill>
                  <a:schemeClr val="tx2"/>
                </a:solidFill>
                <a:latin typeface="微软雅黑" panose="020B0503020204020204" pitchFamily="34" charset="-122"/>
                <a:ea typeface="微软雅黑" panose="020B0503020204020204" pitchFamily="34" charset="-122"/>
              </a:rPr>
              <a:t>Web of Science</a:t>
            </a:r>
            <a:r>
              <a:rPr lang="en-US" altLang="zh-CN" sz="2800" b="1"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的 </a:t>
            </a:r>
            <a:r>
              <a:rPr lang="en-US" altLang="zh-CN" sz="2800" b="1" dirty="0" smtClean="0">
                <a:solidFill>
                  <a:schemeClr val="tx2"/>
                </a:solidFill>
                <a:latin typeface="微软雅黑" panose="020B0503020204020204" pitchFamily="34" charset="-122"/>
                <a:ea typeface="微软雅黑" panose="020B0503020204020204" pitchFamily="34" charset="-122"/>
              </a:rPr>
              <a:t>10</a:t>
            </a:r>
            <a:r>
              <a:rPr lang="zh-CN" altLang="en-US" sz="2800" b="1" dirty="0" smtClean="0">
                <a:solidFill>
                  <a:schemeClr val="tx2"/>
                </a:solidFill>
                <a:latin typeface="微软雅黑" panose="020B0503020204020204" pitchFamily="34" charset="-122"/>
                <a:ea typeface="微软雅黑" panose="020B0503020204020204" pitchFamily="34" charset="-122"/>
              </a:rPr>
              <a:t>年 </a:t>
            </a:r>
            <a:r>
              <a:rPr lang="zh-CN" altLang="en-US" dirty="0" smtClean="0">
                <a:latin typeface="微软雅黑" panose="020B0503020204020204" pitchFamily="34" charset="-122"/>
                <a:ea typeface="微软雅黑" panose="020B0503020204020204" pitchFamily="34" charset="-122"/>
              </a:rPr>
              <a:t>滚动数据，基于 </a:t>
            </a:r>
            <a:r>
              <a:rPr lang="en-US" altLang="zh-CN" sz="2800" b="1" dirty="0" smtClean="0">
                <a:solidFill>
                  <a:schemeClr val="tx2"/>
                </a:solidFill>
                <a:latin typeface="微软雅黑" panose="020B0503020204020204" pitchFamily="34" charset="-122"/>
                <a:ea typeface="微软雅黑" panose="020B0503020204020204" pitchFamily="34" charset="-122"/>
              </a:rPr>
              <a:t>22</a:t>
            </a:r>
            <a:r>
              <a:rPr lang="zh-CN" altLang="en-US" sz="2800" b="1" dirty="0" smtClean="0">
                <a:solidFill>
                  <a:schemeClr val="tx2"/>
                </a:solidFill>
                <a:latin typeface="微软雅黑" panose="020B0503020204020204" pitchFamily="34" charset="-122"/>
                <a:ea typeface="微软雅黑" panose="020B0503020204020204" pitchFamily="34" charset="-122"/>
              </a:rPr>
              <a:t>个学科</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总影响力（总引用次数）进入全球前</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科学家、</a:t>
            </a:r>
            <a:r>
              <a:rPr lang="zh-CN" altLang="zh-CN" sz="2800" b="1" dirty="0" smtClean="0">
                <a:solidFill>
                  <a:schemeClr val="tx2"/>
                </a:solidFill>
                <a:latin typeface="微软雅黑" panose="020B0503020204020204" pitchFamily="34" charset="-122"/>
                <a:ea typeface="微软雅黑" panose="020B0503020204020204" pitchFamily="34" charset="-122"/>
              </a:rPr>
              <a:t>研究机构</a:t>
            </a:r>
            <a:r>
              <a:rPr lang="en-US" altLang="zh-CN" dirty="0" smtClean="0">
                <a:latin typeface="微软雅黑" panose="020B0503020204020204" pitchFamily="34" charset="-122"/>
                <a:ea typeface="微软雅黑" panose="020B0503020204020204" pitchFamily="34" charset="-122"/>
              </a:rPr>
              <a:t>/</a:t>
            </a:r>
            <a:r>
              <a:rPr lang="zh-CN" altLang="zh-CN" sz="2800" b="1" dirty="0" smtClean="0">
                <a:solidFill>
                  <a:schemeClr val="tx2"/>
                </a:solidFill>
                <a:latin typeface="微软雅黑" panose="020B0503020204020204" pitchFamily="34" charset="-122"/>
                <a:ea typeface="微软雅黑" panose="020B0503020204020204" pitchFamily="34" charset="-122"/>
              </a:rPr>
              <a:t>大学</a:t>
            </a:r>
            <a:r>
              <a:rPr lang="en-US" altLang="zh-CN" sz="2800" b="1" dirty="0" smtClean="0">
                <a:solidFill>
                  <a:schemeClr val="tx2"/>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排名；进入全球前</a:t>
            </a:r>
            <a:r>
              <a:rPr lang="en-US" altLang="zh-CN" dirty="0" smtClean="0">
                <a:latin typeface="微软雅黑" panose="020B0503020204020204" pitchFamily="34" charset="-122"/>
                <a:ea typeface="微软雅黑" panose="020B0503020204020204" pitchFamily="34" charset="-122"/>
              </a:rPr>
              <a:t>50%</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国家</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地区</a:t>
            </a:r>
            <a:r>
              <a:rPr lang="zh-CN" altLang="en-US" dirty="0" smtClean="0">
                <a:latin typeface="微软雅黑" panose="020B0503020204020204" pitchFamily="34" charset="-122"/>
                <a:ea typeface="微软雅黑" panose="020B0503020204020204" pitchFamily="34" charset="-122"/>
              </a:rPr>
              <a:t>和</a:t>
            </a:r>
            <a:r>
              <a:rPr lang="zh-CN" altLang="zh-CN" dirty="0" smtClean="0">
                <a:latin typeface="微软雅黑" panose="020B0503020204020204" pitchFamily="34" charset="-122"/>
                <a:ea typeface="微软雅黑" panose="020B0503020204020204" pitchFamily="34" charset="-122"/>
              </a:rPr>
              <a:t>学术期刊排名</a:t>
            </a:r>
            <a:endParaRPr lang="en-US" altLang="zh-CN" dirty="0" smtClean="0">
              <a:latin typeface="微软雅黑" panose="020B0503020204020204" pitchFamily="34" charset="-122"/>
              <a:ea typeface="微软雅黑" panose="020B0503020204020204" pitchFamily="34" charset="-122"/>
            </a:endParaRPr>
          </a:p>
          <a:p>
            <a:r>
              <a:rPr lang="zh-CN" altLang="zh-CN" sz="2800" b="1" dirty="0" smtClean="0">
                <a:solidFill>
                  <a:schemeClr val="tx2"/>
                </a:solidFill>
                <a:latin typeface="微软雅黑" panose="020B0503020204020204" pitchFamily="34" charset="-122"/>
                <a:ea typeface="微软雅黑" panose="020B0503020204020204" pitchFamily="34" charset="-122"/>
              </a:rPr>
              <a:t>高被引</a:t>
            </a:r>
            <a:r>
              <a:rPr lang="en-US" altLang="zh-CN" sz="2800" b="1" dirty="0" smtClean="0">
                <a:solidFill>
                  <a:schemeClr val="tx2"/>
                </a:solidFill>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论文</a:t>
            </a:r>
            <a:r>
              <a:rPr lang="zh-CN" altLang="en-US" dirty="0" smtClean="0">
                <a:latin typeface="微软雅黑" panose="020B0503020204020204" pitchFamily="34" charset="-122"/>
                <a:ea typeface="微软雅黑" panose="020B0503020204020204" pitchFamily="34" charset="-122"/>
              </a:rPr>
              <a:t>、</a:t>
            </a:r>
            <a:r>
              <a:rPr lang="zh-CN" altLang="zh-CN" sz="2800" b="1" dirty="0" smtClean="0">
                <a:solidFill>
                  <a:schemeClr val="tx2"/>
                </a:solidFill>
                <a:latin typeface="微软雅黑" panose="020B0503020204020204" pitchFamily="34" charset="-122"/>
                <a:ea typeface="微软雅黑" panose="020B0503020204020204" pitchFamily="34" charset="-122"/>
              </a:rPr>
              <a:t>热</a:t>
            </a:r>
            <a:r>
              <a:rPr lang="zh-CN" altLang="en-US" sz="2800" b="1" dirty="0" smtClean="0">
                <a:solidFill>
                  <a:schemeClr val="tx2"/>
                </a:solidFill>
                <a:latin typeface="微软雅黑" panose="020B0503020204020204" pitchFamily="34" charset="-122"/>
                <a:ea typeface="微软雅黑" panose="020B0503020204020204" pitchFamily="34" charset="-122"/>
              </a:rPr>
              <a:t>点 </a:t>
            </a:r>
            <a:r>
              <a:rPr lang="zh-CN" altLang="zh-CN" dirty="0" smtClean="0">
                <a:latin typeface="微软雅黑" panose="020B0503020204020204" pitchFamily="34" charset="-122"/>
                <a:ea typeface="微软雅黑" panose="020B0503020204020204" pitchFamily="34" charset="-122"/>
              </a:rPr>
              <a:t>论文</a:t>
            </a:r>
            <a:r>
              <a:rPr lang="zh-CN" altLang="en-US" dirty="0" smtClean="0">
                <a:latin typeface="微软雅黑" panose="020B0503020204020204" pitchFamily="34" charset="-122"/>
                <a:ea typeface="微软雅黑" panose="020B0503020204020204" pitchFamily="34" charset="-122"/>
              </a:rPr>
              <a:t>和 </a:t>
            </a:r>
            <a:r>
              <a:rPr lang="zh-CN" altLang="en-US" sz="2800" b="1" dirty="0" smtClean="0">
                <a:solidFill>
                  <a:schemeClr val="tx2"/>
                </a:solidFill>
                <a:latin typeface="微软雅黑" panose="020B0503020204020204" pitchFamily="34" charset="-122"/>
                <a:ea typeface="微软雅黑" panose="020B0503020204020204" pitchFamily="34" charset="-122"/>
              </a:rPr>
              <a:t>研究前沿</a:t>
            </a:r>
            <a:endParaRPr lang="zh-CN" altLang="zh-CN" dirty="0" smtClean="0">
              <a:latin typeface="微软雅黑" panose="020B0503020204020204" pitchFamily="34" charset="-122"/>
              <a:ea typeface="微软雅黑" panose="020B0503020204020204" pitchFamily="34" charset="-122"/>
            </a:endParaRPr>
          </a:p>
        </p:txBody>
      </p:sp>
      <p:sp>
        <p:nvSpPr>
          <p:cNvPr id="22533" name="灯片编号占位符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fld id="{BC7153E9-9890-433F-9478-EC77B5970707}" type="slidenum">
              <a:rPr lang="zh-CN" altLang="en-US" sz="900">
                <a:ea typeface="宋体" panose="02010600030101010101" pitchFamily="2" charset="-122"/>
              </a:rPr>
              <a:pPr eaLnBrk="1" hangingPunct="1">
                <a:spcBef>
                  <a:spcPct val="0"/>
                </a:spcBef>
                <a:buClrTx/>
                <a:buFontTx/>
                <a:buNone/>
              </a:pPr>
              <a:t>6</a:t>
            </a:fld>
            <a:endParaRPr lang="zh-CN" altLang="en-US" sz="900">
              <a:ea typeface="宋体" panose="02010600030101010101" pitchFamily="2" charset="-122"/>
            </a:endParaRPr>
          </a:p>
        </p:txBody>
      </p:sp>
      <p:sp>
        <p:nvSpPr>
          <p:cNvPr id="24" name="Freeform 7"/>
          <p:cNvSpPr>
            <a:spLocks/>
          </p:cNvSpPr>
          <p:nvPr/>
        </p:nvSpPr>
        <p:spPr bwMode="auto">
          <a:xfrm rot="1273863">
            <a:off x="1649413" y="4556125"/>
            <a:ext cx="1785937" cy="1560513"/>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solidFill>
            <a:srgbClr val="FEE692"/>
          </a:solidFill>
          <a:ln w="9525">
            <a:noFill/>
            <a:round/>
            <a:headEnd/>
            <a:tailEnd/>
          </a:ln>
          <a:effectLst>
            <a:outerShdw blurRad="63500" dist="38100" dir="5400000" algn="t" rotWithShape="0">
              <a:srgbClr val="000000">
                <a:alpha val="39999"/>
              </a:srgbClr>
            </a:outerShdw>
          </a:effectLst>
        </p:spPr>
        <p:txBody>
          <a:bodyPr/>
          <a:lstStyle/>
          <a:p>
            <a:pPr>
              <a:defRPr/>
            </a:pPr>
            <a:endParaRPr lang="en-US" sz="1800" b="0">
              <a:solidFill>
                <a:srgbClr val="4B4B4B"/>
              </a:solidFill>
              <a:latin typeface="Arial" charset="0"/>
              <a:ea typeface="宋体" pitchFamily="2" charset="-122"/>
            </a:endParaRPr>
          </a:p>
        </p:txBody>
      </p:sp>
      <p:grpSp>
        <p:nvGrpSpPr>
          <p:cNvPr id="22535" name="Group 111"/>
          <p:cNvGrpSpPr>
            <a:grpSpLocks/>
          </p:cNvGrpSpPr>
          <p:nvPr/>
        </p:nvGrpSpPr>
        <p:grpSpPr bwMode="auto">
          <a:xfrm>
            <a:off x="2459038" y="4576763"/>
            <a:ext cx="428625" cy="373062"/>
            <a:chOff x="4678361" y="1274769"/>
            <a:chExt cx="4795838" cy="4159135"/>
          </a:xfrm>
        </p:grpSpPr>
        <p:pic>
          <p:nvPicPr>
            <p:cNvPr id="22549" name="Picture 115" descr="pin3.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9000" y="1295399"/>
              <a:ext cx="4775199" cy="4138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2550" name="Gruppe 69"/>
            <p:cNvGrpSpPr>
              <a:grpSpLocks/>
            </p:cNvGrpSpPr>
            <p:nvPr/>
          </p:nvGrpSpPr>
          <p:grpSpPr bwMode="auto">
            <a:xfrm>
              <a:off x="4678361" y="1274769"/>
              <a:ext cx="4135439" cy="4115049"/>
              <a:chOff x="6985496" y="4742888"/>
              <a:chExt cx="1340936" cy="1335810"/>
            </a:xfrm>
          </p:grpSpPr>
          <p:sp>
            <p:nvSpPr>
              <p:cNvPr id="28" name="Ellipse 101"/>
              <p:cNvSpPr/>
              <p:nvPr/>
            </p:nvSpPr>
            <p:spPr bwMode="auto">
              <a:xfrm>
                <a:off x="6990733" y="4742888"/>
                <a:ext cx="1335699" cy="1335810"/>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p>
                <a:pPr algn="ctr">
                  <a:defRPr/>
                </a:pPr>
                <a:endParaRPr lang="en-US" sz="1800" b="0">
                  <a:solidFill>
                    <a:srgbClr val="FFFFFF"/>
                  </a:solidFill>
                  <a:latin typeface="Calibri" pitchFamily="-111" charset="0"/>
                  <a:ea typeface="宋体" pitchFamily="2" charset="-122"/>
                </a:endParaRPr>
              </a:p>
            </p:txBody>
          </p:sp>
          <p:sp>
            <p:nvSpPr>
              <p:cNvPr id="29"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1800" b="0">
                  <a:solidFill>
                    <a:srgbClr val="FFFFFF"/>
                  </a:solidFill>
                  <a:latin typeface="Calibri" pitchFamily="-111" charset="0"/>
                  <a:ea typeface="宋体" pitchFamily="2" charset="-122"/>
                </a:endParaRPr>
              </a:p>
            </p:txBody>
          </p:sp>
          <p:sp>
            <p:nvSpPr>
              <p:cNvPr id="22557" name="Ellipse 103"/>
              <p:cNvSpPr>
                <a:spLocks noChangeArrowheads="1"/>
              </p:cNvSpPr>
              <p:nvPr/>
            </p:nvSpPr>
            <p:spPr bwMode="auto">
              <a:xfrm>
                <a:off x="7169801" y="4788850"/>
                <a:ext cx="984879" cy="718148"/>
              </a:xfrm>
              <a:prstGeom prst="ellipse">
                <a:avLst/>
              </a:prstGeom>
              <a:gradFill rotWithShape="1">
                <a:gsLst>
                  <a:gs pos="0">
                    <a:srgbClr val="8EB4E3">
                      <a:alpha val="0"/>
                    </a:srgbClr>
                  </a:gs>
                  <a:gs pos="100000">
                    <a:srgbClr val="FFFFFF">
                      <a:alpha val="76999"/>
                    </a:srgbClr>
                  </a:gs>
                </a:gsLst>
                <a:lin ang="16200000"/>
              </a:gradFill>
              <a:ln>
                <a:noFill/>
              </a:ln>
              <a:extLst>
                <a:ext uri="{91240B29-F687-4F45-9708-019B960494DF}">
                  <a14:hiddenLine xmlns="" xmlns:a14="http://schemas.microsoft.com/office/drawing/2010/main" w="9525" algn="ctr">
                    <a:solidFill>
                      <a:srgbClr val="000000"/>
                    </a:solidFill>
                    <a:round/>
                    <a:headEnd/>
                    <a:tailEnd/>
                  </a14:hiddenLine>
                </a:ext>
              </a:extLst>
            </p:spPr>
            <p:txBody>
              <a:bodyPr anchor="ctr"/>
              <a:lstStyle>
                <a:lvl1pPr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endParaRPr lang="en-US" altLang="zh-CN" sz="1800" b="0">
                  <a:solidFill>
                    <a:srgbClr val="FFFFFF"/>
                  </a:solidFill>
                  <a:latin typeface="Calibri" panose="020F0502020204030204" pitchFamily="34" charset="0"/>
                  <a:ea typeface="宋体" panose="02010600030101010101" pitchFamily="2" charset="-122"/>
                </a:endParaRPr>
              </a:p>
            </p:txBody>
          </p:sp>
        </p:grpSp>
      </p:grpSp>
      <p:sp>
        <p:nvSpPr>
          <p:cNvPr id="22536" name="Rektangel 153"/>
          <p:cNvSpPr>
            <a:spLocks noChangeArrowheads="1"/>
          </p:cNvSpPr>
          <p:nvPr/>
        </p:nvSpPr>
        <p:spPr bwMode="auto">
          <a:xfrm rot="413760">
            <a:off x="1717675" y="4981575"/>
            <a:ext cx="1582738"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defTabSz="801688"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defTabSz="801688"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01688"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defTabSz="801688"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ClrTx/>
              <a:buFontTx/>
              <a:buNone/>
            </a:pPr>
            <a:r>
              <a:rPr lang="zh-CN" altLang="en-US" b="0"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全球权威学术信息</a:t>
            </a:r>
            <a:endParaRPr lang="da-DK" altLang="zh-CN" b="0" dirty="0">
              <a:solidFill>
                <a:srgbClr val="4B4B4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Freeform 7"/>
          <p:cNvSpPr>
            <a:spLocks/>
          </p:cNvSpPr>
          <p:nvPr/>
        </p:nvSpPr>
        <p:spPr bwMode="auto">
          <a:xfrm rot="1273863">
            <a:off x="5597525" y="4654550"/>
            <a:ext cx="1738313" cy="1466850"/>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solidFill>
            <a:srgbClr val="FEE692"/>
          </a:solidFill>
          <a:ln w="9525">
            <a:noFill/>
            <a:round/>
            <a:headEnd/>
            <a:tailEnd/>
          </a:ln>
          <a:effectLst>
            <a:outerShdw blurRad="63500" dist="38100" dir="5400000" algn="t" rotWithShape="0">
              <a:srgbClr val="000000">
                <a:alpha val="39999"/>
              </a:srgbClr>
            </a:outerShdw>
          </a:effectLst>
        </p:spPr>
        <p:txBody>
          <a:bodyPr/>
          <a:lstStyle/>
          <a:p>
            <a:pPr>
              <a:defRPr/>
            </a:pPr>
            <a:endParaRPr lang="en-US" sz="1800" b="0">
              <a:solidFill>
                <a:srgbClr val="4B4B4B"/>
              </a:solidFill>
              <a:latin typeface="Arial" charset="0"/>
              <a:ea typeface="宋体" pitchFamily="2" charset="-122"/>
            </a:endParaRPr>
          </a:p>
        </p:txBody>
      </p:sp>
      <p:grpSp>
        <p:nvGrpSpPr>
          <p:cNvPr id="22538" name="Group 111"/>
          <p:cNvGrpSpPr>
            <a:grpSpLocks/>
          </p:cNvGrpSpPr>
          <p:nvPr/>
        </p:nvGrpSpPr>
        <p:grpSpPr bwMode="auto">
          <a:xfrm>
            <a:off x="6367463" y="4675188"/>
            <a:ext cx="428625" cy="374650"/>
            <a:chOff x="4678361" y="1274769"/>
            <a:chExt cx="4795838" cy="4159135"/>
          </a:xfrm>
        </p:grpSpPr>
        <p:pic>
          <p:nvPicPr>
            <p:cNvPr id="22540" name="Picture 115" descr="pin3.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9000" y="1295399"/>
              <a:ext cx="4775199" cy="4138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2541" name="Gruppe 69"/>
            <p:cNvGrpSpPr>
              <a:grpSpLocks/>
            </p:cNvGrpSpPr>
            <p:nvPr/>
          </p:nvGrpSpPr>
          <p:grpSpPr bwMode="auto">
            <a:xfrm>
              <a:off x="4678361" y="1274769"/>
              <a:ext cx="4135439" cy="4115049"/>
              <a:chOff x="6985496" y="4742888"/>
              <a:chExt cx="1340936" cy="1335810"/>
            </a:xfrm>
          </p:grpSpPr>
          <p:sp>
            <p:nvSpPr>
              <p:cNvPr id="36" name="Ellipse 101"/>
              <p:cNvSpPr/>
              <p:nvPr/>
            </p:nvSpPr>
            <p:spPr bwMode="auto">
              <a:xfrm>
                <a:off x="6990733" y="4742888"/>
                <a:ext cx="1335699" cy="1335810"/>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p>
                <a:pPr algn="ctr">
                  <a:defRPr/>
                </a:pPr>
                <a:endParaRPr lang="en-US" sz="1800" b="0">
                  <a:solidFill>
                    <a:srgbClr val="FFFFFF"/>
                  </a:solidFill>
                  <a:latin typeface="Calibri" pitchFamily="-111" charset="0"/>
                  <a:ea typeface="宋体" pitchFamily="2" charset="-122"/>
                </a:endParaRPr>
              </a:p>
            </p:txBody>
          </p:sp>
          <p:sp>
            <p:nvSpPr>
              <p:cNvPr id="37" name="Måne 64"/>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1800" b="0">
                  <a:solidFill>
                    <a:srgbClr val="FFFFFF"/>
                  </a:solidFill>
                  <a:latin typeface="Calibri" pitchFamily="-111" charset="0"/>
                  <a:ea typeface="宋体" pitchFamily="2" charset="-122"/>
                </a:endParaRPr>
              </a:p>
            </p:txBody>
          </p:sp>
          <p:sp>
            <p:nvSpPr>
              <p:cNvPr id="22548" name="Ellipse 103"/>
              <p:cNvSpPr>
                <a:spLocks noChangeArrowheads="1"/>
              </p:cNvSpPr>
              <p:nvPr/>
            </p:nvSpPr>
            <p:spPr bwMode="auto">
              <a:xfrm>
                <a:off x="7169801" y="4788850"/>
                <a:ext cx="984879" cy="718148"/>
              </a:xfrm>
              <a:prstGeom prst="ellipse">
                <a:avLst/>
              </a:prstGeom>
              <a:gradFill rotWithShape="1">
                <a:gsLst>
                  <a:gs pos="0">
                    <a:srgbClr val="8EB4E3">
                      <a:alpha val="0"/>
                    </a:srgbClr>
                  </a:gs>
                  <a:gs pos="100000">
                    <a:srgbClr val="FFFFFF">
                      <a:alpha val="76999"/>
                    </a:srgbClr>
                  </a:gs>
                </a:gsLst>
                <a:lin ang="16200000"/>
              </a:gradFill>
              <a:ln>
                <a:noFill/>
              </a:ln>
              <a:extLst>
                <a:ext uri="{91240B29-F687-4F45-9708-019B960494DF}">
                  <a14:hiddenLine xmlns="" xmlns:a14="http://schemas.microsoft.com/office/drawing/2010/main" w="9525" algn="ctr">
                    <a:solidFill>
                      <a:srgbClr val="000000"/>
                    </a:solidFill>
                    <a:round/>
                    <a:headEnd/>
                    <a:tailEnd/>
                  </a14:hiddenLine>
                </a:ext>
              </a:extLst>
            </p:spPr>
            <p:txBody>
              <a:bodyPr anchor="ctr"/>
              <a:lstStyle>
                <a:lvl1pPr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endParaRPr lang="en-US" altLang="zh-CN" sz="1800" b="0">
                  <a:solidFill>
                    <a:srgbClr val="FFFFFF"/>
                  </a:solidFill>
                  <a:latin typeface="Calibri" panose="020F0502020204030204" pitchFamily="34" charset="0"/>
                  <a:ea typeface="宋体" panose="02010600030101010101" pitchFamily="2" charset="-122"/>
                </a:endParaRPr>
              </a:p>
            </p:txBody>
          </p:sp>
        </p:grpSp>
      </p:grpSp>
      <p:sp>
        <p:nvSpPr>
          <p:cNvPr id="22539" name="Rektangel 153"/>
          <p:cNvSpPr>
            <a:spLocks noChangeArrowheads="1"/>
          </p:cNvSpPr>
          <p:nvPr/>
        </p:nvSpPr>
        <p:spPr bwMode="auto">
          <a:xfrm rot="413760">
            <a:off x="5634038" y="5056188"/>
            <a:ext cx="1665287"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defTabSz="801688"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defTabSz="801688"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01688"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defTabSz="801688"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defTabSz="801688"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ClrTx/>
              <a:buFontTx/>
              <a:buNone/>
            </a:pPr>
            <a:r>
              <a:rPr lang="zh-CN" altLang="en-US" b="0"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主流文献计量方法</a:t>
            </a:r>
            <a:endParaRPr lang="da-DK" altLang="zh-CN" b="0" dirty="0">
              <a:solidFill>
                <a:srgbClr val="4B4B4B"/>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 xmlns:p14="http://schemas.microsoft.com/office/powerpoint/2010/main" val="17699255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sz="3200" b="1" dirty="0" smtClean="0">
                <a:solidFill>
                  <a:srgbClr val="92D050"/>
                </a:solidFill>
                <a:latin typeface="宋体" panose="02010600030101010101" pitchFamily="2" charset="-122"/>
                <a:ea typeface="宋体" panose="02010600030101010101" pitchFamily="2" charset="-122"/>
              </a:rPr>
              <a:t>数据来源</a:t>
            </a:r>
            <a:endParaRPr lang="en-US" altLang="zh-CN" sz="3200" b="1" dirty="0" smtClean="0">
              <a:solidFill>
                <a:srgbClr val="92D050"/>
              </a:solidFill>
              <a:latin typeface="宋体" panose="02010600030101010101" pitchFamily="2" charset="-122"/>
              <a:ea typeface="宋体" panose="02010600030101010101" pitchFamily="2" charset="-122"/>
            </a:endParaRPr>
          </a:p>
        </p:txBody>
      </p:sp>
      <p:sp>
        <p:nvSpPr>
          <p:cNvPr id="1207299" name="Rectangle 3"/>
          <p:cNvSpPr>
            <a:spLocks noGrp="1" noChangeArrowheads="1"/>
          </p:cNvSpPr>
          <p:nvPr>
            <p:ph idx="1"/>
          </p:nvPr>
        </p:nvSpPr>
        <p:spPr>
          <a:xfrm>
            <a:off x="457200" y="1628800"/>
            <a:ext cx="8229600" cy="4727550"/>
          </a:xfrm>
        </p:spPr>
        <p:txBody>
          <a:bodyPr/>
          <a:lstStyle/>
          <a:p>
            <a:pPr eaLnBrk="1" hangingPunct="1">
              <a:defRPr/>
            </a:pPr>
            <a:r>
              <a:rPr lang="zh-CN" altLang="en-US" dirty="0" smtClean="0">
                <a:latin typeface="微软雅黑" panose="020B0503020204020204" pitchFamily="34" charset="-122"/>
                <a:ea typeface="微软雅黑" panose="020B0503020204020204" pitchFamily="34" charset="-122"/>
              </a:rPr>
              <a:t>来自 </a:t>
            </a:r>
            <a:r>
              <a:rPr lang="en-US" altLang="zh-CN" dirty="0" smtClean="0">
                <a:latin typeface="微软雅黑" panose="020B0503020204020204" pitchFamily="34" charset="-122"/>
                <a:ea typeface="微软雅黑" panose="020B0503020204020204" pitchFamily="34" charset="-122"/>
              </a:rPr>
              <a:t>Web of Science </a:t>
            </a:r>
            <a:r>
              <a:rPr lang="zh-CN" altLang="en-US" dirty="0" smtClean="0">
                <a:latin typeface="微软雅黑" panose="020B0503020204020204" pitchFamily="34" charset="-122"/>
                <a:ea typeface="微软雅黑" panose="020B0503020204020204" pitchFamily="34" charset="-122"/>
              </a:rPr>
              <a:t>核心合集 </a:t>
            </a:r>
            <a:r>
              <a:rPr lang="en-US" altLang="zh-CN" sz="2800" b="1" dirty="0" smtClean="0">
                <a:solidFill>
                  <a:schemeClr val="tx2"/>
                </a:solidFill>
                <a:latin typeface="微软雅黑" panose="020B0503020204020204" pitchFamily="34" charset="-122"/>
                <a:ea typeface="微软雅黑" panose="020B0503020204020204" pitchFamily="34" charset="-122"/>
              </a:rPr>
              <a:t>SCIE</a:t>
            </a:r>
            <a:r>
              <a:rPr lang="en-US" altLang="zh-CN" dirty="0" smtClean="0">
                <a:latin typeface="微软雅黑" panose="020B0503020204020204" pitchFamily="34" charset="-122"/>
                <a:ea typeface="微软雅黑" panose="020B0503020204020204" pitchFamily="34" charset="-122"/>
              </a:rPr>
              <a:t>\</a:t>
            </a:r>
            <a:r>
              <a:rPr lang="en-US" altLang="zh-CN" sz="2800" b="1" dirty="0" smtClean="0">
                <a:solidFill>
                  <a:schemeClr val="tx2"/>
                </a:solidFill>
                <a:latin typeface="微软雅黑" panose="020B0503020204020204" pitchFamily="34" charset="-122"/>
                <a:ea typeface="微软雅黑" panose="020B0503020204020204" pitchFamily="34" charset="-122"/>
              </a:rPr>
              <a:t>SSCI</a:t>
            </a:r>
            <a:r>
              <a:rPr lang="en-US" altLang="zh-CN"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的 </a:t>
            </a:r>
            <a:r>
              <a:rPr lang="en-US" altLang="zh-CN" sz="2800" b="1" dirty="0" smtClean="0">
                <a:solidFill>
                  <a:schemeClr val="tx2"/>
                </a:solidFill>
                <a:latin typeface="微软雅黑" panose="020B0503020204020204" pitchFamily="34" charset="-122"/>
                <a:ea typeface="微软雅黑" panose="020B0503020204020204" pitchFamily="34" charset="-122"/>
              </a:rPr>
              <a:t>10</a:t>
            </a:r>
            <a:r>
              <a:rPr lang="zh-CN" altLang="en-US" sz="2800" b="1" dirty="0" smtClean="0">
                <a:solidFill>
                  <a:schemeClr val="tx2"/>
                </a:solidFill>
                <a:latin typeface="微软雅黑" panose="020B0503020204020204" pitchFamily="34" charset="-122"/>
                <a:ea typeface="微软雅黑" panose="020B0503020204020204" pitchFamily="34" charset="-122"/>
              </a:rPr>
              <a:t>年 </a:t>
            </a:r>
            <a:r>
              <a:rPr lang="zh-CN" altLang="en-US" dirty="0" smtClean="0">
                <a:latin typeface="微软雅黑" panose="020B0503020204020204" pitchFamily="34" charset="-122"/>
                <a:ea typeface="微软雅黑" panose="020B0503020204020204" pitchFamily="34" charset="-122"/>
              </a:rPr>
              <a:t>滚动数据</a:t>
            </a:r>
          </a:p>
          <a:p>
            <a:pPr lvl="1" eaLnBrk="1" hangingPunct="1">
              <a:lnSpc>
                <a:spcPct val="125000"/>
              </a:lnSpc>
              <a:buClr>
                <a:schemeClr val="tx1"/>
              </a:buClr>
              <a:buFont typeface="Arial" charset="0"/>
              <a:buChar char="–"/>
              <a:defRPr/>
            </a:pPr>
            <a:r>
              <a:rPr lang="zh-CN" altLang="en-US" sz="2400" dirty="0" smtClean="0">
                <a:latin typeface="微软雅黑" panose="020B0503020204020204" pitchFamily="34" charset="-122"/>
                <a:ea typeface="微软雅黑" panose="020B0503020204020204" pitchFamily="34" charset="-122"/>
              </a:rPr>
              <a:t>发表在 </a:t>
            </a:r>
            <a:r>
              <a:rPr lang="en-US" altLang="zh-CN" sz="2800" b="1" dirty="0" smtClean="0">
                <a:solidFill>
                  <a:schemeClr val="tx2"/>
                </a:solidFill>
                <a:latin typeface="微软雅黑" panose="020B0503020204020204" pitchFamily="34" charset="-122"/>
                <a:ea typeface="微软雅黑" panose="020B0503020204020204" pitchFamily="34" charset="-122"/>
                <a:cs typeface="+mn-cs"/>
              </a:rPr>
              <a:t>12,000 </a:t>
            </a:r>
            <a:r>
              <a:rPr lang="zh-CN" altLang="en-US" sz="2400" dirty="0" smtClean="0">
                <a:latin typeface="微软雅黑" panose="020B0503020204020204" pitchFamily="34" charset="-122"/>
                <a:ea typeface="微软雅黑" panose="020B0503020204020204" pitchFamily="34" charset="-122"/>
              </a:rPr>
              <a:t>多种期刊上的 </a:t>
            </a:r>
            <a:r>
              <a:rPr lang="en-US" altLang="zh-CN" sz="2800" b="1" dirty="0" smtClean="0">
                <a:solidFill>
                  <a:schemeClr val="tx2"/>
                </a:solidFill>
                <a:latin typeface="微软雅黑" panose="020B0503020204020204" pitchFamily="34" charset="-122"/>
                <a:ea typeface="微软雅黑" panose="020B0503020204020204" pitchFamily="34" charset="-122"/>
                <a:cs typeface="+mn-cs"/>
              </a:rPr>
              <a:t>10,000,000 </a:t>
            </a:r>
            <a:r>
              <a:rPr lang="zh-CN" altLang="en-US" sz="2400" dirty="0" smtClean="0">
                <a:latin typeface="微软雅黑" panose="020B0503020204020204" pitchFamily="34" charset="-122"/>
                <a:ea typeface="微软雅黑" panose="020B0503020204020204" pitchFamily="34" charset="-122"/>
              </a:rPr>
              <a:t>余篇论文</a:t>
            </a:r>
          </a:p>
          <a:p>
            <a:pPr lvl="1" eaLnBrk="1" hangingPunct="1">
              <a:lnSpc>
                <a:spcPct val="125000"/>
              </a:lnSpc>
              <a:buClr>
                <a:schemeClr val="tx1"/>
              </a:buClr>
              <a:buFont typeface="Arial" charset="0"/>
              <a:buChar char="–"/>
              <a:defRPr/>
            </a:pPr>
            <a:r>
              <a:rPr lang="zh-CN" altLang="en-US" sz="2400" dirty="0" smtClean="0">
                <a:latin typeface="微软雅黑" panose="020B0503020204020204" pitchFamily="34" charset="-122"/>
                <a:ea typeface="微软雅黑" panose="020B0503020204020204" pitchFamily="34" charset="-122"/>
              </a:rPr>
              <a:t>每一种期刊都按照 </a:t>
            </a:r>
            <a:r>
              <a:rPr lang="en-US" altLang="zh-CN" sz="2800" b="1" dirty="0" smtClean="0">
                <a:solidFill>
                  <a:schemeClr val="tx2"/>
                </a:solidFill>
                <a:latin typeface="微软雅黑" panose="020B0503020204020204" pitchFamily="34" charset="-122"/>
                <a:ea typeface="微软雅黑" panose="020B0503020204020204" pitchFamily="34" charset="-122"/>
                <a:cs typeface="+mn-cs"/>
              </a:rPr>
              <a:t>22</a:t>
            </a:r>
            <a:r>
              <a:rPr lang="zh-CN" altLang="en-US" sz="2800" b="1" dirty="0" smtClean="0">
                <a:solidFill>
                  <a:schemeClr val="tx2"/>
                </a:solidFill>
                <a:latin typeface="微软雅黑" panose="020B0503020204020204" pitchFamily="34" charset="-122"/>
                <a:ea typeface="微软雅黑" panose="020B0503020204020204" pitchFamily="34" charset="-122"/>
                <a:cs typeface="+mn-cs"/>
              </a:rPr>
              <a:t>个</a:t>
            </a:r>
            <a:r>
              <a:rPr lang="zh-CN" altLang="en-US" sz="2800" b="1" dirty="0">
                <a:solidFill>
                  <a:schemeClr val="tx2"/>
                </a:solidFill>
                <a:latin typeface="微软雅黑" panose="020B0503020204020204" pitchFamily="34" charset="-122"/>
                <a:ea typeface="微软雅黑" panose="020B0503020204020204" pitchFamily="34" charset="-122"/>
                <a:cs typeface="+mn-cs"/>
              </a:rPr>
              <a:t>学</a:t>
            </a:r>
            <a:r>
              <a:rPr lang="zh-CN" altLang="en-US" sz="2800" b="1" dirty="0" smtClean="0">
                <a:solidFill>
                  <a:schemeClr val="tx2"/>
                </a:solidFill>
                <a:latin typeface="微软雅黑" panose="020B0503020204020204" pitchFamily="34" charset="-122"/>
                <a:ea typeface="微软雅黑" panose="020B0503020204020204" pitchFamily="34" charset="-122"/>
                <a:cs typeface="+mn-cs"/>
              </a:rPr>
              <a:t>科 </a:t>
            </a:r>
            <a:r>
              <a:rPr lang="zh-CN" altLang="en-US" sz="2400" dirty="0" smtClean="0">
                <a:latin typeface="微软雅黑" panose="020B0503020204020204" pitchFamily="34" charset="-122"/>
                <a:ea typeface="微软雅黑" panose="020B0503020204020204" pitchFamily="34" charset="-122"/>
              </a:rPr>
              <a:t>进行分类标引</a:t>
            </a:r>
          </a:p>
          <a:p>
            <a:pPr lvl="1" eaLnBrk="1" hangingPunct="1">
              <a:lnSpc>
                <a:spcPct val="125000"/>
              </a:lnSpc>
              <a:buClr>
                <a:schemeClr val="tx1"/>
              </a:buClr>
              <a:buFont typeface="Arial" charset="0"/>
              <a:buChar char="–"/>
              <a:defRPr/>
            </a:pPr>
            <a:r>
              <a:rPr lang="zh-CN" altLang="en-US" sz="2400" dirty="0" smtClean="0">
                <a:latin typeface="微软雅黑" panose="020B0503020204020204" pitchFamily="34" charset="-122"/>
                <a:ea typeface="微软雅黑" panose="020B0503020204020204" pitchFamily="34" charset="-122"/>
              </a:rPr>
              <a:t>对跨学科的 </a:t>
            </a:r>
            <a:r>
              <a:rPr lang="en-US" altLang="zh-CN" sz="2800" b="1" dirty="0" smtClean="0">
                <a:solidFill>
                  <a:schemeClr val="tx2"/>
                </a:solidFill>
                <a:latin typeface="微软雅黑" panose="020B0503020204020204" pitchFamily="34" charset="-122"/>
                <a:ea typeface="微软雅黑" panose="020B0503020204020204" pitchFamily="34" charset="-122"/>
                <a:cs typeface="+mn-cs"/>
              </a:rPr>
              <a:t>60 </a:t>
            </a:r>
            <a:r>
              <a:rPr lang="zh-CN" altLang="en-US" sz="2400" dirty="0" smtClean="0">
                <a:latin typeface="微软雅黑" panose="020B0503020204020204" pitchFamily="34" charset="-122"/>
                <a:ea typeface="微软雅黑" panose="020B0503020204020204" pitchFamily="34" charset="-122"/>
              </a:rPr>
              <a:t>多种期刊中的每篇论文进行重新分类</a:t>
            </a:r>
            <a:endParaRPr lang="en-US" altLang="zh-CN" sz="2400" dirty="0" smtClean="0">
              <a:latin typeface="微软雅黑" panose="020B0503020204020204" pitchFamily="34" charset="-122"/>
              <a:ea typeface="微软雅黑" panose="020B0503020204020204" pitchFamily="34" charset="-122"/>
            </a:endParaRPr>
          </a:p>
          <a:p>
            <a:pPr lvl="1" eaLnBrk="1" hangingPunct="1">
              <a:lnSpc>
                <a:spcPct val="125000"/>
              </a:lnSpc>
              <a:buClr>
                <a:schemeClr val="tx1"/>
              </a:buClr>
              <a:defRPr/>
            </a:pPr>
            <a:r>
              <a:rPr lang="zh-CN" altLang="en-US" sz="2400" dirty="0" smtClean="0">
                <a:latin typeface="微软雅黑" panose="020B0503020204020204" pitchFamily="34" charset="-122"/>
                <a:ea typeface="微软雅黑" panose="020B0503020204020204" pitchFamily="34" charset="-122"/>
              </a:rPr>
              <a:t>文献类型：</a:t>
            </a:r>
            <a:r>
              <a:rPr lang="en-US" altLang="zh-CN" sz="2800" b="1" dirty="0" smtClean="0">
                <a:solidFill>
                  <a:schemeClr val="tx2"/>
                </a:solidFill>
                <a:latin typeface="微软雅黑" panose="020B0503020204020204" pitchFamily="34" charset="-122"/>
                <a:ea typeface="微软雅黑" panose="020B0503020204020204" pitchFamily="34" charset="-122"/>
                <a:cs typeface="+mn-cs"/>
              </a:rPr>
              <a:t>Articles</a:t>
            </a:r>
            <a:r>
              <a:rPr lang="en-US" altLang="zh-CN" sz="2400" dirty="0" smtClean="0">
                <a:latin typeface="微软雅黑" panose="020B0503020204020204" pitchFamily="34" charset="-122"/>
                <a:ea typeface="微软雅黑" panose="020B0503020204020204" pitchFamily="34" charset="-122"/>
                <a:cs typeface="+mn-cs"/>
              </a:rPr>
              <a:t>\</a:t>
            </a:r>
            <a:r>
              <a:rPr lang="en-US" altLang="zh-CN" sz="2800" b="1" dirty="0" smtClean="0">
                <a:solidFill>
                  <a:schemeClr val="tx2"/>
                </a:solidFill>
                <a:latin typeface="微软雅黑" panose="020B0503020204020204" pitchFamily="34" charset="-122"/>
                <a:ea typeface="微软雅黑" panose="020B0503020204020204" pitchFamily="34" charset="-122"/>
                <a:cs typeface="+mn-cs"/>
              </a:rPr>
              <a:t>Review</a:t>
            </a:r>
            <a:r>
              <a:rPr lang="zh-CN" altLang="en-US"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会议论文、研究报告、快报、摘要、更正等不被计数</a:t>
            </a:r>
          </a:p>
        </p:txBody>
      </p:sp>
      <p:sp>
        <p:nvSpPr>
          <p:cNvPr id="23556"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5000"/>
              </a:spcBef>
              <a:buClr>
                <a:schemeClr val="tx2"/>
              </a:buClr>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chemeClr val="tx2"/>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chemeClr val="tx2"/>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fld id="{CDCE9913-D07D-48AD-BDBF-03D78BE76045}" type="slidenum">
              <a:rPr lang="en-US" altLang="zh-CN" sz="900">
                <a:ea typeface="宋体" panose="02010600030101010101" pitchFamily="2" charset="-122"/>
              </a:rPr>
              <a:pPr eaLnBrk="1" hangingPunct="1">
                <a:spcBef>
                  <a:spcPct val="0"/>
                </a:spcBef>
                <a:buClrTx/>
                <a:buFontTx/>
                <a:buNone/>
              </a:pPr>
              <a:t>7</a:t>
            </a:fld>
            <a:endParaRPr lang="en-US" altLang="zh-CN" sz="900" dirty="0">
              <a:ea typeface="宋体" panose="02010600030101010101" pitchFamily="2" charset="-122"/>
            </a:endParaRPr>
          </a:p>
        </p:txBody>
      </p:sp>
    </p:spTree>
    <p:extLst>
      <p:ext uri="{BB962C8B-B14F-4D97-AF65-F5344CB8AC3E}">
        <p14:creationId xmlns="" xmlns:p14="http://schemas.microsoft.com/office/powerpoint/2010/main" val="27259665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sz="3200" b="1" dirty="0" smtClean="0">
                <a:solidFill>
                  <a:srgbClr val="92D050"/>
                </a:solidFill>
                <a:latin typeface="宋体" panose="02010600030101010101" pitchFamily="2" charset="-122"/>
                <a:ea typeface="宋体" panose="02010600030101010101" pitchFamily="2" charset="-122"/>
              </a:rPr>
              <a:t>运行机制</a:t>
            </a:r>
          </a:p>
        </p:txBody>
      </p:sp>
      <p:sp>
        <p:nvSpPr>
          <p:cNvPr id="24579" name="内容占位符 2"/>
          <p:cNvSpPr>
            <a:spLocks noGrp="1"/>
          </p:cNvSpPr>
          <p:nvPr>
            <p:ph idx="1"/>
          </p:nvPr>
        </p:nvSpPr>
        <p:spPr>
          <a:xfrm>
            <a:off x="917575" y="1525588"/>
            <a:ext cx="8226425" cy="4646612"/>
          </a:xfrm>
        </p:spPr>
        <p:txBody>
          <a:bodyPr/>
          <a:lstStyle/>
          <a:p>
            <a:r>
              <a:rPr lang="zh-CN" altLang="en-US" dirty="0" smtClean="0">
                <a:latin typeface="微软雅黑" panose="020B0503020204020204" pitchFamily="34" charset="-122"/>
                <a:ea typeface="微软雅黑" panose="020B0503020204020204" pitchFamily="34" charset="-122"/>
              </a:rPr>
              <a:t>以滚动 </a:t>
            </a:r>
            <a:r>
              <a:rPr lang="en-US" altLang="zh-CN" sz="2800" b="1" dirty="0" smtClean="0">
                <a:solidFill>
                  <a:schemeClr val="tx2"/>
                </a:solidFill>
                <a:latin typeface="微软雅黑" panose="020B0503020204020204" pitchFamily="34" charset="-122"/>
                <a:ea typeface="微软雅黑" panose="020B0503020204020204" pitchFamily="34" charset="-122"/>
              </a:rPr>
              <a:t>10 </a:t>
            </a:r>
            <a:r>
              <a:rPr lang="zh-CN" altLang="en-US" sz="2800" b="1" dirty="0" smtClean="0">
                <a:solidFill>
                  <a:schemeClr val="tx2"/>
                </a:solidFill>
                <a:latin typeface="微软雅黑" panose="020B0503020204020204" pitchFamily="34" charset="-122"/>
                <a:ea typeface="微软雅黑" panose="020B0503020204020204" pitchFamily="34" charset="-122"/>
              </a:rPr>
              <a:t>年 </a:t>
            </a:r>
            <a:r>
              <a:rPr lang="zh-CN" altLang="en-US" dirty="0" smtClean="0">
                <a:latin typeface="微软雅黑" panose="020B0503020204020204" pitchFamily="34" charset="-122"/>
                <a:ea typeface="微软雅黑" panose="020B0503020204020204" pitchFamily="34" charset="-122"/>
              </a:rPr>
              <a:t>为统计周期，每 </a:t>
            </a:r>
            <a:r>
              <a:rPr lang="en-US" altLang="zh-CN" sz="2800" b="1" dirty="0" smtClean="0">
                <a:solidFill>
                  <a:schemeClr val="tx2"/>
                </a:solidFill>
                <a:latin typeface="微软雅黑" panose="020B0503020204020204" pitchFamily="34" charset="-122"/>
                <a:ea typeface="微软雅黑" panose="020B0503020204020204" pitchFamily="34" charset="-122"/>
              </a:rPr>
              <a:t>2</a:t>
            </a:r>
            <a:r>
              <a:rPr lang="zh-CN" altLang="en-US" sz="2800" b="1" dirty="0" smtClean="0">
                <a:solidFill>
                  <a:schemeClr val="tx2"/>
                </a:solidFill>
                <a:latin typeface="微软雅黑" panose="020B0503020204020204" pitchFamily="34" charset="-122"/>
                <a:ea typeface="微软雅黑" panose="020B0503020204020204" pitchFamily="34" charset="-122"/>
              </a:rPr>
              <a:t>个月 </a:t>
            </a:r>
            <a:r>
              <a:rPr lang="zh-CN" altLang="en-US" dirty="0" smtClean="0">
                <a:latin typeface="微软雅黑" panose="020B0503020204020204" pitchFamily="34" charset="-122"/>
                <a:ea typeface="微软雅黑" panose="020B0503020204020204" pitchFamily="34" charset="-122"/>
              </a:rPr>
              <a:t>更新一次</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仅以 </a:t>
            </a:r>
            <a:r>
              <a:rPr lang="zh-CN" altLang="en-US" sz="2800" b="1" dirty="0" smtClean="0">
                <a:solidFill>
                  <a:schemeClr val="tx2"/>
                </a:solidFill>
                <a:latin typeface="微软雅黑" panose="020B0503020204020204" pitchFamily="34" charset="-122"/>
                <a:ea typeface="微软雅黑" panose="020B0503020204020204" pitchFamily="34" charset="-122"/>
              </a:rPr>
              <a:t>被引用次数 </a:t>
            </a:r>
            <a:r>
              <a:rPr lang="zh-CN" altLang="en-US" dirty="0" smtClean="0">
                <a:latin typeface="微软雅黑" panose="020B0503020204020204" pitchFamily="34" charset="-122"/>
                <a:ea typeface="微软雅黑" panose="020B0503020204020204" pitchFamily="34" charset="-122"/>
              </a:rPr>
              <a:t>进行排名，与 </a:t>
            </a:r>
            <a:r>
              <a:rPr lang="zh-CN" altLang="en-US" sz="2800" b="1" dirty="0" smtClean="0">
                <a:solidFill>
                  <a:schemeClr val="tx2"/>
                </a:solidFill>
                <a:latin typeface="微软雅黑" panose="020B0503020204020204" pitchFamily="34" charset="-122"/>
                <a:ea typeface="微软雅黑" panose="020B0503020204020204" pitchFamily="34" charset="-122"/>
              </a:rPr>
              <a:t>文章数 </a:t>
            </a:r>
            <a:r>
              <a:rPr lang="zh-CN" altLang="en-US" dirty="0" smtClean="0">
                <a:latin typeface="微软雅黑" panose="020B0503020204020204" pitchFamily="34" charset="-122"/>
                <a:ea typeface="微软雅黑" panose="020B0503020204020204" pitchFamily="34" charset="-122"/>
              </a:rPr>
              <a:t>无关</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将 </a:t>
            </a:r>
            <a:r>
              <a:rPr lang="en-US" altLang="zh-CN" sz="2800" b="1" dirty="0" smtClean="0">
                <a:solidFill>
                  <a:schemeClr val="tx2"/>
                </a:solidFill>
                <a:latin typeface="微软雅黑" panose="020B0503020204020204" pitchFamily="34" charset="-122"/>
                <a:ea typeface="微软雅黑" panose="020B0503020204020204" pitchFamily="34" charset="-122"/>
              </a:rPr>
              <a:t>SCIE</a:t>
            </a:r>
            <a:r>
              <a:rPr lang="en-US" altLang="zh-CN" dirty="0" smtClean="0">
                <a:latin typeface="微软雅黑" panose="020B0503020204020204" pitchFamily="34" charset="-122"/>
                <a:ea typeface="微软雅黑" panose="020B0503020204020204" pitchFamily="34" charset="-122"/>
              </a:rPr>
              <a:t>\</a:t>
            </a:r>
            <a:r>
              <a:rPr lang="en-US" altLang="zh-CN" sz="2800" b="1" dirty="0" smtClean="0">
                <a:solidFill>
                  <a:schemeClr val="tx2"/>
                </a:solidFill>
                <a:latin typeface="微软雅黑" panose="020B0503020204020204" pitchFamily="34" charset="-122"/>
                <a:ea typeface="微软雅黑" panose="020B0503020204020204" pitchFamily="34" charset="-122"/>
              </a:rPr>
              <a:t>SSCI </a:t>
            </a:r>
            <a:r>
              <a:rPr lang="zh-CN" altLang="en-US" dirty="0" smtClean="0">
                <a:latin typeface="微软雅黑" panose="020B0503020204020204" pitchFamily="34" charset="-122"/>
                <a:ea typeface="微软雅黑" panose="020B0503020204020204" pitchFamily="34" charset="-122"/>
              </a:rPr>
              <a:t>收录的期刊划分到 </a:t>
            </a:r>
            <a:r>
              <a:rPr lang="en-US" altLang="zh-CN" sz="2800" b="1" dirty="0" smtClean="0">
                <a:solidFill>
                  <a:schemeClr val="tx2"/>
                </a:solidFill>
                <a:latin typeface="微软雅黑" panose="020B0503020204020204" pitchFamily="34" charset="-122"/>
                <a:ea typeface="微软雅黑" panose="020B0503020204020204" pitchFamily="34" charset="-122"/>
              </a:rPr>
              <a:t>22</a:t>
            </a:r>
            <a:r>
              <a:rPr lang="zh-CN" altLang="en-US" sz="2800" b="1" dirty="0" smtClean="0">
                <a:solidFill>
                  <a:schemeClr val="tx2"/>
                </a:solidFill>
                <a:latin typeface="微软雅黑" panose="020B0503020204020204" pitchFamily="34" charset="-122"/>
                <a:ea typeface="微软雅黑" panose="020B0503020204020204" pitchFamily="34" charset="-122"/>
              </a:rPr>
              <a:t>个学科 </a:t>
            </a:r>
            <a:r>
              <a:rPr lang="zh-CN" altLang="en-US" dirty="0" smtClean="0">
                <a:latin typeface="微软雅黑" panose="020B0503020204020204" pitchFamily="34" charset="-122"/>
                <a:ea typeface="微软雅黑" panose="020B0503020204020204" pitchFamily="34" charset="-122"/>
              </a:rPr>
              <a:t>大类：</a:t>
            </a:r>
            <a:endParaRPr lang="en-US" altLang="zh-CN" dirty="0" smtClean="0">
              <a:latin typeface="微软雅黑" panose="020B0503020204020204" pitchFamily="34" charset="-122"/>
              <a:ea typeface="微软雅黑" panose="020B0503020204020204" pitchFamily="34" charset="-122"/>
            </a:endParaRPr>
          </a:p>
          <a:p>
            <a:pPr>
              <a:buFontTx/>
              <a:buNone/>
            </a:pP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农业科学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生物学和生物化学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临床医学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计算机科学 </a:t>
            </a:r>
          </a:p>
          <a:p>
            <a:pPr>
              <a:buFontTx/>
              <a:buNone/>
            </a:pP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空间科学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经济和管理学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环境科学</a:t>
            </a:r>
            <a:r>
              <a:rPr lang="en-US" altLang="zh-CN" sz="2000" u="sng" dirty="0" smtClean="0">
                <a:latin typeface="微软雅黑" panose="020B0503020204020204" pitchFamily="34" charset="-122"/>
                <a:ea typeface="微软雅黑" panose="020B0503020204020204" pitchFamily="34" charset="-122"/>
              </a:rPr>
              <a:t>/</a:t>
            </a:r>
            <a:r>
              <a:rPr lang="zh-CN" altLang="en-US" sz="2000" u="sng" dirty="0" smtClean="0">
                <a:latin typeface="微软雅黑" panose="020B0503020204020204" pitchFamily="34" charset="-122"/>
                <a:ea typeface="微软雅黑" panose="020B0503020204020204" pitchFamily="34" charset="-122"/>
              </a:rPr>
              <a:t>生态学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地学</a:t>
            </a:r>
          </a:p>
          <a:p>
            <a:pPr>
              <a:buFontTx/>
              <a:buNone/>
            </a:pP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材料科学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数学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微生物学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分子生物学和遗传学</a:t>
            </a:r>
            <a:r>
              <a:rPr lang="zh-CN" altLang="en-US"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a:buFontTx/>
              <a:buNone/>
            </a:pP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多学科 </a:t>
            </a:r>
            <a:r>
              <a:rPr lang="en-US" altLang="zh-CN" sz="2000" u="sng" dirty="0" smtClean="0">
                <a:latin typeface="微软雅黑" panose="020B0503020204020204" pitchFamily="34" charset="-122"/>
                <a:ea typeface="微软雅黑" panose="020B0503020204020204" pitchFamily="34" charset="-122"/>
              </a:rPr>
              <a:t>(Multidisciplinary)</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神经科学和行为科学</a:t>
            </a:r>
            <a:r>
              <a:rPr lang="zh-CN" altLang="en-US"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a:buFontTx/>
              <a:buNone/>
            </a:pPr>
            <a:r>
              <a:rPr lang="en-US" altLang="zh-CN"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药理学和毒理学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物理学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植物学和动物学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免疫学</a:t>
            </a:r>
          </a:p>
          <a:p>
            <a:pPr>
              <a:buFontTx/>
              <a:buNone/>
            </a:pPr>
            <a:r>
              <a:rPr lang="en-US" altLang="zh-CN"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精神病学</a:t>
            </a:r>
            <a:r>
              <a:rPr lang="en-US" altLang="zh-CN" sz="2000" u="sng" dirty="0" smtClean="0">
                <a:latin typeface="微软雅黑" panose="020B0503020204020204" pitchFamily="34" charset="-122"/>
                <a:ea typeface="微软雅黑" panose="020B0503020204020204" pitchFamily="34" charset="-122"/>
              </a:rPr>
              <a:t>/</a:t>
            </a:r>
            <a:r>
              <a:rPr lang="zh-CN" altLang="en-US" sz="2000" u="sng" dirty="0" smtClean="0">
                <a:latin typeface="微软雅黑" panose="020B0503020204020204" pitchFamily="34" charset="-122"/>
                <a:ea typeface="微软雅黑" panose="020B0503020204020204" pitchFamily="34" charset="-122"/>
              </a:rPr>
              <a:t>心理学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社会科学</a:t>
            </a:r>
            <a:r>
              <a:rPr lang="en-US" altLang="zh-CN" sz="2000" u="sng" dirty="0" smtClean="0">
                <a:latin typeface="微软雅黑" panose="020B0503020204020204" pitchFamily="34" charset="-122"/>
                <a:ea typeface="微软雅黑" panose="020B0503020204020204" pitchFamily="34" charset="-122"/>
              </a:rPr>
              <a:t> - </a:t>
            </a:r>
            <a:r>
              <a:rPr lang="zh-CN" altLang="en-US" sz="2000" u="sng" dirty="0" smtClean="0">
                <a:latin typeface="微软雅黑" panose="020B0503020204020204" pitchFamily="34" charset="-122"/>
                <a:ea typeface="微软雅黑" panose="020B0503020204020204" pitchFamily="34" charset="-122"/>
              </a:rPr>
              <a:t>概论</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工程学</a:t>
            </a:r>
            <a:r>
              <a:rPr lang="zh-CN" altLang="en-US" sz="2000" dirty="0" smtClean="0">
                <a:latin typeface="微软雅黑" panose="020B0503020204020204" pitchFamily="34" charset="-122"/>
                <a:ea typeface="微软雅黑" panose="020B0503020204020204" pitchFamily="34" charset="-122"/>
              </a:rPr>
              <a:t>    </a:t>
            </a:r>
            <a:r>
              <a:rPr lang="zh-CN" altLang="en-US" sz="2000" u="sng" dirty="0" smtClean="0">
                <a:latin typeface="微软雅黑" panose="020B0503020204020204" pitchFamily="34" charset="-122"/>
                <a:ea typeface="微软雅黑" panose="020B0503020204020204" pitchFamily="34" charset="-122"/>
              </a:rPr>
              <a:t>化学</a:t>
            </a:r>
            <a:r>
              <a:rPr lang="zh-CN" altLang="en-US"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a:buFontTx/>
              <a:buNone/>
            </a:pPr>
            <a:endParaRPr lang="zh-CN" altLang="en-US" sz="2000" u="sng" dirty="0" smtClean="0">
              <a:latin typeface="微软雅黑" panose="020B0503020204020204" pitchFamily="34" charset="-122"/>
              <a:ea typeface="微软雅黑" panose="020B0503020204020204" pitchFamily="34" charset="-122"/>
            </a:endParaRPr>
          </a:p>
          <a:p>
            <a:pPr>
              <a:buFontTx/>
              <a:buNone/>
            </a:pPr>
            <a:endParaRPr lang="zh-CN" altLang="en-US" sz="2000" u="sng" dirty="0" smtClean="0">
              <a:latin typeface="微软雅黑" panose="020B0503020204020204" pitchFamily="34" charset="-122"/>
              <a:ea typeface="微软雅黑" panose="020B0503020204020204" pitchFamily="34" charset="-122"/>
            </a:endParaRPr>
          </a:p>
          <a:p>
            <a:pPr>
              <a:buFontTx/>
              <a:buNone/>
            </a:pPr>
            <a:endParaRPr lang="zh-CN" altLang="en-US" dirty="0" smtClean="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59274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CN" altLang="en-US" sz="3200" b="1" dirty="0" smtClean="0">
                <a:solidFill>
                  <a:srgbClr val="92D050"/>
                </a:solidFill>
                <a:latin typeface="宋体" panose="02010600030101010101" pitchFamily="2" charset="-122"/>
                <a:ea typeface="宋体" panose="02010600030101010101" pitchFamily="2" charset="-122"/>
              </a:rPr>
              <a:t>主要指标阈值</a:t>
            </a:r>
            <a:endParaRPr lang="en-US" altLang="zh-CN" sz="3200" b="1" dirty="0" smtClean="0">
              <a:solidFill>
                <a:srgbClr val="92D050"/>
              </a:solidFill>
              <a:latin typeface="宋体" panose="02010600030101010101" pitchFamily="2" charset="-122"/>
              <a:ea typeface="宋体" panose="02010600030101010101" pitchFamily="2" charset="-122"/>
            </a:endParaRPr>
          </a:p>
        </p:txBody>
      </p:sp>
      <p:graphicFrame>
        <p:nvGraphicFramePr>
          <p:cNvPr id="5" name="表格 4"/>
          <p:cNvGraphicFramePr>
            <a:graphicFrameLocks noGrp="1"/>
          </p:cNvGraphicFramePr>
          <p:nvPr>
            <p:extLst>
              <p:ext uri="{D42A27DB-BD31-4B8C-83A1-F6EECF244321}">
                <p14:modId xmlns="" xmlns:p14="http://schemas.microsoft.com/office/powerpoint/2010/main" val="2548071989"/>
              </p:ext>
            </p:extLst>
          </p:nvPr>
        </p:nvGraphicFramePr>
        <p:xfrm>
          <a:off x="971600" y="1700808"/>
          <a:ext cx="7344816" cy="3744419"/>
        </p:xfrm>
        <a:graphic>
          <a:graphicData uri="http://schemas.openxmlformats.org/drawingml/2006/table">
            <a:tbl>
              <a:tblPr firstRow="1" bandRow="1">
                <a:tableStyleId>{5C22544A-7EE6-4342-B048-85BDC9FD1C3A}</a:tableStyleId>
              </a:tblPr>
              <a:tblGrid>
                <a:gridCol w="2448272"/>
                <a:gridCol w="2448272"/>
                <a:gridCol w="2448272"/>
              </a:tblGrid>
              <a:tr h="534917">
                <a:tc>
                  <a:txBody>
                    <a:bodyPr/>
                    <a:lstStyle/>
                    <a:p>
                      <a:pPr algn="ctr"/>
                      <a:endParaRPr lang="zh-CN" altLang="en-US" dirty="0"/>
                    </a:p>
                  </a:txBody>
                  <a:tcPr anchor="ctr"/>
                </a:tc>
                <a:tc>
                  <a:txBody>
                    <a:bodyPr/>
                    <a:lstStyle/>
                    <a:p>
                      <a:pPr algn="ctr"/>
                      <a:r>
                        <a:rPr lang="zh-CN" altLang="en-US" dirty="0" smtClean="0"/>
                        <a:t>被引频次排名（</a:t>
                      </a:r>
                      <a:r>
                        <a:rPr lang="en-US" altLang="zh-CN" dirty="0" smtClean="0"/>
                        <a:t>%</a:t>
                      </a:r>
                      <a:r>
                        <a:rPr lang="zh-CN" altLang="en-US" dirty="0" smtClean="0"/>
                        <a:t>）</a:t>
                      </a:r>
                      <a:endParaRPr lang="zh-CN" altLang="en-US" dirty="0"/>
                    </a:p>
                  </a:txBody>
                  <a:tcPr anchor="ctr"/>
                </a:tc>
                <a:tc>
                  <a:txBody>
                    <a:bodyPr/>
                    <a:lstStyle/>
                    <a:p>
                      <a:pPr algn="ctr"/>
                      <a:r>
                        <a:rPr lang="zh-CN" altLang="en-US" dirty="0" smtClean="0"/>
                        <a:t>数据涵盖年度</a:t>
                      </a:r>
                      <a:endParaRPr lang="zh-CN" altLang="en-US" dirty="0"/>
                    </a:p>
                  </a:txBody>
                  <a:tcPr anchor="ctr"/>
                </a:tc>
              </a:tr>
              <a:tr h="534917">
                <a:tc>
                  <a:txBody>
                    <a:bodyPr/>
                    <a:lstStyle/>
                    <a:p>
                      <a:pPr algn="ctr"/>
                      <a:r>
                        <a:rPr lang="zh-CN" altLang="en-US" b="1" dirty="0" smtClean="0"/>
                        <a:t>作者</a:t>
                      </a:r>
                      <a:endParaRPr lang="zh-CN" altLang="en-US" b="1"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10</a:t>
                      </a:r>
                      <a:endParaRPr lang="zh-CN" altLang="en-US" dirty="0"/>
                    </a:p>
                  </a:txBody>
                  <a:tcPr anchor="ctr"/>
                </a:tc>
              </a:tr>
              <a:tr h="534917">
                <a:tc>
                  <a:txBody>
                    <a:bodyPr/>
                    <a:lstStyle/>
                    <a:p>
                      <a:pPr algn="ctr"/>
                      <a:r>
                        <a:rPr lang="zh-CN" altLang="en-US" b="1" dirty="0" smtClean="0"/>
                        <a:t>机构</a:t>
                      </a:r>
                      <a:endParaRPr lang="zh-CN" altLang="en-US" b="1"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10</a:t>
                      </a:r>
                      <a:endParaRPr lang="zh-CN" altLang="en-US" dirty="0"/>
                    </a:p>
                  </a:txBody>
                  <a:tcPr anchor="ctr"/>
                </a:tc>
              </a:tr>
              <a:tr h="534917">
                <a:tc>
                  <a:txBody>
                    <a:bodyPr/>
                    <a:lstStyle/>
                    <a:p>
                      <a:pPr algn="ctr"/>
                      <a:r>
                        <a:rPr lang="zh-CN" altLang="en-US" b="1" dirty="0" smtClean="0"/>
                        <a:t>国家</a:t>
                      </a:r>
                      <a:endParaRPr lang="zh-CN" altLang="en-US" b="1" dirty="0"/>
                    </a:p>
                  </a:txBody>
                  <a:tcPr anchor="ctr"/>
                </a:tc>
                <a:tc>
                  <a:txBody>
                    <a:bodyPr/>
                    <a:lstStyle/>
                    <a:p>
                      <a:pPr algn="ctr"/>
                      <a:r>
                        <a:rPr lang="en-US" altLang="zh-CN" dirty="0" smtClean="0"/>
                        <a:t>50</a:t>
                      </a:r>
                      <a:endParaRPr lang="zh-CN" altLang="en-US" dirty="0"/>
                    </a:p>
                  </a:txBody>
                  <a:tcPr anchor="ctr"/>
                </a:tc>
                <a:tc>
                  <a:txBody>
                    <a:bodyPr/>
                    <a:lstStyle/>
                    <a:p>
                      <a:pPr algn="ctr"/>
                      <a:r>
                        <a:rPr lang="en-US" altLang="zh-CN" dirty="0" smtClean="0"/>
                        <a:t>10</a:t>
                      </a:r>
                      <a:endParaRPr lang="zh-CN" altLang="en-US" dirty="0"/>
                    </a:p>
                  </a:txBody>
                  <a:tcPr anchor="ctr"/>
                </a:tc>
              </a:tr>
              <a:tr h="534917">
                <a:tc>
                  <a:txBody>
                    <a:bodyPr/>
                    <a:lstStyle/>
                    <a:p>
                      <a:pPr algn="ctr"/>
                      <a:r>
                        <a:rPr lang="zh-CN" altLang="en-US" b="1" dirty="0" smtClean="0"/>
                        <a:t>期刊</a:t>
                      </a:r>
                      <a:endParaRPr lang="zh-CN" altLang="en-US" b="1" dirty="0"/>
                    </a:p>
                  </a:txBody>
                  <a:tcPr anchor="ctr"/>
                </a:tc>
                <a:tc>
                  <a:txBody>
                    <a:bodyPr/>
                    <a:lstStyle/>
                    <a:p>
                      <a:pPr algn="ctr"/>
                      <a:r>
                        <a:rPr lang="en-US" altLang="zh-CN" dirty="0" smtClean="0"/>
                        <a:t>50</a:t>
                      </a:r>
                      <a:endParaRPr lang="zh-CN" altLang="en-US" dirty="0"/>
                    </a:p>
                  </a:txBody>
                  <a:tcPr anchor="ctr"/>
                </a:tc>
                <a:tc>
                  <a:txBody>
                    <a:bodyPr/>
                    <a:lstStyle/>
                    <a:p>
                      <a:pPr algn="ctr"/>
                      <a:r>
                        <a:rPr lang="en-US" altLang="zh-CN" dirty="0" smtClean="0"/>
                        <a:t>10</a:t>
                      </a:r>
                      <a:endParaRPr lang="zh-CN" altLang="en-US" dirty="0"/>
                    </a:p>
                  </a:txBody>
                  <a:tcPr anchor="ctr"/>
                </a:tc>
              </a:tr>
              <a:tr h="534917">
                <a:tc>
                  <a:txBody>
                    <a:bodyPr/>
                    <a:lstStyle/>
                    <a:p>
                      <a:pPr algn="ctr"/>
                      <a:r>
                        <a:rPr lang="zh-CN" altLang="en-US" b="1" dirty="0" smtClean="0"/>
                        <a:t>高被引论文</a:t>
                      </a:r>
                      <a:endParaRPr lang="zh-CN" altLang="en-US" b="1"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10</a:t>
                      </a:r>
                      <a:endParaRPr lang="zh-CN" altLang="en-US" dirty="0"/>
                    </a:p>
                  </a:txBody>
                  <a:tcPr anchor="ctr"/>
                </a:tc>
              </a:tr>
              <a:tr h="534917">
                <a:tc>
                  <a:txBody>
                    <a:bodyPr/>
                    <a:lstStyle/>
                    <a:p>
                      <a:pPr algn="ctr"/>
                      <a:r>
                        <a:rPr lang="zh-CN" altLang="en-US" b="1" dirty="0" smtClean="0"/>
                        <a:t>热点论文</a:t>
                      </a:r>
                      <a:endParaRPr lang="zh-CN" altLang="en-US" b="1" dirty="0"/>
                    </a:p>
                  </a:txBody>
                  <a:tcPr anchor="ctr"/>
                </a:tc>
                <a:tc>
                  <a:txBody>
                    <a:bodyPr/>
                    <a:lstStyle/>
                    <a:p>
                      <a:pPr algn="ctr"/>
                      <a:r>
                        <a:rPr lang="en-US" altLang="zh-CN" dirty="0" smtClean="0"/>
                        <a:t>0.1</a:t>
                      </a:r>
                      <a:endParaRPr lang="zh-CN" altLang="en-US" dirty="0"/>
                    </a:p>
                  </a:txBody>
                  <a:tcPr anchor="ctr"/>
                </a:tc>
                <a:tc>
                  <a:txBody>
                    <a:bodyPr/>
                    <a:lstStyle/>
                    <a:p>
                      <a:pPr algn="ctr"/>
                      <a:r>
                        <a:rPr lang="en-US" altLang="zh-CN" dirty="0" smtClean="0"/>
                        <a:t>2</a:t>
                      </a:r>
                      <a:endParaRPr lang="zh-CN" altLang="en-US" dirty="0"/>
                    </a:p>
                  </a:txBody>
                  <a:tcPr anchor="ctr"/>
                </a:tc>
              </a:tr>
            </a:tbl>
          </a:graphicData>
        </a:graphic>
      </p:graphicFrame>
    </p:spTree>
    <p:extLst>
      <p:ext uri="{BB962C8B-B14F-4D97-AF65-F5344CB8AC3E}">
        <p14:creationId xmlns="" xmlns:p14="http://schemas.microsoft.com/office/powerpoint/2010/main" val="42379314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txDef>
      <a:spPr>
        <a:noFill/>
      </a:spPr>
      <a:bodyPr wrap="square" rtlCol="0">
        <a:spAutoFit/>
      </a:bodyPr>
      <a:lstStyle>
        <a:defPPr>
          <a:defRPr dirty="0" smtClean="0">
            <a:solidFill>
              <a:srgbClr val="0070C0"/>
            </a:solidFill>
          </a:defRPr>
        </a:defPPr>
      </a:lstStyle>
    </a:tx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自定义设计方案">
  <a:themeElements>
    <a:clrScheme name="1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5677</TotalTime>
  <Pages>0</Pages>
  <Words>3412</Words>
  <Characters>0</Characters>
  <Application>Microsoft Office PowerPoint</Application>
  <DocSecurity>0</DocSecurity>
  <PresentationFormat>全屏显示(4:3)</PresentationFormat>
  <Lines>0</Lines>
  <Paragraphs>425</Paragraphs>
  <Slides>53</Slides>
  <Notes>16</Notes>
  <HiddenSlides>0</HiddenSlides>
  <MMClips>0</MMClips>
  <ScaleCrop>false</ScaleCrop>
  <HeadingPairs>
    <vt:vector size="4" baseType="variant">
      <vt:variant>
        <vt:lpstr>主题</vt:lpstr>
      </vt:variant>
      <vt:variant>
        <vt:i4>4</vt:i4>
      </vt:variant>
      <vt:variant>
        <vt:lpstr>幻灯片标题</vt:lpstr>
      </vt:variant>
      <vt:variant>
        <vt:i4>53</vt:i4>
      </vt:variant>
    </vt:vector>
  </HeadingPairs>
  <TitlesOfParts>
    <vt:vector size="57" baseType="lpstr">
      <vt:lpstr>自定义设计方案</vt:lpstr>
      <vt:lpstr>1_Office 主题​​</vt:lpstr>
      <vt:lpstr>2_Office 主题​​</vt:lpstr>
      <vt:lpstr>1_自定义设计方案</vt:lpstr>
      <vt:lpstr>幻灯片 1</vt:lpstr>
      <vt:lpstr>幻灯片 2</vt:lpstr>
      <vt:lpstr>幻灯片 3</vt:lpstr>
      <vt:lpstr>幻灯片 4</vt:lpstr>
      <vt:lpstr>幻灯片 5</vt:lpstr>
      <vt:lpstr>全球学术成果定量评价基准</vt:lpstr>
      <vt:lpstr>数据来源</vt:lpstr>
      <vt:lpstr>运行机制</vt:lpstr>
      <vt:lpstr>主要指标阈值</vt:lpstr>
      <vt:lpstr>幻灯片 10</vt:lpstr>
      <vt:lpstr>幻灯片 11</vt:lpstr>
      <vt:lpstr>幻灯片 12</vt:lpstr>
      <vt:lpstr>相关名词解释</vt:lpstr>
      <vt:lpstr>幻灯片 14</vt:lpstr>
      <vt:lpstr>幻灯片 15</vt:lpstr>
      <vt:lpstr>确定ESI各学科的基准值（以被引次数为例）</vt:lpstr>
      <vt:lpstr>如何确定ESI各学科的阈值 </vt:lpstr>
      <vt:lpstr>截止到目前为止，该数据库更新至November 12, 2015</vt:lpstr>
      <vt:lpstr>幻灯片 19</vt:lpstr>
      <vt:lpstr>与Web of Science融合</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以东华大学Donghua Univ为例，加以说明。</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科研人员和学生可以利用ESI……</vt:lpstr>
      <vt:lpstr>科研管理人员和图书馆员可以利用ESI……</vt:lpstr>
      <vt:lpstr>幻灯片 52</vt:lpstr>
      <vt:lpstr>幻灯片 53</vt:lpstr>
    </vt:vector>
  </TitlesOfParts>
  <Manager/>
  <Company>涓婃捣娴蜂簨澶у</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MC SYSTEM</dc:creator>
  <cp:keywords/>
  <dc:description/>
  <cp:lastModifiedBy>SMU</cp:lastModifiedBy>
  <cp:revision>627</cp:revision>
  <cp:lastPrinted>1899-12-30T00:00:00Z</cp:lastPrinted>
  <dcterms:created xsi:type="dcterms:W3CDTF">2011-11-09T02:54:50Z</dcterms:created>
  <dcterms:modified xsi:type="dcterms:W3CDTF">2015-12-15T07:23:38Z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