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1137" r:id="rId5"/>
    <p:sldId id="817" r:id="rId6"/>
    <p:sldId id="818" r:id="rId7"/>
    <p:sldId id="284" r:id="rId8"/>
    <p:sldId id="548" r:id="rId9"/>
    <p:sldId id="464" r:id="rId10"/>
    <p:sldId id="1113" r:id="rId11"/>
    <p:sldId id="543" r:id="rId12"/>
    <p:sldId id="551" r:id="rId13"/>
    <p:sldId id="711" r:id="rId14"/>
    <p:sldId id="350" r:id="rId15"/>
    <p:sldId id="819" r:id="rId16"/>
    <p:sldId id="1114" r:id="rId17"/>
    <p:sldId id="1115" r:id="rId18"/>
    <p:sldId id="1116" r:id="rId19"/>
    <p:sldId id="1117" r:id="rId20"/>
    <p:sldId id="994" r:id="rId21"/>
    <p:sldId id="820" r:id="rId22"/>
    <p:sldId id="821" r:id="rId23"/>
    <p:sldId id="736" r:id="rId24"/>
    <p:sldId id="1028" r:id="rId25"/>
    <p:sldId id="1027" r:id="rId26"/>
    <p:sldId id="1146" r:id="rId27"/>
    <p:sldId id="724" r:id="rId28"/>
    <p:sldId id="770" r:id="rId29"/>
    <p:sldId id="725" r:id="rId30"/>
    <p:sldId id="1095" r:id="rId31"/>
    <p:sldId id="1030" r:id="rId32"/>
    <p:sldId id="1152" r:id="rId33"/>
    <p:sldId id="1153" r:id="rId34"/>
    <p:sldId id="1154" r:id="rId35"/>
    <p:sldId id="1155" r:id="rId36"/>
    <p:sldId id="1156" r:id="rId37"/>
    <p:sldId id="1157" r:id="rId38"/>
    <p:sldId id="1151" r:id="rId39"/>
    <p:sldId id="1141" r:id="rId40"/>
    <p:sldId id="1144" r:id="rId41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7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47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19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913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569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dan" initials="x" lastIdx="1" clrIdx="0"/>
  <p:cmAuthor id="2" name="lawyee" initials="l" lastIdx="1" clrIdx="1"/>
  <p:cmAuthor id="3" name="Author" initials="A" lastIdx="0" clrIdx="2"/>
  <p:cmAuthor id="4" name="孙佩玥" initials="孙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B0F0"/>
    <a:srgbClr val="C7C7C7"/>
    <a:srgbClr val="BD0000"/>
    <a:srgbClr val="40464A"/>
    <a:srgbClr val="B78045"/>
    <a:srgbClr val="F5E6CB"/>
    <a:srgbClr val="FAFAFA"/>
    <a:srgbClr val="EED054"/>
    <a:srgbClr val="ECD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0" autoAdjust="0"/>
    <p:restoredTop sz="87477" autoAdjust="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637"/>
        <p:guide pos="2906"/>
        <p:guide pos="5610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4.xml"/><Relationship Id="rId47" Type="http://schemas.openxmlformats.org/officeDocument/2006/relationships/customXml" Target="../customXml/item1.xml"/><Relationship Id="rId46" Type="http://schemas.openxmlformats.org/officeDocument/2006/relationships/customXmlProps" Target="../customXml/itemProps3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EA517-3ABC-48A5-B953-91F02274E8EF}" type="doc">
      <dgm:prSet loTypeId="urn:microsoft.com/office/officeart/2009/layout/CircleArrowProcess" loCatId="cycle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48C933F9-03A3-44B4-9C59-AE546105DC01}">
      <dgm:prSet phldrT="[文本]" custT="1"/>
      <dgm:spPr/>
      <dgm:t>
        <a:bodyPr/>
        <a:lstStyle/>
        <a:p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法律资源检索</a:t>
          </a:r>
        </a:p>
      </dgm:t>
    </dgm:pt>
    <dgm:pt modelId="{56E2A763-5CCB-4575-844A-C28193A2F954}" cxnId="{2C674EBD-C840-4A40-B449-6646D87F19EF}" type="parTrans">
      <dgm:prSet/>
      <dgm:spPr/>
      <dgm:t>
        <a:bodyPr/>
        <a:lstStyle/>
        <a:p>
          <a:endParaRPr lang="zh-CN" altLang="en-US"/>
        </a:p>
      </dgm:t>
    </dgm:pt>
    <dgm:pt modelId="{DB9481B8-DF65-484E-836E-214D99481D60}" cxnId="{2C674EBD-C840-4A40-B449-6646D87F19EF}" type="sibTrans">
      <dgm:prSet/>
      <dgm:spPr/>
      <dgm:t>
        <a:bodyPr/>
        <a:lstStyle/>
        <a:p>
          <a:endParaRPr lang="zh-CN" altLang="en-US"/>
        </a:p>
      </dgm:t>
    </dgm:pt>
    <dgm:pt modelId="{01017A17-3DD7-42DB-B12D-75BDE0F07B42}">
      <dgm:prSet phldrT="[文本]" custT="1"/>
      <dgm:spPr/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法律资源展示</a:t>
          </a:r>
        </a:p>
      </dgm:t>
    </dgm:pt>
    <dgm:pt modelId="{3506C013-D06F-4CFE-9C1F-F784C90804D3}" cxnId="{5C7E851B-2920-45F5-B0F0-7A745F1DE717}" type="parTrans">
      <dgm:prSet/>
      <dgm:spPr/>
      <dgm:t>
        <a:bodyPr/>
        <a:lstStyle/>
        <a:p>
          <a:endParaRPr lang="zh-CN" altLang="en-US"/>
        </a:p>
      </dgm:t>
    </dgm:pt>
    <dgm:pt modelId="{FEB505DC-204C-48F9-A531-62E7465DE3C4}" cxnId="{5C7E851B-2920-45F5-B0F0-7A745F1DE717}" type="sibTrans">
      <dgm:prSet/>
      <dgm:spPr/>
      <dgm:t>
        <a:bodyPr/>
        <a:lstStyle/>
        <a:p>
          <a:endParaRPr lang="zh-CN" altLang="en-US"/>
        </a:p>
      </dgm:t>
    </dgm:pt>
    <dgm:pt modelId="{8CC0E8E6-B30B-47AC-BE58-0A22211626A7}">
      <dgm:prSet phldrT="[文本]" custT="1"/>
      <dgm:spPr/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法律资源互动关联</a:t>
          </a:r>
        </a:p>
      </dgm:t>
    </dgm:pt>
    <dgm:pt modelId="{DBFC5EA0-DBD8-4E00-B0C2-F1D540A0A7E2}" cxnId="{878D5F64-113A-4983-8007-EC30234A7F75}" type="parTrans">
      <dgm:prSet/>
      <dgm:spPr/>
      <dgm:t>
        <a:bodyPr/>
        <a:lstStyle/>
        <a:p>
          <a:endParaRPr lang="zh-CN" altLang="en-US"/>
        </a:p>
      </dgm:t>
    </dgm:pt>
    <dgm:pt modelId="{782A1BE9-64F7-43A2-BBD2-C3FE8CB7AC9E}" cxnId="{878D5F64-113A-4983-8007-EC30234A7F75}" type="sibTrans">
      <dgm:prSet/>
      <dgm:spPr/>
      <dgm:t>
        <a:bodyPr/>
        <a:lstStyle/>
        <a:p>
          <a:endParaRPr lang="zh-CN" altLang="en-US"/>
        </a:p>
      </dgm:t>
    </dgm:pt>
    <dgm:pt modelId="{2569739C-E593-4699-B146-59F6858D04DD}" type="pres">
      <dgm:prSet presAssocID="{6F6EA517-3ABC-48A5-B953-91F02274E8E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C0E045C-035B-4EC1-857E-D01B1EA2EDCB}" type="pres">
      <dgm:prSet presAssocID="{48C933F9-03A3-44B4-9C59-AE546105DC01}" presName="Accent1" presStyleCnt="0"/>
      <dgm:spPr/>
    </dgm:pt>
    <dgm:pt modelId="{AD045E6C-E6E9-4C52-BF08-8043469C8F19}" type="pres">
      <dgm:prSet presAssocID="{48C933F9-03A3-44B4-9C59-AE546105DC01}" presName="Accent" presStyleLbl="node1" presStyleIdx="0" presStyleCnt="3"/>
      <dgm:spPr/>
    </dgm:pt>
    <dgm:pt modelId="{51E7E150-0525-421C-B5AF-3C5A27EBC03A}" type="pres">
      <dgm:prSet presAssocID="{48C933F9-03A3-44B4-9C59-AE546105DC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2220F8-A75F-423A-BAE0-21A2BA4CFB15}" type="pres">
      <dgm:prSet presAssocID="{01017A17-3DD7-42DB-B12D-75BDE0F07B42}" presName="Accent2" presStyleCnt="0"/>
      <dgm:spPr/>
    </dgm:pt>
    <dgm:pt modelId="{55514DB6-B728-46FC-933E-AD6D609549A7}" type="pres">
      <dgm:prSet presAssocID="{01017A17-3DD7-42DB-B12D-75BDE0F07B42}" presName="Accent" presStyleLbl="node1" presStyleIdx="1" presStyleCnt="3"/>
      <dgm:spPr/>
    </dgm:pt>
    <dgm:pt modelId="{F8FD94FE-6614-455D-AB79-FD95C1CF81D2}" type="pres">
      <dgm:prSet presAssocID="{01017A17-3DD7-42DB-B12D-75BDE0F07B42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D5FC6141-5846-4221-9DD8-ED321B881D3E}" type="pres">
      <dgm:prSet presAssocID="{8CC0E8E6-B30B-47AC-BE58-0A22211626A7}" presName="Accent3" presStyleCnt="0"/>
      <dgm:spPr/>
    </dgm:pt>
    <dgm:pt modelId="{03BB6F3F-4796-4959-938E-30A38D790882}" type="pres">
      <dgm:prSet presAssocID="{8CC0E8E6-B30B-47AC-BE58-0A22211626A7}" presName="Accent" presStyleLbl="node1" presStyleIdx="2" presStyleCnt="3"/>
      <dgm:spPr/>
    </dgm:pt>
    <dgm:pt modelId="{3C3E6E79-BECD-4C58-93EB-8B44DDB71EC1}" type="pres">
      <dgm:prSet presAssocID="{8CC0E8E6-B30B-47AC-BE58-0A22211626A7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B06FCB11-E04D-4163-8A44-58B3DE4ABB05}" type="presOf" srcId="{48C933F9-03A3-44B4-9C59-AE546105DC01}" destId="{51E7E150-0525-421C-B5AF-3C5A27EBC03A}" srcOrd="0" destOrd="0" presId="urn:microsoft.com/office/officeart/2009/layout/CircleArrowProcess"/>
    <dgm:cxn modelId="{2E6E1146-5F9A-4214-9F24-6F93E1850C91}" type="presOf" srcId="{01017A17-3DD7-42DB-B12D-75BDE0F07B42}" destId="{F8FD94FE-6614-455D-AB79-FD95C1CF81D2}" srcOrd="0" destOrd="0" presId="urn:microsoft.com/office/officeart/2009/layout/CircleArrowProcess"/>
    <dgm:cxn modelId="{2C674EBD-C840-4A40-B449-6646D87F19EF}" srcId="{6F6EA517-3ABC-48A5-B953-91F02274E8EF}" destId="{48C933F9-03A3-44B4-9C59-AE546105DC01}" srcOrd="0" destOrd="0" parTransId="{56E2A763-5CCB-4575-844A-C28193A2F954}" sibTransId="{DB9481B8-DF65-484E-836E-214D99481D60}"/>
    <dgm:cxn modelId="{878D5F64-113A-4983-8007-EC30234A7F75}" srcId="{6F6EA517-3ABC-48A5-B953-91F02274E8EF}" destId="{8CC0E8E6-B30B-47AC-BE58-0A22211626A7}" srcOrd="2" destOrd="0" parTransId="{DBFC5EA0-DBD8-4E00-B0C2-F1D540A0A7E2}" sibTransId="{782A1BE9-64F7-43A2-BBD2-C3FE8CB7AC9E}"/>
    <dgm:cxn modelId="{7F5B5A18-3E43-413A-899D-5CDCF763E504}" type="presOf" srcId="{8CC0E8E6-B30B-47AC-BE58-0A22211626A7}" destId="{3C3E6E79-BECD-4C58-93EB-8B44DDB71EC1}" srcOrd="0" destOrd="0" presId="urn:microsoft.com/office/officeart/2009/layout/CircleArrowProcess"/>
    <dgm:cxn modelId="{412D9DC1-6060-41D5-BCA6-C20BF8266659}" type="presOf" srcId="{6F6EA517-3ABC-48A5-B953-91F02274E8EF}" destId="{2569739C-E593-4699-B146-59F6858D04DD}" srcOrd="0" destOrd="0" presId="urn:microsoft.com/office/officeart/2009/layout/CircleArrowProcess"/>
    <dgm:cxn modelId="{5C7E851B-2920-45F5-B0F0-7A745F1DE717}" srcId="{6F6EA517-3ABC-48A5-B953-91F02274E8EF}" destId="{01017A17-3DD7-42DB-B12D-75BDE0F07B42}" srcOrd="1" destOrd="0" parTransId="{3506C013-D06F-4CFE-9C1F-F784C90804D3}" sibTransId="{FEB505DC-204C-48F9-A531-62E7465DE3C4}"/>
    <dgm:cxn modelId="{9E8C7A45-A4F1-484C-B0D5-69564B5AC7F7}" type="presParOf" srcId="{2569739C-E593-4699-B146-59F6858D04DD}" destId="{4C0E045C-035B-4EC1-857E-D01B1EA2EDCB}" srcOrd="0" destOrd="0" presId="urn:microsoft.com/office/officeart/2009/layout/CircleArrowProcess"/>
    <dgm:cxn modelId="{111F3825-C13A-4E9D-9A57-A4898D84A58C}" type="presParOf" srcId="{4C0E045C-035B-4EC1-857E-D01B1EA2EDCB}" destId="{AD045E6C-E6E9-4C52-BF08-8043469C8F19}" srcOrd="0" destOrd="0" presId="urn:microsoft.com/office/officeart/2009/layout/CircleArrowProcess"/>
    <dgm:cxn modelId="{94EFA8E9-3C76-48D3-BF56-EF2204EA739D}" type="presParOf" srcId="{2569739C-E593-4699-B146-59F6858D04DD}" destId="{51E7E150-0525-421C-B5AF-3C5A27EBC03A}" srcOrd="1" destOrd="0" presId="urn:microsoft.com/office/officeart/2009/layout/CircleArrowProcess"/>
    <dgm:cxn modelId="{ABD86B95-306D-4769-A0DF-0BA86B877A22}" type="presParOf" srcId="{2569739C-E593-4699-B146-59F6858D04DD}" destId="{1A2220F8-A75F-423A-BAE0-21A2BA4CFB15}" srcOrd="2" destOrd="0" presId="urn:microsoft.com/office/officeart/2009/layout/CircleArrowProcess"/>
    <dgm:cxn modelId="{0EF25525-9CFB-47B9-998B-457002E093B7}" type="presParOf" srcId="{1A2220F8-A75F-423A-BAE0-21A2BA4CFB15}" destId="{55514DB6-B728-46FC-933E-AD6D609549A7}" srcOrd="0" destOrd="0" presId="urn:microsoft.com/office/officeart/2009/layout/CircleArrowProcess"/>
    <dgm:cxn modelId="{D3441D13-07E6-4A7D-ADAD-1D78BB68D62E}" type="presParOf" srcId="{2569739C-E593-4699-B146-59F6858D04DD}" destId="{F8FD94FE-6614-455D-AB79-FD95C1CF81D2}" srcOrd="3" destOrd="0" presId="urn:microsoft.com/office/officeart/2009/layout/CircleArrowProcess"/>
    <dgm:cxn modelId="{234E295B-00E7-4B61-95C5-A76E536F9373}" type="presParOf" srcId="{2569739C-E593-4699-B146-59F6858D04DD}" destId="{D5FC6141-5846-4221-9DD8-ED321B881D3E}" srcOrd="4" destOrd="0" presId="urn:microsoft.com/office/officeart/2009/layout/CircleArrowProcess"/>
    <dgm:cxn modelId="{C9E347A2-96F9-4B49-85F8-9B9D5BF170C9}" type="presParOf" srcId="{D5FC6141-5846-4221-9DD8-ED321B881D3E}" destId="{03BB6F3F-4796-4959-938E-30A38D790882}" srcOrd="0" destOrd="0" presId="urn:microsoft.com/office/officeart/2009/layout/CircleArrowProcess"/>
    <dgm:cxn modelId="{AA62C321-BFAC-4273-935A-1AEAC24AD025}" type="presParOf" srcId="{2569739C-E593-4699-B146-59F6858D04DD}" destId="{3C3E6E79-BECD-4C58-93EB-8B44DDB71EC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FDA69-9E3C-428E-812D-58DD468491AF}" type="doc">
      <dgm:prSet loTypeId="urn:microsoft.com/office/officeart/2005/8/layout/default#1" loCatId="list" qsTypeId="urn:microsoft.com/office/officeart/2005/8/quickstyle/simple1#2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52D5CD72-F71E-45C8-A873-3C698E31111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导航检索</a:t>
          </a:r>
          <a:endParaRPr/>
        </a:p>
      </dgm:t>
    </dgm:pt>
    <dgm:pt modelId="{8DC081D8-E191-4579-9E23-A101F05DD8DC}" cxnId="{82C6880D-BD7A-4810-980F-DBDEB0762E67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246B5E-81B1-4C7E-B1BC-90D93394E923}" cxnId="{82C6880D-BD7A-4810-980F-DBDEB0762E67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7CA5CB-42D3-450D-95A5-DA18C0728F6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快速及全库检索</a:t>
          </a:r>
          <a:endParaRPr/>
        </a:p>
      </dgm:t>
    </dgm:pt>
    <dgm:pt modelId="{27FE1C7B-7986-4E4B-BEE2-396FA05E9C4B}" cxnId="{BBE8270B-A819-4E6C-B9BC-A4995DC819AE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D2DB75-7956-4ACF-88CA-7A865019EB24}" cxnId="{BBE8270B-A819-4E6C-B9BC-A4995DC819AE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52728C-5EDE-469D-84A4-19BF7CB3419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高级跨库检索</a:t>
          </a:r>
          <a:endParaRPr/>
        </a:p>
      </dgm:t>
    </dgm:pt>
    <dgm:pt modelId="{E8972FF3-A565-481B-8A76-BE7E97EC8677}" cxnId="{11258391-9F44-4C5E-BB10-03713D216732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60F4B5-834B-44CB-82E3-0A0F2C5FA6DA}" cxnId="{11258391-9F44-4C5E-BB10-03713D216732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AC67B8-1D0D-45AC-9DA0-7726BEDA167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智能检索</a:t>
          </a:r>
        </a:p>
      </dgm:t>
    </dgm:pt>
    <dgm:pt modelId="{D5C33E7C-0CED-4BE7-ADDB-2F8790545418}" cxnId="{BF292550-DDFF-4EBA-81F2-A67E9E487766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AF374E-AF63-45BF-92AA-6CD527E61E6D}" cxnId="{BF292550-DDFF-4EBA-81F2-A67E9E487766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199130-5C75-4FE1-AC95-9C729C5D79D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分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类引导</a:t>
          </a:r>
          <a:endParaRPr lang="en-US" alt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标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签筛选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469649-91FB-4C64-8DE7-4EEB8E4943DD}" cxnId="{A85CF199-53B0-44A3-88E7-CC9F41EA2C66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584A91-2924-4DE6-9B92-6C2BD0A71956}" cxnId="{A85CF199-53B0-44A3-88E7-CC9F41EA2C66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8D37EC-77E2-4F24-82F0-8A720C2C488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资源展示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辅助功能</a:t>
          </a:r>
          <a:endParaRPr/>
        </a:p>
      </dgm:t>
    </dgm:pt>
    <dgm:pt modelId="{DDA4A551-4093-45CF-9F99-FF0EB2E60E33}" cxnId="{FA529597-3BB7-41C0-A391-70994F4F23B3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43329C-8F34-4817-AB36-F0B41A9DC9A8}" cxnId="{FA529597-3BB7-41C0-A391-70994F4F23B3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059644-D0B6-4718-A9E2-E265F4504E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个人自建库</a:t>
          </a:r>
          <a:endParaRPr/>
        </a:p>
      </dgm:t>
    </dgm:pt>
    <dgm:pt modelId="{140AEB26-B71D-4563-BEF3-BDD2F39B8034}" cxnId="{EC7D42CF-7DD8-475C-9BE3-5A43480742D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8FDD1F-733C-4E3E-896F-3F3E48B9F075}" cxnId="{EC7D42CF-7DD8-475C-9BE3-5A43480742D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11CA2C-715A-4203-864E-C548F57E909B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法规互动关联</a:t>
          </a:r>
        </a:p>
      </dgm:t>
    </dgm:pt>
    <dgm:pt modelId="{7A008F3A-E033-481B-BAEE-52BD04B537ED}" cxnId="{99C83E82-6F99-47D2-B5DA-40665A27FD48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C27CC5-7E9D-4EBF-A18D-087CC769752D}" cxnId="{99C83E82-6F99-47D2-B5DA-40665A27FD48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4F35D1-D8D8-4465-A79E-1F22090FCA5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法条、案例关联</a:t>
          </a:r>
        </a:p>
      </dgm:t>
    </dgm:pt>
    <dgm:pt modelId="{0B50CF05-2C10-4795-AEDD-414316C4FFBD}" cxnId="{F6B7AFD5-F067-433E-B9CF-4018FCB17423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3B039-F38E-422F-B98A-FDD929EB39C6}" cxnId="{F6B7AFD5-F067-433E-B9CF-4018FCB17423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F1E001-267A-42BD-89A6-5B6D6BB38808}" type="pres">
      <dgm:prSet presAssocID="{EE9FDA69-9E3C-428E-812D-58DD468491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0388310-08AB-45A5-B324-771793E5F40F}" type="pres">
      <dgm:prSet presAssocID="{52D5CD72-F71E-45C8-A873-3C698E311118}" presName="node" presStyleLbl="node1" presStyleIdx="0" presStyleCnt="9" custLinFactNeighborX="-2043" custLinFactNeighborY="13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8B8241-366F-4A60-A931-60F2F056D8A9}" type="pres">
      <dgm:prSet presAssocID="{2C246B5E-81B1-4C7E-B1BC-90D93394E923}" presName="sibTrans" presStyleCnt="0"/>
      <dgm:spPr/>
    </dgm:pt>
    <dgm:pt modelId="{481D60B9-2A10-4DEB-B0EB-34C0DC5F7311}" type="pres">
      <dgm:prSet presAssocID="{6B7CA5CB-42D3-450D-95A5-DA18C0728F6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01A45C-F0BD-4BC9-BB55-B1C34BDEC4E1}" type="pres">
      <dgm:prSet presAssocID="{4AD2DB75-7956-4ACF-88CA-7A865019EB24}" presName="sibTrans" presStyleCnt="0"/>
      <dgm:spPr/>
    </dgm:pt>
    <dgm:pt modelId="{719EB7F2-563C-4171-8057-36964D0595EB}" type="pres">
      <dgm:prSet presAssocID="{4252728C-5EDE-469D-84A4-19BF7CB3419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118BBA-1F99-4701-AFC3-1DE9154A4682}" type="pres">
      <dgm:prSet presAssocID="{A460F4B5-834B-44CB-82E3-0A0F2C5FA6DA}" presName="sibTrans" presStyleCnt="0"/>
      <dgm:spPr/>
    </dgm:pt>
    <dgm:pt modelId="{A8912288-067F-43A5-98C6-B74888DDA886}" type="pres">
      <dgm:prSet presAssocID="{4DAC67B8-1D0D-45AC-9DA0-7726BEDA167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888FD5-AC38-4CE1-BADA-28970FD7E649}" type="pres">
      <dgm:prSet presAssocID="{FEAF374E-AF63-45BF-92AA-6CD527E61E6D}" presName="sibTrans" presStyleCnt="0"/>
      <dgm:spPr/>
    </dgm:pt>
    <dgm:pt modelId="{259B36B8-8E7E-49F0-9297-CD3AD419A7B8}" type="pres">
      <dgm:prSet presAssocID="{94199130-5C75-4FE1-AC95-9C729C5D79D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B21FD6-44C1-4BA0-9C29-16AA9127342B}" type="pres">
      <dgm:prSet presAssocID="{FC584A91-2924-4DE6-9B92-6C2BD0A71956}" presName="sibTrans" presStyleCnt="0"/>
      <dgm:spPr/>
    </dgm:pt>
    <dgm:pt modelId="{BBD200CF-C3B1-4FAF-B76B-093A14F65D79}" type="pres">
      <dgm:prSet presAssocID="{678D37EC-77E2-4F24-82F0-8A720C2C48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71B519-E140-401F-913D-23D69F13E0F2}" type="pres">
      <dgm:prSet presAssocID="{0E43329C-8F34-4817-AB36-F0B41A9DC9A8}" presName="sibTrans" presStyleCnt="0"/>
      <dgm:spPr/>
    </dgm:pt>
    <dgm:pt modelId="{9CE27877-B8E3-4FFB-A6C7-8343D8ADF29A}" type="pres">
      <dgm:prSet presAssocID="{E9059644-D0B6-4718-A9E2-E265F4504E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6A1D0A-FFB2-4CFB-8ABD-C89FDF83F1B3}" type="pres">
      <dgm:prSet presAssocID="{6F8FDD1F-733C-4E3E-896F-3F3E48B9F075}" presName="sibTrans" presStyleCnt="0"/>
      <dgm:spPr/>
    </dgm:pt>
    <dgm:pt modelId="{E7D32415-E285-4AE8-8084-814D9E84B0B5}" type="pres">
      <dgm:prSet presAssocID="{CA11CA2C-715A-4203-864E-C548F57E90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19E9A8-5B13-42BF-93CC-C716F20DFCF0}" type="pres">
      <dgm:prSet presAssocID="{32C27CC5-7E9D-4EBF-A18D-087CC769752D}" presName="sibTrans" presStyleCnt="0"/>
      <dgm:spPr/>
    </dgm:pt>
    <dgm:pt modelId="{78DDCED8-E9FF-449D-B1EE-33BAB046E63E}" type="pres">
      <dgm:prSet presAssocID="{D44F35D1-D8D8-4465-A79E-1F22090FCA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7D42CF-7DD8-475C-9BE3-5A43480742D4}" srcId="{EE9FDA69-9E3C-428E-812D-58DD468491AF}" destId="{E9059644-D0B6-4718-A9E2-E265F4504EBE}" srcOrd="6" destOrd="0" parTransId="{140AEB26-B71D-4563-BEF3-BDD2F39B8034}" sibTransId="{6F8FDD1F-733C-4E3E-896F-3F3E48B9F075}"/>
    <dgm:cxn modelId="{82C6880D-BD7A-4810-980F-DBDEB0762E67}" srcId="{EE9FDA69-9E3C-428E-812D-58DD468491AF}" destId="{52D5CD72-F71E-45C8-A873-3C698E311118}" srcOrd="0" destOrd="0" parTransId="{8DC081D8-E191-4579-9E23-A101F05DD8DC}" sibTransId="{2C246B5E-81B1-4C7E-B1BC-90D93394E923}"/>
    <dgm:cxn modelId="{A958ED71-0297-4DA0-B278-72E8EB278D4D}" type="presOf" srcId="{D44F35D1-D8D8-4465-A79E-1F22090FCA57}" destId="{78DDCED8-E9FF-449D-B1EE-33BAB046E63E}" srcOrd="0" destOrd="0" presId="urn:microsoft.com/office/officeart/2005/8/layout/default#1"/>
    <dgm:cxn modelId="{3AABF786-5DF0-4C64-9680-55C429035FA8}" type="presOf" srcId="{52D5CD72-F71E-45C8-A873-3C698E311118}" destId="{D0388310-08AB-45A5-B324-771793E5F40F}" srcOrd="0" destOrd="0" presId="urn:microsoft.com/office/officeart/2005/8/layout/default#1"/>
    <dgm:cxn modelId="{BD233158-9B35-44D2-852B-AB24D39E439D}" type="presOf" srcId="{CA11CA2C-715A-4203-864E-C548F57E909B}" destId="{E7D32415-E285-4AE8-8084-814D9E84B0B5}" srcOrd="0" destOrd="0" presId="urn:microsoft.com/office/officeart/2005/8/layout/default#1"/>
    <dgm:cxn modelId="{F6B7AFD5-F067-433E-B9CF-4018FCB17423}" srcId="{EE9FDA69-9E3C-428E-812D-58DD468491AF}" destId="{D44F35D1-D8D8-4465-A79E-1F22090FCA57}" srcOrd="8" destOrd="0" parTransId="{0B50CF05-2C10-4795-AEDD-414316C4FFBD}" sibTransId="{E093B039-F38E-422F-B98A-FDD929EB39C6}"/>
    <dgm:cxn modelId="{B8BC261E-C40A-4471-8B67-769F7D86AB96}" type="presOf" srcId="{E9059644-D0B6-4718-A9E2-E265F4504EBE}" destId="{9CE27877-B8E3-4FFB-A6C7-8343D8ADF29A}" srcOrd="0" destOrd="0" presId="urn:microsoft.com/office/officeart/2005/8/layout/default#1"/>
    <dgm:cxn modelId="{11258391-9F44-4C5E-BB10-03713D216732}" srcId="{EE9FDA69-9E3C-428E-812D-58DD468491AF}" destId="{4252728C-5EDE-469D-84A4-19BF7CB34193}" srcOrd="2" destOrd="0" parTransId="{E8972FF3-A565-481B-8A76-BE7E97EC8677}" sibTransId="{A460F4B5-834B-44CB-82E3-0A0F2C5FA6DA}"/>
    <dgm:cxn modelId="{739439E7-AA92-46E4-B31A-03F8ACB35BD5}" type="presOf" srcId="{94199130-5C75-4FE1-AC95-9C729C5D79D7}" destId="{259B36B8-8E7E-49F0-9297-CD3AD419A7B8}" srcOrd="0" destOrd="0" presId="urn:microsoft.com/office/officeart/2005/8/layout/default#1"/>
    <dgm:cxn modelId="{A85CF199-53B0-44A3-88E7-CC9F41EA2C66}" srcId="{EE9FDA69-9E3C-428E-812D-58DD468491AF}" destId="{94199130-5C75-4FE1-AC95-9C729C5D79D7}" srcOrd="4" destOrd="0" parTransId="{6E469649-91FB-4C64-8DE7-4EEB8E4943DD}" sibTransId="{FC584A91-2924-4DE6-9B92-6C2BD0A71956}"/>
    <dgm:cxn modelId="{BF292550-DDFF-4EBA-81F2-A67E9E487766}" srcId="{EE9FDA69-9E3C-428E-812D-58DD468491AF}" destId="{4DAC67B8-1D0D-45AC-9DA0-7726BEDA167A}" srcOrd="3" destOrd="0" parTransId="{D5C33E7C-0CED-4BE7-ADDB-2F8790545418}" sibTransId="{FEAF374E-AF63-45BF-92AA-6CD527E61E6D}"/>
    <dgm:cxn modelId="{FB205973-447D-4603-9796-DF42C3A31AAC}" type="presOf" srcId="{4252728C-5EDE-469D-84A4-19BF7CB34193}" destId="{719EB7F2-563C-4171-8057-36964D0595EB}" srcOrd="0" destOrd="0" presId="urn:microsoft.com/office/officeart/2005/8/layout/default#1"/>
    <dgm:cxn modelId="{FA529597-3BB7-41C0-A391-70994F4F23B3}" srcId="{EE9FDA69-9E3C-428E-812D-58DD468491AF}" destId="{678D37EC-77E2-4F24-82F0-8A720C2C488A}" srcOrd="5" destOrd="0" parTransId="{DDA4A551-4093-45CF-9F99-FF0EB2E60E33}" sibTransId="{0E43329C-8F34-4817-AB36-F0B41A9DC9A8}"/>
    <dgm:cxn modelId="{BBE8270B-A819-4E6C-B9BC-A4995DC819AE}" srcId="{EE9FDA69-9E3C-428E-812D-58DD468491AF}" destId="{6B7CA5CB-42D3-450D-95A5-DA18C0728F66}" srcOrd="1" destOrd="0" parTransId="{27FE1C7B-7986-4E4B-BEE2-396FA05E9C4B}" sibTransId="{4AD2DB75-7956-4ACF-88CA-7A865019EB24}"/>
    <dgm:cxn modelId="{4CF88D4A-14BC-4D06-A2A0-1EC77A4988A9}" type="presOf" srcId="{4DAC67B8-1D0D-45AC-9DA0-7726BEDA167A}" destId="{A8912288-067F-43A5-98C6-B74888DDA886}" srcOrd="0" destOrd="0" presId="urn:microsoft.com/office/officeart/2005/8/layout/default#1"/>
    <dgm:cxn modelId="{0CE9D4D0-53CD-4500-8EFB-8A4A7EAEC0C4}" type="presOf" srcId="{6B7CA5CB-42D3-450D-95A5-DA18C0728F66}" destId="{481D60B9-2A10-4DEB-B0EB-34C0DC5F7311}" srcOrd="0" destOrd="0" presId="urn:microsoft.com/office/officeart/2005/8/layout/default#1"/>
    <dgm:cxn modelId="{99C83E82-6F99-47D2-B5DA-40665A27FD48}" srcId="{EE9FDA69-9E3C-428E-812D-58DD468491AF}" destId="{CA11CA2C-715A-4203-864E-C548F57E909B}" srcOrd="7" destOrd="0" parTransId="{7A008F3A-E033-481B-BAEE-52BD04B537ED}" sibTransId="{32C27CC5-7E9D-4EBF-A18D-087CC769752D}"/>
    <dgm:cxn modelId="{61E12813-38B0-4724-B10B-4BC09BF41AF1}" type="presOf" srcId="{EE9FDA69-9E3C-428E-812D-58DD468491AF}" destId="{64F1E001-267A-42BD-89A6-5B6D6BB38808}" srcOrd="0" destOrd="0" presId="urn:microsoft.com/office/officeart/2005/8/layout/default#1"/>
    <dgm:cxn modelId="{6EB3A508-5E72-4C9E-8DA7-783DAC4244A8}" type="presOf" srcId="{678D37EC-77E2-4F24-82F0-8A720C2C488A}" destId="{BBD200CF-C3B1-4FAF-B76B-093A14F65D79}" srcOrd="0" destOrd="0" presId="urn:microsoft.com/office/officeart/2005/8/layout/default#1"/>
    <dgm:cxn modelId="{8CD0A0C6-F33C-43AB-AF01-5810AAAD1DB9}" type="presParOf" srcId="{64F1E001-267A-42BD-89A6-5B6D6BB38808}" destId="{D0388310-08AB-45A5-B324-771793E5F40F}" srcOrd="0" destOrd="0" presId="urn:microsoft.com/office/officeart/2005/8/layout/default#1"/>
    <dgm:cxn modelId="{E614A8EA-3960-4422-81B4-A7531ACED4F3}" type="presParOf" srcId="{64F1E001-267A-42BD-89A6-5B6D6BB38808}" destId="{2E8B8241-366F-4A60-A931-60F2F056D8A9}" srcOrd="1" destOrd="0" presId="urn:microsoft.com/office/officeart/2005/8/layout/default#1"/>
    <dgm:cxn modelId="{BAC2B78F-2238-4A65-A940-52A281C951F9}" type="presParOf" srcId="{64F1E001-267A-42BD-89A6-5B6D6BB38808}" destId="{481D60B9-2A10-4DEB-B0EB-34C0DC5F7311}" srcOrd="2" destOrd="0" presId="urn:microsoft.com/office/officeart/2005/8/layout/default#1"/>
    <dgm:cxn modelId="{9716353A-D5B5-477E-9343-F671DD499473}" type="presParOf" srcId="{64F1E001-267A-42BD-89A6-5B6D6BB38808}" destId="{1301A45C-F0BD-4BC9-BB55-B1C34BDEC4E1}" srcOrd="3" destOrd="0" presId="urn:microsoft.com/office/officeart/2005/8/layout/default#1"/>
    <dgm:cxn modelId="{C3E6A162-B949-4A0D-8DFE-80D202F916BC}" type="presParOf" srcId="{64F1E001-267A-42BD-89A6-5B6D6BB38808}" destId="{719EB7F2-563C-4171-8057-36964D0595EB}" srcOrd="4" destOrd="0" presId="urn:microsoft.com/office/officeart/2005/8/layout/default#1"/>
    <dgm:cxn modelId="{5D5E1679-E5E7-422B-A877-044CC31A0322}" type="presParOf" srcId="{64F1E001-267A-42BD-89A6-5B6D6BB38808}" destId="{5B118BBA-1F99-4701-AFC3-1DE9154A4682}" srcOrd="5" destOrd="0" presId="urn:microsoft.com/office/officeart/2005/8/layout/default#1"/>
    <dgm:cxn modelId="{8387754F-28C8-4EB4-9A4A-6ED6A79E7BDE}" type="presParOf" srcId="{64F1E001-267A-42BD-89A6-5B6D6BB38808}" destId="{A8912288-067F-43A5-98C6-B74888DDA886}" srcOrd="6" destOrd="0" presId="urn:microsoft.com/office/officeart/2005/8/layout/default#1"/>
    <dgm:cxn modelId="{D01350BB-5449-400D-A8A9-0861436AD1AD}" type="presParOf" srcId="{64F1E001-267A-42BD-89A6-5B6D6BB38808}" destId="{ED888FD5-AC38-4CE1-BADA-28970FD7E649}" srcOrd="7" destOrd="0" presId="urn:microsoft.com/office/officeart/2005/8/layout/default#1"/>
    <dgm:cxn modelId="{F2F3F87E-7657-4965-8A40-7B727B91156F}" type="presParOf" srcId="{64F1E001-267A-42BD-89A6-5B6D6BB38808}" destId="{259B36B8-8E7E-49F0-9297-CD3AD419A7B8}" srcOrd="8" destOrd="0" presId="urn:microsoft.com/office/officeart/2005/8/layout/default#1"/>
    <dgm:cxn modelId="{28F4DA88-663B-498D-8FC8-DEE5C1826772}" type="presParOf" srcId="{64F1E001-267A-42BD-89A6-5B6D6BB38808}" destId="{A2B21FD6-44C1-4BA0-9C29-16AA9127342B}" srcOrd="9" destOrd="0" presId="urn:microsoft.com/office/officeart/2005/8/layout/default#1"/>
    <dgm:cxn modelId="{9B1D3232-B15F-46A1-BB0F-21B68ED1ECB2}" type="presParOf" srcId="{64F1E001-267A-42BD-89A6-5B6D6BB38808}" destId="{BBD200CF-C3B1-4FAF-B76B-093A14F65D79}" srcOrd="10" destOrd="0" presId="urn:microsoft.com/office/officeart/2005/8/layout/default#1"/>
    <dgm:cxn modelId="{8A1ECD59-3A26-4725-82A7-2A1C5D794F5A}" type="presParOf" srcId="{64F1E001-267A-42BD-89A6-5B6D6BB38808}" destId="{4871B519-E140-401F-913D-23D69F13E0F2}" srcOrd="11" destOrd="0" presId="urn:microsoft.com/office/officeart/2005/8/layout/default#1"/>
    <dgm:cxn modelId="{F129476E-74D0-4CCA-93D2-B96A59799803}" type="presParOf" srcId="{64F1E001-267A-42BD-89A6-5B6D6BB38808}" destId="{9CE27877-B8E3-4FFB-A6C7-8343D8ADF29A}" srcOrd="12" destOrd="0" presId="urn:microsoft.com/office/officeart/2005/8/layout/default#1"/>
    <dgm:cxn modelId="{36D50E1E-A785-4CEC-9F06-72A198DE2BA3}" type="presParOf" srcId="{64F1E001-267A-42BD-89A6-5B6D6BB38808}" destId="{B76A1D0A-FFB2-4CFB-8ABD-C89FDF83F1B3}" srcOrd="13" destOrd="0" presId="urn:microsoft.com/office/officeart/2005/8/layout/default#1"/>
    <dgm:cxn modelId="{F21DBBEC-9D14-48DC-BAF7-92EA889D3235}" type="presParOf" srcId="{64F1E001-267A-42BD-89A6-5B6D6BB38808}" destId="{E7D32415-E285-4AE8-8084-814D9E84B0B5}" srcOrd="14" destOrd="0" presId="urn:microsoft.com/office/officeart/2005/8/layout/default#1"/>
    <dgm:cxn modelId="{E012807A-133C-405B-AA11-313A8ECB1ADF}" type="presParOf" srcId="{64F1E001-267A-42BD-89A6-5B6D6BB38808}" destId="{2B19E9A8-5B13-42BF-93CC-C716F20DFCF0}" srcOrd="15" destOrd="0" presId="urn:microsoft.com/office/officeart/2005/8/layout/default#1"/>
    <dgm:cxn modelId="{88AB5BBE-2910-44A0-B8F4-D7D7BD03F373}" type="presParOf" srcId="{64F1E001-267A-42BD-89A6-5B6D6BB38808}" destId="{78DDCED8-E9FF-449D-B1EE-33BAB046E63E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673450" cy="4064000"/>
        <a:chOff x="0" y="0"/>
        <a:chExt cx="3673450" cy="4064000"/>
      </a:xfrm>
    </dsp:grpSpPr>
    <dsp:sp modelId="{AD045E6C-E6E9-4C52-BF08-8043469C8F19}">
      <dsp:nvSpPr>
        <dsp:cNvPr id="3" name="环形箭头 2"/>
        <dsp:cNvSpPr/>
      </dsp:nvSpPr>
      <dsp:spPr bwMode="white">
        <a:xfrm>
          <a:off x="2341596" y="0"/>
          <a:ext cx="1956112" cy="19564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2341596" y="0"/>
        <a:ext cx="1956112" cy="1956410"/>
      </dsp:txXfrm>
    </dsp:sp>
    <dsp:sp modelId="{51E7E150-0525-421C-B5AF-3C5A27EBC03A}">
      <dsp:nvSpPr>
        <dsp:cNvPr id="4" name="矩形 3"/>
        <dsp:cNvSpPr/>
      </dsp:nvSpPr>
      <dsp:spPr bwMode="white">
        <a:xfrm>
          <a:off x="2773961" y="706323"/>
          <a:ext cx="1086974" cy="5433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法律资源检索</a:t>
          </a:r>
          <a:endParaRPr>
            <a:solidFill>
              <a:schemeClr val="tx1"/>
            </a:solidFill>
          </a:endParaRPr>
        </a:p>
      </dsp:txBody>
      <dsp:txXfrm>
        <a:off x="2773961" y="706323"/>
        <a:ext cx="1086974" cy="543357"/>
      </dsp:txXfrm>
    </dsp:sp>
    <dsp:sp modelId="{55514DB6-B728-46FC-933E-AD6D609549A7}">
      <dsp:nvSpPr>
        <dsp:cNvPr id="5" name="形状 4"/>
        <dsp:cNvSpPr/>
      </dsp:nvSpPr>
      <dsp:spPr bwMode="white">
        <a:xfrm>
          <a:off x="1798292" y="1124102"/>
          <a:ext cx="1956112" cy="19564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798292" y="1124102"/>
        <a:ext cx="1956112" cy="1956410"/>
      </dsp:txXfrm>
    </dsp:sp>
    <dsp:sp modelId="{F8FD94FE-6614-455D-AB79-FD95C1CF81D2}">
      <dsp:nvSpPr>
        <dsp:cNvPr id="6" name="矩形 5"/>
        <dsp:cNvSpPr/>
      </dsp:nvSpPr>
      <dsp:spPr bwMode="white">
        <a:xfrm>
          <a:off x="2232862" y="1836928"/>
          <a:ext cx="1086974" cy="5433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430" tIns="11430" rIns="11430" bIns="1143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法律资源展示</a:t>
          </a:r>
          <a:endParaRPr>
            <a:solidFill>
              <a:schemeClr val="tx1"/>
            </a:solidFill>
          </a:endParaRPr>
        </a:p>
      </dsp:txBody>
      <dsp:txXfrm>
        <a:off x="2232862" y="1836928"/>
        <a:ext cx="1086974" cy="543357"/>
      </dsp:txXfrm>
    </dsp:sp>
    <dsp:sp modelId="{03BB6F3F-4796-4959-938E-30A38D790882}">
      <dsp:nvSpPr>
        <dsp:cNvPr id="7" name="空心弧 6"/>
        <dsp:cNvSpPr/>
      </dsp:nvSpPr>
      <dsp:spPr bwMode="white">
        <a:xfrm>
          <a:off x="2480819" y="2382723"/>
          <a:ext cx="1680603" cy="16812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80819" y="2382723"/>
        <a:ext cx="1680603" cy="1681277"/>
      </dsp:txXfrm>
    </dsp:sp>
    <dsp:sp modelId="{3C3E6E79-BECD-4C58-93EB-8B44DDB71EC1}">
      <dsp:nvSpPr>
        <dsp:cNvPr id="8" name="矩形 7"/>
        <dsp:cNvSpPr/>
      </dsp:nvSpPr>
      <dsp:spPr bwMode="white">
        <a:xfrm>
          <a:off x="2776532" y="2969158"/>
          <a:ext cx="1086974" cy="5433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430" tIns="11430" rIns="11430" bIns="1143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法律资源互动关联</a:t>
          </a:r>
          <a:endParaRPr>
            <a:solidFill>
              <a:schemeClr val="tx1"/>
            </a:solidFill>
          </a:endParaRPr>
        </a:p>
      </dsp:txBody>
      <dsp:txXfrm>
        <a:off x="2776532" y="2969158"/>
        <a:ext cx="1086974" cy="54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470376" cy="3659986"/>
        <a:chOff x="0" y="0"/>
        <a:chExt cx="5470376" cy="3659986"/>
      </a:xfrm>
    </dsp:grpSpPr>
    <dsp:sp modelId="{D0388310-08AB-45A5-B324-771793E5F40F}">
      <dsp:nvSpPr>
        <dsp:cNvPr id="3" name="矩形 2"/>
        <dsp:cNvSpPr/>
      </dsp:nvSpPr>
      <dsp:spPr bwMode="white">
        <a:xfrm>
          <a:off x="0" y="134448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导航检索</a:t>
          </a:r>
        </a:p>
      </dsp:txBody>
      <dsp:txXfrm>
        <a:off x="0" y="134448"/>
        <a:ext cx="1709508" cy="1025705"/>
      </dsp:txXfrm>
    </dsp:sp>
    <dsp:sp modelId="{481D60B9-2A10-4DEB-B0EB-34C0DC5F7311}">
      <dsp:nvSpPr>
        <dsp:cNvPr id="4" name="矩形 3"/>
        <dsp:cNvSpPr/>
      </dsp:nvSpPr>
      <dsp:spPr bwMode="white">
        <a:xfrm>
          <a:off x="1880442" y="120488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1192500"/>
            <a:satOff val="-11617"/>
            <a:lumOff val="-28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快速及全库检索</a:t>
          </a:r>
        </a:p>
      </dsp:txBody>
      <dsp:txXfrm>
        <a:off x="1880442" y="120488"/>
        <a:ext cx="1709508" cy="1025705"/>
      </dsp:txXfrm>
    </dsp:sp>
    <dsp:sp modelId="{719EB7F2-563C-4171-8057-36964D0595EB}">
      <dsp:nvSpPr>
        <dsp:cNvPr id="5" name="矩形 4"/>
        <dsp:cNvSpPr/>
      </dsp:nvSpPr>
      <dsp:spPr bwMode="white">
        <a:xfrm>
          <a:off x="3760901" y="120488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2385000"/>
            <a:satOff val="-23234"/>
            <a:lumOff val="-5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高级跨库检索</a:t>
          </a:r>
        </a:p>
      </dsp:txBody>
      <dsp:txXfrm>
        <a:off x="3760901" y="120488"/>
        <a:ext cx="1709508" cy="1025705"/>
      </dsp:txXfrm>
    </dsp:sp>
    <dsp:sp modelId="{A8912288-067F-43A5-98C6-B74888DDA886}">
      <dsp:nvSpPr>
        <dsp:cNvPr id="6" name="矩形 5"/>
        <dsp:cNvSpPr/>
      </dsp:nvSpPr>
      <dsp:spPr bwMode="white">
        <a:xfrm>
          <a:off x="-17" y="1317141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3577500"/>
            <a:satOff val="-34852"/>
            <a:lumOff val="-86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智能检索</a:t>
          </a:r>
        </a:p>
      </dsp:txBody>
      <dsp:txXfrm>
        <a:off x="-17" y="1317141"/>
        <a:ext cx="1709508" cy="1025705"/>
      </dsp:txXfrm>
    </dsp:sp>
    <dsp:sp modelId="{259B36B8-8E7E-49F0-9297-CD3AD419A7B8}">
      <dsp:nvSpPr>
        <dsp:cNvPr id="7" name="矩形 6"/>
        <dsp:cNvSpPr/>
      </dsp:nvSpPr>
      <dsp:spPr bwMode="white">
        <a:xfrm>
          <a:off x="1880442" y="1317141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770000"/>
            <a:satOff val="-46470"/>
            <a:lumOff val="-1156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分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类引导</a:t>
          </a:r>
          <a:endParaRPr lang="en-US" alt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标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签筛选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80442" y="1317141"/>
        <a:ext cx="1709508" cy="1025705"/>
      </dsp:txXfrm>
    </dsp:sp>
    <dsp:sp modelId="{BBD200CF-C3B1-4FAF-B76B-093A14F65D79}">
      <dsp:nvSpPr>
        <dsp:cNvPr id="8" name="矩形 7"/>
        <dsp:cNvSpPr/>
      </dsp:nvSpPr>
      <dsp:spPr bwMode="white">
        <a:xfrm>
          <a:off x="3760901" y="1317141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5962500"/>
            <a:satOff val="-58087"/>
            <a:lumOff val="-144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资源展示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辅助功能</a:t>
          </a:r>
        </a:p>
      </dsp:txBody>
      <dsp:txXfrm>
        <a:off x="3760901" y="1317141"/>
        <a:ext cx="1709508" cy="1025705"/>
      </dsp:txXfrm>
    </dsp:sp>
    <dsp:sp modelId="{9CE27877-B8E3-4FFB-A6C7-8343D8ADF29A}">
      <dsp:nvSpPr>
        <dsp:cNvPr id="9" name="矩形 8"/>
        <dsp:cNvSpPr/>
      </dsp:nvSpPr>
      <dsp:spPr bwMode="white">
        <a:xfrm>
          <a:off x="-17" y="2513793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7155000"/>
            <a:satOff val="-69705"/>
            <a:lumOff val="-173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个人自建库</a:t>
          </a:r>
        </a:p>
      </dsp:txBody>
      <dsp:txXfrm>
        <a:off x="-17" y="2513793"/>
        <a:ext cx="1709508" cy="1025705"/>
      </dsp:txXfrm>
    </dsp:sp>
    <dsp:sp modelId="{E7D32415-E285-4AE8-8084-814D9E84B0B5}">
      <dsp:nvSpPr>
        <dsp:cNvPr id="10" name="矩形 9"/>
        <dsp:cNvSpPr/>
      </dsp:nvSpPr>
      <dsp:spPr bwMode="white">
        <a:xfrm>
          <a:off x="1880442" y="2513793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8347500"/>
            <a:satOff val="-81323"/>
            <a:lumOff val="-202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法规互动关联</a:t>
          </a:r>
        </a:p>
      </dsp:txBody>
      <dsp:txXfrm>
        <a:off x="1880442" y="2513793"/>
        <a:ext cx="1709508" cy="1025705"/>
      </dsp:txXfrm>
    </dsp:sp>
    <dsp:sp modelId="{78DDCED8-E9FF-449D-B1EE-33BAB046E63E}">
      <dsp:nvSpPr>
        <dsp:cNvPr id="11" name="矩形 10"/>
        <dsp:cNvSpPr/>
      </dsp:nvSpPr>
      <dsp:spPr bwMode="white">
        <a:xfrm>
          <a:off x="3760901" y="2513793"/>
          <a:ext cx="1709508" cy="1025705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9540000"/>
            <a:satOff val="-92940"/>
            <a:lumOff val="-231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法条、案例关联</a:t>
          </a:r>
        </a:p>
      </dsp:txBody>
      <dsp:txXfrm>
        <a:off x="3760901" y="2513793"/>
        <a:ext cx="1709508" cy="1025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不介绍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b="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截止目前，我们已为科研单位提供约</a:t>
            </a:r>
            <a:r>
              <a:rPr lang="en-US" altLang="zh-CN" sz="1200" b="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en-US" altLang="zh-CN" sz="1200" b="0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通过</a:t>
            </a:r>
            <a:r>
              <a:rPr lang="zh-CN" altLang="en-US">
                <a:sym typeface="+mn-ea"/>
              </a:rPr>
              <a:t>法律教学科研平台，希望为我们法治人才的培养提供助力！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rgbClr val="BD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DF0C-BE08-4BC9-996D-7AEF406710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15015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>
            <a:off x="361264" y="129384"/>
            <a:ext cx="486506" cy="486504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001143" y="522783"/>
            <a:ext cx="7425308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 userDrawn="1"/>
        </p:nvSpPr>
        <p:spPr>
          <a:xfrm>
            <a:off x="8513390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8631262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8749134" y="484983"/>
            <a:ext cx="75600" cy="7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304754"/>
            <a:ext cx="3780420" cy="378041"/>
          </a:xfrm>
        </p:spPr>
        <p:txBody>
          <a:bodyPr lIns="0" tIns="0" rIns="0" bIns="0" anchor="t"/>
          <a:lstStyle>
            <a:lvl1pPr algn="l">
              <a:defRPr sz="24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  <p:sp>
        <p:nvSpPr>
          <p:cNvPr id="7" name="五边形 6"/>
          <p:cNvSpPr/>
          <p:nvPr userDrawn="1"/>
        </p:nvSpPr>
        <p:spPr>
          <a:xfrm>
            <a:off x="197516" y="324687"/>
            <a:ext cx="430473" cy="324035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757" y="324687"/>
            <a:ext cx="71754" cy="324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324687"/>
            <a:ext cx="71754" cy="324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50000">
              <a:srgbClr val="ECECEC"/>
            </a:gs>
            <a:gs pos="0">
              <a:srgbClr val="E2E2E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microsoft.com/office/2007/relationships/hdphoto" Target="../media/image4.wdp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5" tIns="34289" rIns="68555" bIns="3428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6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5" tIns="34289" rIns="68555" bIns="3428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1"/>
            <a:ext cx="2133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1"/>
            <a:ext cx="2895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1"/>
            <a:ext cx="2133600" cy="274637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7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6.png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2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6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microsoft.com/office/2007/relationships/hdphoto" Target="../media/image14.wdp"/><Relationship Id="rId10" Type="http://schemas.openxmlformats.org/officeDocument/2006/relationships/notesSlide" Target="../notesSlides/notesSlide28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0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7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33353" y="3723879"/>
            <a:ext cx="7277295" cy="504056"/>
            <a:chOff x="898376" y="3075806"/>
            <a:chExt cx="7277295" cy="411184"/>
          </a:xfrm>
        </p:grpSpPr>
        <p:sp>
          <p:nvSpPr>
            <p:cNvPr id="15" name="五边形 14"/>
            <p:cNvSpPr/>
            <p:nvPr/>
          </p:nvSpPr>
          <p:spPr>
            <a:xfrm>
              <a:off x="3603672" y="3075806"/>
              <a:ext cx="4571999" cy="41118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五边形 18"/>
            <p:cNvSpPr/>
            <p:nvPr/>
          </p:nvSpPr>
          <p:spPr>
            <a:xfrm flipH="1">
              <a:off x="898376" y="3075806"/>
              <a:ext cx="4571999" cy="41118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01996" y="4516789"/>
            <a:ext cx="28803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实践法的精神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2022.09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483485" y="4732020"/>
            <a:ext cx="1080135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07990" y="4732020"/>
            <a:ext cx="111506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595" y="2119630"/>
            <a:ext cx="6831965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5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中国法律资源库法律资源检索方法</a:t>
            </a:r>
            <a:endParaRPr lang="zh-CN" altLang="en-US" sz="4000" b="1" spc="5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五边形 25"/>
          <p:cNvSpPr/>
          <p:nvPr/>
        </p:nvSpPr>
        <p:spPr>
          <a:xfrm flipH="1">
            <a:off x="8205957" y="3723879"/>
            <a:ext cx="938044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0" y="3723879"/>
            <a:ext cx="938044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l="5077" r="2087" b="6618"/>
          <a:stretch>
            <a:fillRect/>
          </a:stretch>
        </p:blipFill>
        <p:spPr bwMode="auto">
          <a:xfrm>
            <a:off x="0" y="123515"/>
            <a:ext cx="9144000" cy="10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检索功能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-1513160" y="863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3203848" y="1002764"/>
          <a:ext cx="5470376" cy="365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检索过程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AutoShape 4" descr="http://img0.imgtn.bdimg.com/it/u=1338892372,790038656&amp;fm=23&amp;gp=0.jpg"/>
          <p:cNvSpPr>
            <a:spLocks noChangeAspect="1" noChangeArrowheads="1"/>
          </p:cNvSpPr>
          <p:nvPr/>
        </p:nvSpPr>
        <p:spPr bwMode="auto">
          <a:xfrm>
            <a:off x="-302260" y="-1084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AutoShape 2" descr="http://img0.imgtn.bdimg.com/it/u=4205222644,2512550934&amp;fm=23&amp;gp=0.jpg"/>
          <p:cNvSpPr>
            <a:spLocks noChangeAspect="1" noChangeArrowheads="1"/>
          </p:cNvSpPr>
          <p:nvPr/>
        </p:nvSpPr>
        <p:spPr bwMode="auto">
          <a:xfrm>
            <a:off x="-175260" y="-957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00"/>
          <p:cNvSpPr/>
          <p:nvPr/>
        </p:nvSpPr>
        <p:spPr bwMode="gray">
          <a:xfrm rot="-424169">
            <a:off x="386715" y="2585085"/>
            <a:ext cx="1375410" cy="1557020"/>
          </a:xfrm>
          <a:custGeom>
            <a:avLst/>
            <a:gdLst/>
            <a:ahLst/>
            <a:cxnLst>
              <a:cxn ang="0">
                <a:pos x="756" y="0"/>
              </a:cxn>
              <a:cxn ang="0">
                <a:pos x="568" y="112"/>
              </a:cxn>
              <a:cxn ang="0">
                <a:pos x="464" y="212"/>
              </a:cxn>
              <a:cxn ang="0">
                <a:pos x="300" y="164"/>
              </a:cxn>
              <a:cxn ang="0">
                <a:pos x="180" y="156"/>
              </a:cxn>
              <a:cxn ang="0">
                <a:pos x="16" y="184"/>
              </a:cxn>
              <a:cxn ang="0">
                <a:pos x="68" y="368"/>
              </a:cxn>
              <a:cxn ang="0">
                <a:pos x="224" y="460"/>
              </a:cxn>
              <a:cxn ang="0">
                <a:pos x="272" y="664"/>
              </a:cxn>
              <a:cxn ang="0">
                <a:pos x="248" y="900"/>
              </a:cxn>
              <a:cxn ang="0">
                <a:pos x="180" y="1072"/>
              </a:cxn>
              <a:cxn ang="0">
                <a:pos x="144" y="1240"/>
              </a:cxn>
              <a:cxn ang="0">
                <a:pos x="236" y="1476"/>
              </a:cxn>
              <a:cxn ang="0">
                <a:pos x="328" y="1556"/>
              </a:cxn>
              <a:cxn ang="0">
                <a:pos x="436" y="1772"/>
              </a:cxn>
              <a:cxn ang="0">
                <a:pos x="452" y="1964"/>
              </a:cxn>
              <a:cxn ang="0">
                <a:pos x="384" y="2196"/>
              </a:cxn>
              <a:cxn ang="0">
                <a:pos x="140" y="2420"/>
              </a:cxn>
              <a:cxn ang="0">
                <a:pos x="64" y="2572"/>
              </a:cxn>
              <a:cxn ang="0">
                <a:pos x="188" y="2848"/>
              </a:cxn>
              <a:cxn ang="0">
                <a:pos x="360" y="2556"/>
              </a:cxn>
              <a:cxn ang="0">
                <a:pos x="680" y="2340"/>
              </a:cxn>
              <a:cxn ang="0">
                <a:pos x="744" y="2076"/>
              </a:cxn>
              <a:cxn ang="0">
                <a:pos x="736" y="1644"/>
              </a:cxn>
              <a:cxn ang="0">
                <a:pos x="756" y="1412"/>
              </a:cxn>
              <a:cxn ang="0">
                <a:pos x="888" y="1304"/>
              </a:cxn>
              <a:cxn ang="0">
                <a:pos x="1060" y="1292"/>
              </a:cxn>
              <a:cxn ang="0">
                <a:pos x="1260" y="1328"/>
              </a:cxn>
              <a:cxn ang="0">
                <a:pos x="1400" y="1380"/>
              </a:cxn>
              <a:cxn ang="0">
                <a:pos x="1672" y="1484"/>
              </a:cxn>
              <a:cxn ang="0">
                <a:pos x="1856" y="1432"/>
              </a:cxn>
              <a:cxn ang="0">
                <a:pos x="1896" y="1148"/>
              </a:cxn>
              <a:cxn ang="0">
                <a:pos x="2032" y="832"/>
              </a:cxn>
              <a:cxn ang="0">
                <a:pos x="2220" y="140"/>
              </a:cxn>
              <a:cxn ang="0">
                <a:pos x="1788" y="108"/>
              </a:cxn>
              <a:cxn ang="0">
                <a:pos x="1724" y="320"/>
              </a:cxn>
              <a:cxn ang="0">
                <a:pos x="1723" y="351"/>
              </a:cxn>
              <a:cxn ang="0">
                <a:pos x="1620" y="548"/>
              </a:cxn>
              <a:cxn ang="0">
                <a:pos x="1700" y="780"/>
              </a:cxn>
              <a:cxn ang="0">
                <a:pos x="1632" y="904"/>
              </a:cxn>
              <a:cxn ang="0">
                <a:pos x="1424" y="952"/>
              </a:cxn>
              <a:cxn ang="0">
                <a:pos x="1216" y="992"/>
              </a:cxn>
              <a:cxn ang="0">
                <a:pos x="992" y="956"/>
              </a:cxn>
              <a:cxn ang="0">
                <a:pos x="876" y="884"/>
              </a:cxn>
              <a:cxn ang="0">
                <a:pos x="928" y="728"/>
              </a:cxn>
              <a:cxn ang="0">
                <a:pos x="1204" y="740"/>
              </a:cxn>
              <a:cxn ang="0">
                <a:pos x="1468" y="592"/>
              </a:cxn>
              <a:cxn ang="0">
                <a:pos x="1592" y="520"/>
              </a:cxn>
              <a:cxn ang="0">
                <a:pos x="1612" y="492"/>
              </a:cxn>
              <a:cxn ang="0">
                <a:pos x="1648" y="376"/>
              </a:cxn>
              <a:cxn ang="0">
                <a:pos x="1584" y="344"/>
              </a:cxn>
              <a:cxn ang="0">
                <a:pos x="1496" y="424"/>
              </a:cxn>
              <a:cxn ang="0">
                <a:pos x="1392" y="492"/>
              </a:cxn>
              <a:cxn ang="0">
                <a:pos x="1300" y="540"/>
              </a:cxn>
              <a:cxn ang="0">
                <a:pos x="1148" y="564"/>
              </a:cxn>
              <a:cxn ang="0">
                <a:pos x="1028" y="500"/>
              </a:cxn>
              <a:cxn ang="0">
                <a:pos x="936" y="388"/>
              </a:cxn>
              <a:cxn ang="0">
                <a:pos x="824" y="344"/>
              </a:cxn>
              <a:cxn ang="0">
                <a:pos x="860" y="212"/>
              </a:cxn>
              <a:cxn ang="0">
                <a:pos x="876" y="96"/>
              </a:cxn>
              <a:cxn ang="0">
                <a:pos x="832" y="20"/>
              </a:cxn>
            </a:cxnLst>
            <a:rect l="0" t="0" r="r" b="b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201"/>
          <p:cNvSpPr>
            <a:spLocks noChangeShapeType="1"/>
          </p:cNvSpPr>
          <p:nvPr/>
        </p:nvSpPr>
        <p:spPr bwMode="auto">
          <a:xfrm flipV="1">
            <a:off x="1704340" y="840105"/>
            <a:ext cx="6644640" cy="408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9" name="Group 202"/>
          <p:cNvGrpSpPr/>
          <p:nvPr/>
        </p:nvGrpSpPr>
        <p:grpSpPr bwMode="auto">
          <a:xfrm>
            <a:off x="1763690" y="4733614"/>
            <a:ext cx="203200" cy="190500"/>
            <a:chOff x="1355" y="3452"/>
            <a:chExt cx="183" cy="172"/>
          </a:xfrm>
        </p:grpSpPr>
        <p:pic>
          <p:nvPicPr>
            <p:cNvPr id="90" name="Picture 203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91" name="Oval 20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335175">
                    <a:gamma/>
                    <a:shade val="46275"/>
                    <a:invGamma/>
                  </a:srgbClr>
                </a:gs>
                <a:gs pos="50000">
                  <a:srgbClr val="335175">
                    <a:alpha val="50000"/>
                  </a:srgbClr>
                </a:gs>
                <a:gs pos="100000">
                  <a:srgbClr val="33517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2" name="Group 205"/>
            <p:cNvGrpSpPr/>
            <p:nvPr/>
          </p:nvGrpSpPr>
          <p:grpSpPr bwMode="auto">
            <a:xfrm rot="-1297425" flipH="1" flipV="1">
              <a:off x="1380" y="3581"/>
              <a:ext cx="150" cy="36"/>
              <a:chOff x="2528" y="1060"/>
              <a:chExt cx="894" cy="236"/>
            </a:xfrm>
          </p:grpSpPr>
          <p:grpSp>
            <p:nvGrpSpPr>
              <p:cNvPr id="94" name="Group 206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00" name="AutoShape 2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2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2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2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5" name="Group 211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6" name="AutoShape 2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2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2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2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93" name="Picture 21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04" name="Group 217"/>
          <p:cNvGrpSpPr/>
          <p:nvPr/>
        </p:nvGrpSpPr>
        <p:grpSpPr bwMode="auto">
          <a:xfrm>
            <a:off x="3492160" y="3867474"/>
            <a:ext cx="203200" cy="190500"/>
            <a:chOff x="1355" y="3452"/>
            <a:chExt cx="183" cy="172"/>
          </a:xfrm>
        </p:grpSpPr>
        <p:pic>
          <p:nvPicPr>
            <p:cNvPr id="105" name="Picture 21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06" name="Oval 21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335175">
                    <a:gamma/>
                    <a:shade val="46275"/>
                    <a:invGamma/>
                  </a:srgbClr>
                </a:gs>
                <a:gs pos="50000">
                  <a:srgbClr val="335175">
                    <a:alpha val="50000"/>
                  </a:srgbClr>
                </a:gs>
                <a:gs pos="100000">
                  <a:srgbClr val="33517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7" name="Group 220"/>
            <p:cNvGrpSpPr/>
            <p:nvPr/>
          </p:nvGrpSpPr>
          <p:grpSpPr bwMode="auto">
            <a:xfrm rot="-1297425" flipH="1" flipV="1">
              <a:off x="1380" y="3581"/>
              <a:ext cx="150" cy="36"/>
              <a:chOff x="2528" y="1060"/>
              <a:chExt cx="894" cy="236"/>
            </a:xfrm>
          </p:grpSpPr>
          <p:grpSp>
            <p:nvGrpSpPr>
              <p:cNvPr id="109" name="Group 2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5" name="AutoShape 2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AutoShape 2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AutoShape 2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AutoShape 2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0" name="Group 2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1" name="AutoShape 2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AutoShape 2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AutoShape 2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AutoShape 2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08" name="Picture 23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19" name="Group 232"/>
          <p:cNvGrpSpPr/>
          <p:nvPr/>
        </p:nvGrpSpPr>
        <p:grpSpPr bwMode="auto">
          <a:xfrm>
            <a:off x="4840582" y="3008636"/>
            <a:ext cx="203200" cy="190500"/>
            <a:chOff x="1355" y="3452"/>
            <a:chExt cx="183" cy="172"/>
          </a:xfrm>
        </p:grpSpPr>
        <p:pic>
          <p:nvPicPr>
            <p:cNvPr id="120" name="Picture 233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21" name="Oval 23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335175">
                    <a:gamma/>
                    <a:shade val="46275"/>
                    <a:invGamma/>
                  </a:srgbClr>
                </a:gs>
                <a:gs pos="50000">
                  <a:srgbClr val="335175">
                    <a:alpha val="50000"/>
                  </a:srgbClr>
                </a:gs>
                <a:gs pos="100000">
                  <a:srgbClr val="33517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2" name="Group 235"/>
            <p:cNvGrpSpPr/>
            <p:nvPr/>
          </p:nvGrpSpPr>
          <p:grpSpPr bwMode="auto">
            <a:xfrm rot="-1297425" flipH="1" flipV="1">
              <a:off x="1380" y="3581"/>
              <a:ext cx="150" cy="36"/>
              <a:chOff x="2528" y="1060"/>
              <a:chExt cx="894" cy="236"/>
            </a:xfrm>
          </p:grpSpPr>
          <p:grpSp>
            <p:nvGrpSpPr>
              <p:cNvPr id="124" name="Group 236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30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5" name="Group 241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26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23" name="Picture 24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pic>
        <p:nvPicPr>
          <p:cNvPr id="155" name="Picture 268" descr="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7524136" y="301"/>
            <a:ext cx="1435100" cy="1281112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364490" y="4424680"/>
            <a:ext cx="4907280" cy="572135"/>
            <a:chOff x="574" y="6968"/>
            <a:chExt cx="7728" cy="901"/>
          </a:xfrm>
        </p:grpSpPr>
        <p:sp>
          <p:nvSpPr>
            <p:cNvPr id="149" name="AutoShape 262"/>
            <p:cNvSpPr>
              <a:spLocks noChangeArrowheads="1"/>
            </p:cNvSpPr>
            <p:nvPr/>
          </p:nvSpPr>
          <p:spPr bwMode="gray">
            <a:xfrm>
              <a:off x="574" y="6998"/>
              <a:ext cx="2110" cy="515"/>
            </a:xfrm>
            <a:prstGeom prst="roundRect">
              <a:avLst>
                <a:gd name="adj" fmla="val 22815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12700" algn="ctr">
              <a:solidFill>
                <a:srgbClr val="080808"/>
              </a:solidFill>
              <a:rou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 Box 265"/>
            <p:cNvSpPr txBox="1">
              <a:spLocks noChangeArrowheads="1"/>
            </p:cNvSpPr>
            <p:nvPr/>
          </p:nvSpPr>
          <p:spPr bwMode="white">
            <a:xfrm>
              <a:off x="1004" y="6968"/>
              <a:ext cx="1270" cy="53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>
                  <a:solidFill>
                    <a:srgbClr val="FFFFFF"/>
                  </a:solidFill>
                  <a:ea typeface="宋体" panose="02010600030101010101" pitchFamily="2" charset="-122"/>
                </a:rPr>
                <a:t>Step 1</a:t>
              </a:r>
              <a:endParaRPr lang="en-US" altLang="zh-CN" sz="16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Text Box 269"/>
            <p:cNvSpPr txBox="1">
              <a:spLocks noChangeArrowheads="1"/>
            </p:cNvSpPr>
            <p:nvPr/>
          </p:nvSpPr>
          <p:spPr bwMode="black">
            <a:xfrm>
              <a:off x="3429" y="7338"/>
              <a:ext cx="4873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明确检索词组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5175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159" name="Group 217"/>
          <p:cNvGrpSpPr/>
          <p:nvPr/>
        </p:nvGrpSpPr>
        <p:grpSpPr bwMode="auto">
          <a:xfrm>
            <a:off x="6200154" y="2250748"/>
            <a:ext cx="203200" cy="190500"/>
            <a:chOff x="1355" y="3452"/>
            <a:chExt cx="183" cy="172"/>
          </a:xfrm>
        </p:grpSpPr>
        <p:pic>
          <p:nvPicPr>
            <p:cNvPr id="160" name="Picture 21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61" name="Oval 21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335175">
                    <a:gamma/>
                    <a:shade val="46275"/>
                    <a:invGamma/>
                  </a:srgbClr>
                </a:gs>
                <a:gs pos="50000">
                  <a:srgbClr val="335175">
                    <a:alpha val="50000"/>
                  </a:srgbClr>
                </a:gs>
                <a:gs pos="100000">
                  <a:srgbClr val="33517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2" name="Group 220"/>
            <p:cNvGrpSpPr/>
            <p:nvPr/>
          </p:nvGrpSpPr>
          <p:grpSpPr bwMode="auto">
            <a:xfrm rot="-1297425" flipH="1" flipV="1">
              <a:off x="1386" y="3581"/>
              <a:ext cx="149" cy="36"/>
              <a:chOff x="2526" y="1060"/>
              <a:chExt cx="896" cy="236"/>
            </a:xfrm>
          </p:grpSpPr>
          <p:grpSp>
            <p:nvGrpSpPr>
              <p:cNvPr id="164" name="Group 221"/>
              <p:cNvGrpSpPr/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70" name="AutoShape 2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2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AutoShape 2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AutoShape 2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5" name="Group 2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6" name="AutoShape 2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AutoShape 2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AutoShape 2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AutoShape 2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63" name="Picture 23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74" name="Group 232"/>
          <p:cNvGrpSpPr/>
          <p:nvPr/>
        </p:nvGrpSpPr>
        <p:grpSpPr bwMode="auto">
          <a:xfrm>
            <a:off x="7608901" y="1438900"/>
            <a:ext cx="203200" cy="190500"/>
            <a:chOff x="1355" y="3452"/>
            <a:chExt cx="183" cy="172"/>
          </a:xfrm>
        </p:grpSpPr>
        <p:pic>
          <p:nvPicPr>
            <p:cNvPr id="175" name="Picture 233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76" name="Oval 23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335175">
                    <a:gamma/>
                    <a:shade val="46275"/>
                    <a:invGamma/>
                  </a:srgbClr>
                </a:gs>
                <a:gs pos="50000">
                  <a:srgbClr val="335175">
                    <a:alpha val="50000"/>
                  </a:srgbClr>
                </a:gs>
                <a:gs pos="100000">
                  <a:srgbClr val="33517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7" name="Group 235"/>
            <p:cNvGrpSpPr/>
            <p:nvPr/>
          </p:nvGrpSpPr>
          <p:grpSpPr bwMode="auto">
            <a:xfrm rot="-1297425" flipH="1" flipV="1">
              <a:off x="1386" y="3581"/>
              <a:ext cx="149" cy="36"/>
              <a:chOff x="2526" y="1060"/>
              <a:chExt cx="896" cy="236"/>
            </a:xfrm>
          </p:grpSpPr>
          <p:grpSp>
            <p:nvGrpSpPr>
              <p:cNvPr id="179" name="Group 236"/>
              <p:cNvGrpSpPr/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85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0" name="Group 241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1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78" name="Picture 24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7" name="组合 6"/>
          <p:cNvGrpSpPr/>
          <p:nvPr/>
        </p:nvGrpSpPr>
        <p:grpSpPr>
          <a:xfrm>
            <a:off x="6012180" y="1041400"/>
            <a:ext cx="4893945" cy="715010"/>
            <a:chOff x="9468" y="1640"/>
            <a:chExt cx="7707" cy="1126"/>
          </a:xfrm>
        </p:grpSpPr>
        <p:sp>
          <p:nvSpPr>
            <p:cNvPr id="158" name="Text Box 271"/>
            <p:cNvSpPr txBox="1">
              <a:spLocks noChangeArrowheads="1"/>
            </p:cNvSpPr>
            <p:nvPr/>
          </p:nvSpPr>
          <p:spPr bwMode="black">
            <a:xfrm>
              <a:off x="12303" y="2235"/>
              <a:ext cx="4872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阅览检索结果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5175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190" name="AutoShape 264"/>
            <p:cNvSpPr>
              <a:spLocks noChangeArrowheads="1"/>
            </p:cNvSpPr>
            <p:nvPr/>
          </p:nvSpPr>
          <p:spPr bwMode="gray">
            <a:xfrm>
              <a:off x="9468" y="1668"/>
              <a:ext cx="2110" cy="515"/>
            </a:xfrm>
            <a:prstGeom prst="roundRect">
              <a:avLst>
                <a:gd name="adj" fmla="val 22815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12700" algn="ctr">
              <a:solidFill>
                <a:srgbClr val="080808"/>
              </a:solidFill>
              <a:rou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267"/>
            <p:cNvSpPr txBox="1">
              <a:spLocks noChangeArrowheads="1"/>
            </p:cNvSpPr>
            <p:nvPr/>
          </p:nvSpPr>
          <p:spPr bwMode="white">
            <a:xfrm>
              <a:off x="9918" y="1640"/>
              <a:ext cx="1270" cy="53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Step5</a:t>
              </a:r>
              <a:endParaRPr lang="en-US" altLang="zh-CN" sz="16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29480" y="1838960"/>
            <a:ext cx="4910455" cy="729615"/>
            <a:chOff x="7448" y="2896"/>
            <a:chExt cx="7733" cy="1149"/>
          </a:xfrm>
        </p:grpSpPr>
        <p:sp>
          <p:nvSpPr>
            <p:cNvPr id="189" name="AutoShape 263"/>
            <p:cNvSpPr>
              <a:spLocks noChangeArrowheads="1"/>
            </p:cNvSpPr>
            <p:nvPr/>
          </p:nvSpPr>
          <p:spPr bwMode="gray">
            <a:xfrm>
              <a:off x="7448" y="2916"/>
              <a:ext cx="2110" cy="515"/>
            </a:xfrm>
            <a:prstGeom prst="roundRect">
              <a:avLst>
                <a:gd name="adj" fmla="val 22815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12700" algn="ctr">
              <a:solidFill>
                <a:srgbClr val="080808"/>
              </a:solidFill>
              <a:rou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Text Box 266"/>
            <p:cNvSpPr txBox="1">
              <a:spLocks noChangeArrowheads="1"/>
            </p:cNvSpPr>
            <p:nvPr/>
          </p:nvSpPr>
          <p:spPr bwMode="white">
            <a:xfrm>
              <a:off x="7803" y="2896"/>
              <a:ext cx="1270" cy="53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FFFF"/>
                  </a:solidFill>
                  <a:ea typeface="宋体" panose="02010600030101010101" pitchFamily="2" charset="-122"/>
                </a:rPr>
                <a:t>Step </a:t>
              </a:r>
              <a:r>
                <a:rPr lang="en-US" altLang="zh-CN" sz="1600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4</a:t>
              </a:r>
              <a:endParaRPr lang="en-US" altLang="zh-CN" sz="16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3" name="Text Box 271"/>
            <p:cNvSpPr txBox="1">
              <a:spLocks noChangeArrowheads="1"/>
            </p:cNvSpPr>
            <p:nvPr/>
          </p:nvSpPr>
          <p:spPr bwMode="black">
            <a:xfrm>
              <a:off x="10309" y="3514"/>
              <a:ext cx="4872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进行检索筛选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5175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76930" y="2675255"/>
            <a:ext cx="4987925" cy="661670"/>
            <a:chOff x="5318" y="4213"/>
            <a:chExt cx="7855" cy="1042"/>
          </a:xfrm>
        </p:grpSpPr>
        <p:sp>
          <p:nvSpPr>
            <p:cNvPr id="151" name="AutoShape 264"/>
            <p:cNvSpPr>
              <a:spLocks noChangeArrowheads="1"/>
            </p:cNvSpPr>
            <p:nvPr/>
          </p:nvSpPr>
          <p:spPr bwMode="gray">
            <a:xfrm>
              <a:off x="5318" y="4240"/>
              <a:ext cx="2110" cy="515"/>
            </a:xfrm>
            <a:prstGeom prst="roundRect">
              <a:avLst>
                <a:gd name="adj" fmla="val 22815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12700" algn="ctr">
              <a:solidFill>
                <a:srgbClr val="080808"/>
              </a:solidFill>
              <a:rou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267"/>
            <p:cNvSpPr txBox="1">
              <a:spLocks noChangeArrowheads="1"/>
            </p:cNvSpPr>
            <p:nvPr/>
          </p:nvSpPr>
          <p:spPr bwMode="white">
            <a:xfrm>
              <a:off x="5768" y="4213"/>
              <a:ext cx="1270" cy="53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>
                  <a:solidFill>
                    <a:srgbClr val="FFFFFF"/>
                  </a:solidFill>
                  <a:ea typeface="宋体" panose="02010600030101010101" pitchFamily="2" charset="-122"/>
                </a:rPr>
                <a:t>Step 3</a:t>
              </a:r>
              <a:endParaRPr lang="en-US" altLang="zh-CN" sz="16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" name="Text Box 271"/>
            <p:cNvSpPr txBox="1">
              <a:spLocks noChangeArrowheads="1"/>
            </p:cNvSpPr>
            <p:nvPr/>
          </p:nvSpPr>
          <p:spPr bwMode="black">
            <a:xfrm>
              <a:off x="8301" y="4724"/>
              <a:ext cx="4872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 </a:t>
              </a:r>
              <a:r>
                <a:rPr lang="zh-CN" altLang="en-US" sz="1600" b="0" kern="0" dirty="0" smtClean="0">
                  <a:solidFill>
                    <a:srgbClr val="335175"/>
                  </a:solidFill>
                </a:rPr>
                <a:t>筛选检索范围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335175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51990" y="3580130"/>
            <a:ext cx="4993640" cy="601345"/>
            <a:chOff x="3074" y="5675"/>
            <a:chExt cx="7864" cy="947"/>
          </a:xfrm>
        </p:grpSpPr>
        <p:sp>
          <p:nvSpPr>
            <p:cNvPr id="150" name="AutoShape 263"/>
            <p:cNvSpPr>
              <a:spLocks noChangeArrowheads="1"/>
            </p:cNvSpPr>
            <p:nvPr/>
          </p:nvSpPr>
          <p:spPr bwMode="gray">
            <a:xfrm>
              <a:off x="3074" y="5695"/>
              <a:ext cx="2110" cy="515"/>
            </a:xfrm>
            <a:prstGeom prst="roundRect">
              <a:avLst>
                <a:gd name="adj" fmla="val 22815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12700" algn="ctr">
              <a:solidFill>
                <a:srgbClr val="080808"/>
              </a:solidFill>
              <a:rou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266"/>
            <p:cNvSpPr txBox="1">
              <a:spLocks noChangeArrowheads="1"/>
            </p:cNvSpPr>
            <p:nvPr/>
          </p:nvSpPr>
          <p:spPr bwMode="white">
            <a:xfrm>
              <a:off x="3429" y="5675"/>
              <a:ext cx="1270" cy="53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>
                  <a:solidFill>
                    <a:srgbClr val="FFFFFF"/>
                  </a:solidFill>
                  <a:ea typeface="宋体" panose="02010600030101010101" pitchFamily="2" charset="-122"/>
                </a:rPr>
                <a:t>Step 2</a:t>
              </a:r>
              <a:endParaRPr lang="en-US" altLang="zh-CN" sz="16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5" name="Text Box 271"/>
            <p:cNvSpPr txBox="1">
              <a:spLocks noChangeArrowheads="1"/>
            </p:cNvSpPr>
            <p:nvPr/>
          </p:nvSpPr>
          <p:spPr bwMode="black">
            <a:xfrm>
              <a:off x="6066" y="6091"/>
              <a:ext cx="4872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175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 </a:t>
              </a:r>
              <a:r>
                <a:rPr lang="zh-CN" altLang="en-US" sz="1600" b="0" kern="0" dirty="0" smtClean="0">
                  <a:solidFill>
                    <a:srgbClr val="335175"/>
                  </a:solidFill>
                </a:rPr>
                <a:t>选择检索方式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335175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95821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9"/>
          <p:cNvSpPr txBox="1"/>
          <p:nvPr/>
        </p:nvSpPr>
        <p:spPr>
          <a:xfrm>
            <a:off x="4283710" y="2283460"/>
            <a:ext cx="326072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检索方法与实例</a:t>
            </a:r>
            <a:endParaRPr lang="zh-CN" altLang="en-US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3105984" y="2063936"/>
            <a:ext cx="76073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8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资源界面进入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107950" y="843915"/>
            <a:ext cx="208915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中国法律资源库网址：</a:t>
            </a:r>
            <a:r>
              <a:rPr lang="en-US" altLang="zh-CN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http://data.lawyee.net/</a:t>
            </a:r>
            <a:endParaRPr lang="en-US" altLang="zh-CN" sz="1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585" y="614045"/>
            <a:ext cx="6813550" cy="3171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08375"/>
            <a:ext cx="6553200" cy="1478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705" y="1924050"/>
            <a:ext cx="1606550" cy="2769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快速检索：</a:t>
            </a:r>
            <a:r>
              <a:rPr 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支持关键词检索；支持模糊匹配和精确匹配；支持检索联想、检索记录提示。</a:t>
            </a:r>
            <a:endParaRPr 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全库检索：通过关键词做全库匹配。</a:t>
            </a:r>
            <a:endParaRPr 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为您推荐：根据检索应用情况推荐数据</a:t>
            </a:r>
            <a:endParaRPr 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热门推荐：最新数据或检索热门数据推荐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高级跨库检索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9275" y="1123950"/>
            <a:ext cx="1715135" cy="3601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高级跨库检索：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针对数据类型提供各类检索信息项，共计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271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提供检索条件、检索条件组，检索条件间及检索条件组间为“且”或“或”的关系，系统支持选择多个资源库，任意添加检索条件或条件组，设置检索信息项取值逻辑（近十项检索逻辑），实现跨库精确检索，一次解决复杂检索要求。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 l="10720" r="4239"/>
          <a:stretch>
            <a:fillRect/>
          </a:stretch>
        </p:blipFill>
        <p:spPr>
          <a:xfrm>
            <a:off x="3204210" y="249555"/>
            <a:ext cx="4897755" cy="464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数据列表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51460" y="1419860"/>
            <a:ext cx="1658620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数据列表：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提供检索结果导航，展示全库匹配数据。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支持数据结果中检索、列表排序、列表显示要素设置</a:t>
            </a:r>
            <a:endParaRPr 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75" y="211455"/>
            <a:ext cx="5418455" cy="4721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8178165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数据全文：</a:t>
            </a:r>
            <a:r>
              <a:rPr lang="zh-CN" altLang="en-US" sz="2000" dirty="0">
                <a:solidFill>
                  <a:srgbClr val="C00000"/>
                </a:solidFill>
              </a:rPr>
              <a:t>支持分享、收藏、转发、下载、页内检索定位、字号调整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095" y="800100"/>
            <a:ext cx="7336790" cy="40525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dirty="0">
                <a:solidFill>
                  <a:srgbClr val="C00000"/>
                </a:solidFill>
              </a:rPr>
              <a:t>法律知识互动关联</a:t>
            </a:r>
            <a:endParaRPr lang="zh-CN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40" y="820420"/>
            <a:ext cx="8293735" cy="4165600"/>
          </a:xfrm>
          <a:prstGeom prst="rect">
            <a:avLst/>
          </a:prstGeom>
        </p:spPr>
      </p:pic>
      <p:pic>
        <p:nvPicPr>
          <p:cNvPr id="38" name="图片 24"/>
          <p:cNvPicPr>
            <a:picLocks noChangeAspect="1"/>
          </p:cNvPicPr>
          <p:nvPr/>
        </p:nvPicPr>
        <p:blipFill>
          <a:blip r:embed="rId3" cstate="print"/>
          <a:srcRect b="17845"/>
          <a:stretch>
            <a:fillRect/>
          </a:stretch>
        </p:blipFill>
        <p:spPr>
          <a:xfrm>
            <a:off x="578485" y="915035"/>
            <a:ext cx="8238490" cy="39897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40" y="751840"/>
            <a:ext cx="8251825" cy="439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665" y="51435"/>
            <a:ext cx="4558665" cy="5139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dirty="0">
                <a:solidFill>
                  <a:srgbClr val="C00000"/>
                </a:solidFill>
              </a:rPr>
              <a:t>研究示例</a:t>
            </a:r>
            <a:endParaRPr lang="zh-CN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1835511" y="3580235"/>
            <a:ext cx="6120680" cy="769383"/>
          </a:xfrm>
          <a:prstGeom prst="round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340275" y="3658272"/>
            <a:ext cx="546206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dirty="0">
                <a:solidFill>
                  <a:schemeClr val="bg1"/>
                </a:solidFill>
              </a:rPr>
              <a:t>应用目的：研究《中华人民共和国民法典》的法律规定与应用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94173" y="1490960"/>
            <a:ext cx="1179295" cy="117929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E812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6453" y="1818997"/>
            <a:ext cx="64294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/>
              <a:t>研究背景</a:t>
            </a:r>
            <a:endParaRPr lang="zh-CN" altLang="en-US" sz="1400" b="1" dirty="0"/>
          </a:p>
        </p:txBody>
      </p:sp>
      <p:sp>
        <p:nvSpPr>
          <p:cNvPr id="18" name="矩形 17"/>
          <p:cNvSpPr/>
          <p:nvPr/>
        </p:nvSpPr>
        <p:spPr>
          <a:xfrm>
            <a:off x="1764030" y="1419860"/>
            <a:ext cx="6944995" cy="13220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1600" dirty="0">
                <a:latin typeface="宋体" panose="02010600030101010101" pitchFamily="2" charset="-122"/>
                <a:cs typeface="宋体" panose="02010600030101010101" pitchFamily="2" charset="-122"/>
              </a:rPr>
              <a:t>“社会生活百科全书”</a:t>
            </a:r>
            <a:r>
              <a:rPr lang="en-US" altLang="zh-CN" sz="1600" dirty="0">
                <a:latin typeface="宋体" panose="02010600030101010101" pitchFamily="2" charset="-122"/>
                <a:cs typeface="宋体" panose="02010600030101010101" pitchFamily="2" charset="-122"/>
              </a:rPr>
              <a:t>-《中华人民共和国民法典》</a:t>
            </a:r>
            <a:r>
              <a:rPr lang="zh-CN" altLang="en-US" sz="1600" dirty="0">
                <a:latin typeface="宋体" panose="02010600030101010101" pitchFamily="2" charset="-122"/>
                <a:cs typeface="宋体" panose="02010600030101010101" pitchFamily="2" charset="-122"/>
              </a:rPr>
              <a:t>，是新中国第一部以“典”命名的法律，所谓“典”，就是典范、典籍、典则的意思。被称为：“人民的福祉是最高的法律。”它的出现，引起的社会各方的关注，那么它有什么样的内容，、什么样的规定，深受各种热议呢？今天我们就通过资源库，进行民法典的学习。</a:t>
            </a:r>
            <a:endParaRPr lang="en-US" altLang="zh-CN" sz="16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96053" y="3075932"/>
            <a:ext cx="571504" cy="214314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38929" y="3361684"/>
            <a:ext cx="285752" cy="71438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68" grpId="0"/>
      <p:bldP spid="10" grpId="0" bldLvl="0" animBg="1"/>
      <p:bldP spid="17" grpId="0"/>
      <p:bldP spid="18" grpId="0" bldLvl="0" animBg="1"/>
      <p:bldP spid="19" grpId="0" bldLvl="0" animBg="1"/>
      <p:bldP spid="2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5011420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4.2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法律法规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快速及全库检索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7950" y="915670"/>
            <a:ext cx="3024505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应用目的：</a:t>
            </a:r>
            <a:r>
              <a:rPr 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查找涉及民法典的法规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950" y="1348105"/>
            <a:ext cx="302387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检索条件项：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民法典（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联想检索、精准或模糊检索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950" y="2512695"/>
            <a:ext cx="86487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检索结果：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50" y="1995805"/>
            <a:ext cx="302387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检索工具：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快速检索工具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0" y="2931795"/>
            <a:ext cx="30251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dirty="0" smtClean="0">
                <a:cs typeface="Arial" panose="020B0604020202020204" pitchFamily="34" charset="0"/>
                <a:sym typeface="+mn-ea"/>
              </a:rPr>
              <a:t>类似百度等搜索引擎的简便检索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6010" y="771525"/>
            <a:ext cx="5313045" cy="410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90885"/>
            <a:ext cx="4067944" cy="961765"/>
            <a:chOff x="0" y="2090868"/>
            <a:chExt cx="4067944" cy="961765"/>
          </a:xfrm>
        </p:grpSpPr>
        <p:sp>
          <p:nvSpPr>
            <p:cNvPr id="2" name="五边形 1"/>
            <p:cNvSpPr/>
            <p:nvPr/>
          </p:nvSpPr>
          <p:spPr>
            <a:xfrm>
              <a:off x="0" y="2090868"/>
              <a:ext cx="4067944" cy="96176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680" y="2110085"/>
              <a:ext cx="3240405" cy="8305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CONTENTS</a:t>
              </a:r>
              <a:endParaRPr lang="en-US" altLang="zh-CN" sz="5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 flipH="1">
            <a:off x="4739005" y="958215"/>
            <a:ext cx="4409440" cy="50927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 flipH="1">
            <a:off x="4721096" y="1504814"/>
            <a:ext cx="4427984" cy="50941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五边形 13"/>
          <p:cNvSpPr/>
          <p:nvPr/>
        </p:nvSpPr>
        <p:spPr>
          <a:xfrm flipH="1">
            <a:off x="4738781" y="2051642"/>
            <a:ext cx="4427984" cy="50941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9"/>
          <p:cNvSpPr txBox="1"/>
          <p:nvPr/>
        </p:nvSpPr>
        <p:spPr>
          <a:xfrm>
            <a:off x="5147945" y="1059180"/>
            <a:ext cx="316674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引言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48090" y="1605851"/>
            <a:ext cx="2933368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法律检索的难点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157615" y="2116804"/>
            <a:ext cx="28258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法律检索的内容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314472" y="958371"/>
            <a:ext cx="306575" cy="4308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spc="300" dirty="0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2800" spc="300" dirty="0">
              <a:solidFill>
                <a:srgbClr val="FF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4306458" y="1504814"/>
            <a:ext cx="296957" cy="4308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2800" dirty="0">
              <a:solidFill>
                <a:schemeClr val="accent6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4307169" y="2071850"/>
            <a:ext cx="307777" cy="4308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2800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4738876" y="2598284"/>
            <a:ext cx="4427984" cy="50941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文本框 9"/>
          <p:cNvSpPr txBox="1"/>
          <p:nvPr/>
        </p:nvSpPr>
        <p:spPr>
          <a:xfrm>
            <a:off x="5165870" y="2699321"/>
            <a:ext cx="2933368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检索方法与实例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4324238" y="2598284"/>
            <a:ext cx="29019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404860" y="1071245"/>
            <a:ext cx="334010" cy="1897380"/>
            <a:chOff x="13236" y="1687"/>
            <a:chExt cx="526" cy="2988"/>
          </a:xfrm>
        </p:grpSpPr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13312" y="4345"/>
              <a:ext cx="450" cy="330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1"/>
            <p:cNvSpPr>
              <a:spLocks noEditPoints="1"/>
            </p:cNvSpPr>
            <p:nvPr/>
          </p:nvSpPr>
          <p:spPr bwMode="auto">
            <a:xfrm>
              <a:off x="13312" y="1687"/>
              <a:ext cx="293" cy="439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68555" tIns="34289" rIns="68555" bIns="34289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13236" y="2632"/>
              <a:ext cx="469" cy="376"/>
            </a:xfrm>
            <a:custGeom>
              <a:avLst/>
              <a:gdLst>
                <a:gd name="T0" fmla="*/ 93 w 341"/>
                <a:gd name="T1" fmla="*/ 57 h 272"/>
                <a:gd name="T2" fmla="*/ 318 w 341"/>
                <a:gd name="T3" fmla="*/ 57 h 272"/>
                <a:gd name="T4" fmla="*/ 327 w 341"/>
                <a:gd name="T5" fmla="*/ 59 h 272"/>
                <a:gd name="T6" fmla="*/ 205 w 341"/>
                <a:gd name="T7" fmla="*/ 152 h 272"/>
                <a:gd name="T8" fmla="*/ 82 w 341"/>
                <a:gd name="T9" fmla="*/ 60 h 272"/>
                <a:gd name="T10" fmla="*/ 93 w 341"/>
                <a:gd name="T11" fmla="*/ 57 h 272"/>
                <a:gd name="T12" fmla="*/ 51 w 341"/>
                <a:gd name="T13" fmla="*/ 131 h 272"/>
                <a:gd name="T14" fmla="*/ 58 w 341"/>
                <a:gd name="T15" fmla="*/ 153 h 272"/>
                <a:gd name="T16" fmla="*/ 70 w 341"/>
                <a:gd name="T17" fmla="*/ 153 h 272"/>
                <a:gd name="T18" fmla="*/ 70 w 341"/>
                <a:gd name="T19" fmla="*/ 185 h 272"/>
                <a:gd name="T20" fmla="*/ 0 w 341"/>
                <a:gd name="T21" fmla="*/ 185 h 272"/>
                <a:gd name="T22" fmla="*/ 7 w 341"/>
                <a:gd name="T23" fmla="*/ 207 h 272"/>
                <a:gd name="T24" fmla="*/ 70 w 341"/>
                <a:gd name="T25" fmla="*/ 207 h 272"/>
                <a:gd name="T26" fmla="*/ 71 w 341"/>
                <a:gd name="T27" fmla="*/ 214 h 272"/>
                <a:gd name="T28" fmla="*/ 163 w 341"/>
                <a:gd name="T29" fmla="*/ 147 h 272"/>
                <a:gd name="T30" fmla="*/ 70 w 341"/>
                <a:gd name="T31" fmla="*/ 78 h 272"/>
                <a:gd name="T32" fmla="*/ 70 w 341"/>
                <a:gd name="T33" fmla="*/ 80 h 272"/>
                <a:gd name="T34" fmla="*/ 70 w 341"/>
                <a:gd name="T35" fmla="*/ 131 h 272"/>
                <a:gd name="T36" fmla="*/ 51 w 341"/>
                <a:gd name="T37" fmla="*/ 131 h 272"/>
                <a:gd name="T38" fmla="*/ 46 w 341"/>
                <a:gd name="T39" fmla="*/ 250 h 272"/>
                <a:gd name="T40" fmla="*/ 198 w 341"/>
                <a:gd name="T41" fmla="*/ 250 h 272"/>
                <a:gd name="T42" fmla="*/ 203 w 341"/>
                <a:gd name="T43" fmla="*/ 272 h 272"/>
                <a:gd name="T44" fmla="*/ 51 w 341"/>
                <a:gd name="T45" fmla="*/ 272 h 272"/>
                <a:gd name="T46" fmla="*/ 46 w 341"/>
                <a:gd name="T47" fmla="*/ 250 h 272"/>
                <a:gd name="T48" fmla="*/ 111 w 341"/>
                <a:gd name="T49" fmla="*/ 0 h 272"/>
                <a:gd name="T50" fmla="*/ 264 w 341"/>
                <a:gd name="T51" fmla="*/ 0 h 272"/>
                <a:gd name="T52" fmla="*/ 269 w 341"/>
                <a:gd name="T53" fmla="*/ 21 h 272"/>
                <a:gd name="T54" fmla="*/ 198 w 341"/>
                <a:gd name="T55" fmla="*/ 21 h 272"/>
                <a:gd name="T56" fmla="*/ 203 w 341"/>
                <a:gd name="T57" fmla="*/ 41 h 272"/>
                <a:gd name="T58" fmla="*/ 29 w 341"/>
                <a:gd name="T59" fmla="*/ 41 h 272"/>
                <a:gd name="T60" fmla="*/ 23 w 341"/>
                <a:gd name="T61" fmla="*/ 17 h 272"/>
                <a:gd name="T62" fmla="*/ 115 w 341"/>
                <a:gd name="T63" fmla="*/ 17 h 272"/>
                <a:gd name="T64" fmla="*/ 111 w 341"/>
                <a:gd name="T65" fmla="*/ 0 h 272"/>
                <a:gd name="T66" fmla="*/ 341 w 341"/>
                <a:gd name="T67" fmla="*/ 75 h 272"/>
                <a:gd name="T68" fmla="*/ 249 w 341"/>
                <a:gd name="T69" fmla="*/ 146 h 272"/>
                <a:gd name="T70" fmla="*/ 340 w 341"/>
                <a:gd name="T71" fmla="*/ 213 h 272"/>
                <a:gd name="T72" fmla="*/ 341 w 341"/>
                <a:gd name="T73" fmla="*/ 206 h 272"/>
                <a:gd name="T74" fmla="*/ 341 w 341"/>
                <a:gd name="T75" fmla="*/ 80 h 272"/>
                <a:gd name="T76" fmla="*/ 341 w 341"/>
                <a:gd name="T77" fmla="*/ 75 h 272"/>
                <a:gd name="T78" fmla="*/ 325 w 341"/>
                <a:gd name="T79" fmla="*/ 228 h 272"/>
                <a:gd name="T80" fmla="*/ 318 w 341"/>
                <a:gd name="T81" fmla="*/ 229 h 272"/>
                <a:gd name="T82" fmla="*/ 93 w 341"/>
                <a:gd name="T83" fmla="*/ 229 h 272"/>
                <a:gd name="T84" fmla="*/ 88 w 341"/>
                <a:gd name="T85" fmla="*/ 229 h 272"/>
                <a:gd name="T86" fmla="*/ 181 w 341"/>
                <a:gd name="T87" fmla="*/ 161 h 272"/>
                <a:gd name="T88" fmla="*/ 199 w 341"/>
                <a:gd name="T89" fmla="*/ 174 h 272"/>
                <a:gd name="T90" fmla="*/ 206 w 341"/>
                <a:gd name="T91" fmla="*/ 179 h 272"/>
                <a:gd name="T92" fmla="*/ 212 w 341"/>
                <a:gd name="T93" fmla="*/ 174 h 272"/>
                <a:gd name="T94" fmla="*/ 231 w 341"/>
                <a:gd name="T95" fmla="*/ 160 h 272"/>
                <a:gd name="T96" fmla="*/ 325 w 341"/>
                <a:gd name="T97" fmla="*/ 22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1" h="272">
                  <a:moveTo>
                    <a:pt x="93" y="57"/>
                  </a:moveTo>
                  <a:cubicBezTo>
                    <a:pt x="318" y="57"/>
                    <a:pt x="318" y="57"/>
                    <a:pt x="318" y="57"/>
                  </a:cubicBezTo>
                  <a:cubicBezTo>
                    <a:pt x="321" y="57"/>
                    <a:pt x="324" y="58"/>
                    <a:pt x="327" y="59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5" y="58"/>
                    <a:pt x="89" y="57"/>
                    <a:pt x="93" y="57"/>
                  </a:cubicBezTo>
                  <a:close/>
                  <a:moveTo>
                    <a:pt x="51" y="131"/>
                  </a:moveTo>
                  <a:cubicBezTo>
                    <a:pt x="58" y="153"/>
                    <a:pt x="58" y="153"/>
                    <a:pt x="58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9"/>
                    <a:pt x="70" y="212"/>
                    <a:pt x="71" y="214"/>
                  </a:cubicBezTo>
                  <a:cubicBezTo>
                    <a:pt x="163" y="147"/>
                    <a:pt x="163" y="147"/>
                    <a:pt x="163" y="147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8"/>
                    <a:pt x="70" y="79"/>
                    <a:pt x="70" y="80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51" y="131"/>
                    <a:pt x="51" y="131"/>
                    <a:pt x="51" y="131"/>
                  </a:cubicBezTo>
                  <a:close/>
                  <a:moveTo>
                    <a:pt x="46" y="250"/>
                  </a:moveTo>
                  <a:cubicBezTo>
                    <a:pt x="198" y="250"/>
                    <a:pt x="198" y="250"/>
                    <a:pt x="198" y="250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51" y="272"/>
                    <a:pt x="51" y="272"/>
                    <a:pt x="51" y="272"/>
                  </a:cubicBezTo>
                  <a:cubicBezTo>
                    <a:pt x="46" y="250"/>
                    <a:pt x="46" y="250"/>
                    <a:pt x="46" y="250"/>
                  </a:cubicBezTo>
                  <a:close/>
                  <a:moveTo>
                    <a:pt x="111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1" y="0"/>
                    <a:pt x="111" y="0"/>
                    <a:pt x="111" y="0"/>
                  </a:cubicBezTo>
                  <a:close/>
                  <a:moveTo>
                    <a:pt x="341" y="75"/>
                  </a:moveTo>
                  <a:cubicBezTo>
                    <a:pt x="249" y="146"/>
                    <a:pt x="249" y="146"/>
                    <a:pt x="249" y="146"/>
                  </a:cubicBezTo>
                  <a:cubicBezTo>
                    <a:pt x="340" y="213"/>
                    <a:pt x="340" y="213"/>
                    <a:pt x="340" y="213"/>
                  </a:cubicBezTo>
                  <a:cubicBezTo>
                    <a:pt x="341" y="211"/>
                    <a:pt x="341" y="209"/>
                    <a:pt x="341" y="206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78"/>
                    <a:pt x="341" y="77"/>
                    <a:pt x="341" y="75"/>
                  </a:cubicBezTo>
                  <a:close/>
                  <a:moveTo>
                    <a:pt x="325" y="228"/>
                  </a:moveTo>
                  <a:cubicBezTo>
                    <a:pt x="323" y="229"/>
                    <a:pt x="321" y="229"/>
                    <a:pt x="318" y="229"/>
                  </a:cubicBezTo>
                  <a:cubicBezTo>
                    <a:pt x="93" y="229"/>
                    <a:pt x="93" y="229"/>
                    <a:pt x="93" y="229"/>
                  </a:cubicBezTo>
                  <a:cubicBezTo>
                    <a:pt x="91" y="229"/>
                    <a:pt x="90" y="229"/>
                    <a:pt x="88" y="229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6" y="179"/>
                    <a:pt x="206" y="179"/>
                    <a:pt x="206" y="179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31" y="160"/>
                    <a:pt x="231" y="160"/>
                    <a:pt x="231" y="160"/>
                  </a:cubicBezTo>
                  <a:lnTo>
                    <a:pt x="325" y="2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13324" y="3416"/>
              <a:ext cx="438" cy="4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55" tIns="34289" rIns="68555" bIns="34289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5033010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4.2 </a:t>
            </a:r>
            <a:r>
              <a:rPr lang="zh-CN" altLang="en-US" dirty="0">
                <a:solidFill>
                  <a:srgbClr val="C00000"/>
                </a:solidFill>
              </a:rPr>
              <a:t>法律法规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快速及全库检索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9220" y="987425"/>
            <a:ext cx="328803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应用目的：精准</a:t>
            </a:r>
            <a:r>
              <a:rPr 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查找关于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民法典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的相关法律法规</a:t>
            </a:r>
            <a:endParaRPr 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35" y="1635760"/>
            <a:ext cx="3282315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检索条件：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法规效力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=法律 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315" y="2944495"/>
            <a:ext cx="86487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检索结果：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35" y="2439670"/>
            <a:ext cx="329565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检索工具：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法律法规库快速检索工具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935" y="3291840"/>
            <a:ext cx="3282315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中华人民共和国民法典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585" y="3676650"/>
            <a:ext cx="378460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中华人民共和国民事诉讼法（2021年汇编版）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600" y="4012565"/>
            <a:ext cx="3296285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中华人民共和国工会法（2021年修正）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605" y="4408805"/>
            <a:ext cx="325628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…………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620" y="682625"/>
            <a:ext cx="5502275" cy="42106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7990" y="1275715"/>
            <a:ext cx="838835" cy="1124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6410960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4.2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法律法规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zh-CN" dirty="0">
                <a:solidFill>
                  <a:srgbClr val="C00000"/>
                </a:solidFill>
                <a:sym typeface="+mn-ea"/>
              </a:rPr>
              <a:t>全文阅读</a:t>
            </a:r>
            <a:endParaRPr lang="zh-CN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b="12968"/>
          <a:stretch>
            <a:fillRect/>
          </a:stretch>
        </p:blipFill>
        <p:spPr>
          <a:xfrm>
            <a:off x="1167130" y="699770"/>
            <a:ext cx="7738110" cy="395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4.2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法律法规条文示例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795" y="771525"/>
            <a:ext cx="7776210" cy="398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4.2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法律法规关联资料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235" y="812800"/>
            <a:ext cx="7753350" cy="3829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235" y="843280"/>
            <a:ext cx="7096125" cy="3343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820" y="1007745"/>
            <a:ext cx="7644130" cy="36347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4.3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法院案例检索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15" y="771525"/>
            <a:ext cx="7910195" cy="420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5038725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4.3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法院案例   全文阅读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515" y="731520"/>
            <a:ext cx="8044815" cy="425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8235315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4.3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法院案例   法规倒查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92150" y="771525"/>
            <a:ext cx="8348345" cy="3961765"/>
            <a:chOff x="623" y="1215"/>
            <a:chExt cx="13614" cy="66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9" y="1215"/>
              <a:ext cx="8398" cy="474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" y="1215"/>
              <a:ext cx="6268" cy="6615"/>
            </a:xfrm>
            <a:prstGeom prst="rect">
              <a:avLst/>
            </a:prstGeom>
          </p:spPr>
        </p:pic>
      </p:grpSp>
      <p:cxnSp>
        <p:nvCxnSpPr>
          <p:cNvPr id="7" name="直接箭头连接符 6"/>
          <p:cNvCxnSpPr/>
          <p:nvPr/>
        </p:nvCxnSpPr>
        <p:spPr>
          <a:xfrm flipV="1">
            <a:off x="4076065" y="1203960"/>
            <a:ext cx="1288415" cy="944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304800"/>
            <a:ext cx="4692015" cy="37782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4.3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法院案例   案例数据包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575" y="1109345"/>
            <a:ext cx="8248015" cy="3480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论著</a:t>
            </a:r>
            <a:endParaRPr lang="en-US" altLang="zh-CN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51460" y="2499995"/>
            <a:ext cx="864870" cy="12922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检索结果：法学专著、学位论文、期刊论文、报纸论文、会议论文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15" y="915670"/>
            <a:ext cx="2510155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检索条件项：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快速检索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民法典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699770"/>
            <a:ext cx="5038090" cy="4375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9720" y="683260"/>
            <a:ext cx="5499735" cy="4318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6410" y="778510"/>
            <a:ext cx="5290820" cy="41643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5610" y="757555"/>
            <a:ext cx="5363845" cy="42449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7510" y="778510"/>
            <a:ext cx="5432425" cy="4224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6330" y="1551940"/>
            <a:ext cx="1609725" cy="3324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4.5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合同范本、资讯、词典   </a:t>
            </a:r>
            <a:endParaRPr lang="en-US" altLang="zh-CN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51460" y="2499995"/>
            <a:ext cx="864870" cy="8616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检索结果：合同范本、资讯、词典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440" y="915670"/>
            <a:ext cx="867537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检索条件项：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快速检索民法典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 rot="10800000" flipV="1">
            <a:off x="251460" y="1492885"/>
            <a:ext cx="1398905" cy="645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检索出涉及的合同范本、资讯、词典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135" y="1275715"/>
            <a:ext cx="7301865" cy="38747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 b="18366"/>
          <a:stretch>
            <a:fillRect/>
          </a:stretch>
        </p:blipFill>
        <p:spPr>
          <a:xfrm>
            <a:off x="3424555" y="843280"/>
            <a:ext cx="5596255" cy="42341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500" y="880745"/>
            <a:ext cx="5463540" cy="41967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03657" y="202565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9"/>
          <p:cNvSpPr txBox="1"/>
          <p:nvPr/>
        </p:nvSpPr>
        <p:spPr>
          <a:xfrm>
            <a:off x="4643755" y="2283460"/>
            <a:ext cx="101028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35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zh-CN" altLang="en-US" sz="35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3347720" y="2025650"/>
            <a:ext cx="1076325" cy="1015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五边形 52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44" grpId="0" bldLvl="0" animBg="1"/>
      <p:bldP spid="48" grpId="0" bldLvl="0" animBg="1"/>
      <p:bldP spid="52" grpId="0" bldLvl="0" animBg="1"/>
      <p:bldP spid="5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557403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4.6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需求分析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CB019B1-382A-4266-B25C-5B523AA43C14-1" descr="wp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95" y="933450"/>
            <a:ext cx="8778240" cy="37128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9155" y="808355"/>
            <a:ext cx="7645400" cy="38747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557403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检索条件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25" y="890905"/>
            <a:ext cx="7995920" cy="363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965" y="892175"/>
            <a:ext cx="8044180" cy="3713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655" y="763270"/>
            <a:ext cx="8129905" cy="40278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检索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" y="843280"/>
            <a:ext cx="6297930" cy="4204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760" y="771525"/>
            <a:ext cx="5872480" cy="4404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分析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CB019B1-382A-4266-B25C-5B523AA43C14-2" descr="wp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95" y="843915"/>
            <a:ext cx="8709025" cy="41548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5930" y="911225"/>
            <a:ext cx="7467600" cy="3683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557403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检索条件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" y="959485"/>
            <a:ext cx="8103235" cy="3731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95" y="958850"/>
            <a:ext cx="8047990" cy="3703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995" y="843915"/>
            <a:ext cx="8101965" cy="40093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4.4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案例   智能检索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示例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检索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15" y="771525"/>
            <a:ext cx="6214110" cy="416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920" y="843280"/>
            <a:ext cx="6066790" cy="40106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278130"/>
            <a:ext cx="64389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en-US" altLang="zh-CN" dirty="0">
                <a:solidFill>
                  <a:srgbClr val="C00000"/>
                </a:solidFill>
                <a:sym typeface="+mn-ea"/>
              </a:rPr>
              <a:t>4.7 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高级跨库检索</a:t>
            </a:r>
            <a:endParaRPr lang="en-US" altLang="zh-CN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07315" y="915670"/>
            <a:ext cx="2510155" cy="1508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检索条件项：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高级检索：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法院案例：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案例名称，包含，黑恶；</a:t>
            </a: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案由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寻衅滋事罪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大陆法规：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法规名称，包含，民法典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965" y="486410"/>
            <a:ext cx="4911090" cy="459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765" y="450850"/>
            <a:ext cx="5671820" cy="4533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8035" y="231775"/>
            <a:ext cx="5671820" cy="4746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1"/>
          <p:cNvSpPr txBox="1"/>
          <p:nvPr/>
        </p:nvSpPr>
        <p:spPr bwMode="auto">
          <a:xfrm>
            <a:off x="738188" y="304800"/>
            <a:ext cx="43386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37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09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1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>
                <a:solidFill>
                  <a:srgbClr val="C00000"/>
                </a:solidFill>
              </a:rPr>
              <a:t>更多更全面的实证分析科研服务</a:t>
            </a:r>
            <a:endParaRPr lang="zh-CN" altLang="zh-CN" dirty="0">
              <a:solidFill>
                <a:srgbClr val="C00000"/>
              </a:solidFill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800735" y="951230"/>
            <a:ext cx="7155815" cy="6921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十多年来为科研单位提供约 </a:t>
            </a:r>
            <a:r>
              <a:rPr lang="en-US" altLang="zh-CN" sz="45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50920</a:t>
            </a:r>
            <a:r>
              <a:rPr lang="zh-CN" altLang="en-US" sz="27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次</a:t>
            </a:r>
            <a:r>
              <a:rPr lang="en-US" altLang="zh-CN" sz="27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21"/>
          <p:cNvGrpSpPr/>
          <p:nvPr/>
        </p:nvGrpSpPr>
        <p:grpSpPr bwMode="auto">
          <a:xfrm>
            <a:off x="954088" y="1870075"/>
            <a:ext cx="1957387" cy="1957388"/>
            <a:chOff x="1766094" y="2627734"/>
            <a:chExt cx="2610644" cy="2610644"/>
          </a:xfrm>
        </p:grpSpPr>
        <p:sp>
          <p:nvSpPr>
            <p:cNvPr id="51" name="椭圆 5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19"/>
            <p:cNvSpPr/>
            <p:nvPr/>
          </p:nvSpPr>
          <p:spPr>
            <a:xfrm>
              <a:off x="1857138" y="2718779"/>
              <a:ext cx="2428557" cy="2428554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TextBox 30"/>
          <p:cNvSpPr txBox="1"/>
          <p:nvPr/>
        </p:nvSpPr>
        <p:spPr>
          <a:xfrm>
            <a:off x="1258888" y="2355850"/>
            <a:ext cx="1368425" cy="8001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163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个重大课题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4" name="组合 20"/>
          <p:cNvGrpSpPr/>
          <p:nvPr/>
        </p:nvGrpSpPr>
        <p:grpSpPr bwMode="auto">
          <a:xfrm>
            <a:off x="954088" y="1870075"/>
            <a:ext cx="1957387" cy="1957388"/>
            <a:chOff x="1766094" y="2627734"/>
            <a:chExt cx="2610644" cy="2610644"/>
          </a:xfrm>
        </p:grpSpPr>
        <p:sp>
          <p:nvSpPr>
            <p:cNvPr id="55" name="弧形 54"/>
            <p:cNvSpPr/>
            <p:nvPr/>
          </p:nvSpPr>
          <p:spPr>
            <a:xfrm>
              <a:off x="1929126" y="2790768"/>
              <a:ext cx="2284579" cy="2284577"/>
            </a:xfrm>
            <a:prstGeom prst="arc">
              <a:avLst>
                <a:gd name="adj1" fmla="val 16200000"/>
                <a:gd name="adj2" fmla="val 4571428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TextBox 29"/>
          <p:cNvSpPr txBox="1"/>
          <p:nvPr/>
        </p:nvSpPr>
        <p:spPr>
          <a:xfrm>
            <a:off x="1073150" y="4110038"/>
            <a:ext cx="2202706" cy="166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65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发布在核心期刊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6439853" y="3881438"/>
            <a:ext cx="1717675" cy="333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2120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刑法学科科研课题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0" name="组合 34"/>
          <p:cNvGrpSpPr/>
          <p:nvPr/>
        </p:nvGrpSpPr>
        <p:grpSpPr bwMode="auto">
          <a:xfrm>
            <a:off x="6319203" y="1870075"/>
            <a:ext cx="1958975" cy="1957388"/>
            <a:chOff x="1766094" y="2627734"/>
            <a:chExt cx="2610644" cy="2610644"/>
          </a:xfrm>
        </p:grpSpPr>
        <p:sp>
          <p:nvSpPr>
            <p:cNvPr id="61" name="椭圆 6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36"/>
            <p:cNvSpPr/>
            <p:nvPr/>
          </p:nvSpPr>
          <p:spPr>
            <a:xfrm>
              <a:off x="1857064" y="2718779"/>
              <a:ext cx="2428703" cy="2428554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TextBox 30"/>
          <p:cNvSpPr txBox="1"/>
          <p:nvPr/>
        </p:nvSpPr>
        <p:spPr>
          <a:xfrm>
            <a:off x="6506528" y="2427605"/>
            <a:ext cx="1577975" cy="8001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2120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刑法课题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4" name="组合 38"/>
          <p:cNvGrpSpPr/>
          <p:nvPr/>
        </p:nvGrpSpPr>
        <p:grpSpPr bwMode="auto">
          <a:xfrm>
            <a:off x="6319203" y="1870075"/>
            <a:ext cx="1958975" cy="1957388"/>
            <a:chOff x="1766094" y="2627734"/>
            <a:chExt cx="2610644" cy="2610644"/>
          </a:xfrm>
        </p:grpSpPr>
        <p:sp>
          <p:nvSpPr>
            <p:cNvPr id="65" name="弧形 64"/>
            <p:cNvSpPr/>
            <p:nvPr/>
          </p:nvSpPr>
          <p:spPr>
            <a:xfrm>
              <a:off x="1928994" y="2790768"/>
              <a:ext cx="2284842" cy="2284577"/>
            </a:xfrm>
            <a:prstGeom prst="arc">
              <a:avLst>
                <a:gd name="adj1" fmla="val 16200000"/>
                <a:gd name="adj2" fmla="val 758092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3712" y="375005"/>
            <a:ext cx="189663" cy="221151"/>
            <a:chOff x="944563" y="3860794"/>
            <a:chExt cx="392112" cy="457207"/>
          </a:xfrm>
          <a:solidFill>
            <a:srgbClr val="FCFCFC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29"/>
          <p:cNvSpPr txBox="1"/>
          <p:nvPr/>
        </p:nvSpPr>
        <p:spPr>
          <a:xfrm>
            <a:off x="3602990" y="3881755"/>
            <a:ext cx="2055495" cy="666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1590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民商经济法学科科研课题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1300"/>
              </a:lnSpc>
              <a:defRPr/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行政法学科科研课题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3524885" y="1870075"/>
            <a:ext cx="1957388" cy="1957388"/>
            <a:chOff x="1766094" y="2627734"/>
            <a:chExt cx="2610644" cy="2610644"/>
          </a:xfrm>
        </p:grpSpPr>
        <p:sp>
          <p:nvSpPr>
            <p:cNvPr id="4" name="椭圆 3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3"/>
            <p:cNvSpPr/>
            <p:nvPr/>
          </p:nvSpPr>
          <p:spPr>
            <a:xfrm>
              <a:off x="1857139" y="2718779"/>
              <a:ext cx="2428554" cy="2428554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30"/>
          <p:cNvSpPr txBox="1"/>
          <p:nvPr/>
        </p:nvSpPr>
        <p:spPr>
          <a:xfrm>
            <a:off x="3743008" y="2333467"/>
            <a:ext cx="1511300" cy="103060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1972</a:t>
            </a:r>
            <a:endParaRPr lang="en-US" altLang="zh-CN" sz="3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民商行政法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45"/>
          <p:cNvGrpSpPr/>
          <p:nvPr/>
        </p:nvGrpSpPr>
        <p:grpSpPr bwMode="auto">
          <a:xfrm>
            <a:off x="3541395" y="1878330"/>
            <a:ext cx="1957388" cy="1957388"/>
            <a:chOff x="1766094" y="2627735"/>
            <a:chExt cx="2610644" cy="2610644"/>
          </a:xfrm>
        </p:grpSpPr>
        <p:sp>
          <p:nvSpPr>
            <p:cNvPr id="8" name="弧形 7"/>
            <p:cNvSpPr/>
            <p:nvPr/>
          </p:nvSpPr>
          <p:spPr>
            <a:xfrm>
              <a:off x="1929128" y="2790769"/>
              <a:ext cx="2284577" cy="2284577"/>
            </a:xfrm>
            <a:prstGeom prst="arc">
              <a:avLst>
                <a:gd name="adj1" fmla="val 16200000"/>
                <a:gd name="adj2" fmla="val 2388480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766094" y="2627735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flipH="1">
            <a:off x="7428604" y="3813888"/>
            <a:ext cx="1715396" cy="41118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五边形 23"/>
          <p:cNvSpPr/>
          <p:nvPr/>
        </p:nvSpPr>
        <p:spPr>
          <a:xfrm>
            <a:off x="0" y="3813888"/>
            <a:ext cx="3869922" cy="41118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3795007" y="3382742"/>
            <a:ext cx="362476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800" spc="-225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THANKS</a:t>
            </a:r>
            <a:endParaRPr lang="en-US" altLang="zh-CN" sz="7800" spc="-225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620482" y="3927147"/>
            <a:ext cx="13316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- </a:t>
            </a:r>
            <a:r>
              <a:rPr lang="zh-CN" altLang="en-US" sz="9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北京法意科技有限公司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微软雅黑" panose="020B0503020204020204" pitchFamily="34" charset="-122"/>
              </a:rPr>
              <a:t>-</a:t>
            </a:r>
            <a:endParaRPr lang="zh-CN" altLang="en-US" sz="12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公司二维码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9455" y="815340"/>
            <a:ext cx="1764030" cy="176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975" y="2750185"/>
            <a:ext cx="1824355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关注法意公众号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2745" y="1059815"/>
            <a:ext cx="600075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为中国法学教育事业的发展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贡献法意人全部智慧！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TextBox 7"/>
          <p:cNvSpPr>
            <a:spLocks noChangeArrowheads="1"/>
          </p:cNvSpPr>
          <p:nvPr/>
        </p:nvSpPr>
        <p:spPr bwMode="auto">
          <a:xfrm>
            <a:off x="3815496" y="2977573"/>
            <a:ext cx="57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</a:t>
            </a:r>
            <a:endParaRPr lang="zh-CN" altLang="en-US" sz="3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4825982" y="2977573"/>
            <a:ext cx="557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</a:t>
            </a:r>
            <a:endParaRPr lang="zh-CN" altLang="en-US" sz="3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5817494" y="2977573"/>
            <a:ext cx="557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</a:t>
            </a:r>
            <a:endParaRPr lang="zh-CN" altLang="en-US" sz="3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6809006" y="2977573"/>
            <a:ext cx="557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正</a:t>
            </a:r>
            <a:endParaRPr lang="zh-CN" altLang="en-US" sz="3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5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5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15" grpId="0"/>
      <p:bldP spid="14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引言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图片 1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845" y="1205865"/>
            <a:ext cx="2992120" cy="2873375"/>
          </a:xfrm>
          <a:prstGeom prst="rect">
            <a:avLst/>
          </a:prstGeom>
        </p:spPr>
      </p:pic>
      <p:grpSp>
        <p:nvGrpSpPr>
          <p:cNvPr id="3" name="组合 2" descr="7b0a202020202274657874626f78223a20227b5c2263617465676f72795f69645c223a31303430392c5c2269645c223a32303334323130397d220a7d0a"/>
          <p:cNvGrpSpPr/>
          <p:nvPr/>
        </p:nvGrpSpPr>
        <p:grpSpPr>
          <a:xfrm>
            <a:off x="323215" y="1346200"/>
            <a:ext cx="4535805" cy="2189480"/>
            <a:chOff x="6028" y="3676"/>
            <a:chExt cx="7143" cy="3448"/>
          </a:xfrm>
        </p:grpSpPr>
        <p:grpSp>
          <p:nvGrpSpPr>
            <p:cNvPr id="119" name="图形 117"/>
            <p:cNvGrpSpPr/>
            <p:nvPr/>
          </p:nvGrpSpPr>
          <p:grpSpPr>
            <a:xfrm>
              <a:off x="6028" y="3676"/>
              <a:ext cx="7143" cy="3448"/>
              <a:chOff x="3828046" y="2334126"/>
              <a:chExt cx="4535908" cy="2189748"/>
            </a:xfrm>
          </p:grpSpPr>
          <p:sp>
            <p:nvSpPr>
              <p:cNvPr id="120" name="任意多边形: 形状 119"/>
              <p:cNvSpPr/>
              <p:nvPr/>
            </p:nvSpPr>
            <p:spPr>
              <a:xfrm>
                <a:off x="3866547" y="2496552"/>
                <a:ext cx="4498610" cy="2030931"/>
              </a:xfrm>
              <a:custGeom>
                <a:avLst/>
                <a:gdLst>
                  <a:gd name="connsiteX0" fmla="*/ 4473344 w 4498610"/>
                  <a:gd name="connsiteY0" fmla="*/ 24063 h 2030931"/>
                  <a:gd name="connsiteX1" fmla="*/ 4438452 w 4498610"/>
                  <a:gd name="connsiteY1" fmla="*/ 969746 h 2030931"/>
                  <a:gd name="connsiteX2" fmla="*/ 4374685 w 4498610"/>
                  <a:gd name="connsiteY2" fmla="*/ 1635092 h 2030931"/>
                  <a:gd name="connsiteX3" fmla="*/ 4286854 w 4498610"/>
                  <a:gd name="connsiteY3" fmla="*/ 1917834 h 2030931"/>
                  <a:gd name="connsiteX4" fmla="*/ 4286854 w 4498610"/>
                  <a:gd name="connsiteY4" fmla="*/ 1917834 h 2030931"/>
                  <a:gd name="connsiteX5" fmla="*/ 4285651 w 4498610"/>
                  <a:gd name="connsiteY5" fmla="*/ 1917834 h 2030931"/>
                  <a:gd name="connsiteX6" fmla="*/ 4284448 w 4498610"/>
                  <a:gd name="connsiteY6" fmla="*/ 1917834 h 2030931"/>
                  <a:gd name="connsiteX7" fmla="*/ 64971 w 4498610"/>
                  <a:gd name="connsiteY7" fmla="*/ 2005665 h 2030931"/>
                  <a:gd name="connsiteX8" fmla="*/ 137160 w 4498610"/>
                  <a:gd name="connsiteY8" fmla="*/ 1714501 h 2030931"/>
                  <a:gd name="connsiteX9" fmla="*/ 182880 w 4498610"/>
                  <a:gd name="connsiteY9" fmla="*/ 1014262 h 2030931"/>
                  <a:gd name="connsiteX10" fmla="*/ 184083 w 4498610"/>
                  <a:gd name="connsiteY10" fmla="*/ 24063 h 2030931"/>
                  <a:gd name="connsiteX11" fmla="*/ 4473344 w 4498610"/>
                  <a:gd name="connsiteY11" fmla="*/ 24063 h 2030931"/>
                  <a:gd name="connsiteX12" fmla="*/ 4498610 w 4498610"/>
                  <a:gd name="connsiteY12" fmla="*/ 0 h 2030931"/>
                  <a:gd name="connsiteX13" fmla="*/ 160020 w 4498610"/>
                  <a:gd name="connsiteY13" fmla="*/ 0 h 2030931"/>
                  <a:gd name="connsiteX14" fmla="*/ 0 w 4498610"/>
                  <a:gd name="connsiteY14" fmla="*/ 2030931 h 2030931"/>
                  <a:gd name="connsiteX15" fmla="*/ 4285651 w 4498610"/>
                  <a:gd name="connsiteY15" fmla="*/ 1943101 h 2030931"/>
                  <a:gd name="connsiteX16" fmla="*/ 4286854 w 4498610"/>
                  <a:gd name="connsiteY16" fmla="*/ 1943101 h 2030931"/>
                  <a:gd name="connsiteX17" fmla="*/ 4498610 w 4498610"/>
                  <a:gd name="connsiteY17" fmla="*/ 0 h 2030931"/>
                  <a:gd name="connsiteX18" fmla="*/ 4498610 w 4498610"/>
                  <a:gd name="connsiteY18" fmla="*/ 0 h 20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8610" h="2030931">
                    <a:moveTo>
                      <a:pt x="4473344" y="24063"/>
                    </a:moveTo>
                    <a:cubicBezTo>
                      <a:pt x="4472141" y="128738"/>
                      <a:pt x="4463719" y="552250"/>
                      <a:pt x="4438452" y="969746"/>
                    </a:cubicBezTo>
                    <a:cubicBezTo>
                      <a:pt x="4421608" y="1251285"/>
                      <a:pt x="4399951" y="1475072"/>
                      <a:pt x="4374685" y="1635092"/>
                    </a:cubicBezTo>
                    <a:cubicBezTo>
                      <a:pt x="4330168" y="1915428"/>
                      <a:pt x="4286854" y="1917834"/>
                      <a:pt x="4286854" y="1917834"/>
                    </a:cubicBezTo>
                    <a:lnTo>
                      <a:pt x="4286854" y="1917834"/>
                    </a:lnTo>
                    <a:lnTo>
                      <a:pt x="4285651" y="1917834"/>
                    </a:lnTo>
                    <a:lnTo>
                      <a:pt x="4284448" y="1917834"/>
                    </a:lnTo>
                    <a:lnTo>
                      <a:pt x="64971" y="2005665"/>
                    </a:lnTo>
                    <a:cubicBezTo>
                      <a:pt x="95050" y="1952726"/>
                      <a:pt x="117910" y="1857676"/>
                      <a:pt x="137160" y="1714501"/>
                    </a:cubicBezTo>
                    <a:cubicBezTo>
                      <a:pt x="158817" y="1544855"/>
                      <a:pt x="174458" y="1309036"/>
                      <a:pt x="182880" y="1014262"/>
                    </a:cubicBezTo>
                    <a:cubicBezTo>
                      <a:pt x="194912" y="575110"/>
                      <a:pt x="186490" y="132347"/>
                      <a:pt x="184083" y="24063"/>
                    </a:cubicBezTo>
                    <a:lnTo>
                      <a:pt x="4473344" y="24063"/>
                    </a:lnTo>
                    <a:moveTo>
                      <a:pt x="4498610" y="0"/>
                    </a:moveTo>
                    <a:lnTo>
                      <a:pt x="160020" y="0"/>
                    </a:lnTo>
                    <a:cubicBezTo>
                      <a:pt x="160020" y="0"/>
                      <a:pt x="210553" y="2024915"/>
                      <a:pt x="0" y="2030931"/>
                    </a:cubicBezTo>
                    <a:lnTo>
                      <a:pt x="4285651" y="1943101"/>
                    </a:lnTo>
                    <a:cubicBezTo>
                      <a:pt x="4285651" y="1943101"/>
                      <a:pt x="4286854" y="1943101"/>
                      <a:pt x="4286854" y="1943101"/>
                    </a:cubicBezTo>
                    <a:cubicBezTo>
                      <a:pt x="4473344" y="1944304"/>
                      <a:pt x="4498610" y="0"/>
                      <a:pt x="4498610" y="0"/>
                    </a:cubicBezTo>
                    <a:lnTo>
                      <a:pt x="4498610" y="0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4025364" y="2591601"/>
                <a:ext cx="4242337" cy="1823987"/>
              </a:xfrm>
              <a:custGeom>
                <a:avLst/>
                <a:gdLst>
                  <a:gd name="connsiteX0" fmla="*/ 4242338 w 4242337"/>
                  <a:gd name="connsiteY0" fmla="*/ 0 h 1823987"/>
                  <a:gd name="connsiteX1" fmla="*/ 4218274 w 4242337"/>
                  <a:gd name="connsiteY1" fmla="*/ 0 h 1823987"/>
                  <a:gd name="connsiteX2" fmla="*/ 4218274 w 4242337"/>
                  <a:gd name="connsiteY2" fmla="*/ 12032 h 1823987"/>
                  <a:gd name="connsiteX3" fmla="*/ 4242338 w 4242337"/>
                  <a:gd name="connsiteY3" fmla="*/ 12032 h 1823987"/>
                  <a:gd name="connsiteX4" fmla="*/ 4242338 w 4242337"/>
                  <a:gd name="connsiteY4" fmla="*/ 0 h 1823987"/>
                  <a:gd name="connsiteX5" fmla="*/ 4242338 w 4242337"/>
                  <a:gd name="connsiteY5" fmla="*/ 0 h 1823987"/>
                  <a:gd name="connsiteX6" fmla="*/ 4194211 w 4242337"/>
                  <a:gd name="connsiteY6" fmla="*/ 0 h 1823987"/>
                  <a:gd name="connsiteX7" fmla="*/ 4170148 w 4242337"/>
                  <a:gd name="connsiteY7" fmla="*/ 0 h 1823987"/>
                  <a:gd name="connsiteX8" fmla="*/ 4170148 w 4242337"/>
                  <a:gd name="connsiteY8" fmla="*/ 12032 h 1823987"/>
                  <a:gd name="connsiteX9" fmla="*/ 4194211 w 4242337"/>
                  <a:gd name="connsiteY9" fmla="*/ 12032 h 1823987"/>
                  <a:gd name="connsiteX10" fmla="*/ 4194211 w 4242337"/>
                  <a:gd name="connsiteY10" fmla="*/ 0 h 1823987"/>
                  <a:gd name="connsiteX11" fmla="*/ 4194211 w 4242337"/>
                  <a:gd name="connsiteY11" fmla="*/ 0 h 1823987"/>
                  <a:gd name="connsiteX12" fmla="*/ 4146085 w 4242337"/>
                  <a:gd name="connsiteY12" fmla="*/ 0 h 1823987"/>
                  <a:gd name="connsiteX13" fmla="*/ 4122022 w 4242337"/>
                  <a:gd name="connsiteY13" fmla="*/ 0 h 1823987"/>
                  <a:gd name="connsiteX14" fmla="*/ 4122022 w 4242337"/>
                  <a:gd name="connsiteY14" fmla="*/ 12032 h 1823987"/>
                  <a:gd name="connsiteX15" fmla="*/ 4146085 w 4242337"/>
                  <a:gd name="connsiteY15" fmla="*/ 12032 h 1823987"/>
                  <a:gd name="connsiteX16" fmla="*/ 4146085 w 4242337"/>
                  <a:gd name="connsiteY16" fmla="*/ 0 h 1823987"/>
                  <a:gd name="connsiteX17" fmla="*/ 4146085 w 4242337"/>
                  <a:gd name="connsiteY17" fmla="*/ 0 h 1823987"/>
                  <a:gd name="connsiteX18" fmla="*/ 4097958 w 4242337"/>
                  <a:gd name="connsiteY18" fmla="*/ 0 h 1823987"/>
                  <a:gd name="connsiteX19" fmla="*/ 4073895 w 4242337"/>
                  <a:gd name="connsiteY19" fmla="*/ 0 h 1823987"/>
                  <a:gd name="connsiteX20" fmla="*/ 4073895 w 4242337"/>
                  <a:gd name="connsiteY20" fmla="*/ 12032 h 1823987"/>
                  <a:gd name="connsiteX21" fmla="*/ 4097958 w 4242337"/>
                  <a:gd name="connsiteY21" fmla="*/ 12032 h 1823987"/>
                  <a:gd name="connsiteX22" fmla="*/ 4097958 w 4242337"/>
                  <a:gd name="connsiteY22" fmla="*/ 0 h 1823987"/>
                  <a:gd name="connsiteX23" fmla="*/ 4097958 w 4242337"/>
                  <a:gd name="connsiteY23" fmla="*/ 0 h 1823987"/>
                  <a:gd name="connsiteX24" fmla="*/ 4049832 w 4242337"/>
                  <a:gd name="connsiteY24" fmla="*/ 0 h 1823987"/>
                  <a:gd name="connsiteX25" fmla="*/ 4025769 w 4242337"/>
                  <a:gd name="connsiteY25" fmla="*/ 0 h 1823987"/>
                  <a:gd name="connsiteX26" fmla="*/ 4025769 w 4242337"/>
                  <a:gd name="connsiteY26" fmla="*/ 12032 h 1823987"/>
                  <a:gd name="connsiteX27" fmla="*/ 4049832 w 4242337"/>
                  <a:gd name="connsiteY27" fmla="*/ 12032 h 1823987"/>
                  <a:gd name="connsiteX28" fmla="*/ 4049832 w 4242337"/>
                  <a:gd name="connsiteY28" fmla="*/ 0 h 1823987"/>
                  <a:gd name="connsiteX29" fmla="*/ 4049832 w 4242337"/>
                  <a:gd name="connsiteY29" fmla="*/ 0 h 1823987"/>
                  <a:gd name="connsiteX30" fmla="*/ 4001706 w 4242337"/>
                  <a:gd name="connsiteY30" fmla="*/ 0 h 1823987"/>
                  <a:gd name="connsiteX31" fmla="*/ 3977643 w 4242337"/>
                  <a:gd name="connsiteY31" fmla="*/ 0 h 1823987"/>
                  <a:gd name="connsiteX32" fmla="*/ 3977643 w 4242337"/>
                  <a:gd name="connsiteY32" fmla="*/ 12032 h 1823987"/>
                  <a:gd name="connsiteX33" fmla="*/ 4001706 w 4242337"/>
                  <a:gd name="connsiteY33" fmla="*/ 12032 h 1823987"/>
                  <a:gd name="connsiteX34" fmla="*/ 4001706 w 4242337"/>
                  <a:gd name="connsiteY34" fmla="*/ 0 h 1823987"/>
                  <a:gd name="connsiteX35" fmla="*/ 4001706 w 4242337"/>
                  <a:gd name="connsiteY35" fmla="*/ 0 h 1823987"/>
                  <a:gd name="connsiteX36" fmla="*/ 3953579 w 4242337"/>
                  <a:gd name="connsiteY36" fmla="*/ 0 h 1823987"/>
                  <a:gd name="connsiteX37" fmla="*/ 3929516 w 4242337"/>
                  <a:gd name="connsiteY37" fmla="*/ 0 h 1823987"/>
                  <a:gd name="connsiteX38" fmla="*/ 3929516 w 4242337"/>
                  <a:gd name="connsiteY38" fmla="*/ 12032 h 1823987"/>
                  <a:gd name="connsiteX39" fmla="*/ 3953579 w 4242337"/>
                  <a:gd name="connsiteY39" fmla="*/ 12032 h 1823987"/>
                  <a:gd name="connsiteX40" fmla="*/ 3953579 w 4242337"/>
                  <a:gd name="connsiteY40" fmla="*/ 0 h 1823987"/>
                  <a:gd name="connsiteX41" fmla="*/ 3953579 w 4242337"/>
                  <a:gd name="connsiteY41" fmla="*/ 0 h 1823987"/>
                  <a:gd name="connsiteX42" fmla="*/ 3905453 w 4242337"/>
                  <a:gd name="connsiteY42" fmla="*/ 0 h 1823987"/>
                  <a:gd name="connsiteX43" fmla="*/ 3881390 w 4242337"/>
                  <a:gd name="connsiteY43" fmla="*/ 0 h 1823987"/>
                  <a:gd name="connsiteX44" fmla="*/ 3881390 w 4242337"/>
                  <a:gd name="connsiteY44" fmla="*/ 12032 h 1823987"/>
                  <a:gd name="connsiteX45" fmla="*/ 3905453 w 4242337"/>
                  <a:gd name="connsiteY45" fmla="*/ 12032 h 1823987"/>
                  <a:gd name="connsiteX46" fmla="*/ 3905453 w 4242337"/>
                  <a:gd name="connsiteY46" fmla="*/ 0 h 1823987"/>
                  <a:gd name="connsiteX47" fmla="*/ 3905453 w 4242337"/>
                  <a:gd name="connsiteY47" fmla="*/ 0 h 1823987"/>
                  <a:gd name="connsiteX48" fmla="*/ 3857327 w 4242337"/>
                  <a:gd name="connsiteY48" fmla="*/ 0 h 1823987"/>
                  <a:gd name="connsiteX49" fmla="*/ 3833263 w 4242337"/>
                  <a:gd name="connsiteY49" fmla="*/ 0 h 1823987"/>
                  <a:gd name="connsiteX50" fmla="*/ 3833263 w 4242337"/>
                  <a:gd name="connsiteY50" fmla="*/ 12032 h 1823987"/>
                  <a:gd name="connsiteX51" fmla="*/ 3857327 w 4242337"/>
                  <a:gd name="connsiteY51" fmla="*/ 12032 h 1823987"/>
                  <a:gd name="connsiteX52" fmla="*/ 3857327 w 4242337"/>
                  <a:gd name="connsiteY52" fmla="*/ 0 h 1823987"/>
                  <a:gd name="connsiteX53" fmla="*/ 3857327 w 4242337"/>
                  <a:gd name="connsiteY53" fmla="*/ 0 h 1823987"/>
                  <a:gd name="connsiteX54" fmla="*/ 3809200 w 4242337"/>
                  <a:gd name="connsiteY54" fmla="*/ 0 h 1823987"/>
                  <a:gd name="connsiteX55" fmla="*/ 3785137 w 4242337"/>
                  <a:gd name="connsiteY55" fmla="*/ 0 h 1823987"/>
                  <a:gd name="connsiteX56" fmla="*/ 3785137 w 4242337"/>
                  <a:gd name="connsiteY56" fmla="*/ 12032 h 1823987"/>
                  <a:gd name="connsiteX57" fmla="*/ 3809200 w 4242337"/>
                  <a:gd name="connsiteY57" fmla="*/ 12032 h 1823987"/>
                  <a:gd name="connsiteX58" fmla="*/ 3809200 w 4242337"/>
                  <a:gd name="connsiteY58" fmla="*/ 0 h 1823987"/>
                  <a:gd name="connsiteX59" fmla="*/ 3809200 w 4242337"/>
                  <a:gd name="connsiteY59" fmla="*/ 0 h 1823987"/>
                  <a:gd name="connsiteX60" fmla="*/ 3761074 w 4242337"/>
                  <a:gd name="connsiteY60" fmla="*/ 0 h 1823987"/>
                  <a:gd name="connsiteX61" fmla="*/ 3737011 w 4242337"/>
                  <a:gd name="connsiteY61" fmla="*/ 0 h 1823987"/>
                  <a:gd name="connsiteX62" fmla="*/ 3737011 w 4242337"/>
                  <a:gd name="connsiteY62" fmla="*/ 12032 h 1823987"/>
                  <a:gd name="connsiteX63" fmla="*/ 3761074 w 4242337"/>
                  <a:gd name="connsiteY63" fmla="*/ 12032 h 1823987"/>
                  <a:gd name="connsiteX64" fmla="*/ 3761074 w 4242337"/>
                  <a:gd name="connsiteY64" fmla="*/ 0 h 1823987"/>
                  <a:gd name="connsiteX65" fmla="*/ 3761074 w 4242337"/>
                  <a:gd name="connsiteY65" fmla="*/ 0 h 1823987"/>
                  <a:gd name="connsiteX66" fmla="*/ 3712948 w 4242337"/>
                  <a:gd name="connsiteY66" fmla="*/ 0 h 1823987"/>
                  <a:gd name="connsiteX67" fmla="*/ 3688884 w 4242337"/>
                  <a:gd name="connsiteY67" fmla="*/ 0 h 1823987"/>
                  <a:gd name="connsiteX68" fmla="*/ 3688884 w 4242337"/>
                  <a:gd name="connsiteY68" fmla="*/ 12032 h 1823987"/>
                  <a:gd name="connsiteX69" fmla="*/ 3712948 w 4242337"/>
                  <a:gd name="connsiteY69" fmla="*/ 12032 h 1823987"/>
                  <a:gd name="connsiteX70" fmla="*/ 3712948 w 4242337"/>
                  <a:gd name="connsiteY70" fmla="*/ 0 h 1823987"/>
                  <a:gd name="connsiteX71" fmla="*/ 3712948 w 4242337"/>
                  <a:gd name="connsiteY71" fmla="*/ 0 h 1823987"/>
                  <a:gd name="connsiteX72" fmla="*/ 3664821 w 4242337"/>
                  <a:gd name="connsiteY72" fmla="*/ 0 h 1823987"/>
                  <a:gd name="connsiteX73" fmla="*/ 3640758 w 4242337"/>
                  <a:gd name="connsiteY73" fmla="*/ 0 h 1823987"/>
                  <a:gd name="connsiteX74" fmla="*/ 3640758 w 4242337"/>
                  <a:gd name="connsiteY74" fmla="*/ 12032 h 1823987"/>
                  <a:gd name="connsiteX75" fmla="*/ 3664821 w 4242337"/>
                  <a:gd name="connsiteY75" fmla="*/ 12032 h 1823987"/>
                  <a:gd name="connsiteX76" fmla="*/ 3664821 w 4242337"/>
                  <a:gd name="connsiteY76" fmla="*/ 0 h 1823987"/>
                  <a:gd name="connsiteX77" fmla="*/ 3664821 w 4242337"/>
                  <a:gd name="connsiteY77" fmla="*/ 0 h 1823987"/>
                  <a:gd name="connsiteX78" fmla="*/ 3616695 w 4242337"/>
                  <a:gd name="connsiteY78" fmla="*/ 0 h 1823987"/>
                  <a:gd name="connsiteX79" fmla="*/ 3592632 w 4242337"/>
                  <a:gd name="connsiteY79" fmla="*/ 0 h 1823987"/>
                  <a:gd name="connsiteX80" fmla="*/ 3592632 w 4242337"/>
                  <a:gd name="connsiteY80" fmla="*/ 12032 h 1823987"/>
                  <a:gd name="connsiteX81" fmla="*/ 3616695 w 4242337"/>
                  <a:gd name="connsiteY81" fmla="*/ 12032 h 1823987"/>
                  <a:gd name="connsiteX82" fmla="*/ 3616695 w 4242337"/>
                  <a:gd name="connsiteY82" fmla="*/ 0 h 1823987"/>
                  <a:gd name="connsiteX83" fmla="*/ 3616695 w 4242337"/>
                  <a:gd name="connsiteY83" fmla="*/ 0 h 1823987"/>
                  <a:gd name="connsiteX84" fmla="*/ 3568569 w 4242337"/>
                  <a:gd name="connsiteY84" fmla="*/ 0 h 1823987"/>
                  <a:gd name="connsiteX85" fmla="*/ 3544505 w 4242337"/>
                  <a:gd name="connsiteY85" fmla="*/ 0 h 1823987"/>
                  <a:gd name="connsiteX86" fmla="*/ 3544505 w 4242337"/>
                  <a:gd name="connsiteY86" fmla="*/ 12032 h 1823987"/>
                  <a:gd name="connsiteX87" fmla="*/ 3568569 w 4242337"/>
                  <a:gd name="connsiteY87" fmla="*/ 12032 h 1823987"/>
                  <a:gd name="connsiteX88" fmla="*/ 3568569 w 4242337"/>
                  <a:gd name="connsiteY88" fmla="*/ 0 h 1823987"/>
                  <a:gd name="connsiteX89" fmla="*/ 3568569 w 4242337"/>
                  <a:gd name="connsiteY89" fmla="*/ 0 h 1823987"/>
                  <a:gd name="connsiteX90" fmla="*/ 3520442 w 4242337"/>
                  <a:gd name="connsiteY90" fmla="*/ 0 h 1823987"/>
                  <a:gd name="connsiteX91" fmla="*/ 3496379 w 4242337"/>
                  <a:gd name="connsiteY91" fmla="*/ 0 h 1823987"/>
                  <a:gd name="connsiteX92" fmla="*/ 3496379 w 4242337"/>
                  <a:gd name="connsiteY92" fmla="*/ 12032 h 1823987"/>
                  <a:gd name="connsiteX93" fmla="*/ 3520442 w 4242337"/>
                  <a:gd name="connsiteY93" fmla="*/ 12032 h 1823987"/>
                  <a:gd name="connsiteX94" fmla="*/ 3520442 w 4242337"/>
                  <a:gd name="connsiteY94" fmla="*/ 0 h 1823987"/>
                  <a:gd name="connsiteX95" fmla="*/ 3520442 w 4242337"/>
                  <a:gd name="connsiteY95" fmla="*/ 0 h 1823987"/>
                  <a:gd name="connsiteX96" fmla="*/ 3472316 w 4242337"/>
                  <a:gd name="connsiteY96" fmla="*/ 0 h 1823987"/>
                  <a:gd name="connsiteX97" fmla="*/ 3448253 w 4242337"/>
                  <a:gd name="connsiteY97" fmla="*/ 0 h 1823987"/>
                  <a:gd name="connsiteX98" fmla="*/ 3448253 w 4242337"/>
                  <a:gd name="connsiteY98" fmla="*/ 12032 h 1823987"/>
                  <a:gd name="connsiteX99" fmla="*/ 3472316 w 4242337"/>
                  <a:gd name="connsiteY99" fmla="*/ 12032 h 1823987"/>
                  <a:gd name="connsiteX100" fmla="*/ 3472316 w 4242337"/>
                  <a:gd name="connsiteY100" fmla="*/ 0 h 1823987"/>
                  <a:gd name="connsiteX101" fmla="*/ 3472316 w 4242337"/>
                  <a:gd name="connsiteY101" fmla="*/ 0 h 1823987"/>
                  <a:gd name="connsiteX102" fmla="*/ 3424190 w 4242337"/>
                  <a:gd name="connsiteY102" fmla="*/ 0 h 1823987"/>
                  <a:gd name="connsiteX103" fmla="*/ 3400126 w 4242337"/>
                  <a:gd name="connsiteY103" fmla="*/ 0 h 1823987"/>
                  <a:gd name="connsiteX104" fmla="*/ 3400126 w 4242337"/>
                  <a:gd name="connsiteY104" fmla="*/ 12032 h 1823987"/>
                  <a:gd name="connsiteX105" fmla="*/ 3424190 w 4242337"/>
                  <a:gd name="connsiteY105" fmla="*/ 12032 h 1823987"/>
                  <a:gd name="connsiteX106" fmla="*/ 3424190 w 4242337"/>
                  <a:gd name="connsiteY106" fmla="*/ 0 h 1823987"/>
                  <a:gd name="connsiteX107" fmla="*/ 3424190 w 4242337"/>
                  <a:gd name="connsiteY107" fmla="*/ 0 h 1823987"/>
                  <a:gd name="connsiteX108" fmla="*/ 3376063 w 4242337"/>
                  <a:gd name="connsiteY108" fmla="*/ 0 h 1823987"/>
                  <a:gd name="connsiteX109" fmla="*/ 3352000 w 4242337"/>
                  <a:gd name="connsiteY109" fmla="*/ 0 h 1823987"/>
                  <a:gd name="connsiteX110" fmla="*/ 3352000 w 4242337"/>
                  <a:gd name="connsiteY110" fmla="*/ 12032 h 1823987"/>
                  <a:gd name="connsiteX111" fmla="*/ 3376063 w 4242337"/>
                  <a:gd name="connsiteY111" fmla="*/ 12032 h 1823987"/>
                  <a:gd name="connsiteX112" fmla="*/ 3376063 w 4242337"/>
                  <a:gd name="connsiteY112" fmla="*/ 0 h 1823987"/>
                  <a:gd name="connsiteX113" fmla="*/ 3376063 w 4242337"/>
                  <a:gd name="connsiteY113" fmla="*/ 0 h 1823987"/>
                  <a:gd name="connsiteX114" fmla="*/ 3327937 w 4242337"/>
                  <a:gd name="connsiteY114" fmla="*/ 0 h 1823987"/>
                  <a:gd name="connsiteX115" fmla="*/ 3303874 w 4242337"/>
                  <a:gd name="connsiteY115" fmla="*/ 0 h 1823987"/>
                  <a:gd name="connsiteX116" fmla="*/ 3303874 w 4242337"/>
                  <a:gd name="connsiteY116" fmla="*/ 12032 h 1823987"/>
                  <a:gd name="connsiteX117" fmla="*/ 3327937 w 4242337"/>
                  <a:gd name="connsiteY117" fmla="*/ 12032 h 1823987"/>
                  <a:gd name="connsiteX118" fmla="*/ 3327937 w 4242337"/>
                  <a:gd name="connsiteY118" fmla="*/ 0 h 1823987"/>
                  <a:gd name="connsiteX119" fmla="*/ 3327937 w 4242337"/>
                  <a:gd name="connsiteY119" fmla="*/ 0 h 1823987"/>
                  <a:gd name="connsiteX120" fmla="*/ 3279811 w 4242337"/>
                  <a:gd name="connsiteY120" fmla="*/ 0 h 1823987"/>
                  <a:gd name="connsiteX121" fmla="*/ 3255747 w 4242337"/>
                  <a:gd name="connsiteY121" fmla="*/ 0 h 1823987"/>
                  <a:gd name="connsiteX122" fmla="*/ 3255747 w 4242337"/>
                  <a:gd name="connsiteY122" fmla="*/ 12032 h 1823987"/>
                  <a:gd name="connsiteX123" fmla="*/ 3279811 w 4242337"/>
                  <a:gd name="connsiteY123" fmla="*/ 12032 h 1823987"/>
                  <a:gd name="connsiteX124" fmla="*/ 3279811 w 4242337"/>
                  <a:gd name="connsiteY124" fmla="*/ 0 h 1823987"/>
                  <a:gd name="connsiteX125" fmla="*/ 3279811 w 4242337"/>
                  <a:gd name="connsiteY125" fmla="*/ 0 h 1823987"/>
                  <a:gd name="connsiteX126" fmla="*/ 3231684 w 4242337"/>
                  <a:gd name="connsiteY126" fmla="*/ 0 h 1823987"/>
                  <a:gd name="connsiteX127" fmla="*/ 3207621 w 4242337"/>
                  <a:gd name="connsiteY127" fmla="*/ 0 h 1823987"/>
                  <a:gd name="connsiteX128" fmla="*/ 3207621 w 4242337"/>
                  <a:gd name="connsiteY128" fmla="*/ 12032 h 1823987"/>
                  <a:gd name="connsiteX129" fmla="*/ 3231684 w 4242337"/>
                  <a:gd name="connsiteY129" fmla="*/ 12032 h 1823987"/>
                  <a:gd name="connsiteX130" fmla="*/ 3231684 w 4242337"/>
                  <a:gd name="connsiteY130" fmla="*/ 0 h 1823987"/>
                  <a:gd name="connsiteX131" fmla="*/ 3231684 w 4242337"/>
                  <a:gd name="connsiteY131" fmla="*/ 0 h 1823987"/>
                  <a:gd name="connsiteX132" fmla="*/ 3183558 w 4242337"/>
                  <a:gd name="connsiteY132" fmla="*/ 0 h 1823987"/>
                  <a:gd name="connsiteX133" fmla="*/ 3159495 w 4242337"/>
                  <a:gd name="connsiteY133" fmla="*/ 0 h 1823987"/>
                  <a:gd name="connsiteX134" fmla="*/ 3159495 w 4242337"/>
                  <a:gd name="connsiteY134" fmla="*/ 12032 h 1823987"/>
                  <a:gd name="connsiteX135" fmla="*/ 3183558 w 4242337"/>
                  <a:gd name="connsiteY135" fmla="*/ 12032 h 1823987"/>
                  <a:gd name="connsiteX136" fmla="*/ 3183558 w 4242337"/>
                  <a:gd name="connsiteY136" fmla="*/ 0 h 1823987"/>
                  <a:gd name="connsiteX137" fmla="*/ 3183558 w 4242337"/>
                  <a:gd name="connsiteY137" fmla="*/ 0 h 1823987"/>
                  <a:gd name="connsiteX138" fmla="*/ 3135431 w 4242337"/>
                  <a:gd name="connsiteY138" fmla="*/ 0 h 1823987"/>
                  <a:gd name="connsiteX139" fmla="*/ 3111368 w 4242337"/>
                  <a:gd name="connsiteY139" fmla="*/ 0 h 1823987"/>
                  <a:gd name="connsiteX140" fmla="*/ 3111368 w 4242337"/>
                  <a:gd name="connsiteY140" fmla="*/ 12032 h 1823987"/>
                  <a:gd name="connsiteX141" fmla="*/ 3135431 w 4242337"/>
                  <a:gd name="connsiteY141" fmla="*/ 12032 h 1823987"/>
                  <a:gd name="connsiteX142" fmla="*/ 3135431 w 4242337"/>
                  <a:gd name="connsiteY142" fmla="*/ 0 h 1823987"/>
                  <a:gd name="connsiteX143" fmla="*/ 3135431 w 4242337"/>
                  <a:gd name="connsiteY143" fmla="*/ 0 h 1823987"/>
                  <a:gd name="connsiteX144" fmla="*/ 3087305 w 4242337"/>
                  <a:gd name="connsiteY144" fmla="*/ 0 h 1823987"/>
                  <a:gd name="connsiteX145" fmla="*/ 3063242 w 4242337"/>
                  <a:gd name="connsiteY145" fmla="*/ 0 h 1823987"/>
                  <a:gd name="connsiteX146" fmla="*/ 3063242 w 4242337"/>
                  <a:gd name="connsiteY146" fmla="*/ 12032 h 1823987"/>
                  <a:gd name="connsiteX147" fmla="*/ 3087305 w 4242337"/>
                  <a:gd name="connsiteY147" fmla="*/ 12032 h 1823987"/>
                  <a:gd name="connsiteX148" fmla="*/ 3087305 w 4242337"/>
                  <a:gd name="connsiteY148" fmla="*/ 0 h 1823987"/>
                  <a:gd name="connsiteX149" fmla="*/ 3087305 w 4242337"/>
                  <a:gd name="connsiteY149" fmla="*/ 0 h 1823987"/>
                  <a:gd name="connsiteX150" fmla="*/ 3039179 w 4242337"/>
                  <a:gd name="connsiteY150" fmla="*/ 0 h 1823987"/>
                  <a:gd name="connsiteX151" fmla="*/ 3015116 w 4242337"/>
                  <a:gd name="connsiteY151" fmla="*/ 0 h 1823987"/>
                  <a:gd name="connsiteX152" fmla="*/ 3015116 w 4242337"/>
                  <a:gd name="connsiteY152" fmla="*/ 12032 h 1823987"/>
                  <a:gd name="connsiteX153" fmla="*/ 3039179 w 4242337"/>
                  <a:gd name="connsiteY153" fmla="*/ 12032 h 1823987"/>
                  <a:gd name="connsiteX154" fmla="*/ 3039179 w 4242337"/>
                  <a:gd name="connsiteY154" fmla="*/ 0 h 1823987"/>
                  <a:gd name="connsiteX155" fmla="*/ 3039179 w 4242337"/>
                  <a:gd name="connsiteY155" fmla="*/ 0 h 1823987"/>
                  <a:gd name="connsiteX156" fmla="*/ 2991052 w 4242337"/>
                  <a:gd name="connsiteY156" fmla="*/ 0 h 1823987"/>
                  <a:gd name="connsiteX157" fmla="*/ 2966989 w 4242337"/>
                  <a:gd name="connsiteY157" fmla="*/ 0 h 1823987"/>
                  <a:gd name="connsiteX158" fmla="*/ 2966989 w 4242337"/>
                  <a:gd name="connsiteY158" fmla="*/ 12032 h 1823987"/>
                  <a:gd name="connsiteX159" fmla="*/ 2991052 w 4242337"/>
                  <a:gd name="connsiteY159" fmla="*/ 12032 h 1823987"/>
                  <a:gd name="connsiteX160" fmla="*/ 2991052 w 4242337"/>
                  <a:gd name="connsiteY160" fmla="*/ 0 h 1823987"/>
                  <a:gd name="connsiteX161" fmla="*/ 2991052 w 4242337"/>
                  <a:gd name="connsiteY161" fmla="*/ 0 h 1823987"/>
                  <a:gd name="connsiteX162" fmla="*/ 2942926 w 4242337"/>
                  <a:gd name="connsiteY162" fmla="*/ 0 h 1823987"/>
                  <a:gd name="connsiteX163" fmla="*/ 2918863 w 4242337"/>
                  <a:gd name="connsiteY163" fmla="*/ 0 h 1823987"/>
                  <a:gd name="connsiteX164" fmla="*/ 2918863 w 4242337"/>
                  <a:gd name="connsiteY164" fmla="*/ 12032 h 1823987"/>
                  <a:gd name="connsiteX165" fmla="*/ 2942926 w 4242337"/>
                  <a:gd name="connsiteY165" fmla="*/ 12032 h 1823987"/>
                  <a:gd name="connsiteX166" fmla="*/ 2942926 w 4242337"/>
                  <a:gd name="connsiteY166" fmla="*/ 0 h 1823987"/>
                  <a:gd name="connsiteX167" fmla="*/ 2942926 w 4242337"/>
                  <a:gd name="connsiteY167" fmla="*/ 0 h 1823987"/>
                  <a:gd name="connsiteX168" fmla="*/ 2894800 w 4242337"/>
                  <a:gd name="connsiteY168" fmla="*/ 0 h 1823987"/>
                  <a:gd name="connsiteX169" fmla="*/ 2870737 w 4242337"/>
                  <a:gd name="connsiteY169" fmla="*/ 0 h 1823987"/>
                  <a:gd name="connsiteX170" fmla="*/ 2870737 w 4242337"/>
                  <a:gd name="connsiteY170" fmla="*/ 12032 h 1823987"/>
                  <a:gd name="connsiteX171" fmla="*/ 2894800 w 4242337"/>
                  <a:gd name="connsiteY171" fmla="*/ 12032 h 1823987"/>
                  <a:gd name="connsiteX172" fmla="*/ 2894800 w 4242337"/>
                  <a:gd name="connsiteY172" fmla="*/ 0 h 1823987"/>
                  <a:gd name="connsiteX173" fmla="*/ 2894800 w 4242337"/>
                  <a:gd name="connsiteY173" fmla="*/ 0 h 1823987"/>
                  <a:gd name="connsiteX174" fmla="*/ 2846673 w 4242337"/>
                  <a:gd name="connsiteY174" fmla="*/ 0 h 1823987"/>
                  <a:gd name="connsiteX175" fmla="*/ 2822610 w 4242337"/>
                  <a:gd name="connsiteY175" fmla="*/ 0 h 1823987"/>
                  <a:gd name="connsiteX176" fmla="*/ 2822610 w 4242337"/>
                  <a:gd name="connsiteY176" fmla="*/ 12032 h 1823987"/>
                  <a:gd name="connsiteX177" fmla="*/ 2846673 w 4242337"/>
                  <a:gd name="connsiteY177" fmla="*/ 12032 h 1823987"/>
                  <a:gd name="connsiteX178" fmla="*/ 2846673 w 4242337"/>
                  <a:gd name="connsiteY178" fmla="*/ 0 h 1823987"/>
                  <a:gd name="connsiteX179" fmla="*/ 2846673 w 4242337"/>
                  <a:gd name="connsiteY179" fmla="*/ 0 h 1823987"/>
                  <a:gd name="connsiteX180" fmla="*/ 2798547 w 4242337"/>
                  <a:gd name="connsiteY180" fmla="*/ 0 h 1823987"/>
                  <a:gd name="connsiteX181" fmla="*/ 2774484 w 4242337"/>
                  <a:gd name="connsiteY181" fmla="*/ 0 h 1823987"/>
                  <a:gd name="connsiteX182" fmla="*/ 2774484 w 4242337"/>
                  <a:gd name="connsiteY182" fmla="*/ 12032 h 1823987"/>
                  <a:gd name="connsiteX183" fmla="*/ 2798547 w 4242337"/>
                  <a:gd name="connsiteY183" fmla="*/ 12032 h 1823987"/>
                  <a:gd name="connsiteX184" fmla="*/ 2798547 w 4242337"/>
                  <a:gd name="connsiteY184" fmla="*/ 0 h 1823987"/>
                  <a:gd name="connsiteX185" fmla="*/ 2798547 w 4242337"/>
                  <a:gd name="connsiteY185" fmla="*/ 0 h 1823987"/>
                  <a:gd name="connsiteX186" fmla="*/ 2750421 w 4242337"/>
                  <a:gd name="connsiteY186" fmla="*/ 0 h 1823987"/>
                  <a:gd name="connsiteX187" fmla="*/ 2726358 w 4242337"/>
                  <a:gd name="connsiteY187" fmla="*/ 0 h 1823987"/>
                  <a:gd name="connsiteX188" fmla="*/ 2726358 w 4242337"/>
                  <a:gd name="connsiteY188" fmla="*/ 12032 h 1823987"/>
                  <a:gd name="connsiteX189" fmla="*/ 2750421 w 4242337"/>
                  <a:gd name="connsiteY189" fmla="*/ 12032 h 1823987"/>
                  <a:gd name="connsiteX190" fmla="*/ 2750421 w 4242337"/>
                  <a:gd name="connsiteY190" fmla="*/ 0 h 1823987"/>
                  <a:gd name="connsiteX191" fmla="*/ 2750421 w 4242337"/>
                  <a:gd name="connsiteY191" fmla="*/ 0 h 1823987"/>
                  <a:gd name="connsiteX192" fmla="*/ 2702294 w 4242337"/>
                  <a:gd name="connsiteY192" fmla="*/ 0 h 1823987"/>
                  <a:gd name="connsiteX193" fmla="*/ 2678231 w 4242337"/>
                  <a:gd name="connsiteY193" fmla="*/ 0 h 1823987"/>
                  <a:gd name="connsiteX194" fmla="*/ 2678231 w 4242337"/>
                  <a:gd name="connsiteY194" fmla="*/ 12032 h 1823987"/>
                  <a:gd name="connsiteX195" fmla="*/ 2702294 w 4242337"/>
                  <a:gd name="connsiteY195" fmla="*/ 12032 h 1823987"/>
                  <a:gd name="connsiteX196" fmla="*/ 2702294 w 4242337"/>
                  <a:gd name="connsiteY196" fmla="*/ 0 h 1823987"/>
                  <a:gd name="connsiteX197" fmla="*/ 2702294 w 4242337"/>
                  <a:gd name="connsiteY197" fmla="*/ 0 h 1823987"/>
                  <a:gd name="connsiteX198" fmla="*/ 2654168 w 4242337"/>
                  <a:gd name="connsiteY198" fmla="*/ 0 h 1823987"/>
                  <a:gd name="connsiteX199" fmla="*/ 2630105 w 4242337"/>
                  <a:gd name="connsiteY199" fmla="*/ 0 h 1823987"/>
                  <a:gd name="connsiteX200" fmla="*/ 2630105 w 4242337"/>
                  <a:gd name="connsiteY200" fmla="*/ 12032 h 1823987"/>
                  <a:gd name="connsiteX201" fmla="*/ 2654168 w 4242337"/>
                  <a:gd name="connsiteY201" fmla="*/ 12032 h 1823987"/>
                  <a:gd name="connsiteX202" fmla="*/ 2654168 w 4242337"/>
                  <a:gd name="connsiteY202" fmla="*/ 0 h 1823987"/>
                  <a:gd name="connsiteX203" fmla="*/ 2654168 w 4242337"/>
                  <a:gd name="connsiteY203" fmla="*/ 0 h 1823987"/>
                  <a:gd name="connsiteX204" fmla="*/ 2606042 w 4242337"/>
                  <a:gd name="connsiteY204" fmla="*/ 0 h 1823987"/>
                  <a:gd name="connsiteX205" fmla="*/ 2581979 w 4242337"/>
                  <a:gd name="connsiteY205" fmla="*/ 0 h 1823987"/>
                  <a:gd name="connsiteX206" fmla="*/ 2581979 w 4242337"/>
                  <a:gd name="connsiteY206" fmla="*/ 12032 h 1823987"/>
                  <a:gd name="connsiteX207" fmla="*/ 2606042 w 4242337"/>
                  <a:gd name="connsiteY207" fmla="*/ 12032 h 1823987"/>
                  <a:gd name="connsiteX208" fmla="*/ 2606042 w 4242337"/>
                  <a:gd name="connsiteY208" fmla="*/ 0 h 1823987"/>
                  <a:gd name="connsiteX209" fmla="*/ 2606042 w 4242337"/>
                  <a:gd name="connsiteY209" fmla="*/ 0 h 1823987"/>
                  <a:gd name="connsiteX210" fmla="*/ 2557915 w 4242337"/>
                  <a:gd name="connsiteY210" fmla="*/ 0 h 1823987"/>
                  <a:gd name="connsiteX211" fmla="*/ 2533852 w 4242337"/>
                  <a:gd name="connsiteY211" fmla="*/ 0 h 1823987"/>
                  <a:gd name="connsiteX212" fmla="*/ 2533852 w 4242337"/>
                  <a:gd name="connsiteY212" fmla="*/ 12032 h 1823987"/>
                  <a:gd name="connsiteX213" fmla="*/ 2557915 w 4242337"/>
                  <a:gd name="connsiteY213" fmla="*/ 12032 h 1823987"/>
                  <a:gd name="connsiteX214" fmla="*/ 2557915 w 4242337"/>
                  <a:gd name="connsiteY214" fmla="*/ 0 h 1823987"/>
                  <a:gd name="connsiteX215" fmla="*/ 2557915 w 4242337"/>
                  <a:gd name="connsiteY215" fmla="*/ 0 h 1823987"/>
                  <a:gd name="connsiteX216" fmla="*/ 2509789 w 4242337"/>
                  <a:gd name="connsiteY216" fmla="*/ 0 h 1823987"/>
                  <a:gd name="connsiteX217" fmla="*/ 2485726 w 4242337"/>
                  <a:gd name="connsiteY217" fmla="*/ 0 h 1823987"/>
                  <a:gd name="connsiteX218" fmla="*/ 2485726 w 4242337"/>
                  <a:gd name="connsiteY218" fmla="*/ 12032 h 1823987"/>
                  <a:gd name="connsiteX219" fmla="*/ 2509789 w 4242337"/>
                  <a:gd name="connsiteY219" fmla="*/ 12032 h 1823987"/>
                  <a:gd name="connsiteX220" fmla="*/ 2509789 w 4242337"/>
                  <a:gd name="connsiteY220" fmla="*/ 0 h 1823987"/>
                  <a:gd name="connsiteX221" fmla="*/ 2509789 w 4242337"/>
                  <a:gd name="connsiteY221" fmla="*/ 0 h 1823987"/>
                  <a:gd name="connsiteX222" fmla="*/ 2461663 w 4242337"/>
                  <a:gd name="connsiteY222" fmla="*/ 0 h 1823987"/>
                  <a:gd name="connsiteX223" fmla="*/ 2437599 w 4242337"/>
                  <a:gd name="connsiteY223" fmla="*/ 0 h 1823987"/>
                  <a:gd name="connsiteX224" fmla="*/ 2437599 w 4242337"/>
                  <a:gd name="connsiteY224" fmla="*/ 12032 h 1823987"/>
                  <a:gd name="connsiteX225" fmla="*/ 2461663 w 4242337"/>
                  <a:gd name="connsiteY225" fmla="*/ 12032 h 1823987"/>
                  <a:gd name="connsiteX226" fmla="*/ 2461663 w 4242337"/>
                  <a:gd name="connsiteY226" fmla="*/ 0 h 1823987"/>
                  <a:gd name="connsiteX227" fmla="*/ 2461663 w 4242337"/>
                  <a:gd name="connsiteY227" fmla="*/ 0 h 1823987"/>
                  <a:gd name="connsiteX228" fmla="*/ 2413536 w 4242337"/>
                  <a:gd name="connsiteY228" fmla="*/ 0 h 1823987"/>
                  <a:gd name="connsiteX229" fmla="*/ 2389473 w 4242337"/>
                  <a:gd name="connsiteY229" fmla="*/ 0 h 1823987"/>
                  <a:gd name="connsiteX230" fmla="*/ 2389473 w 4242337"/>
                  <a:gd name="connsiteY230" fmla="*/ 12032 h 1823987"/>
                  <a:gd name="connsiteX231" fmla="*/ 2413536 w 4242337"/>
                  <a:gd name="connsiteY231" fmla="*/ 12032 h 1823987"/>
                  <a:gd name="connsiteX232" fmla="*/ 2413536 w 4242337"/>
                  <a:gd name="connsiteY232" fmla="*/ 0 h 1823987"/>
                  <a:gd name="connsiteX233" fmla="*/ 2413536 w 4242337"/>
                  <a:gd name="connsiteY233" fmla="*/ 0 h 1823987"/>
                  <a:gd name="connsiteX234" fmla="*/ 2365410 w 4242337"/>
                  <a:gd name="connsiteY234" fmla="*/ 0 h 1823987"/>
                  <a:gd name="connsiteX235" fmla="*/ 2341347 w 4242337"/>
                  <a:gd name="connsiteY235" fmla="*/ 0 h 1823987"/>
                  <a:gd name="connsiteX236" fmla="*/ 2341347 w 4242337"/>
                  <a:gd name="connsiteY236" fmla="*/ 12032 h 1823987"/>
                  <a:gd name="connsiteX237" fmla="*/ 2365410 w 4242337"/>
                  <a:gd name="connsiteY237" fmla="*/ 12032 h 1823987"/>
                  <a:gd name="connsiteX238" fmla="*/ 2365410 w 4242337"/>
                  <a:gd name="connsiteY238" fmla="*/ 0 h 1823987"/>
                  <a:gd name="connsiteX239" fmla="*/ 2365410 w 4242337"/>
                  <a:gd name="connsiteY239" fmla="*/ 0 h 1823987"/>
                  <a:gd name="connsiteX240" fmla="*/ 2317284 w 4242337"/>
                  <a:gd name="connsiteY240" fmla="*/ 0 h 1823987"/>
                  <a:gd name="connsiteX241" fmla="*/ 2293220 w 4242337"/>
                  <a:gd name="connsiteY241" fmla="*/ 0 h 1823987"/>
                  <a:gd name="connsiteX242" fmla="*/ 2293220 w 4242337"/>
                  <a:gd name="connsiteY242" fmla="*/ 12032 h 1823987"/>
                  <a:gd name="connsiteX243" fmla="*/ 2317284 w 4242337"/>
                  <a:gd name="connsiteY243" fmla="*/ 12032 h 1823987"/>
                  <a:gd name="connsiteX244" fmla="*/ 2317284 w 4242337"/>
                  <a:gd name="connsiteY244" fmla="*/ 0 h 1823987"/>
                  <a:gd name="connsiteX245" fmla="*/ 2317284 w 4242337"/>
                  <a:gd name="connsiteY245" fmla="*/ 0 h 1823987"/>
                  <a:gd name="connsiteX246" fmla="*/ 2269157 w 4242337"/>
                  <a:gd name="connsiteY246" fmla="*/ 0 h 1823987"/>
                  <a:gd name="connsiteX247" fmla="*/ 2245094 w 4242337"/>
                  <a:gd name="connsiteY247" fmla="*/ 0 h 1823987"/>
                  <a:gd name="connsiteX248" fmla="*/ 2245094 w 4242337"/>
                  <a:gd name="connsiteY248" fmla="*/ 12032 h 1823987"/>
                  <a:gd name="connsiteX249" fmla="*/ 2269157 w 4242337"/>
                  <a:gd name="connsiteY249" fmla="*/ 12032 h 1823987"/>
                  <a:gd name="connsiteX250" fmla="*/ 2269157 w 4242337"/>
                  <a:gd name="connsiteY250" fmla="*/ 0 h 1823987"/>
                  <a:gd name="connsiteX251" fmla="*/ 2269157 w 4242337"/>
                  <a:gd name="connsiteY251" fmla="*/ 0 h 1823987"/>
                  <a:gd name="connsiteX252" fmla="*/ 2221031 w 4242337"/>
                  <a:gd name="connsiteY252" fmla="*/ 0 h 1823987"/>
                  <a:gd name="connsiteX253" fmla="*/ 2196968 w 4242337"/>
                  <a:gd name="connsiteY253" fmla="*/ 0 h 1823987"/>
                  <a:gd name="connsiteX254" fmla="*/ 2196968 w 4242337"/>
                  <a:gd name="connsiteY254" fmla="*/ 12032 h 1823987"/>
                  <a:gd name="connsiteX255" fmla="*/ 2221031 w 4242337"/>
                  <a:gd name="connsiteY255" fmla="*/ 12032 h 1823987"/>
                  <a:gd name="connsiteX256" fmla="*/ 2221031 w 4242337"/>
                  <a:gd name="connsiteY256" fmla="*/ 0 h 1823987"/>
                  <a:gd name="connsiteX257" fmla="*/ 2221031 w 4242337"/>
                  <a:gd name="connsiteY257" fmla="*/ 0 h 1823987"/>
                  <a:gd name="connsiteX258" fmla="*/ 2172905 w 4242337"/>
                  <a:gd name="connsiteY258" fmla="*/ 0 h 1823987"/>
                  <a:gd name="connsiteX259" fmla="*/ 2148841 w 4242337"/>
                  <a:gd name="connsiteY259" fmla="*/ 0 h 1823987"/>
                  <a:gd name="connsiteX260" fmla="*/ 2148841 w 4242337"/>
                  <a:gd name="connsiteY260" fmla="*/ 12032 h 1823987"/>
                  <a:gd name="connsiteX261" fmla="*/ 2172905 w 4242337"/>
                  <a:gd name="connsiteY261" fmla="*/ 12032 h 1823987"/>
                  <a:gd name="connsiteX262" fmla="*/ 2172905 w 4242337"/>
                  <a:gd name="connsiteY262" fmla="*/ 0 h 1823987"/>
                  <a:gd name="connsiteX263" fmla="*/ 2172905 w 4242337"/>
                  <a:gd name="connsiteY263" fmla="*/ 0 h 1823987"/>
                  <a:gd name="connsiteX264" fmla="*/ 2124778 w 4242337"/>
                  <a:gd name="connsiteY264" fmla="*/ 0 h 1823987"/>
                  <a:gd name="connsiteX265" fmla="*/ 2100715 w 4242337"/>
                  <a:gd name="connsiteY265" fmla="*/ 0 h 1823987"/>
                  <a:gd name="connsiteX266" fmla="*/ 2100715 w 4242337"/>
                  <a:gd name="connsiteY266" fmla="*/ 12032 h 1823987"/>
                  <a:gd name="connsiteX267" fmla="*/ 2124778 w 4242337"/>
                  <a:gd name="connsiteY267" fmla="*/ 12032 h 1823987"/>
                  <a:gd name="connsiteX268" fmla="*/ 2124778 w 4242337"/>
                  <a:gd name="connsiteY268" fmla="*/ 0 h 1823987"/>
                  <a:gd name="connsiteX269" fmla="*/ 2124778 w 4242337"/>
                  <a:gd name="connsiteY269" fmla="*/ 0 h 1823987"/>
                  <a:gd name="connsiteX270" fmla="*/ 2076652 w 4242337"/>
                  <a:gd name="connsiteY270" fmla="*/ 0 h 1823987"/>
                  <a:gd name="connsiteX271" fmla="*/ 2052589 w 4242337"/>
                  <a:gd name="connsiteY271" fmla="*/ 0 h 1823987"/>
                  <a:gd name="connsiteX272" fmla="*/ 2052589 w 4242337"/>
                  <a:gd name="connsiteY272" fmla="*/ 12032 h 1823987"/>
                  <a:gd name="connsiteX273" fmla="*/ 2076652 w 4242337"/>
                  <a:gd name="connsiteY273" fmla="*/ 12032 h 1823987"/>
                  <a:gd name="connsiteX274" fmla="*/ 2076652 w 4242337"/>
                  <a:gd name="connsiteY274" fmla="*/ 0 h 1823987"/>
                  <a:gd name="connsiteX275" fmla="*/ 2076652 w 4242337"/>
                  <a:gd name="connsiteY275" fmla="*/ 0 h 1823987"/>
                  <a:gd name="connsiteX276" fmla="*/ 2028526 w 4242337"/>
                  <a:gd name="connsiteY276" fmla="*/ 0 h 1823987"/>
                  <a:gd name="connsiteX277" fmla="*/ 2004462 w 4242337"/>
                  <a:gd name="connsiteY277" fmla="*/ 0 h 1823987"/>
                  <a:gd name="connsiteX278" fmla="*/ 2004462 w 4242337"/>
                  <a:gd name="connsiteY278" fmla="*/ 12032 h 1823987"/>
                  <a:gd name="connsiteX279" fmla="*/ 2028526 w 4242337"/>
                  <a:gd name="connsiteY279" fmla="*/ 12032 h 1823987"/>
                  <a:gd name="connsiteX280" fmla="*/ 2028526 w 4242337"/>
                  <a:gd name="connsiteY280" fmla="*/ 0 h 1823987"/>
                  <a:gd name="connsiteX281" fmla="*/ 2028526 w 4242337"/>
                  <a:gd name="connsiteY281" fmla="*/ 0 h 1823987"/>
                  <a:gd name="connsiteX282" fmla="*/ 1980399 w 4242337"/>
                  <a:gd name="connsiteY282" fmla="*/ 0 h 1823987"/>
                  <a:gd name="connsiteX283" fmla="*/ 1956336 w 4242337"/>
                  <a:gd name="connsiteY283" fmla="*/ 0 h 1823987"/>
                  <a:gd name="connsiteX284" fmla="*/ 1956336 w 4242337"/>
                  <a:gd name="connsiteY284" fmla="*/ 12032 h 1823987"/>
                  <a:gd name="connsiteX285" fmla="*/ 1980399 w 4242337"/>
                  <a:gd name="connsiteY285" fmla="*/ 12032 h 1823987"/>
                  <a:gd name="connsiteX286" fmla="*/ 1980399 w 4242337"/>
                  <a:gd name="connsiteY286" fmla="*/ 0 h 1823987"/>
                  <a:gd name="connsiteX287" fmla="*/ 1980399 w 4242337"/>
                  <a:gd name="connsiteY287" fmla="*/ 0 h 1823987"/>
                  <a:gd name="connsiteX288" fmla="*/ 1932273 w 4242337"/>
                  <a:gd name="connsiteY288" fmla="*/ 0 h 1823987"/>
                  <a:gd name="connsiteX289" fmla="*/ 1908210 w 4242337"/>
                  <a:gd name="connsiteY289" fmla="*/ 0 h 1823987"/>
                  <a:gd name="connsiteX290" fmla="*/ 1908210 w 4242337"/>
                  <a:gd name="connsiteY290" fmla="*/ 12032 h 1823987"/>
                  <a:gd name="connsiteX291" fmla="*/ 1932273 w 4242337"/>
                  <a:gd name="connsiteY291" fmla="*/ 12032 h 1823987"/>
                  <a:gd name="connsiteX292" fmla="*/ 1932273 w 4242337"/>
                  <a:gd name="connsiteY292" fmla="*/ 0 h 1823987"/>
                  <a:gd name="connsiteX293" fmla="*/ 1932273 w 4242337"/>
                  <a:gd name="connsiteY293" fmla="*/ 0 h 1823987"/>
                  <a:gd name="connsiteX294" fmla="*/ 1884146 w 4242337"/>
                  <a:gd name="connsiteY294" fmla="*/ 0 h 1823987"/>
                  <a:gd name="connsiteX295" fmla="*/ 1860083 w 4242337"/>
                  <a:gd name="connsiteY295" fmla="*/ 0 h 1823987"/>
                  <a:gd name="connsiteX296" fmla="*/ 1860083 w 4242337"/>
                  <a:gd name="connsiteY296" fmla="*/ 12032 h 1823987"/>
                  <a:gd name="connsiteX297" fmla="*/ 1884146 w 4242337"/>
                  <a:gd name="connsiteY297" fmla="*/ 12032 h 1823987"/>
                  <a:gd name="connsiteX298" fmla="*/ 1884146 w 4242337"/>
                  <a:gd name="connsiteY298" fmla="*/ 0 h 1823987"/>
                  <a:gd name="connsiteX299" fmla="*/ 1884146 w 4242337"/>
                  <a:gd name="connsiteY299" fmla="*/ 0 h 1823987"/>
                  <a:gd name="connsiteX300" fmla="*/ 1836020 w 4242337"/>
                  <a:gd name="connsiteY300" fmla="*/ 0 h 1823987"/>
                  <a:gd name="connsiteX301" fmla="*/ 1811957 w 4242337"/>
                  <a:gd name="connsiteY301" fmla="*/ 0 h 1823987"/>
                  <a:gd name="connsiteX302" fmla="*/ 1811957 w 4242337"/>
                  <a:gd name="connsiteY302" fmla="*/ 12032 h 1823987"/>
                  <a:gd name="connsiteX303" fmla="*/ 1836020 w 4242337"/>
                  <a:gd name="connsiteY303" fmla="*/ 12032 h 1823987"/>
                  <a:gd name="connsiteX304" fmla="*/ 1836020 w 4242337"/>
                  <a:gd name="connsiteY304" fmla="*/ 0 h 1823987"/>
                  <a:gd name="connsiteX305" fmla="*/ 1836020 w 4242337"/>
                  <a:gd name="connsiteY305" fmla="*/ 0 h 1823987"/>
                  <a:gd name="connsiteX306" fmla="*/ 1787894 w 4242337"/>
                  <a:gd name="connsiteY306" fmla="*/ 0 h 1823987"/>
                  <a:gd name="connsiteX307" fmla="*/ 1763831 w 4242337"/>
                  <a:gd name="connsiteY307" fmla="*/ 0 h 1823987"/>
                  <a:gd name="connsiteX308" fmla="*/ 1763831 w 4242337"/>
                  <a:gd name="connsiteY308" fmla="*/ 12032 h 1823987"/>
                  <a:gd name="connsiteX309" fmla="*/ 1787894 w 4242337"/>
                  <a:gd name="connsiteY309" fmla="*/ 12032 h 1823987"/>
                  <a:gd name="connsiteX310" fmla="*/ 1787894 w 4242337"/>
                  <a:gd name="connsiteY310" fmla="*/ 0 h 1823987"/>
                  <a:gd name="connsiteX311" fmla="*/ 1787894 w 4242337"/>
                  <a:gd name="connsiteY311" fmla="*/ 0 h 1823987"/>
                  <a:gd name="connsiteX312" fmla="*/ 1739767 w 4242337"/>
                  <a:gd name="connsiteY312" fmla="*/ 0 h 1823987"/>
                  <a:gd name="connsiteX313" fmla="*/ 1715704 w 4242337"/>
                  <a:gd name="connsiteY313" fmla="*/ 0 h 1823987"/>
                  <a:gd name="connsiteX314" fmla="*/ 1715704 w 4242337"/>
                  <a:gd name="connsiteY314" fmla="*/ 12032 h 1823987"/>
                  <a:gd name="connsiteX315" fmla="*/ 1739767 w 4242337"/>
                  <a:gd name="connsiteY315" fmla="*/ 12032 h 1823987"/>
                  <a:gd name="connsiteX316" fmla="*/ 1739767 w 4242337"/>
                  <a:gd name="connsiteY316" fmla="*/ 0 h 1823987"/>
                  <a:gd name="connsiteX317" fmla="*/ 1739767 w 4242337"/>
                  <a:gd name="connsiteY317" fmla="*/ 0 h 1823987"/>
                  <a:gd name="connsiteX318" fmla="*/ 1691641 w 4242337"/>
                  <a:gd name="connsiteY318" fmla="*/ 0 h 1823987"/>
                  <a:gd name="connsiteX319" fmla="*/ 1667578 w 4242337"/>
                  <a:gd name="connsiteY319" fmla="*/ 0 h 1823987"/>
                  <a:gd name="connsiteX320" fmla="*/ 1667578 w 4242337"/>
                  <a:gd name="connsiteY320" fmla="*/ 12032 h 1823987"/>
                  <a:gd name="connsiteX321" fmla="*/ 1691641 w 4242337"/>
                  <a:gd name="connsiteY321" fmla="*/ 12032 h 1823987"/>
                  <a:gd name="connsiteX322" fmla="*/ 1691641 w 4242337"/>
                  <a:gd name="connsiteY322" fmla="*/ 0 h 1823987"/>
                  <a:gd name="connsiteX323" fmla="*/ 1691641 w 4242337"/>
                  <a:gd name="connsiteY323" fmla="*/ 0 h 1823987"/>
                  <a:gd name="connsiteX324" fmla="*/ 1643515 w 4242337"/>
                  <a:gd name="connsiteY324" fmla="*/ 0 h 1823987"/>
                  <a:gd name="connsiteX325" fmla="*/ 1619452 w 4242337"/>
                  <a:gd name="connsiteY325" fmla="*/ 0 h 1823987"/>
                  <a:gd name="connsiteX326" fmla="*/ 1619452 w 4242337"/>
                  <a:gd name="connsiteY326" fmla="*/ 12032 h 1823987"/>
                  <a:gd name="connsiteX327" fmla="*/ 1643515 w 4242337"/>
                  <a:gd name="connsiteY327" fmla="*/ 12032 h 1823987"/>
                  <a:gd name="connsiteX328" fmla="*/ 1643515 w 4242337"/>
                  <a:gd name="connsiteY328" fmla="*/ 0 h 1823987"/>
                  <a:gd name="connsiteX329" fmla="*/ 1643515 w 4242337"/>
                  <a:gd name="connsiteY329" fmla="*/ 0 h 1823987"/>
                  <a:gd name="connsiteX330" fmla="*/ 1595388 w 4242337"/>
                  <a:gd name="connsiteY330" fmla="*/ 0 h 1823987"/>
                  <a:gd name="connsiteX331" fmla="*/ 1571325 w 4242337"/>
                  <a:gd name="connsiteY331" fmla="*/ 0 h 1823987"/>
                  <a:gd name="connsiteX332" fmla="*/ 1571325 w 4242337"/>
                  <a:gd name="connsiteY332" fmla="*/ 12032 h 1823987"/>
                  <a:gd name="connsiteX333" fmla="*/ 1595388 w 4242337"/>
                  <a:gd name="connsiteY333" fmla="*/ 12032 h 1823987"/>
                  <a:gd name="connsiteX334" fmla="*/ 1595388 w 4242337"/>
                  <a:gd name="connsiteY334" fmla="*/ 0 h 1823987"/>
                  <a:gd name="connsiteX335" fmla="*/ 1595388 w 4242337"/>
                  <a:gd name="connsiteY335" fmla="*/ 0 h 1823987"/>
                  <a:gd name="connsiteX336" fmla="*/ 1547262 w 4242337"/>
                  <a:gd name="connsiteY336" fmla="*/ 0 h 1823987"/>
                  <a:gd name="connsiteX337" fmla="*/ 1523199 w 4242337"/>
                  <a:gd name="connsiteY337" fmla="*/ 0 h 1823987"/>
                  <a:gd name="connsiteX338" fmla="*/ 1523199 w 4242337"/>
                  <a:gd name="connsiteY338" fmla="*/ 12032 h 1823987"/>
                  <a:gd name="connsiteX339" fmla="*/ 1547262 w 4242337"/>
                  <a:gd name="connsiteY339" fmla="*/ 12032 h 1823987"/>
                  <a:gd name="connsiteX340" fmla="*/ 1547262 w 4242337"/>
                  <a:gd name="connsiteY340" fmla="*/ 0 h 1823987"/>
                  <a:gd name="connsiteX341" fmla="*/ 1547262 w 4242337"/>
                  <a:gd name="connsiteY341" fmla="*/ 0 h 1823987"/>
                  <a:gd name="connsiteX342" fmla="*/ 1499136 w 4242337"/>
                  <a:gd name="connsiteY342" fmla="*/ 0 h 1823987"/>
                  <a:gd name="connsiteX343" fmla="*/ 1475073 w 4242337"/>
                  <a:gd name="connsiteY343" fmla="*/ 0 h 1823987"/>
                  <a:gd name="connsiteX344" fmla="*/ 1475073 w 4242337"/>
                  <a:gd name="connsiteY344" fmla="*/ 12032 h 1823987"/>
                  <a:gd name="connsiteX345" fmla="*/ 1499136 w 4242337"/>
                  <a:gd name="connsiteY345" fmla="*/ 12032 h 1823987"/>
                  <a:gd name="connsiteX346" fmla="*/ 1499136 w 4242337"/>
                  <a:gd name="connsiteY346" fmla="*/ 0 h 1823987"/>
                  <a:gd name="connsiteX347" fmla="*/ 1499136 w 4242337"/>
                  <a:gd name="connsiteY347" fmla="*/ 0 h 1823987"/>
                  <a:gd name="connsiteX348" fmla="*/ 1451009 w 4242337"/>
                  <a:gd name="connsiteY348" fmla="*/ 0 h 1823987"/>
                  <a:gd name="connsiteX349" fmla="*/ 1426946 w 4242337"/>
                  <a:gd name="connsiteY349" fmla="*/ 0 h 1823987"/>
                  <a:gd name="connsiteX350" fmla="*/ 1426946 w 4242337"/>
                  <a:gd name="connsiteY350" fmla="*/ 12032 h 1823987"/>
                  <a:gd name="connsiteX351" fmla="*/ 1451009 w 4242337"/>
                  <a:gd name="connsiteY351" fmla="*/ 12032 h 1823987"/>
                  <a:gd name="connsiteX352" fmla="*/ 1451009 w 4242337"/>
                  <a:gd name="connsiteY352" fmla="*/ 0 h 1823987"/>
                  <a:gd name="connsiteX353" fmla="*/ 1451009 w 4242337"/>
                  <a:gd name="connsiteY353" fmla="*/ 0 h 1823987"/>
                  <a:gd name="connsiteX354" fmla="*/ 1402883 w 4242337"/>
                  <a:gd name="connsiteY354" fmla="*/ 0 h 1823987"/>
                  <a:gd name="connsiteX355" fmla="*/ 1378820 w 4242337"/>
                  <a:gd name="connsiteY355" fmla="*/ 0 h 1823987"/>
                  <a:gd name="connsiteX356" fmla="*/ 1378820 w 4242337"/>
                  <a:gd name="connsiteY356" fmla="*/ 12032 h 1823987"/>
                  <a:gd name="connsiteX357" fmla="*/ 1402883 w 4242337"/>
                  <a:gd name="connsiteY357" fmla="*/ 12032 h 1823987"/>
                  <a:gd name="connsiteX358" fmla="*/ 1402883 w 4242337"/>
                  <a:gd name="connsiteY358" fmla="*/ 0 h 1823987"/>
                  <a:gd name="connsiteX359" fmla="*/ 1402883 w 4242337"/>
                  <a:gd name="connsiteY359" fmla="*/ 0 h 1823987"/>
                  <a:gd name="connsiteX360" fmla="*/ 1354757 w 4242337"/>
                  <a:gd name="connsiteY360" fmla="*/ 0 h 1823987"/>
                  <a:gd name="connsiteX361" fmla="*/ 1330694 w 4242337"/>
                  <a:gd name="connsiteY361" fmla="*/ 0 h 1823987"/>
                  <a:gd name="connsiteX362" fmla="*/ 1330694 w 4242337"/>
                  <a:gd name="connsiteY362" fmla="*/ 12032 h 1823987"/>
                  <a:gd name="connsiteX363" fmla="*/ 1354757 w 4242337"/>
                  <a:gd name="connsiteY363" fmla="*/ 12032 h 1823987"/>
                  <a:gd name="connsiteX364" fmla="*/ 1354757 w 4242337"/>
                  <a:gd name="connsiteY364" fmla="*/ 0 h 1823987"/>
                  <a:gd name="connsiteX365" fmla="*/ 1354757 w 4242337"/>
                  <a:gd name="connsiteY365" fmla="*/ 0 h 1823987"/>
                  <a:gd name="connsiteX366" fmla="*/ 1306630 w 4242337"/>
                  <a:gd name="connsiteY366" fmla="*/ 0 h 1823987"/>
                  <a:gd name="connsiteX367" fmla="*/ 1282567 w 4242337"/>
                  <a:gd name="connsiteY367" fmla="*/ 0 h 1823987"/>
                  <a:gd name="connsiteX368" fmla="*/ 1282567 w 4242337"/>
                  <a:gd name="connsiteY368" fmla="*/ 12032 h 1823987"/>
                  <a:gd name="connsiteX369" fmla="*/ 1306630 w 4242337"/>
                  <a:gd name="connsiteY369" fmla="*/ 12032 h 1823987"/>
                  <a:gd name="connsiteX370" fmla="*/ 1306630 w 4242337"/>
                  <a:gd name="connsiteY370" fmla="*/ 0 h 1823987"/>
                  <a:gd name="connsiteX371" fmla="*/ 1306630 w 4242337"/>
                  <a:gd name="connsiteY371" fmla="*/ 0 h 1823987"/>
                  <a:gd name="connsiteX372" fmla="*/ 1258504 w 4242337"/>
                  <a:gd name="connsiteY372" fmla="*/ 0 h 1823987"/>
                  <a:gd name="connsiteX373" fmla="*/ 1234441 w 4242337"/>
                  <a:gd name="connsiteY373" fmla="*/ 0 h 1823987"/>
                  <a:gd name="connsiteX374" fmla="*/ 1234441 w 4242337"/>
                  <a:gd name="connsiteY374" fmla="*/ 12032 h 1823987"/>
                  <a:gd name="connsiteX375" fmla="*/ 1258504 w 4242337"/>
                  <a:gd name="connsiteY375" fmla="*/ 12032 h 1823987"/>
                  <a:gd name="connsiteX376" fmla="*/ 1258504 w 4242337"/>
                  <a:gd name="connsiteY376" fmla="*/ 0 h 1823987"/>
                  <a:gd name="connsiteX377" fmla="*/ 1258504 w 4242337"/>
                  <a:gd name="connsiteY377" fmla="*/ 0 h 1823987"/>
                  <a:gd name="connsiteX378" fmla="*/ 1210378 w 4242337"/>
                  <a:gd name="connsiteY378" fmla="*/ 0 h 1823987"/>
                  <a:gd name="connsiteX379" fmla="*/ 1186314 w 4242337"/>
                  <a:gd name="connsiteY379" fmla="*/ 0 h 1823987"/>
                  <a:gd name="connsiteX380" fmla="*/ 1186314 w 4242337"/>
                  <a:gd name="connsiteY380" fmla="*/ 12032 h 1823987"/>
                  <a:gd name="connsiteX381" fmla="*/ 1210378 w 4242337"/>
                  <a:gd name="connsiteY381" fmla="*/ 12032 h 1823987"/>
                  <a:gd name="connsiteX382" fmla="*/ 1210378 w 4242337"/>
                  <a:gd name="connsiteY382" fmla="*/ 0 h 1823987"/>
                  <a:gd name="connsiteX383" fmla="*/ 1210378 w 4242337"/>
                  <a:gd name="connsiteY383" fmla="*/ 0 h 1823987"/>
                  <a:gd name="connsiteX384" fmla="*/ 1162251 w 4242337"/>
                  <a:gd name="connsiteY384" fmla="*/ 0 h 1823987"/>
                  <a:gd name="connsiteX385" fmla="*/ 1138188 w 4242337"/>
                  <a:gd name="connsiteY385" fmla="*/ 0 h 1823987"/>
                  <a:gd name="connsiteX386" fmla="*/ 1138188 w 4242337"/>
                  <a:gd name="connsiteY386" fmla="*/ 12032 h 1823987"/>
                  <a:gd name="connsiteX387" fmla="*/ 1162251 w 4242337"/>
                  <a:gd name="connsiteY387" fmla="*/ 12032 h 1823987"/>
                  <a:gd name="connsiteX388" fmla="*/ 1162251 w 4242337"/>
                  <a:gd name="connsiteY388" fmla="*/ 0 h 1823987"/>
                  <a:gd name="connsiteX389" fmla="*/ 1162251 w 4242337"/>
                  <a:gd name="connsiteY389" fmla="*/ 0 h 1823987"/>
                  <a:gd name="connsiteX390" fmla="*/ 1114125 w 4242337"/>
                  <a:gd name="connsiteY390" fmla="*/ 0 h 1823987"/>
                  <a:gd name="connsiteX391" fmla="*/ 1090062 w 4242337"/>
                  <a:gd name="connsiteY391" fmla="*/ 0 h 1823987"/>
                  <a:gd name="connsiteX392" fmla="*/ 1090062 w 4242337"/>
                  <a:gd name="connsiteY392" fmla="*/ 12032 h 1823987"/>
                  <a:gd name="connsiteX393" fmla="*/ 1114125 w 4242337"/>
                  <a:gd name="connsiteY393" fmla="*/ 12032 h 1823987"/>
                  <a:gd name="connsiteX394" fmla="*/ 1114125 w 4242337"/>
                  <a:gd name="connsiteY394" fmla="*/ 0 h 1823987"/>
                  <a:gd name="connsiteX395" fmla="*/ 1114125 w 4242337"/>
                  <a:gd name="connsiteY395" fmla="*/ 0 h 1823987"/>
                  <a:gd name="connsiteX396" fmla="*/ 1065999 w 4242337"/>
                  <a:gd name="connsiteY396" fmla="*/ 0 h 1823987"/>
                  <a:gd name="connsiteX397" fmla="*/ 1041935 w 4242337"/>
                  <a:gd name="connsiteY397" fmla="*/ 0 h 1823987"/>
                  <a:gd name="connsiteX398" fmla="*/ 1041935 w 4242337"/>
                  <a:gd name="connsiteY398" fmla="*/ 12032 h 1823987"/>
                  <a:gd name="connsiteX399" fmla="*/ 1065999 w 4242337"/>
                  <a:gd name="connsiteY399" fmla="*/ 12032 h 1823987"/>
                  <a:gd name="connsiteX400" fmla="*/ 1065999 w 4242337"/>
                  <a:gd name="connsiteY400" fmla="*/ 0 h 1823987"/>
                  <a:gd name="connsiteX401" fmla="*/ 1065999 w 4242337"/>
                  <a:gd name="connsiteY401" fmla="*/ 0 h 1823987"/>
                  <a:gd name="connsiteX402" fmla="*/ 1017872 w 4242337"/>
                  <a:gd name="connsiteY402" fmla="*/ 0 h 1823987"/>
                  <a:gd name="connsiteX403" fmla="*/ 993809 w 4242337"/>
                  <a:gd name="connsiteY403" fmla="*/ 0 h 1823987"/>
                  <a:gd name="connsiteX404" fmla="*/ 993809 w 4242337"/>
                  <a:gd name="connsiteY404" fmla="*/ 12032 h 1823987"/>
                  <a:gd name="connsiteX405" fmla="*/ 1017872 w 4242337"/>
                  <a:gd name="connsiteY405" fmla="*/ 12032 h 1823987"/>
                  <a:gd name="connsiteX406" fmla="*/ 1017872 w 4242337"/>
                  <a:gd name="connsiteY406" fmla="*/ 0 h 1823987"/>
                  <a:gd name="connsiteX407" fmla="*/ 1017872 w 4242337"/>
                  <a:gd name="connsiteY407" fmla="*/ 0 h 1823987"/>
                  <a:gd name="connsiteX408" fmla="*/ 969746 w 4242337"/>
                  <a:gd name="connsiteY408" fmla="*/ 0 h 1823987"/>
                  <a:gd name="connsiteX409" fmla="*/ 945683 w 4242337"/>
                  <a:gd name="connsiteY409" fmla="*/ 0 h 1823987"/>
                  <a:gd name="connsiteX410" fmla="*/ 945683 w 4242337"/>
                  <a:gd name="connsiteY410" fmla="*/ 12032 h 1823987"/>
                  <a:gd name="connsiteX411" fmla="*/ 969746 w 4242337"/>
                  <a:gd name="connsiteY411" fmla="*/ 12032 h 1823987"/>
                  <a:gd name="connsiteX412" fmla="*/ 969746 w 4242337"/>
                  <a:gd name="connsiteY412" fmla="*/ 0 h 1823987"/>
                  <a:gd name="connsiteX413" fmla="*/ 969746 w 4242337"/>
                  <a:gd name="connsiteY413" fmla="*/ 0 h 1823987"/>
                  <a:gd name="connsiteX414" fmla="*/ 921620 w 4242337"/>
                  <a:gd name="connsiteY414" fmla="*/ 0 h 1823987"/>
                  <a:gd name="connsiteX415" fmla="*/ 897556 w 4242337"/>
                  <a:gd name="connsiteY415" fmla="*/ 0 h 1823987"/>
                  <a:gd name="connsiteX416" fmla="*/ 897556 w 4242337"/>
                  <a:gd name="connsiteY416" fmla="*/ 12032 h 1823987"/>
                  <a:gd name="connsiteX417" fmla="*/ 921620 w 4242337"/>
                  <a:gd name="connsiteY417" fmla="*/ 12032 h 1823987"/>
                  <a:gd name="connsiteX418" fmla="*/ 921620 w 4242337"/>
                  <a:gd name="connsiteY418" fmla="*/ 0 h 1823987"/>
                  <a:gd name="connsiteX419" fmla="*/ 921620 w 4242337"/>
                  <a:gd name="connsiteY419" fmla="*/ 0 h 1823987"/>
                  <a:gd name="connsiteX420" fmla="*/ 873493 w 4242337"/>
                  <a:gd name="connsiteY420" fmla="*/ 0 h 1823987"/>
                  <a:gd name="connsiteX421" fmla="*/ 849430 w 4242337"/>
                  <a:gd name="connsiteY421" fmla="*/ 0 h 1823987"/>
                  <a:gd name="connsiteX422" fmla="*/ 849430 w 4242337"/>
                  <a:gd name="connsiteY422" fmla="*/ 12032 h 1823987"/>
                  <a:gd name="connsiteX423" fmla="*/ 873493 w 4242337"/>
                  <a:gd name="connsiteY423" fmla="*/ 12032 h 1823987"/>
                  <a:gd name="connsiteX424" fmla="*/ 873493 w 4242337"/>
                  <a:gd name="connsiteY424" fmla="*/ 0 h 1823987"/>
                  <a:gd name="connsiteX425" fmla="*/ 873493 w 4242337"/>
                  <a:gd name="connsiteY425" fmla="*/ 0 h 1823987"/>
                  <a:gd name="connsiteX426" fmla="*/ 825367 w 4242337"/>
                  <a:gd name="connsiteY426" fmla="*/ 0 h 1823987"/>
                  <a:gd name="connsiteX427" fmla="*/ 801304 w 4242337"/>
                  <a:gd name="connsiteY427" fmla="*/ 0 h 1823987"/>
                  <a:gd name="connsiteX428" fmla="*/ 801304 w 4242337"/>
                  <a:gd name="connsiteY428" fmla="*/ 12032 h 1823987"/>
                  <a:gd name="connsiteX429" fmla="*/ 825367 w 4242337"/>
                  <a:gd name="connsiteY429" fmla="*/ 12032 h 1823987"/>
                  <a:gd name="connsiteX430" fmla="*/ 825367 w 4242337"/>
                  <a:gd name="connsiteY430" fmla="*/ 0 h 1823987"/>
                  <a:gd name="connsiteX431" fmla="*/ 825367 w 4242337"/>
                  <a:gd name="connsiteY431" fmla="*/ 0 h 1823987"/>
                  <a:gd name="connsiteX432" fmla="*/ 777241 w 4242337"/>
                  <a:gd name="connsiteY432" fmla="*/ 0 h 1823987"/>
                  <a:gd name="connsiteX433" fmla="*/ 753177 w 4242337"/>
                  <a:gd name="connsiteY433" fmla="*/ 0 h 1823987"/>
                  <a:gd name="connsiteX434" fmla="*/ 753177 w 4242337"/>
                  <a:gd name="connsiteY434" fmla="*/ 12032 h 1823987"/>
                  <a:gd name="connsiteX435" fmla="*/ 777241 w 4242337"/>
                  <a:gd name="connsiteY435" fmla="*/ 12032 h 1823987"/>
                  <a:gd name="connsiteX436" fmla="*/ 777241 w 4242337"/>
                  <a:gd name="connsiteY436" fmla="*/ 0 h 1823987"/>
                  <a:gd name="connsiteX437" fmla="*/ 777241 w 4242337"/>
                  <a:gd name="connsiteY437" fmla="*/ 0 h 1823987"/>
                  <a:gd name="connsiteX438" fmla="*/ 729114 w 4242337"/>
                  <a:gd name="connsiteY438" fmla="*/ 0 h 1823987"/>
                  <a:gd name="connsiteX439" fmla="*/ 705051 w 4242337"/>
                  <a:gd name="connsiteY439" fmla="*/ 0 h 1823987"/>
                  <a:gd name="connsiteX440" fmla="*/ 705051 w 4242337"/>
                  <a:gd name="connsiteY440" fmla="*/ 12032 h 1823987"/>
                  <a:gd name="connsiteX441" fmla="*/ 729114 w 4242337"/>
                  <a:gd name="connsiteY441" fmla="*/ 12032 h 1823987"/>
                  <a:gd name="connsiteX442" fmla="*/ 729114 w 4242337"/>
                  <a:gd name="connsiteY442" fmla="*/ 0 h 1823987"/>
                  <a:gd name="connsiteX443" fmla="*/ 729114 w 4242337"/>
                  <a:gd name="connsiteY443" fmla="*/ 0 h 1823987"/>
                  <a:gd name="connsiteX444" fmla="*/ 680988 w 4242337"/>
                  <a:gd name="connsiteY444" fmla="*/ 0 h 1823987"/>
                  <a:gd name="connsiteX445" fmla="*/ 656925 w 4242337"/>
                  <a:gd name="connsiteY445" fmla="*/ 0 h 1823987"/>
                  <a:gd name="connsiteX446" fmla="*/ 656925 w 4242337"/>
                  <a:gd name="connsiteY446" fmla="*/ 12032 h 1823987"/>
                  <a:gd name="connsiteX447" fmla="*/ 680988 w 4242337"/>
                  <a:gd name="connsiteY447" fmla="*/ 12032 h 1823987"/>
                  <a:gd name="connsiteX448" fmla="*/ 680988 w 4242337"/>
                  <a:gd name="connsiteY448" fmla="*/ 0 h 1823987"/>
                  <a:gd name="connsiteX449" fmla="*/ 680988 w 4242337"/>
                  <a:gd name="connsiteY449" fmla="*/ 0 h 1823987"/>
                  <a:gd name="connsiteX450" fmla="*/ 632861 w 4242337"/>
                  <a:gd name="connsiteY450" fmla="*/ 0 h 1823987"/>
                  <a:gd name="connsiteX451" fmla="*/ 608798 w 4242337"/>
                  <a:gd name="connsiteY451" fmla="*/ 0 h 1823987"/>
                  <a:gd name="connsiteX452" fmla="*/ 608798 w 4242337"/>
                  <a:gd name="connsiteY452" fmla="*/ 12032 h 1823987"/>
                  <a:gd name="connsiteX453" fmla="*/ 632861 w 4242337"/>
                  <a:gd name="connsiteY453" fmla="*/ 12032 h 1823987"/>
                  <a:gd name="connsiteX454" fmla="*/ 632861 w 4242337"/>
                  <a:gd name="connsiteY454" fmla="*/ 0 h 1823987"/>
                  <a:gd name="connsiteX455" fmla="*/ 632861 w 4242337"/>
                  <a:gd name="connsiteY455" fmla="*/ 0 h 1823987"/>
                  <a:gd name="connsiteX456" fmla="*/ 584735 w 4242337"/>
                  <a:gd name="connsiteY456" fmla="*/ 0 h 1823987"/>
                  <a:gd name="connsiteX457" fmla="*/ 560672 w 4242337"/>
                  <a:gd name="connsiteY457" fmla="*/ 0 h 1823987"/>
                  <a:gd name="connsiteX458" fmla="*/ 560672 w 4242337"/>
                  <a:gd name="connsiteY458" fmla="*/ 12032 h 1823987"/>
                  <a:gd name="connsiteX459" fmla="*/ 584735 w 4242337"/>
                  <a:gd name="connsiteY459" fmla="*/ 12032 h 1823987"/>
                  <a:gd name="connsiteX460" fmla="*/ 584735 w 4242337"/>
                  <a:gd name="connsiteY460" fmla="*/ 0 h 1823987"/>
                  <a:gd name="connsiteX461" fmla="*/ 584735 w 4242337"/>
                  <a:gd name="connsiteY461" fmla="*/ 0 h 1823987"/>
                  <a:gd name="connsiteX462" fmla="*/ 536609 w 4242337"/>
                  <a:gd name="connsiteY462" fmla="*/ 0 h 1823987"/>
                  <a:gd name="connsiteX463" fmla="*/ 512546 w 4242337"/>
                  <a:gd name="connsiteY463" fmla="*/ 0 h 1823987"/>
                  <a:gd name="connsiteX464" fmla="*/ 512546 w 4242337"/>
                  <a:gd name="connsiteY464" fmla="*/ 12032 h 1823987"/>
                  <a:gd name="connsiteX465" fmla="*/ 536609 w 4242337"/>
                  <a:gd name="connsiteY465" fmla="*/ 12032 h 1823987"/>
                  <a:gd name="connsiteX466" fmla="*/ 536609 w 4242337"/>
                  <a:gd name="connsiteY466" fmla="*/ 0 h 1823987"/>
                  <a:gd name="connsiteX467" fmla="*/ 536609 w 4242337"/>
                  <a:gd name="connsiteY467" fmla="*/ 0 h 1823987"/>
                  <a:gd name="connsiteX468" fmla="*/ 488482 w 4242337"/>
                  <a:gd name="connsiteY468" fmla="*/ 0 h 1823987"/>
                  <a:gd name="connsiteX469" fmla="*/ 464419 w 4242337"/>
                  <a:gd name="connsiteY469" fmla="*/ 0 h 1823987"/>
                  <a:gd name="connsiteX470" fmla="*/ 464419 w 4242337"/>
                  <a:gd name="connsiteY470" fmla="*/ 12032 h 1823987"/>
                  <a:gd name="connsiteX471" fmla="*/ 488482 w 4242337"/>
                  <a:gd name="connsiteY471" fmla="*/ 12032 h 1823987"/>
                  <a:gd name="connsiteX472" fmla="*/ 488482 w 4242337"/>
                  <a:gd name="connsiteY472" fmla="*/ 0 h 1823987"/>
                  <a:gd name="connsiteX473" fmla="*/ 488482 w 4242337"/>
                  <a:gd name="connsiteY473" fmla="*/ 0 h 1823987"/>
                  <a:gd name="connsiteX474" fmla="*/ 440356 w 4242337"/>
                  <a:gd name="connsiteY474" fmla="*/ 0 h 1823987"/>
                  <a:gd name="connsiteX475" fmla="*/ 416293 w 4242337"/>
                  <a:gd name="connsiteY475" fmla="*/ 0 h 1823987"/>
                  <a:gd name="connsiteX476" fmla="*/ 416293 w 4242337"/>
                  <a:gd name="connsiteY476" fmla="*/ 12032 h 1823987"/>
                  <a:gd name="connsiteX477" fmla="*/ 440356 w 4242337"/>
                  <a:gd name="connsiteY477" fmla="*/ 12032 h 1823987"/>
                  <a:gd name="connsiteX478" fmla="*/ 440356 w 4242337"/>
                  <a:gd name="connsiteY478" fmla="*/ 0 h 1823987"/>
                  <a:gd name="connsiteX479" fmla="*/ 440356 w 4242337"/>
                  <a:gd name="connsiteY479" fmla="*/ 0 h 1823987"/>
                  <a:gd name="connsiteX480" fmla="*/ 392230 w 4242337"/>
                  <a:gd name="connsiteY480" fmla="*/ 0 h 1823987"/>
                  <a:gd name="connsiteX481" fmla="*/ 368167 w 4242337"/>
                  <a:gd name="connsiteY481" fmla="*/ 0 h 1823987"/>
                  <a:gd name="connsiteX482" fmla="*/ 368167 w 4242337"/>
                  <a:gd name="connsiteY482" fmla="*/ 12032 h 1823987"/>
                  <a:gd name="connsiteX483" fmla="*/ 392230 w 4242337"/>
                  <a:gd name="connsiteY483" fmla="*/ 12032 h 1823987"/>
                  <a:gd name="connsiteX484" fmla="*/ 392230 w 4242337"/>
                  <a:gd name="connsiteY484" fmla="*/ 0 h 1823987"/>
                  <a:gd name="connsiteX485" fmla="*/ 392230 w 4242337"/>
                  <a:gd name="connsiteY485" fmla="*/ 0 h 1823987"/>
                  <a:gd name="connsiteX486" fmla="*/ 344103 w 4242337"/>
                  <a:gd name="connsiteY486" fmla="*/ 0 h 1823987"/>
                  <a:gd name="connsiteX487" fmla="*/ 320040 w 4242337"/>
                  <a:gd name="connsiteY487" fmla="*/ 0 h 1823987"/>
                  <a:gd name="connsiteX488" fmla="*/ 320040 w 4242337"/>
                  <a:gd name="connsiteY488" fmla="*/ 12032 h 1823987"/>
                  <a:gd name="connsiteX489" fmla="*/ 344103 w 4242337"/>
                  <a:gd name="connsiteY489" fmla="*/ 12032 h 1823987"/>
                  <a:gd name="connsiteX490" fmla="*/ 344103 w 4242337"/>
                  <a:gd name="connsiteY490" fmla="*/ 0 h 1823987"/>
                  <a:gd name="connsiteX491" fmla="*/ 344103 w 4242337"/>
                  <a:gd name="connsiteY491" fmla="*/ 0 h 1823987"/>
                  <a:gd name="connsiteX492" fmla="*/ 295977 w 4242337"/>
                  <a:gd name="connsiteY492" fmla="*/ 0 h 1823987"/>
                  <a:gd name="connsiteX493" fmla="*/ 271914 w 4242337"/>
                  <a:gd name="connsiteY493" fmla="*/ 0 h 1823987"/>
                  <a:gd name="connsiteX494" fmla="*/ 271914 w 4242337"/>
                  <a:gd name="connsiteY494" fmla="*/ 12032 h 1823987"/>
                  <a:gd name="connsiteX495" fmla="*/ 295977 w 4242337"/>
                  <a:gd name="connsiteY495" fmla="*/ 12032 h 1823987"/>
                  <a:gd name="connsiteX496" fmla="*/ 295977 w 4242337"/>
                  <a:gd name="connsiteY496" fmla="*/ 0 h 1823987"/>
                  <a:gd name="connsiteX497" fmla="*/ 295977 w 4242337"/>
                  <a:gd name="connsiteY497" fmla="*/ 0 h 1823987"/>
                  <a:gd name="connsiteX498" fmla="*/ 247851 w 4242337"/>
                  <a:gd name="connsiteY498" fmla="*/ 0 h 1823987"/>
                  <a:gd name="connsiteX499" fmla="*/ 223788 w 4242337"/>
                  <a:gd name="connsiteY499" fmla="*/ 0 h 1823987"/>
                  <a:gd name="connsiteX500" fmla="*/ 223788 w 4242337"/>
                  <a:gd name="connsiteY500" fmla="*/ 12032 h 1823987"/>
                  <a:gd name="connsiteX501" fmla="*/ 247851 w 4242337"/>
                  <a:gd name="connsiteY501" fmla="*/ 12032 h 1823987"/>
                  <a:gd name="connsiteX502" fmla="*/ 247851 w 4242337"/>
                  <a:gd name="connsiteY502" fmla="*/ 0 h 1823987"/>
                  <a:gd name="connsiteX503" fmla="*/ 247851 w 4242337"/>
                  <a:gd name="connsiteY503" fmla="*/ 0 h 1823987"/>
                  <a:gd name="connsiteX504" fmla="*/ 199724 w 4242337"/>
                  <a:gd name="connsiteY504" fmla="*/ 0 h 1823987"/>
                  <a:gd name="connsiteX505" fmla="*/ 175661 w 4242337"/>
                  <a:gd name="connsiteY505" fmla="*/ 0 h 1823987"/>
                  <a:gd name="connsiteX506" fmla="*/ 175661 w 4242337"/>
                  <a:gd name="connsiteY506" fmla="*/ 12032 h 1823987"/>
                  <a:gd name="connsiteX507" fmla="*/ 199724 w 4242337"/>
                  <a:gd name="connsiteY507" fmla="*/ 12032 h 1823987"/>
                  <a:gd name="connsiteX508" fmla="*/ 199724 w 4242337"/>
                  <a:gd name="connsiteY508" fmla="*/ 0 h 1823987"/>
                  <a:gd name="connsiteX509" fmla="*/ 199724 w 4242337"/>
                  <a:gd name="connsiteY509" fmla="*/ 0 h 1823987"/>
                  <a:gd name="connsiteX510" fmla="*/ 151598 w 4242337"/>
                  <a:gd name="connsiteY510" fmla="*/ 0 h 1823987"/>
                  <a:gd name="connsiteX511" fmla="*/ 127535 w 4242337"/>
                  <a:gd name="connsiteY511" fmla="*/ 0 h 1823987"/>
                  <a:gd name="connsiteX512" fmla="*/ 127535 w 4242337"/>
                  <a:gd name="connsiteY512" fmla="*/ 12032 h 1823987"/>
                  <a:gd name="connsiteX513" fmla="*/ 151598 w 4242337"/>
                  <a:gd name="connsiteY513" fmla="*/ 12032 h 1823987"/>
                  <a:gd name="connsiteX514" fmla="*/ 151598 w 4242337"/>
                  <a:gd name="connsiteY514" fmla="*/ 0 h 1823987"/>
                  <a:gd name="connsiteX515" fmla="*/ 151598 w 4242337"/>
                  <a:gd name="connsiteY515" fmla="*/ 0 h 1823987"/>
                  <a:gd name="connsiteX516" fmla="*/ 103472 w 4242337"/>
                  <a:gd name="connsiteY516" fmla="*/ 0 h 1823987"/>
                  <a:gd name="connsiteX517" fmla="*/ 91440 w 4242337"/>
                  <a:gd name="connsiteY517" fmla="*/ 0 h 1823987"/>
                  <a:gd name="connsiteX518" fmla="*/ 91440 w 4242337"/>
                  <a:gd name="connsiteY518" fmla="*/ 0 h 1823987"/>
                  <a:gd name="connsiteX519" fmla="*/ 91440 w 4242337"/>
                  <a:gd name="connsiteY519" fmla="*/ 12032 h 1823987"/>
                  <a:gd name="connsiteX520" fmla="*/ 103472 w 4242337"/>
                  <a:gd name="connsiteY520" fmla="*/ 12032 h 1823987"/>
                  <a:gd name="connsiteX521" fmla="*/ 103472 w 4242337"/>
                  <a:gd name="connsiteY521" fmla="*/ 12032 h 1823987"/>
                  <a:gd name="connsiteX522" fmla="*/ 103472 w 4242337"/>
                  <a:gd name="connsiteY522" fmla="*/ 12032 h 1823987"/>
                  <a:gd name="connsiteX523" fmla="*/ 103472 w 4242337"/>
                  <a:gd name="connsiteY523" fmla="*/ 3609 h 1823987"/>
                  <a:gd name="connsiteX524" fmla="*/ 103472 w 4242337"/>
                  <a:gd name="connsiteY524" fmla="*/ 0 h 1823987"/>
                  <a:gd name="connsiteX525" fmla="*/ 103472 w 4242337"/>
                  <a:gd name="connsiteY525" fmla="*/ 0 h 1823987"/>
                  <a:gd name="connsiteX526" fmla="*/ 103472 w 4242337"/>
                  <a:gd name="connsiteY526" fmla="*/ 34892 h 1823987"/>
                  <a:gd name="connsiteX527" fmla="*/ 91440 w 4242337"/>
                  <a:gd name="connsiteY527" fmla="*/ 34892 h 1823987"/>
                  <a:gd name="connsiteX528" fmla="*/ 91440 w 4242337"/>
                  <a:gd name="connsiteY528" fmla="*/ 36095 h 1823987"/>
                  <a:gd name="connsiteX529" fmla="*/ 91440 w 4242337"/>
                  <a:gd name="connsiteY529" fmla="*/ 58955 h 1823987"/>
                  <a:gd name="connsiteX530" fmla="*/ 103472 w 4242337"/>
                  <a:gd name="connsiteY530" fmla="*/ 58955 h 1823987"/>
                  <a:gd name="connsiteX531" fmla="*/ 103472 w 4242337"/>
                  <a:gd name="connsiteY531" fmla="*/ 34892 h 1823987"/>
                  <a:gd name="connsiteX532" fmla="*/ 103472 w 4242337"/>
                  <a:gd name="connsiteY532" fmla="*/ 34892 h 1823987"/>
                  <a:gd name="connsiteX533" fmla="*/ 104675 w 4242337"/>
                  <a:gd name="connsiteY533" fmla="*/ 83018 h 1823987"/>
                  <a:gd name="connsiteX534" fmla="*/ 92643 w 4242337"/>
                  <a:gd name="connsiteY534" fmla="*/ 83018 h 1823987"/>
                  <a:gd name="connsiteX535" fmla="*/ 92643 w 4242337"/>
                  <a:gd name="connsiteY535" fmla="*/ 84221 h 1823987"/>
                  <a:gd name="connsiteX536" fmla="*/ 92643 w 4242337"/>
                  <a:gd name="connsiteY536" fmla="*/ 92643 h 1823987"/>
                  <a:gd name="connsiteX537" fmla="*/ 92643 w 4242337"/>
                  <a:gd name="connsiteY537" fmla="*/ 92643 h 1823987"/>
                  <a:gd name="connsiteX538" fmla="*/ 92643 w 4242337"/>
                  <a:gd name="connsiteY538" fmla="*/ 92643 h 1823987"/>
                  <a:gd name="connsiteX539" fmla="*/ 92643 w 4242337"/>
                  <a:gd name="connsiteY539" fmla="*/ 107081 h 1823987"/>
                  <a:gd name="connsiteX540" fmla="*/ 104675 w 4242337"/>
                  <a:gd name="connsiteY540" fmla="*/ 107081 h 1823987"/>
                  <a:gd name="connsiteX541" fmla="*/ 104675 w 4242337"/>
                  <a:gd name="connsiteY541" fmla="*/ 83018 h 1823987"/>
                  <a:gd name="connsiteX542" fmla="*/ 104675 w 4242337"/>
                  <a:gd name="connsiteY542" fmla="*/ 83018 h 1823987"/>
                  <a:gd name="connsiteX543" fmla="*/ 104675 w 4242337"/>
                  <a:gd name="connsiteY543" fmla="*/ 131144 h 1823987"/>
                  <a:gd name="connsiteX544" fmla="*/ 92643 w 4242337"/>
                  <a:gd name="connsiteY544" fmla="*/ 131144 h 1823987"/>
                  <a:gd name="connsiteX545" fmla="*/ 92643 w 4242337"/>
                  <a:gd name="connsiteY545" fmla="*/ 140770 h 1823987"/>
                  <a:gd name="connsiteX546" fmla="*/ 92643 w 4242337"/>
                  <a:gd name="connsiteY546" fmla="*/ 155207 h 1823987"/>
                  <a:gd name="connsiteX547" fmla="*/ 104675 w 4242337"/>
                  <a:gd name="connsiteY547" fmla="*/ 155207 h 1823987"/>
                  <a:gd name="connsiteX548" fmla="*/ 104675 w 4242337"/>
                  <a:gd name="connsiteY548" fmla="*/ 131144 h 1823987"/>
                  <a:gd name="connsiteX549" fmla="*/ 104675 w 4242337"/>
                  <a:gd name="connsiteY549" fmla="*/ 131144 h 1823987"/>
                  <a:gd name="connsiteX550" fmla="*/ 104675 w 4242337"/>
                  <a:gd name="connsiteY550" fmla="*/ 179271 h 1823987"/>
                  <a:gd name="connsiteX551" fmla="*/ 92643 w 4242337"/>
                  <a:gd name="connsiteY551" fmla="*/ 179271 h 1823987"/>
                  <a:gd name="connsiteX552" fmla="*/ 92643 w 4242337"/>
                  <a:gd name="connsiteY552" fmla="*/ 193708 h 1823987"/>
                  <a:gd name="connsiteX553" fmla="*/ 92643 w 4242337"/>
                  <a:gd name="connsiteY553" fmla="*/ 203334 h 1823987"/>
                  <a:gd name="connsiteX554" fmla="*/ 104675 w 4242337"/>
                  <a:gd name="connsiteY554" fmla="*/ 203334 h 1823987"/>
                  <a:gd name="connsiteX555" fmla="*/ 104675 w 4242337"/>
                  <a:gd name="connsiteY555" fmla="*/ 179271 h 1823987"/>
                  <a:gd name="connsiteX556" fmla="*/ 104675 w 4242337"/>
                  <a:gd name="connsiteY556" fmla="*/ 179271 h 1823987"/>
                  <a:gd name="connsiteX557" fmla="*/ 105878 w 4242337"/>
                  <a:gd name="connsiteY557" fmla="*/ 227397 h 1823987"/>
                  <a:gd name="connsiteX558" fmla="*/ 93846 w 4242337"/>
                  <a:gd name="connsiteY558" fmla="*/ 227397 h 1823987"/>
                  <a:gd name="connsiteX559" fmla="*/ 93846 w 4242337"/>
                  <a:gd name="connsiteY559" fmla="*/ 241835 h 1823987"/>
                  <a:gd name="connsiteX560" fmla="*/ 93846 w 4242337"/>
                  <a:gd name="connsiteY560" fmla="*/ 251460 h 1823987"/>
                  <a:gd name="connsiteX561" fmla="*/ 105878 w 4242337"/>
                  <a:gd name="connsiteY561" fmla="*/ 251460 h 1823987"/>
                  <a:gd name="connsiteX562" fmla="*/ 105878 w 4242337"/>
                  <a:gd name="connsiteY562" fmla="*/ 227397 h 1823987"/>
                  <a:gd name="connsiteX563" fmla="*/ 105878 w 4242337"/>
                  <a:gd name="connsiteY563" fmla="*/ 227397 h 1823987"/>
                  <a:gd name="connsiteX564" fmla="*/ 105878 w 4242337"/>
                  <a:gd name="connsiteY564" fmla="*/ 275523 h 1823987"/>
                  <a:gd name="connsiteX565" fmla="*/ 93846 w 4242337"/>
                  <a:gd name="connsiteY565" fmla="*/ 275523 h 1823987"/>
                  <a:gd name="connsiteX566" fmla="*/ 93846 w 4242337"/>
                  <a:gd name="connsiteY566" fmla="*/ 299586 h 1823987"/>
                  <a:gd name="connsiteX567" fmla="*/ 105878 w 4242337"/>
                  <a:gd name="connsiteY567" fmla="*/ 299586 h 1823987"/>
                  <a:gd name="connsiteX568" fmla="*/ 105878 w 4242337"/>
                  <a:gd name="connsiteY568" fmla="*/ 275523 h 1823987"/>
                  <a:gd name="connsiteX569" fmla="*/ 105878 w 4242337"/>
                  <a:gd name="connsiteY569" fmla="*/ 275523 h 1823987"/>
                  <a:gd name="connsiteX570" fmla="*/ 105878 w 4242337"/>
                  <a:gd name="connsiteY570" fmla="*/ 323650 h 1823987"/>
                  <a:gd name="connsiteX571" fmla="*/ 93846 w 4242337"/>
                  <a:gd name="connsiteY571" fmla="*/ 323650 h 1823987"/>
                  <a:gd name="connsiteX572" fmla="*/ 93846 w 4242337"/>
                  <a:gd name="connsiteY572" fmla="*/ 334478 h 1823987"/>
                  <a:gd name="connsiteX573" fmla="*/ 93846 w 4242337"/>
                  <a:gd name="connsiteY573" fmla="*/ 340494 h 1823987"/>
                  <a:gd name="connsiteX574" fmla="*/ 93846 w 4242337"/>
                  <a:gd name="connsiteY574" fmla="*/ 347713 h 1823987"/>
                  <a:gd name="connsiteX575" fmla="*/ 105878 w 4242337"/>
                  <a:gd name="connsiteY575" fmla="*/ 347713 h 1823987"/>
                  <a:gd name="connsiteX576" fmla="*/ 105878 w 4242337"/>
                  <a:gd name="connsiteY576" fmla="*/ 323650 h 1823987"/>
                  <a:gd name="connsiteX577" fmla="*/ 105878 w 4242337"/>
                  <a:gd name="connsiteY577" fmla="*/ 323650 h 1823987"/>
                  <a:gd name="connsiteX578" fmla="*/ 105878 w 4242337"/>
                  <a:gd name="connsiteY578" fmla="*/ 372979 h 1823987"/>
                  <a:gd name="connsiteX579" fmla="*/ 93846 w 4242337"/>
                  <a:gd name="connsiteY579" fmla="*/ 372979 h 1823987"/>
                  <a:gd name="connsiteX580" fmla="*/ 93846 w 4242337"/>
                  <a:gd name="connsiteY580" fmla="*/ 397042 h 1823987"/>
                  <a:gd name="connsiteX581" fmla="*/ 105878 w 4242337"/>
                  <a:gd name="connsiteY581" fmla="*/ 397042 h 1823987"/>
                  <a:gd name="connsiteX582" fmla="*/ 105878 w 4242337"/>
                  <a:gd name="connsiteY582" fmla="*/ 372979 h 1823987"/>
                  <a:gd name="connsiteX583" fmla="*/ 105878 w 4242337"/>
                  <a:gd name="connsiteY583" fmla="*/ 372979 h 1823987"/>
                  <a:gd name="connsiteX584" fmla="*/ 105878 w 4242337"/>
                  <a:gd name="connsiteY584" fmla="*/ 421105 h 1823987"/>
                  <a:gd name="connsiteX585" fmla="*/ 93846 w 4242337"/>
                  <a:gd name="connsiteY585" fmla="*/ 421105 h 1823987"/>
                  <a:gd name="connsiteX586" fmla="*/ 93846 w 4242337"/>
                  <a:gd name="connsiteY586" fmla="*/ 445169 h 1823987"/>
                  <a:gd name="connsiteX587" fmla="*/ 105878 w 4242337"/>
                  <a:gd name="connsiteY587" fmla="*/ 445169 h 1823987"/>
                  <a:gd name="connsiteX588" fmla="*/ 105878 w 4242337"/>
                  <a:gd name="connsiteY588" fmla="*/ 421105 h 1823987"/>
                  <a:gd name="connsiteX589" fmla="*/ 105878 w 4242337"/>
                  <a:gd name="connsiteY589" fmla="*/ 421105 h 1823987"/>
                  <a:gd name="connsiteX590" fmla="*/ 93846 w 4242337"/>
                  <a:gd name="connsiteY590" fmla="*/ 469232 h 1823987"/>
                  <a:gd name="connsiteX591" fmla="*/ 93846 w 4242337"/>
                  <a:gd name="connsiteY591" fmla="*/ 476451 h 1823987"/>
                  <a:gd name="connsiteX592" fmla="*/ 93846 w 4242337"/>
                  <a:gd name="connsiteY592" fmla="*/ 493295 h 1823987"/>
                  <a:gd name="connsiteX593" fmla="*/ 105878 w 4242337"/>
                  <a:gd name="connsiteY593" fmla="*/ 493295 h 1823987"/>
                  <a:gd name="connsiteX594" fmla="*/ 105878 w 4242337"/>
                  <a:gd name="connsiteY594" fmla="*/ 469232 h 1823987"/>
                  <a:gd name="connsiteX595" fmla="*/ 93846 w 4242337"/>
                  <a:gd name="connsiteY595" fmla="*/ 469232 h 1823987"/>
                  <a:gd name="connsiteX596" fmla="*/ 93846 w 4242337"/>
                  <a:gd name="connsiteY596" fmla="*/ 469232 h 1823987"/>
                  <a:gd name="connsiteX597" fmla="*/ 93846 w 4242337"/>
                  <a:gd name="connsiteY597" fmla="*/ 517358 h 1823987"/>
                  <a:gd name="connsiteX598" fmla="*/ 93846 w 4242337"/>
                  <a:gd name="connsiteY598" fmla="*/ 519764 h 1823987"/>
                  <a:gd name="connsiteX599" fmla="*/ 93846 w 4242337"/>
                  <a:gd name="connsiteY599" fmla="*/ 540218 h 1823987"/>
                  <a:gd name="connsiteX600" fmla="*/ 93846 w 4242337"/>
                  <a:gd name="connsiteY600" fmla="*/ 541421 h 1823987"/>
                  <a:gd name="connsiteX601" fmla="*/ 105878 w 4242337"/>
                  <a:gd name="connsiteY601" fmla="*/ 541421 h 1823987"/>
                  <a:gd name="connsiteX602" fmla="*/ 105878 w 4242337"/>
                  <a:gd name="connsiteY602" fmla="*/ 517358 h 1823987"/>
                  <a:gd name="connsiteX603" fmla="*/ 93846 w 4242337"/>
                  <a:gd name="connsiteY603" fmla="*/ 517358 h 1823987"/>
                  <a:gd name="connsiteX604" fmla="*/ 93846 w 4242337"/>
                  <a:gd name="connsiteY604" fmla="*/ 517358 h 1823987"/>
                  <a:gd name="connsiteX605" fmla="*/ 93846 w 4242337"/>
                  <a:gd name="connsiteY605" fmla="*/ 565484 h 1823987"/>
                  <a:gd name="connsiteX606" fmla="*/ 93846 w 4242337"/>
                  <a:gd name="connsiteY606" fmla="*/ 572703 h 1823987"/>
                  <a:gd name="connsiteX607" fmla="*/ 93846 w 4242337"/>
                  <a:gd name="connsiteY607" fmla="*/ 584735 h 1823987"/>
                  <a:gd name="connsiteX608" fmla="*/ 93846 w 4242337"/>
                  <a:gd name="connsiteY608" fmla="*/ 590751 h 1823987"/>
                  <a:gd name="connsiteX609" fmla="*/ 105878 w 4242337"/>
                  <a:gd name="connsiteY609" fmla="*/ 590751 h 1823987"/>
                  <a:gd name="connsiteX610" fmla="*/ 105878 w 4242337"/>
                  <a:gd name="connsiteY610" fmla="*/ 566688 h 1823987"/>
                  <a:gd name="connsiteX611" fmla="*/ 93846 w 4242337"/>
                  <a:gd name="connsiteY611" fmla="*/ 565484 h 1823987"/>
                  <a:gd name="connsiteX612" fmla="*/ 93846 w 4242337"/>
                  <a:gd name="connsiteY612" fmla="*/ 565484 h 1823987"/>
                  <a:gd name="connsiteX613" fmla="*/ 93846 w 4242337"/>
                  <a:gd name="connsiteY613" fmla="*/ 613611 h 1823987"/>
                  <a:gd name="connsiteX614" fmla="*/ 93846 w 4242337"/>
                  <a:gd name="connsiteY614" fmla="*/ 619627 h 1823987"/>
                  <a:gd name="connsiteX615" fmla="*/ 93846 w 4242337"/>
                  <a:gd name="connsiteY615" fmla="*/ 629252 h 1823987"/>
                  <a:gd name="connsiteX616" fmla="*/ 93846 w 4242337"/>
                  <a:gd name="connsiteY616" fmla="*/ 629252 h 1823987"/>
                  <a:gd name="connsiteX617" fmla="*/ 93846 w 4242337"/>
                  <a:gd name="connsiteY617" fmla="*/ 629252 h 1823987"/>
                  <a:gd name="connsiteX618" fmla="*/ 93846 w 4242337"/>
                  <a:gd name="connsiteY618" fmla="*/ 637674 h 1823987"/>
                  <a:gd name="connsiteX619" fmla="*/ 105878 w 4242337"/>
                  <a:gd name="connsiteY619" fmla="*/ 637674 h 1823987"/>
                  <a:gd name="connsiteX620" fmla="*/ 105878 w 4242337"/>
                  <a:gd name="connsiteY620" fmla="*/ 613611 h 1823987"/>
                  <a:gd name="connsiteX621" fmla="*/ 93846 w 4242337"/>
                  <a:gd name="connsiteY621" fmla="*/ 613611 h 1823987"/>
                  <a:gd name="connsiteX622" fmla="*/ 93846 w 4242337"/>
                  <a:gd name="connsiteY622" fmla="*/ 613611 h 1823987"/>
                  <a:gd name="connsiteX623" fmla="*/ 92643 w 4242337"/>
                  <a:gd name="connsiteY623" fmla="*/ 661737 h 1823987"/>
                  <a:gd name="connsiteX624" fmla="*/ 92643 w 4242337"/>
                  <a:gd name="connsiteY624" fmla="*/ 685800 h 1823987"/>
                  <a:gd name="connsiteX625" fmla="*/ 104675 w 4242337"/>
                  <a:gd name="connsiteY625" fmla="*/ 685800 h 1823987"/>
                  <a:gd name="connsiteX626" fmla="*/ 104675 w 4242337"/>
                  <a:gd name="connsiteY626" fmla="*/ 661737 h 1823987"/>
                  <a:gd name="connsiteX627" fmla="*/ 92643 w 4242337"/>
                  <a:gd name="connsiteY627" fmla="*/ 661737 h 1823987"/>
                  <a:gd name="connsiteX628" fmla="*/ 92643 w 4242337"/>
                  <a:gd name="connsiteY628" fmla="*/ 661737 h 1823987"/>
                  <a:gd name="connsiteX629" fmla="*/ 92643 w 4242337"/>
                  <a:gd name="connsiteY629" fmla="*/ 709863 h 1823987"/>
                  <a:gd name="connsiteX630" fmla="*/ 92643 w 4242337"/>
                  <a:gd name="connsiteY630" fmla="*/ 733927 h 1823987"/>
                  <a:gd name="connsiteX631" fmla="*/ 104675 w 4242337"/>
                  <a:gd name="connsiteY631" fmla="*/ 733927 h 1823987"/>
                  <a:gd name="connsiteX632" fmla="*/ 104675 w 4242337"/>
                  <a:gd name="connsiteY632" fmla="*/ 709863 h 1823987"/>
                  <a:gd name="connsiteX633" fmla="*/ 92643 w 4242337"/>
                  <a:gd name="connsiteY633" fmla="*/ 709863 h 1823987"/>
                  <a:gd name="connsiteX634" fmla="*/ 92643 w 4242337"/>
                  <a:gd name="connsiteY634" fmla="*/ 709863 h 1823987"/>
                  <a:gd name="connsiteX635" fmla="*/ 92643 w 4242337"/>
                  <a:gd name="connsiteY635" fmla="*/ 757990 h 1823987"/>
                  <a:gd name="connsiteX636" fmla="*/ 92643 w 4242337"/>
                  <a:gd name="connsiteY636" fmla="*/ 773631 h 1823987"/>
                  <a:gd name="connsiteX637" fmla="*/ 92643 w 4242337"/>
                  <a:gd name="connsiteY637" fmla="*/ 782053 h 1823987"/>
                  <a:gd name="connsiteX638" fmla="*/ 104675 w 4242337"/>
                  <a:gd name="connsiteY638" fmla="*/ 782053 h 1823987"/>
                  <a:gd name="connsiteX639" fmla="*/ 104675 w 4242337"/>
                  <a:gd name="connsiteY639" fmla="*/ 757990 h 1823987"/>
                  <a:gd name="connsiteX640" fmla="*/ 92643 w 4242337"/>
                  <a:gd name="connsiteY640" fmla="*/ 757990 h 1823987"/>
                  <a:gd name="connsiteX641" fmla="*/ 92643 w 4242337"/>
                  <a:gd name="connsiteY641" fmla="*/ 757990 h 1823987"/>
                  <a:gd name="connsiteX642" fmla="*/ 91440 w 4242337"/>
                  <a:gd name="connsiteY642" fmla="*/ 806116 h 1823987"/>
                  <a:gd name="connsiteX643" fmla="*/ 91440 w 4242337"/>
                  <a:gd name="connsiteY643" fmla="*/ 810929 h 1823987"/>
                  <a:gd name="connsiteX644" fmla="*/ 91440 w 4242337"/>
                  <a:gd name="connsiteY644" fmla="*/ 810929 h 1823987"/>
                  <a:gd name="connsiteX645" fmla="*/ 91440 w 4242337"/>
                  <a:gd name="connsiteY645" fmla="*/ 812132 h 1823987"/>
                  <a:gd name="connsiteX646" fmla="*/ 91440 w 4242337"/>
                  <a:gd name="connsiteY646" fmla="*/ 813335 h 1823987"/>
                  <a:gd name="connsiteX647" fmla="*/ 91440 w 4242337"/>
                  <a:gd name="connsiteY647" fmla="*/ 813335 h 1823987"/>
                  <a:gd name="connsiteX648" fmla="*/ 91440 w 4242337"/>
                  <a:gd name="connsiteY648" fmla="*/ 830179 h 1823987"/>
                  <a:gd name="connsiteX649" fmla="*/ 103472 w 4242337"/>
                  <a:gd name="connsiteY649" fmla="*/ 830179 h 1823987"/>
                  <a:gd name="connsiteX650" fmla="*/ 103472 w 4242337"/>
                  <a:gd name="connsiteY650" fmla="*/ 806116 h 1823987"/>
                  <a:gd name="connsiteX651" fmla="*/ 91440 w 4242337"/>
                  <a:gd name="connsiteY651" fmla="*/ 806116 h 1823987"/>
                  <a:gd name="connsiteX652" fmla="*/ 91440 w 4242337"/>
                  <a:gd name="connsiteY652" fmla="*/ 806116 h 1823987"/>
                  <a:gd name="connsiteX653" fmla="*/ 90237 w 4242337"/>
                  <a:gd name="connsiteY653" fmla="*/ 854242 h 1823987"/>
                  <a:gd name="connsiteX654" fmla="*/ 90237 w 4242337"/>
                  <a:gd name="connsiteY654" fmla="*/ 878306 h 1823987"/>
                  <a:gd name="connsiteX655" fmla="*/ 102268 w 4242337"/>
                  <a:gd name="connsiteY655" fmla="*/ 878306 h 1823987"/>
                  <a:gd name="connsiteX656" fmla="*/ 102268 w 4242337"/>
                  <a:gd name="connsiteY656" fmla="*/ 854242 h 1823987"/>
                  <a:gd name="connsiteX657" fmla="*/ 90237 w 4242337"/>
                  <a:gd name="connsiteY657" fmla="*/ 854242 h 1823987"/>
                  <a:gd name="connsiteX658" fmla="*/ 90237 w 4242337"/>
                  <a:gd name="connsiteY658" fmla="*/ 854242 h 1823987"/>
                  <a:gd name="connsiteX659" fmla="*/ 90237 w 4242337"/>
                  <a:gd name="connsiteY659" fmla="*/ 902369 h 1823987"/>
                  <a:gd name="connsiteX660" fmla="*/ 90237 w 4242337"/>
                  <a:gd name="connsiteY660" fmla="*/ 902369 h 1823987"/>
                  <a:gd name="connsiteX661" fmla="*/ 90237 w 4242337"/>
                  <a:gd name="connsiteY661" fmla="*/ 904775 h 1823987"/>
                  <a:gd name="connsiteX662" fmla="*/ 90237 w 4242337"/>
                  <a:gd name="connsiteY662" fmla="*/ 907181 h 1823987"/>
                  <a:gd name="connsiteX663" fmla="*/ 90237 w 4242337"/>
                  <a:gd name="connsiteY663" fmla="*/ 908385 h 1823987"/>
                  <a:gd name="connsiteX664" fmla="*/ 90237 w 4242337"/>
                  <a:gd name="connsiteY664" fmla="*/ 909588 h 1823987"/>
                  <a:gd name="connsiteX665" fmla="*/ 90237 w 4242337"/>
                  <a:gd name="connsiteY665" fmla="*/ 911994 h 1823987"/>
                  <a:gd name="connsiteX666" fmla="*/ 90237 w 4242337"/>
                  <a:gd name="connsiteY666" fmla="*/ 911994 h 1823987"/>
                  <a:gd name="connsiteX667" fmla="*/ 90237 w 4242337"/>
                  <a:gd name="connsiteY667" fmla="*/ 926432 h 1823987"/>
                  <a:gd name="connsiteX668" fmla="*/ 102268 w 4242337"/>
                  <a:gd name="connsiteY668" fmla="*/ 926432 h 1823987"/>
                  <a:gd name="connsiteX669" fmla="*/ 102268 w 4242337"/>
                  <a:gd name="connsiteY669" fmla="*/ 902369 h 1823987"/>
                  <a:gd name="connsiteX670" fmla="*/ 90237 w 4242337"/>
                  <a:gd name="connsiteY670" fmla="*/ 902369 h 1823987"/>
                  <a:gd name="connsiteX671" fmla="*/ 90237 w 4242337"/>
                  <a:gd name="connsiteY671" fmla="*/ 902369 h 1823987"/>
                  <a:gd name="connsiteX672" fmla="*/ 89034 w 4242337"/>
                  <a:gd name="connsiteY672" fmla="*/ 950495 h 1823987"/>
                  <a:gd name="connsiteX673" fmla="*/ 89034 w 4242337"/>
                  <a:gd name="connsiteY673" fmla="*/ 950495 h 1823987"/>
                  <a:gd name="connsiteX674" fmla="*/ 89034 w 4242337"/>
                  <a:gd name="connsiteY674" fmla="*/ 961324 h 1823987"/>
                  <a:gd name="connsiteX675" fmla="*/ 89034 w 4242337"/>
                  <a:gd name="connsiteY675" fmla="*/ 974558 h 1823987"/>
                  <a:gd name="connsiteX676" fmla="*/ 101065 w 4242337"/>
                  <a:gd name="connsiteY676" fmla="*/ 974558 h 1823987"/>
                  <a:gd name="connsiteX677" fmla="*/ 101065 w 4242337"/>
                  <a:gd name="connsiteY677" fmla="*/ 950495 h 1823987"/>
                  <a:gd name="connsiteX678" fmla="*/ 89034 w 4242337"/>
                  <a:gd name="connsiteY678" fmla="*/ 950495 h 1823987"/>
                  <a:gd name="connsiteX679" fmla="*/ 89034 w 4242337"/>
                  <a:gd name="connsiteY679" fmla="*/ 950495 h 1823987"/>
                  <a:gd name="connsiteX680" fmla="*/ 87831 w 4242337"/>
                  <a:gd name="connsiteY680" fmla="*/ 997418 h 1823987"/>
                  <a:gd name="connsiteX681" fmla="*/ 87831 w 4242337"/>
                  <a:gd name="connsiteY681" fmla="*/ 997418 h 1823987"/>
                  <a:gd name="connsiteX682" fmla="*/ 87831 w 4242337"/>
                  <a:gd name="connsiteY682" fmla="*/ 1014262 h 1823987"/>
                  <a:gd name="connsiteX683" fmla="*/ 87831 w 4242337"/>
                  <a:gd name="connsiteY683" fmla="*/ 1021481 h 1823987"/>
                  <a:gd name="connsiteX684" fmla="*/ 99862 w 4242337"/>
                  <a:gd name="connsiteY684" fmla="*/ 1021481 h 1823987"/>
                  <a:gd name="connsiteX685" fmla="*/ 101065 w 4242337"/>
                  <a:gd name="connsiteY685" fmla="*/ 997418 h 1823987"/>
                  <a:gd name="connsiteX686" fmla="*/ 87831 w 4242337"/>
                  <a:gd name="connsiteY686" fmla="*/ 997418 h 1823987"/>
                  <a:gd name="connsiteX687" fmla="*/ 87831 w 4242337"/>
                  <a:gd name="connsiteY687" fmla="*/ 997418 h 1823987"/>
                  <a:gd name="connsiteX688" fmla="*/ 86627 w 4242337"/>
                  <a:gd name="connsiteY688" fmla="*/ 1045545 h 1823987"/>
                  <a:gd name="connsiteX689" fmla="*/ 85424 w 4242337"/>
                  <a:gd name="connsiteY689" fmla="*/ 1069608 h 1823987"/>
                  <a:gd name="connsiteX690" fmla="*/ 97456 w 4242337"/>
                  <a:gd name="connsiteY690" fmla="*/ 1069608 h 1823987"/>
                  <a:gd name="connsiteX691" fmla="*/ 98659 w 4242337"/>
                  <a:gd name="connsiteY691" fmla="*/ 1045545 h 1823987"/>
                  <a:gd name="connsiteX692" fmla="*/ 86627 w 4242337"/>
                  <a:gd name="connsiteY692" fmla="*/ 1045545 h 1823987"/>
                  <a:gd name="connsiteX693" fmla="*/ 86627 w 4242337"/>
                  <a:gd name="connsiteY693" fmla="*/ 1045545 h 1823987"/>
                  <a:gd name="connsiteX694" fmla="*/ 85424 w 4242337"/>
                  <a:gd name="connsiteY694" fmla="*/ 1093671 h 1823987"/>
                  <a:gd name="connsiteX695" fmla="*/ 84221 w 4242337"/>
                  <a:gd name="connsiteY695" fmla="*/ 1117734 h 1823987"/>
                  <a:gd name="connsiteX696" fmla="*/ 96253 w 4242337"/>
                  <a:gd name="connsiteY696" fmla="*/ 1117734 h 1823987"/>
                  <a:gd name="connsiteX697" fmla="*/ 97456 w 4242337"/>
                  <a:gd name="connsiteY697" fmla="*/ 1093671 h 1823987"/>
                  <a:gd name="connsiteX698" fmla="*/ 85424 w 4242337"/>
                  <a:gd name="connsiteY698" fmla="*/ 1093671 h 1823987"/>
                  <a:gd name="connsiteX699" fmla="*/ 85424 w 4242337"/>
                  <a:gd name="connsiteY699" fmla="*/ 1093671 h 1823987"/>
                  <a:gd name="connsiteX700" fmla="*/ 83018 w 4242337"/>
                  <a:gd name="connsiteY700" fmla="*/ 1141797 h 1823987"/>
                  <a:gd name="connsiteX701" fmla="*/ 83018 w 4242337"/>
                  <a:gd name="connsiteY701" fmla="*/ 1158641 h 1823987"/>
                  <a:gd name="connsiteX702" fmla="*/ 83018 w 4242337"/>
                  <a:gd name="connsiteY702" fmla="*/ 1165860 h 1823987"/>
                  <a:gd name="connsiteX703" fmla="*/ 95050 w 4242337"/>
                  <a:gd name="connsiteY703" fmla="*/ 1165860 h 1823987"/>
                  <a:gd name="connsiteX704" fmla="*/ 96253 w 4242337"/>
                  <a:gd name="connsiteY704" fmla="*/ 1141797 h 1823987"/>
                  <a:gd name="connsiteX705" fmla="*/ 83018 w 4242337"/>
                  <a:gd name="connsiteY705" fmla="*/ 1141797 h 1823987"/>
                  <a:gd name="connsiteX706" fmla="*/ 83018 w 4242337"/>
                  <a:gd name="connsiteY706" fmla="*/ 1141797 h 1823987"/>
                  <a:gd name="connsiteX707" fmla="*/ 81815 w 4242337"/>
                  <a:gd name="connsiteY707" fmla="*/ 1189924 h 1823987"/>
                  <a:gd name="connsiteX708" fmla="*/ 80612 w 4242337"/>
                  <a:gd name="connsiteY708" fmla="*/ 1210377 h 1823987"/>
                  <a:gd name="connsiteX709" fmla="*/ 80612 w 4242337"/>
                  <a:gd name="connsiteY709" fmla="*/ 1213987 h 1823987"/>
                  <a:gd name="connsiteX710" fmla="*/ 92643 w 4242337"/>
                  <a:gd name="connsiteY710" fmla="*/ 1213987 h 1823987"/>
                  <a:gd name="connsiteX711" fmla="*/ 93846 w 4242337"/>
                  <a:gd name="connsiteY711" fmla="*/ 1189924 h 1823987"/>
                  <a:gd name="connsiteX712" fmla="*/ 81815 w 4242337"/>
                  <a:gd name="connsiteY712" fmla="*/ 1189924 h 1823987"/>
                  <a:gd name="connsiteX713" fmla="*/ 81815 w 4242337"/>
                  <a:gd name="connsiteY713" fmla="*/ 1189924 h 1823987"/>
                  <a:gd name="connsiteX714" fmla="*/ 79408 w 4242337"/>
                  <a:gd name="connsiteY714" fmla="*/ 1238050 h 1823987"/>
                  <a:gd name="connsiteX715" fmla="*/ 79408 w 4242337"/>
                  <a:gd name="connsiteY715" fmla="*/ 1248878 h 1823987"/>
                  <a:gd name="connsiteX716" fmla="*/ 79408 w 4242337"/>
                  <a:gd name="connsiteY716" fmla="*/ 1248878 h 1823987"/>
                  <a:gd name="connsiteX717" fmla="*/ 79408 w 4242337"/>
                  <a:gd name="connsiteY717" fmla="*/ 1248878 h 1823987"/>
                  <a:gd name="connsiteX718" fmla="*/ 79408 w 4242337"/>
                  <a:gd name="connsiteY718" fmla="*/ 1259707 h 1823987"/>
                  <a:gd name="connsiteX719" fmla="*/ 79408 w 4242337"/>
                  <a:gd name="connsiteY719" fmla="*/ 1259707 h 1823987"/>
                  <a:gd name="connsiteX720" fmla="*/ 79408 w 4242337"/>
                  <a:gd name="connsiteY720" fmla="*/ 1259707 h 1823987"/>
                  <a:gd name="connsiteX721" fmla="*/ 79408 w 4242337"/>
                  <a:gd name="connsiteY721" fmla="*/ 1259707 h 1823987"/>
                  <a:gd name="connsiteX722" fmla="*/ 91440 w 4242337"/>
                  <a:gd name="connsiteY722" fmla="*/ 1259707 h 1823987"/>
                  <a:gd name="connsiteX723" fmla="*/ 92643 w 4242337"/>
                  <a:gd name="connsiteY723" fmla="*/ 1235644 h 1823987"/>
                  <a:gd name="connsiteX724" fmla="*/ 79408 w 4242337"/>
                  <a:gd name="connsiteY724" fmla="*/ 1238050 h 1823987"/>
                  <a:gd name="connsiteX725" fmla="*/ 79408 w 4242337"/>
                  <a:gd name="connsiteY725" fmla="*/ 1238050 h 1823987"/>
                  <a:gd name="connsiteX726" fmla="*/ 77002 w 4242337"/>
                  <a:gd name="connsiteY726" fmla="*/ 1286176 h 1823987"/>
                  <a:gd name="connsiteX727" fmla="*/ 75799 w 4242337"/>
                  <a:gd name="connsiteY727" fmla="*/ 1304224 h 1823987"/>
                  <a:gd name="connsiteX728" fmla="*/ 75799 w 4242337"/>
                  <a:gd name="connsiteY728" fmla="*/ 1310239 h 1823987"/>
                  <a:gd name="connsiteX729" fmla="*/ 87831 w 4242337"/>
                  <a:gd name="connsiteY729" fmla="*/ 1311442 h 1823987"/>
                  <a:gd name="connsiteX730" fmla="*/ 89034 w 4242337"/>
                  <a:gd name="connsiteY730" fmla="*/ 1287379 h 1823987"/>
                  <a:gd name="connsiteX731" fmla="*/ 77002 w 4242337"/>
                  <a:gd name="connsiteY731" fmla="*/ 1286176 h 1823987"/>
                  <a:gd name="connsiteX732" fmla="*/ 77002 w 4242337"/>
                  <a:gd name="connsiteY732" fmla="*/ 1286176 h 1823987"/>
                  <a:gd name="connsiteX733" fmla="*/ 74596 w 4242337"/>
                  <a:gd name="connsiteY733" fmla="*/ 1334303 h 1823987"/>
                  <a:gd name="connsiteX734" fmla="*/ 73393 w 4242337"/>
                  <a:gd name="connsiteY734" fmla="*/ 1358366 h 1823987"/>
                  <a:gd name="connsiteX735" fmla="*/ 85424 w 4242337"/>
                  <a:gd name="connsiteY735" fmla="*/ 1359569 h 1823987"/>
                  <a:gd name="connsiteX736" fmla="*/ 86627 w 4242337"/>
                  <a:gd name="connsiteY736" fmla="*/ 1335506 h 1823987"/>
                  <a:gd name="connsiteX737" fmla="*/ 74596 w 4242337"/>
                  <a:gd name="connsiteY737" fmla="*/ 1334303 h 1823987"/>
                  <a:gd name="connsiteX738" fmla="*/ 74596 w 4242337"/>
                  <a:gd name="connsiteY738" fmla="*/ 1334303 h 1823987"/>
                  <a:gd name="connsiteX739" fmla="*/ 72190 w 4242337"/>
                  <a:gd name="connsiteY739" fmla="*/ 1382429 h 1823987"/>
                  <a:gd name="connsiteX740" fmla="*/ 70986 w 4242337"/>
                  <a:gd name="connsiteY740" fmla="*/ 1406492 h 1823987"/>
                  <a:gd name="connsiteX741" fmla="*/ 83018 w 4242337"/>
                  <a:gd name="connsiteY741" fmla="*/ 1407695 h 1823987"/>
                  <a:gd name="connsiteX742" fmla="*/ 84221 w 4242337"/>
                  <a:gd name="connsiteY742" fmla="*/ 1383632 h 1823987"/>
                  <a:gd name="connsiteX743" fmla="*/ 72190 w 4242337"/>
                  <a:gd name="connsiteY743" fmla="*/ 1382429 h 1823987"/>
                  <a:gd name="connsiteX744" fmla="*/ 72190 w 4242337"/>
                  <a:gd name="connsiteY744" fmla="*/ 1382429 h 1823987"/>
                  <a:gd name="connsiteX745" fmla="*/ 69783 w 4242337"/>
                  <a:gd name="connsiteY745" fmla="*/ 1430555 h 1823987"/>
                  <a:gd name="connsiteX746" fmla="*/ 69783 w 4242337"/>
                  <a:gd name="connsiteY746" fmla="*/ 1436571 h 1823987"/>
                  <a:gd name="connsiteX747" fmla="*/ 69783 w 4242337"/>
                  <a:gd name="connsiteY747" fmla="*/ 1436571 h 1823987"/>
                  <a:gd name="connsiteX748" fmla="*/ 69783 w 4242337"/>
                  <a:gd name="connsiteY748" fmla="*/ 1436571 h 1823987"/>
                  <a:gd name="connsiteX749" fmla="*/ 69783 w 4242337"/>
                  <a:gd name="connsiteY749" fmla="*/ 1436571 h 1823987"/>
                  <a:gd name="connsiteX750" fmla="*/ 69783 w 4242337"/>
                  <a:gd name="connsiteY750" fmla="*/ 1436571 h 1823987"/>
                  <a:gd name="connsiteX751" fmla="*/ 69783 w 4242337"/>
                  <a:gd name="connsiteY751" fmla="*/ 1437774 h 1823987"/>
                  <a:gd name="connsiteX752" fmla="*/ 69783 w 4242337"/>
                  <a:gd name="connsiteY752" fmla="*/ 1437774 h 1823987"/>
                  <a:gd name="connsiteX753" fmla="*/ 68580 w 4242337"/>
                  <a:gd name="connsiteY753" fmla="*/ 1453415 h 1823987"/>
                  <a:gd name="connsiteX754" fmla="*/ 80612 w 4242337"/>
                  <a:gd name="connsiteY754" fmla="*/ 1454618 h 1823987"/>
                  <a:gd name="connsiteX755" fmla="*/ 81815 w 4242337"/>
                  <a:gd name="connsiteY755" fmla="*/ 1430555 h 1823987"/>
                  <a:gd name="connsiteX756" fmla="*/ 69783 w 4242337"/>
                  <a:gd name="connsiteY756" fmla="*/ 1430555 h 1823987"/>
                  <a:gd name="connsiteX757" fmla="*/ 69783 w 4242337"/>
                  <a:gd name="connsiteY757" fmla="*/ 1430555 h 1823987"/>
                  <a:gd name="connsiteX758" fmla="*/ 66174 w 4242337"/>
                  <a:gd name="connsiteY758" fmla="*/ 1478682 h 1823987"/>
                  <a:gd name="connsiteX759" fmla="*/ 66174 w 4242337"/>
                  <a:gd name="connsiteY759" fmla="*/ 1478682 h 1823987"/>
                  <a:gd name="connsiteX760" fmla="*/ 66174 w 4242337"/>
                  <a:gd name="connsiteY760" fmla="*/ 1478682 h 1823987"/>
                  <a:gd name="connsiteX761" fmla="*/ 64971 w 4242337"/>
                  <a:gd name="connsiteY761" fmla="*/ 1489510 h 1823987"/>
                  <a:gd name="connsiteX762" fmla="*/ 64971 w 4242337"/>
                  <a:gd name="connsiteY762" fmla="*/ 1489510 h 1823987"/>
                  <a:gd name="connsiteX763" fmla="*/ 64971 w 4242337"/>
                  <a:gd name="connsiteY763" fmla="*/ 1489510 h 1823987"/>
                  <a:gd name="connsiteX764" fmla="*/ 63767 w 4242337"/>
                  <a:gd name="connsiteY764" fmla="*/ 1502745 h 1823987"/>
                  <a:gd name="connsiteX765" fmla="*/ 75799 w 4242337"/>
                  <a:gd name="connsiteY765" fmla="*/ 1503948 h 1823987"/>
                  <a:gd name="connsiteX766" fmla="*/ 78205 w 4242337"/>
                  <a:gd name="connsiteY766" fmla="*/ 1479885 h 1823987"/>
                  <a:gd name="connsiteX767" fmla="*/ 66174 w 4242337"/>
                  <a:gd name="connsiteY767" fmla="*/ 1478682 h 1823987"/>
                  <a:gd name="connsiteX768" fmla="*/ 66174 w 4242337"/>
                  <a:gd name="connsiteY768" fmla="*/ 1478682 h 1823987"/>
                  <a:gd name="connsiteX769" fmla="*/ 61361 w 4242337"/>
                  <a:gd name="connsiteY769" fmla="*/ 1526808 h 1823987"/>
                  <a:gd name="connsiteX770" fmla="*/ 61361 w 4242337"/>
                  <a:gd name="connsiteY770" fmla="*/ 1529214 h 1823987"/>
                  <a:gd name="connsiteX771" fmla="*/ 60158 w 4242337"/>
                  <a:gd name="connsiteY771" fmla="*/ 1536433 h 1823987"/>
                  <a:gd name="connsiteX772" fmla="*/ 60158 w 4242337"/>
                  <a:gd name="connsiteY772" fmla="*/ 1536433 h 1823987"/>
                  <a:gd name="connsiteX773" fmla="*/ 60158 w 4242337"/>
                  <a:gd name="connsiteY773" fmla="*/ 1536433 h 1823987"/>
                  <a:gd name="connsiteX774" fmla="*/ 60158 w 4242337"/>
                  <a:gd name="connsiteY774" fmla="*/ 1536433 h 1823987"/>
                  <a:gd name="connsiteX775" fmla="*/ 60158 w 4242337"/>
                  <a:gd name="connsiteY775" fmla="*/ 1536433 h 1823987"/>
                  <a:gd name="connsiteX776" fmla="*/ 58955 w 4242337"/>
                  <a:gd name="connsiteY776" fmla="*/ 1550871 h 1823987"/>
                  <a:gd name="connsiteX777" fmla="*/ 70986 w 4242337"/>
                  <a:gd name="connsiteY777" fmla="*/ 1552074 h 1823987"/>
                  <a:gd name="connsiteX778" fmla="*/ 73393 w 4242337"/>
                  <a:gd name="connsiteY778" fmla="*/ 1528011 h 1823987"/>
                  <a:gd name="connsiteX779" fmla="*/ 61361 w 4242337"/>
                  <a:gd name="connsiteY779" fmla="*/ 1526808 h 1823987"/>
                  <a:gd name="connsiteX780" fmla="*/ 61361 w 4242337"/>
                  <a:gd name="connsiteY780" fmla="*/ 1526808 h 1823987"/>
                  <a:gd name="connsiteX781" fmla="*/ 57752 w 4242337"/>
                  <a:gd name="connsiteY781" fmla="*/ 1574934 h 1823987"/>
                  <a:gd name="connsiteX782" fmla="*/ 57752 w 4242337"/>
                  <a:gd name="connsiteY782" fmla="*/ 1579747 h 1823987"/>
                  <a:gd name="connsiteX783" fmla="*/ 57752 w 4242337"/>
                  <a:gd name="connsiteY783" fmla="*/ 1579747 h 1823987"/>
                  <a:gd name="connsiteX784" fmla="*/ 57752 w 4242337"/>
                  <a:gd name="connsiteY784" fmla="*/ 1579747 h 1823987"/>
                  <a:gd name="connsiteX785" fmla="*/ 57752 w 4242337"/>
                  <a:gd name="connsiteY785" fmla="*/ 1579747 h 1823987"/>
                  <a:gd name="connsiteX786" fmla="*/ 57752 w 4242337"/>
                  <a:gd name="connsiteY786" fmla="*/ 1579747 h 1823987"/>
                  <a:gd name="connsiteX787" fmla="*/ 55345 w 4242337"/>
                  <a:gd name="connsiteY787" fmla="*/ 1598997 h 1823987"/>
                  <a:gd name="connsiteX788" fmla="*/ 67377 w 4242337"/>
                  <a:gd name="connsiteY788" fmla="*/ 1600200 h 1823987"/>
                  <a:gd name="connsiteX789" fmla="*/ 69783 w 4242337"/>
                  <a:gd name="connsiteY789" fmla="*/ 1576137 h 1823987"/>
                  <a:gd name="connsiteX790" fmla="*/ 57752 w 4242337"/>
                  <a:gd name="connsiteY790" fmla="*/ 1574934 h 1823987"/>
                  <a:gd name="connsiteX791" fmla="*/ 57752 w 4242337"/>
                  <a:gd name="connsiteY791" fmla="*/ 1574934 h 1823987"/>
                  <a:gd name="connsiteX792" fmla="*/ 51736 w 4242337"/>
                  <a:gd name="connsiteY792" fmla="*/ 1621857 h 1823987"/>
                  <a:gd name="connsiteX793" fmla="*/ 51736 w 4242337"/>
                  <a:gd name="connsiteY793" fmla="*/ 1626670 h 1823987"/>
                  <a:gd name="connsiteX794" fmla="*/ 51736 w 4242337"/>
                  <a:gd name="connsiteY794" fmla="*/ 1626670 h 1823987"/>
                  <a:gd name="connsiteX795" fmla="*/ 51736 w 4242337"/>
                  <a:gd name="connsiteY795" fmla="*/ 1626670 h 1823987"/>
                  <a:gd name="connsiteX796" fmla="*/ 49330 w 4242337"/>
                  <a:gd name="connsiteY796" fmla="*/ 1644717 h 1823987"/>
                  <a:gd name="connsiteX797" fmla="*/ 49330 w 4242337"/>
                  <a:gd name="connsiteY797" fmla="*/ 1645921 h 1823987"/>
                  <a:gd name="connsiteX798" fmla="*/ 61361 w 4242337"/>
                  <a:gd name="connsiteY798" fmla="*/ 1647124 h 1823987"/>
                  <a:gd name="connsiteX799" fmla="*/ 64971 w 4242337"/>
                  <a:gd name="connsiteY799" fmla="*/ 1623061 h 1823987"/>
                  <a:gd name="connsiteX800" fmla="*/ 51736 w 4242337"/>
                  <a:gd name="connsiteY800" fmla="*/ 1621857 h 1823987"/>
                  <a:gd name="connsiteX801" fmla="*/ 51736 w 4242337"/>
                  <a:gd name="connsiteY801" fmla="*/ 1621857 h 1823987"/>
                  <a:gd name="connsiteX802" fmla="*/ 45720 w 4242337"/>
                  <a:gd name="connsiteY802" fmla="*/ 1669984 h 1823987"/>
                  <a:gd name="connsiteX803" fmla="*/ 44517 w 4242337"/>
                  <a:gd name="connsiteY803" fmla="*/ 1675999 h 1823987"/>
                  <a:gd name="connsiteX804" fmla="*/ 42111 w 4242337"/>
                  <a:gd name="connsiteY804" fmla="*/ 1689234 h 1823987"/>
                  <a:gd name="connsiteX805" fmla="*/ 42111 w 4242337"/>
                  <a:gd name="connsiteY805" fmla="*/ 1689234 h 1823987"/>
                  <a:gd name="connsiteX806" fmla="*/ 42111 w 4242337"/>
                  <a:gd name="connsiteY806" fmla="*/ 1689234 h 1823987"/>
                  <a:gd name="connsiteX807" fmla="*/ 40907 w 4242337"/>
                  <a:gd name="connsiteY807" fmla="*/ 1692844 h 1823987"/>
                  <a:gd name="connsiteX808" fmla="*/ 52939 w 4242337"/>
                  <a:gd name="connsiteY808" fmla="*/ 1695250 h 1823987"/>
                  <a:gd name="connsiteX809" fmla="*/ 56548 w 4242337"/>
                  <a:gd name="connsiteY809" fmla="*/ 1671187 h 1823987"/>
                  <a:gd name="connsiteX810" fmla="*/ 45720 w 4242337"/>
                  <a:gd name="connsiteY810" fmla="*/ 1669984 h 1823987"/>
                  <a:gd name="connsiteX811" fmla="*/ 45720 w 4242337"/>
                  <a:gd name="connsiteY811" fmla="*/ 1669984 h 1823987"/>
                  <a:gd name="connsiteX812" fmla="*/ 37298 w 4242337"/>
                  <a:gd name="connsiteY812" fmla="*/ 1718110 h 1823987"/>
                  <a:gd name="connsiteX813" fmla="*/ 33688 w 4242337"/>
                  <a:gd name="connsiteY813" fmla="*/ 1733751 h 1823987"/>
                  <a:gd name="connsiteX814" fmla="*/ 33688 w 4242337"/>
                  <a:gd name="connsiteY814" fmla="*/ 1733751 h 1823987"/>
                  <a:gd name="connsiteX815" fmla="*/ 33688 w 4242337"/>
                  <a:gd name="connsiteY815" fmla="*/ 1733751 h 1823987"/>
                  <a:gd name="connsiteX816" fmla="*/ 32485 w 4242337"/>
                  <a:gd name="connsiteY816" fmla="*/ 1740970 h 1823987"/>
                  <a:gd name="connsiteX817" fmla="*/ 44517 w 4242337"/>
                  <a:gd name="connsiteY817" fmla="*/ 1743376 h 1823987"/>
                  <a:gd name="connsiteX818" fmla="*/ 49330 w 4242337"/>
                  <a:gd name="connsiteY818" fmla="*/ 1719313 h 1823987"/>
                  <a:gd name="connsiteX819" fmla="*/ 37298 w 4242337"/>
                  <a:gd name="connsiteY819" fmla="*/ 1718110 h 1823987"/>
                  <a:gd name="connsiteX820" fmla="*/ 37298 w 4242337"/>
                  <a:gd name="connsiteY820" fmla="*/ 1718110 h 1823987"/>
                  <a:gd name="connsiteX821" fmla="*/ 26469 w 4242337"/>
                  <a:gd name="connsiteY821" fmla="*/ 1765033 h 1823987"/>
                  <a:gd name="connsiteX822" fmla="*/ 21657 w 4242337"/>
                  <a:gd name="connsiteY822" fmla="*/ 1781877 h 1823987"/>
                  <a:gd name="connsiteX823" fmla="*/ 21657 w 4242337"/>
                  <a:gd name="connsiteY823" fmla="*/ 1781877 h 1823987"/>
                  <a:gd name="connsiteX824" fmla="*/ 21657 w 4242337"/>
                  <a:gd name="connsiteY824" fmla="*/ 1781877 h 1823987"/>
                  <a:gd name="connsiteX825" fmla="*/ 21657 w 4242337"/>
                  <a:gd name="connsiteY825" fmla="*/ 1781877 h 1823987"/>
                  <a:gd name="connsiteX826" fmla="*/ 21657 w 4242337"/>
                  <a:gd name="connsiteY826" fmla="*/ 1781877 h 1823987"/>
                  <a:gd name="connsiteX827" fmla="*/ 21657 w 4242337"/>
                  <a:gd name="connsiteY827" fmla="*/ 1781877 h 1823987"/>
                  <a:gd name="connsiteX828" fmla="*/ 21657 w 4242337"/>
                  <a:gd name="connsiteY828" fmla="*/ 1781877 h 1823987"/>
                  <a:gd name="connsiteX829" fmla="*/ 21657 w 4242337"/>
                  <a:gd name="connsiteY829" fmla="*/ 1781877 h 1823987"/>
                  <a:gd name="connsiteX830" fmla="*/ 21657 w 4242337"/>
                  <a:gd name="connsiteY830" fmla="*/ 1781877 h 1823987"/>
                  <a:gd name="connsiteX831" fmla="*/ 19251 w 4242337"/>
                  <a:gd name="connsiteY831" fmla="*/ 1787893 h 1823987"/>
                  <a:gd name="connsiteX832" fmla="*/ 30079 w 4242337"/>
                  <a:gd name="connsiteY832" fmla="*/ 1791503 h 1823987"/>
                  <a:gd name="connsiteX833" fmla="*/ 37298 w 4242337"/>
                  <a:gd name="connsiteY833" fmla="*/ 1767440 h 1823987"/>
                  <a:gd name="connsiteX834" fmla="*/ 26469 w 4242337"/>
                  <a:gd name="connsiteY834" fmla="*/ 1765033 h 1823987"/>
                  <a:gd name="connsiteX835" fmla="*/ 26469 w 4242337"/>
                  <a:gd name="connsiteY835" fmla="*/ 1765033 h 1823987"/>
                  <a:gd name="connsiteX836" fmla="*/ 10828 w 4242337"/>
                  <a:gd name="connsiteY836" fmla="*/ 1809550 h 1823987"/>
                  <a:gd name="connsiteX837" fmla="*/ 8422 w 4242337"/>
                  <a:gd name="connsiteY837" fmla="*/ 1813160 h 1823987"/>
                  <a:gd name="connsiteX838" fmla="*/ 8422 w 4242337"/>
                  <a:gd name="connsiteY838" fmla="*/ 1813160 h 1823987"/>
                  <a:gd name="connsiteX839" fmla="*/ 8422 w 4242337"/>
                  <a:gd name="connsiteY839" fmla="*/ 1813160 h 1823987"/>
                  <a:gd name="connsiteX840" fmla="*/ 8422 w 4242337"/>
                  <a:gd name="connsiteY840" fmla="*/ 1813160 h 1823987"/>
                  <a:gd name="connsiteX841" fmla="*/ 8422 w 4242337"/>
                  <a:gd name="connsiteY841" fmla="*/ 1813160 h 1823987"/>
                  <a:gd name="connsiteX842" fmla="*/ 8422 w 4242337"/>
                  <a:gd name="connsiteY842" fmla="*/ 1813160 h 1823987"/>
                  <a:gd name="connsiteX843" fmla="*/ 8422 w 4242337"/>
                  <a:gd name="connsiteY843" fmla="*/ 1813160 h 1823987"/>
                  <a:gd name="connsiteX844" fmla="*/ 8422 w 4242337"/>
                  <a:gd name="connsiteY844" fmla="*/ 1813160 h 1823987"/>
                  <a:gd name="connsiteX845" fmla="*/ 8422 w 4242337"/>
                  <a:gd name="connsiteY845" fmla="*/ 1813160 h 1823987"/>
                  <a:gd name="connsiteX846" fmla="*/ 8422 w 4242337"/>
                  <a:gd name="connsiteY846" fmla="*/ 1813160 h 1823987"/>
                  <a:gd name="connsiteX847" fmla="*/ 8422 w 4242337"/>
                  <a:gd name="connsiteY847" fmla="*/ 1813160 h 1823987"/>
                  <a:gd name="connsiteX848" fmla="*/ 8422 w 4242337"/>
                  <a:gd name="connsiteY848" fmla="*/ 1813160 h 1823987"/>
                  <a:gd name="connsiteX849" fmla="*/ 8422 w 4242337"/>
                  <a:gd name="connsiteY849" fmla="*/ 1813160 h 1823987"/>
                  <a:gd name="connsiteX850" fmla="*/ 8422 w 4242337"/>
                  <a:gd name="connsiteY850" fmla="*/ 1813160 h 1823987"/>
                  <a:gd name="connsiteX851" fmla="*/ 8422 w 4242337"/>
                  <a:gd name="connsiteY851" fmla="*/ 1813160 h 1823987"/>
                  <a:gd name="connsiteX852" fmla="*/ 8422 w 4242337"/>
                  <a:gd name="connsiteY852" fmla="*/ 1813160 h 1823987"/>
                  <a:gd name="connsiteX853" fmla="*/ 8422 w 4242337"/>
                  <a:gd name="connsiteY853" fmla="*/ 1813160 h 1823987"/>
                  <a:gd name="connsiteX854" fmla="*/ 8422 w 4242337"/>
                  <a:gd name="connsiteY854" fmla="*/ 1813160 h 1823987"/>
                  <a:gd name="connsiteX855" fmla="*/ 8422 w 4242337"/>
                  <a:gd name="connsiteY855" fmla="*/ 1813160 h 1823987"/>
                  <a:gd name="connsiteX856" fmla="*/ 8422 w 4242337"/>
                  <a:gd name="connsiteY856" fmla="*/ 1813160 h 1823987"/>
                  <a:gd name="connsiteX857" fmla="*/ 8422 w 4242337"/>
                  <a:gd name="connsiteY857" fmla="*/ 1813160 h 1823987"/>
                  <a:gd name="connsiteX858" fmla="*/ 8422 w 4242337"/>
                  <a:gd name="connsiteY858" fmla="*/ 1813160 h 1823987"/>
                  <a:gd name="connsiteX859" fmla="*/ 8422 w 4242337"/>
                  <a:gd name="connsiteY859" fmla="*/ 1813160 h 1823987"/>
                  <a:gd name="connsiteX860" fmla="*/ 8422 w 4242337"/>
                  <a:gd name="connsiteY860" fmla="*/ 1813160 h 1823987"/>
                  <a:gd name="connsiteX861" fmla="*/ 8422 w 4242337"/>
                  <a:gd name="connsiteY861" fmla="*/ 1813160 h 1823987"/>
                  <a:gd name="connsiteX862" fmla="*/ 8422 w 4242337"/>
                  <a:gd name="connsiteY862" fmla="*/ 1813160 h 1823987"/>
                  <a:gd name="connsiteX863" fmla="*/ 8422 w 4242337"/>
                  <a:gd name="connsiteY863" fmla="*/ 1813160 h 1823987"/>
                  <a:gd name="connsiteX864" fmla="*/ 8422 w 4242337"/>
                  <a:gd name="connsiteY864" fmla="*/ 1813160 h 1823987"/>
                  <a:gd name="connsiteX865" fmla="*/ 8422 w 4242337"/>
                  <a:gd name="connsiteY865" fmla="*/ 1813160 h 1823987"/>
                  <a:gd name="connsiteX866" fmla="*/ 8422 w 4242337"/>
                  <a:gd name="connsiteY866" fmla="*/ 1813160 h 1823987"/>
                  <a:gd name="connsiteX867" fmla="*/ 8422 w 4242337"/>
                  <a:gd name="connsiteY867" fmla="*/ 1813160 h 1823987"/>
                  <a:gd name="connsiteX868" fmla="*/ 8422 w 4242337"/>
                  <a:gd name="connsiteY868" fmla="*/ 1813160 h 1823987"/>
                  <a:gd name="connsiteX869" fmla="*/ 8422 w 4242337"/>
                  <a:gd name="connsiteY869" fmla="*/ 1813160 h 1823987"/>
                  <a:gd name="connsiteX870" fmla="*/ 0 w 4242337"/>
                  <a:gd name="connsiteY870" fmla="*/ 1823988 h 1823987"/>
                  <a:gd name="connsiteX871" fmla="*/ 0 w 4242337"/>
                  <a:gd name="connsiteY871" fmla="*/ 1823988 h 1823987"/>
                  <a:gd name="connsiteX872" fmla="*/ 0 w 4242337"/>
                  <a:gd name="connsiteY872" fmla="*/ 1823988 h 1823987"/>
                  <a:gd name="connsiteX873" fmla="*/ 0 w 4242337"/>
                  <a:gd name="connsiteY873" fmla="*/ 1823988 h 1823987"/>
                  <a:gd name="connsiteX874" fmla="*/ 0 w 4242337"/>
                  <a:gd name="connsiteY874" fmla="*/ 1823988 h 1823987"/>
                  <a:gd name="connsiteX875" fmla="*/ 0 w 4242337"/>
                  <a:gd name="connsiteY875" fmla="*/ 1823988 h 1823987"/>
                  <a:gd name="connsiteX876" fmla="*/ 0 w 4242337"/>
                  <a:gd name="connsiteY876" fmla="*/ 1823988 h 1823987"/>
                  <a:gd name="connsiteX877" fmla="*/ 0 w 4242337"/>
                  <a:gd name="connsiteY877" fmla="*/ 1823988 h 1823987"/>
                  <a:gd name="connsiteX878" fmla="*/ 0 w 4242337"/>
                  <a:gd name="connsiteY878" fmla="*/ 1823988 h 1823987"/>
                  <a:gd name="connsiteX879" fmla="*/ 15641 w 4242337"/>
                  <a:gd name="connsiteY879" fmla="*/ 1823988 h 1823987"/>
                  <a:gd name="connsiteX880" fmla="*/ 21657 w 4242337"/>
                  <a:gd name="connsiteY880" fmla="*/ 1814363 h 1823987"/>
                  <a:gd name="connsiteX881" fmla="*/ 10828 w 4242337"/>
                  <a:gd name="connsiteY881" fmla="*/ 1809550 h 1823987"/>
                  <a:gd name="connsiteX882" fmla="*/ 10828 w 4242337"/>
                  <a:gd name="connsiteY882" fmla="*/ 1809550 h 1823987"/>
                  <a:gd name="connsiteX883" fmla="*/ 52939 w 4242337"/>
                  <a:gd name="connsiteY883" fmla="*/ 1811956 h 1823987"/>
                  <a:gd name="connsiteX884" fmla="*/ 28876 w 4242337"/>
                  <a:gd name="connsiteY884" fmla="*/ 1811956 h 1823987"/>
                  <a:gd name="connsiteX885" fmla="*/ 28876 w 4242337"/>
                  <a:gd name="connsiteY885" fmla="*/ 1823988 h 1823987"/>
                  <a:gd name="connsiteX886" fmla="*/ 52939 w 4242337"/>
                  <a:gd name="connsiteY886" fmla="*/ 1823988 h 1823987"/>
                  <a:gd name="connsiteX887" fmla="*/ 52939 w 4242337"/>
                  <a:gd name="connsiteY887" fmla="*/ 1811956 h 1823987"/>
                  <a:gd name="connsiteX888" fmla="*/ 52939 w 4242337"/>
                  <a:gd name="connsiteY888" fmla="*/ 1811956 h 1823987"/>
                  <a:gd name="connsiteX889" fmla="*/ 101065 w 4242337"/>
                  <a:gd name="connsiteY889" fmla="*/ 1811956 h 1823987"/>
                  <a:gd name="connsiteX890" fmla="*/ 77002 w 4242337"/>
                  <a:gd name="connsiteY890" fmla="*/ 1811956 h 1823987"/>
                  <a:gd name="connsiteX891" fmla="*/ 77002 w 4242337"/>
                  <a:gd name="connsiteY891" fmla="*/ 1823988 h 1823987"/>
                  <a:gd name="connsiteX892" fmla="*/ 101065 w 4242337"/>
                  <a:gd name="connsiteY892" fmla="*/ 1823988 h 1823987"/>
                  <a:gd name="connsiteX893" fmla="*/ 101065 w 4242337"/>
                  <a:gd name="connsiteY893" fmla="*/ 1811956 h 1823987"/>
                  <a:gd name="connsiteX894" fmla="*/ 101065 w 4242337"/>
                  <a:gd name="connsiteY894" fmla="*/ 1811956 h 1823987"/>
                  <a:gd name="connsiteX895" fmla="*/ 149192 w 4242337"/>
                  <a:gd name="connsiteY895" fmla="*/ 1810753 h 1823987"/>
                  <a:gd name="connsiteX896" fmla="*/ 125128 w 4242337"/>
                  <a:gd name="connsiteY896" fmla="*/ 1810753 h 1823987"/>
                  <a:gd name="connsiteX897" fmla="*/ 125128 w 4242337"/>
                  <a:gd name="connsiteY897" fmla="*/ 1822785 h 1823987"/>
                  <a:gd name="connsiteX898" fmla="*/ 149192 w 4242337"/>
                  <a:gd name="connsiteY898" fmla="*/ 1822785 h 1823987"/>
                  <a:gd name="connsiteX899" fmla="*/ 149192 w 4242337"/>
                  <a:gd name="connsiteY899" fmla="*/ 1810753 h 1823987"/>
                  <a:gd name="connsiteX900" fmla="*/ 149192 w 4242337"/>
                  <a:gd name="connsiteY900" fmla="*/ 1810753 h 1823987"/>
                  <a:gd name="connsiteX901" fmla="*/ 197318 w 4242337"/>
                  <a:gd name="connsiteY901" fmla="*/ 1809550 h 1823987"/>
                  <a:gd name="connsiteX902" fmla="*/ 173255 w 4242337"/>
                  <a:gd name="connsiteY902" fmla="*/ 1809550 h 1823987"/>
                  <a:gd name="connsiteX903" fmla="*/ 173255 w 4242337"/>
                  <a:gd name="connsiteY903" fmla="*/ 1821582 h 1823987"/>
                  <a:gd name="connsiteX904" fmla="*/ 197318 w 4242337"/>
                  <a:gd name="connsiteY904" fmla="*/ 1821582 h 1823987"/>
                  <a:gd name="connsiteX905" fmla="*/ 197318 w 4242337"/>
                  <a:gd name="connsiteY905" fmla="*/ 1809550 h 1823987"/>
                  <a:gd name="connsiteX906" fmla="*/ 197318 w 4242337"/>
                  <a:gd name="connsiteY906" fmla="*/ 1809550 h 1823987"/>
                  <a:gd name="connsiteX907" fmla="*/ 245444 w 4242337"/>
                  <a:gd name="connsiteY907" fmla="*/ 1809550 h 1823987"/>
                  <a:gd name="connsiteX908" fmla="*/ 221381 w 4242337"/>
                  <a:gd name="connsiteY908" fmla="*/ 1809550 h 1823987"/>
                  <a:gd name="connsiteX909" fmla="*/ 221381 w 4242337"/>
                  <a:gd name="connsiteY909" fmla="*/ 1821582 h 1823987"/>
                  <a:gd name="connsiteX910" fmla="*/ 245444 w 4242337"/>
                  <a:gd name="connsiteY910" fmla="*/ 1821582 h 1823987"/>
                  <a:gd name="connsiteX911" fmla="*/ 245444 w 4242337"/>
                  <a:gd name="connsiteY911" fmla="*/ 1809550 h 1823987"/>
                  <a:gd name="connsiteX912" fmla="*/ 245444 w 4242337"/>
                  <a:gd name="connsiteY912" fmla="*/ 1809550 h 1823987"/>
                  <a:gd name="connsiteX913" fmla="*/ 293571 w 4242337"/>
                  <a:gd name="connsiteY913" fmla="*/ 1808347 h 1823987"/>
                  <a:gd name="connsiteX914" fmla="*/ 269508 w 4242337"/>
                  <a:gd name="connsiteY914" fmla="*/ 1808347 h 1823987"/>
                  <a:gd name="connsiteX915" fmla="*/ 269508 w 4242337"/>
                  <a:gd name="connsiteY915" fmla="*/ 1820378 h 1823987"/>
                  <a:gd name="connsiteX916" fmla="*/ 293571 w 4242337"/>
                  <a:gd name="connsiteY916" fmla="*/ 1820378 h 1823987"/>
                  <a:gd name="connsiteX917" fmla="*/ 293571 w 4242337"/>
                  <a:gd name="connsiteY917" fmla="*/ 1808347 h 1823987"/>
                  <a:gd name="connsiteX918" fmla="*/ 293571 w 4242337"/>
                  <a:gd name="connsiteY918" fmla="*/ 1808347 h 1823987"/>
                  <a:gd name="connsiteX919" fmla="*/ 341697 w 4242337"/>
                  <a:gd name="connsiteY919" fmla="*/ 1807144 h 1823987"/>
                  <a:gd name="connsiteX920" fmla="*/ 317634 w 4242337"/>
                  <a:gd name="connsiteY920" fmla="*/ 1807144 h 1823987"/>
                  <a:gd name="connsiteX921" fmla="*/ 317634 w 4242337"/>
                  <a:gd name="connsiteY921" fmla="*/ 1819175 h 1823987"/>
                  <a:gd name="connsiteX922" fmla="*/ 341697 w 4242337"/>
                  <a:gd name="connsiteY922" fmla="*/ 1819175 h 1823987"/>
                  <a:gd name="connsiteX923" fmla="*/ 341697 w 4242337"/>
                  <a:gd name="connsiteY923" fmla="*/ 1807144 h 1823987"/>
                  <a:gd name="connsiteX924" fmla="*/ 341697 w 4242337"/>
                  <a:gd name="connsiteY924" fmla="*/ 1807144 h 1823987"/>
                  <a:gd name="connsiteX925" fmla="*/ 389823 w 4242337"/>
                  <a:gd name="connsiteY925" fmla="*/ 1807144 h 1823987"/>
                  <a:gd name="connsiteX926" fmla="*/ 365760 w 4242337"/>
                  <a:gd name="connsiteY926" fmla="*/ 1807144 h 1823987"/>
                  <a:gd name="connsiteX927" fmla="*/ 365760 w 4242337"/>
                  <a:gd name="connsiteY927" fmla="*/ 1819175 h 1823987"/>
                  <a:gd name="connsiteX928" fmla="*/ 365760 w 4242337"/>
                  <a:gd name="connsiteY928" fmla="*/ 1819175 h 1823987"/>
                  <a:gd name="connsiteX929" fmla="*/ 365760 w 4242337"/>
                  <a:gd name="connsiteY929" fmla="*/ 1819175 h 1823987"/>
                  <a:gd name="connsiteX930" fmla="*/ 365760 w 4242337"/>
                  <a:gd name="connsiteY930" fmla="*/ 1819175 h 1823987"/>
                  <a:gd name="connsiteX931" fmla="*/ 365760 w 4242337"/>
                  <a:gd name="connsiteY931" fmla="*/ 1819175 h 1823987"/>
                  <a:gd name="connsiteX932" fmla="*/ 365760 w 4242337"/>
                  <a:gd name="connsiteY932" fmla="*/ 1819175 h 1823987"/>
                  <a:gd name="connsiteX933" fmla="*/ 365760 w 4242337"/>
                  <a:gd name="connsiteY933" fmla="*/ 1819175 h 1823987"/>
                  <a:gd name="connsiteX934" fmla="*/ 365760 w 4242337"/>
                  <a:gd name="connsiteY934" fmla="*/ 1819175 h 1823987"/>
                  <a:gd name="connsiteX935" fmla="*/ 365760 w 4242337"/>
                  <a:gd name="connsiteY935" fmla="*/ 1819175 h 1823987"/>
                  <a:gd name="connsiteX936" fmla="*/ 365760 w 4242337"/>
                  <a:gd name="connsiteY936" fmla="*/ 1819175 h 1823987"/>
                  <a:gd name="connsiteX937" fmla="*/ 365760 w 4242337"/>
                  <a:gd name="connsiteY937" fmla="*/ 1819175 h 1823987"/>
                  <a:gd name="connsiteX938" fmla="*/ 365760 w 4242337"/>
                  <a:gd name="connsiteY938" fmla="*/ 1819175 h 1823987"/>
                  <a:gd name="connsiteX939" fmla="*/ 365760 w 4242337"/>
                  <a:gd name="connsiteY939" fmla="*/ 1819175 h 1823987"/>
                  <a:gd name="connsiteX940" fmla="*/ 365760 w 4242337"/>
                  <a:gd name="connsiteY940" fmla="*/ 1819175 h 1823987"/>
                  <a:gd name="connsiteX941" fmla="*/ 365760 w 4242337"/>
                  <a:gd name="connsiteY941" fmla="*/ 1819175 h 1823987"/>
                  <a:gd name="connsiteX942" fmla="*/ 365760 w 4242337"/>
                  <a:gd name="connsiteY942" fmla="*/ 1819175 h 1823987"/>
                  <a:gd name="connsiteX943" fmla="*/ 365760 w 4242337"/>
                  <a:gd name="connsiteY943" fmla="*/ 1819175 h 1823987"/>
                  <a:gd name="connsiteX944" fmla="*/ 365760 w 4242337"/>
                  <a:gd name="connsiteY944" fmla="*/ 1819175 h 1823987"/>
                  <a:gd name="connsiteX945" fmla="*/ 365760 w 4242337"/>
                  <a:gd name="connsiteY945" fmla="*/ 1819175 h 1823987"/>
                  <a:gd name="connsiteX946" fmla="*/ 365760 w 4242337"/>
                  <a:gd name="connsiteY946" fmla="*/ 1819175 h 1823987"/>
                  <a:gd name="connsiteX947" fmla="*/ 365760 w 4242337"/>
                  <a:gd name="connsiteY947" fmla="*/ 1819175 h 1823987"/>
                  <a:gd name="connsiteX948" fmla="*/ 365760 w 4242337"/>
                  <a:gd name="connsiteY948" fmla="*/ 1819175 h 1823987"/>
                  <a:gd name="connsiteX949" fmla="*/ 365760 w 4242337"/>
                  <a:gd name="connsiteY949" fmla="*/ 1819175 h 1823987"/>
                  <a:gd name="connsiteX950" fmla="*/ 365760 w 4242337"/>
                  <a:gd name="connsiteY950" fmla="*/ 1819175 h 1823987"/>
                  <a:gd name="connsiteX951" fmla="*/ 365760 w 4242337"/>
                  <a:gd name="connsiteY951" fmla="*/ 1819175 h 1823987"/>
                  <a:gd name="connsiteX952" fmla="*/ 365760 w 4242337"/>
                  <a:gd name="connsiteY952" fmla="*/ 1819175 h 1823987"/>
                  <a:gd name="connsiteX953" fmla="*/ 365760 w 4242337"/>
                  <a:gd name="connsiteY953" fmla="*/ 1819175 h 1823987"/>
                  <a:gd name="connsiteX954" fmla="*/ 365760 w 4242337"/>
                  <a:gd name="connsiteY954" fmla="*/ 1819175 h 1823987"/>
                  <a:gd name="connsiteX955" fmla="*/ 365760 w 4242337"/>
                  <a:gd name="connsiteY955" fmla="*/ 1819175 h 1823987"/>
                  <a:gd name="connsiteX956" fmla="*/ 365760 w 4242337"/>
                  <a:gd name="connsiteY956" fmla="*/ 1819175 h 1823987"/>
                  <a:gd name="connsiteX957" fmla="*/ 365760 w 4242337"/>
                  <a:gd name="connsiteY957" fmla="*/ 1819175 h 1823987"/>
                  <a:gd name="connsiteX958" fmla="*/ 365760 w 4242337"/>
                  <a:gd name="connsiteY958" fmla="*/ 1819175 h 1823987"/>
                  <a:gd name="connsiteX959" fmla="*/ 365760 w 4242337"/>
                  <a:gd name="connsiteY959" fmla="*/ 1819175 h 1823987"/>
                  <a:gd name="connsiteX960" fmla="*/ 365760 w 4242337"/>
                  <a:gd name="connsiteY960" fmla="*/ 1819175 h 1823987"/>
                  <a:gd name="connsiteX961" fmla="*/ 365760 w 4242337"/>
                  <a:gd name="connsiteY961" fmla="*/ 1819175 h 1823987"/>
                  <a:gd name="connsiteX962" fmla="*/ 365760 w 4242337"/>
                  <a:gd name="connsiteY962" fmla="*/ 1819175 h 1823987"/>
                  <a:gd name="connsiteX963" fmla="*/ 365760 w 4242337"/>
                  <a:gd name="connsiteY963" fmla="*/ 1819175 h 1823987"/>
                  <a:gd name="connsiteX964" fmla="*/ 365760 w 4242337"/>
                  <a:gd name="connsiteY964" fmla="*/ 1819175 h 1823987"/>
                  <a:gd name="connsiteX965" fmla="*/ 365760 w 4242337"/>
                  <a:gd name="connsiteY965" fmla="*/ 1819175 h 1823987"/>
                  <a:gd name="connsiteX966" fmla="*/ 365760 w 4242337"/>
                  <a:gd name="connsiteY966" fmla="*/ 1819175 h 1823987"/>
                  <a:gd name="connsiteX967" fmla="*/ 388620 w 4242337"/>
                  <a:gd name="connsiteY967" fmla="*/ 1819175 h 1823987"/>
                  <a:gd name="connsiteX968" fmla="*/ 389823 w 4242337"/>
                  <a:gd name="connsiteY968" fmla="*/ 1807144 h 1823987"/>
                  <a:gd name="connsiteX969" fmla="*/ 389823 w 4242337"/>
                  <a:gd name="connsiteY969" fmla="*/ 1807144 h 1823987"/>
                  <a:gd name="connsiteX970" fmla="*/ 437950 w 4242337"/>
                  <a:gd name="connsiteY970" fmla="*/ 1805941 h 1823987"/>
                  <a:gd name="connsiteX971" fmla="*/ 413887 w 4242337"/>
                  <a:gd name="connsiteY971" fmla="*/ 1805941 h 1823987"/>
                  <a:gd name="connsiteX972" fmla="*/ 413887 w 4242337"/>
                  <a:gd name="connsiteY972" fmla="*/ 1817972 h 1823987"/>
                  <a:gd name="connsiteX973" fmla="*/ 429528 w 4242337"/>
                  <a:gd name="connsiteY973" fmla="*/ 1817972 h 1823987"/>
                  <a:gd name="connsiteX974" fmla="*/ 437950 w 4242337"/>
                  <a:gd name="connsiteY974" fmla="*/ 1817972 h 1823987"/>
                  <a:gd name="connsiteX975" fmla="*/ 437950 w 4242337"/>
                  <a:gd name="connsiteY975" fmla="*/ 1805941 h 1823987"/>
                  <a:gd name="connsiteX976" fmla="*/ 437950 w 4242337"/>
                  <a:gd name="connsiteY976" fmla="*/ 1805941 h 1823987"/>
                  <a:gd name="connsiteX977" fmla="*/ 486076 w 4242337"/>
                  <a:gd name="connsiteY977" fmla="*/ 1804737 h 1823987"/>
                  <a:gd name="connsiteX978" fmla="*/ 462013 w 4242337"/>
                  <a:gd name="connsiteY978" fmla="*/ 1804737 h 1823987"/>
                  <a:gd name="connsiteX979" fmla="*/ 462013 w 4242337"/>
                  <a:gd name="connsiteY979" fmla="*/ 1816769 h 1823987"/>
                  <a:gd name="connsiteX980" fmla="*/ 465622 w 4242337"/>
                  <a:gd name="connsiteY980" fmla="*/ 1816769 h 1823987"/>
                  <a:gd name="connsiteX981" fmla="*/ 465622 w 4242337"/>
                  <a:gd name="connsiteY981" fmla="*/ 1816769 h 1823987"/>
                  <a:gd name="connsiteX982" fmla="*/ 465622 w 4242337"/>
                  <a:gd name="connsiteY982" fmla="*/ 1816769 h 1823987"/>
                  <a:gd name="connsiteX983" fmla="*/ 465622 w 4242337"/>
                  <a:gd name="connsiteY983" fmla="*/ 1816769 h 1823987"/>
                  <a:gd name="connsiteX984" fmla="*/ 465622 w 4242337"/>
                  <a:gd name="connsiteY984" fmla="*/ 1816769 h 1823987"/>
                  <a:gd name="connsiteX985" fmla="*/ 465622 w 4242337"/>
                  <a:gd name="connsiteY985" fmla="*/ 1816769 h 1823987"/>
                  <a:gd name="connsiteX986" fmla="*/ 465622 w 4242337"/>
                  <a:gd name="connsiteY986" fmla="*/ 1816769 h 1823987"/>
                  <a:gd name="connsiteX987" fmla="*/ 465622 w 4242337"/>
                  <a:gd name="connsiteY987" fmla="*/ 1816769 h 1823987"/>
                  <a:gd name="connsiteX988" fmla="*/ 465622 w 4242337"/>
                  <a:gd name="connsiteY988" fmla="*/ 1816769 h 1823987"/>
                  <a:gd name="connsiteX989" fmla="*/ 484873 w 4242337"/>
                  <a:gd name="connsiteY989" fmla="*/ 1816769 h 1823987"/>
                  <a:gd name="connsiteX990" fmla="*/ 486076 w 4242337"/>
                  <a:gd name="connsiteY990" fmla="*/ 1804737 h 1823987"/>
                  <a:gd name="connsiteX991" fmla="*/ 486076 w 4242337"/>
                  <a:gd name="connsiteY991" fmla="*/ 1804737 h 1823987"/>
                  <a:gd name="connsiteX992" fmla="*/ 534202 w 4242337"/>
                  <a:gd name="connsiteY992" fmla="*/ 1804737 h 1823987"/>
                  <a:gd name="connsiteX993" fmla="*/ 510139 w 4242337"/>
                  <a:gd name="connsiteY993" fmla="*/ 1804737 h 1823987"/>
                  <a:gd name="connsiteX994" fmla="*/ 510139 w 4242337"/>
                  <a:gd name="connsiteY994" fmla="*/ 1816769 h 1823987"/>
                  <a:gd name="connsiteX995" fmla="*/ 523374 w 4242337"/>
                  <a:gd name="connsiteY995" fmla="*/ 1816769 h 1823987"/>
                  <a:gd name="connsiteX996" fmla="*/ 523374 w 4242337"/>
                  <a:gd name="connsiteY996" fmla="*/ 1816769 h 1823987"/>
                  <a:gd name="connsiteX997" fmla="*/ 523374 w 4242337"/>
                  <a:gd name="connsiteY997" fmla="*/ 1816769 h 1823987"/>
                  <a:gd name="connsiteX998" fmla="*/ 534202 w 4242337"/>
                  <a:gd name="connsiteY998" fmla="*/ 1816769 h 1823987"/>
                  <a:gd name="connsiteX999" fmla="*/ 534202 w 4242337"/>
                  <a:gd name="connsiteY999" fmla="*/ 1804737 h 1823987"/>
                  <a:gd name="connsiteX1000" fmla="*/ 534202 w 4242337"/>
                  <a:gd name="connsiteY1000" fmla="*/ 1804737 h 1823987"/>
                  <a:gd name="connsiteX1001" fmla="*/ 582329 w 4242337"/>
                  <a:gd name="connsiteY1001" fmla="*/ 1803534 h 1823987"/>
                  <a:gd name="connsiteX1002" fmla="*/ 558266 w 4242337"/>
                  <a:gd name="connsiteY1002" fmla="*/ 1803534 h 1823987"/>
                  <a:gd name="connsiteX1003" fmla="*/ 558266 w 4242337"/>
                  <a:gd name="connsiteY1003" fmla="*/ 1815566 h 1823987"/>
                  <a:gd name="connsiteX1004" fmla="*/ 566688 w 4242337"/>
                  <a:gd name="connsiteY1004" fmla="*/ 1815566 h 1823987"/>
                  <a:gd name="connsiteX1005" fmla="*/ 566688 w 4242337"/>
                  <a:gd name="connsiteY1005" fmla="*/ 1815566 h 1823987"/>
                  <a:gd name="connsiteX1006" fmla="*/ 566688 w 4242337"/>
                  <a:gd name="connsiteY1006" fmla="*/ 1815566 h 1823987"/>
                  <a:gd name="connsiteX1007" fmla="*/ 566688 w 4242337"/>
                  <a:gd name="connsiteY1007" fmla="*/ 1815566 h 1823987"/>
                  <a:gd name="connsiteX1008" fmla="*/ 566688 w 4242337"/>
                  <a:gd name="connsiteY1008" fmla="*/ 1815566 h 1823987"/>
                  <a:gd name="connsiteX1009" fmla="*/ 566688 w 4242337"/>
                  <a:gd name="connsiteY1009" fmla="*/ 1815566 h 1823987"/>
                  <a:gd name="connsiteX1010" fmla="*/ 566688 w 4242337"/>
                  <a:gd name="connsiteY1010" fmla="*/ 1815566 h 1823987"/>
                  <a:gd name="connsiteX1011" fmla="*/ 566688 w 4242337"/>
                  <a:gd name="connsiteY1011" fmla="*/ 1815566 h 1823987"/>
                  <a:gd name="connsiteX1012" fmla="*/ 566688 w 4242337"/>
                  <a:gd name="connsiteY1012" fmla="*/ 1815566 h 1823987"/>
                  <a:gd name="connsiteX1013" fmla="*/ 566688 w 4242337"/>
                  <a:gd name="connsiteY1013" fmla="*/ 1815566 h 1823987"/>
                  <a:gd name="connsiteX1014" fmla="*/ 566688 w 4242337"/>
                  <a:gd name="connsiteY1014" fmla="*/ 1815566 h 1823987"/>
                  <a:gd name="connsiteX1015" fmla="*/ 566688 w 4242337"/>
                  <a:gd name="connsiteY1015" fmla="*/ 1815566 h 1823987"/>
                  <a:gd name="connsiteX1016" fmla="*/ 566688 w 4242337"/>
                  <a:gd name="connsiteY1016" fmla="*/ 1815566 h 1823987"/>
                  <a:gd name="connsiteX1017" fmla="*/ 566688 w 4242337"/>
                  <a:gd name="connsiteY1017" fmla="*/ 1815566 h 1823987"/>
                  <a:gd name="connsiteX1018" fmla="*/ 566688 w 4242337"/>
                  <a:gd name="connsiteY1018" fmla="*/ 1815566 h 1823987"/>
                  <a:gd name="connsiteX1019" fmla="*/ 581126 w 4242337"/>
                  <a:gd name="connsiteY1019" fmla="*/ 1815566 h 1823987"/>
                  <a:gd name="connsiteX1020" fmla="*/ 582329 w 4242337"/>
                  <a:gd name="connsiteY1020" fmla="*/ 1803534 h 1823987"/>
                  <a:gd name="connsiteX1021" fmla="*/ 582329 w 4242337"/>
                  <a:gd name="connsiteY1021" fmla="*/ 1803534 h 1823987"/>
                  <a:gd name="connsiteX1022" fmla="*/ 630455 w 4242337"/>
                  <a:gd name="connsiteY1022" fmla="*/ 1802331 h 1823987"/>
                  <a:gd name="connsiteX1023" fmla="*/ 606392 w 4242337"/>
                  <a:gd name="connsiteY1023" fmla="*/ 1802331 h 1823987"/>
                  <a:gd name="connsiteX1024" fmla="*/ 606392 w 4242337"/>
                  <a:gd name="connsiteY1024" fmla="*/ 1814363 h 1823987"/>
                  <a:gd name="connsiteX1025" fmla="*/ 618424 w 4242337"/>
                  <a:gd name="connsiteY1025" fmla="*/ 1814363 h 1823987"/>
                  <a:gd name="connsiteX1026" fmla="*/ 630455 w 4242337"/>
                  <a:gd name="connsiteY1026" fmla="*/ 1814363 h 1823987"/>
                  <a:gd name="connsiteX1027" fmla="*/ 630455 w 4242337"/>
                  <a:gd name="connsiteY1027" fmla="*/ 1802331 h 1823987"/>
                  <a:gd name="connsiteX1028" fmla="*/ 630455 w 4242337"/>
                  <a:gd name="connsiteY1028" fmla="*/ 1802331 h 1823987"/>
                  <a:gd name="connsiteX1029" fmla="*/ 678582 w 4242337"/>
                  <a:gd name="connsiteY1029" fmla="*/ 1802331 h 1823987"/>
                  <a:gd name="connsiteX1030" fmla="*/ 654518 w 4242337"/>
                  <a:gd name="connsiteY1030" fmla="*/ 1802331 h 1823987"/>
                  <a:gd name="connsiteX1031" fmla="*/ 654518 w 4242337"/>
                  <a:gd name="connsiteY1031" fmla="*/ 1814363 h 1823987"/>
                  <a:gd name="connsiteX1032" fmla="*/ 667753 w 4242337"/>
                  <a:gd name="connsiteY1032" fmla="*/ 1814363 h 1823987"/>
                  <a:gd name="connsiteX1033" fmla="*/ 667753 w 4242337"/>
                  <a:gd name="connsiteY1033" fmla="*/ 1814363 h 1823987"/>
                  <a:gd name="connsiteX1034" fmla="*/ 667753 w 4242337"/>
                  <a:gd name="connsiteY1034" fmla="*/ 1814363 h 1823987"/>
                  <a:gd name="connsiteX1035" fmla="*/ 678582 w 4242337"/>
                  <a:gd name="connsiteY1035" fmla="*/ 1814363 h 1823987"/>
                  <a:gd name="connsiteX1036" fmla="*/ 678582 w 4242337"/>
                  <a:gd name="connsiteY1036" fmla="*/ 1802331 h 1823987"/>
                  <a:gd name="connsiteX1037" fmla="*/ 678582 w 4242337"/>
                  <a:gd name="connsiteY1037" fmla="*/ 1802331 h 1823987"/>
                  <a:gd name="connsiteX1038" fmla="*/ 726708 w 4242337"/>
                  <a:gd name="connsiteY1038" fmla="*/ 1801128 h 1823987"/>
                  <a:gd name="connsiteX1039" fmla="*/ 702645 w 4242337"/>
                  <a:gd name="connsiteY1039" fmla="*/ 1801128 h 1823987"/>
                  <a:gd name="connsiteX1040" fmla="*/ 702645 w 4242337"/>
                  <a:gd name="connsiteY1040" fmla="*/ 1813160 h 1823987"/>
                  <a:gd name="connsiteX1041" fmla="*/ 713473 w 4242337"/>
                  <a:gd name="connsiteY1041" fmla="*/ 1813160 h 1823987"/>
                  <a:gd name="connsiteX1042" fmla="*/ 713473 w 4242337"/>
                  <a:gd name="connsiteY1042" fmla="*/ 1813160 h 1823987"/>
                  <a:gd name="connsiteX1043" fmla="*/ 713473 w 4242337"/>
                  <a:gd name="connsiteY1043" fmla="*/ 1813160 h 1823987"/>
                  <a:gd name="connsiteX1044" fmla="*/ 726708 w 4242337"/>
                  <a:gd name="connsiteY1044" fmla="*/ 1813160 h 1823987"/>
                  <a:gd name="connsiteX1045" fmla="*/ 726708 w 4242337"/>
                  <a:gd name="connsiteY1045" fmla="*/ 1801128 h 1823987"/>
                  <a:gd name="connsiteX1046" fmla="*/ 726708 w 4242337"/>
                  <a:gd name="connsiteY1046" fmla="*/ 1801128 h 1823987"/>
                  <a:gd name="connsiteX1047" fmla="*/ 774834 w 4242337"/>
                  <a:gd name="connsiteY1047" fmla="*/ 1799925 h 1823987"/>
                  <a:gd name="connsiteX1048" fmla="*/ 750771 w 4242337"/>
                  <a:gd name="connsiteY1048" fmla="*/ 1799925 h 1823987"/>
                  <a:gd name="connsiteX1049" fmla="*/ 750771 w 4242337"/>
                  <a:gd name="connsiteY1049" fmla="*/ 1811956 h 1823987"/>
                  <a:gd name="connsiteX1050" fmla="*/ 768818 w 4242337"/>
                  <a:gd name="connsiteY1050" fmla="*/ 1811956 h 1823987"/>
                  <a:gd name="connsiteX1051" fmla="*/ 768818 w 4242337"/>
                  <a:gd name="connsiteY1051" fmla="*/ 1811956 h 1823987"/>
                  <a:gd name="connsiteX1052" fmla="*/ 768818 w 4242337"/>
                  <a:gd name="connsiteY1052" fmla="*/ 1811956 h 1823987"/>
                  <a:gd name="connsiteX1053" fmla="*/ 768818 w 4242337"/>
                  <a:gd name="connsiteY1053" fmla="*/ 1811956 h 1823987"/>
                  <a:gd name="connsiteX1054" fmla="*/ 768818 w 4242337"/>
                  <a:gd name="connsiteY1054" fmla="*/ 1811956 h 1823987"/>
                  <a:gd name="connsiteX1055" fmla="*/ 768818 w 4242337"/>
                  <a:gd name="connsiteY1055" fmla="*/ 1811956 h 1823987"/>
                  <a:gd name="connsiteX1056" fmla="*/ 768818 w 4242337"/>
                  <a:gd name="connsiteY1056" fmla="*/ 1811956 h 1823987"/>
                  <a:gd name="connsiteX1057" fmla="*/ 768818 w 4242337"/>
                  <a:gd name="connsiteY1057" fmla="*/ 1811956 h 1823987"/>
                  <a:gd name="connsiteX1058" fmla="*/ 768818 w 4242337"/>
                  <a:gd name="connsiteY1058" fmla="*/ 1811956 h 1823987"/>
                  <a:gd name="connsiteX1059" fmla="*/ 768818 w 4242337"/>
                  <a:gd name="connsiteY1059" fmla="*/ 1811956 h 1823987"/>
                  <a:gd name="connsiteX1060" fmla="*/ 768818 w 4242337"/>
                  <a:gd name="connsiteY1060" fmla="*/ 1811956 h 1823987"/>
                  <a:gd name="connsiteX1061" fmla="*/ 774834 w 4242337"/>
                  <a:gd name="connsiteY1061" fmla="*/ 1811956 h 1823987"/>
                  <a:gd name="connsiteX1062" fmla="*/ 774834 w 4242337"/>
                  <a:gd name="connsiteY1062" fmla="*/ 1799925 h 1823987"/>
                  <a:gd name="connsiteX1063" fmla="*/ 774834 w 4242337"/>
                  <a:gd name="connsiteY1063" fmla="*/ 1799925 h 1823987"/>
                  <a:gd name="connsiteX1064" fmla="*/ 822961 w 4242337"/>
                  <a:gd name="connsiteY1064" fmla="*/ 1799925 h 1823987"/>
                  <a:gd name="connsiteX1065" fmla="*/ 798897 w 4242337"/>
                  <a:gd name="connsiteY1065" fmla="*/ 1799925 h 1823987"/>
                  <a:gd name="connsiteX1066" fmla="*/ 798897 w 4242337"/>
                  <a:gd name="connsiteY1066" fmla="*/ 1811956 h 1823987"/>
                  <a:gd name="connsiteX1067" fmla="*/ 808523 w 4242337"/>
                  <a:gd name="connsiteY1067" fmla="*/ 1811956 h 1823987"/>
                  <a:gd name="connsiteX1068" fmla="*/ 822961 w 4242337"/>
                  <a:gd name="connsiteY1068" fmla="*/ 1811956 h 1823987"/>
                  <a:gd name="connsiteX1069" fmla="*/ 822961 w 4242337"/>
                  <a:gd name="connsiteY1069" fmla="*/ 1799925 h 1823987"/>
                  <a:gd name="connsiteX1070" fmla="*/ 822961 w 4242337"/>
                  <a:gd name="connsiteY1070" fmla="*/ 1799925 h 1823987"/>
                  <a:gd name="connsiteX1071" fmla="*/ 871087 w 4242337"/>
                  <a:gd name="connsiteY1071" fmla="*/ 1798722 h 1823987"/>
                  <a:gd name="connsiteX1072" fmla="*/ 847024 w 4242337"/>
                  <a:gd name="connsiteY1072" fmla="*/ 1798722 h 1823987"/>
                  <a:gd name="connsiteX1073" fmla="*/ 847024 w 4242337"/>
                  <a:gd name="connsiteY1073" fmla="*/ 1810753 h 1823987"/>
                  <a:gd name="connsiteX1074" fmla="*/ 869884 w 4242337"/>
                  <a:gd name="connsiteY1074" fmla="*/ 1810753 h 1823987"/>
                  <a:gd name="connsiteX1075" fmla="*/ 869884 w 4242337"/>
                  <a:gd name="connsiteY1075" fmla="*/ 1810753 h 1823987"/>
                  <a:gd name="connsiteX1076" fmla="*/ 869884 w 4242337"/>
                  <a:gd name="connsiteY1076" fmla="*/ 1810753 h 1823987"/>
                  <a:gd name="connsiteX1077" fmla="*/ 869884 w 4242337"/>
                  <a:gd name="connsiteY1077" fmla="*/ 1810753 h 1823987"/>
                  <a:gd name="connsiteX1078" fmla="*/ 869884 w 4242337"/>
                  <a:gd name="connsiteY1078" fmla="*/ 1810753 h 1823987"/>
                  <a:gd name="connsiteX1079" fmla="*/ 869884 w 4242337"/>
                  <a:gd name="connsiteY1079" fmla="*/ 1810753 h 1823987"/>
                  <a:gd name="connsiteX1080" fmla="*/ 869884 w 4242337"/>
                  <a:gd name="connsiteY1080" fmla="*/ 1810753 h 1823987"/>
                  <a:gd name="connsiteX1081" fmla="*/ 869884 w 4242337"/>
                  <a:gd name="connsiteY1081" fmla="*/ 1810753 h 1823987"/>
                  <a:gd name="connsiteX1082" fmla="*/ 869884 w 4242337"/>
                  <a:gd name="connsiteY1082" fmla="*/ 1810753 h 1823987"/>
                  <a:gd name="connsiteX1083" fmla="*/ 869884 w 4242337"/>
                  <a:gd name="connsiteY1083" fmla="*/ 1810753 h 1823987"/>
                  <a:gd name="connsiteX1084" fmla="*/ 869884 w 4242337"/>
                  <a:gd name="connsiteY1084" fmla="*/ 1810753 h 1823987"/>
                  <a:gd name="connsiteX1085" fmla="*/ 869884 w 4242337"/>
                  <a:gd name="connsiteY1085" fmla="*/ 1810753 h 1823987"/>
                  <a:gd name="connsiteX1086" fmla="*/ 869884 w 4242337"/>
                  <a:gd name="connsiteY1086" fmla="*/ 1810753 h 1823987"/>
                  <a:gd name="connsiteX1087" fmla="*/ 869884 w 4242337"/>
                  <a:gd name="connsiteY1087" fmla="*/ 1810753 h 1823987"/>
                  <a:gd name="connsiteX1088" fmla="*/ 869884 w 4242337"/>
                  <a:gd name="connsiteY1088" fmla="*/ 1810753 h 1823987"/>
                  <a:gd name="connsiteX1089" fmla="*/ 869884 w 4242337"/>
                  <a:gd name="connsiteY1089" fmla="*/ 1810753 h 1823987"/>
                  <a:gd name="connsiteX1090" fmla="*/ 871087 w 4242337"/>
                  <a:gd name="connsiteY1090" fmla="*/ 1798722 h 1823987"/>
                  <a:gd name="connsiteX1091" fmla="*/ 871087 w 4242337"/>
                  <a:gd name="connsiteY1091" fmla="*/ 1798722 h 1823987"/>
                  <a:gd name="connsiteX1092" fmla="*/ 919213 w 4242337"/>
                  <a:gd name="connsiteY1092" fmla="*/ 1797519 h 1823987"/>
                  <a:gd name="connsiteX1093" fmla="*/ 895150 w 4242337"/>
                  <a:gd name="connsiteY1093" fmla="*/ 1797519 h 1823987"/>
                  <a:gd name="connsiteX1094" fmla="*/ 895150 w 4242337"/>
                  <a:gd name="connsiteY1094" fmla="*/ 1809550 h 1823987"/>
                  <a:gd name="connsiteX1095" fmla="*/ 919213 w 4242337"/>
                  <a:gd name="connsiteY1095" fmla="*/ 1809550 h 1823987"/>
                  <a:gd name="connsiteX1096" fmla="*/ 919213 w 4242337"/>
                  <a:gd name="connsiteY1096" fmla="*/ 1797519 h 1823987"/>
                  <a:gd name="connsiteX1097" fmla="*/ 919213 w 4242337"/>
                  <a:gd name="connsiteY1097" fmla="*/ 1797519 h 1823987"/>
                  <a:gd name="connsiteX1098" fmla="*/ 967340 w 4242337"/>
                  <a:gd name="connsiteY1098" fmla="*/ 1797519 h 1823987"/>
                  <a:gd name="connsiteX1099" fmla="*/ 943276 w 4242337"/>
                  <a:gd name="connsiteY1099" fmla="*/ 1797519 h 1823987"/>
                  <a:gd name="connsiteX1100" fmla="*/ 943276 w 4242337"/>
                  <a:gd name="connsiteY1100" fmla="*/ 1809550 h 1823987"/>
                  <a:gd name="connsiteX1101" fmla="*/ 967340 w 4242337"/>
                  <a:gd name="connsiteY1101" fmla="*/ 1809550 h 1823987"/>
                  <a:gd name="connsiteX1102" fmla="*/ 967340 w 4242337"/>
                  <a:gd name="connsiteY1102" fmla="*/ 1797519 h 1823987"/>
                  <a:gd name="connsiteX1103" fmla="*/ 967340 w 4242337"/>
                  <a:gd name="connsiteY1103" fmla="*/ 1797519 h 1823987"/>
                  <a:gd name="connsiteX1104" fmla="*/ 1015466 w 4242337"/>
                  <a:gd name="connsiteY1104" fmla="*/ 1796315 h 1823987"/>
                  <a:gd name="connsiteX1105" fmla="*/ 991403 w 4242337"/>
                  <a:gd name="connsiteY1105" fmla="*/ 1796315 h 1823987"/>
                  <a:gd name="connsiteX1106" fmla="*/ 991403 w 4242337"/>
                  <a:gd name="connsiteY1106" fmla="*/ 1808347 h 1823987"/>
                  <a:gd name="connsiteX1107" fmla="*/ 1015466 w 4242337"/>
                  <a:gd name="connsiteY1107" fmla="*/ 1808347 h 1823987"/>
                  <a:gd name="connsiteX1108" fmla="*/ 1015466 w 4242337"/>
                  <a:gd name="connsiteY1108" fmla="*/ 1796315 h 1823987"/>
                  <a:gd name="connsiteX1109" fmla="*/ 1015466 w 4242337"/>
                  <a:gd name="connsiteY1109" fmla="*/ 1796315 h 1823987"/>
                  <a:gd name="connsiteX1110" fmla="*/ 1063592 w 4242337"/>
                  <a:gd name="connsiteY1110" fmla="*/ 1795112 h 1823987"/>
                  <a:gd name="connsiteX1111" fmla="*/ 1039529 w 4242337"/>
                  <a:gd name="connsiteY1111" fmla="*/ 1795112 h 1823987"/>
                  <a:gd name="connsiteX1112" fmla="*/ 1039529 w 4242337"/>
                  <a:gd name="connsiteY1112" fmla="*/ 1807144 h 1823987"/>
                  <a:gd name="connsiteX1113" fmla="*/ 1063592 w 4242337"/>
                  <a:gd name="connsiteY1113" fmla="*/ 1807144 h 1823987"/>
                  <a:gd name="connsiteX1114" fmla="*/ 1063592 w 4242337"/>
                  <a:gd name="connsiteY1114" fmla="*/ 1795112 h 1823987"/>
                  <a:gd name="connsiteX1115" fmla="*/ 1063592 w 4242337"/>
                  <a:gd name="connsiteY1115" fmla="*/ 1795112 h 1823987"/>
                  <a:gd name="connsiteX1116" fmla="*/ 1111719 w 4242337"/>
                  <a:gd name="connsiteY1116" fmla="*/ 1795112 h 1823987"/>
                  <a:gd name="connsiteX1117" fmla="*/ 1087655 w 4242337"/>
                  <a:gd name="connsiteY1117" fmla="*/ 1795112 h 1823987"/>
                  <a:gd name="connsiteX1118" fmla="*/ 1087655 w 4242337"/>
                  <a:gd name="connsiteY1118" fmla="*/ 1807144 h 1823987"/>
                  <a:gd name="connsiteX1119" fmla="*/ 1111719 w 4242337"/>
                  <a:gd name="connsiteY1119" fmla="*/ 1807144 h 1823987"/>
                  <a:gd name="connsiteX1120" fmla="*/ 1111719 w 4242337"/>
                  <a:gd name="connsiteY1120" fmla="*/ 1795112 h 1823987"/>
                  <a:gd name="connsiteX1121" fmla="*/ 1111719 w 4242337"/>
                  <a:gd name="connsiteY1121" fmla="*/ 1795112 h 1823987"/>
                  <a:gd name="connsiteX1122" fmla="*/ 1159845 w 4242337"/>
                  <a:gd name="connsiteY1122" fmla="*/ 1793909 h 1823987"/>
                  <a:gd name="connsiteX1123" fmla="*/ 1135782 w 4242337"/>
                  <a:gd name="connsiteY1123" fmla="*/ 1793909 h 1823987"/>
                  <a:gd name="connsiteX1124" fmla="*/ 1135782 w 4242337"/>
                  <a:gd name="connsiteY1124" fmla="*/ 1805941 h 1823987"/>
                  <a:gd name="connsiteX1125" fmla="*/ 1159845 w 4242337"/>
                  <a:gd name="connsiteY1125" fmla="*/ 1805941 h 1823987"/>
                  <a:gd name="connsiteX1126" fmla="*/ 1159845 w 4242337"/>
                  <a:gd name="connsiteY1126" fmla="*/ 1793909 h 1823987"/>
                  <a:gd name="connsiteX1127" fmla="*/ 1159845 w 4242337"/>
                  <a:gd name="connsiteY1127" fmla="*/ 1793909 h 1823987"/>
                  <a:gd name="connsiteX1128" fmla="*/ 1207971 w 4242337"/>
                  <a:gd name="connsiteY1128" fmla="*/ 1792706 h 1823987"/>
                  <a:gd name="connsiteX1129" fmla="*/ 1183908 w 4242337"/>
                  <a:gd name="connsiteY1129" fmla="*/ 1792706 h 1823987"/>
                  <a:gd name="connsiteX1130" fmla="*/ 1183908 w 4242337"/>
                  <a:gd name="connsiteY1130" fmla="*/ 1804737 h 1823987"/>
                  <a:gd name="connsiteX1131" fmla="*/ 1207971 w 4242337"/>
                  <a:gd name="connsiteY1131" fmla="*/ 1804737 h 1823987"/>
                  <a:gd name="connsiteX1132" fmla="*/ 1207971 w 4242337"/>
                  <a:gd name="connsiteY1132" fmla="*/ 1792706 h 1823987"/>
                  <a:gd name="connsiteX1133" fmla="*/ 1207971 w 4242337"/>
                  <a:gd name="connsiteY1133" fmla="*/ 1792706 h 1823987"/>
                  <a:gd name="connsiteX1134" fmla="*/ 1256098 w 4242337"/>
                  <a:gd name="connsiteY1134" fmla="*/ 1792706 h 1823987"/>
                  <a:gd name="connsiteX1135" fmla="*/ 1232035 w 4242337"/>
                  <a:gd name="connsiteY1135" fmla="*/ 1792706 h 1823987"/>
                  <a:gd name="connsiteX1136" fmla="*/ 1232035 w 4242337"/>
                  <a:gd name="connsiteY1136" fmla="*/ 1804737 h 1823987"/>
                  <a:gd name="connsiteX1137" fmla="*/ 1256098 w 4242337"/>
                  <a:gd name="connsiteY1137" fmla="*/ 1804737 h 1823987"/>
                  <a:gd name="connsiteX1138" fmla="*/ 1256098 w 4242337"/>
                  <a:gd name="connsiteY1138" fmla="*/ 1792706 h 1823987"/>
                  <a:gd name="connsiteX1139" fmla="*/ 1256098 w 4242337"/>
                  <a:gd name="connsiteY1139" fmla="*/ 1792706 h 1823987"/>
                  <a:gd name="connsiteX1140" fmla="*/ 1304224 w 4242337"/>
                  <a:gd name="connsiteY1140" fmla="*/ 1791503 h 1823987"/>
                  <a:gd name="connsiteX1141" fmla="*/ 1280161 w 4242337"/>
                  <a:gd name="connsiteY1141" fmla="*/ 1791503 h 1823987"/>
                  <a:gd name="connsiteX1142" fmla="*/ 1280161 w 4242337"/>
                  <a:gd name="connsiteY1142" fmla="*/ 1803534 h 1823987"/>
                  <a:gd name="connsiteX1143" fmla="*/ 1304224 w 4242337"/>
                  <a:gd name="connsiteY1143" fmla="*/ 1803534 h 1823987"/>
                  <a:gd name="connsiteX1144" fmla="*/ 1304224 w 4242337"/>
                  <a:gd name="connsiteY1144" fmla="*/ 1791503 h 1823987"/>
                  <a:gd name="connsiteX1145" fmla="*/ 1304224 w 4242337"/>
                  <a:gd name="connsiteY1145" fmla="*/ 1791503 h 1823987"/>
                  <a:gd name="connsiteX1146" fmla="*/ 1352350 w 4242337"/>
                  <a:gd name="connsiteY1146" fmla="*/ 1790299 h 1823987"/>
                  <a:gd name="connsiteX1147" fmla="*/ 1328287 w 4242337"/>
                  <a:gd name="connsiteY1147" fmla="*/ 1790299 h 1823987"/>
                  <a:gd name="connsiteX1148" fmla="*/ 1328287 w 4242337"/>
                  <a:gd name="connsiteY1148" fmla="*/ 1802331 h 1823987"/>
                  <a:gd name="connsiteX1149" fmla="*/ 1352350 w 4242337"/>
                  <a:gd name="connsiteY1149" fmla="*/ 1802331 h 1823987"/>
                  <a:gd name="connsiteX1150" fmla="*/ 1352350 w 4242337"/>
                  <a:gd name="connsiteY1150" fmla="*/ 1790299 h 1823987"/>
                  <a:gd name="connsiteX1151" fmla="*/ 1352350 w 4242337"/>
                  <a:gd name="connsiteY1151" fmla="*/ 1790299 h 1823987"/>
                  <a:gd name="connsiteX1152" fmla="*/ 1400477 w 4242337"/>
                  <a:gd name="connsiteY1152" fmla="*/ 1790299 h 1823987"/>
                  <a:gd name="connsiteX1153" fmla="*/ 1376414 w 4242337"/>
                  <a:gd name="connsiteY1153" fmla="*/ 1790299 h 1823987"/>
                  <a:gd name="connsiteX1154" fmla="*/ 1376414 w 4242337"/>
                  <a:gd name="connsiteY1154" fmla="*/ 1802331 h 1823987"/>
                  <a:gd name="connsiteX1155" fmla="*/ 1400477 w 4242337"/>
                  <a:gd name="connsiteY1155" fmla="*/ 1802331 h 1823987"/>
                  <a:gd name="connsiteX1156" fmla="*/ 1400477 w 4242337"/>
                  <a:gd name="connsiteY1156" fmla="*/ 1790299 h 1823987"/>
                  <a:gd name="connsiteX1157" fmla="*/ 1400477 w 4242337"/>
                  <a:gd name="connsiteY1157" fmla="*/ 1790299 h 1823987"/>
                  <a:gd name="connsiteX1158" fmla="*/ 1448603 w 4242337"/>
                  <a:gd name="connsiteY1158" fmla="*/ 1789096 h 1823987"/>
                  <a:gd name="connsiteX1159" fmla="*/ 1424540 w 4242337"/>
                  <a:gd name="connsiteY1159" fmla="*/ 1789096 h 1823987"/>
                  <a:gd name="connsiteX1160" fmla="*/ 1424540 w 4242337"/>
                  <a:gd name="connsiteY1160" fmla="*/ 1801128 h 1823987"/>
                  <a:gd name="connsiteX1161" fmla="*/ 1440181 w 4242337"/>
                  <a:gd name="connsiteY1161" fmla="*/ 1801128 h 1823987"/>
                  <a:gd name="connsiteX1162" fmla="*/ 1448603 w 4242337"/>
                  <a:gd name="connsiteY1162" fmla="*/ 1801128 h 1823987"/>
                  <a:gd name="connsiteX1163" fmla="*/ 1448603 w 4242337"/>
                  <a:gd name="connsiteY1163" fmla="*/ 1789096 h 1823987"/>
                  <a:gd name="connsiteX1164" fmla="*/ 1448603 w 4242337"/>
                  <a:gd name="connsiteY1164" fmla="*/ 1789096 h 1823987"/>
                  <a:gd name="connsiteX1165" fmla="*/ 1496729 w 4242337"/>
                  <a:gd name="connsiteY1165" fmla="*/ 1787893 h 1823987"/>
                  <a:gd name="connsiteX1166" fmla="*/ 1472666 w 4242337"/>
                  <a:gd name="connsiteY1166" fmla="*/ 1787893 h 1823987"/>
                  <a:gd name="connsiteX1167" fmla="*/ 1472666 w 4242337"/>
                  <a:gd name="connsiteY1167" fmla="*/ 1799925 h 1823987"/>
                  <a:gd name="connsiteX1168" fmla="*/ 1475073 w 4242337"/>
                  <a:gd name="connsiteY1168" fmla="*/ 1799925 h 1823987"/>
                  <a:gd name="connsiteX1169" fmla="*/ 1475073 w 4242337"/>
                  <a:gd name="connsiteY1169" fmla="*/ 1799925 h 1823987"/>
                  <a:gd name="connsiteX1170" fmla="*/ 1475073 w 4242337"/>
                  <a:gd name="connsiteY1170" fmla="*/ 1799925 h 1823987"/>
                  <a:gd name="connsiteX1171" fmla="*/ 1475073 w 4242337"/>
                  <a:gd name="connsiteY1171" fmla="*/ 1799925 h 1823987"/>
                  <a:gd name="connsiteX1172" fmla="*/ 1475073 w 4242337"/>
                  <a:gd name="connsiteY1172" fmla="*/ 1799925 h 1823987"/>
                  <a:gd name="connsiteX1173" fmla="*/ 1475073 w 4242337"/>
                  <a:gd name="connsiteY1173" fmla="*/ 1799925 h 1823987"/>
                  <a:gd name="connsiteX1174" fmla="*/ 1475073 w 4242337"/>
                  <a:gd name="connsiteY1174" fmla="*/ 1799925 h 1823987"/>
                  <a:gd name="connsiteX1175" fmla="*/ 1475073 w 4242337"/>
                  <a:gd name="connsiteY1175" fmla="*/ 1799925 h 1823987"/>
                  <a:gd name="connsiteX1176" fmla="*/ 1475073 w 4242337"/>
                  <a:gd name="connsiteY1176" fmla="*/ 1799925 h 1823987"/>
                  <a:gd name="connsiteX1177" fmla="*/ 1475073 w 4242337"/>
                  <a:gd name="connsiteY1177" fmla="*/ 1799925 h 1823987"/>
                  <a:gd name="connsiteX1178" fmla="*/ 1475073 w 4242337"/>
                  <a:gd name="connsiteY1178" fmla="*/ 1799925 h 1823987"/>
                  <a:gd name="connsiteX1179" fmla="*/ 1475073 w 4242337"/>
                  <a:gd name="connsiteY1179" fmla="*/ 1799925 h 1823987"/>
                  <a:gd name="connsiteX1180" fmla="*/ 1475073 w 4242337"/>
                  <a:gd name="connsiteY1180" fmla="*/ 1799925 h 1823987"/>
                  <a:gd name="connsiteX1181" fmla="*/ 1475073 w 4242337"/>
                  <a:gd name="connsiteY1181" fmla="*/ 1799925 h 1823987"/>
                  <a:gd name="connsiteX1182" fmla="*/ 1475073 w 4242337"/>
                  <a:gd name="connsiteY1182" fmla="*/ 1799925 h 1823987"/>
                  <a:gd name="connsiteX1183" fmla="*/ 1475073 w 4242337"/>
                  <a:gd name="connsiteY1183" fmla="*/ 1799925 h 1823987"/>
                  <a:gd name="connsiteX1184" fmla="*/ 1475073 w 4242337"/>
                  <a:gd name="connsiteY1184" fmla="*/ 1799925 h 1823987"/>
                  <a:gd name="connsiteX1185" fmla="*/ 1475073 w 4242337"/>
                  <a:gd name="connsiteY1185" fmla="*/ 1799925 h 1823987"/>
                  <a:gd name="connsiteX1186" fmla="*/ 1475073 w 4242337"/>
                  <a:gd name="connsiteY1186" fmla="*/ 1799925 h 1823987"/>
                  <a:gd name="connsiteX1187" fmla="*/ 1475073 w 4242337"/>
                  <a:gd name="connsiteY1187" fmla="*/ 1799925 h 1823987"/>
                  <a:gd name="connsiteX1188" fmla="*/ 1475073 w 4242337"/>
                  <a:gd name="connsiteY1188" fmla="*/ 1799925 h 1823987"/>
                  <a:gd name="connsiteX1189" fmla="*/ 1475073 w 4242337"/>
                  <a:gd name="connsiteY1189" fmla="*/ 1799925 h 1823987"/>
                  <a:gd name="connsiteX1190" fmla="*/ 1475073 w 4242337"/>
                  <a:gd name="connsiteY1190" fmla="*/ 1799925 h 1823987"/>
                  <a:gd name="connsiteX1191" fmla="*/ 1475073 w 4242337"/>
                  <a:gd name="connsiteY1191" fmla="*/ 1799925 h 1823987"/>
                  <a:gd name="connsiteX1192" fmla="*/ 1475073 w 4242337"/>
                  <a:gd name="connsiteY1192" fmla="*/ 1799925 h 1823987"/>
                  <a:gd name="connsiteX1193" fmla="*/ 1475073 w 4242337"/>
                  <a:gd name="connsiteY1193" fmla="*/ 1799925 h 1823987"/>
                  <a:gd name="connsiteX1194" fmla="*/ 1475073 w 4242337"/>
                  <a:gd name="connsiteY1194" fmla="*/ 1799925 h 1823987"/>
                  <a:gd name="connsiteX1195" fmla="*/ 1496729 w 4242337"/>
                  <a:gd name="connsiteY1195" fmla="*/ 1799925 h 1823987"/>
                  <a:gd name="connsiteX1196" fmla="*/ 1496729 w 4242337"/>
                  <a:gd name="connsiteY1196" fmla="*/ 1787893 h 1823987"/>
                  <a:gd name="connsiteX1197" fmla="*/ 1496729 w 4242337"/>
                  <a:gd name="connsiteY1197" fmla="*/ 1787893 h 1823987"/>
                  <a:gd name="connsiteX1198" fmla="*/ 1544856 w 4242337"/>
                  <a:gd name="connsiteY1198" fmla="*/ 1787893 h 1823987"/>
                  <a:gd name="connsiteX1199" fmla="*/ 1520793 w 4242337"/>
                  <a:gd name="connsiteY1199" fmla="*/ 1787893 h 1823987"/>
                  <a:gd name="connsiteX1200" fmla="*/ 1520793 w 4242337"/>
                  <a:gd name="connsiteY1200" fmla="*/ 1799925 h 1823987"/>
                  <a:gd name="connsiteX1201" fmla="*/ 1535230 w 4242337"/>
                  <a:gd name="connsiteY1201" fmla="*/ 1799925 h 1823987"/>
                  <a:gd name="connsiteX1202" fmla="*/ 1535230 w 4242337"/>
                  <a:gd name="connsiteY1202" fmla="*/ 1799925 h 1823987"/>
                  <a:gd name="connsiteX1203" fmla="*/ 1535230 w 4242337"/>
                  <a:gd name="connsiteY1203" fmla="*/ 1799925 h 1823987"/>
                  <a:gd name="connsiteX1204" fmla="*/ 1543653 w 4242337"/>
                  <a:gd name="connsiteY1204" fmla="*/ 1799925 h 1823987"/>
                  <a:gd name="connsiteX1205" fmla="*/ 1544856 w 4242337"/>
                  <a:gd name="connsiteY1205" fmla="*/ 1787893 h 1823987"/>
                  <a:gd name="connsiteX1206" fmla="*/ 1544856 w 4242337"/>
                  <a:gd name="connsiteY1206" fmla="*/ 1787893 h 1823987"/>
                  <a:gd name="connsiteX1207" fmla="*/ 1592982 w 4242337"/>
                  <a:gd name="connsiteY1207" fmla="*/ 1786690 h 1823987"/>
                  <a:gd name="connsiteX1208" fmla="*/ 1568919 w 4242337"/>
                  <a:gd name="connsiteY1208" fmla="*/ 1786690 h 1823987"/>
                  <a:gd name="connsiteX1209" fmla="*/ 1568919 w 4242337"/>
                  <a:gd name="connsiteY1209" fmla="*/ 1798722 h 1823987"/>
                  <a:gd name="connsiteX1210" fmla="*/ 1573732 w 4242337"/>
                  <a:gd name="connsiteY1210" fmla="*/ 1798722 h 1823987"/>
                  <a:gd name="connsiteX1211" fmla="*/ 1573732 w 4242337"/>
                  <a:gd name="connsiteY1211" fmla="*/ 1798722 h 1823987"/>
                  <a:gd name="connsiteX1212" fmla="*/ 1573732 w 4242337"/>
                  <a:gd name="connsiteY1212" fmla="*/ 1798722 h 1823987"/>
                  <a:gd name="connsiteX1213" fmla="*/ 1573732 w 4242337"/>
                  <a:gd name="connsiteY1213" fmla="*/ 1798722 h 1823987"/>
                  <a:gd name="connsiteX1214" fmla="*/ 1573732 w 4242337"/>
                  <a:gd name="connsiteY1214" fmla="*/ 1798722 h 1823987"/>
                  <a:gd name="connsiteX1215" fmla="*/ 1573732 w 4242337"/>
                  <a:gd name="connsiteY1215" fmla="*/ 1798722 h 1823987"/>
                  <a:gd name="connsiteX1216" fmla="*/ 1573732 w 4242337"/>
                  <a:gd name="connsiteY1216" fmla="*/ 1798722 h 1823987"/>
                  <a:gd name="connsiteX1217" fmla="*/ 1573732 w 4242337"/>
                  <a:gd name="connsiteY1217" fmla="*/ 1798722 h 1823987"/>
                  <a:gd name="connsiteX1218" fmla="*/ 1573732 w 4242337"/>
                  <a:gd name="connsiteY1218" fmla="*/ 1798722 h 1823987"/>
                  <a:gd name="connsiteX1219" fmla="*/ 1573732 w 4242337"/>
                  <a:gd name="connsiteY1219" fmla="*/ 1798722 h 1823987"/>
                  <a:gd name="connsiteX1220" fmla="*/ 1573732 w 4242337"/>
                  <a:gd name="connsiteY1220" fmla="*/ 1798722 h 1823987"/>
                  <a:gd name="connsiteX1221" fmla="*/ 1573732 w 4242337"/>
                  <a:gd name="connsiteY1221" fmla="*/ 1798722 h 1823987"/>
                  <a:gd name="connsiteX1222" fmla="*/ 1573732 w 4242337"/>
                  <a:gd name="connsiteY1222" fmla="*/ 1798722 h 1823987"/>
                  <a:gd name="connsiteX1223" fmla="*/ 1591779 w 4242337"/>
                  <a:gd name="connsiteY1223" fmla="*/ 1798722 h 1823987"/>
                  <a:gd name="connsiteX1224" fmla="*/ 1592982 w 4242337"/>
                  <a:gd name="connsiteY1224" fmla="*/ 1786690 h 1823987"/>
                  <a:gd name="connsiteX1225" fmla="*/ 1592982 w 4242337"/>
                  <a:gd name="connsiteY1225" fmla="*/ 1786690 h 1823987"/>
                  <a:gd name="connsiteX1226" fmla="*/ 1641108 w 4242337"/>
                  <a:gd name="connsiteY1226" fmla="*/ 1785487 h 1823987"/>
                  <a:gd name="connsiteX1227" fmla="*/ 1617045 w 4242337"/>
                  <a:gd name="connsiteY1227" fmla="*/ 1785487 h 1823987"/>
                  <a:gd name="connsiteX1228" fmla="*/ 1617045 w 4242337"/>
                  <a:gd name="connsiteY1228" fmla="*/ 1797519 h 1823987"/>
                  <a:gd name="connsiteX1229" fmla="*/ 1630280 w 4242337"/>
                  <a:gd name="connsiteY1229" fmla="*/ 1797519 h 1823987"/>
                  <a:gd name="connsiteX1230" fmla="*/ 1641108 w 4242337"/>
                  <a:gd name="connsiteY1230" fmla="*/ 1797519 h 1823987"/>
                  <a:gd name="connsiteX1231" fmla="*/ 1641108 w 4242337"/>
                  <a:gd name="connsiteY1231" fmla="*/ 1785487 h 1823987"/>
                  <a:gd name="connsiteX1232" fmla="*/ 1641108 w 4242337"/>
                  <a:gd name="connsiteY1232" fmla="*/ 1785487 h 1823987"/>
                  <a:gd name="connsiteX1233" fmla="*/ 1689235 w 4242337"/>
                  <a:gd name="connsiteY1233" fmla="*/ 1785487 h 1823987"/>
                  <a:gd name="connsiteX1234" fmla="*/ 1665172 w 4242337"/>
                  <a:gd name="connsiteY1234" fmla="*/ 1785487 h 1823987"/>
                  <a:gd name="connsiteX1235" fmla="*/ 1665172 w 4242337"/>
                  <a:gd name="connsiteY1235" fmla="*/ 1797519 h 1823987"/>
                  <a:gd name="connsiteX1236" fmla="*/ 1676000 w 4242337"/>
                  <a:gd name="connsiteY1236" fmla="*/ 1797519 h 1823987"/>
                  <a:gd name="connsiteX1237" fmla="*/ 1676000 w 4242337"/>
                  <a:gd name="connsiteY1237" fmla="*/ 1797519 h 1823987"/>
                  <a:gd name="connsiteX1238" fmla="*/ 1676000 w 4242337"/>
                  <a:gd name="connsiteY1238" fmla="*/ 1797519 h 1823987"/>
                  <a:gd name="connsiteX1239" fmla="*/ 1676000 w 4242337"/>
                  <a:gd name="connsiteY1239" fmla="*/ 1797519 h 1823987"/>
                  <a:gd name="connsiteX1240" fmla="*/ 1676000 w 4242337"/>
                  <a:gd name="connsiteY1240" fmla="*/ 1797519 h 1823987"/>
                  <a:gd name="connsiteX1241" fmla="*/ 1676000 w 4242337"/>
                  <a:gd name="connsiteY1241" fmla="*/ 1797519 h 1823987"/>
                  <a:gd name="connsiteX1242" fmla="*/ 1676000 w 4242337"/>
                  <a:gd name="connsiteY1242" fmla="*/ 1797519 h 1823987"/>
                  <a:gd name="connsiteX1243" fmla="*/ 1689235 w 4242337"/>
                  <a:gd name="connsiteY1243" fmla="*/ 1797519 h 1823987"/>
                  <a:gd name="connsiteX1244" fmla="*/ 1689235 w 4242337"/>
                  <a:gd name="connsiteY1244" fmla="*/ 1785487 h 1823987"/>
                  <a:gd name="connsiteX1245" fmla="*/ 1689235 w 4242337"/>
                  <a:gd name="connsiteY1245" fmla="*/ 1785487 h 1823987"/>
                  <a:gd name="connsiteX1246" fmla="*/ 1737361 w 4242337"/>
                  <a:gd name="connsiteY1246" fmla="*/ 1784284 h 1823987"/>
                  <a:gd name="connsiteX1247" fmla="*/ 1713298 w 4242337"/>
                  <a:gd name="connsiteY1247" fmla="*/ 1784284 h 1823987"/>
                  <a:gd name="connsiteX1248" fmla="*/ 1713298 w 4242337"/>
                  <a:gd name="connsiteY1248" fmla="*/ 1796315 h 1823987"/>
                  <a:gd name="connsiteX1249" fmla="*/ 1725330 w 4242337"/>
                  <a:gd name="connsiteY1249" fmla="*/ 1796315 h 1823987"/>
                  <a:gd name="connsiteX1250" fmla="*/ 1725330 w 4242337"/>
                  <a:gd name="connsiteY1250" fmla="*/ 1796315 h 1823987"/>
                  <a:gd name="connsiteX1251" fmla="*/ 1725330 w 4242337"/>
                  <a:gd name="connsiteY1251" fmla="*/ 1796315 h 1823987"/>
                  <a:gd name="connsiteX1252" fmla="*/ 1725330 w 4242337"/>
                  <a:gd name="connsiteY1252" fmla="*/ 1796315 h 1823987"/>
                  <a:gd name="connsiteX1253" fmla="*/ 1725330 w 4242337"/>
                  <a:gd name="connsiteY1253" fmla="*/ 1796315 h 1823987"/>
                  <a:gd name="connsiteX1254" fmla="*/ 1737361 w 4242337"/>
                  <a:gd name="connsiteY1254" fmla="*/ 1796315 h 1823987"/>
                  <a:gd name="connsiteX1255" fmla="*/ 1737361 w 4242337"/>
                  <a:gd name="connsiteY1255" fmla="*/ 1784284 h 1823987"/>
                  <a:gd name="connsiteX1256" fmla="*/ 1737361 w 4242337"/>
                  <a:gd name="connsiteY1256" fmla="*/ 1784284 h 1823987"/>
                  <a:gd name="connsiteX1257" fmla="*/ 1785487 w 4242337"/>
                  <a:gd name="connsiteY1257" fmla="*/ 1783081 h 1823987"/>
                  <a:gd name="connsiteX1258" fmla="*/ 1761424 w 4242337"/>
                  <a:gd name="connsiteY1258" fmla="*/ 1783081 h 1823987"/>
                  <a:gd name="connsiteX1259" fmla="*/ 1761424 w 4242337"/>
                  <a:gd name="connsiteY1259" fmla="*/ 1795112 h 1823987"/>
                  <a:gd name="connsiteX1260" fmla="*/ 1777065 w 4242337"/>
                  <a:gd name="connsiteY1260" fmla="*/ 1795112 h 1823987"/>
                  <a:gd name="connsiteX1261" fmla="*/ 1777065 w 4242337"/>
                  <a:gd name="connsiteY1261" fmla="*/ 1795112 h 1823987"/>
                  <a:gd name="connsiteX1262" fmla="*/ 1777065 w 4242337"/>
                  <a:gd name="connsiteY1262" fmla="*/ 1795112 h 1823987"/>
                  <a:gd name="connsiteX1263" fmla="*/ 1777065 w 4242337"/>
                  <a:gd name="connsiteY1263" fmla="*/ 1795112 h 1823987"/>
                  <a:gd name="connsiteX1264" fmla="*/ 1777065 w 4242337"/>
                  <a:gd name="connsiteY1264" fmla="*/ 1795112 h 1823987"/>
                  <a:gd name="connsiteX1265" fmla="*/ 1777065 w 4242337"/>
                  <a:gd name="connsiteY1265" fmla="*/ 1795112 h 1823987"/>
                  <a:gd name="connsiteX1266" fmla="*/ 1777065 w 4242337"/>
                  <a:gd name="connsiteY1266" fmla="*/ 1795112 h 1823987"/>
                  <a:gd name="connsiteX1267" fmla="*/ 1777065 w 4242337"/>
                  <a:gd name="connsiteY1267" fmla="*/ 1795112 h 1823987"/>
                  <a:gd name="connsiteX1268" fmla="*/ 1777065 w 4242337"/>
                  <a:gd name="connsiteY1268" fmla="*/ 1795112 h 1823987"/>
                  <a:gd name="connsiteX1269" fmla="*/ 1777065 w 4242337"/>
                  <a:gd name="connsiteY1269" fmla="*/ 1795112 h 1823987"/>
                  <a:gd name="connsiteX1270" fmla="*/ 1777065 w 4242337"/>
                  <a:gd name="connsiteY1270" fmla="*/ 1795112 h 1823987"/>
                  <a:gd name="connsiteX1271" fmla="*/ 1784284 w 4242337"/>
                  <a:gd name="connsiteY1271" fmla="*/ 1795112 h 1823987"/>
                  <a:gd name="connsiteX1272" fmla="*/ 1785487 w 4242337"/>
                  <a:gd name="connsiteY1272" fmla="*/ 1783081 h 1823987"/>
                  <a:gd name="connsiteX1273" fmla="*/ 1785487 w 4242337"/>
                  <a:gd name="connsiteY1273" fmla="*/ 1783081 h 1823987"/>
                  <a:gd name="connsiteX1274" fmla="*/ 1833614 w 4242337"/>
                  <a:gd name="connsiteY1274" fmla="*/ 1783081 h 1823987"/>
                  <a:gd name="connsiteX1275" fmla="*/ 1809551 w 4242337"/>
                  <a:gd name="connsiteY1275" fmla="*/ 1783081 h 1823987"/>
                  <a:gd name="connsiteX1276" fmla="*/ 1809551 w 4242337"/>
                  <a:gd name="connsiteY1276" fmla="*/ 1795112 h 1823987"/>
                  <a:gd name="connsiteX1277" fmla="*/ 1820379 w 4242337"/>
                  <a:gd name="connsiteY1277" fmla="*/ 1795112 h 1823987"/>
                  <a:gd name="connsiteX1278" fmla="*/ 1833614 w 4242337"/>
                  <a:gd name="connsiteY1278" fmla="*/ 1795112 h 1823987"/>
                  <a:gd name="connsiteX1279" fmla="*/ 1833614 w 4242337"/>
                  <a:gd name="connsiteY1279" fmla="*/ 1783081 h 1823987"/>
                  <a:gd name="connsiteX1280" fmla="*/ 1833614 w 4242337"/>
                  <a:gd name="connsiteY1280" fmla="*/ 1783081 h 1823987"/>
                  <a:gd name="connsiteX1281" fmla="*/ 1881740 w 4242337"/>
                  <a:gd name="connsiteY1281" fmla="*/ 1781877 h 1823987"/>
                  <a:gd name="connsiteX1282" fmla="*/ 1857677 w 4242337"/>
                  <a:gd name="connsiteY1282" fmla="*/ 1781877 h 1823987"/>
                  <a:gd name="connsiteX1283" fmla="*/ 1857677 w 4242337"/>
                  <a:gd name="connsiteY1283" fmla="*/ 1793909 h 1823987"/>
                  <a:gd name="connsiteX1284" fmla="*/ 1876927 w 4242337"/>
                  <a:gd name="connsiteY1284" fmla="*/ 1793909 h 1823987"/>
                  <a:gd name="connsiteX1285" fmla="*/ 1876927 w 4242337"/>
                  <a:gd name="connsiteY1285" fmla="*/ 1793909 h 1823987"/>
                  <a:gd name="connsiteX1286" fmla="*/ 1876927 w 4242337"/>
                  <a:gd name="connsiteY1286" fmla="*/ 1793909 h 1823987"/>
                  <a:gd name="connsiteX1287" fmla="*/ 1876927 w 4242337"/>
                  <a:gd name="connsiteY1287" fmla="*/ 1793909 h 1823987"/>
                  <a:gd name="connsiteX1288" fmla="*/ 1876927 w 4242337"/>
                  <a:gd name="connsiteY1288" fmla="*/ 1793909 h 1823987"/>
                  <a:gd name="connsiteX1289" fmla="*/ 1881740 w 4242337"/>
                  <a:gd name="connsiteY1289" fmla="*/ 1793909 h 1823987"/>
                  <a:gd name="connsiteX1290" fmla="*/ 1881740 w 4242337"/>
                  <a:gd name="connsiteY1290" fmla="*/ 1781877 h 1823987"/>
                  <a:gd name="connsiteX1291" fmla="*/ 1881740 w 4242337"/>
                  <a:gd name="connsiteY1291" fmla="*/ 1781877 h 1823987"/>
                  <a:gd name="connsiteX1292" fmla="*/ 1929867 w 4242337"/>
                  <a:gd name="connsiteY1292" fmla="*/ 1780674 h 1823987"/>
                  <a:gd name="connsiteX1293" fmla="*/ 1905803 w 4242337"/>
                  <a:gd name="connsiteY1293" fmla="*/ 1780674 h 1823987"/>
                  <a:gd name="connsiteX1294" fmla="*/ 1905803 w 4242337"/>
                  <a:gd name="connsiteY1294" fmla="*/ 1792706 h 1823987"/>
                  <a:gd name="connsiteX1295" fmla="*/ 1915429 w 4242337"/>
                  <a:gd name="connsiteY1295" fmla="*/ 1792706 h 1823987"/>
                  <a:gd name="connsiteX1296" fmla="*/ 1929867 w 4242337"/>
                  <a:gd name="connsiteY1296" fmla="*/ 1792706 h 1823987"/>
                  <a:gd name="connsiteX1297" fmla="*/ 1929867 w 4242337"/>
                  <a:gd name="connsiteY1297" fmla="*/ 1780674 h 1823987"/>
                  <a:gd name="connsiteX1298" fmla="*/ 1929867 w 4242337"/>
                  <a:gd name="connsiteY1298" fmla="*/ 1780674 h 1823987"/>
                  <a:gd name="connsiteX1299" fmla="*/ 1977993 w 4242337"/>
                  <a:gd name="connsiteY1299" fmla="*/ 1780674 h 1823987"/>
                  <a:gd name="connsiteX1300" fmla="*/ 1953930 w 4242337"/>
                  <a:gd name="connsiteY1300" fmla="*/ 1780674 h 1823987"/>
                  <a:gd name="connsiteX1301" fmla="*/ 1953930 w 4242337"/>
                  <a:gd name="connsiteY1301" fmla="*/ 1792706 h 1823987"/>
                  <a:gd name="connsiteX1302" fmla="*/ 1977993 w 4242337"/>
                  <a:gd name="connsiteY1302" fmla="*/ 1792706 h 1823987"/>
                  <a:gd name="connsiteX1303" fmla="*/ 1977993 w 4242337"/>
                  <a:gd name="connsiteY1303" fmla="*/ 1780674 h 1823987"/>
                  <a:gd name="connsiteX1304" fmla="*/ 1977993 w 4242337"/>
                  <a:gd name="connsiteY1304" fmla="*/ 1780674 h 1823987"/>
                  <a:gd name="connsiteX1305" fmla="*/ 2026119 w 4242337"/>
                  <a:gd name="connsiteY1305" fmla="*/ 1779471 h 1823987"/>
                  <a:gd name="connsiteX1306" fmla="*/ 2002056 w 4242337"/>
                  <a:gd name="connsiteY1306" fmla="*/ 1779471 h 1823987"/>
                  <a:gd name="connsiteX1307" fmla="*/ 2002056 w 4242337"/>
                  <a:gd name="connsiteY1307" fmla="*/ 1791503 h 1823987"/>
                  <a:gd name="connsiteX1308" fmla="*/ 2026119 w 4242337"/>
                  <a:gd name="connsiteY1308" fmla="*/ 1791503 h 1823987"/>
                  <a:gd name="connsiteX1309" fmla="*/ 2026119 w 4242337"/>
                  <a:gd name="connsiteY1309" fmla="*/ 1779471 h 1823987"/>
                  <a:gd name="connsiteX1310" fmla="*/ 2026119 w 4242337"/>
                  <a:gd name="connsiteY1310" fmla="*/ 1779471 h 1823987"/>
                  <a:gd name="connsiteX1311" fmla="*/ 2074246 w 4242337"/>
                  <a:gd name="connsiteY1311" fmla="*/ 1778268 h 1823987"/>
                  <a:gd name="connsiteX1312" fmla="*/ 2050182 w 4242337"/>
                  <a:gd name="connsiteY1312" fmla="*/ 1778268 h 1823987"/>
                  <a:gd name="connsiteX1313" fmla="*/ 2050182 w 4242337"/>
                  <a:gd name="connsiteY1313" fmla="*/ 1790299 h 1823987"/>
                  <a:gd name="connsiteX1314" fmla="*/ 2074246 w 4242337"/>
                  <a:gd name="connsiteY1314" fmla="*/ 1790299 h 1823987"/>
                  <a:gd name="connsiteX1315" fmla="*/ 2074246 w 4242337"/>
                  <a:gd name="connsiteY1315" fmla="*/ 1778268 h 1823987"/>
                  <a:gd name="connsiteX1316" fmla="*/ 2074246 w 4242337"/>
                  <a:gd name="connsiteY1316" fmla="*/ 1778268 h 1823987"/>
                  <a:gd name="connsiteX1317" fmla="*/ 2122372 w 4242337"/>
                  <a:gd name="connsiteY1317" fmla="*/ 1778268 h 1823987"/>
                  <a:gd name="connsiteX1318" fmla="*/ 2098309 w 4242337"/>
                  <a:gd name="connsiteY1318" fmla="*/ 1778268 h 1823987"/>
                  <a:gd name="connsiteX1319" fmla="*/ 2098309 w 4242337"/>
                  <a:gd name="connsiteY1319" fmla="*/ 1790299 h 1823987"/>
                  <a:gd name="connsiteX1320" fmla="*/ 2122372 w 4242337"/>
                  <a:gd name="connsiteY1320" fmla="*/ 1790299 h 1823987"/>
                  <a:gd name="connsiteX1321" fmla="*/ 2122372 w 4242337"/>
                  <a:gd name="connsiteY1321" fmla="*/ 1778268 h 1823987"/>
                  <a:gd name="connsiteX1322" fmla="*/ 2122372 w 4242337"/>
                  <a:gd name="connsiteY1322" fmla="*/ 1778268 h 1823987"/>
                  <a:gd name="connsiteX1323" fmla="*/ 2170498 w 4242337"/>
                  <a:gd name="connsiteY1323" fmla="*/ 1777065 h 1823987"/>
                  <a:gd name="connsiteX1324" fmla="*/ 2146435 w 4242337"/>
                  <a:gd name="connsiteY1324" fmla="*/ 1777065 h 1823987"/>
                  <a:gd name="connsiteX1325" fmla="*/ 2146435 w 4242337"/>
                  <a:gd name="connsiteY1325" fmla="*/ 1789096 h 1823987"/>
                  <a:gd name="connsiteX1326" fmla="*/ 2170498 w 4242337"/>
                  <a:gd name="connsiteY1326" fmla="*/ 1789096 h 1823987"/>
                  <a:gd name="connsiteX1327" fmla="*/ 2170498 w 4242337"/>
                  <a:gd name="connsiteY1327" fmla="*/ 1777065 h 1823987"/>
                  <a:gd name="connsiteX1328" fmla="*/ 2170498 w 4242337"/>
                  <a:gd name="connsiteY1328" fmla="*/ 1777065 h 1823987"/>
                  <a:gd name="connsiteX1329" fmla="*/ 2218625 w 4242337"/>
                  <a:gd name="connsiteY1329" fmla="*/ 1775862 h 1823987"/>
                  <a:gd name="connsiteX1330" fmla="*/ 2194561 w 4242337"/>
                  <a:gd name="connsiteY1330" fmla="*/ 1775862 h 1823987"/>
                  <a:gd name="connsiteX1331" fmla="*/ 2194561 w 4242337"/>
                  <a:gd name="connsiteY1331" fmla="*/ 1787893 h 1823987"/>
                  <a:gd name="connsiteX1332" fmla="*/ 2218625 w 4242337"/>
                  <a:gd name="connsiteY1332" fmla="*/ 1787893 h 1823987"/>
                  <a:gd name="connsiteX1333" fmla="*/ 2218625 w 4242337"/>
                  <a:gd name="connsiteY1333" fmla="*/ 1775862 h 1823987"/>
                  <a:gd name="connsiteX1334" fmla="*/ 2218625 w 4242337"/>
                  <a:gd name="connsiteY1334" fmla="*/ 1775862 h 1823987"/>
                  <a:gd name="connsiteX1335" fmla="*/ 2266751 w 4242337"/>
                  <a:gd name="connsiteY1335" fmla="*/ 1775862 h 1823987"/>
                  <a:gd name="connsiteX1336" fmla="*/ 2242688 w 4242337"/>
                  <a:gd name="connsiteY1336" fmla="*/ 1775862 h 1823987"/>
                  <a:gd name="connsiteX1337" fmla="*/ 2242688 w 4242337"/>
                  <a:gd name="connsiteY1337" fmla="*/ 1787893 h 1823987"/>
                  <a:gd name="connsiteX1338" fmla="*/ 2266751 w 4242337"/>
                  <a:gd name="connsiteY1338" fmla="*/ 1787893 h 1823987"/>
                  <a:gd name="connsiteX1339" fmla="*/ 2266751 w 4242337"/>
                  <a:gd name="connsiteY1339" fmla="*/ 1775862 h 1823987"/>
                  <a:gd name="connsiteX1340" fmla="*/ 2266751 w 4242337"/>
                  <a:gd name="connsiteY1340" fmla="*/ 1775862 h 1823987"/>
                  <a:gd name="connsiteX1341" fmla="*/ 2314877 w 4242337"/>
                  <a:gd name="connsiteY1341" fmla="*/ 1774658 h 1823987"/>
                  <a:gd name="connsiteX1342" fmla="*/ 2290814 w 4242337"/>
                  <a:gd name="connsiteY1342" fmla="*/ 1774658 h 1823987"/>
                  <a:gd name="connsiteX1343" fmla="*/ 2290814 w 4242337"/>
                  <a:gd name="connsiteY1343" fmla="*/ 1786690 h 1823987"/>
                  <a:gd name="connsiteX1344" fmla="*/ 2314877 w 4242337"/>
                  <a:gd name="connsiteY1344" fmla="*/ 1786690 h 1823987"/>
                  <a:gd name="connsiteX1345" fmla="*/ 2314877 w 4242337"/>
                  <a:gd name="connsiteY1345" fmla="*/ 1774658 h 1823987"/>
                  <a:gd name="connsiteX1346" fmla="*/ 2314877 w 4242337"/>
                  <a:gd name="connsiteY1346" fmla="*/ 1774658 h 1823987"/>
                  <a:gd name="connsiteX1347" fmla="*/ 2363004 w 4242337"/>
                  <a:gd name="connsiteY1347" fmla="*/ 1773455 h 1823987"/>
                  <a:gd name="connsiteX1348" fmla="*/ 2338941 w 4242337"/>
                  <a:gd name="connsiteY1348" fmla="*/ 1773455 h 1823987"/>
                  <a:gd name="connsiteX1349" fmla="*/ 2338941 w 4242337"/>
                  <a:gd name="connsiteY1349" fmla="*/ 1785487 h 1823987"/>
                  <a:gd name="connsiteX1350" fmla="*/ 2363004 w 4242337"/>
                  <a:gd name="connsiteY1350" fmla="*/ 1785487 h 1823987"/>
                  <a:gd name="connsiteX1351" fmla="*/ 2363004 w 4242337"/>
                  <a:gd name="connsiteY1351" fmla="*/ 1773455 h 1823987"/>
                  <a:gd name="connsiteX1352" fmla="*/ 2363004 w 4242337"/>
                  <a:gd name="connsiteY1352" fmla="*/ 1773455 h 1823987"/>
                  <a:gd name="connsiteX1353" fmla="*/ 2411130 w 4242337"/>
                  <a:gd name="connsiteY1353" fmla="*/ 1773455 h 1823987"/>
                  <a:gd name="connsiteX1354" fmla="*/ 2387067 w 4242337"/>
                  <a:gd name="connsiteY1354" fmla="*/ 1773455 h 1823987"/>
                  <a:gd name="connsiteX1355" fmla="*/ 2387067 w 4242337"/>
                  <a:gd name="connsiteY1355" fmla="*/ 1785487 h 1823987"/>
                  <a:gd name="connsiteX1356" fmla="*/ 2411130 w 4242337"/>
                  <a:gd name="connsiteY1356" fmla="*/ 1785487 h 1823987"/>
                  <a:gd name="connsiteX1357" fmla="*/ 2411130 w 4242337"/>
                  <a:gd name="connsiteY1357" fmla="*/ 1773455 h 1823987"/>
                  <a:gd name="connsiteX1358" fmla="*/ 2411130 w 4242337"/>
                  <a:gd name="connsiteY1358" fmla="*/ 1773455 h 1823987"/>
                  <a:gd name="connsiteX1359" fmla="*/ 2459256 w 4242337"/>
                  <a:gd name="connsiteY1359" fmla="*/ 1772252 h 1823987"/>
                  <a:gd name="connsiteX1360" fmla="*/ 2435193 w 4242337"/>
                  <a:gd name="connsiteY1360" fmla="*/ 1772252 h 1823987"/>
                  <a:gd name="connsiteX1361" fmla="*/ 2435193 w 4242337"/>
                  <a:gd name="connsiteY1361" fmla="*/ 1784284 h 1823987"/>
                  <a:gd name="connsiteX1362" fmla="*/ 2459256 w 4242337"/>
                  <a:gd name="connsiteY1362" fmla="*/ 1784284 h 1823987"/>
                  <a:gd name="connsiteX1363" fmla="*/ 2459256 w 4242337"/>
                  <a:gd name="connsiteY1363" fmla="*/ 1772252 h 1823987"/>
                  <a:gd name="connsiteX1364" fmla="*/ 2459256 w 4242337"/>
                  <a:gd name="connsiteY1364" fmla="*/ 1772252 h 1823987"/>
                  <a:gd name="connsiteX1365" fmla="*/ 2507383 w 4242337"/>
                  <a:gd name="connsiteY1365" fmla="*/ 1771049 h 1823987"/>
                  <a:gd name="connsiteX1366" fmla="*/ 2483320 w 4242337"/>
                  <a:gd name="connsiteY1366" fmla="*/ 1771049 h 1823987"/>
                  <a:gd name="connsiteX1367" fmla="*/ 2483320 w 4242337"/>
                  <a:gd name="connsiteY1367" fmla="*/ 1783081 h 1823987"/>
                  <a:gd name="connsiteX1368" fmla="*/ 2507383 w 4242337"/>
                  <a:gd name="connsiteY1368" fmla="*/ 1783081 h 1823987"/>
                  <a:gd name="connsiteX1369" fmla="*/ 2507383 w 4242337"/>
                  <a:gd name="connsiteY1369" fmla="*/ 1771049 h 1823987"/>
                  <a:gd name="connsiteX1370" fmla="*/ 2507383 w 4242337"/>
                  <a:gd name="connsiteY1370" fmla="*/ 1771049 h 1823987"/>
                  <a:gd name="connsiteX1371" fmla="*/ 2555509 w 4242337"/>
                  <a:gd name="connsiteY1371" fmla="*/ 1771049 h 1823987"/>
                  <a:gd name="connsiteX1372" fmla="*/ 2531446 w 4242337"/>
                  <a:gd name="connsiteY1372" fmla="*/ 1771049 h 1823987"/>
                  <a:gd name="connsiteX1373" fmla="*/ 2531446 w 4242337"/>
                  <a:gd name="connsiteY1373" fmla="*/ 1783081 h 1823987"/>
                  <a:gd name="connsiteX1374" fmla="*/ 2547087 w 4242337"/>
                  <a:gd name="connsiteY1374" fmla="*/ 1783081 h 1823987"/>
                  <a:gd name="connsiteX1375" fmla="*/ 2547087 w 4242337"/>
                  <a:gd name="connsiteY1375" fmla="*/ 1783081 h 1823987"/>
                  <a:gd name="connsiteX1376" fmla="*/ 2547087 w 4242337"/>
                  <a:gd name="connsiteY1376" fmla="*/ 1783081 h 1823987"/>
                  <a:gd name="connsiteX1377" fmla="*/ 2555509 w 4242337"/>
                  <a:gd name="connsiteY1377" fmla="*/ 1783081 h 1823987"/>
                  <a:gd name="connsiteX1378" fmla="*/ 2555509 w 4242337"/>
                  <a:gd name="connsiteY1378" fmla="*/ 1771049 h 1823987"/>
                  <a:gd name="connsiteX1379" fmla="*/ 2555509 w 4242337"/>
                  <a:gd name="connsiteY1379" fmla="*/ 1771049 h 1823987"/>
                  <a:gd name="connsiteX1380" fmla="*/ 2603635 w 4242337"/>
                  <a:gd name="connsiteY1380" fmla="*/ 1769846 h 1823987"/>
                  <a:gd name="connsiteX1381" fmla="*/ 2579572 w 4242337"/>
                  <a:gd name="connsiteY1381" fmla="*/ 1769846 h 1823987"/>
                  <a:gd name="connsiteX1382" fmla="*/ 2579572 w 4242337"/>
                  <a:gd name="connsiteY1382" fmla="*/ 1781877 h 1823987"/>
                  <a:gd name="connsiteX1383" fmla="*/ 2583182 w 4242337"/>
                  <a:gd name="connsiteY1383" fmla="*/ 1781877 h 1823987"/>
                  <a:gd name="connsiteX1384" fmla="*/ 2583182 w 4242337"/>
                  <a:gd name="connsiteY1384" fmla="*/ 1781877 h 1823987"/>
                  <a:gd name="connsiteX1385" fmla="*/ 2583182 w 4242337"/>
                  <a:gd name="connsiteY1385" fmla="*/ 1781877 h 1823987"/>
                  <a:gd name="connsiteX1386" fmla="*/ 2583182 w 4242337"/>
                  <a:gd name="connsiteY1386" fmla="*/ 1781877 h 1823987"/>
                  <a:gd name="connsiteX1387" fmla="*/ 2583182 w 4242337"/>
                  <a:gd name="connsiteY1387" fmla="*/ 1781877 h 1823987"/>
                  <a:gd name="connsiteX1388" fmla="*/ 2583182 w 4242337"/>
                  <a:gd name="connsiteY1388" fmla="*/ 1781877 h 1823987"/>
                  <a:gd name="connsiteX1389" fmla="*/ 2583182 w 4242337"/>
                  <a:gd name="connsiteY1389" fmla="*/ 1781877 h 1823987"/>
                  <a:gd name="connsiteX1390" fmla="*/ 2583182 w 4242337"/>
                  <a:gd name="connsiteY1390" fmla="*/ 1781877 h 1823987"/>
                  <a:gd name="connsiteX1391" fmla="*/ 2583182 w 4242337"/>
                  <a:gd name="connsiteY1391" fmla="*/ 1781877 h 1823987"/>
                  <a:gd name="connsiteX1392" fmla="*/ 2583182 w 4242337"/>
                  <a:gd name="connsiteY1392" fmla="*/ 1781877 h 1823987"/>
                  <a:gd name="connsiteX1393" fmla="*/ 2583182 w 4242337"/>
                  <a:gd name="connsiteY1393" fmla="*/ 1781877 h 1823987"/>
                  <a:gd name="connsiteX1394" fmla="*/ 2583182 w 4242337"/>
                  <a:gd name="connsiteY1394" fmla="*/ 1781877 h 1823987"/>
                  <a:gd name="connsiteX1395" fmla="*/ 2583182 w 4242337"/>
                  <a:gd name="connsiteY1395" fmla="*/ 1781877 h 1823987"/>
                  <a:gd name="connsiteX1396" fmla="*/ 2583182 w 4242337"/>
                  <a:gd name="connsiteY1396" fmla="*/ 1781877 h 1823987"/>
                  <a:gd name="connsiteX1397" fmla="*/ 2583182 w 4242337"/>
                  <a:gd name="connsiteY1397" fmla="*/ 1781877 h 1823987"/>
                  <a:gd name="connsiteX1398" fmla="*/ 2583182 w 4242337"/>
                  <a:gd name="connsiteY1398" fmla="*/ 1781877 h 1823987"/>
                  <a:gd name="connsiteX1399" fmla="*/ 2583182 w 4242337"/>
                  <a:gd name="connsiteY1399" fmla="*/ 1781877 h 1823987"/>
                  <a:gd name="connsiteX1400" fmla="*/ 2583182 w 4242337"/>
                  <a:gd name="connsiteY1400" fmla="*/ 1781877 h 1823987"/>
                  <a:gd name="connsiteX1401" fmla="*/ 2583182 w 4242337"/>
                  <a:gd name="connsiteY1401" fmla="*/ 1781877 h 1823987"/>
                  <a:gd name="connsiteX1402" fmla="*/ 2583182 w 4242337"/>
                  <a:gd name="connsiteY1402" fmla="*/ 1781877 h 1823987"/>
                  <a:gd name="connsiteX1403" fmla="*/ 2583182 w 4242337"/>
                  <a:gd name="connsiteY1403" fmla="*/ 1781877 h 1823987"/>
                  <a:gd name="connsiteX1404" fmla="*/ 2603635 w 4242337"/>
                  <a:gd name="connsiteY1404" fmla="*/ 1781877 h 1823987"/>
                  <a:gd name="connsiteX1405" fmla="*/ 2603635 w 4242337"/>
                  <a:gd name="connsiteY1405" fmla="*/ 1769846 h 1823987"/>
                  <a:gd name="connsiteX1406" fmla="*/ 2603635 w 4242337"/>
                  <a:gd name="connsiteY1406" fmla="*/ 1769846 h 1823987"/>
                  <a:gd name="connsiteX1407" fmla="*/ 2651762 w 4242337"/>
                  <a:gd name="connsiteY1407" fmla="*/ 1768643 h 1823987"/>
                  <a:gd name="connsiteX1408" fmla="*/ 2627699 w 4242337"/>
                  <a:gd name="connsiteY1408" fmla="*/ 1768643 h 1823987"/>
                  <a:gd name="connsiteX1409" fmla="*/ 2627699 w 4242337"/>
                  <a:gd name="connsiteY1409" fmla="*/ 1780674 h 1823987"/>
                  <a:gd name="connsiteX1410" fmla="*/ 2642136 w 4242337"/>
                  <a:gd name="connsiteY1410" fmla="*/ 1780674 h 1823987"/>
                  <a:gd name="connsiteX1411" fmla="*/ 2651762 w 4242337"/>
                  <a:gd name="connsiteY1411" fmla="*/ 1780674 h 1823987"/>
                  <a:gd name="connsiteX1412" fmla="*/ 2651762 w 4242337"/>
                  <a:gd name="connsiteY1412" fmla="*/ 1768643 h 1823987"/>
                  <a:gd name="connsiteX1413" fmla="*/ 2651762 w 4242337"/>
                  <a:gd name="connsiteY1413" fmla="*/ 1768643 h 1823987"/>
                  <a:gd name="connsiteX1414" fmla="*/ 2699888 w 4242337"/>
                  <a:gd name="connsiteY1414" fmla="*/ 1768643 h 1823987"/>
                  <a:gd name="connsiteX1415" fmla="*/ 2675825 w 4242337"/>
                  <a:gd name="connsiteY1415" fmla="*/ 1768643 h 1823987"/>
                  <a:gd name="connsiteX1416" fmla="*/ 2675825 w 4242337"/>
                  <a:gd name="connsiteY1416" fmla="*/ 1780674 h 1823987"/>
                  <a:gd name="connsiteX1417" fmla="*/ 2681841 w 4242337"/>
                  <a:gd name="connsiteY1417" fmla="*/ 1780674 h 1823987"/>
                  <a:gd name="connsiteX1418" fmla="*/ 2681841 w 4242337"/>
                  <a:gd name="connsiteY1418" fmla="*/ 1780674 h 1823987"/>
                  <a:gd name="connsiteX1419" fmla="*/ 2683044 w 4242337"/>
                  <a:gd name="connsiteY1419" fmla="*/ 1780674 h 1823987"/>
                  <a:gd name="connsiteX1420" fmla="*/ 2683044 w 4242337"/>
                  <a:gd name="connsiteY1420" fmla="*/ 1780674 h 1823987"/>
                  <a:gd name="connsiteX1421" fmla="*/ 2683044 w 4242337"/>
                  <a:gd name="connsiteY1421" fmla="*/ 1780674 h 1823987"/>
                  <a:gd name="connsiteX1422" fmla="*/ 2683044 w 4242337"/>
                  <a:gd name="connsiteY1422" fmla="*/ 1780674 h 1823987"/>
                  <a:gd name="connsiteX1423" fmla="*/ 2683044 w 4242337"/>
                  <a:gd name="connsiteY1423" fmla="*/ 1780674 h 1823987"/>
                  <a:gd name="connsiteX1424" fmla="*/ 2683044 w 4242337"/>
                  <a:gd name="connsiteY1424" fmla="*/ 1780674 h 1823987"/>
                  <a:gd name="connsiteX1425" fmla="*/ 2683044 w 4242337"/>
                  <a:gd name="connsiteY1425" fmla="*/ 1780674 h 1823987"/>
                  <a:gd name="connsiteX1426" fmla="*/ 2683044 w 4242337"/>
                  <a:gd name="connsiteY1426" fmla="*/ 1780674 h 1823987"/>
                  <a:gd name="connsiteX1427" fmla="*/ 2683044 w 4242337"/>
                  <a:gd name="connsiteY1427" fmla="*/ 1780674 h 1823987"/>
                  <a:gd name="connsiteX1428" fmla="*/ 2683044 w 4242337"/>
                  <a:gd name="connsiteY1428" fmla="*/ 1780674 h 1823987"/>
                  <a:gd name="connsiteX1429" fmla="*/ 2683044 w 4242337"/>
                  <a:gd name="connsiteY1429" fmla="*/ 1780674 h 1823987"/>
                  <a:gd name="connsiteX1430" fmla="*/ 2699888 w 4242337"/>
                  <a:gd name="connsiteY1430" fmla="*/ 1780674 h 1823987"/>
                  <a:gd name="connsiteX1431" fmla="*/ 2699888 w 4242337"/>
                  <a:gd name="connsiteY1431" fmla="*/ 1768643 h 1823987"/>
                  <a:gd name="connsiteX1432" fmla="*/ 2699888 w 4242337"/>
                  <a:gd name="connsiteY1432" fmla="*/ 1768643 h 1823987"/>
                  <a:gd name="connsiteX1433" fmla="*/ 2748014 w 4242337"/>
                  <a:gd name="connsiteY1433" fmla="*/ 1767440 h 1823987"/>
                  <a:gd name="connsiteX1434" fmla="*/ 2723951 w 4242337"/>
                  <a:gd name="connsiteY1434" fmla="*/ 1767440 h 1823987"/>
                  <a:gd name="connsiteX1435" fmla="*/ 2723951 w 4242337"/>
                  <a:gd name="connsiteY1435" fmla="*/ 1779471 h 1823987"/>
                  <a:gd name="connsiteX1436" fmla="*/ 2737186 w 4242337"/>
                  <a:gd name="connsiteY1436" fmla="*/ 1779471 h 1823987"/>
                  <a:gd name="connsiteX1437" fmla="*/ 2737186 w 4242337"/>
                  <a:gd name="connsiteY1437" fmla="*/ 1779471 h 1823987"/>
                  <a:gd name="connsiteX1438" fmla="*/ 2737186 w 4242337"/>
                  <a:gd name="connsiteY1438" fmla="*/ 1779471 h 1823987"/>
                  <a:gd name="connsiteX1439" fmla="*/ 2748014 w 4242337"/>
                  <a:gd name="connsiteY1439" fmla="*/ 1779471 h 1823987"/>
                  <a:gd name="connsiteX1440" fmla="*/ 2748014 w 4242337"/>
                  <a:gd name="connsiteY1440" fmla="*/ 1767440 h 1823987"/>
                  <a:gd name="connsiteX1441" fmla="*/ 2748014 w 4242337"/>
                  <a:gd name="connsiteY1441" fmla="*/ 1767440 h 1823987"/>
                  <a:gd name="connsiteX1442" fmla="*/ 2796141 w 4242337"/>
                  <a:gd name="connsiteY1442" fmla="*/ 1766236 h 1823987"/>
                  <a:gd name="connsiteX1443" fmla="*/ 2772078 w 4242337"/>
                  <a:gd name="connsiteY1443" fmla="*/ 1766236 h 1823987"/>
                  <a:gd name="connsiteX1444" fmla="*/ 2772078 w 4242337"/>
                  <a:gd name="connsiteY1444" fmla="*/ 1778268 h 1823987"/>
                  <a:gd name="connsiteX1445" fmla="*/ 2782906 w 4242337"/>
                  <a:gd name="connsiteY1445" fmla="*/ 1778268 h 1823987"/>
                  <a:gd name="connsiteX1446" fmla="*/ 2782906 w 4242337"/>
                  <a:gd name="connsiteY1446" fmla="*/ 1778268 h 1823987"/>
                  <a:gd name="connsiteX1447" fmla="*/ 2784109 w 4242337"/>
                  <a:gd name="connsiteY1447" fmla="*/ 1778268 h 1823987"/>
                  <a:gd name="connsiteX1448" fmla="*/ 2784109 w 4242337"/>
                  <a:gd name="connsiteY1448" fmla="*/ 1778268 h 1823987"/>
                  <a:gd name="connsiteX1449" fmla="*/ 2784109 w 4242337"/>
                  <a:gd name="connsiteY1449" fmla="*/ 1778268 h 1823987"/>
                  <a:gd name="connsiteX1450" fmla="*/ 2784109 w 4242337"/>
                  <a:gd name="connsiteY1450" fmla="*/ 1778268 h 1823987"/>
                  <a:gd name="connsiteX1451" fmla="*/ 2784109 w 4242337"/>
                  <a:gd name="connsiteY1451" fmla="*/ 1778268 h 1823987"/>
                  <a:gd name="connsiteX1452" fmla="*/ 2784109 w 4242337"/>
                  <a:gd name="connsiteY1452" fmla="*/ 1778268 h 1823987"/>
                  <a:gd name="connsiteX1453" fmla="*/ 2784109 w 4242337"/>
                  <a:gd name="connsiteY1453" fmla="*/ 1778268 h 1823987"/>
                  <a:gd name="connsiteX1454" fmla="*/ 2784109 w 4242337"/>
                  <a:gd name="connsiteY1454" fmla="*/ 1778268 h 1823987"/>
                  <a:gd name="connsiteX1455" fmla="*/ 2784109 w 4242337"/>
                  <a:gd name="connsiteY1455" fmla="*/ 1778268 h 1823987"/>
                  <a:gd name="connsiteX1456" fmla="*/ 2796141 w 4242337"/>
                  <a:gd name="connsiteY1456" fmla="*/ 1778268 h 1823987"/>
                  <a:gd name="connsiteX1457" fmla="*/ 2796141 w 4242337"/>
                  <a:gd name="connsiteY1457" fmla="*/ 1766236 h 1823987"/>
                  <a:gd name="connsiteX1458" fmla="*/ 2796141 w 4242337"/>
                  <a:gd name="connsiteY1458" fmla="*/ 1766236 h 1823987"/>
                  <a:gd name="connsiteX1459" fmla="*/ 2844267 w 4242337"/>
                  <a:gd name="connsiteY1459" fmla="*/ 1766236 h 1823987"/>
                  <a:gd name="connsiteX1460" fmla="*/ 2820204 w 4242337"/>
                  <a:gd name="connsiteY1460" fmla="*/ 1766236 h 1823987"/>
                  <a:gd name="connsiteX1461" fmla="*/ 2820204 w 4242337"/>
                  <a:gd name="connsiteY1461" fmla="*/ 1778268 h 1823987"/>
                  <a:gd name="connsiteX1462" fmla="*/ 2831032 w 4242337"/>
                  <a:gd name="connsiteY1462" fmla="*/ 1778268 h 1823987"/>
                  <a:gd name="connsiteX1463" fmla="*/ 2831032 w 4242337"/>
                  <a:gd name="connsiteY1463" fmla="*/ 1778268 h 1823987"/>
                  <a:gd name="connsiteX1464" fmla="*/ 2831032 w 4242337"/>
                  <a:gd name="connsiteY1464" fmla="*/ 1778268 h 1823987"/>
                  <a:gd name="connsiteX1465" fmla="*/ 2844267 w 4242337"/>
                  <a:gd name="connsiteY1465" fmla="*/ 1778268 h 1823987"/>
                  <a:gd name="connsiteX1466" fmla="*/ 2844267 w 4242337"/>
                  <a:gd name="connsiteY1466" fmla="*/ 1766236 h 1823987"/>
                  <a:gd name="connsiteX1467" fmla="*/ 2844267 w 4242337"/>
                  <a:gd name="connsiteY1467" fmla="*/ 1766236 h 1823987"/>
                  <a:gd name="connsiteX1468" fmla="*/ 2892393 w 4242337"/>
                  <a:gd name="connsiteY1468" fmla="*/ 1765033 h 1823987"/>
                  <a:gd name="connsiteX1469" fmla="*/ 2868330 w 4242337"/>
                  <a:gd name="connsiteY1469" fmla="*/ 1765033 h 1823987"/>
                  <a:gd name="connsiteX1470" fmla="*/ 2868330 w 4242337"/>
                  <a:gd name="connsiteY1470" fmla="*/ 1777065 h 1823987"/>
                  <a:gd name="connsiteX1471" fmla="*/ 2885175 w 4242337"/>
                  <a:gd name="connsiteY1471" fmla="*/ 1777065 h 1823987"/>
                  <a:gd name="connsiteX1472" fmla="*/ 2885175 w 4242337"/>
                  <a:gd name="connsiteY1472" fmla="*/ 1777065 h 1823987"/>
                  <a:gd name="connsiteX1473" fmla="*/ 2885175 w 4242337"/>
                  <a:gd name="connsiteY1473" fmla="*/ 1777065 h 1823987"/>
                  <a:gd name="connsiteX1474" fmla="*/ 2885175 w 4242337"/>
                  <a:gd name="connsiteY1474" fmla="*/ 1777065 h 1823987"/>
                  <a:gd name="connsiteX1475" fmla="*/ 2885175 w 4242337"/>
                  <a:gd name="connsiteY1475" fmla="*/ 1777065 h 1823987"/>
                  <a:gd name="connsiteX1476" fmla="*/ 2885175 w 4242337"/>
                  <a:gd name="connsiteY1476" fmla="*/ 1777065 h 1823987"/>
                  <a:gd name="connsiteX1477" fmla="*/ 2885175 w 4242337"/>
                  <a:gd name="connsiteY1477" fmla="*/ 1777065 h 1823987"/>
                  <a:gd name="connsiteX1478" fmla="*/ 2885175 w 4242337"/>
                  <a:gd name="connsiteY1478" fmla="*/ 1777065 h 1823987"/>
                  <a:gd name="connsiteX1479" fmla="*/ 2885175 w 4242337"/>
                  <a:gd name="connsiteY1479" fmla="*/ 1777065 h 1823987"/>
                  <a:gd name="connsiteX1480" fmla="*/ 2885175 w 4242337"/>
                  <a:gd name="connsiteY1480" fmla="*/ 1777065 h 1823987"/>
                  <a:gd name="connsiteX1481" fmla="*/ 2885175 w 4242337"/>
                  <a:gd name="connsiteY1481" fmla="*/ 1777065 h 1823987"/>
                  <a:gd name="connsiteX1482" fmla="*/ 2885175 w 4242337"/>
                  <a:gd name="connsiteY1482" fmla="*/ 1777065 h 1823987"/>
                  <a:gd name="connsiteX1483" fmla="*/ 2885175 w 4242337"/>
                  <a:gd name="connsiteY1483" fmla="*/ 1777065 h 1823987"/>
                  <a:gd name="connsiteX1484" fmla="*/ 2891190 w 4242337"/>
                  <a:gd name="connsiteY1484" fmla="*/ 1777065 h 1823987"/>
                  <a:gd name="connsiteX1485" fmla="*/ 2892393 w 4242337"/>
                  <a:gd name="connsiteY1485" fmla="*/ 1765033 h 1823987"/>
                  <a:gd name="connsiteX1486" fmla="*/ 2892393 w 4242337"/>
                  <a:gd name="connsiteY1486" fmla="*/ 1765033 h 1823987"/>
                  <a:gd name="connsiteX1487" fmla="*/ 2940520 w 4242337"/>
                  <a:gd name="connsiteY1487" fmla="*/ 1763830 h 1823987"/>
                  <a:gd name="connsiteX1488" fmla="*/ 2916456 w 4242337"/>
                  <a:gd name="connsiteY1488" fmla="*/ 1763830 h 1823987"/>
                  <a:gd name="connsiteX1489" fmla="*/ 2916456 w 4242337"/>
                  <a:gd name="connsiteY1489" fmla="*/ 1775862 h 1823987"/>
                  <a:gd name="connsiteX1490" fmla="*/ 2926082 w 4242337"/>
                  <a:gd name="connsiteY1490" fmla="*/ 1775862 h 1823987"/>
                  <a:gd name="connsiteX1491" fmla="*/ 2926082 w 4242337"/>
                  <a:gd name="connsiteY1491" fmla="*/ 1775862 h 1823987"/>
                  <a:gd name="connsiteX1492" fmla="*/ 2926082 w 4242337"/>
                  <a:gd name="connsiteY1492" fmla="*/ 1775862 h 1823987"/>
                  <a:gd name="connsiteX1493" fmla="*/ 2926082 w 4242337"/>
                  <a:gd name="connsiteY1493" fmla="*/ 1775862 h 1823987"/>
                  <a:gd name="connsiteX1494" fmla="*/ 2926082 w 4242337"/>
                  <a:gd name="connsiteY1494" fmla="*/ 1775862 h 1823987"/>
                  <a:gd name="connsiteX1495" fmla="*/ 2940520 w 4242337"/>
                  <a:gd name="connsiteY1495" fmla="*/ 1775862 h 1823987"/>
                  <a:gd name="connsiteX1496" fmla="*/ 2940520 w 4242337"/>
                  <a:gd name="connsiteY1496" fmla="*/ 1763830 h 1823987"/>
                  <a:gd name="connsiteX1497" fmla="*/ 2940520 w 4242337"/>
                  <a:gd name="connsiteY1497" fmla="*/ 1763830 h 1823987"/>
                  <a:gd name="connsiteX1498" fmla="*/ 2988646 w 4242337"/>
                  <a:gd name="connsiteY1498" fmla="*/ 1763830 h 1823987"/>
                  <a:gd name="connsiteX1499" fmla="*/ 2964583 w 4242337"/>
                  <a:gd name="connsiteY1499" fmla="*/ 1763830 h 1823987"/>
                  <a:gd name="connsiteX1500" fmla="*/ 2964583 w 4242337"/>
                  <a:gd name="connsiteY1500" fmla="*/ 1775862 h 1823987"/>
                  <a:gd name="connsiteX1501" fmla="*/ 2985037 w 4242337"/>
                  <a:gd name="connsiteY1501" fmla="*/ 1775862 h 1823987"/>
                  <a:gd name="connsiteX1502" fmla="*/ 2985037 w 4242337"/>
                  <a:gd name="connsiteY1502" fmla="*/ 1775862 h 1823987"/>
                  <a:gd name="connsiteX1503" fmla="*/ 2985037 w 4242337"/>
                  <a:gd name="connsiteY1503" fmla="*/ 1775862 h 1823987"/>
                  <a:gd name="connsiteX1504" fmla="*/ 2985037 w 4242337"/>
                  <a:gd name="connsiteY1504" fmla="*/ 1775862 h 1823987"/>
                  <a:gd name="connsiteX1505" fmla="*/ 2985037 w 4242337"/>
                  <a:gd name="connsiteY1505" fmla="*/ 1775862 h 1823987"/>
                  <a:gd name="connsiteX1506" fmla="*/ 2985037 w 4242337"/>
                  <a:gd name="connsiteY1506" fmla="*/ 1775862 h 1823987"/>
                  <a:gd name="connsiteX1507" fmla="*/ 2985037 w 4242337"/>
                  <a:gd name="connsiteY1507" fmla="*/ 1775862 h 1823987"/>
                  <a:gd name="connsiteX1508" fmla="*/ 2988646 w 4242337"/>
                  <a:gd name="connsiteY1508" fmla="*/ 1775862 h 1823987"/>
                  <a:gd name="connsiteX1509" fmla="*/ 2988646 w 4242337"/>
                  <a:gd name="connsiteY1509" fmla="*/ 1763830 h 1823987"/>
                  <a:gd name="connsiteX1510" fmla="*/ 2988646 w 4242337"/>
                  <a:gd name="connsiteY1510" fmla="*/ 1763830 h 1823987"/>
                  <a:gd name="connsiteX1511" fmla="*/ 3036772 w 4242337"/>
                  <a:gd name="connsiteY1511" fmla="*/ 1762627 h 1823987"/>
                  <a:gd name="connsiteX1512" fmla="*/ 3012709 w 4242337"/>
                  <a:gd name="connsiteY1512" fmla="*/ 1762627 h 1823987"/>
                  <a:gd name="connsiteX1513" fmla="*/ 3012709 w 4242337"/>
                  <a:gd name="connsiteY1513" fmla="*/ 1774658 h 1823987"/>
                  <a:gd name="connsiteX1514" fmla="*/ 3036772 w 4242337"/>
                  <a:gd name="connsiteY1514" fmla="*/ 1774658 h 1823987"/>
                  <a:gd name="connsiteX1515" fmla="*/ 3036772 w 4242337"/>
                  <a:gd name="connsiteY1515" fmla="*/ 1762627 h 1823987"/>
                  <a:gd name="connsiteX1516" fmla="*/ 3036772 w 4242337"/>
                  <a:gd name="connsiteY1516" fmla="*/ 1762627 h 1823987"/>
                  <a:gd name="connsiteX1517" fmla="*/ 3084899 w 4242337"/>
                  <a:gd name="connsiteY1517" fmla="*/ 1761424 h 1823987"/>
                  <a:gd name="connsiteX1518" fmla="*/ 3060836 w 4242337"/>
                  <a:gd name="connsiteY1518" fmla="*/ 1761424 h 1823987"/>
                  <a:gd name="connsiteX1519" fmla="*/ 3060836 w 4242337"/>
                  <a:gd name="connsiteY1519" fmla="*/ 1773455 h 1823987"/>
                  <a:gd name="connsiteX1520" fmla="*/ 3084899 w 4242337"/>
                  <a:gd name="connsiteY1520" fmla="*/ 1773455 h 1823987"/>
                  <a:gd name="connsiteX1521" fmla="*/ 3084899 w 4242337"/>
                  <a:gd name="connsiteY1521" fmla="*/ 1761424 h 1823987"/>
                  <a:gd name="connsiteX1522" fmla="*/ 3084899 w 4242337"/>
                  <a:gd name="connsiteY1522" fmla="*/ 1761424 h 1823987"/>
                  <a:gd name="connsiteX1523" fmla="*/ 3133025 w 4242337"/>
                  <a:gd name="connsiteY1523" fmla="*/ 1761424 h 1823987"/>
                  <a:gd name="connsiteX1524" fmla="*/ 3108962 w 4242337"/>
                  <a:gd name="connsiteY1524" fmla="*/ 1761424 h 1823987"/>
                  <a:gd name="connsiteX1525" fmla="*/ 3108962 w 4242337"/>
                  <a:gd name="connsiteY1525" fmla="*/ 1773455 h 1823987"/>
                  <a:gd name="connsiteX1526" fmla="*/ 3133025 w 4242337"/>
                  <a:gd name="connsiteY1526" fmla="*/ 1773455 h 1823987"/>
                  <a:gd name="connsiteX1527" fmla="*/ 3133025 w 4242337"/>
                  <a:gd name="connsiteY1527" fmla="*/ 1761424 h 1823987"/>
                  <a:gd name="connsiteX1528" fmla="*/ 3133025 w 4242337"/>
                  <a:gd name="connsiteY1528" fmla="*/ 1761424 h 1823987"/>
                  <a:gd name="connsiteX1529" fmla="*/ 3181151 w 4242337"/>
                  <a:gd name="connsiteY1529" fmla="*/ 1760221 h 1823987"/>
                  <a:gd name="connsiteX1530" fmla="*/ 3157088 w 4242337"/>
                  <a:gd name="connsiteY1530" fmla="*/ 1760221 h 1823987"/>
                  <a:gd name="connsiteX1531" fmla="*/ 3157088 w 4242337"/>
                  <a:gd name="connsiteY1531" fmla="*/ 1772252 h 1823987"/>
                  <a:gd name="connsiteX1532" fmla="*/ 3181151 w 4242337"/>
                  <a:gd name="connsiteY1532" fmla="*/ 1772252 h 1823987"/>
                  <a:gd name="connsiteX1533" fmla="*/ 3181151 w 4242337"/>
                  <a:gd name="connsiteY1533" fmla="*/ 1760221 h 1823987"/>
                  <a:gd name="connsiteX1534" fmla="*/ 3181151 w 4242337"/>
                  <a:gd name="connsiteY1534" fmla="*/ 1760221 h 1823987"/>
                  <a:gd name="connsiteX1535" fmla="*/ 3229278 w 4242337"/>
                  <a:gd name="connsiteY1535" fmla="*/ 1759017 h 1823987"/>
                  <a:gd name="connsiteX1536" fmla="*/ 3205215 w 4242337"/>
                  <a:gd name="connsiteY1536" fmla="*/ 1759017 h 1823987"/>
                  <a:gd name="connsiteX1537" fmla="*/ 3205215 w 4242337"/>
                  <a:gd name="connsiteY1537" fmla="*/ 1771049 h 1823987"/>
                  <a:gd name="connsiteX1538" fmla="*/ 3229278 w 4242337"/>
                  <a:gd name="connsiteY1538" fmla="*/ 1771049 h 1823987"/>
                  <a:gd name="connsiteX1539" fmla="*/ 3229278 w 4242337"/>
                  <a:gd name="connsiteY1539" fmla="*/ 1759017 h 1823987"/>
                  <a:gd name="connsiteX1540" fmla="*/ 3229278 w 4242337"/>
                  <a:gd name="connsiteY1540" fmla="*/ 1759017 h 1823987"/>
                  <a:gd name="connsiteX1541" fmla="*/ 3277404 w 4242337"/>
                  <a:gd name="connsiteY1541" fmla="*/ 1759017 h 1823987"/>
                  <a:gd name="connsiteX1542" fmla="*/ 3253341 w 4242337"/>
                  <a:gd name="connsiteY1542" fmla="*/ 1759017 h 1823987"/>
                  <a:gd name="connsiteX1543" fmla="*/ 3253341 w 4242337"/>
                  <a:gd name="connsiteY1543" fmla="*/ 1771049 h 1823987"/>
                  <a:gd name="connsiteX1544" fmla="*/ 3277404 w 4242337"/>
                  <a:gd name="connsiteY1544" fmla="*/ 1771049 h 1823987"/>
                  <a:gd name="connsiteX1545" fmla="*/ 3277404 w 4242337"/>
                  <a:gd name="connsiteY1545" fmla="*/ 1759017 h 1823987"/>
                  <a:gd name="connsiteX1546" fmla="*/ 3277404 w 4242337"/>
                  <a:gd name="connsiteY1546" fmla="*/ 1759017 h 1823987"/>
                  <a:gd name="connsiteX1547" fmla="*/ 3325530 w 4242337"/>
                  <a:gd name="connsiteY1547" fmla="*/ 1757814 h 1823987"/>
                  <a:gd name="connsiteX1548" fmla="*/ 3301467 w 4242337"/>
                  <a:gd name="connsiteY1548" fmla="*/ 1757814 h 1823987"/>
                  <a:gd name="connsiteX1549" fmla="*/ 3301467 w 4242337"/>
                  <a:gd name="connsiteY1549" fmla="*/ 1769846 h 1823987"/>
                  <a:gd name="connsiteX1550" fmla="*/ 3325530 w 4242337"/>
                  <a:gd name="connsiteY1550" fmla="*/ 1769846 h 1823987"/>
                  <a:gd name="connsiteX1551" fmla="*/ 3325530 w 4242337"/>
                  <a:gd name="connsiteY1551" fmla="*/ 1757814 h 1823987"/>
                  <a:gd name="connsiteX1552" fmla="*/ 3325530 w 4242337"/>
                  <a:gd name="connsiteY1552" fmla="*/ 1757814 h 1823987"/>
                  <a:gd name="connsiteX1553" fmla="*/ 3373657 w 4242337"/>
                  <a:gd name="connsiteY1553" fmla="*/ 1756611 h 1823987"/>
                  <a:gd name="connsiteX1554" fmla="*/ 3349594 w 4242337"/>
                  <a:gd name="connsiteY1554" fmla="*/ 1756611 h 1823987"/>
                  <a:gd name="connsiteX1555" fmla="*/ 3349594 w 4242337"/>
                  <a:gd name="connsiteY1555" fmla="*/ 1768643 h 1823987"/>
                  <a:gd name="connsiteX1556" fmla="*/ 3373657 w 4242337"/>
                  <a:gd name="connsiteY1556" fmla="*/ 1768643 h 1823987"/>
                  <a:gd name="connsiteX1557" fmla="*/ 3373657 w 4242337"/>
                  <a:gd name="connsiteY1557" fmla="*/ 1756611 h 1823987"/>
                  <a:gd name="connsiteX1558" fmla="*/ 3373657 w 4242337"/>
                  <a:gd name="connsiteY1558" fmla="*/ 1756611 h 1823987"/>
                  <a:gd name="connsiteX1559" fmla="*/ 3421783 w 4242337"/>
                  <a:gd name="connsiteY1559" fmla="*/ 1756611 h 1823987"/>
                  <a:gd name="connsiteX1560" fmla="*/ 3397720 w 4242337"/>
                  <a:gd name="connsiteY1560" fmla="*/ 1756611 h 1823987"/>
                  <a:gd name="connsiteX1561" fmla="*/ 3397720 w 4242337"/>
                  <a:gd name="connsiteY1561" fmla="*/ 1768643 h 1823987"/>
                  <a:gd name="connsiteX1562" fmla="*/ 3421783 w 4242337"/>
                  <a:gd name="connsiteY1562" fmla="*/ 1768643 h 1823987"/>
                  <a:gd name="connsiteX1563" fmla="*/ 3421783 w 4242337"/>
                  <a:gd name="connsiteY1563" fmla="*/ 1756611 h 1823987"/>
                  <a:gd name="connsiteX1564" fmla="*/ 3421783 w 4242337"/>
                  <a:gd name="connsiteY1564" fmla="*/ 1756611 h 1823987"/>
                  <a:gd name="connsiteX1565" fmla="*/ 3469909 w 4242337"/>
                  <a:gd name="connsiteY1565" fmla="*/ 1755408 h 1823987"/>
                  <a:gd name="connsiteX1566" fmla="*/ 3445846 w 4242337"/>
                  <a:gd name="connsiteY1566" fmla="*/ 1755408 h 1823987"/>
                  <a:gd name="connsiteX1567" fmla="*/ 3445846 w 4242337"/>
                  <a:gd name="connsiteY1567" fmla="*/ 1767440 h 1823987"/>
                  <a:gd name="connsiteX1568" fmla="*/ 3469909 w 4242337"/>
                  <a:gd name="connsiteY1568" fmla="*/ 1767440 h 1823987"/>
                  <a:gd name="connsiteX1569" fmla="*/ 3469909 w 4242337"/>
                  <a:gd name="connsiteY1569" fmla="*/ 1755408 h 1823987"/>
                  <a:gd name="connsiteX1570" fmla="*/ 3469909 w 4242337"/>
                  <a:gd name="connsiteY1570" fmla="*/ 1755408 h 1823987"/>
                  <a:gd name="connsiteX1571" fmla="*/ 3518036 w 4242337"/>
                  <a:gd name="connsiteY1571" fmla="*/ 1754205 h 1823987"/>
                  <a:gd name="connsiteX1572" fmla="*/ 3493973 w 4242337"/>
                  <a:gd name="connsiteY1572" fmla="*/ 1754205 h 1823987"/>
                  <a:gd name="connsiteX1573" fmla="*/ 3493973 w 4242337"/>
                  <a:gd name="connsiteY1573" fmla="*/ 1766236 h 1823987"/>
                  <a:gd name="connsiteX1574" fmla="*/ 3518036 w 4242337"/>
                  <a:gd name="connsiteY1574" fmla="*/ 1766236 h 1823987"/>
                  <a:gd name="connsiteX1575" fmla="*/ 3518036 w 4242337"/>
                  <a:gd name="connsiteY1575" fmla="*/ 1754205 h 1823987"/>
                  <a:gd name="connsiteX1576" fmla="*/ 3518036 w 4242337"/>
                  <a:gd name="connsiteY1576" fmla="*/ 1754205 h 1823987"/>
                  <a:gd name="connsiteX1577" fmla="*/ 3566162 w 4242337"/>
                  <a:gd name="connsiteY1577" fmla="*/ 1754205 h 1823987"/>
                  <a:gd name="connsiteX1578" fmla="*/ 3542099 w 4242337"/>
                  <a:gd name="connsiteY1578" fmla="*/ 1754205 h 1823987"/>
                  <a:gd name="connsiteX1579" fmla="*/ 3542099 w 4242337"/>
                  <a:gd name="connsiteY1579" fmla="*/ 1766236 h 1823987"/>
                  <a:gd name="connsiteX1580" fmla="*/ 3566162 w 4242337"/>
                  <a:gd name="connsiteY1580" fmla="*/ 1766236 h 1823987"/>
                  <a:gd name="connsiteX1581" fmla="*/ 3566162 w 4242337"/>
                  <a:gd name="connsiteY1581" fmla="*/ 1754205 h 1823987"/>
                  <a:gd name="connsiteX1582" fmla="*/ 3566162 w 4242337"/>
                  <a:gd name="connsiteY1582" fmla="*/ 1754205 h 1823987"/>
                  <a:gd name="connsiteX1583" fmla="*/ 3614288 w 4242337"/>
                  <a:gd name="connsiteY1583" fmla="*/ 1753002 h 1823987"/>
                  <a:gd name="connsiteX1584" fmla="*/ 3590225 w 4242337"/>
                  <a:gd name="connsiteY1584" fmla="*/ 1753002 h 1823987"/>
                  <a:gd name="connsiteX1585" fmla="*/ 3590225 w 4242337"/>
                  <a:gd name="connsiteY1585" fmla="*/ 1765033 h 1823987"/>
                  <a:gd name="connsiteX1586" fmla="*/ 3590225 w 4242337"/>
                  <a:gd name="connsiteY1586" fmla="*/ 1765033 h 1823987"/>
                  <a:gd name="connsiteX1587" fmla="*/ 3590225 w 4242337"/>
                  <a:gd name="connsiteY1587" fmla="*/ 1765033 h 1823987"/>
                  <a:gd name="connsiteX1588" fmla="*/ 3590225 w 4242337"/>
                  <a:gd name="connsiteY1588" fmla="*/ 1765033 h 1823987"/>
                  <a:gd name="connsiteX1589" fmla="*/ 3590225 w 4242337"/>
                  <a:gd name="connsiteY1589" fmla="*/ 1765033 h 1823987"/>
                  <a:gd name="connsiteX1590" fmla="*/ 3590225 w 4242337"/>
                  <a:gd name="connsiteY1590" fmla="*/ 1765033 h 1823987"/>
                  <a:gd name="connsiteX1591" fmla="*/ 3614288 w 4242337"/>
                  <a:gd name="connsiteY1591" fmla="*/ 1765033 h 1823987"/>
                  <a:gd name="connsiteX1592" fmla="*/ 3614288 w 4242337"/>
                  <a:gd name="connsiteY1592" fmla="*/ 1753002 h 1823987"/>
                  <a:gd name="connsiteX1593" fmla="*/ 3614288 w 4242337"/>
                  <a:gd name="connsiteY1593" fmla="*/ 1753002 h 1823987"/>
                  <a:gd name="connsiteX1594" fmla="*/ 3662415 w 4242337"/>
                  <a:gd name="connsiteY1594" fmla="*/ 1751798 h 1823987"/>
                  <a:gd name="connsiteX1595" fmla="*/ 3638352 w 4242337"/>
                  <a:gd name="connsiteY1595" fmla="*/ 1751798 h 1823987"/>
                  <a:gd name="connsiteX1596" fmla="*/ 3638352 w 4242337"/>
                  <a:gd name="connsiteY1596" fmla="*/ 1763830 h 1823987"/>
                  <a:gd name="connsiteX1597" fmla="*/ 3653993 w 4242337"/>
                  <a:gd name="connsiteY1597" fmla="*/ 1763830 h 1823987"/>
                  <a:gd name="connsiteX1598" fmla="*/ 3653993 w 4242337"/>
                  <a:gd name="connsiteY1598" fmla="*/ 1763830 h 1823987"/>
                  <a:gd name="connsiteX1599" fmla="*/ 3653993 w 4242337"/>
                  <a:gd name="connsiteY1599" fmla="*/ 1763830 h 1823987"/>
                  <a:gd name="connsiteX1600" fmla="*/ 3662415 w 4242337"/>
                  <a:gd name="connsiteY1600" fmla="*/ 1763830 h 1823987"/>
                  <a:gd name="connsiteX1601" fmla="*/ 3662415 w 4242337"/>
                  <a:gd name="connsiteY1601" fmla="*/ 1751798 h 1823987"/>
                  <a:gd name="connsiteX1602" fmla="*/ 3662415 w 4242337"/>
                  <a:gd name="connsiteY1602" fmla="*/ 1751798 h 1823987"/>
                  <a:gd name="connsiteX1603" fmla="*/ 3710541 w 4242337"/>
                  <a:gd name="connsiteY1603" fmla="*/ 1751798 h 1823987"/>
                  <a:gd name="connsiteX1604" fmla="*/ 3686478 w 4242337"/>
                  <a:gd name="connsiteY1604" fmla="*/ 1751798 h 1823987"/>
                  <a:gd name="connsiteX1605" fmla="*/ 3686478 w 4242337"/>
                  <a:gd name="connsiteY1605" fmla="*/ 1763830 h 1823987"/>
                  <a:gd name="connsiteX1606" fmla="*/ 3691291 w 4242337"/>
                  <a:gd name="connsiteY1606" fmla="*/ 1763830 h 1823987"/>
                  <a:gd name="connsiteX1607" fmla="*/ 3691291 w 4242337"/>
                  <a:gd name="connsiteY1607" fmla="*/ 1763830 h 1823987"/>
                  <a:gd name="connsiteX1608" fmla="*/ 3691291 w 4242337"/>
                  <a:gd name="connsiteY1608" fmla="*/ 1763830 h 1823987"/>
                  <a:gd name="connsiteX1609" fmla="*/ 3691291 w 4242337"/>
                  <a:gd name="connsiteY1609" fmla="*/ 1763830 h 1823987"/>
                  <a:gd name="connsiteX1610" fmla="*/ 3691291 w 4242337"/>
                  <a:gd name="connsiteY1610" fmla="*/ 1763830 h 1823987"/>
                  <a:gd name="connsiteX1611" fmla="*/ 3691291 w 4242337"/>
                  <a:gd name="connsiteY1611" fmla="*/ 1763830 h 1823987"/>
                  <a:gd name="connsiteX1612" fmla="*/ 3691291 w 4242337"/>
                  <a:gd name="connsiteY1612" fmla="*/ 1763830 h 1823987"/>
                  <a:gd name="connsiteX1613" fmla="*/ 3691291 w 4242337"/>
                  <a:gd name="connsiteY1613" fmla="*/ 1763830 h 1823987"/>
                  <a:gd name="connsiteX1614" fmla="*/ 3691291 w 4242337"/>
                  <a:gd name="connsiteY1614" fmla="*/ 1763830 h 1823987"/>
                  <a:gd name="connsiteX1615" fmla="*/ 3691291 w 4242337"/>
                  <a:gd name="connsiteY1615" fmla="*/ 1763830 h 1823987"/>
                  <a:gd name="connsiteX1616" fmla="*/ 3691291 w 4242337"/>
                  <a:gd name="connsiteY1616" fmla="*/ 1763830 h 1823987"/>
                  <a:gd name="connsiteX1617" fmla="*/ 3691291 w 4242337"/>
                  <a:gd name="connsiteY1617" fmla="*/ 1763830 h 1823987"/>
                  <a:gd name="connsiteX1618" fmla="*/ 3691291 w 4242337"/>
                  <a:gd name="connsiteY1618" fmla="*/ 1763830 h 1823987"/>
                  <a:gd name="connsiteX1619" fmla="*/ 3710541 w 4242337"/>
                  <a:gd name="connsiteY1619" fmla="*/ 1763830 h 1823987"/>
                  <a:gd name="connsiteX1620" fmla="*/ 3710541 w 4242337"/>
                  <a:gd name="connsiteY1620" fmla="*/ 1751798 h 1823987"/>
                  <a:gd name="connsiteX1621" fmla="*/ 3710541 w 4242337"/>
                  <a:gd name="connsiteY1621" fmla="*/ 1751798 h 1823987"/>
                  <a:gd name="connsiteX1622" fmla="*/ 3758668 w 4242337"/>
                  <a:gd name="connsiteY1622" fmla="*/ 1750595 h 1823987"/>
                  <a:gd name="connsiteX1623" fmla="*/ 3734604 w 4242337"/>
                  <a:gd name="connsiteY1623" fmla="*/ 1750595 h 1823987"/>
                  <a:gd name="connsiteX1624" fmla="*/ 3734604 w 4242337"/>
                  <a:gd name="connsiteY1624" fmla="*/ 1762627 h 1823987"/>
                  <a:gd name="connsiteX1625" fmla="*/ 3747839 w 4242337"/>
                  <a:gd name="connsiteY1625" fmla="*/ 1762627 h 1823987"/>
                  <a:gd name="connsiteX1626" fmla="*/ 3758668 w 4242337"/>
                  <a:gd name="connsiteY1626" fmla="*/ 1762627 h 1823987"/>
                  <a:gd name="connsiteX1627" fmla="*/ 3758668 w 4242337"/>
                  <a:gd name="connsiteY1627" fmla="*/ 1750595 h 1823987"/>
                  <a:gd name="connsiteX1628" fmla="*/ 3758668 w 4242337"/>
                  <a:gd name="connsiteY1628" fmla="*/ 1750595 h 1823987"/>
                  <a:gd name="connsiteX1629" fmla="*/ 3806794 w 4242337"/>
                  <a:gd name="connsiteY1629" fmla="*/ 1749392 h 1823987"/>
                  <a:gd name="connsiteX1630" fmla="*/ 3782731 w 4242337"/>
                  <a:gd name="connsiteY1630" fmla="*/ 1749392 h 1823987"/>
                  <a:gd name="connsiteX1631" fmla="*/ 3782731 w 4242337"/>
                  <a:gd name="connsiteY1631" fmla="*/ 1761424 h 1823987"/>
                  <a:gd name="connsiteX1632" fmla="*/ 3791153 w 4242337"/>
                  <a:gd name="connsiteY1632" fmla="*/ 1761424 h 1823987"/>
                  <a:gd name="connsiteX1633" fmla="*/ 3791153 w 4242337"/>
                  <a:gd name="connsiteY1633" fmla="*/ 1761424 h 1823987"/>
                  <a:gd name="connsiteX1634" fmla="*/ 3791153 w 4242337"/>
                  <a:gd name="connsiteY1634" fmla="*/ 1761424 h 1823987"/>
                  <a:gd name="connsiteX1635" fmla="*/ 3791153 w 4242337"/>
                  <a:gd name="connsiteY1635" fmla="*/ 1761424 h 1823987"/>
                  <a:gd name="connsiteX1636" fmla="*/ 3791153 w 4242337"/>
                  <a:gd name="connsiteY1636" fmla="*/ 1761424 h 1823987"/>
                  <a:gd name="connsiteX1637" fmla="*/ 3791153 w 4242337"/>
                  <a:gd name="connsiteY1637" fmla="*/ 1761424 h 1823987"/>
                  <a:gd name="connsiteX1638" fmla="*/ 3791153 w 4242337"/>
                  <a:gd name="connsiteY1638" fmla="*/ 1761424 h 1823987"/>
                  <a:gd name="connsiteX1639" fmla="*/ 3806794 w 4242337"/>
                  <a:gd name="connsiteY1639" fmla="*/ 1761424 h 1823987"/>
                  <a:gd name="connsiteX1640" fmla="*/ 3806794 w 4242337"/>
                  <a:gd name="connsiteY1640" fmla="*/ 1749392 h 1823987"/>
                  <a:gd name="connsiteX1641" fmla="*/ 3806794 w 4242337"/>
                  <a:gd name="connsiteY1641" fmla="*/ 1749392 h 1823987"/>
                  <a:gd name="connsiteX1642" fmla="*/ 3854920 w 4242337"/>
                  <a:gd name="connsiteY1642" fmla="*/ 1749392 h 1823987"/>
                  <a:gd name="connsiteX1643" fmla="*/ 3830857 w 4242337"/>
                  <a:gd name="connsiteY1643" fmla="*/ 1749392 h 1823987"/>
                  <a:gd name="connsiteX1644" fmla="*/ 3830857 w 4242337"/>
                  <a:gd name="connsiteY1644" fmla="*/ 1761424 h 1823987"/>
                  <a:gd name="connsiteX1645" fmla="*/ 3842889 w 4242337"/>
                  <a:gd name="connsiteY1645" fmla="*/ 1761424 h 1823987"/>
                  <a:gd name="connsiteX1646" fmla="*/ 3842889 w 4242337"/>
                  <a:gd name="connsiteY1646" fmla="*/ 1761424 h 1823987"/>
                  <a:gd name="connsiteX1647" fmla="*/ 3842889 w 4242337"/>
                  <a:gd name="connsiteY1647" fmla="*/ 1761424 h 1823987"/>
                  <a:gd name="connsiteX1648" fmla="*/ 3842889 w 4242337"/>
                  <a:gd name="connsiteY1648" fmla="*/ 1761424 h 1823987"/>
                  <a:gd name="connsiteX1649" fmla="*/ 3842889 w 4242337"/>
                  <a:gd name="connsiteY1649" fmla="*/ 1761424 h 1823987"/>
                  <a:gd name="connsiteX1650" fmla="*/ 3854920 w 4242337"/>
                  <a:gd name="connsiteY1650" fmla="*/ 1761424 h 1823987"/>
                  <a:gd name="connsiteX1651" fmla="*/ 3854920 w 4242337"/>
                  <a:gd name="connsiteY1651" fmla="*/ 1749392 h 1823987"/>
                  <a:gd name="connsiteX1652" fmla="*/ 3854920 w 4242337"/>
                  <a:gd name="connsiteY1652" fmla="*/ 1749392 h 1823987"/>
                  <a:gd name="connsiteX1653" fmla="*/ 3903047 w 4242337"/>
                  <a:gd name="connsiteY1653" fmla="*/ 1748189 h 1823987"/>
                  <a:gd name="connsiteX1654" fmla="*/ 3878983 w 4242337"/>
                  <a:gd name="connsiteY1654" fmla="*/ 1748189 h 1823987"/>
                  <a:gd name="connsiteX1655" fmla="*/ 3878983 w 4242337"/>
                  <a:gd name="connsiteY1655" fmla="*/ 1760221 h 1823987"/>
                  <a:gd name="connsiteX1656" fmla="*/ 3892218 w 4242337"/>
                  <a:gd name="connsiteY1656" fmla="*/ 1760221 h 1823987"/>
                  <a:gd name="connsiteX1657" fmla="*/ 3892218 w 4242337"/>
                  <a:gd name="connsiteY1657" fmla="*/ 1760221 h 1823987"/>
                  <a:gd name="connsiteX1658" fmla="*/ 3892218 w 4242337"/>
                  <a:gd name="connsiteY1658" fmla="*/ 1760221 h 1823987"/>
                  <a:gd name="connsiteX1659" fmla="*/ 3892218 w 4242337"/>
                  <a:gd name="connsiteY1659" fmla="*/ 1760221 h 1823987"/>
                  <a:gd name="connsiteX1660" fmla="*/ 3892218 w 4242337"/>
                  <a:gd name="connsiteY1660" fmla="*/ 1760221 h 1823987"/>
                  <a:gd name="connsiteX1661" fmla="*/ 3892218 w 4242337"/>
                  <a:gd name="connsiteY1661" fmla="*/ 1760221 h 1823987"/>
                  <a:gd name="connsiteX1662" fmla="*/ 3892218 w 4242337"/>
                  <a:gd name="connsiteY1662" fmla="*/ 1760221 h 1823987"/>
                  <a:gd name="connsiteX1663" fmla="*/ 3903047 w 4242337"/>
                  <a:gd name="connsiteY1663" fmla="*/ 1760221 h 1823987"/>
                  <a:gd name="connsiteX1664" fmla="*/ 3903047 w 4242337"/>
                  <a:gd name="connsiteY1664" fmla="*/ 1748189 h 1823987"/>
                  <a:gd name="connsiteX1665" fmla="*/ 3903047 w 4242337"/>
                  <a:gd name="connsiteY1665" fmla="*/ 1748189 h 1823987"/>
                  <a:gd name="connsiteX1666" fmla="*/ 3951173 w 4242337"/>
                  <a:gd name="connsiteY1666" fmla="*/ 1746986 h 1823987"/>
                  <a:gd name="connsiteX1667" fmla="*/ 3927110 w 4242337"/>
                  <a:gd name="connsiteY1667" fmla="*/ 1746986 h 1823987"/>
                  <a:gd name="connsiteX1668" fmla="*/ 3927110 w 4242337"/>
                  <a:gd name="connsiteY1668" fmla="*/ 1759017 h 1823987"/>
                  <a:gd name="connsiteX1669" fmla="*/ 3937938 w 4242337"/>
                  <a:gd name="connsiteY1669" fmla="*/ 1759017 h 1823987"/>
                  <a:gd name="connsiteX1670" fmla="*/ 3951173 w 4242337"/>
                  <a:gd name="connsiteY1670" fmla="*/ 1759017 h 1823987"/>
                  <a:gd name="connsiteX1671" fmla="*/ 3951173 w 4242337"/>
                  <a:gd name="connsiteY1671" fmla="*/ 1746986 h 1823987"/>
                  <a:gd name="connsiteX1672" fmla="*/ 3951173 w 4242337"/>
                  <a:gd name="connsiteY1672" fmla="*/ 1746986 h 1823987"/>
                  <a:gd name="connsiteX1673" fmla="*/ 3999299 w 4242337"/>
                  <a:gd name="connsiteY1673" fmla="*/ 1746986 h 1823987"/>
                  <a:gd name="connsiteX1674" fmla="*/ 3975236 w 4242337"/>
                  <a:gd name="connsiteY1674" fmla="*/ 1746986 h 1823987"/>
                  <a:gd name="connsiteX1675" fmla="*/ 3975236 w 4242337"/>
                  <a:gd name="connsiteY1675" fmla="*/ 1759017 h 1823987"/>
                  <a:gd name="connsiteX1676" fmla="*/ 3993283 w 4242337"/>
                  <a:gd name="connsiteY1676" fmla="*/ 1759017 h 1823987"/>
                  <a:gd name="connsiteX1677" fmla="*/ 3993283 w 4242337"/>
                  <a:gd name="connsiteY1677" fmla="*/ 1759017 h 1823987"/>
                  <a:gd name="connsiteX1678" fmla="*/ 3993283 w 4242337"/>
                  <a:gd name="connsiteY1678" fmla="*/ 1759017 h 1823987"/>
                  <a:gd name="connsiteX1679" fmla="*/ 3993283 w 4242337"/>
                  <a:gd name="connsiteY1679" fmla="*/ 1759017 h 1823987"/>
                  <a:gd name="connsiteX1680" fmla="*/ 3993283 w 4242337"/>
                  <a:gd name="connsiteY1680" fmla="*/ 1759017 h 1823987"/>
                  <a:gd name="connsiteX1681" fmla="*/ 3993283 w 4242337"/>
                  <a:gd name="connsiteY1681" fmla="*/ 1759017 h 1823987"/>
                  <a:gd name="connsiteX1682" fmla="*/ 3993283 w 4242337"/>
                  <a:gd name="connsiteY1682" fmla="*/ 1759017 h 1823987"/>
                  <a:gd name="connsiteX1683" fmla="*/ 3993283 w 4242337"/>
                  <a:gd name="connsiteY1683" fmla="*/ 1759017 h 1823987"/>
                  <a:gd name="connsiteX1684" fmla="*/ 3993283 w 4242337"/>
                  <a:gd name="connsiteY1684" fmla="*/ 1759017 h 1823987"/>
                  <a:gd name="connsiteX1685" fmla="*/ 3998096 w 4242337"/>
                  <a:gd name="connsiteY1685" fmla="*/ 1759017 h 1823987"/>
                  <a:gd name="connsiteX1686" fmla="*/ 3999299 w 4242337"/>
                  <a:gd name="connsiteY1686" fmla="*/ 1746986 h 1823987"/>
                  <a:gd name="connsiteX1687" fmla="*/ 3999299 w 4242337"/>
                  <a:gd name="connsiteY1687" fmla="*/ 1746986 h 1823987"/>
                  <a:gd name="connsiteX1688" fmla="*/ 4047426 w 4242337"/>
                  <a:gd name="connsiteY1688" fmla="*/ 1745783 h 1823987"/>
                  <a:gd name="connsiteX1689" fmla="*/ 4023362 w 4242337"/>
                  <a:gd name="connsiteY1689" fmla="*/ 1745783 h 1823987"/>
                  <a:gd name="connsiteX1690" fmla="*/ 4023362 w 4242337"/>
                  <a:gd name="connsiteY1690" fmla="*/ 1757814 h 1823987"/>
                  <a:gd name="connsiteX1691" fmla="*/ 4032988 w 4242337"/>
                  <a:gd name="connsiteY1691" fmla="*/ 1757814 h 1823987"/>
                  <a:gd name="connsiteX1692" fmla="*/ 4032988 w 4242337"/>
                  <a:gd name="connsiteY1692" fmla="*/ 1757814 h 1823987"/>
                  <a:gd name="connsiteX1693" fmla="*/ 4032988 w 4242337"/>
                  <a:gd name="connsiteY1693" fmla="*/ 1757814 h 1823987"/>
                  <a:gd name="connsiteX1694" fmla="*/ 4032988 w 4242337"/>
                  <a:gd name="connsiteY1694" fmla="*/ 1757814 h 1823987"/>
                  <a:gd name="connsiteX1695" fmla="*/ 4032988 w 4242337"/>
                  <a:gd name="connsiteY1695" fmla="*/ 1757814 h 1823987"/>
                  <a:gd name="connsiteX1696" fmla="*/ 4047426 w 4242337"/>
                  <a:gd name="connsiteY1696" fmla="*/ 1757814 h 1823987"/>
                  <a:gd name="connsiteX1697" fmla="*/ 4047426 w 4242337"/>
                  <a:gd name="connsiteY1697" fmla="*/ 1745783 h 1823987"/>
                  <a:gd name="connsiteX1698" fmla="*/ 4047426 w 4242337"/>
                  <a:gd name="connsiteY1698" fmla="*/ 1745783 h 1823987"/>
                  <a:gd name="connsiteX1699" fmla="*/ 4089536 w 4242337"/>
                  <a:gd name="connsiteY1699" fmla="*/ 1744579 h 1823987"/>
                  <a:gd name="connsiteX1700" fmla="*/ 4089536 w 4242337"/>
                  <a:gd name="connsiteY1700" fmla="*/ 1749392 h 1823987"/>
                  <a:gd name="connsiteX1701" fmla="*/ 4089536 w 4242337"/>
                  <a:gd name="connsiteY1701" fmla="*/ 1749392 h 1823987"/>
                  <a:gd name="connsiteX1702" fmla="*/ 4089536 w 4242337"/>
                  <a:gd name="connsiteY1702" fmla="*/ 1744579 h 1823987"/>
                  <a:gd name="connsiteX1703" fmla="*/ 4070286 w 4242337"/>
                  <a:gd name="connsiteY1703" fmla="*/ 1744579 h 1823987"/>
                  <a:gd name="connsiteX1704" fmla="*/ 4070286 w 4242337"/>
                  <a:gd name="connsiteY1704" fmla="*/ 1756611 h 1823987"/>
                  <a:gd name="connsiteX1705" fmla="*/ 4088333 w 4242337"/>
                  <a:gd name="connsiteY1705" fmla="*/ 1756611 h 1823987"/>
                  <a:gd name="connsiteX1706" fmla="*/ 4088333 w 4242337"/>
                  <a:gd name="connsiteY1706" fmla="*/ 1756611 h 1823987"/>
                  <a:gd name="connsiteX1707" fmla="*/ 4088333 w 4242337"/>
                  <a:gd name="connsiteY1707" fmla="*/ 1756611 h 1823987"/>
                  <a:gd name="connsiteX1708" fmla="*/ 4088333 w 4242337"/>
                  <a:gd name="connsiteY1708" fmla="*/ 1756611 h 1823987"/>
                  <a:gd name="connsiteX1709" fmla="*/ 4088333 w 4242337"/>
                  <a:gd name="connsiteY1709" fmla="*/ 1756611 h 1823987"/>
                  <a:gd name="connsiteX1710" fmla="*/ 4088333 w 4242337"/>
                  <a:gd name="connsiteY1710" fmla="*/ 1756611 h 1823987"/>
                  <a:gd name="connsiteX1711" fmla="*/ 4088333 w 4242337"/>
                  <a:gd name="connsiteY1711" fmla="*/ 1756611 h 1823987"/>
                  <a:gd name="connsiteX1712" fmla="*/ 4088333 w 4242337"/>
                  <a:gd name="connsiteY1712" fmla="*/ 1756611 h 1823987"/>
                  <a:gd name="connsiteX1713" fmla="*/ 4088333 w 4242337"/>
                  <a:gd name="connsiteY1713" fmla="*/ 1756611 h 1823987"/>
                  <a:gd name="connsiteX1714" fmla="*/ 4088333 w 4242337"/>
                  <a:gd name="connsiteY1714" fmla="*/ 1756611 h 1823987"/>
                  <a:gd name="connsiteX1715" fmla="*/ 4088333 w 4242337"/>
                  <a:gd name="connsiteY1715" fmla="*/ 1756611 h 1823987"/>
                  <a:gd name="connsiteX1716" fmla="*/ 4088333 w 4242337"/>
                  <a:gd name="connsiteY1716" fmla="*/ 1756611 h 1823987"/>
                  <a:gd name="connsiteX1717" fmla="*/ 4088333 w 4242337"/>
                  <a:gd name="connsiteY1717" fmla="*/ 1756611 h 1823987"/>
                  <a:gd name="connsiteX1718" fmla="*/ 4088333 w 4242337"/>
                  <a:gd name="connsiteY1718" fmla="*/ 1756611 h 1823987"/>
                  <a:gd name="connsiteX1719" fmla="*/ 4088333 w 4242337"/>
                  <a:gd name="connsiteY1719" fmla="*/ 1756611 h 1823987"/>
                  <a:gd name="connsiteX1720" fmla="*/ 4088333 w 4242337"/>
                  <a:gd name="connsiteY1720" fmla="*/ 1756611 h 1823987"/>
                  <a:gd name="connsiteX1721" fmla="*/ 4088333 w 4242337"/>
                  <a:gd name="connsiteY1721" fmla="*/ 1756611 h 1823987"/>
                  <a:gd name="connsiteX1722" fmla="*/ 4088333 w 4242337"/>
                  <a:gd name="connsiteY1722" fmla="*/ 1756611 h 1823987"/>
                  <a:gd name="connsiteX1723" fmla="*/ 4088333 w 4242337"/>
                  <a:gd name="connsiteY1723" fmla="*/ 1756611 h 1823987"/>
                  <a:gd name="connsiteX1724" fmla="*/ 4088333 w 4242337"/>
                  <a:gd name="connsiteY1724" fmla="*/ 1756611 h 1823987"/>
                  <a:gd name="connsiteX1725" fmla="*/ 4088333 w 4242337"/>
                  <a:gd name="connsiteY1725" fmla="*/ 1756611 h 1823987"/>
                  <a:gd name="connsiteX1726" fmla="*/ 4088333 w 4242337"/>
                  <a:gd name="connsiteY1726" fmla="*/ 1756611 h 1823987"/>
                  <a:gd name="connsiteX1727" fmla="*/ 4088333 w 4242337"/>
                  <a:gd name="connsiteY1727" fmla="*/ 1756611 h 1823987"/>
                  <a:gd name="connsiteX1728" fmla="*/ 4088333 w 4242337"/>
                  <a:gd name="connsiteY1728" fmla="*/ 1756611 h 1823987"/>
                  <a:gd name="connsiteX1729" fmla="*/ 4088333 w 4242337"/>
                  <a:gd name="connsiteY1729" fmla="*/ 1756611 h 1823987"/>
                  <a:gd name="connsiteX1730" fmla="*/ 4088333 w 4242337"/>
                  <a:gd name="connsiteY1730" fmla="*/ 1756611 h 1823987"/>
                  <a:gd name="connsiteX1731" fmla="*/ 4088333 w 4242337"/>
                  <a:gd name="connsiteY1731" fmla="*/ 1756611 h 1823987"/>
                  <a:gd name="connsiteX1732" fmla="*/ 4088333 w 4242337"/>
                  <a:gd name="connsiteY1732" fmla="*/ 1756611 h 1823987"/>
                  <a:gd name="connsiteX1733" fmla="*/ 4088333 w 4242337"/>
                  <a:gd name="connsiteY1733" fmla="*/ 1756611 h 1823987"/>
                  <a:gd name="connsiteX1734" fmla="*/ 4088333 w 4242337"/>
                  <a:gd name="connsiteY1734" fmla="*/ 1756611 h 1823987"/>
                  <a:gd name="connsiteX1735" fmla="*/ 4088333 w 4242337"/>
                  <a:gd name="connsiteY1735" fmla="*/ 1756611 h 1823987"/>
                  <a:gd name="connsiteX1736" fmla="*/ 4088333 w 4242337"/>
                  <a:gd name="connsiteY1736" fmla="*/ 1756611 h 1823987"/>
                  <a:gd name="connsiteX1737" fmla="*/ 4088333 w 4242337"/>
                  <a:gd name="connsiteY1737" fmla="*/ 1756611 h 1823987"/>
                  <a:gd name="connsiteX1738" fmla="*/ 4088333 w 4242337"/>
                  <a:gd name="connsiteY1738" fmla="*/ 1756611 h 1823987"/>
                  <a:gd name="connsiteX1739" fmla="*/ 4089536 w 4242337"/>
                  <a:gd name="connsiteY1739" fmla="*/ 1755408 h 1823987"/>
                  <a:gd name="connsiteX1740" fmla="*/ 4089536 w 4242337"/>
                  <a:gd name="connsiteY1740" fmla="*/ 1755408 h 1823987"/>
                  <a:gd name="connsiteX1741" fmla="*/ 4089536 w 4242337"/>
                  <a:gd name="connsiteY1741" fmla="*/ 1755408 h 1823987"/>
                  <a:gd name="connsiteX1742" fmla="*/ 4089536 w 4242337"/>
                  <a:gd name="connsiteY1742" fmla="*/ 1755408 h 1823987"/>
                  <a:gd name="connsiteX1743" fmla="*/ 4089536 w 4242337"/>
                  <a:gd name="connsiteY1743" fmla="*/ 1755408 h 1823987"/>
                  <a:gd name="connsiteX1744" fmla="*/ 4089536 w 4242337"/>
                  <a:gd name="connsiteY1744" fmla="*/ 1755408 h 1823987"/>
                  <a:gd name="connsiteX1745" fmla="*/ 4089536 w 4242337"/>
                  <a:gd name="connsiteY1745" fmla="*/ 1755408 h 1823987"/>
                  <a:gd name="connsiteX1746" fmla="*/ 4089536 w 4242337"/>
                  <a:gd name="connsiteY1746" fmla="*/ 1755408 h 1823987"/>
                  <a:gd name="connsiteX1747" fmla="*/ 4089536 w 4242337"/>
                  <a:gd name="connsiteY1747" fmla="*/ 1755408 h 1823987"/>
                  <a:gd name="connsiteX1748" fmla="*/ 4089536 w 4242337"/>
                  <a:gd name="connsiteY1748" fmla="*/ 1755408 h 1823987"/>
                  <a:gd name="connsiteX1749" fmla="*/ 4089536 w 4242337"/>
                  <a:gd name="connsiteY1749" fmla="*/ 1755408 h 1823987"/>
                  <a:gd name="connsiteX1750" fmla="*/ 4089536 w 4242337"/>
                  <a:gd name="connsiteY1750" fmla="*/ 1755408 h 1823987"/>
                  <a:gd name="connsiteX1751" fmla="*/ 4089536 w 4242337"/>
                  <a:gd name="connsiteY1751" fmla="*/ 1755408 h 1823987"/>
                  <a:gd name="connsiteX1752" fmla="*/ 4089536 w 4242337"/>
                  <a:gd name="connsiteY1752" fmla="*/ 1755408 h 1823987"/>
                  <a:gd name="connsiteX1753" fmla="*/ 4089536 w 4242337"/>
                  <a:gd name="connsiteY1753" fmla="*/ 1755408 h 1823987"/>
                  <a:gd name="connsiteX1754" fmla="*/ 4089536 w 4242337"/>
                  <a:gd name="connsiteY1754" fmla="*/ 1755408 h 1823987"/>
                  <a:gd name="connsiteX1755" fmla="*/ 4089536 w 4242337"/>
                  <a:gd name="connsiteY1755" fmla="*/ 1755408 h 1823987"/>
                  <a:gd name="connsiteX1756" fmla="*/ 4089536 w 4242337"/>
                  <a:gd name="connsiteY1756" fmla="*/ 1755408 h 1823987"/>
                  <a:gd name="connsiteX1757" fmla="*/ 4089536 w 4242337"/>
                  <a:gd name="connsiteY1757" fmla="*/ 1755408 h 1823987"/>
                  <a:gd name="connsiteX1758" fmla="*/ 4089536 w 4242337"/>
                  <a:gd name="connsiteY1758" fmla="*/ 1755408 h 1823987"/>
                  <a:gd name="connsiteX1759" fmla="*/ 4089536 w 4242337"/>
                  <a:gd name="connsiteY1759" fmla="*/ 1755408 h 1823987"/>
                  <a:gd name="connsiteX1760" fmla="*/ 4089536 w 4242337"/>
                  <a:gd name="connsiteY1760" fmla="*/ 1755408 h 1823987"/>
                  <a:gd name="connsiteX1761" fmla="*/ 4089536 w 4242337"/>
                  <a:gd name="connsiteY1761" fmla="*/ 1755408 h 1823987"/>
                  <a:gd name="connsiteX1762" fmla="*/ 4090739 w 4242337"/>
                  <a:gd name="connsiteY1762" fmla="*/ 1754205 h 1823987"/>
                  <a:gd name="connsiteX1763" fmla="*/ 4090739 w 4242337"/>
                  <a:gd name="connsiteY1763" fmla="*/ 1754205 h 1823987"/>
                  <a:gd name="connsiteX1764" fmla="*/ 4090739 w 4242337"/>
                  <a:gd name="connsiteY1764" fmla="*/ 1754205 h 1823987"/>
                  <a:gd name="connsiteX1765" fmla="*/ 4090739 w 4242337"/>
                  <a:gd name="connsiteY1765" fmla="*/ 1754205 h 1823987"/>
                  <a:gd name="connsiteX1766" fmla="*/ 4090739 w 4242337"/>
                  <a:gd name="connsiteY1766" fmla="*/ 1754205 h 1823987"/>
                  <a:gd name="connsiteX1767" fmla="*/ 4090739 w 4242337"/>
                  <a:gd name="connsiteY1767" fmla="*/ 1754205 h 1823987"/>
                  <a:gd name="connsiteX1768" fmla="*/ 4090739 w 4242337"/>
                  <a:gd name="connsiteY1768" fmla="*/ 1754205 h 1823987"/>
                  <a:gd name="connsiteX1769" fmla="*/ 4090739 w 4242337"/>
                  <a:gd name="connsiteY1769" fmla="*/ 1754205 h 1823987"/>
                  <a:gd name="connsiteX1770" fmla="*/ 4090739 w 4242337"/>
                  <a:gd name="connsiteY1770" fmla="*/ 1754205 h 1823987"/>
                  <a:gd name="connsiteX1771" fmla="*/ 4090739 w 4242337"/>
                  <a:gd name="connsiteY1771" fmla="*/ 1754205 h 1823987"/>
                  <a:gd name="connsiteX1772" fmla="*/ 4090739 w 4242337"/>
                  <a:gd name="connsiteY1772" fmla="*/ 1754205 h 1823987"/>
                  <a:gd name="connsiteX1773" fmla="*/ 4090739 w 4242337"/>
                  <a:gd name="connsiteY1773" fmla="*/ 1754205 h 1823987"/>
                  <a:gd name="connsiteX1774" fmla="*/ 4090739 w 4242337"/>
                  <a:gd name="connsiteY1774" fmla="*/ 1754205 h 1823987"/>
                  <a:gd name="connsiteX1775" fmla="*/ 4090739 w 4242337"/>
                  <a:gd name="connsiteY1775" fmla="*/ 1754205 h 1823987"/>
                  <a:gd name="connsiteX1776" fmla="*/ 4087130 w 4242337"/>
                  <a:gd name="connsiteY1776" fmla="*/ 1750595 h 1823987"/>
                  <a:gd name="connsiteX1777" fmla="*/ 4089536 w 4242337"/>
                  <a:gd name="connsiteY1777" fmla="*/ 1744579 h 1823987"/>
                  <a:gd name="connsiteX1778" fmla="*/ 4089536 w 4242337"/>
                  <a:gd name="connsiteY1778" fmla="*/ 1744579 h 1823987"/>
                  <a:gd name="connsiteX1779" fmla="*/ 4103974 w 4242337"/>
                  <a:gd name="connsiteY1779" fmla="*/ 1706078 h 1823987"/>
                  <a:gd name="connsiteX1780" fmla="*/ 4095552 w 4242337"/>
                  <a:gd name="connsiteY1780" fmla="*/ 1727735 h 1823987"/>
                  <a:gd name="connsiteX1781" fmla="*/ 4106381 w 4242337"/>
                  <a:gd name="connsiteY1781" fmla="*/ 1732548 h 1823987"/>
                  <a:gd name="connsiteX1782" fmla="*/ 4114803 w 4242337"/>
                  <a:gd name="connsiteY1782" fmla="*/ 1709688 h 1823987"/>
                  <a:gd name="connsiteX1783" fmla="*/ 4103974 w 4242337"/>
                  <a:gd name="connsiteY1783" fmla="*/ 1706078 h 1823987"/>
                  <a:gd name="connsiteX1784" fmla="*/ 4103974 w 4242337"/>
                  <a:gd name="connsiteY1784" fmla="*/ 1706078 h 1823987"/>
                  <a:gd name="connsiteX1785" fmla="*/ 4116006 w 4242337"/>
                  <a:gd name="connsiteY1785" fmla="*/ 1661562 h 1823987"/>
                  <a:gd name="connsiteX1786" fmla="*/ 4109990 w 4242337"/>
                  <a:gd name="connsiteY1786" fmla="*/ 1684422 h 1823987"/>
                  <a:gd name="connsiteX1787" fmla="*/ 4122022 w 4242337"/>
                  <a:gd name="connsiteY1787" fmla="*/ 1688031 h 1823987"/>
                  <a:gd name="connsiteX1788" fmla="*/ 4128037 w 4242337"/>
                  <a:gd name="connsiteY1788" fmla="*/ 1665171 h 1823987"/>
                  <a:gd name="connsiteX1789" fmla="*/ 4116006 w 4242337"/>
                  <a:gd name="connsiteY1789" fmla="*/ 1661562 h 1823987"/>
                  <a:gd name="connsiteX1790" fmla="*/ 4116006 w 4242337"/>
                  <a:gd name="connsiteY1790" fmla="*/ 1661562 h 1823987"/>
                  <a:gd name="connsiteX1791" fmla="*/ 4125631 w 4242337"/>
                  <a:gd name="connsiteY1791" fmla="*/ 1614639 h 1823987"/>
                  <a:gd name="connsiteX1792" fmla="*/ 4120818 w 4242337"/>
                  <a:gd name="connsiteY1792" fmla="*/ 1637498 h 1823987"/>
                  <a:gd name="connsiteX1793" fmla="*/ 4132850 w 4242337"/>
                  <a:gd name="connsiteY1793" fmla="*/ 1639905 h 1823987"/>
                  <a:gd name="connsiteX1794" fmla="*/ 4137662 w 4242337"/>
                  <a:gd name="connsiteY1794" fmla="*/ 1615842 h 1823987"/>
                  <a:gd name="connsiteX1795" fmla="*/ 4125631 w 4242337"/>
                  <a:gd name="connsiteY1795" fmla="*/ 1614639 h 1823987"/>
                  <a:gd name="connsiteX1796" fmla="*/ 4125631 w 4242337"/>
                  <a:gd name="connsiteY1796" fmla="*/ 1614639 h 1823987"/>
                  <a:gd name="connsiteX1797" fmla="*/ 4134053 w 4242337"/>
                  <a:gd name="connsiteY1797" fmla="*/ 1567715 h 1823987"/>
                  <a:gd name="connsiteX1798" fmla="*/ 4130444 w 4242337"/>
                  <a:gd name="connsiteY1798" fmla="*/ 1591778 h 1823987"/>
                  <a:gd name="connsiteX1799" fmla="*/ 4142475 w 4242337"/>
                  <a:gd name="connsiteY1799" fmla="*/ 1594185 h 1823987"/>
                  <a:gd name="connsiteX1800" fmla="*/ 4142475 w 4242337"/>
                  <a:gd name="connsiteY1800" fmla="*/ 1591778 h 1823987"/>
                  <a:gd name="connsiteX1801" fmla="*/ 4146085 w 4242337"/>
                  <a:gd name="connsiteY1801" fmla="*/ 1571325 h 1823987"/>
                  <a:gd name="connsiteX1802" fmla="*/ 4134053 w 4242337"/>
                  <a:gd name="connsiteY1802" fmla="*/ 1567715 h 1823987"/>
                  <a:gd name="connsiteX1803" fmla="*/ 4134053 w 4242337"/>
                  <a:gd name="connsiteY1803" fmla="*/ 1567715 h 1823987"/>
                  <a:gd name="connsiteX1804" fmla="*/ 4141272 w 4242337"/>
                  <a:gd name="connsiteY1804" fmla="*/ 1519589 h 1823987"/>
                  <a:gd name="connsiteX1805" fmla="*/ 4137662 w 4242337"/>
                  <a:gd name="connsiteY1805" fmla="*/ 1543652 h 1823987"/>
                  <a:gd name="connsiteX1806" fmla="*/ 4149694 w 4242337"/>
                  <a:gd name="connsiteY1806" fmla="*/ 1544855 h 1823987"/>
                  <a:gd name="connsiteX1807" fmla="*/ 4149694 w 4242337"/>
                  <a:gd name="connsiteY1807" fmla="*/ 1542449 h 1823987"/>
                  <a:gd name="connsiteX1808" fmla="*/ 4149694 w 4242337"/>
                  <a:gd name="connsiteY1808" fmla="*/ 1542449 h 1823987"/>
                  <a:gd name="connsiteX1809" fmla="*/ 4149694 w 4242337"/>
                  <a:gd name="connsiteY1809" fmla="*/ 1542449 h 1823987"/>
                  <a:gd name="connsiteX1810" fmla="*/ 4150897 w 4242337"/>
                  <a:gd name="connsiteY1810" fmla="*/ 1531620 h 1823987"/>
                  <a:gd name="connsiteX1811" fmla="*/ 4150897 w 4242337"/>
                  <a:gd name="connsiteY1811" fmla="*/ 1531620 h 1823987"/>
                  <a:gd name="connsiteX1812" fmla="*/ 4150897 w 4242337"/>
                  <a:gd name="connsiteY1812" fmla="*/ 1531620 h 1823987"/>
                  <a:gd name="connsiteX1813" fmla="*/ 4152101 w 4242337"/>
                  <a:gd name="connsiteY1813" fmla="*/ 1520792 h 1823987"/>
                  <a:gd name="connsiteX1814" fmla="*/ 4141272 w 4242337"/>
                  <a:gd name="connsiteY1814" fmla="*/ 1519589 h 1823987"/>
                  <a:gd name="connsiteX1815" fmla="*/ 4141272 w 4242337"/>
                  <a:gd name="connsiteY1815" fmla="*/ 1519589 h 1823987"/>
                  <a:gd name="connsiteX1816" fmla="*/ 4147288 w 4242337"/>
                  <a:gd name="connsiteY1816" fmla="*/ 1472666 h 1823987"/>
                  <a:gd name="connsiteX1817" fmla="*/ 4143678 w 4242337"/>
                  <a:gd name="connsiteY1817" fmla="*/ 1496729 h 1823987"/>
                  <a:gd name="connsiteX1818" fmla="*/ 4155710 w 4242337"/>
                  <a:gd name="connsiteY1818" fmla="*/ 1497932 h 1823987"/>
                  <a:gd name="connsiteX1819" fmla="*/ 4156913 w 4242337"/>
                  <a:gd name="connsiteY1819" fmla="*/ 1490713 h 1823987"/>
                  <a:gd name="connsiteX1820" fmla="*/ 4156913 w 4242337"/>
                  <a:gd name="connsiteY1820" fmla="*/ 1490713 h 1823987"/>
                  <a:gd name="connsiteX1821" fmla="*/ 4156913 w 4242337"/>
                  <a:gd name="connsiteY1821" fmla="*/ 1490713 h 1823987"/>
                  <a:gd name="connsiteX1822" fmla="*/ 4159320 w 4242337"/>
                  <a:gd name="connsiteY1822" fmla="*/ 1473869 h 1823987"/>
                  <a:gd name="connsiteX1823" fmla="*/ 4147288 w 4242337"/>
                  <a:gd name="connsiteY1823" fmla="*/ 1472666 h 1823987"/>
                  <a:gd name="connsiteX1824" fmla="*/ 4147288 w 4242337"/>
                  <a:gd name="connsiteY1824" fmla="*/ 1472666 h 1823987"/>
                  <a:gd name="connsiteX1825" fmla="*/ 4153304 w 4242337"/>
                  <a:gd name="connsiteY1825" fmla="*/ 1424539 h 1823987"/>
                  <a:gd name="connsiteX1826" fmla="*/ 4150897 w 4242337"/>
                  <a:gd name="connsiteY1826" fmla="*/ 1448603 h 1823987"/>
                  <a:gd name="connsiteX1827" fmla="*/ 4162929 w 4242337"/>
                  <a:gd name="connsiteY1827" fmla="*/ 1449806 h 1823987"/>
                  <a:gd name="connsiteX1828" fmla="*/ 4164132 w 4242337"/>
                  <a:gd name="connsiteY1828" fmla="*/ 1437774 h 1823987"/>
                  <a:gd name="connsiteX1829" fmla="*/ 4164132 w 4242337"/>
                  <a:gd name="connsiteY1829" fmla="*/ 1437774 h 1823987"/>
                  <a:gd name="connsiteX1830" fmla="*/ 4164132 w 4242337"/>
                  <a:gd name="connsiteY1830" fmla="*/ 1437774 h 1823987"/>
                  <a:gd name="connsiteX1831" fmla="*/ 4164132 w 4242337"/>
                  <a:gd name="connsiteY1831" fmla="*/ 1437774 h 1823987"/>
                  <a:gd name="connsiteX1832" fmla="*/ 4164132 w 4242337"/>
                  <a:gd name="connsiteY1832" fmla="*/ 1437774 h 1823987"/>
                  <a:gd name="connsiteX1833" fmla="*/ 4164132 w 4242337"/>
                  <a:gd name="connsiteY1833" fmla="*/ 1437774 h 1823987"/>
                  <a:gd name="connsiteX1834" fmla="*/ 4164132 w 4242337"/>
                  <a:gd name="connsiteY1834" fmla="*/ 1437774 h 1823987"/>
                  <a:gd name="connsiteX1835" fmla="*/ 4164132 w 4242337"/>
                  <a:gd name="connsiteY1835" fmla="*/ 1437774 h 1823987"/>
                  <a:gd name="connsiteX1836" fmla="*/ 4164132 w 4242337"/>
                  <a:gd name="connsiteY1836" fmla="*/ 1437774 h 1823987"/>
                  <a:gd name="connsiteX1837" fmla="*/ 4164132 w 4242337"/>
                  <a:gd name="connsiteY1837" fmla="*/ 1437774 h 1823987"/>
                  <a:gd name="connsiteX1838" fmla="*/ 4164132 w 4242337"/>
                  <a:gd name="connsiteY1838" fmla="*/ 1437774 h 1823987"/>
                  <a:gd name="connsiteX1839" fmla="*/ 4164132 w 4242337"/>
                  <a:gd name="connsiteY1839" fmla="*/ 1437774 h 1823987"/>
                  <a:gd name="connsiteX1840" fmla="*/ 4164132 w 4242337"/>
                  <a:gd name="connsiteY1840" fmla="*/ 1437774 h 1823987"/>
                  <a:gd name="connsiteX1841" fmla="*/ 4164132 w 4242337"/>
                  <a:gd name="connsiteY1841" fmla="*/ 1437774 h 1823987"/>
                  <a:gd name="connsiteX1842" fmla="*/ 4164132 w 4242337"/>
                  <a:gd name="connsiteY1842" fmla="*/ 1437774 h 1823987"/>
                  <a:gd name="connsiteX1843" fmla="*/ 4164132 w 4242337"/>
                  <a:gd name="connsiteY1843" fmla="*/ 1437774 h 1823987"/>
                  <a:gd name="connsiteX1844" fmla="*/ 4164132 w 4242337"/>
                  <a:gd name="connsiteY1844" fmla="*/ 1437774 h 1823987"/>
                  <a:gd name="connsiteX1845" fmla="*/ 4164132 w 4242337"/>
                  <a:gd name="connsiteY1845" fmla="*/ 1437774 h 1823987"/>
                  <a:gd name="connsiteX1846" fmla="*/ 4164132 w 4242337"/>
                  <a:gd name="connsiteY1846" fmla="*/ 1437774 h 1823987"/>
                  <a:gd name="connsiteX1847" fmla="*/ 4164132 w 4242337"/>
                  <a:gd name="connsiteY1847" fmla="*/ 1437774 h 1823987"/>
                  <a:gd name="connsiteX1848" fmla="*/ 4165335 w 4242337"/>
                  <a:gd name="connsiteY1848" fmla="*/ 1429352 h 1823987"/>
                  <a:gd name="connsiteX1849" fmla="*/ 4153304 w 4242337"/>
                  <a:gd name="connsiteY1849" fmla="*/ 1424539 h 1823987"/>
                  <a:gd name="connsiteX1850" fmla="*/ 4153304 w 4242337"/>
                  <a:gd name="connsiteY1850" fmla="*/ 1424539 h 1823987"/>
                  <a:gd name="connsiteX1851" fmla="*/ 4158116 w 4242337"/>
                  <a:gd name="connsiteY1851" fmla="*/ 1377616 h 1823987"/>
                  <a:gd name="connsiteX1852" fmla="*/ 4155710 w 4242337"/>
                  <a:gd name="connsiteY1852" fmla="*/ 1401679 h 1823987"/>
                  <a:gd name="connsiteX1853" fmla="*/ 4167741 w 4242337"/>
                  <a:gd name="connsiteY1853" fmla="*/ 1402883 h 1823987"/>
                  <a:gd name="connsiteX1854" fmla="*/ 4168945 w 4242337"/>
                  <a:gd name="connsiteY1854" fmla="*/ 1390851 h 1823987"/>
                  <a:gd name="connsiteX1855" fmla="*/ 4168945 w 4242337"/>
                  <a:gd name="connsiteY1855" fmla="*/ 1390851 h 1823987"/>
                  <a:gd name="connsiteX1856" fmla="*/ 4168945 w 4242337"/>
                  <a:gd name="connsiteY1856" fmla="*/ 1390851 h 1823987"/>
                  <a:gd name="connsiteX1857" fmla="*/ 4170148 w 4242337"/>
                  <a:gd name="connsiteY1857" fmla="*/ 1383632 h 1823987"/>
                  <a:gd name="connsiteX1858" fmla="*/ 4170148 w 4242337"/>
                  <a:gd name="connsiteY1858" fmla="*/ 1383632 h 1823987"/>
                  <a:gd name="connsiteX1859" fmla="*/ 4170148 w 4242337"/>
                  <a:gd name="connsiteY1859" fmla="*/ 1383632 h 1823987"/>
                  <a:gd name="connsiteX1860" fmla="*/ 4170148 w 4242337"/>
                  <a:gd name="connsiteY1860" fmla="*/ 1381226 h 1823987"/>
                  <a:gd name="connsiteX1861" fmla="*/ 4158116 w 4242337"/>
                  <a:gd name="connsiteY1861" fmla="*/ 1377616 h 1823987"/>
                  <a:gd name="connsiteX1862" fmla="*/ 4158116 w 4242337"/>
                  <a:gd name="connsiteY1862" fmla="*/ 1377616 h 1823987"/>
                  <a:gd name="connsiteX1863" fmla="*/ 4162929 w 4242337"/>
                  <a:gd name="connsiteY1863" fmla="*/ 1329490 h 1823987"/>
                  <a:gd name="connsiteX1864" fmla="*/ 4160523 w 4242337"/>
                  <a:gd name="connsiteY1864" fmla="*/ 1353553 h 1823987"/>
                  <a:gd name="connsiteX1865" fmla="*/ 4172554 w 4242337"/>
                  <a:gd name="connsiteY1865" fmla="*/ 1354756 h 1823987"/>
                  <a:gd name="connsiteX1866" fmla="*/ 4173757 w 4242337"/>
                  <a:gd name="connsiteY1866" fmla="*/ 1347537 h 1823987"/>
                  <a:gd name="connsiteX1867" fmla="*/ 4173757 w 4242337"/>
                  <a:gd name="connsiteY1867" fmla="*/ 1346334 h 1823987"/>
                  <a:gd name="connsiteX1868" fmla="*/ 4173757 w 4242337"/>
                  <a:gd name="connsiteY1868" fmla="*/ 1346334 h 1823987"/>
                  <a:gd name="connsiteX1869" fmla="*/ 4173757 w 4242337"/>
                  <a:gd name="connsiteY1869" fmla="*/ 1345131 h 1823987"/>
                  <a:gd name="connsiteX1870" fmla="*/ 4173757 w 4242337"/>
                  <a:gd name="connsiteY1870" fmla="*/ 1345131 h 1823987"/>
                  <a:gd name="connsiteX1871" fmla="*/ 4173757 w 4242337"/>
                  <a:gd name="connsiteY1871" fmla="*/ 1343928 h 1823987"/>
                  <a:gd name="connsiteX1872" fmla="*/ 4173757 w 4242337"/>
                  <a:gd name="connsiteY1872" fmla="*/ 1343928 h 1823987"/>
                  <a:gd name="connsiteX1873" fmla="*/ 4173757 w 4242337"/>
                  <a:gd name="connsiteY1873" fmla="*/ 1342725 h 1823987"/>
                  <a:gd name="connsiteX1874" fmla="*/ 4173757 w 4242337"/>
                  <a:gd name="connsiteY1874" fmla="*/ 1342725 h 1823987"/>
                  <a:gd name="connsiteX1875" fmla="*/ 4173757 w 4242337"/>
                  <a:gd name="connsiteY1875" fmla="*/ 1342725 h 1823987"/>
                  <a:gd name="connsiteX1876" fmla="*/ 4173757 w 4242337"/>
                  <a:gd name="connsiteY1876" fmla="*/ 1342725 h 1823987"/>
                  <a:gd name="connsiteX1877" fmla="*/ 4173757 w 4242337"/>
                  <a:gd name="connsiteY1877" fmla="*/ 1342725 h 1823987"/>
                  <a:gd name="connsiteX1878" fmla="*/ 4173757 w 4242337"/>
                  <a:gd name="connsiteY1878" fmla="*/ 1342725 h 1823987"/>
                  <a:gd name="connsiteX1879" fmla="*/ 4173757 w 4242337"/>
                  <a:gd name="connsiteY1879" fmla="*/ 1342725 h 1823987"/>
                  <a:gd name="connsiteX1880" fmla="*/ 4174960 w 4242337"/>
                  <a:gd name="connsiteY1880" fmla="*/ 1330693 h 1823987"/>
                  <a:gd name="connsiteX1881" fmla="*/ 4162929 w 4242337"/>
                  <a:gd name="connsiteY1881" fmla="*/ 1329490 h 1823987"/>
                  <a:gd name="connsiteX1882" fmla="*/ 4162929 w 4242337"/>
                  <a:gd name="connsiteY1882" fmla="*/ 1329490 h 1823987"/>
                  <a:gd name="connsiteX1883" fmla="*/ 4167741 w 4242337"/>
                  <a:gd name="connsiteY1883" fmla="*/ 1281364 h 1823987"/>
                  <a:gd name="connsiteX1884" fmla="*/ 4165335 w 4242337"/>
                  <a:gd name="connsiteY1884" fmla="*/ 1305427 h 1823987"/>
                  <a:gd name="connsiteX1885" fmla="*/ 4177367 w 4242337"/>
                  <a:gd name="connsiteY1885" fmla="*/ 1306630 h 1823987"/>
                  <a:gd name="connsiteX1886" fmla="*/ 4177367 w 4242337"/>
                  <a:gd name="connsiteY1886" fmla="*/ 1306630 h 1823987"/>
                  <a:gd name="connsiteX1887" fmla="*/ 4177367 w 4242337"/>
                  <a:gd name="connsiteY1887" fmla="*/ 1306630 h 1823987"/>
                  <a:gd name="connsiteX1888" fmla="*/ 4179773 w 4242337"/>
                  <a:gd name="connsiteY1888" fmla="*/ 1283770 h 1823987"/>
                  <a:gd name="connsiteX1889" fmla="*/ 4179773 w 4242337"/>
                  <a:gd name="connsiteY1889" fmla="*/ 1282567 h 1823987"/>
                  <a:gd name="connsiteX1890" fmla="*/ 4167741 w 4242337"/>
                  <a:gd name="connsiteY1890" fmla="*/ 1281364 h 1823987"/>
                  <a:gd name="connsiteX1891" fmla="*/ 4167741 w 4242337"/>
                  <a:gd name="connsiteY1891" fmla="*/ 1281364 h 1823987"/>
                  <a:gd name="connsiteX1892" fmla="*/ 4171351 w 4242337"/>
                  <a:gd name="connsiteY1892" fmla="*/ 1233237 h 1823987"/>
                  <a:gd name="connsiteX1893" fmla="*/ 4168945 w 4242337"/>
                  <a:gd name="connsiteY1893" fmla="*/ 1257300 h 1823987"/>
                  <a:gd name="connsiteX1894" fmla="*/ 4180976 w 4242337"/>
                  <a:gd name="connsiteY1894" fmla="*/ 1258504 h 1823987"/>
                  <a:gd name="connsiteX1895" fmla="*/ 4183383 w 4242337"/>
                  <a:gd name="connsiteY1895" fmla="*/ 1234440 h 1823987"/>
                  <a:gd name="connsiteX1896" fmla="*/ 4171351 w 4242337"/>
                  <a:gd name="connsiteY1896" fmla="*/ 1233237 h 1823987"/>
                  <a:gd name="connsiteX1897" fmla="*/ 4171351 w 4242337"/>
                  <a:gd name="connsiteY1897" fmla="*/ 1233237 h 1823987"/>
                  <a:gd name="connsiteX1898" fmla="*/ 4174960 w 4242337"/>
                  <a:gd name="connsiteY1898" fmla="*/ 1186314 h 1823987"/>
                  <a:gd name="connsiteX1899" fmla="*/ 4172554 w 4242337"/>
                  <a:gd name="connsiteY1899" fmla="*/ 1210377 h 1823987"/>
                  <a:gd name="connsiteX1900" fmla="*/ 4184586 w 4242337"/>
                  <a:gd name="connsiteY1900" fmla="*/ 1211580 h 1823987"/>
                  <a:gd name="connsiteX1901" fmla="*/ 4185789 w 4242337"/>
                  <a:gd name="connsiteY1901" fmla="*/ 1199549 h 1823987"/>
                  <a:gd name="connsiteX1902" fmla="*/ 4186992 w 4242337"/>
                  <a:gd name="connsiteY1902" fmla="*/ 1187517 h 1823987"/>
                  <a:gd name="connsiteX1903" fmla="*/ 4174960 w 4242337"/>
                  <a:gd name="connsiteY1903" fmla="*/ 1186314 h 1823987"/>
                  <a:gd name="connsiteX1904" fmla="*/ 4174960 w 4242337"/>
                  <a:gd name="connsiteY1904" fmla="*/ 1186314 h 1823987"/>
                  <a:gd name="connsiteX1905" fmla="*/ 4179773 w 4242337"/>
                  <a:gd name="connsiteY1905" fmla="*/ 1138188 h 1823987"/>
                  <a:gd name="connsiteX1906" fmla="*/ 4177367 w 4242337"/>
                  <a:gd name="connsiteY1906" fmla="*/ 1162251 h 1823987"/>
                  <a:gd name="connsiteX1907" fmla="*/ 4189399 w 4242337"/>
                  <a:gd name="connsiteY1907" fmla="*/ 1163454 h 1823987"/>
                  <a:gd name="connsiteX1908" fmla="*/ 4191805 w 4242337"/>
                  <a:gd name="connsiteY1908" fmla="*/ 1139391 h 1823987"/>
                  <a:gd name="connsiteX1909" fmla="*/ 4179773 w 4242337"/>
                  <a:gd name="connsiteY1909" fmla="*/ 1138188 h 1823987"/>
                  <a:gd name="connsiteX1910" fmla="*/ 4179773 w 4242337"/>
                  <a:gd name="connsiteY1910" fmla="*/ 1138188 h 1823987"/>
                  <a:gd name="connsiteX1911" fmla="*/ 4182179 w 4242337"/>
                  <a:gd name="connsiteY1911" fmla="*/ 1090061 h 1823987"/>
                  <a:gd name="connsiteX1912" fmla="*/ 4180976 w 4242337"/>
                  <a:gd name="connsiteY1912" fmla="*/ 1114125 h 1823987"/>
                  <a:gd name="connsiteX1913" fmla="*/ 4193008 w 4242337"/>
                  <a:gd name="connsiteY1913" fmla="*/ 1115328 h 1823987"/>
                  <a:gd name="connsiteX1914" fmla="*/ 4194211 w 4242337"/>
                  <a:gd name="connsiteY1914" fmla="*/ 1091265 h 1823987"/>
                  <a:gd name="connsiteX1915" fmla="*/ 4182179 w 4242337"/>
                  <a:gd name="connsiteY1915" fmla="*/ 1090061 h 1823987"/>
                  <a:gd name="connsiteX1916" fmla="*/ 4182179 w 4242337"/>
                  <a:gd name="connsiteY1916" fmla="*/ 1090061 h 1823987"/>
                  <a:gd name="connsiteX1917" fmla="*/ 4185789 w 4242337"/>
                  <a:gd name="connsiteY1917" fmla="*/ 1041935 h 1823987"/>
                  <a:gd name="connsiteX1918" fmla="*/ 4184586 w 4242337"/>
                  <a:gd name="connsiteY1918" fmla="*/ 1065998 h 1823987"/>
                  <a:gd name="connsiteX1919" fmla="*/ 4196618 w 4242337"/>
                  <a:gd name="connsiteY1919" fmla="*/ 1067201 h 1823987"/>
                  <a:gd name="connsiteX1920" fmla="*/ 4196618 w 4242337"/>
                  <a:gd name="connsiteY1920" fmla="*/ 1061186 h 1823987"/>
                  <a:gd name="connsiteX1921" fmla="*/ 4196618 w 4242337"/>
                  <a:gd name="connsiteY1921" fmla="*/ 1055170 h 1823987"/>
                  <a:gd name="connsiteX1922" fmla="*/ 4196618 w 4242337"/>
                  <a:gd name="connsiteY1922" fmla="*/ 1055170 h 1823987"/>
                  <a:gd name="connsiteX1923" fmla="*/ 4196618 w 4242337"/>
                  <a:gd name="connsiteY1923" fmla="*/ 1053967 h 1823987"/>
                  <a:gd name="connsiteX1924" fmla="*/ 4197821 w 4242337"/>
                  <a:gd name="connsiteY1924" fmla="*/ 1043138 h 1823987"/>
                  <a:gd name="connsiteX1925" fmla="*/ 4185789 w 4242337"/>
                  <a:gd name="connsiteY1925" fmla="*/ 1041935 h 1823987"/>
                  <a:gd name="connsiteX1926" fmla="*/ 4185789 w 4242337"/>
                  <a:gd name="connsiteY1926" fmla="*/ 1041935 h 1823987"/>
                  <a:gd name="connsiteX1927" fmla="*/ 4189399 w 4242337"/>
                  <a:gd name="connsiteY1927" fmla="*/ 993809 h 1823987"/>
                  <a:gd name="connsiteX1928" fmla="*/ 4188195 w 4242337"/>
                  <a:gd name="connsiteY1928" fmla="*/ 1017872 h 1823987"/>
                  <a:gd name="connsiteX1929" fmla="*/ 4200227 w 4242337"/>
                  <a:gd name="connsiteY1929" fmla="*/ 1019075 h 1823987"/>
                  <a:gd name="connsiteX1930" fmla="*/ 4200227 w 4242337"/>
                  <a:gd name="connsiteY1930" fmla="*/ 1019075 h 1823987"/>
                  <a:gd name="connsiteX1931" fmla="*/ 4200227 w 4242337"/>
                  <a:gd name="connsiteY1931" fmla="*/ 1019075 h 1823987"/>
                  <a:gd name="connsiteX1932" fmla="*/ 4201430 w 4242337"/>
                  <a:gd name="connsiteY1932" fmla="*/ 1008247 h 1823987"/>
                  <a:gd name="connsiteX1933" fmla="*/ 4201430 w 4242337"/>
                  <a:gd name="connsiteY1933" fmla="*/ 1007043 h 1823987"/>
                  <a:gd name="connsiteX1934" fmla="*/ 4201430 w 4242337"/>
                  <a:gd name="connsiteY1934" fmla="*/ 1007043 h 1823987"/>
                  <a:gd name="connsiteX1935" fmla="*/ 4202633 w 4242337"/>
                  <a:gd name="connsiteY1935" fmla="*/ 995012 h 1823987"/>
                  <a:gd name="connsiteX1936" fmla="*/ 4189399 w 4242337"/>
                  <a:gd name="connsiteY1936" fmla="*/ 993809 h 1823987"/>
                  <a:gd name="connsiteX1937" fmla="*/ 4189399 w 4242337"/>
                  <a:gd name="connsiteY1937" fmla="*/ 993809 h 1823987"/>
                  <a:gd name="connsiteX1938" fmla="*/ 4191805 w 4242337"/>
                  <a:gd name="connsiteY1938" fmla="*/ 945682 h 1823987"/>
                  <a:gd name="connsiteX1939" fmla="*/ 4190602 w 4242337"/>
                  <a:gd name="connsiteY1939" fmla="*/ 969746 h 1823987"/>
                  <a:gd name="connsiteX1940" fmla="*/ 4202633 w 4242337"/>
                  <a:gd name="connsiteY1940" fmla="*/ 970949 h 1823987"/>
                  <a:gd name="connsiteX1941" fmla="*/ 4202633 w 4242337"/>
                  <a:gd name="connsiteY1941" fmla="*/ 968542 h 1823987"/>
                  <a:gd name="connsiteX1942" fmla="*/ 4202633 w 4242337"/>
                  <a:gd name="connsiteY1942" fmla="*/ 967339 h 1823987"/>
                  <a:gd name="connsiteX1943" fmla="*/ 4202633 w 4242337"/>
                  <a:gd name="connsiteY1943" fmla="*/ 967339 h 1823987"/>
                  <a:gd name="connsiteX1944" fmla="*/ 4202633 w 4242337"/>
                  <a:gd name="connsiteY1944" fmla="*/ 961324 h 1823987"/>
                  <a:gd name="connsiteX1945" fmla="*/ 4202633 w 4242337"/>
                  <a:gd name="connsiteY1945" fmla="*/ 961324 h 1823987"/>
                  <a:gd name="connsiteX1946" fmla="*/ 4202633 w 4242337"/>
                  <a:gd name="connsiteY1946" fmla="*/ 960120 h 1823987"/>
                  <a:gd name="connsiteX1947" fmla="*/ 4203836 w 4242337"/>
                  <a:gd name="connsiteY1947" fmla="*/ 949292 h 1823987"/>
                  <a:gd name="connsiteX1948" fmla="*/ 4203836 w 4242337"/>
                  <a:gd name="connsiteY1948" fmla="*/ 946886 h 1823987"/>
                  <a:gd name="connsiteX1949" fmla="*/ 4191805 w 4242337"/>
                  <a:gd name="connsiteY1949" fmla="*/ 945682 h 1823987"/>
                  <a:gd name="connsiteX1950" fmla="*/ 4191805 w 4242337"/>
                  <a:gd name="connsiteY1950" fmla="*/ 945682 h 1823987"/>
                  <a:gd name="connsiteX1951" fmla="*/ 4195414 w 4242337"/>
                  <a:gd name="connsiteY1951" fmla="*/ 897556 h 1823987"/>
                  <a:gd name="connsiteX1952" fmla="*/ 4194211 w 4242337"/>
                  <a:gd name="connsiteY1952" fmla="*/ 921619 h 1823987"/>
                  <a:gd name="connsiteX1953" fmla="*/ 4206243 w 4242337"/>
                  <a:gd name="connsiteY1953" fmla="*/ 922822 h 1823987"/>
                  <a:gd name="connsiteX1954" fmla="*/ 4207446 w 4242337"/>
                  <a:gd name="connsiteY1954" fmla="*/ 898759 h 1823987"/>
                  <a:gd name="connsiteX1955" fmla="*/ 4195414 w 4242337"/>
                  <a:gd name="connsiteY1955" fmla="*/ 897556 h 1823987"/>
                  <a:gd name="connsiteX1956" fmla="*/ 4195414 w 4242337"/>
                  <a:gd name="connsiteY1956" fmla="*/ 897556 h 1823987"/>
                  <a:gd name="connsiteX1957" fmla="*/ 4197821 w 4242337"/>
                  <a:gd name="connsiteY1957" fmla="*/ 849430 h 1823987"/>
                  <a:gd name="connsiteX1958" fmla="*/ 4196618 w 4242337"/>
                  <a:gd name="connsiteY1958" fmla="*/ 873493 h 1823987"/>
                  <a:gd name="connsiteX1959" fmla="*/ 4208649 w 4242337"/>
                  <a:gd name="connsiteY1959" fmla="*/ 874696 h 1823987"/>
                  <a:gd name="connsiteX1960" fmla="*/ 4208649 w 4242337"/>
                  <a:gd name="connsiteY1960" fmla="*/ 867477 h 1823987"/>
                  <a:gd name="connsiteX1961" fmla="*/ 4208649 w 4242337"/>
                  <a:gd name="connsiteY1961" fmla="*/ 865071 h 1823987"/>
                  <a:gd name="connsiteX1962" fmla="*/ 4208649 w 4242337"/>
                  <a:gd name="connsiteY1962" fmla="*/ 865071 h 1823987"/>
                  <a:gd name="connsiteX1963" fmla="*/ 4209852 w 4242337"/>
                  <a:gd name="connsiteY1963" fmla="*/ 850633 h 1823987"/>
                  <a:gd name="connsiteX1964" fmla="*/ 4197821 w 4242337"/>
                  <a:gd name="connsiteY1964" fmla="*/ 849430 h 1823987"/>
                  <a:gd name="connsiteX1965" fmla="*/ 4197821 w 4242337"/>
                  <a:gd name="connsiteY1965" fmla="*/ 849430 h 1823987"/>
                  <a:gd name="connsiteX1966" fmla="*/ 4200227 w 4242337"/>
                  <a:gd name="connsiteY1966" fmla="*/ 801303 h 1823987"/>
                  <a:gd name="connsiteX1967" fmla="*/ 4199024 w 4242337"/>
                  <a:gd name="connsiteY1967" fmla="*/ 825367 h 1823987"/>
                  <a:gd name="connsiteX1968" fmla="*/ 4211055 w 4242337"/>
                  <a:gd name="connsiteY1968" fmla="*/ 826570 h 1823987"/>
                  <a:gd name="connsiteX1969" fmla="*/ 4211055 w 4242337"/>
                  <a:gd name="connsiteY1969" fmla="*/ 826570 h 1823987"/>
                  <a:gd name="connsiteX1970" fmla="*/ 4212259 w 4242337"/>
                  <a:gd name="connsiteY1970" fmla="*/ 809725 h 1823987"/>
                  <a:gd name="connsiteX1971" fmla="*/ 4212259 w 4242337"/>
                  <a:gd name="connsiteY1971" fmla="*/ 803710 h 1823987"/>
                  <a:gd name="connsiteX1972" fmla="*/ 4200227 w 4242337"/>
                  <a:gd name="connsiteY1972" fmla="*/ 801303 h 1823987"/>
                  <a:gd name="connsiteX1973" fmla="*/ 4200227 w 4242337"/>
                  <a:gd name="connsiteY1973" fmla="*/ 801303 h 1823987"/>
                  <a:gd name="connsiteX1974" fmla="*/ 4202633 w 4242337"/>
                  <a:gd name="connsiteY1974" fmla="*/ 753177 h 1823987"/>
                  <a:gd name="connsiteX1975" fmla="*/ 4201430 w 4242337"/>
                  <a:gd name="connsiteY1975" fmla="*/ 777240 h 1823987"/>
                  <a:gd name="connsiteX1976" fmla="*/ 4213462 w 4242337"/>
                  <a:gd name="connsiteY1976" fmla="*/ 778443 h 1823987"/>
                  <a:gd name="connsiteX1977" fmla="*/ 4214665 w 4242337"/>
                  <a:gd name="connsiteY1977" fmla="*/ 757990 h 1823987"/>
                  <a:gd name="connsiteX1978" fmla="*/ 4214665 w 4242337"/>
                  <a:gd name="connsiteY1978" fmla="*/ 754380 h 1823987"/>
                  <a:gd name="connsiteX1979" fmla="*/ 4202633 w 4242337"/>
                  <a:gd name="connsiteY1979" fmla="*/ 753177 h 1823987"/>
                  <a:gd name="connsiteX1980" fmla="*/ 4202633 w 4242337"/>
                  <a:gd name="connsiteY1980" fmla="*/ 753177 h 1823987"/>
                  <a:gd name="connsiteX1981" fmla="*/ 4205040 w 4242337"/>
                  <a:gd name="connsiteY1981" fmla="*/ 706254 h 1823987"/>
                  <a:gd name="connsiteX1982" fmla="*/ 4203836 w 4242337"/>
                  <a:gd name="connsiteY1982" fmla="*/ 730317 h 1823987"/>
                  <a:gd name="connsiteX1983" fmla="*/ 4215868 w 4242337"/>
                  <a:gd name="connsiteY1983" fmla="*/ 730317 h 1823987"/>
                  <a:gd name="connsiteX1984" fmla="*/ 4215868 w 4242337"/>
                  <a:gd name="connsiteY1984" fmla="*/ 729114 h 1823987"/>
                  <a:gd name="connsiteX1985" fmla="*/ 4217071 w 4242337"/>
                  <a:gd name="connsiteY1985" fmla="*/ 706254 h 1823987"/>
                  <a:gd name="connsiteX1986" fmla="*/ 4205040 w 4242337"/>
                  <a:gd name="connsiteY1986" fmla="*/ 706254 h 1823987"/>
                  <a:gd name="connsiteX1987" fmla="*/ 4205040 w 4242337"/>
                  <a:gd name="connsiteY1987" fmla="*/ 706254 h 1823987"/>
                  <a:gd name="connsiteX1988" fmla="*/ 4207446 w 4242337"/>
                  <a:gd name="connsiteY1988" fmla="*/ 658128 h 1823987"/>
                  <a:gd name="connsiteX1989" fmla="*/ 4206243 w 4242337"/>
                  <a:gd name="connsiteY1989" fmla="*/ 682191 h 1823987"/>
                  <a:gd name="connsiteX1990" fmla="*/ 4218274 w 4242337"/>
                  <a:gd name="connsiteY1990" fmla="*/ 682191 h 1823987"/>
                  <a:gd name="connsiteX1991" fmla="*/ 4218274 w 4242337"/>
                  <a:gd name="connsiteY1991" fmla="*/ 678581 h 1823987"/>
                  <a:gd name="connsiteX1992" fmla="*/ 4219478 w 4242337"/>
                  <a:gd name="connsiteY1992" fmla="*/ 658128 h 1823987"/>
                  <a:gd name="connsiteX1993" fmla="*/ 4219478 w 4242337"/>
                  <a:gd name="connsiteY1993" fmla="*/ 656924 h 1823987"/>
                  <a:gd name="connsiteX1994" fmla="*/ 4207446 w 4242337"/>
                  <a:gd name="connsiteY1994" fmla="*/ 658128 h 1823987"/>
                  <a:gd name="connsiteX1995" fmla="*/ 4207446 w 4242337"/>
                  <a:gd name="connsiteY1995" fmla="*/ 658128 h 1823987"/>
                  <a:gd name="connsiteX1996" fmla="*/ 4209852 w 4242337"/>
                  <a:gd name="connsiteY1996" fmla="*/ 610001 h 1823987"/>
                  <a:gd name="connsiteX1997" fmla="*/ 4208649 w 4242337"/>
                  <a:gd name="connsiteY1997" fmla="*/ 634064 h 1823987"/>
                  <a:gd name="connsiteX1998" fmla="*/ 4220681 w 4242337"/>
                  <a:gd name="connsiteY1998" fmla="*/ 634064 h 1823987"/>
                  <a:gd name="connsiteX1999" fmla="*/ 4221884 w 4242337"/>
                  <a:gd name="connsiteY1999" fmla="*/ 619627 h 1823987"/>
                  <a:gd name="connsiteX2000" fmla="*/ 4221884 w 4242337"/>
                  <a:gd name="connsiteY2000" fmla="*/ 610001 h 1823987"/>
                  <a:gd name="connsiteX2001" fmla="*/ 4209852 w 4242337"/>
                  <a:gd name="connsiteY2001" fmla="*/ 610001 h 1823987"/>
                  <a:gd name="connsiteX2002" fmla="*/ 4209852 w 4242337"/>
                  <a:gd name="connsiteY2002" fmla="*/ 610001 h 1823987"/>
                  <a:gd name="connsiteX2003" fmla="*/ 4211055 w 4242337"/>
                  <a:gd name="connsiteY2003" fmla="*/ 561875 h 1823987"/>
                  <a:gd name="connsiteX2004" fmla="*/ 4209852 w 4242337"/>
                  <a:gd name="connsiteY2004" fmla="*/ 585938 h 1823987"/>
                  <a:gd name="connsiteX2005" fmla="*/ 4221884 w 4242337"/>
                  <a:gd name="connsiteY2005" fmla="*/ 585938 h 1823987"/>
                  <a:gd name="connsiteX2006" fmla="*/ 4221884 w 4242337"/>
                  <a:gd name="connsiteY2006" fmla="*/ 575110 h 1823987"/>
                  <a:gd name="connsiteX2007" fmla="*/ 4221884 w 4242337"/>
                  <a:gd name="connsiteY2007" fmla="*/ 561875 h 1823987"/>
                  <a:gd name="connsiteX2008" fmla="*/ 4211055 w 4242337"/>
                  <a:gd name="connsiteY2008" fmla="*/ 561875 h 1823987"/>
                  <a:gd name="connsiteX2009" fmla="*/ 4211055 w 4242337"/>
                  <a:gd name="connsiteY2009" fmla="*/ 561875 h 1823987"/>
                  <a:gd name="connsiteX2010" fmla="*/ 4213462 w 4242337"/>
                  <a:gd name="connsiteY2010" fmla="*/ 513749 h 1823987"/>
                  <a:gd name="connsiteX2011" fmla="*/ 4212259 w 4242337"/>
                  <a:gd name="connsiteY2011" fmla="*/ 537812 h 1823987"/>
                  <a:gd name="connsiteX2012" fmla="*/ 4224290 w 4242337"/>
                  <a:gd name="connsiteY2012" fmla="*/ 537812 h 1823987"/>
                  <a:gd name="connsiteX2013" fmla="*/ 4224290 w 4242337"/>
                  <a:gd name="connsiteY2013" fmla="*/ 528187 h 1823987"/>
                  <a:gd name="connsiteX2014" fmla="*/ 4224290 w 4242337"/>
                  <a:gd name="connsiteY2014" fmla="*/ 513749 h 1823987"/>
                  <a:gd name="connsiteX2015" fmla="*/ 4213462 w 4242337"/>
                  <a:gd name="connsiteY2015" fmla="*/ 513749 h 1823987"/>
                  <a:gd name="connsiteX2016" fmla="*/ 4213462 w 4242337"/>
                  <a:gd name="connsiteY2016" fmla="*/ 513749 h 1823987"/>
                  <a:gd name="connsiteX2017" fmla="*/ 4215868 w 4242337"/>
                  <a:gd name="connsiteY2017" fmla="*/ 465622 h 1823987"/>
                  <a:gd name="connsiteX2018" fmla="*/ 4214665 w 4242337"/>
                  <a:gd name="connsiteY2018" fmla="*/ 489685 h 1823987"/>
                  <a:gd name="connsiteX2019" fmla="*/ 4226697 w 4242337"/>
                  <a:gd name="connsiteY2019" fmla="*/ 489685 h 1823987"/>
                  <a:gd name="connsiteX2020" fmla="*/ 4227900 w 4242337"/>
                  <a:gd name="connsiteY2020" fmla="*/ 465622 h 1823987"/>
                  <a:gd name="connsiteX2021" fmla="*/ 4215868 w 4242337"/>
                  <a:gd name="connsiteY2021" fmla="*/ 465622 h 1823987"/>
                  <a:gd name="connsiteX2022" fmla="*/ 4215868 w 4242337"/>
                  <a:gd name="connsiteY2022" fmla="*/ 465622 h 1823987"/>
                  <a:gd name="connsiteX2023" fmla="*/ 4217071 w 4242337"/>
                  <a:gd name="connsiteY2023" fmla="*/ 417496 h 1823987"/>
                  <a:gd name="connsiteX2024" fmla="*/ 4215868 w 4242337"/>
                  <a:gd name="connsiteY2024" fmla="*/ 441559 h 1823987"/>
                  <a:gd name="connsiteX2025" fmla="*/ 4227900 w 4242337"/>
                  <a:gd name="connsiteY2025" fmla="*/ 441559 h 1823987"/>
                  <a:gd name="connsiteX2026" fmla="*/ 4229103 w 4242337"/>
                  <a:gd name="connsiteY2026" fmla="*/ 417496 h 1823987"/>
                  <a:gd name="connsiteX2027" fmla="*/ 4217071 w 4242337"/>
                  <a:gd name="connsiteY2027" fmla="*/ 417496 h 1823987"/>
                  <a:gd name="connsiteX2028" fmla="*/ 4217071 w 4242337"/>
                  <a:gd name="connsiteY2028" fmla="*/ 417496 h 1823987"/>
                  <a:gd name="connsiteX2029" fmla="*/ 4219478 w 4242337"/>
                  <a:gd name="connsiteY2029" fmla="*/ 369370 h 1823987"/>
                  <a:gd name="connsiteX2030" fmla="*/ 4218274 w 4242337"/>
                  <a:gd name="connsiteY2030" fmla="*/ 393433 h 1823987"/>
                  <a:gd name="connsiteX2031" fmla="*/ 4230306 w 4242337"/>
                  <a:gd name="connsiteY2031" fmla="*/ 393433 h 1823987"/>
                  <a:gd name="connsiteX2032" fmla="*/ 4230306 w 4242337"/>
                  <a:gd name="connsiteY2032" fmla="*/ 392230 h 1823987"/>
                  <a:gd name="connsiteX2033" fmla="*/ 4231509 w 4242337"/>
                  <a:gd name="connsiteY2033" fmla="*/ 374182 h 1823987"/>
                  <a:gd name="connsiteX2034" fmla="*/ 4231509 w 4242337"/>
                  <a:gd name="connsiteY2034" fmla="*/ 369370 h 1823987"/>
                  <a:gd name="connsiteX2035" fmla="*/ 4219478 w 4242337"/>
                  <a:gd name="connsiteY2035" fmla="*/ 369370 h 1823987"/>
                  <a:gd name="connsiteX2036" fmla="*/ 4219478 w 4242337"/>
                  <a:gd name="connsiteY2036" fmla="*/ 369370 h 1823987"/>
                  <a:gd name="connsiteX2037" fmla="*/ 4220681 w 4242337"/>
                  <a:gd name="connsiteY2037" fmla="*/ 321243 h 1823987"/>
                  <a:gd name="connsiteX2038" fmla="*/ 4219478 w 4242337"/>
                  <a:gd name="connsiteY2038" fmla="*/ 345306 h 1823987"/>
                  <a:gd name="connsiteX2039" fmla="*/ 4231509 w 4242337"/>
                  <a:gd name="connsiteY2039" fmla="*/ 345306 h 1823987"/>
                  <a:gd name="connsiteX2040" fmla="*/ 4231509 w 4242337"/>
                  <a:gd name="connsiteY2040" fmla="*/ 329665 h 1823987"/>
                  <a:gd name="connsiteX2041" fmla="*/ 4231509 w 4242337"/>
                  <a:gd name="connsiteY2041" fmla="*/ 321243 h 1823987"/>
                  <a:gd name="connsiteX2042" fmla="*/ 4220681 w 4242337"/>
                  <a:gd name="connsiteY2042" fmla="*/ 321243 h 1823987"/>
                  <a:gd name="connsiteX2043" fmla="*/ 4220681 w 4242337"/>
                  <a:gd name="connsiteY2043" fmla="*/ 321243 h 1823987"/>
                  <a:gd name="connsiteX2044" fmla="*/ 4221884 w 4242337"/>
                  <a:gd name="connsiteY2044" fmla="*/ 273117 h 1823987"/>
                  <a:gd name="connsiteX2045" fmla="*/ 4220681 w 4242337"/>
                  <a:gd name="connsiteY2045" fmla="*/ 297180 h 1823987"/>
                  <a:gd name="connsiteX2046" fmla="*/ 4232712 w 4242337"/>
                  <a:gd name="connsiteY2046" fmla="*/ 297180 h 1823987"/>
                  <a:gd name="connsiteX2047" fmla="*/ 4232712 w 4242337"/>
                  <a:gd name="connsiteY2047" fmla="*/ 286352 h 1823987"/>
                  <a:gd name="connsiteX2048" fmla="*/ 4232712 w 4242337"/>
                  <a:gd name="connsiteY2048" fmla="*/ 286352 h 1823987"/>
                  <a:gd name="connsiteX2049" fmla="*/ 4232712 w 4242337"/>
                  <a:gd name="connsiteY2049" fmla="*/ 286352 h 1823987"/>
                  <a:gd name="connsiteX2050" fmla="*/ 4232712 w 4242337"/>
                  <a:gd name="connsiteY2050" fmla="*/ 274320 h 1823987"/>
                  <a:gd name="connsiteX2051" fmla="*/ 4232712 w 4242337"/>
                  <a:gd name="connsiteY2051" fmla="*/ 273117 h 1823987"/>
                  <a:gd name="connsiteX2052" fmla="*/ 4221884 w 4242337"/>
                  <a:gd name="connsiteY2052" fmla="*/ 273117 h 1823987"/>
                  <a:gd name="connsiteX2053" fmla="*/ 4221884 w 4242337"/>
                  <a:gd name="connsiteY2053" fmla="*/ 273117 h 1823987"/>
                  <a:gd name="connsiteX2054" fmla="*/ 4224290 w 4242337"/>
                  <a:gd name="connsiteY2054" fmla="*/ 224991 h 1823987"/>
                  <a:gd name="connsiteX2055" fmla="*/ 4223087 w 4242337"/>
                  <a:gd name="connsiteY2055" fmla="*/ 249054 h 1823987"/>
                  <a:gd name="connsiteX2056" fmla="*/ 4235119 w 4242337"/>
                  <a:gd name="connsiteY2056" fmla="*/ 249054 h 1823987"/>
                  <a:gd name="connsiteX2057" fmla="*/ 4236322 w 4242337"/>
                  <a:gd name="connsiteY2057" fmla="*/ 224991 h 1823987"/>
                  <a:gd name="connsiteX2058" fmla="*/ 4224290 w 4242337"/>
                  <a:gd name="connsiteY2058" fmla="*/ 224991 h 1823987"/>
                  <a:gd name="connsiteX2059" fmla="*/ 4224290 w 4242337"/>
                  <a:gd name="connsiteY2059" fmla="*/ 224991 h 1823987"/>
                  <a:gd name="connsiteX2060" fmla="*/ 4225493 w 4242337"/>
                  <a:gd name="connsiteY2060" fmla="*/ 176864 h 1823987"/>
                  <a:gd name="connsiteX2061" fmla="*/ 4224290 w 4242337"/>
                  <a:gd name="connsiteY2061" fmla="*/ 200927 h 1823987"/>
                  <a:gd name="connsiteX2062" fmla="*/ 4236322 w 4242337"/>
                  <a:gd name="connsiteY2062" fmla="*/ 200927 h 1823987"/>
                  <a:gd name="connsiteX2063" fmla="*/ 4236322 w 4242337"/>
                  <a:gd name="connsiteY2063" fmla="*/ 185286 h 1823987"/>
                  <a:gd name="connsiteX2064" fmla="*/ 4236322 w 4242337"/>
                  <a:gd name="connsiteY2064" fmla="*/ 185286 h 1823987"/>
                  <a:gd name="connsiteX2065" fmla="*/ 4236322 w 4242337"/>
                  <a:gd name="connsiteY2065" fmla="*/ 185286 h 1823987"/>
                  <a:gd name="connsiteX2066" fmla="*/ 4236322 w 4242337"/>
                  <a:gd name="connsiteY2066" fmla="*/ 179271 h 1823987"/>
                  <a:gd name="connsiteX2067" fmla="*/ 4236322 w 4242337"/>
                  <a:gd name="connsiteY2067" fmla="*/ 179271 h 1823987"/>
                  <a:gd name="connsiteX2068" fmla="*/ 4236322 w 4242337"/>
                  <a:gd name="connsiteY2068" fmla="*/ 179271 h 1823987"/>
                  <a:gd name="connsiteX2069" fmla="*/ 4236322 w 4242337"/>
                  <a:gd name="connsiteY2069" fmla="*/ 176864 h 1823987"/>
                  <a:gd name="connsiteX2070" fmla="*/ 4225493 w 4242337"/>
                  <a:gd name="connsiteY2070" fmla="*/ 176864 h 1823987"/>
                  <a:gd name="connsiteX2071" fmla="*/ 4225493 w 4242337"/>
                  <a:gd name="connsiteY2071" fmla="*/ 176864 h 1823987"/>
                  <a:gd name="connsiteX2072" fmla="*/ 4226697 w 4242337"/>
                  <a:gd name="connsiteY2072" fmla="*/ 128738 h 1823987"/>
                  <a:gd name="connsiteX2073" fmla="*/ 4225493 w 4242337"/>
                  <a:gd name="connsiteY2073" fmla="*/ 152801 h 1823987"/>
                  <a:gd name="connsiteX2074" fmla="*/ 4237525 w 4242337"/>
                  <a:gd name="connsiteY2074" fmla="*/ 152801 h 1823987"/>
                  <a:gd name="connsiteX2075" fmla="*/ 4237525 w 4242337"/>
                  <a:gd name="connsiteY2075" fmla="*/ 150395 h 1823987"/>
                  <a:gd name="connsiteX2076" fmla="*/ 4237525 w 4242337"/>
                  <a:gd name="connsiteY2076" fmla="*/ 135957 h 1823987"/>
                  <a:gd name="connsiteX2077" fmla="*/ 4237525 w 4242337"/>
                  <a:gd name="connsiteY2077" fmla="*/ 135957 h 1823987"/>
                  <a:gd name="connsiteX2078" fmla="*/ 4237525 w 4242337"/>
                  <a:gd name="connsiteY2078" fmla="*/ 135957 h 1823987"/>
                  <a:gd name="connsiteX2079" fmla="*/ 4237525 w 4242337"/>
                  <a:gd name="connsiteY2079" fmla="*/ 129941 h 1823987"/>
                  <a:gd name="connsiteX2080" fmla="*/ 4226697 w 4242337"/>
                  <a:gd name="connsiteY2080" fmla="*/ 128738 h 1823987"/>
                  <a:gd name="connsiteX2081" fmla="*/ 4226697 w 4242337"/>
                  <a:gd name="connsiteY2081" fmla="*/ 128738 h 1823987"/>
                  <a:gd name="connsiteX2082" fmla="*/ 4227900 w 4242337"/>
                  <a:gd name="connsiteY2082" fmla="*/ 80612 h 1823987"/>
                  <a:gd name="connsiteX2083" fmla="*/ 4226697 w 4242337"/>
                  <a:gd name="connsiteY2083" fmla="*/ 104675 h 1823987"/>
                  <a:gd name="connsiteX2084" fmla="*/ 4238728 w 4242337"/>
                  <a:gd name="connsiteY2084" fmla="*/ 104675 h 1823987"/>
                  <a:gd name="connsiteX2085" fmla="*/ 4239931 w 4242337"/>
                  <a:gd name="connsiteY2085" fmla="*/ 80612 h 1823987"/>
                  <a:gd name="connsiteX2086" fmla="*/ 4227900 w 4242337"/>
                  <a:gd name="connsiteY2086" fmla="*/ 80612 h 1823987"/>
                  <a:gd name="connsiteX2087" fmla="*/ 4227900 w 4242337"/>
                  <a:gd name="connsiteY2087" fmla="*/ 80612 h 1823987"/>
                  <a:gd name="connsiteX2088" fmla="*/ 4229103 w 4242337"/>
                  <a:gd name="connsiteY2088" fmla="*/ 32485 h 1823987"/>
                  <a:gd name="connsiteX2089" fmla="*/ 4229103 w 4242337"/>
                  <a:gd name="connsiteY2089" fmla="*/ 56548 h 1823987"/>
                  <a:gd name="connsiteX2090" fmla="*/ 4241134 w 4242337"/>
                  <a:gd name="connsiteY2090" fmla="*/ 56548 h 1823987"/>
                  <a:gd name="connsiteX2091" fmla="*/ 4241134 w 4242337"/>
                  <a:gd name="connsiteY2091" fmla="*/ 51736 h 1823987"/>
                  <a:gd name="connsiteX2092" fmla="*/ 4241134 w 4242337"/>
                  <a:gd name="connsiteY2092" fmla="*/ 51736 h 1823987"/>
                  <a:gd name="connsiteX2093" fmla="*/ 4241134 w 4242337"/>
                  <a:gd name="connsiteY2093" fmla="*/ 51736 h 1823987"/>
                  <a:gd name="connsiteX2094" fmla="*/ 4241134 w 4242337"/>
                  <a:gd name="connsiteY2094" fmla="*/ 32485 h 1823987"/>
                  <a:gd name="connsiteX2095" fmla="*/ 4229103 w 4242337"/>
                  <a:gd name="connsiteY2095" fmla="*/ 32485 h 1823987"/>
                  <a:gd name="connsiteX2096" fmla="*/ 4229103 w 4242337"/>
                  <a:gd name="connsiteY2096" fmla="*/ 32485 h 18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</a:cxnLst>
                <a:rect l="l" t="t" r="r" b="b"/>
                <a:pathLst>
                  <a:path w="4242337" h="1823987">
                    <a:moveTo>
                      <a:pt x="4242338" y="0"/>
                    </a:moveTo>
                    <a:lnTo>
                      <a:pt x="4218274" y="0"/>
                    </a:lnTo>
                    <a:lnTo>
                      <a:pt x="4218274" y="12032"/>
                    </a:lnTo>
                    <a:lnTo>
                      <a:pt x="4242338" y="12032"/>
                    </a:lnTo>
                    <a:cubicBezTo>
                      <a:pt x="4242338" y="3609"/>
                      <a:pt x="4242338" y="0"/>
                      <a:pt x="4242338" y="0"/>
                    </a:cubicBezTo>
                    <a:lnTo>
                      <a:pt x="4242338" y="0"/>
                    </a:lnTo>
                    <a:close/>
                    <a:moveTo>
                      <a:pt x="4194211" y="0"/>
                    </a:moveTo>
                    <a:lnTo>
                      <a:pt x="4170148" y="0"/>
                    </a:lnTo>
                    <a:lnTo>
                      <a:pt x="4170148" y="12032"/>
                    </a:lnTo>
                    <a:lnTo>
                      <a:pt x="4194211" y="12032"/>
                    </a:lnTo>
                    <a:lnTo>
                      <a:pt x="4194211" y="0"/>
                    </a:lnTo>
                    <a:lnTo>
                      <a:pt x="4194211" y="0"/>
                    </a:lnTo>
                    <a:close/>
                    <a:moveTo>
                      <a:pt x="4146085" y="0"/>
                    </a:moveTo>
                    <a:lnTo>
                      <a:pt x="4122022" y="0"/>
                    </a:lnTo>
                    <a:lnTo>
                      <a:pt x="4122022" y="12032"/>
                    </a:lnTo>
                    <a:lnTo>
                      <a:pt x="4146085" y="12032"/>
                    </a:lnTo>
                    <a:lnTo>
                      <a:pt x="4146085" y="0"/>
                    </a:lnTo>
                    <a:lnTo>
                      <a:pt x="4146085" y="0"/>
                    </a:lnTo>
                    <a:close/>
                    <a:moveTo>
                      <a:pt x="4097958" y="0"/>
                    </a:moveTo>
                    <a:lnTo>
                      <a:pt x="4073895" y="0"/>
                    </a:lnTo>
                    <a:lnTo>
                      <a:pt x="4073895" y="12032"/>
                    </a:lnTo>
                    <a:lnTo>
                      <a:pt x="4097958" y="12032"/>
                    </a:lnTo>
                    <a:lnTo>
                      <a:pt x="4097958" y="0"/>
                    </a:lnTo>
                    <a:lnTo>
                      <a:pt x="4097958" y="0"/>
                    </a:lnTo>
                    <a:close/>
                    <a:moveTo>
                      <a:pt x="4049832" y="0"/>
                    </a:moveTo>
                    <a:lnTo>
                      <a:pt x="4025769" y="0"/>
                    </a:lnTo>
                    <a:lnTo>
                      <a:pt x="4025769" y="12032"/>
                    </a:lnTo>
                    <a:lnTo>
                      <a:pt x="4049832" y="12032"/>
                    </a:lnTo>
                    <a:lnTo>
                      <a:pt x="4049832" y="0"/>
                    </a:lnTo>
                    <a:lnTo>
                      <a:pt x="4049832" y="0"/>
                    </a:lnTo>
                    <a:close/>
                    <a:moveTo>
                      <a:pt x="4001706" y="0"/>
                    </a:moveTo>
                    <a:lnTo>
                      <a:pt x="3977643" y="0"/>
                    </a:lnTo>
                    <a:lnTo>
                      <a:pt x="3977643" y="12032"/>
                    </a:lnTo>
                    <a:lnTo>
                      <a:pt x="4001706" y="12032"/>
                    </a:lnTo>
                    <a:lnTo>
                      <a:pt x="4001706" y="0"/>
                    </a:lnTo>
                    <a:lnTo>
                      <a:pt x="4001706" y="0"/>
                    </a:lnTo>
                    <a:close/>
                    <a:moveTo>
                      <a:pt x="3953579" y="0"/>
                    </a:moveTo>
                    <a:lnTo>
                      <a:pt x="3929516" y="0"/>
                    </a:lnTo>
                    <a:lnTo>
                      <a:pt x="3929516" y="12032"/>
                    </a:lnTo>
                    <a:lnTo>
                      <a:pt x="3953579" y="12032"/>
                    </a:lnTo>
                    <a:lnTo>
                      <a:pt x="3953579" y="0"/>
                    </a:lnTo>
                    <a:lnTo>
                      <a:pt x="3953579" y="0"/>
                    </a:lnTo>
                    <a:close/>
                    <a:moveTo>
                      <a:pt x="3905453" y="0"/>
                    </a:moveTo>
                    <a:lnTo>
                      <a:pt x="3881390" y="0"/>
                    </a:lnTo>
                    <a:lnTo>
                      <a:pt x="3881390" y="12032"/>
                    </a:lnTo>
                    <a:lnTo>
                      <a:pt x="3905453" y="12032"/>
                    </a:lnTo>
                    <a:lnTo>
                      <a:pt x="3905453" y="0"/>
                    </a:lnTo>
                    <a:lnTo>
                      <a:pt x="3905453" y="0"/>
                    </a:lnTo>
                    <a:close/>
                    <a:moveTo>
                      <a:pt x="3857327" y="0"/>
                    </a:moveTo>
                    <a:lnTo>
                      <a:pt x="3833263" y="0"/>
                    </a:lnTo>
                    <a:lnTo>
                      <a:pt x="3833263" y="12032"/>
                    </a:lnTo>
                    <a:lnTo>
                      <a:pt x="3857327" y="12032"/>
                    </a:lnTo>
                    <a:lnTo>
                      <a:pt x="3857327" y="0"/>
                    </a:lnTo>
                    <a:lnTo>
                      <a:pt x="3857327" y="0"/>
                    </a:lnTo>
                    <a:close/>
                    <a:moveTo>
                      <a:pt x="3809200" y="0"/>
                    </a:moveTo>
                    <a:lnTo>
                      <a:pt x="3785137" y="0"/>
                    </a:lnTo>
                    <a:lnTo>
                      <a:pt x="3785137" y="12032"/>
                    </a:lnTo>
                    <a:lnTo>
                      <a:pt x="3809200" y="12032"/>
                    </a:lnTo>
                    <a:lnTo>
                      <a:pt x="3809200" y="0"/>
                    </a:lnTo>
                    <a:lnTo>
                      <a:pt x="3809200" y="0"/>
                    </a:lnTo>
                    <a:close/>
                    <a:moveTo>
                      <a:pt x="3761074" y="0"/>
                    </a:moveTo>
                    <a:lnTo>
                      <a:pt x="3737011" y="0"/>
                    </a:lnTo>
                    <a:lnTo>
                      <a:pt x="3737011" y="12032"/>
                    </a:lnTo>
                    <a:lnTo>
                      <a:pt x="3761074" y="12032"/>
                    </a:lnTo>
                    <a:lnTo>
                      <a:pt x="3761074" y="0"/>
                    </a:lnTo>
                    <a:lnTo>
                      <a:pt x="3761074" y="0"/>
                    </a:lnTo>
                    <a:close/>
                    <a:moveTo>
                      <a:pt x="3712948" y="0"/>
                    </a:moveTo>
                    <a:lnTo>
                      <a:pt x="3688884" y="0"/>
                    </a:lnTo>
                    <a:lnTo>
                      <a:pt x="3688884" y="12032"/>
                    </a:lnTo>
                    <a:lnTo>
                      <a:pt x="3712948" y="12032"/>
                    </a:lnTo>
                    <a:lnTo>
                      <a:pt x="3712948" y="0"/>
                    </a:lnTo>
                    <a:lnTo>
                      <a:pt x="3712948" y="0"/>
                    </a:lnTo>
                    <a:close/>
                    <a:moveTo>
                      <a:pt x="3664821" y="0"/>
                    </a:moveTo>
                    <a:lnTo>
                      <a:pt x="3640758" y="0"/>
                    </a:lnTo>
                    <a:lnTo>
                      <a:pt x="3640758" y="12032"/>
                    </a:lnTo>
                    <a:lnTo>
                      <a:pt x="3664821" y="12032"/>
                    </a:lnTo>
                    <a:lnTo>
                      <a:pt x="3664821" y="0"/>
                    </a:lnTo>
                    <a:lnTo>
                      <a:pt x="3664821" y="0"/>
                    </a:lnTo>
                    <a:close/>
                    <a:moveTo>
                      <a:pt x="3616695" y="0"/>
                    </a:moveTo>
                    <a:lnTo>
                      <a:pt x="3592632" y="0"/>
                    </a:lnTo>
                    <a:lnTo>
                      <a:pt x="3592632" y="12032"/>
                    </a:lnTo>
                    <a:lnTo>
                      <a:pt x="3616695" y="12032"/>
                    </a:lnTo>
                    <a:lnTo>
                      <a:pt x="3616695" y="0"/>
                    </a:lnTo>
                    <a:lnTo>
                      <a:pt x="3616695" y="0"/>
                    </a:lnTo>
                    <a:close/>
                    <a:moveTo>
                      <a:pt x="3568569" y="0"/>
                    </a:moveTo>
                    <a:lnTo>
                      <a:pt x="3544505" y="0"/>
                    </a:lnTo>
                    <a:lnTo>
                      <a:pt x="3544505" y="12032"/>
                    </a:lnTo>
                    <a:lnTo>
                      <a:pt x="3568569" y="12032"/>
                    </a:lnTo>
                    <a:lnTo>
                      <a:pt x="3568569" y="0"/>
                    </a:lnTo>
                    <a:lnTo>
                      <a:pt x="3568569" y="0"/>
                    </a:lnTo>
                    <a:close/>
                    <a:moveTo>
                      <a:pt x="3520442" y="0"/>
                    </a:moveTo>
                    <a:lnTo>
                      <a:pt x="3496379" y="0"/>
                    </a:lnTo>
                    <a:lnTo>
                      <a:pt x="3496379" y="12032"/>
                    </a:lnTo>
                    <a:lnTo>
                      <a:pt x="3520442" y="12032"/>
                    </a:lnTo>
                    <a:lnTo>
                      <a:pt x="3520442" y="0"/>
                    </a:lnTo>
                    <a:lnTo>
                      <a:pt x="3520442" y="0"/>
                    </a:lnTo>
                    <a:close/>
                    <a:moveTo>
                      <a:pt x="3472316" y="0"/>
                    </a:moveTo>
                    <a:lnTo>
                      <a:pt x="3448253" y="0"/>
                    </a:lnTo>
                    <a:lnTo>
                      <a:pt x="3448253" y="12032"/>
                    </a:lnTo>
                    <a:lnTo>
                      <a:pt x="3472316" y="12032"/>
                    </a:lnTo>
                    <a:lnTo>
                      <a:pt x="3472316" y="0"/>
                    </a:lnTo>
                    <a:lnTo>
                      <a:pt x="3472316" y="0"/>
                    </a:lnTo>
                    <a:close/>
                    <a:moveTo>
                      <a:pt x="3424190" y="0"/>
                    </a:moveTo>
                    <a:lnTo>
                      <a:pt x="3400126" y="0"/>
                    </a:lnTo>
                    <a:lnTo>
                      <a:pt x="3400126" y="12032"/>
                    </a:lnTo>
                    <a:lnTo>
                      <a:pt x="3424190" y="12032"/>
                    </a:lnTo>
                    <a:lnTo>
                      <a:pt x="3424190" y="0"/>
                    </a:lnTo>
                    <a:lnTo>
                      <a:pt x="3424190" y="0"/>
                    </a:lnTo>
                    <a:close/>
                    <a:moveTo>
                      <a:pt x="3376063" y="0"/>
                    </a:moveTo>
                    <a:lnTo>
                      <a:pt x="3352000" y="0"/>
                    </a:lnTo>
                    <a:lnTo>
                      <a:pt x="3352000" y="12032"/>
                    </a:lnTo>
                    <a:lnTo>
                      <a:pt x="3376063" y="12032"/>
                    </a:lnTo>
                    <a:lnTo>
                      <a:pt x="3376063" y="0"/>
                    </a:lnTo>
                    <a:lnTo>
                      <a:pt x="3376063" y="0"/>
                    </a:lnTo>
                    <a:close/>
                    <a:moveTo>
                      <a:pt x="3327937" y="0"/>
                    </a:moveTo>
                    <a:lnTo>
                      <a:pt x="3303874" y="0"/>
                    </a:lnTo>
                    <a:lnTo>
                      <a:pt x="3303874" y="12032"/>
                    </a:lnTo>
                    <a:lnTo>
                      <a:pt x="3327937" y="12032"/>
                    </a:lnTo>
                    <a:lnTo>
                      <a:pt x="3327937" y="0"/>
                    </a:lnTo>
                    <a:lnTo>
                      <a:pt x="3327937" y="0"/>
                    </a:lnTo>
                    <a:close/>
                    <a:moveTo>
                      <a:pt x="3279811" y="0"/>
                    </a:moveTo>
                    <a:lnTo>
                      <a:pt x="3255747" y="0"/>
                    </a:lnTo>
                    <a:lnTo>
                      <a:pt x="3255747" y="12032"/>
                    </a:lnTo>
                    <a:lnTo>
                      <a:pt x="3279811" y="12032"/>
                    </a:lnTo>
                    <a:lnTo>
                      <a:pt x="3279811" y="0"/>
                    </a:lnTo>
                    <a:lnTo>
                      <a:pt x="3279811" y="0"/>
                    </a:lnTo>
                    <a:close/>
                    <a:moveTo>
                      <a:pt x="3231684" y="0"/>
                    </a:moveTo>
                    <a:lnTo>
                      <a:pt x="3207621" y="0"/>
                    </a:lnTo>
                    <a:lnTo>
                      <a:pt x="3207621" y="12032"/>
                    </a:lnTo>
                    <a:lnTo>
                      <a:pt x="3231684" y="12032"/>
                    </a:lnTo>
                    <a:lnTo>
                      <a:pt x="3231684" y="0"/>
                    </a:lnTo>
                    <a:lnTo>
                      <a:pt x="3231684" y="0"/>
                    </a:lnTo>
                    <a:close/>
                    <a:moveTo>
                      <a:pt x="3183558" y="0"/>
                    </a:moveTo>
                    <a:lnTo>
                      <a:pt x="3159495" y="0"/>
                    </a:lnTo>
                    <a:lnTo>
                      <a:pt x="3159495" y="12032"/>
                    </a:lnTo>
                    <a:lnTo>
                      <a:pt x="3183558" y="12032"/>
                    </a:lnTo>
                    <a:lnTo>
                      <a:pt x="3183558" y="0"/>
                    </a:lnTo>
                    <a:lnTo>
                      <a:pt x="3183558" y="0"/>
                    </a:lnTo>
                    <a:close/>
                    <a:moveTo>
                      <a:pt x="3135431" y="0"/>
                    </a:moveTo>
                    <a:lnTo>
                      <a:pt x="3111368" y="0"/>
                    </a:lnTo>
                    <a:lnTo>
                      <a:pt x="3111368" y="12032"/>
                    </a:lnTo>
                    <a:lnTo>
                      <a:pt x="3135431" y="12032"/>
                    </a:lnTo>
                    <a:lnTo>
                      <a:pt x="3135431" y="0"/>
                    </a:lnTo>
                    <a:lnTo>
                      <a:pt x="3135431" y="0"/>
                    </a:lnTo>
                    <a:close/>
                    <a:moveTo>
                      <a:pt x="3087305" y="0"/>
                    </a:moveTo>
                    <a:lnTo>
                      <a:pt x="3063242" y="0"/>
                    </a:lnTo>
                    <a:lnTo>
                      <a:pt x="3063242" y="12032"/>
                    </a:lnTo>
                    <a:lnTo>
                      <a:pt x="3087305" y="12032"/>
                    </a:lnTo>
                    <a:lnTo>
                      <a:pt x="3087305" y="0"/>
                    </a:lnTo>
                    <a:lnTo>
                      <a:pt x="3087305" y="0"/>
                    </a:lnTo>
                    <a:close/>
                    <a:moveTo>
                      <a:pt x="3039179" y="0"/>
                    </a:moveTo>
                    <a:lnTo>
                      <a:pt x="3015116" y="0"/>
                    </a:lnTo>
                    <a:lnTo>
                      <a:pt x="3015116" y="12032"/>
                    </a:lnTo>
                    <a:lnTo>
                      <a:pt x="3039179" y="12032"/>
                    </a:lnTo>
                    <a:lnTo>
                      <a:pt x="3039179" y="0"/>
                    </a:lnTo>
                    <a:lnTo>
                      <a:pt x="3039179" y="0"/>
                    </a:lnTo>
                    <a:close/>
                    <a:moveTo>
                      <a:pt x="2991052" y="0"/>
                    </a:moveTo>
                    <a:lnTo>
                      <a:pt x="2966989" y="0"/>
                    </a:lnTo>
                    <a:lnTo>
                      <a:pt x="2966989" y="12032"/>
                    </a:lnTo>
                    <a:lnTo>
                      <a:pt x="2991052" y="12032"/>
                    </a:lnTo>
                    <a:lnTo>
                      <a:pt x="2991052" y="0"/>
                    </a:lnTo>
                    <a:lnTo>
                      <a:pt x="2991052" y="0"/>
                    </a:lnTo>
                    <a:close/>
                    <a:moveTo>
                      <a:pt x="2942926" y="0"/>
                    </a:moveTo>
                    <a:lnTo>
                      <a:pt x="2918863" y="0"/>
                    </a:lnTo>
                    <a:lnTo>
                      <a:pt x="2918863" y="12032"/>
                    </a:lnTo>
                    <a:lnTo>
                      <a:pt x="2942926" y="12032"/>
                    </a:lnTo>
                    <a:lnTo>
                      <a:pt x="2942926" y="0"/>
                    </a:lnTo>
                    <a:lnTo>
                      <a:pt x="2942926" y="0"/>
                    </a:lnTo>
                    <a:close/>
                    <a:moveTo>
                      <a:pt x="2894800" y="0"/>
                    </a:moveTo>
                    <a:lnTo>
                      <a:pt x="2870737" y="0"/>
                    </a:lnTo>
                    <a:lnTo>
                      <a:pt x="2870737" y="12032"/>
                    </a:lnTo>
                    <a:lnTo>
                      <a:pt x="2894800" y="12032"/>
                    </a:lnTo>
                    <a:lnTo>
                      <a:pt x="2894800" y="0"/>
                    </a:lnTo>
                    <a:lnTo>
                      <a:pt x="2894800" y="0"/>
                    </a:lnTo>
                    <a:close/>
                    <a:moveTo>
                      <a:pt x="2846673" y="0"/>
                    </a:moveTo>
                    <a:lnTo>
                      <a:pt x="2822610" y="0"/>
                    </a:lnTo>
                    <a:lnTo>
                      <a:pt x="2822610" y="12032"/>
                    </a:lnTo>
                    <a:lnTo>
                      <a:pt x="2846673" y="12032"/>
                    </a:lnTo>
                    <a:lnTo>
                      <a:pt x="2846673" y="0"/>
                    </a:lnTo>
                    <a:lnTo>
                      <a:pt x="2846673" y="0"/>
                    </a:lnTo>
                    <a:close/>
                    <a:moveTo>
                      <a:pt x="2798547" y="0"/>
                    </a:moveTo>
                    <a:lnTo>
                      <a:pt x="2774484" y="0"/>
                    </a:lnTo>
                    <a:lnTo>
                      <a:pt x="2774484" y="12032"/>
                    </a:lnTo>
                    <a:lnTo>
                      <a:pt x="2798547" y="12032"/>
                    </a:lnTo>
                    <a:lnTo>
                      <a:pt x="2798547" y="0"/>
                    </a:lnTo>
                    <a:lnTo>
                      <a:pt x="2798547" y="0"/>
                    </a:lnTo>
                    <a:close/>
                    <a:moveTo>
                      <a:pt x="2750421" y="0"/>
                    </a:moveTo>
                    <a:lnTo>
                      <a:pt x="2726358" y="0"/>
                    </a:lnTo>
                    <a:lnTo>
                      <a:pt x="2726358" y="12032"/>
                    </a:lnTo>
                    <a:lnTo>
                      <a:pt x="2750421" y="12032"/>
                    </a:lnTo>
                    <a:lnTo>
                      <a:pt x="2750421" y="0"/>
                    </a:lnTo>
                    <a:lnTo>
                      <a:pt x="2750421" y="0"/>
                    </a:lnTo>
                    <a:close/>
                    <a:moveTo>
                      <a:pt x="2702294" y="0"/>
                    </a:moveTo>
                    <a:lnTo>
                      <a:pt x="2678231" y="0"/>
                    </a:lnTo>
                    <a:lnTo>
                      <a:pt x="2678231" y="12032"/>
                    </a:lnTo>
                    <a:lnTo>
                      <a:pt x="2702294" y="12032"/>
                    </a:lnTo>
                    <a:lnTo>
                      <a:pt x="2702294" y="0"/>
                    </a:lnTo>
                    <a:lnTo>
                      <a:pt x="2702294" y="0"/>
                    </a:lnTo>
                    <a:close/>
                    <a:moveTo>
                      <a:pt x="2654168" y="0"/>
                    </a:moveTo>
                    <a:lnTo>
                      <a:pt x="2630105" y="0"/>
                    </a:lnTo>
                    <a:lnTo>
                      <a:pt x="2630105" y="12032"/>
                    </a:lnTo>
                    <a:lnTo>
                      <a:pt x="2654168" y="12032"/>
                    </a:lnTo>
                    <a:lnTo>
                      <a:pt x="2654168" y="0"/>
                    </a:lnTo>
                    <a:lnTo>
                      <a:pt x="2654168" y="0"/>
                    </a:lnTo>
                    <a:close/>
                    <a:moveTo>
                      <a:pt x="2606042" y="0"/>
                    </a:moveTo>
                    <a:lnTo>
                      <a:pt x="2581979" y="0"/>
                    </a:lnTo>
                    <a:lnTo>
                      <a:pt x="2581979" y="12032"/>
                    </a:lnTo>
                    <a:lnTo>
                      <a:pt x="2606042" y="12032"/>
                    </a:lnTo>
                    <a:lnTo>
                      <a:pt x="2606042" y="0"/>
                    </a:lnTo>
                    <a:lnTo>
                      <a:pt x="2606042" y="0"/>
                    </a:lnTo>
                    <a:close/>
                    <a:moveTo>
                      <a:pt x="2557915" y="0"/>
                    </a:moveTo>
                    <a:lnTo>
                      <a:pt x="2533852" y="0"/>
                    </a:lnTo>
                    <a:lnTo>
                      <a:pt x="2533852" y="12032"/>
                    </a:lnTo>
                    <a:lnTo>
                      <a:pt x="2557915" y="12032"/>
                    </a:lnTo>
                    <a:lnTo>
                      <a:pt x="2557915" y="0"/>
                    </a:lnTo>
                    <a:lnTo>
                      <a:pt x="2557915" y="0"/>
                    </a:lnTo>
                    <a:close/>
                    <a:moveTo>
                      <a:pt x="2509789" y="0"/>
                    </a:moveTo>
                    <a:lnTo>
                      <a:pt x="2485726" y="0"/>
                    </a:lnTo>
                    <a:lnTo>
                      <a:pt x="2485726" y="12032"/>
                    </a:lnTo>
                    <a:lnTo>
                      <a:pt x="2509789" y="12032"/>
                    </a:lnTo>
                    <a:lnTo>
                      <a:pt x="2509789" y="0"/>
                    </a:lnTo>
                    <a:lnTo>
                      <a:pt x="2509789" y="0"/>
                    </a:lnTo>
                    <a:close/>
                    <a:moveTo>
                      <a:pt x="2461663" y="0"/>
                    </a:moveTo>
                    <a:lnTo>
                      <a:pt x="2437599" y="0"/>
                    </a:lnTo>
                    <a:lnTo>
                      <a:pt x="2437599" y="12032"/>
                    </a:lnTo>
                    <a:lnTo>
                      <a:pt x="2461663" y="12032"/>
                    </a:lnTo>
                    <a:lnTo>
                      <a:pt x="2461663" y="0"/>
                    </a:lnTo>
                    <a:lnTo>
                      <a:pt x="2461663" y="0"/>
                    </a:lnTo>
                    <a:close/>
                    <a:moveTo>
                      <a:pt x="2413536" y="0"/>
                    </a:moveTo>
                    <a:lnTo>
                      <a:pt x="2389473" y="0"/>
                    </a:lnTo>
                    <a:lnTo>
                      <a:pt x="2389473" y="12032"/>
                    </a:lnTo>
                    <a:lnTo>
                      <a:pt x="2413536" y="12032"/>
                    </a:lnTo>
                    <a:lnTo>
                      <a:pt x="2413536" y="0"/>
                    </a:lnTo>
                    <a:lnTo>
                      <a:pt x="2413536" y="0"/>
                    </a:lnTo>
                    <a:close/>
                    <a:moveTo>
                      <a:pt x="2365410" y="0"/>
                    </a:moveTo>
                    <a:lnTo>
                      <a:pt x="2341347" y="0"/>
                    </a:lnTo>
                    <a:lnTo>
                      <a:pt x="2341347" y="12032"/>
                    </a:lnTo>
                    <a:lnTo>
                      <a:pt x="2365410" y="12032"/>
                    </a:lnTo>
                    <a:lnTo>
                      <a:pt x="2365410" y="0"/>
                    </a:lnTo>
                    <a:lnTo>
                      <a:pt x="2365410" y="0"/>
                    </a:lnTo>
                    <a:close/>
                    <a:moveTo>
                      <a:pt x="2317284" y="0"/>
                    </a:moveTo>
                    <a:lnTo>
                      <a:pt x="2293220" y="0"/>
                    </a:lnTo>
                    <a:lnTo>
                      <a:pt x="2293220" y="12032"/>
                    </a:lnTo>
                    <a:lnTo>
                      <a:pt x="2317284" y="12032"/>
                    </a:lnTo>
                    <a:lnTo>
                      <a:pt x="2317284" y="0"/>
                    </a:lnTo>
                    <a:lnTo>
                      <a:pt x="2317284" y="0"/>
                    </a:lnTo>
                    <a:close/>
                    <a:moveTo>
                      <a:pt x="2269157" y="0"/>
                    </a:moveTo>
                    <a:lnTo>
                      <a:pt x="2245094" y="0"/>
                    </a:lnTo>
                    <a:lnTo>
                      <a:pt x="2245094" y="12032"/>
                    </a:lnTo>
                    <a:lnTo>
                      <a:pt x="2269157" y="12032"/>
                    </a:lnTo>
                    <a:lnTo>
                      <a:pt x="2269157" y="0"/>
                    </a:lnTo>
                    <a:lnTo>
                      <a:pt x="2269157" y="0"/>
                    </a:lnTo>
                    <a:close/>
                    <a:moveTo>
                      <a:pt x="2221031" y="0"/>
                    </a:moveTo>
                    <a:lnTo>
                      <a:pt x="2196968" y="0"/>
                    </a:lnTo>
                    <a:lnTo>
                      <a:pt x="2196968" y="12032"/>
                    </a:lnTo>
                    <a:lnTo>
                      <a:pt x="2221031" y="12032"/>
                    </a:lnTo>
                    <a:lnTo>
                      <a:pt x="2221031" y="0"/>
                    </a:lnTo>
                    <a:lnTo>
                      <a:pt x="2221031" y="0"/>
                    </a:lnTo>
                    <a:close/>
                    <a:moveTo>
                      <a:pt x="2172905" y="0"/>
                    </a:moveTo>
                    <a:lnTo>
                      <a:pt x="2148841" y="0"/>
                    </a:lnTo>
                    <a:lnTo>
                      <a:pt x="2148841" y="12032"/>
                    </a:lnTo>
                    <a:lnTo>
                      <a:pt x="2172905" y="12032"/>
                    </a:lnTo>
                    <a:lnTo>
                      <a:pt x="2172905" y="0"/>
                    </a:lnTo>
                    <a:lnTo>
                      <a:pt x="2172905" y="0"/>
                    </a:lnTo>
                    <a:close/>
                    <a:moveTo>
                      <a:pt x="2124778" y="0"/>
                    </a:moveTo>
                    <a:lnTo>
                      <a:pt x="2100715" y="0"/>
                    </a:lnTo>
                    <a:lnTo>
                      <a:pt x="2100715" y="12032"/>
                    </a:lnTo>
                    <a:lnTo>
                      <a:pt x="2124778" y="12032"/>
                    </a:lnTo>
                    <a:lnTo>
                      <a:pt x="2124778" y="0"/>
                    </a:lnTo>
                    <a:lnTo>
                      <a:pt x="2124778" y="0"/>
                    </a:lnTo>
                    <a:close/>
                    <a:moveTo>
                      <a:pt x="2076652" y="0"/>
                    </a:moveTo>
                    <a:lnTo>
                      <a:pt x="2052589" y="0"/>
                    </a:lnTo>
                    <a:lnTo>
                      <a:pt x="2052589" y="12032"/>
                    </a:lnTo>
                    <a:lnTo>
                      <a:pt x="2076652" y="12032"/>
                    </a:lnTo>
                    <a:lnTo>
                      <a:pt x="2076652" y="0"/>
                    </a:lnTo>
                    <a:lnTo>
                      <a:pt x="2076652" y="0"/>
                    </a:lnTo>
                    <a:close/>
                    <a:moveTo>
                      <a:pt x="2028526" y="0"/>
                    </a:moveTo>
                    <a:lnTo>
                      <a:pt x="2004462" y="0"/>
                    </a:lnTo>
                    <a:lnTo>
                      <a:pt x="2004462" y="12032"/>
                    </a:lnTo>
                    <a:lnTo>
                      <a:pt x="2028526" y="12032"/>
                    </a:lnTo>
                    <a:lnTo>
                      <a:pt x="2028526" y="0"/>
                    </a:lnTo>
                    <a:lnTo>
                      <a:pt x="2028526" y="0"/>
                    </a:lnTo>
                    <a:close/>
                    <a:moveTo>
                      <a:pt x="1980399" y="0"/>
                    </a:moveTo>
                    <a:lnTo>
                      <a:pt x="1956336" y="0"/>
                    </a:lnTo>
                    <a:lnTo>
                      <a:pt x="1956336" y="12032"/>
                    </a:lnTo>
                    <a:lnTo>
                      <a:pt x="1980399" y="12032"/>
                    </a:lnTo>
                    <a:lnTo>
                      <a:pt x="1980399" y="0"/>
                    </a:lnTo>
                    <a:lnTo>
                      <a:pt x="1980399" y="0"/>
                    </a:lnTo>
                    <a:close/>
                    <a:moveTo>
                      <a:pt x="1932273" y="0"/>
                    </a:moveTo>
                    <a:lnTo>
                      <a:pt x="1908210" y="0"/>
                    </a:lnTo>
                    <a:lnTo>
                      <a:pt x="1908210" y="12032"/>
                    </a:lnTo>
                    <a:lnTo>
                      <a:pt x="1932273" y="12032"/>
                    </a:lnTo>
                    <a:lnTo>
                      <a:pt x="1932273" y="0"/>
                    </a:lnTo>
                    <a:lnTo>
                      <a:pt x="1932273" y="0"/>
                    </a:lnTo>
                    <a:close/>
                    <a:moveTo>
                      <a:pt x="1884146" y="0"/>
                    </a:moveTo>
                    <a:lnTo>
                      <a:pt x="1860083" y="0"/>
                    </a:lnTo>
                    <a:lnTo>
                      <a:pt x="1860083" y="12032"/>
                    </a:lnTo>
                    <a:lnTo>
                      <a:pt x="1884146" y="12032"/>
                    </a:lnTo>
                    <a:lnTo>
                      <a:pt x="1884146" y="0"/>
                    </a:lnTo>
                    <a:lnTo>
                      <a:pt x="1884146" y="0"/>
                    </a:lnTo>
                    <a:close/>
                    <a:moveTo>
                      <a:pt x="1836020" y="0"/>
                    </a:moveTo>
                    <a:lnTo>
                      <a:pt x="1811957" y="0"/>
                    </a:lnTo>
                    <a:lnTo>
                      <a:pt x="1811957" y="12032"/>
                    </a:lnTo>
                    <a:lnTo>
                      <a:pt x="1836020" y="12032"/>
                    </a:lnTo>
                    <a:lnTo>
                      <a:pt x="1836020" y="0"/>
                    </a:lnTo>
                    <a:lnTo>
                      <a:pt x="1836020" y="0"/>
                    </a:lnTo>
                    <a:close/>
                    <a:moveTo>
                      <a:pt x="1787894" y="0"/>
                    </a:moveTo>
                    <a:lnTo>
                      <a:pt x="1763831" y="0"/>
                    </a:lnTo>
                    <a:lnTo>
                      <a:pt x="1763831" y="12032"/>
                    </a:lnTo>
                    <a:lnTo>
                      <a:pt x="1787894" y="12032"/>
                    </a:lnTo>
                    <a:lnTo>
                      <a:pt x="1787894" y="0"/>
                    </a:lnTo>
                    <a:lnTo>
                      <a:pt x="1787894" y="0"/>
                    </a:lnTo>
                    <a:close/>
                    <a:moveTo>
                      <a:pt x="1739767" y="0"/>
                    </a:moveTo>
                    <a:lnTo>
                      <a:pt x="1715704" y="0"/>
                    </a:lnTo>
                    <a:lnTo>
                      <a:pt x="1715704" y="12032"/>
                    </a:lnTo>
                    <a:lnTo>
                      <a:pt x="1739767" y="12032"/>
                    </a:lnTo>
                    <a:lnTo>
                      <a:pt x="1739767" y="0"/>
                    </a:lnTo>
                    <a:lnTo>
                      <a:pt x="1739767" y="0"/>
                    </a:lnTo>
                    <a:close/>
                    <a:moveTo>
                      <a:pt x="1691641" y="0"/>
                    </a:moveTo>
                    <a:lnTo>
                      <a:pt x="1667578" y="0"/>
                    </a:lnTo>
                    <a:lnTo>
                      <a:pt x="1667578" y="12032"/>
                    </a:lnTo>
                    <a:lnTo>
                      <a:pt x="1691641" y="12032"/>
                    </a:lnTo>
                    <a:lnTo>
                      <a:pt x="1691641" y="0"/>
                    </a:lnTo>
                    <a:lnTo>
                      <a:pt x="1691641" y="0"/>
                    </a:lnTo>
                    <a:close/>
                    <a:moveTo>
                      <a:pt x="1643515" y="0"/>
                    </a:moveTo>
                    <a:lnTo>
                      <a:pt x="1619452" y="0"/>
                    </a:lnTo>
                    <a:lnTo>
                      <a:pt x="1619452" y="12032"/>
                    </a:lnTo>
                    <a:lnTo>
                      <a:pt x="1643515" y="12032"/>
                    </a:lnTo>
                    <a:lnTo>
                      <a:pt x="1643515" y="0"/>
                    </a:lnTo>
                    <a:lnTo>
                      <a:pt x="1643515" y="0"/>
                    </a:lnTo>
                    <a:close/>
                    <a:moveTo>
                      <a:pt x="1595388" y="0"/>
                    </a:moveTo>
                    <a:lnTo>
                      <a:pt x="1571325" y="0"/>
                    </a:lnTo>
                    <a:lnTo>
                      <a:pt x="1571325" y="12032"/>
                    </a:lnTo>
                    <a:lnTo>
                      <a:pt x="1595388" y="12032"/>
                    </a:lnTo>
                    <a:lnTo>
                      <a:pt x="1595388" y="0"/>
                    </a:lnTo>
                    <a:lnTo>
                      <a:pt x="1595388" y="0"/>
                    </a:lnTo>
                    <a:close/>
                    <a:moveTo>
                      <a:pt x="1547262" y="0"/>
                    </a:moveTo>
                    <a:lnTo>
                      <a:pt x="1523199" y="0"/>
                    </a:lnTo>
                    <a:lnTo>
                      <a:pt x="1523199" y="12032"/>
                    </a:lnTo>
                    <a:lnTo>
                      <a:pt x="1547262" y="12032"/>
                    </a:lnTo>
                    <a:lnTo>
                      <a:pt x="1547262" y="0"/>
                    </a:lnTo>
                    <a:lnTo>
                      <a:pt x="1547262" y="0"/>
                    </a:lnTo>
                    <a:close/>
                    <a:moveTo>
                      <a:pt x="1499136" y="0"/>
                    </a:moveTo>
                    <a:lnTo>
                      <a:pt x="1475073" y="0"/>
                    </a:lnTo>
                    <a:lnTo>
                      <a:pt x="1475073" y="12032"/>
                    </a:lnTo>
                    <a:lnTo>
                      <a:pt x="1499136" y="12032"/>
                    </a:lnTo>
                    <a:lnTo>
                      <a:pt x="1499136" y="0"/>
                    </a:lnTo>
                    <a:lnTo>
                      <a:pt x="1499136" y="0"/>
                    </a:lnTo>
                    <a:close/>
                    <a:moveTo>
                      <a:pt x="1451009" y="0"/>
                    </a:moveTo>
                    <a:lnTo>
                      <a:pt x="1426946" y="0"/>
                    </a:lnTo>
                    <a:lnTo>
                      <a:pt x="1426946" y="12032"/>
                    </a:lnTo>
                    <a:lnTo>
                      <a:pt x="1451009" y="12032"/>
                    </a:lnTo>
                    <a:lnTo>
                      <a:pt x="1451009" y="0"/>
                    </a:lnTo>
                    <a:lnTo>
                      <a:pt x="1451009" y="0"/>
                    </a:lnTo>
                    <a:close/>
                    <a:moveTo>
                      <a:pt x="1402883" y="0"/>
                    </a:moveTo>
                    <a:lnTo>
                      <a:pt x="1378820" y="0"/>
                    </a:lnTo>
                    <a:lnTo>
                      <a:pt x="1378820" y="12032"/>
                    </a:lnTo>
                    <a:lnTo>
                      <a:pt x="1402883" y="12032"/>
                    </a:lnTo>
                    <a:lnTo>
                      <a:pt x="1402883" y="0"/>
                    </a:lnTo>
                    <a:lnTo>
                      <a:pt x="1402883" y="0"/>
                    </a:lnTo>
                    <a:close/>
                    <a:moveTo>
                      <a:pt x="1354757" y="0"/>
                    </a:moveTo>
                    <a:lnTo>
                      <a:pt x="1330694" y="0"/>
                    </a:lnTo>
                    <a:lnTo>
                      <a:pt x="1330694" y="12032"/>
                    </a:lnTo>
                    <a:lnTo>
                      <a:pt x="1354757" y="12032"/>
                    </a:lnTo>
                    <a:lnTo>
                      <a:pt x="1354757" y="0"/>
                    </a:lnTo>
                    <a:lnTo>
                      <a:pt x="1354757" y="0"/>
                    </a:lnTo>
                    <a:close/>
                    <a:moveTo>
                      <a:pt x="1306630" y="0"/>
                    </a:moveTo>
                    <a:lnTo>
                      <a:pt x="1282567" y="0"/>
                    </a:lnTo>
                    <a:lnTo>
                      <a:pt x="1282567" y="12032"/>
                    </a:lnTo>
                    <a:lnTo>
                      <a:pt x="1306630" y="12032"/>
                    </a:lnTo>
                    <a:lnTo>
                      <a:pt x="1306630" y="0"/>
                    </a:lnTo>
                    <a:lnTo>
                      <a:pt x="1306630" y="0"/>
                    </a:lnTo>
                    <a:close/>
                    <a:moveTo>
                      <a:pt x="1258504" y="0"/>
                    </a:moveTo>
                    <a:lnTo>
                      <a:pt x="1234441" y="0"/>
                    </a:lnTo>
                    <a:lnTo>
                      <a:pt x="1234441" y="12032"/>
                    </a:lnTo>
                    <a:lnTo>
                      <a:pt x="1258504" y="12032"/>
                    </a:lnTo>
                    <a:lnTo>
                      <a:pt x="1258504" y="0"/>
                    </a:lnTo>
                    <a:lnTo>
                      <a:pt x="1258504" y="0"/>
                    </a:lnTo>
                    <a:close/>
                    <a:moveTo>
                      <a:pt x="1210378" y="0"/>
                    </a:moveTo>
                    <a:lnTo>
                      <a:pt x="1186314" y="0"/>
                    </a:lnTo>
                    <a:lnTo>
                      <a:pt x="1186314" y="12032"/>
                    </a:lnTo>
                    <a:lnTo>
                      <a:pt x="1210378" y="12032"/>
                    </a:lnTo>
                    <a:lnTo>
                      <a:pt x="1210378" y="0"/>
                    </a:lnTo>
                    <a:lnTo>
                      <a:pt x="1210378" y="0"/>
                    </a:lnTo>
                    <a:close/>
                    <a:moveTo>
                      <a:pt x="1162251" y="0"/>
                    </a:moveTo>
                    <a:lnTo>
                      <a:pt x="1138188" y="0"/>
                    </a:lnTo>
                    <a:lnTo>
                      <a:pt x="1138188" y="12032"/>
                    </a:lnTo>
                    <a:lnTo>
                      <a:pt x="1162251" y="12032"/>
                    </a:lnTo>
                    <a:lnTo>
                      <a:pt x="1162251" y="0"/>
                    </a:lnTo>
                    <a:lnTo>
                      <a:pt x="1162251" y="0"/>
                    </a:lnTo>
                    <a:close/>
                    <a:moveTo>
                      <a:pt x="1114125" y="0"/>
                    </a:moveTo>
                    <a:lnTo>
                      <a:pt x="1090062" y="0"/>
                    </a:lnTo>
                    <a:lnTo>
                      <a:pt x="1090062" y="12032"/>
                    </a:lnTo>
                    <a:lnTo>
                      <a:pt x="1114125" y="12032"/>
                    </a:lnTo>
                    <a:lnTo>
                      <a:pt x="1114125" y="0"/>
                    </a:lnTo>
                    <a:lnTo>
                      <a:pt x="1114125" y="0"/>
                    </a:lnTo>
                    <a:close/>
                    <a:moveTo>
                      <a:pt x="1065999" y="0"/>
                    </a:moveTo>
                    <a:lnTo>
                      <a:pt x="1041935" y="0"/>
                    </a:lnTo>
                    <a:lnTo>
                      <a:pt x="1041935" y="12032"/>
                    </a:lnTo>
                    <a:lnTo>
                      <a:pt x="1065999" y="12032"/>
                    </a:lnTo>
                    <a:lnTo>
                      <a:pt x="1065999" y="0"/>
                    </a:lnTo>
                    <a:lnTo>
                      <a:pt x="1065999" y="0"/>
                    </a:lnTo>
                    <a:close/>
                    <a:moveTo>
                      <a:pt x="1017872" y="0"/>
                    </a:moveTo>
                    <a:lnTo>
                      <a:pt x="993809" y="0"/>
                    </a:lnTo>
                    <a:lnTo>
                      <a:pt x="993809" y="12032"/>
                    </a:lnTo>
                    <a:lnTo>
                      <a:pt x="1017872" y="12032"/>
                    </a:lnTo>
                    <a:lnTo>
                      <a:pt x="1017872" y="0"/>
                    </a:lnTo>
                    <a:lnTo>
                      <a:pt x="1017872" y="0"/>
                    </a:lnTo>
                    <a:close/>
                    <a:moveTo>
                      <a:pt x="969746" y="0"/>
                    </a:moveTo>
                    <a:lnTo>
                      <a:pt x="945683" y="0"/>
                    </a:lnTo>
                    <a:lnTo>
                      <a:pt x="945683" y="12032"/>
                    </a:lnTo>
                    <a:lnTo>
                      <a:pt x="969746" y="12032"/>
                    </a:lnTo>
                    <a:lnTo>
                      <a:pt x="969746" y="0"/>
                    </a:lnTo>
                    <a:lnTo>
                      <a:pt x="969746" y="0"/>
                    </a:lnTo>
                    <a:close/>
                    <a:moveTo>
                      <a:pt x="921620" y="0"/>
                    </a:moveTo>
                    <a:lnTo>
                      <a:pt x="897556" y="0"/>
                    </a:lnTo>
                    <a:lnTo>
                      <a:pt x="897556" y="12032"/>
                    </a:lnTo>
                    <a:lnTo>
                      <a:pt x="921620" y="12032"/>
                    </a:lnTo>
                    <a:lnTo>
                      <a:pt x="921620" y="0"/>
                    </a:lnTo>
                    <a:lnTo>
                      <a:pt x="921620" y="0"/>
                    </a:lnTo>
                    <a:close/>
                    <a:moveTo>
                      <a:pt x="873493" y="0"/>
                    </a:moveTo>
                    <a:lnTo>
                      <a:pt x="849430" y="0"/>
                    </a:lnTo>
                    <a:lnTo>
                      <a:pt x="849430" y="12032"/>
                    </a:lnTo>
                    <a:lnTo>
                      <a:pt x="873493" y="12032"/>
                    </a:lnTo>
                    <a:lnTo>
                      <a:pt x="873493" y="0"/>
                    </a:lnTo>
                    <a:lnTo>
                      <a:pt x="873493" y="0"/>
                    </a:lnTo>
                    <a:close/>
                    <a:moveTo>
                      <a:pt x="825367" y="0"/>
                    </a:moveTo>
                    <a:lnTo>
                      <a:pt x="801304" y="0"/>
                    </a:lnTo>
                    <a:lnTo>
                      <a:pt x="801304" y="12032"/>
                    </a:lnTo>
                    <a:lnTo>
                      <a:pt x="825367" y="12032"/>
                    </a:lnTo>
                    <a:lnTo>
                      <a:pt x="825367" y="0"/>
                    </a:lnTo>
                    <a:lnTo>
                      <a:pt x="825367" y="0"/>
                    </a:lnTo>
                    <a:close/>
                    <a:moveTo>
                      <a:pt x="777241" y="0"/>
                    </a:moveTo>
                    <a:lnTo>
                      <a:pt x="753177" y="0"/>
                    </a:lnTo>
                    <a:lnTo>
                      <a:pt x="753177" y="12032"/>
                    </a:lnTo>
                    <a:lnTo>
                      <a:pt x="777241" y="12032"/>
                    </a:lnTo>
                    <a:lnTo>
                      <a:pt x="777241" y="0"/>
                    </a:lnTo>
                    <a:lnTo>
                      <a:pt x="777241" y="0"/>
                    </a:lnTo>
                    <a:close/>
                    <a:moveTo>
                      <a:pt x="729114" y="0"/>
                    </a:moveTo>
                    <a:lnTo>
                      <a:pt x="705051" y="0"/>
                    </a:lnTo>
                    <a:lnTo>
                      <a:pt x="705051" y="12032"/>
                    </a:lnTo>
                    <a:lnTo>
                      <a:pt x="729114" y="12032"/>
                    </a:lnTo>
                    <a:lnTo>
                      <a:pt x="729114" y="0"/>
                    </a:lnTo>
                    <a:lnTo>
                      <a:pt x="729114" y="0"/>
                    </a:lnTo>
                    <a:close/>
                    <a:moveTo>
                      <a:pt x="680988" y="0"/>
                    </a:moveTo>
                    <a:lnTo>
                      <a:pt x="656925" y="0"/>
                    </a:lnTo>
                    <a:lnTo>
                      <a:pt x="656925" y="12032"/>
                    </a:lnTo>
                    <a:lnTo>
                      <a:pt x="680988" y="12032"/>
                    </a:lnTo>
                    <a:lnTo>
                      <a:pt x="680988" y="0"/>
                    </a:lnTo>
                    <a:lnTo>
                      <a:pt x="680988" y="0"/>
                    </a:lnTo>
                    <a:close/>
                    <a:moveTo>
                      <a:pt x="632861" y="0"/>
                    </a:moveTo>
                    <a:lnTo>
                      <a:pt x="608798" y="0"/>
                    </a:lnTo>
                    <a:lnTo>
                      <a:pt x="608798" y="12032"/>
                    </a:lnTo>
                    <a:lnTo>
                      <a:pt x="632861" y="12032"/>
                    </a:lnTo>
                    <a:lnTo>
                      <a:pt x="632861" y="0"/>
                    </a:lnTo>
                    <a:lnTo>
                      <a:pt x="632861" y="0"/>
                    </a:lnTo>
                    <a:close/>
                    <a:moveTo>
                      <a:pt x="584735" y="0"/>
                    </a:moveTo>
                    <a:lnTo>
                      <a:pt x="560672" y="0"/>
                    </a:lnTo>
                    <a:lnTo>
                      <a:pt x="560672" y="12032"/>
                    </a:lnTo>
                    <a:lnTo>
                      <a:pt x="584735" y="12032"/>
                    </a:lnTo>
                    <a:lnTo>
                      <a:pt x="584735" y="0"/>
                    </a:lnTo>
                    <a:lnTo>
                      <a:pt x="584735" y="0"/>
                    </a:lnTo>
                    <a:close/>
                    <a:moveTo>
                      <a:pt x="536609" y="0"/>
                    </a:moveTo>
                    <a:lnTo>
                      <a:pt x="512546" y="0"/>
                    </a:lnTo>
                    <a:lnTo>
                      <a:pt x="512546" y="12032"/>
                    </a:lnTo>
                    <a:lnTo>
                      <a:pt x="536609" y="12032"/>
                    </a:lnTo>
                    <a:lnTo>
                      <a:pt x="536609" y="0"/>
                    </a:lnTo>
                    <a:lnTo>
                      <a:pt x="536609" y="0"/>
                    </a:lnTo>
                    <a:close/>
                    <a:moveTo>
                      <a:pt x="488482" y="0"/>
                    </a:moveTo>
                    <a:lnTo>
                      <a:pt x="464419" y="0"/>
                    </a:lnTo>
                    <a:lnTo>
                      <a:pt x="464419" y="12032"/>
                    </a:lnTo>
                    <a:lnTo>
                      <a:pt x="488482" y="12032"/>
                    </a:lnTo>
                    <a:lnTo>
                      <a:pt x="488482" y="0"/>
                    </a:lnTo>
                    <a:lnTo>
                      <a:pt x="488482" y="0"/>
                    </a:lnTo>
                    <a:close/>
                    <a:moveTo>
                      <a:pt x="440356" y="0"/>
                    </a:moveTo>
                    <a:lnTo>
                      <a:pt x="416293" y="0"/>
                    </a:lnTo>
                    <a:lnTo>
                      <a:pt x="416293" y="12032"/>
                    </a:lnTo>
                    <a:lnTo>
                      <a:pt x="440356" y="12032"/>
                    </a:lnTo>
                    <a:lnTo>
                      <a:pt x="440356" y="0"/>
                    </a:lnTo>
                    <a:lnTo>
                      <a:pt x="440356" y="0"/>
                    </a:lnTo>
                    <a:close/>
                    <a:moveTo>
                      <a:pt x="392230" y="0"/>
                    </a:moveTo>
                    <a:lnTo>
                      <a:pt x="368167" y="0"/>
                    </a:lnTo>
                    <a:lnTo>
                      <a:pt x="368167" y="12032"/>
                    </a:lnTo>
                    <a:lnTo>
                      <a:pt x="392230" y="12032"/>
                    </a:lnTo>
                    <a:lnTo>
                      <a:pt x="392230" y="0"/>
                    </a:lnTo>
                    <a:lnTo>
                      <a:pt x="392230" y="0"/>
                    </a:lnTo>
                    <a:close/>
                    <a:moveTo>
                      <a:pt x="344103" y="0"/>
                    </a:moveTo>
                    <a:lnTo>
                      <a:pt x="320040" y="0"/>
                    </a:lnTo>
                    <a:lnTo>
                      <a:pt x="320040" y="12032"/>
                    </a:lnTo>
                    <a:lnTo>
                      <a:pt x="344103" y="12032"/>
                    </a:lnTo>
                    <a:lnTo>
                      <a:pt x="344103" y="0"/>
                    </a:lnTo>
                    <a:lnTo>
                      <a:pt x="344103" y="0"/>
                    </a:lnTo>
                    <a:close/>
                    <a:moveTo>
                      <a:pt x="295977" y="0"/>
                    </a:moveTo>
                    <a:lnTo>
                      <a:pt x="271914" y="0"/>
                    </a:lnTo>
                    <a:lnTo>
                      <a:pt x="271914" y="12032"/>
                    </a:lnTo>
                    <a:lnTo>
                      <a:pt x="295977" y="12032"/>
                    </a:lnTo>
                    <a:lnTo>
                      <a:pt x="295977" y="0"/>
                    </a:lnTo>
                    <a:lnTo>
                      <a:pt x="295977" y="0"/>
                    </a:lnTo>
                    <a:close/>
                    <a:moveTo>
                      <a:pt x="247851" y="0"/>
                    </a:moveTo>
                    <a:lnTo>
                      <a:pt x="223788" y="0"/>
                    </a:lnTo>
                    <a:lnTo>
                      <a:pt x="223788" y="12032"/>
                    </a:lnTo>
                    <a:lnTo>
                      <a:pt x="247851" y="12032"/>
                    </a:lnTo>
                    <a:lnTo>
                      <a:pt x="247851" y="0"/>
                    </a:lnTo>
                    <a:lnTo>
                      <a:pt x="247851" y="0"/>
                    </a:lnTo>
                    <a:close/>
                    <a:moveTo>
                      <a:pt x="199724" y="0"/>
                    </a:moveTo>
                    <a:lnTo>
                      <a:pt x="175661" y="0"/>
                    </a:lnTo>
                    <a:lnTo>
                      <a:pt x="175661" y="12032"/>
                    </a:lnTo>
                    <a:lnTo>
                      <a:pt x="199724" y="12032"/>
                    </a:lnTo>
                    <a:lnTo>
                      <a:pt x="199724" y="0"/>
                    </a:lnTo>
                    <a:lnTo>
                      <a:pt x="199724" y="0"/>
                    </a:lnTo>
                    <a:close/>
                    <a:moveTo>
                      <a:pt x="151598" y="0"/>
                    </a:moveTo>
                    <a:lnTo>
                      <a:pt x="127535" y="0"/>
                    </a:lnTo>
                    <a:lnTo>
                      <a:pt x="127535" y="12032"/>
                    </a:lnTo>
                    <a:lnTo>
                      <a:pt x="151598" y="12032"/>
                    </a:lnTo>
                    <a:lnTo>
                      <a:pt x="151598" y="0"/>
                    </a:lnTo>
                    <a:lnTo>
                      <a:pt x="151598" y="0"/>
                    </a:lnTo>
                    <a:close/>
                    <a:moveTo>
                      <a:pt x="103472" y="0"/>
                    </a:moveTo>
                    <a:lnTo>
                      <a:pt x="91440" y="0"/>
                    </a:lnTo>
                    <a:lnTo>
                      <a:pt x="91440" y="0"/>
                    </a:lnTo>
                    <a:cubicBezTo>
                      <a:pt x="91440" y="0"/>
                      <a:pt x="91440" y="3609"/>
                      <a:pt x="91440" y="12032"/>
                    </a:cubicBez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12032"/>
                    </a:lnTo>
                    <a:lnTo>
                      <a:pt x="103472" y="3609"/>
                    </a:lnTo>
                    <a:lnTo>
                      <a:pt x="103472" y="0"/>
                    </a:lnTo>
                    <a:lnTo>
                      <a:pt x="103472" y="0"/>
                    </a:lnTo>
                    <a:close/>
                    <a:moveTo>
                      <a:pt x="103472" y="34892"/>
                    </a:moveTo>
                    <a:lnTo>
                      <a:pt x="91440" y="34892"/>
                    </a:lnTo>
                    <a:cubicBezTo>
                      <a:pt x="91440" y="34892"/>
                      <a:pt x="91440" y="36095"/>
                      <a:pt x="91440" y="36095"/>
                    </a:cubicBezTo>
                    <a:cubicBezTo>
                      <a:pt x="91440" y="43314"/>
                      <a:pt x="91440" y="50533"/>
                      <a:pt x="91440" y="58955"/>
                    </a:cubicBezTo>
                    <a:lnTo>
                      <a:pt x="103472" y="58955"/>
                    </a:lnTo>
                    <a:lnTo>
                      <a:pt x="103472" y="34892"/>
                    </a:lnTo>
                    <a:lnTo>
                      <a:pt x="103472" y="34892"/>
                    </a:lnTo>
                    <a:close/>
                    <a:moveTo>
                      <a:pt x="104675" y="83018"/>
                    </a:moveTo>
                    <a:lnTo>
                      <a:pt x="92643" y="83018"/>
                    </a:lnTo>
                    <a:cubicBezTo>
                      <a:pt x="92643" y="83018"/>
                      <a:pt x="92643" y="84221"/>
                      <a:pt x="92643" y="84221"/>
                    </a:cubicBezTo>
                    <a:cubicBezTo>
                      <a:pt x="92643" y="86627"/>
                      <a:pt x="92643" y="89034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2643"/>
                      <a:pt x="92643" y="92643"/>
                      <a:pt x="92643" y="92643"/>
                    </a:cubicBezTo>
                    <a:cubicBezTo>
                      <a:pt x="92643" y="97456"/>
                      <a:pt x="92643" y="102268"/>
                      <a:pt x="92643" y="107081"/>
                    </a:cubicBezTo>
                    <a:lnTo>
                      <a:pt x="104675" y="107081"/>
                    </a:lnTo>
                    <a:lnTo>
                      <a:pt x="104675" y="83018"/>
                    </a:lnTo>
                    <a:lnTo>
                      <a:pt x="104675" y="83018"/>
                    </a:lnTo>
                    <a:close/>
                    <a:moveTo>
                      <a:pt x="104675" y="131144"/>
                    </a:moveTo>
                    <a:lnTo>
                      <a:pt x="92643" y="131144"/>
                    </a:lnTo>
                    <a:cubicBezTo>
                      <a:pt x="92643" y="133551"/>
                      <a:pt x="92643" y="137160"/>
                      <a:pt x="92643" y="140770"/>
                    </a:cubicBezTo>
                    <a:cubicBezTo>
                      <a:pt x="92643" y="145582"/>
                      <a:pt x="92643" y="150395"/>
                      <a:pt x="92643" y="155207"/>
                    </a:cubicBezTo>
                    <a:lnTo>
                      <a:pt x="104675" y="155207"/>
                    </a:lnTo>
                    <a:lnTo>
                      <a:pt x="104675" y="131144"/>
                    </a:lnTo>
                    <a:lnTo>
                      <a:pt x="104675" y="131144"/>
                    </a:lnTo>
                    <a:close/>
                    <a:moveTo>
                      <a:pt x="104675" y="179271"/>
                    </a:moveTo>
                    <a:lnTo>
                      <a:pt x="92643" y="179271"/>
                    </a:lnTo>
                    <a:cubicBezTo>
                      <a:pt x="92643" y="184083"/>
                      <a:pt x="92643" y="188896"/>
                      <a:pt x="92643" y="193708"/>
                    </a:cubicBezTo>
                    <a:cubicBezTo>
                      <a:pt x="92643" y="197318"/>
                      <a:pt x="92643" y="199724"/>
                      <a:pt x="92643" y="203334"/>
                    </a:cubicBezTo>
                    <a:lnTo>
                      <a:pt x="104675" y="203334"/>
                    </a:lnTo>
                    <a:lnTo>
                      <a:pt x="104675" y="179271"/>
                    </a:lnTo>
                    <a:lnTo>
                      <a:pt x="104675" y="179271"/>
                    </a:lnTo>
                    <a:close/>
                    <a:moveTo>
                      <a:pt x="105878" y="227397"/>
                    </a:moveTo>
                    <a:lnTo>
                      <a:pt x="93846" y="227397"/>
                    </a:lnTo>
                    <a:cubicBezTo>
                      <a:pt x="93846" y="232210"/>
                      <a:pt x="93846" y="237022"/>
                      <a:pt x="93846" y="241835"/>
                    </a:cubicBezTo>
                    <a:cubicBezTo>
                      <a:pt x="93846" y="245444"/>
                      <a:pt x="93846" y="247851"/>
                      <a:pt x="93846" y="251460"/>
                    </a:cubicBezTo>
                    <a:lnTo>
                      <a:pt x="105878" y="251460"/>
                    </a:lnTo>
                    <a:lnTo>
                      <a:pt x="105878" y="227397"/>
                    </a:lnTo>
                    <a:lnTo>
                      <a:pt x="105878" y="227397"/>
                    </a:lnTo>
                    <a:close/>
                    <a:moveTo>
                      <a:pt x="105878" y="275523"/>
                    </a:moveTo>
                    <a:lnTo>
                      <a:pt x="93846" y="275523"/>
                    </a:lnTo>
                    <a:cubicBezTo>
                      <a:pt x="93846" y="283945"/>
                      <a:pt x="93846" y="291164"/>
                      <a:pt x="93846" y="299586"/>
                    </a:cubicBezTo>
                    <a:lnTo>
                      <a:pt x="105878" y="299586"/>
                    </a:lnTo>
                    <a:lnTo>
                      <a:pt x="105878" y="275523"/>
                    </a:lnTo>
                    <a:lnTo>
                      <a:pt x="105878" y="275523"/>
                    </a:lnTo>
                    <a:close/>
                    <a:moveTo>
                      <a:pt x="105878" y="323650"/>
                    </a:moveTo>
                    <a:lnTo>
                      <a:pt x="93846" y="323650"/>
                    </a:lnTo>
                    <a:cubicBezTo>
                      <a:pt x="93846" y="327259"/>
                      <a:pt x="93846" y="330869"/>
                      <a:pt x="93846" y="334478"/>
                    </a:cubicBezTo>
                    <a:cubicBezTo>
                      <a:pt x="93846" y="336884"/>
                      <a:pt x="93846" y="338087"/>
                      <a:pt x="93846" y="340494"/>
                    </a:cubicBezTo>
                    <a:cubicBezTo>
                      <a:pt x="93846" y="342900"/>
                      <a:pt x="93846" y="345306"/>
                      <a:pt x="93846" y="347713"/>
                    </a:cubicBezTo>
                    <a:lnTo>
                      <a:pt x="105878" y="347713"/>
                    </a:lnTo>
                    <a:lnTo>
                      <a:pt x="105878" y="323650"/>
                    </a:lnTo>
                    <a:lnTo>
                      <a:pt x="105878" y="323650"/>
                    </a:lnTo>
                    <a:close/>
                    <a:moveTo>
                      <a:pt x="105878" y="372979"/>
                    </a:moveTo>
                    <a:lnTo>
                      <a:pt x="93846" y="372979"/>
                    </a:lnTo>
                    <a:cubicBezTo>
                      <a:pt x="93846" y="381401"/>
                      <a:pt x="93846" y="388620"/>
                      <a:pt x="93846" y="397042"/>
                    </a:cubicBezTo>
                    <a:lnTo>
                      <a:pt x="105878" y="397042"/>
                    </a:lnTo>
                    <a:lnTo>
                      <a:pt x="105878" y="372979"/>
                    </a:lnTo>
                    <a:lnTo>
                      <a:pt x="105878" y="372979"/>
                    </a:lnTo>
                    <a:close/>
                    <a:moveTo>
                      <a:pt x="105878" y="421105"/>
                    </a:moveTo>
                    <a:lnTo>
                      <a:pt x="93846" y="421105"/>
                    </a:lnTo>
                    <a:cubicBezTo>
                      <a:pt x="93846" y="429527"/>
                      <a:pt x="93846" y="436746"/>
                      <a:pt x="93846" y="445169"/>
                    </a:cubicBezTo>
                    <a:lnTo>
                      <a:pt x="105878" y="445169"/>
                    </a:lnTo>
                    <a:lnTo>
                      <a:pt x="105878" y="421105"/>
                    </a:lnTo>
                    <a:lnTo>
                      <a:pt x="105878" y="421105"/>
                    </a:lnTo>
                    <a:close/>
                    <a:moveTo>
                      <a:pt x="93846" y="469232"/>
                    </a:moveTo>
                    <a:cubicBezTo>
                      <a:pt x="93846" y="471638"/>
                      <a:pt x="93846" y="474044"/>
                      <a:pt x="93846" y="476451"/>
                    </a:cubicBezTo>
                    <a:cubicBezTo>
                      <a:pt x="93846" y="482466"/>
                      <a:pt x="93846" y="487279"/>
                      <a:pt x="93846" y="493295"/>
                    </a:cubicBezTo>
                    <a:lnTo>
                      <a:pt x="105878" y="493295"/>
                    </a:lnTo>
                    <a:lnTo>
                      <a:pt x="105878" y="469232"/>
                    </a:lnTo>
                    <a:lnTo>
                      <a:pt x="93846" y="469232"/>
                    </a:lnTo>
                    <a:lnTo>
                      <a:pt x="93846" y="469232"/>
                    </a:lnTo>
                    <a:close/>
                    <a:moveTo>
                      <a:pt x="93846" y="517358"/>
                    </a:moveTo>
                    <a:cubicBezTo>
                      <a:pt x="93846" y="518561"/>
                      <a:pt x="93846" y="518561"/>
                      <a:pt x="93846" y="519764"/>
                    </a:cubicBezTo>
                    <a:cubicBezTo>
                      <a:pt x="93846" y="526983"/>
                      <a:pt x="93846" y="534202"/>
                      <a:pt x="93846" y="540218"/>
                    </a:cubicBezTo>
                    <a:cubicBezTo>
                      <a:pt x="93846" y="540218"/>
                      <a:pt x="93846" y="540218"/>
                      <a:pt x="93846" y="541421"/>
                    </a:cubicBezTo>
                    <a:lnTo>
                      <a:pt x="105878" y="541421"/>
                    </a:lnTo>
                    <a:lnTo>
                      <a:pt x="105878" y="517358"/>
                    </a:lnTo>
                    <a:lnTo>
                      <a:pt x="93846" y="517358"/>
                    </a:lnTo>
                    <a:lnTo>
                      <a:pt x="93846" y="517358"/>
                    </a:lnTo>
                    <a:close/>
                    <a:moveTo>
                      <a:pt x="93846" y="565484"/>
                    </a:moveTo>
                    <a:cubicBezTo>
                      <a:pt x="93846" y="567891"/>
                      <a:pt x="93846" y="570297"/>
                      <a:pt x="93846" y="572703"/>
                    </a:cubicBezTo>
                    <a:cubicBezTo>
                      <a:pt x="93846" y="576313"/>
                      <a:pt x="93846" y="579922"/>
                      <a:pt x="93846" y="584735"/>
                    </a:cubicBezTo>
                    <a:cubicBezTo>
                      <a:pt x="93846" y="587141"/>
                      <a:pt x="93846" y="588344"/>
                      <a:pt x="93846" y="590751"/>
                    </a:cubicBezTo>
                    <a:lnTo>
                      <a:pt x="105878" y="590751"/>
                    </a:lnTo>
                    <a:lnTo>
                      <a:pt x="105878" y="566688"/>
                    </a:lnTo>
                    <a:lnTo>
                      <a:pt x="93846" y="565484"/>
                    </a:lnTo>
                    <a:lnTo>
                      <a:pt x="93846" y="565484"/>
                    </a:lnTo>
                    <a:close/>
                    <a:moveTo>
                      <a:pt x="93846" y="613611"/>
                    </a:moveTo>
                    <a:cubicBezTo>
                      <a:pt x="93846" y="616017"/>
                      <a:pt x="93846" y="617220"/>
                      <a:pt x="93846" y="619627"/>
                    </a:cubicBezTo>
                    <a:cubicBezTo>
                      <a:pt x="93846" y="623236"/>
                      <a:pt x="93846" y="625642"/>
                      <a:pt x="93846" y="629252"/>
                    </a:cubicBezTo>
                    <a:lnTo>
                      <a:pt x="93846" y="629252"/>
                    </a:lnTo>
                    <a:cubicBezTo>
                      <a:pt x="93846" y="629252"/>
                      <a:pt x="93846" y="629252"/>
                      <a:pt x="93846" y="629252"/>
                    </a:cubicBezTo>
                    <a:cubicBezTo>
                      <a:pt x="93846" y="631658"/>
                      <a:pt x="93846" y="635268"/>
                      <a:pt x="93846" y="637674"/>
                    </a:cubicBezTo>
                    <a:lnTo>
                      <a:pt x="105878" y="637674"/>
                    </a:lnTo>
                    <a:lnTo>
                      <a:pt x="105878" y="613611"/>
                    </a:lnTo>
                    <a:lnTo>
                      <a:pt x="93846" y="613611"/>
                    </a:lnTo>
                    <a:lnTo>
                      <a:pt x="93846" y="613611"/>
                    </a:lnTo>
                    <a:close/>
                    <a:moveTo>
                      <a:pt x="92643" y="661737"/>
                    </a:moveTo>
                    <a:cubicBezTo>
                      <a:pt x="92643" y="670159"/>
                      <a:pt x="92643" y="677378"/>
                      <a:pt x="92643" y="685800"/>
                    </a:cubicBezTo>
                    <a:lnTo>
                      <a:pt x="104675" y="685800"/>
                    </a:lnTo>
                    <a:lnTo>
                      <a:pt x="104675" y="661737"/>
                    </a:lnTo>
                    <a:lnTo>
                      <a:pt x="92643" y="661737"/>
                    </a:lnTo>
                    <a:lnTo>
                      <a:pt x="92643" y="661737"/>
                    </a:lnTo>
                    <a:close/>
                    <a:moveTo>
                      <a:pt x="92643" y="709863"/>
                    </a:moveTo>
                    <a:cubicBezTo>
                      <a:pt x="92643" y="718285"/>
                      <a:pt x="92643" y="725504"/>
                      <a:pt x="92643" y="733927"/>
                    </a:cubicBezTo>
                    <a:lnTo>
                      <a:pt x="104675" y="733927"/>
                    </a:lnTo>
                    <a:lnTo>
                      <a:pt x="104675" y="709863"/>
                    </a:lnTo>
                    <a:lnTo>
                      <a:pt x="92643" y="709863"/>
                    </a:lnTo>
                    <a:lnTo>
                      <a:pt x="92643" y="709863"/>
                    </a:lnTo>
                    <a:close/>
                    <a:moveTo>
                      <a:pt x="92643" y="757990"/>
                    </a:moveTo>
                    <a:cubicBezTo>
                      <a:pt x="92643" y="762802"/>
                      <a:pt x="92643" y="768818"/>
                      <a:pt x="92643" y="773631"/>
                    </a:cubicBezTo>
                    <a:cubicBezTo>
                      <a:pt x="92643" y="776037"/>
                      <a:pt x="92643" y="778443"/>
                      <a:pt x="92643" y="782053"/>
                    </a:cubicBezTo>
                    <a:lnTo>
                      <a:pt x="104675" y="782053"/>
                    </a:lnTo>
                    <a:lnTo>
                      <a:pt x="104675" y="757990"/>
                    </a:lnTo>
                    <a:lnTo>
                      <a:pt x="92643" y="757990"/>
                    </a:lnTo>
                    <a:lnTo>
                      <a:pt x="92643" y="757990"/>
                    </a:lnTo>
                    <a:close/>
                    <a:moveTo>
                      <a:pt x="91440" y="806116"/>
                    </a:moveTo>
                    <a:cubicBezTo>
                      <a:pt x="91440" y="807319"/>
                      <a:pt x="91440" y="808522"/>
                      <a:pt x="91440" y="810929"/>
                    </a:cubicBezTo>
                    <a:cubicBezTo>
                      <a:pt x="91440" y="810929"/>
                      <a:pt x="91440" y="810929"/>
                      <a:pt x="91440" y="810929"/>
                    </a:cubicBezTo>
                    <a:cubicBezTo>
                      <a:pt x="91440" y="810929"/>
                      <a:pt x="91440" y="812132"/>
                      <a:pt x="91440" y="812132"/>
                    </a:cubicBezTo>
                    <a:cubicBezTo>
                      <a:pt x="91440" y="812132"/>
                      <a:pt x="91440" y="812132"/>
                      <a:pt x="91440" y="813335"/>
                    </a:cubicBezTo>
                    <a:cubicBezTo>
                      <a:pt x="91440" y="813335"/>
                      <a:pt x="91440" y="813335"/>
                      <a:pt x="91440" y="813335"/>
                    </a:cubicBezTo>
                    <a:cubicBezTo>
                      <a:pt x="91440" y="819351"/>
                      <a:pt x="91440" y="825367"/>
                      <a:pt x="91440" y="830179"/>
                    </a:cubicBezTo>
                    <a:lnTo>
                      <a:pt x="103472" y="830179"/>
                    </a:lnTo>
                    <a:lnTo>
                      <a:pt x="103472" y="806116"/>
                    </a:lnTo>
                    <a:lnTo>
                      <a:pt x="91440" y="806116"/>
                    </a:lnTo>
                    <a:lnTo>
                      <a:pt x="91440" y="806116"/>
                    </a:lnTo>
                    <a:close/>
                    <a:moveTo>
                      <a:pt x="90237" y="854242"/>
                    </a:moveTo>
                    <a:cubicBezTo>
                      <a:pt x="90237" y="862664"/>
                      <a:pt x="90237" y="869883"/>
                      <a:pt x="90237" y="878306"/>
                    </a:cubicBezTo>
                    <a:lnTo>
                      <a:pt x="102268" y="878306"/>
                    </a:lnTo>
                    <a:lnTo>
                      <a:pt x="102268" y="854242"/>
                    </a:lnTo>
                    <a:lnTo>
                      <a:pt x="90237" y="854242"/>
                    </a:lnTo>
                    <a:lnTo>
                      <a:pt x="90237" y="854242"/>
                    </a:lnTo>
                    <a:close/>
                    <a:moveTo>
                      <a:pt x="90237" y="902369"/>
                    </a:moveTo>
                    <a:cubicBezTo>
                      <a:pt x="90237" y="902369"/>
                      <a:pt x="90237" y="902369"/>
                      <a:pt x="90237" y="902369"/>
                    </a:cubicBezTo>
                    <a:cubicBezTo>
                      <a:pt x="90237" y="903572"/>
                      <a:pt x="90237" y="903572"/>
                      <a:pt x="90237" y="904775"/>
                    </a:cubicBezTo>
                    <a:cubicBezTo>
                      <a:pt x="90237" y="905978"/>
                      <a:pt x="90237" y="905978"/>
                      <a:pt x="90237" y="907181"/>
                    </a:cubicBezTo>
                    <a:cubicBezTo>
                      <a:pt x="90237" y="907181"/>
                      <a:pt x="90237" y="908385"/>
                      <a:pt x="90237" y="908385"/>
                    </a:cubicBezTo>
                    <a:cubicBezTo>
                      <a:pt x="90237" y="908385"/>
                      <a:pt x="90237" y="909588"/>
                      <a:pt x="90237" y="909588"/>
                    </a:cubicBezTo>
                    <a:cubicBezTo>
                      <a:pt x="90237" y="910791"/>
                      <a:pt x="90237" y="910791"/>
                      <a:pt x="90237" y="911994"/>
                    </a:cubicBezTo>
                    <a:cubicBezTo>
                      <a:pt x="90237" y="911994"/>
                      <a:pt x="90237" y="911994"/>
                      <a:pt x="90237" y="911994"/>
                    </a:cubicBezTo>
                    <a:cubicBezTo>
                      <a:pt x="90237" y="916807"/>
                      <a:pt x="90237" y="921619"/>
                      <a:pt x="90237" y="926432"/>
                    </a:cubicBezTo>
                    <a:lnTo>
                      <a:pt x="102268" y="926432"/>
                    </a:lnTo>
                    <a:lnTo>
                      <a:pt x="102268" y="902369"/>
                    </a:lnTo>
                    <a:lnTo>
                      <a:pt x="90237" y="902369"/>
                    </a:lnTo>
                    <a:lnTo>
                      <a:pt x="90237" y="902369"/>
                    </a:lnTo>
                    <a:close/>
                    <a:moveTo>
                      <a:pt x="89034" y="950495"/>
                    </a:moveTo>
                    <a:cubicBezTo>
                      <a:pt x="89034" y="950495"/>
                      <a:pt x="89034" y="950495"/>
                      <a:pt x="89034" y="950495"/>
                    </a:cubicBezTo>
                    <a:cubicBezTo>
                      <a:pt x="89034" y="954104"/>
                      <a:pt x="89034" y="957714"/>
                      <a:pt x="89034" y="961324"/>
                    </a:cubicBezTo>
                    <a:cubicBezTo>
                      <a:pt x="89034" y="966136"/>
                      <a:pt x="89034" y="970949"/>
                      <a:pt x="89034" y="974558"/>
                    </a:cubicBezTo>
                    <a:lnTo>
                      <a:pt x="101065" y="974558"/>
                    </a:lnTo>
                    <a:lnTo>
                      <a:pt x="101065" y="950495"/>
                    </a:lnTo>
                    <a:lnTo>
                      <a:pt x="89034" y="950495"/>
                    </a:lnTo>
                    <a:lnTo>
                      <a:pt x="89034" y="950495"/>
                    </a:lnTo>
                    <a:close/>
                    <a:moveTo>
                      <a:pt x="87831" y="997418"/>
                    </a:moveTo>
                    <a:cubicBezTo>
                      <a:pt x="87831" y="998621"/>
                      <a:pt x="87831" y="998621"/>
                      <a:pt x="87831" y="997418"/>
                    </a:cubicBezTo>
                    <a:cubicBezTo>
                      <a:pt x="87831" y="1003434"/>
                      <a:pt x="87831" y="1009450"/>
                      <a:pt x="87831" y="1014262"/>
                    </a:cubicBezTo>
                    <a:cubicBezTo>
                      <a:pt x="87831" y="1016669"/>
                      <a:pt x="87831" y="1019075"/>
                      <a:pt x="87831" y="1021481"/>
                    </a:cubicBezTo>
                    <a:lnTo>
                      <a:pt x="99862" y="1021481"/>
                    </a:lnTo>
                    <a:lnTo>
                      <a:pt x="101065" y="997418"/>
                    </a:lnTo>
                    <a:lnTo>
                      <a:pt x="87831" y="997418"/>
                    </a:lnTo>
                    <a:lnTo>
                      <a:pt x="87831" y="997418"/>
                    </a:lnTo>
                    <a:close/>
                    <a:moveTo>
                      <a:pt x="86627" y="1045545"/>
                    </a:moveTo>
                    <a:cubicBezTo>
                      <a:pt x="86627" y="1053967"/>
                      <a:pt x="86627" y="1061186"/>
                      <a:pt x="85424" y="1069608"/>
                    </a:cubicBezTo>
                    <a:lnTo>
                      <a:pt x="97456" y="1069608"/>
                    </a:lnTo>
                    <a:lnTo>
                      <a:pt x="98659" y="1045545"/>
                    </a:lnTo>
                    <a:lnTo>
                      <a:pt x="86627" y="1045545"/>
                    </a:lnTo>
                    <a:lnTo>
                      <a:pt x="86627" y="1045545"/>
                    </a:lnTo>
                    <a:close/>
                    <a:moveTo>
                      <a:pt x="85424" y="1093671"/>
                    </a:moveTo>
                    <a:cubicBezTo>
                      <a:pt x="85424" y="1102093"/>
                      <a:pt x="85424" y="1109312"/>
                      <a:pt x="84221" y="1117734"/>
                    </a:cubicBezTo>
                    <a:lnTo>
                      <a:pt x="96253" y="1117734"/>
                    </a:lnTo>
                    <a:lnTo>
                      <a:pt x="97456" y="1093671"/>
                    </a:lnTo>
                    <a:lnTo>
                      <a:pt x="85424" y="1093671"/>
                    </a:lnTo>
                    <a:lnTo>
                      <a:pt x="85424" y="1093671"/>
                    </a:lnTo>
                    <a:close/>
                    <a:moveTo>
                      <a:pt x="83018" y="1141797"/>
                    </a:moveTo>
                    <a:cubicBezTo>
                      <a:pt x="83018" y="1147813"/>
                      <a:pt x="83018" y="1152626"/>
                      <a:pt x="83018" y="1158641"/>
                    </a:cubicBezTo>
                    <a:cubicBezTo>
                      <a:pt x="83018" y="1161048"/>
                      <a:pt x="83018" y="1163454"/>
                      <a:pt x="83018" y="1165860"/>
                    </a:cubicBezTo>
                    <a:lnTo>
                      <a:pt x="95050" y="1165860"/>
                    </a:lnTo>
                    <a:lnTo>
                      <a:pt x="96253" y="1141797"/>
                    </a:lnTo>
                    <a:lnTo>
                      <a:pt x="83018" y="1141797"/>
                    </a:lnTo>
                    <a:lnTo>
                      <a:pt x="83018" y="1141797"/>
                    </a:lnTo>
                    <a:close/>
                    <a:moveTo>
                      <a:pt x="81815" y="1189924"/>
                    </a:moveTo>
                    <a:cubicBezTo>
                      <a:pt x="81815" y="1197143"/>
                      <a:pt x="81815" y="1203158"/>
                      <a:pt x="80612" y="1210377"/>
                    </a:cubicBezTo>
                    <a:cubicBezTo>
                      <a:pt x="80612" y="1211580"/>
                      <a:pt x="80612" y="1212784"/>
                      <a:pt x="80612" y="1213987"/>
                    </a:cubicBezTo>
                    <a:lnTo>
                      <a:pt x="92643" y="1213987"/>
                    </a:lnTo>
                    <a:lnTo>
                      <a:pt x="93846" y="1189924"/>
                    </a:lnTo>
                    <a:lnTo>
                      <a:pt x="81815" y="1189924"/>
                    </a:lnTo>
                    <a:lnTo>
                      <a:pt x="81815" y="1189924"/>
                    </a:lnTo>
                    <a:close/>
                    <a:moveTo>
                      <a:pt x="79408" y="1238050"/>
                    </a:moveTo>
                    <a:cubicBezTo>
                      <a:pt x="79408" y="1241659"/>
                      <a:pt x="79408" y="1245269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48878"/>
                      <a:pt x="79408" y="1248878"/>
                      <a:pt x="79408" y="1248878"/>
                    </a:cubicBezTo>
                    <a:cubicBezTo>
                      <a:pt x="79408" y="1252488"/>
                      <a:pt x="79408" y="125609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cubicBezTo>
                      <a:pt x="79408" y="1259707"/>
                      <a:pt x="79408" y="1259707"/>
                      <a:pt x="79408" y="1259707"/>
                    </a:cubicBezTo>
                    <a:lnTo>
                      <a:pt x="91440" y="1259707"/>
                    </a:lnTo>
                    <a:lnTo>
                      <a:pt x="92643" y="1235644"/>
                    </a:lnTo>
                    <a:lnTo>
                      <a:pt x="79408" y="1238050"/>
                    </a:lnTo>
                    <a:lnTo>
                      <a:pt x="79408" y="1238050"/>
                    </a:lnTo>
                    <a:close/>
                    <a:moveTo>
                      <a:pt x="77002" y="1286176"/>
                    </a:moveTo>
                    <a:cubicBezTo>
                      <a:pt x="77002" y="1292192"/>
                      <a:pt x="75799" y="1298208"/>
                      <a:pt x="75799" y="1304224"/>
                    </a:cubicBezTo>
                    <a:cubicBezTo>
                      <a:pt x="75799" y="1306630"/>
                      <a:pt x="75799" y="1307833"/>
                      <a:pt x="75799" y="1310239"/>
                    </a:cubicBezTo>
                    <a:lnTo>
                      <a:pt x="87831" y="1311442"/>
                    </a:lnTo>
                    <a:cubicBezTo>
                      <a:pt x="87831" y="1303020"/>
                      <a:pt x="89034" y="1295802"/>
                      <a:pt x="89034" y="1287379"/>
                    </a:cubicBezTo>
                    <a:lnTo>
                      <a:pt x="77002" y="1286176"/>
                    </a:lnTo>
                    <a:lnTo>
                      <a:pt x="77002" y="1286176"/>
                    </a:lnTo>
                    <a:close/>
                    <a:moveTo>
                      <a:pt x="74596" y="1334303"/>
                    </a:moveTo>
                    <a:cubicBezTo>
                      <a:pt x="74596" y="1342725"/>
                      <a:pt x="73393" y="1349944"/>
                      <a:pt x="73393" y="1358366"/>
                    </a:cubicBezTo>
                    <a:lnTo>
                      <a:pt x="85424" y="1359569"/>
                    </a:lnTo>
                    <a:cubicBezTo>
                      <a:pt x="85424" y="1351147"/>
                      <a:pt x="86627" y="1343928"/>
                      <a:pt x="86627" y="1335506"/>
                    </a:cubicBezTo>
                    <a:lnTo>
                      <a:pt x="74596" y="1334303"/>
                    </a:lnTo>
                    <a:lnTo>
                      <a:pt x="74596" y="1334303"/>
                    </a:lnTo>
                    <a:close/>
                    <a:moveTo>
                      <a:pt x="72190" y="1382429"/>
                    </a:moveTo>
                    <a:cubicBezTo>
                      <a:pt x="72190" y="1390851"/>
                      <a:pt x="70986" y="1398070"/>
                      <a:pt x="70986" y="1406492"/>
                    </a:cubicBezTo>
                    <a:lnTo>
                      <a:pt x="83018" y="1407695"/>
                    </a:lnTo>
                    <a:cubicBezTo>
                      <a:pt x="83018" y="1399273"/>
                      <a:pt x="84221" y="1392054"/>
                      <a:pt x="84221" y="1383632"/>
                    </a:cubicBezTo>
                    <a:lnTo>
                      <a:pt x="72190" y="1382429"/>
                    </a:lnTo>
                    <a:lnTo>
                      <a:pt x="72190" y="1382429"/>
                    </a:lnTo>
                    <a:close/>
                    <a:moveTo>
                      <a:pt x="69783" y="1430555"/>
                    </a:moveTo>
                    <a:cubicBezTo>
                      <a:pt x="69783" y="1432962"/>
                      <a:pt x="69783" y="1435368"/>
                      <a:pt x="69783" y="1436571"/>
                    </a:cubicBezTo>
                    <a:lnTo>
                      <a:pt x="69783" y="1436571"/>
                    </a:ln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6571"/>
                    </a:cubicBezTo>
                    <a:cubicBezTo>
                      <a:pt x="69783" y="1436571"/>
                      <a:pt x="69783" y="1436571"/>
                      <a:pt x="69783" y="1437774"/>
                    </a:cubicBezTo>
                    <a:cubicBezTo>
                      <a:pt x="69783" y="1437774"/>
                      <a:pt x="69783" y="1437774"/>
                      <a:pt x="69783" y="1437774"/>
                    </a:cubicBezTo>
                    <a:cubicBezTo>
                      <a:pt x="69783" y="1442587"/>
                      <a:pt x="68580" y="1448603"/>
                      <a:pt x="68580" y="1453415"/>
                    </a:cubicBezTo>
                    <a:lnTo>
                      <a:pt x="80612" y="1454618"/>
                    </a:lnTo>
                    <a:cubicBezTo>
                      <a:pt x="80612" y="1446196"/>
                      <a:pt x="81815" y="1438977"/>
                      <a:pt x="81815" y="1430555"/>
                    </a:cubicBezTo>
                    <a:lnTo>
                      <a:pt x="69783" y="1430555"/>
                    </a:lnTo>
                    <a:lnTo>
                      <a:pt x="69783" y="1430555"/>
                    </a:lnTo>
                    <a:close/>
                    <a:moveTo>
                      <a:pt x="66174" y="1478682"/>
                    </a:move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78682"/>
                      <a:pt x="66174" y="1478682"/>
                      <a:pt x="66174" y="1478682"/>
                    </a:cubicBezTo>
                    <a:cubicBezTo>
                      <a:pt x="66174" y="1482291"/>
                      <a:pt x="66174" y="148590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89510"/>
                      <a:pt x="64971" y="1489510"/>
                      <a:pt x="64971" y="1489510"/>
                    </a:cubicBezTo>
                    <a:cubicBezTo>
                      <a:pt x="64971" y="1494323"/>
                      <a:pt x="63767" y="1497932"/>
                      <a:pt x="63767" y="1502745"/>
                    </a:cubicBezTo>
                    <a:lnTo>
                      <a:pt x="75799" y="1503948"/>
                    </a:lnTo>
                    <a:cubicBezTo>
                      <a:pt x="77002" y="1495526"/>
                      <a:pt x="77002" y="1488307"/>
                      <a:pt x="78205" y="1479885"/>
                    </a:cubicBezTo>
                    <a:lnTo>
                      <a:pt x="66174" y="1478682"/>
                    </a:lnTo>
                    <a:lnTo>
                      <a:pt x="66174" y="1478682"/>
                    </a:lnTo>
                    <a:close/>
                    <a:moveTo>
                      <a:pt x="61361" y="1526808"/>
                    </a:moveTo>
                    <a:cubicBezTo>
                      <a:pt x="61361" y="1528011"/>
                      <a:pt x="61361" y="1529214"/>
                      <a:pt x="61361" y="1529214"/>
                    </a:cubicBezTo>
                    <a:cubicBezTo>
                      <a:pt x="61361" y="1531620"/>
                      <a:pt x="61361" y="1534027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36433"/>
                      <a:pt x="60158" y="1536433"/>
                      <a:pt x="60158" y="1536433"/>
                    </a:cubicBezTo>
                    <a:cubicBezTo>
                      <a:pt x="60158" y="1541246"/>
                      <a:pt x="58955" y="1546058"/>
                      <a:pt x="58955" y="1550871"/>
                    </a:cubicBezTo>
                    <a:lnTo>
                      <a:pt x="70986" y="1552074"/>
                    </a:lnTo>
                    <a:cubicBezTo>
                      <a:pt x="72190" y="1543652"/>
                      <a:pt x="72190" y="1536433"/>
                      <a:pt x="73393" y="1528011"/>
                    </a:cubicBezTo>
                    <a:lnTo>
                      <a:pt x="61361" y="1526808"/>
                    </a:lnTo>
                    <a:lnTo>
                      <a:pt x="61361" y="1526808"/>
                    </a:lnTo>
                    <a:close/>
                    <a:moveTo>
                      <a:pt x="57752" y="1574934"/>
                    </a:moveTo>
                    <a:cubicBezTo>
                      <a:pt x="57752" y="1576137"/>
                      <a:pt x="57752" y="1577341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cubicBezTo>
                      <a:pt x="57752" y="1579747"/>
                      <a:pt x="57752" y="1579747"/>
                      <a:pt x="57752" y="1579747"/>
                    </a:cubicBezTo>
                    <a:lnTo>
                      <a:pt x="57752" y="1579747"/>
                    </a:lnTo>
                    <a:cubicBezTo>
                      <a:pt x="56548" y="1585763"/>
                      <a:pt x="56548" y="1591778"/>
                      <a:pt x="55345" y="1598997"/>
                    </a:cubicBezTo>
                    <a:lnTo>
                      <a:pt x="67377" y="1600200"/>
                    </a:lnTo>
                    <a:cubicBezTo>
                      <a:pt x="68580" y="1591778"/>
                      <a:pt x="68580" y="1584560"/>
                      <a:pt x="69783" y="1576137"/>
                    </a:cubicBezTo>
                    <a:lnTo>
                      <a:pt x="57752" y="1574934"/>
                    </a:lnTo>
                    <a:lnTo>
                      <a:pt x="57752" y="1574934"/>
                    </a:lnTo>
                    <a:close/>
                    <a:moveTo>
                      <a:pt x="51736" y="1621857"/>
                    </a:moveTo>
                    <a:cubicBezTo>
                      <a:pt x="51736" y="1623061"/>
                      <a:pt x="51736" y="1625467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1736" y="1626670"/>
                      <a:pt x="51736" y="1626670"/>
                      <a:pt x="51736" y="1626670"/>
                    </a:cubicBezTo>
                    <a:cubicBezTo>
                      <a:pt x="50533" y="1632686"/>
                      <a:pt x="50533" y="1638702"/>
                      <a:pt x="49330" y="1644717"/>
                    </a:cubicBezTo>
                    <a:cubicBezTo>
                      <a:pt x="49330" y="1644717"/>
                      <a:pt x="49330" y="1645921"/>
                      <a:pt x="49330" y="1645921"/>
                    </a:cubicBezTo>
                    <a:lnTo>
                      <a:pt x="61361" y="1647124"/>
                    </a:lnTo>
                    <a:cubicBezTo>
                      <a:pt x="62564" y="1638702"/>
                      <a:pt x="63767" y="1631483"/>
                      <a:pt x="64971" y="1623061"/>
                    </a:cubicBezTo>
                    <a:lnTo>
                      <a:pt x="51736" y="1621857"/>
                    </a:lnTo>
                    <a:lnTo>
                      <a:pt x="51736" y="1621857"/>
                    </a:lnTo>
                    <a:close/>
                    <a:moveTo>
                      <a:pt x="45720" y="1669984"/>
                    </a:moveTo>
                    <a:cubicBezTo>
                      <a:pt x="45720" y="1672390"/>
                      <a:pt x="45720" y="1673593"/>
                      <a:pt x="44517" y="1675999"/>
                    </a:cubicBezTo>
                    <a:cubicBezTo>
                      <a:pt x="43314" y="1680812"/>
                      <a:pt x="43314" y="1685625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89234"/>
                      <a:pt x="42111" y="1689234"/>
                      <a:pt x="42111" y="1689234"/>
                    </a:cubicBezTo>
                    <a:cubicBezTo>
                      <a:pt x="42111" y="1690437"/>
                      <a:pt x="42111" y="1691641"/>
                      <a:pt x="40907" y="1692844"/>
                    </a:cubicBezTo>
                    <a:lnTo>
                      <a:pt x="52939" y="1695250"/>
                    </a:lnTo>
                    <a:cubicBezTo>
                      <a:pt x="54142" y="1688031"/>
                      <a:pt x="55345" y="1679609"/>
                      <a:pt x="56548" y="1671187"/>
                    </a:cubicBezTo>
                    <a:lnTo>
                      <a:pt x="45720" y="1669984"/>
                    </a:lnTo>
                    <a:lnTo>
                      <a:pt x="45720" y="1669984"/>
                    </a:lnTo>
                    <a:close/>
                    <a:moveTo>
                      <a:pt x="37298" y="1718110"/>
                    </a:moveTo>
                    <a:cubicBezTo>
                      <a:pt x="36095" y="1724126"/>
                      <a:pt x="34892" y="1728939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3751"/>
                      <a:pt x="33688" y="1733751"/>
                      <a:pt x="33688" y="1733751"/>
                    </a:cubicBezTo>
                    <a:cubicBezTo>
                      <a:pt x="33688" y="1736157"/>
                      <a:pt x="32485" y="1738564"/>
                      <a:pt x="32485" y="1740970"/>
                    </a:cubicBezTo>
                    <a:lnTo>
                      <a:pt x="44517" y="1743376"/>
                    </a:lnTo>
                    <a:cubicBezTo>
                      <a:pt x="45720" y="1736157"/>
                      <a:pt x="48126" y="1727735"/>
                      <a:pt x="49330" y="1719313"/>
                    </a:cubicBezTo>
                    <a:lnTo>
                      <a:pt x="37298" y="1718110"/>
                    </a:lnTo>
                    <a:lnTo>
                      <a:pt x="37298" y="1718110"/>
                    </a:lnTo>
                    <a:close/>
                    <a:moveTo>
                      <a:pt x="26469" y="1765033"/>
                    </a:moveTo>
                    <a:cubicBezTo>
                      <a:pt x="25266" y="1771049"/>
                      <a:pt x="22860" y="1775862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lnTo>
                      <a:pt x="21657" y="1781877"/>
                    </a:ln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1657" y="1781877"/>
                      <a:pt x="21657" y="1781877"/>
                      <a:pt x="21657" y="1781877"/>
                    </a:cubicBezTo>
                    <a:cubicBezTo>
                      <a:pt x="20454" y="1784284"/>
                      <a:pt x="20454" y="1785487"/>
                      <a:pt x="19251" y="1787893"/>
                    </a:cubicBezTo>
                    <a:lnTo>
                      <a:pt x="30079" y="1791503"/>
                    </a:lnTo>
                    <a:cubicBezTo>
                      <a:pt x="32485" y="1784284"/>
                      <a:pt x="34892" y="1775862"/>
                      <a:pt x="37298" y="1767440"/>
                    </a:cubicBezTo>
                    <a:lnTo>
                      <a:pt x="26469" y="1765033"/>
                    </a:lnTo>
                    <a:lnTo>
                      <a:pt x="26469" y="1765033"/>
                    </a:lnTo>
                    <a:close/>
                    <a:moveTo>
                      <a:pt x="10828" y="1809550"/>
                    </a:moveTo>
                    <a:cubicBezTo>
                      <a:pt x="9625" y="1810753"/>
                      <a:pt x="9625" y="1811956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lnTo>
                      <a:pt x="8422" y="1813160"/>
                    </a:ln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8422" y="1813160"/>
                      <a:pt x="8422" y="1813160"/>
                      <a:pt x="8422" y="1813160"/>
                    </a:cubicBezTo>
                    <a:cubicBezTo>
                      <a:pt x="6016" y="1817972"/>
                      <a:pt x="3609" y="1820378"/>
                      <a:pt x="0" y="1823988"/>
                    </a:cubicBez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0" y="1823988"/>
                    </a:lnTo>
                    <a:lnTo>
                      <a:pt x="15641" y="1823988"/>
                    </a:lnTo>
                    <a:cubicBezTo>
                      <a:pt x="18047" y="1821582"/>
                      <a:pt x="19251" y="1817972"/>
                      <a:pt x="21657" y="1814363"/>
                    </a:cubicBezTo>
                    <a:lnTo>
                      <a:pt x="10828" y="1809550"/>
                    </a:lnTo>
                    <a:lnTo>
                      <a:pt x="10828" y="1809550"/>
                    </a:lnTo>
                    <a:close/>
                    <a:moveTo>
                      <a:pt x="52939" y="1811956"/>
                    </a:moveTo>
                    <a:lnTo>
                      <a:pt x="28876" y="1811956"/>
                    </a:lnTo>
                    <a:lnTo>
                      <a:pt x="28876" y="1823988"/>
                    </a:lnTo>
                    <a:lnTo>
                      <a:pt x="52939" y="1823988"/>
                    </a:lnTo>
                    <a:lnTo>
                      <a:pt x="52939" y="1811956"/>
                    </a:lnTo>
                    <a:lnTo>
                      <a:pt x="52939" y="1811956"/>
                    </a:lnTo>
                    <a:close/>
                    <a:moveTo>
                      <a:pt x="101065" y="1811956"/>
                    </a:moveTo>
                    <a:lnTo>
                      <a:pt x="77002" y="1811956"/>
                    </a:lnTo>
                    <a:lnTo>
                      <a:pt x="77002" y="1823988"/>
                    </a:lnTo>
                    <a:lnTo>
                      <a:pt x="101065" y="1823988"/>
                    </a:lnTo>
                    <a:lnTo>
                      <a:pt x="101065" y="1811956"/>
                    </a:lnTo>
                    <a:lnTo>
                      <a:pt x="101065" y="1811956"/>
                    </a:lnTo>
                    <a:close/>
                    <a:moveTo>
                      <a:pt x="149192" y="1810753"/>
                    </a:moveTo>
                    <a:lnTo>
                      <a:pt x="125128" y="1810753"/>
                    </a:lnTo>
                    <a:lnTo>
                      <a:pt x="125128" y="1822785"/>
                    </a:lnTo>
                    <a:lnTo>
                      <a:pt x="149192" y="1822785"/>
                    </a:lnTo>
                    <a:lnTo>
                      <a:pt x="149192" y="1810753"/>
                    </a:lnTo>
                    <a:lnTo>
                      <a:pt x="149192" y="1810753"/>
                    </a:lnTo>
                    <a:close/>
                    <a:moveTo>
                      <a:pt x="197318" y="1809550"/>
                    </a:moveTo>
                    <a:lnTo>
                      <a:pt x="173255" y="1809550"/>
                    </a:lnTo>
                    <a:lnTo>
                      <a:pt x="173255" y="1821582"/>
                    </a:lnTo>
                    <a:lnTo>
                      <a:pt x="197318" y="1821582"/>
                    </a:lnTo>
                    <a:lnTo>
                      <a:pt x="197318" y="1809550"/>
                    </a:lnTo>
                    <a:lnTo>
                      <a:pt x="197318" y="1809550"/>
                    </a:lnTo>
                    <a:close/>
                    <a:moveTo>
                      <a:pt x="245444" y="1809550"/>
                    </a:moveTo>
                    <a:lnTo>
                      <a:pt x="221381" y="1809550"/>
                    </a:lnTo>
                    <a:lnTo>
                      <a:pt x="221381" y="1821582"/>
                    </a:lnTo>
                    <a:lnTo>
                      <a:pt x="245444" y="1821582"/>
                    </a:lnTo>
                    <a:lnTo>
                      <a:pt x="245444" y="1809550"/>
                    </a:lnTo>
                    <a:lnTo>
                      <a:pt x="245444" y="1809550"/>
                    </a:lnTo>
                    <a:close/>
                    <a:moveTo>
                      <a:pt x="293571" y="1808347"/>
                    </a:moveTo>
                    <a:lnTo>
                      <a:pt x="269508" y="1808347"/>
                    </a:lnTo>
                    <a:lnTo>
                      <a:pt x="269508" y="1820378"/>
                    </a:lnTo>
                    <a:lnTo>
                      <a:pt x="293571" y="1820378"/>
                    </a:lnTo>
                    <a:lnTo>
                      <a:pt x="293571" y="1808347"/>
                    </a:lnTo>
                    <a:lnTo>
                      <a:pt x="293571" y="1808347"/>
                    </a:lnTo>
                    <a:close/>
                    <a:moveTo>
                      <a:pt x="341697" y="1807144"/>
                    </a:moveTo>
                    <a:lnTo>
                      <a:pt x="317634" y="1807144"/>
                    </a:lnTo>
                    <a:lnTo>
                      <a:pt x="317634" y="1819175"/>
                    </a:lnTo>
                    <a:lnTo>
                      <a:pt x="341697" y="1819175"/>
                    </a:lnTo>
                    <a:lnTo>
                      <a:pt x="341697" y="1807144"/>
                    </a:lnTo>
                    <a:lnTo>
                      <a:pt x="341697" y="1807144"/>
                    </a:lnTo>
                    <a:close/>
                    <a:moveTo>
                      <a:pt x="389823" y="1807144"/>
                    </a:moveTo>
                    <a:lnTo>
                      <a:pt x="365760" y="1807144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lnTo>
                      <a:pt x="365760" y="1819175"/>
                    </a:ln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65760" y="1819175"/>
                      <a:pt x="365760" y="1819175"/>
                      <a:pt x="365760" y="1819175"/>
                    </a:cubicBezTo>
                    <a:lnTo>
                      <a:pt x="365760" y="1819175"/>
                    </a:lnTo>
                    <a:cubicBezTo>
                      <a:pt x="370573" y="1819175"/>
                      <a:pt x="388620" y="1819175"/>
                      <a:pt x="388620" y="1819175"/>
                    </a:cubicBezTo>
                    <a:lnTo>
                      <a:pt x="389823" y="1807144"/>
                    </a:lnTo>
                    <a:lnTo>
                      <a:pt x="389823" y="1807144"/>
                    </a:lnTo>
                    <a:close/>
                    <a:moveTo>
                      <a:pt x="437950" y="1805941"/>
                    </a:moveTo>
                    <a:lnTo>
                      <a:pt x="413887" y="1805941"/>
                    </a:lnTo>
                    <a:lnTo>
                      <a:pt x="413887" y="1817972"/>
                    </a:lnTo>
                    <a:cubicBezTo>
                      <a:pt x="413887" y="1817972"/>
                      <a:pt x="422309" y="1817972"/>
                      <a:pt x="429528" y="1817972"/>
                    </a:cubicBezTo>
                    <a:lnTo>
                      <a:pt x="437950" y="1817972"/>
                    </a:lnTo>
                    <a:lnTo>
                      <a:pt x="437950" y="1805941"/>
                    </a:lnTo>
                    <a:lnTo>
                      <a:pt x="437950" y="1805941"/>
                    </a:lnTo>
                    <a:close/>
                    <a:moveTo>
                      <a:pt x="486076" y="1804737"/>
                    </a:moveTo>
                    <a:lnTo>
                      <a:pt x="462013" y="1804737"/>
                    </a:lnTo>
                    <a:lnTo>
                      <a:pt x="462013" y="1816769"/>
                    </a:ln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65622" y="1816769"/>
                      <a:pt x="465622" y="1816769"/>
                      <a:pt x="465622" y="1816769"/>
                    </a:cubicBezTo>
                    <a:lnTo>
                      <a:pt x="465622" y="1816769"/>
                    </a:lnTo>
                    <a:cubicBezTo>
                      <a:pt x="472841" y="1816769"/>
                      <a:pt x="484873" y="1816769"/>
                      <a:pt x="484873" y="1816769"/>
                    </a:cubicBezTo>
                    <a:lnTo>
                      <a:pt x="486076" y="1804737"/>
                    </a:lnTo>
                    <a:lnTo>
                      <a:pt x="486076" y="1804737"/>
                    </a:lnTo>
                    <a:close/>
                    <a:moveTo>
                      <a:pt x="534202" y="1804737"/>
                    </a:moveTo>
                    <a:lnTo>
                      <a:pt x="510139" y="1804737"/>
                    </a:lnTo>
                    <a:lnTo>
                      <a:pt x="510139" y="1816769"/>
                    </a:lnTo>
                    <a:cubicBezTo>
                      <a:pt x="510139" y="1816769"/>
                      <a:pt x="517358" y="1816769"/>
                      <a:pt x="523374" y="1816769"/>
                    </a:cubicBezTo>
                    <a:lnTo>
                      <a:pt x="523374" y="1816769"/>
                    </a:lnTo>
                    <a:cubicBezTo>
                      <a:pt x="523374" y="1816769"/>
                      <a:pt x="523374" y="1816769"/>
                      <a:pt x="523374" y="1816769"/>
                    </a:cubicBezTo>
                    <a:lnTo>
                      <a:pt x="534202" y="1816769"/>
                    </a:lnTo>
                    <a:lnTo>
                      <a:pt x="534202" y="1804737"/>
                    </a:lnTo>
                    <a:lnTo>
                      <a:pt x="534202" y="1804737"/>
                    </a:lnTo>
                    <a:close/>
                    <a:moveTo>
                      <a:pt x="582329" y="1803534"/>
                    </a:moveTo>
                    <a:lnTo>
                      <a:pt x="558266" y="1803534"/>
                    </a:lnTo>
                    <a:lnTo>
                      <a:pt x="558266" y="1815566"/>
                    </a:ln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66688" y="1815566"/>
                      <a:pt x="566688" y="1815566"/>
                      <a:pt x="566688" y="1815566"/>
                    </a:cubicBezTo>
                    <a:lnTo>
                      <a:pt x="566688" y="1815566"/>
                    </a:lnTo>
                    <a:cubicBezTo>
                      <a:pt x="573907" y="1815566"/>
                      <a:pt x="581126" y="1815566"/>
                      <a:pt x="581126" y="1815566"/>
                    </a:cubicBezTo>
                    <a:lnTo>
                      <a:pt x="582329" y="1803534"/>
                    </a:lnTo>
                    <a:lnTo>
                      <a:pt x="582329" y="1803534"/>
                    </a:lnTo>
                    <a:close/>
                    <a:moveTo>
                      <a:pt x="630455" y="1802331"/>
                    </a:moveTo>
                    <a:lnTo>
                      <a:pt x="606392" y="1802331"/>
                    </a:lnTo>
                    <a:lnTo>
                      <a:pt x="606392" y="1814363"/>
                    </a:lnTo>
                    <a:cubicBezTo>
                      <a:pt x="606392" y="1814363"/>
                      <a:pt x="612408" y="1814363"/>
                      <a:pt x="618424" y="1814363"/>
                    </a:cubicBezTo>
                    <a:lnTo>
                      <a:pt x="630455" y="1814363"/>
                    </a:lnTo>
                    <a:lnTo>
                      <a:pt x="630455" y="1802331"/>
                    </a:lnTo>
                    <a:lnTo>
                      <a:pt x="630455" y="1802331"/>
                    </a:lnTo>
                    <a:close/>
                    <a:moveTo>
                      <a:pt x="678582" y="1802331"/>
                    </a:moveTo>
                    <a:lnTo>
                      <a:pt x="654518" y="1802331"/>
                    </a:lnTo>
                    <a:lnTo>
                      <a:pt x="654518" y="1814363"/>
                    </a:lnTo>
                    <a:lnTo>
                      <a:pt x="667753" y="1814363"/>
                    </a:lnTo>
                    <a:cubicBezTo>
                      <a:pt x="667753" y="1814363"/>
                      <a:pt x="667753" y="1814363"/>
                      <a:pt x="667753" y="1814363"/>
                    </a:cubicBezTo>
                    <a:lnTo>
                      <a:pt x="667753" y="1814363"/>
                    </a:lnTo>
                    <a:cubicBezTo>
                      <a:pt x="672566" y="1814363"/>
                      <a:pt x="678582" y="1814363"/>
                      <a:pt x="678582" y="1814363"/>
                    </a:cubicBezTo>
                    <a:lnTo>
                      <a:pt x="678582" y="1802331"/>
                    </a:lnTo>
                    <a:lnTo>
                      <a:pt x="678582" y="1802331"/>
                    </a:lnTo>
                    <a:close/>
                    <a:moveTo>
                      <a:pt x="726708" y="1801128"/>
                    </a:moveTo>
                    <a:lnTo>
                      <a:pt x="702645" y="1801128"/>
                    </a:lnTo>
                    <a:lnTo>
                      <a:pt x="702645" y="1813160"/>
                    </a:lnTo>
                    <a:cubicBezTo>
                      <a:pt x="702645" y="1813160"/>
                      <a:pt x="707457" y="1813160"/>
                      <a:pt x="713473" y="1813160"/>
                    </a:cubicBezTo>
                    <a:lnTo>
                      <a:pt x="713473" y="1813160"/>
                    </a:lnTo>
                    <a:cubicBezTo>
                      <a:pt x="713473" y="1813160"/>
                      <a:pt x="713473" y="1813160"/>
                      <a:pt x="713473" y="1813160"/>
                    </a:cubicBezTo>
                    <a:lnTo>
                      <a:pt x="726708" y="1813160"/>
                    </a:lnTo>
                    <a:lnTo>
                      <a:pt x="726708" y="1801128"/>
                    </a:lnTo>
                    <a:lnTo>
                      <a:pt x="726708" y="1801128"/>
                    </a:lnTo>
                    <a:close/>
                    <a:moveTo>
                      <a:pt x="774834" y="1799925"/>
                    </a:moveTo>
                    <a:lnTo>
                      <a:pt x="750771" y="1799925"/>
                    </a:lnTo>
                    <a:lnTo>
                      <a:pt x="750771" y="1811956"/>
                    </a:ln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68818" y="1811956"/>
                      <a:pt x="768818" y="1811956"/>
                      <a:pt x="768818" y="1811956"/>
                    </a:cubicBezTo>
                    <a:lnTo>
                      <a:pt x="768818" y="1811956"/>
                    </a:lnTo>
                    <a:cubicBezTo>
                      <a:pt x="772428" y="1811956"/>
                      <a:pt x="774834" y="1811956"/>
                      <a:pt x="774834" y="1811956"/>
                    </a:cubicBezTo>
                    <a:lnTo>
                      <a:pt x="774834" y="1799925"/>
                    </a:lnTo>
                    <a:lnTo>
                      <a:pt x="774834" y="1799925"/>
                    </a:lnTo>
                    <a:close/>
                    <a:moveTo>
                      <a:pt x="822961" y="1799925"/>
                    </a:moveTo>
                    <a:lnTo>
                      <a:pt x="798897" y="1799925"/>
                    </a:lnTo>
                    <a:lnTo>
                      <a:pt x="798897" y="1811956"/>
                    </a:lnTo>
                    <a:cubicBezTo>
                      <a:pt x="798897" y="1811956"/>
                      <a:pt x="803710" y="1811956"/>
                      <a:pt x="808523" y="1811956"/>
                    </a:cubicBezTo>
                    <a:lnTo>
                      <a:pt x="822961" y="1811956"/>
                    </a:lnTo>
                    <a:lnTo>
                      <a:pt x="822961" y="1799925"/>
                    </a:lnTo>
                    <a:lnTo>
                      <a:pt x="822961" y="1799925"/>
                    </a:lnTo>
                    <a:close/>
                    <a:moveTo>
                      <a:pt x="871087" y="1798722"/>
                    </a:moveTo>
                    <a:lnTo>
                      <a:pt x="847024" y="1798722"/>
                    </a:lnTo>
                    <a:lnTo>
                      <a:pt x="847024" y="1810753"/>
                    </a:ln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69884" y="1810753"/>
                    </a:lnTo>
                    <a:cubicBezTo>
                      <a:pt x="869884" y="1810753"/>
                      <a:pt x="869884" y="1810753"/>
                      <a:pt x="869884" y="1810753"/>
                    </a:cubicBezTo>
                    <a:lnTo>
                      <a:pt x="871087" y="1798722"/>
                    </a:lnTo>
                    <a:lnTo>
                      <a:pt x="871087" y="1798722"/>
                    </a:lnTo>
                    <a:close/>
                    <a:moveTo>
                      <a:pt x="919213" y="1797519"/>
                    </a:moveTo>
                    <a:lnTo>
                      <a:pt x="895150" y="1797519"/>
                    </a:lnTo>
                    <a:lnTo>
                      <a:pt x="895150" y="1809550"/>
                    </a:lnTo>
                    <a:lnTo>
                      <a:pt x="919213" y="1809550"/>
                    </a:lnTo>
                    <a:lnTo>
                      <a:pt x="919213" y="1797519"/>
                    </a:lnTo>
                    <a:lnTo>
                      <a:pt x="919213" y="1797519"/>
                    </a:lnTo>
                    <a:close/>
                    <a:moveTo>
                      <a:pt x="967340" y="1797519"/>
                    </a:moveTo>
                    <a:lnTo>
                      <a:pt x="943276" y="1797519"/>
                    </a:lnTo>
                    <a:lnTo>
                      <a:pt x="943276" y="1809550"/>
                    </a:lnTo>
                    <a:lnTo>
                      <a:pt x="967340" y="1809550"/>
                    </a:lnTo>
                    <a:lnTo>
                      <a:pt x="967340" y="1797519"/>
                    </a:lnTo>
                    <a:lnTo>
                      <a:pt x="967340" y="1797519"/>
                    </a:lnTo>
                    <a:close/>
                    <a:moveTo>
                      <a:pt x="1015466" y="1796315"/>
                    </a:moveTo>
                    <a:lnTo>
                      <a:pt x="991403" y="1796315"/>
                    </a:lnTo>
                    <a:lnTo>
                      <a:pt x="991403" y="1808347"/>
                    </a:lnTo>
                    <a:lnTo>
                      <a:pt x="1015466" y="1808347"/>
                    </a:lnTo>
                    <a:lnTo>
                      <a:pt x="1015466" y="1796315"/>
                    </a:lnTo>
                    <a:lnTo>
                      <a:pt x="1015466" y="1796315"/>
                    </a:lnTo>
                    <a:close/>
                    <a:moveTo>
                      <a:pt x="1063592" y="1795112"/>
                    </a:moveTo>
                    <a:lnTo>
                      <a:pt x="1039529" y="1795112"/>
                    </a:lnTo>
                    <a:lnTo>
                      <a:pt x="1039529" y="1807144"/>
                    </a:lnTo>
                    <a:lnTo>
                      <a:pt x="1063592" y="1807144"/>
                    </a:lnTo>
                    <a:lnTo>
                      <a:pt x="1063592" y="1795112"/>
                    </a:lnTo>
                    <a:lnTo>
                      <a:pt x="1063592" y="1795112"/>
                    </a:lnTo>
                    <a:close/>
                    <a:moveTo>
                      <a:pt x="1111719" y="1795112"/>
                    </a:moveTo>
                    <a:lnTo>
                      <a:pt x="1087655" y="1795112"/>
                    </a:lnTo>
                    <a:lnTo>
                      <a:pt x="1087655" y="1807144"/>
                    </a:lnTo>
                    <a:lnTo>
                      <a:pt x="1111719" y="1807144"/>
                    </a:lnTo>
                    <a:lnTo>
                      <a:pt x="1111719" y="1795112"/>
                    </a:lnTo>
                    <a:lnTo>
                      <a:pt x="1111719" y="1795112"/>
                    </a:lnTo>
                    <a:close/>
                    <a:moveTo>
                      <a:pt x="1159845" y="1793909"/>
                    </a:moveTo>
                    <a:lnTo>
                      <a:pt x="1135782" y="1793909"/>
                    </a:lnTo>
                    <a:lnTo>
                      <a:pt x="1135782" y="1805941"/>
                    </a:lnTo>
                    <a:lnTo>
                      <a:pt x="1159845" y="1805941"/>
                    </a:lnTo>
                    <a:lnTo>
                      <a:pt x="1159845" y="1793909"/>
                    </a:lnTo>
                    <a:lnTo>
                      <a:pt x="1159845" y="1793909"/>
                    </a:lnTo>
                    <a:close/>
                    <a:moveTo>
                      <a:pt x="1207971" y="1792706"/>
                    </a:moveTo>
                    <a:lnTo>
                      <a:pt x="1183908" y="1792706"/>
                    </a:lnTo>
                    <a:lnTo>
                      <a:pt x="1183908" y="1804737"/>
                    </a:lnTo>
                    <a:lnTo>
                      <a:pt x="1207971" y="1804737"/>
                    </a:lnTo>
                    <a:lnTo>
                      <a:pt x="1207971" y="1792706"/>
                    </a:lnTo>
                    <a:lnTo>
                      <a:pt x="1207971" y="1792706"/>
                    </a:lnTo>
                    <a:close/>
                    <a:moveTo>
                      <a:pt x="1256098" y="1792706"/>
                    </a:moveTo>
                    <a:lnTo>
                      <a:pt x="1232035" y="1792706"/>
                    </a:lnTo>
                    <a:lnTo>
                      <a:pt x="1232035" y="1804737"/>
                    </a:lnTo>
                    <a:lnTo>
                      <a:pt x="1256098" y="1804737"/>
                    </a:lnTo>
                    <a:lnTo>
                      <a:pt x="1256098" y="1792706"/>
                    </a:lnTo>
                    <a:lnTo>
                      <a:pt x="1256098" y="1792706"/>
                    </a:lnTo>
                    <a:close/>
                    <a:moveTo>
                      <a:pt x="1304224" y="1791503"/>
                    </a:moveTo>
                    <a:lnTo>
                      <a:pt x="1280161" y="1791503"/>
                    </a:lnTo>
                    <a:lnTo>
                      <a:pt x="1280161" y="1803534"/>
                    </a:lnTo>
                    <a:lnTo>
                      <a:pt x="1304224" y="1803534"/>
                    </a:lnTo>
                    <a:lnTo>
                      <a:pt x="1304224" y="1791503"/>
                    </a:lnTo>
                    <a:lnTo>
                      <a:pt x="1304224" y="1791503"/>
                    </a:lnTo>
                    <a:close/>
                    <a:moveTo>
                      <a:pt x="1352350" y="1790299"/>
                    </a:moveTo>
                    <a:lnTo>
                      <a:pt x="1328287" y="1790299"/>
                    </a:lnTo>
                    <a:lnTo>
                      <a:pt x="1328287" y="1802331"/>
                    </a:lnTo>
                    <a:lnTo>
                      <a:pt x="1352350" y="1802331"/>
                    </a:lnTo>
                    <a:lnTo>
                      <a:pt x="1352350" y="1790299"/>
                    </a:lnTo>
                    <a:lnTo>
                      <a:pt x="1352350" y="1790299"/>
                    </a:lnTo>
                    <a:close/>
                    <a:moveTo>
                      <a:pt x="1400477" y="1790299"/>
                    </a:moveTo>
                    <a:lnTo>
                      <a:pt x="1376414" y="1790299"/>
                    </a:lnTo>
                    <a:lnTo>
                      <a:pt x="1376414" y="1802331"/>
                    </a:lnTo>
                    <a:lnTo>
                      <a:pt x="1400477" y="1802331"/>
                    </a:lnTo>
                    <a:lnTo>
                      <a:pt x="1400477" y="1790299"/>
                    </a:lnTo>
                    <a:lnTo>
                      <a:pt x="1400477" y="1790299"/>
                    </a:lnTo>
                    <a:close/>
                    <a:moveTo>
                      <a:pt x="1448603" y="1789096"/>
                    </a:moveTo>
                    <a:lnTo>
                      <a:pt x="1424540" y="1789096"/>
                    </a:lnTo>
                    <a:lnTo>
                      <a:pt x="1424540" y="1801128"/>
                    </a:lnTo>
                    <a:cubicBezTo>
                      <a:pt x="1424540" y="1801128"/>
                      <a:pt x="1432962" y="1801128"/>
                      <a:pt x="1440181" y="1801128"/>
                    </a:cubicBezTo>
                    <a:lnTo>
                      <a:pt x="1448603" y="1801128"/>
                    </a:lnTo>
                    <a:lnTo>
                      <a:pt x="1448603" y="1789096"/>
                    </a:lnTo>
                    <a:lnTo>
                      <a:pt x="1448603" y="1789096"/>
                    </a:lnTo>
                    <a:close/>
                    <a:moveTo>
                      <a:pt x="1496729" y="1787893"/>
                    </a:moveTo>
                    <a:lnTo>
                      <a:pt x="1472666" y="1787893"/>
                    </a:lnTo>
                    <a:lnTo>
                      <a:pt x="1472666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lnTo>
                      <a:pt x="1475073" y="1799925"/>
                    </a:ln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75073" y="1799925"/>
                      <a:pt x="1475073" y="1799925"/>
                      <a:pt x="1475073" y="1799925"/>
                    </a:cubicBezTo>
                    <a:lnTo>
                      <a:pt x="1475073" y="1799925"/>
                    </a:lnTo>
                    <a:cubicBezTo>
                      <a:pt x="1481088" y="1799925"/>
                      <a:pt x="1496729" y="1799925"/>
                      <a:pt x="1496729" y="1799925"/>
                    </a:cubicBezTo>
                    <a:lnTo>
                      <a:pt x="1496729" y="1787893"/>
                    </a:lnTo>
                    <a:lnTo>
                      <a:pt x="1496729" y="1787893"/>
                    </a:lnTo>
                    <a:close/>
                    <a:moveTo>
                      <a:pt x="1544856" y="1787893"/>
                    </a:moveTo>
                    <a:lnTo>
                      <a:pt x="1520793" y="1787893"/>
                    </a:lnTo>
                    <a:lnTo>
                      <a:pt x="1520793" y="1799925"/>
                    </a:lnTo>
                    <a:cubicBezTo>
                      <a:pt x="1520793" y="1799925"/>
                      <a:pt x="1529215" y="1799925"/>
                      <a:pt x="1535230" y="1799925"/>
                    </a:cubicBezTo>
                    <a:lnTo>
                      <a:pt x="1535230" y="1799925"/>
                    </a:lnTo>
                    <a:cubicBezTo>
                      <a:pt x="1535230" y="1799925"/>
                      <a:pt x="1535230" y="1799925"/>
                      <a:pt x="1535230" y="1799925"/>
                    </a:cubicBezTo>
                    <a:lnTo>
                      <a:pt x="1543653" y="1799925"/>
                    </a:lnTo>
                    <a:lnTo>
                      <a:pt x="1544856" y="1787893"/>
                    </a:lnTo>
                    <a:lnTo>
                      <a:pt x="1544856" y="1787893"/>
                    </a:lnTo>
                    <a:close/>
                    <a:moveTo>
                      <a:pt x="1592982" y="1786690"/>
                    </a:moveTo>
                    <a:lnTo>
                      <a:pt x="1568919" y="1786690"/>
                    </a:lnTo>
                    <a:lnTo>
                      <a:pt x="1568919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lnTo>
                      <a:pt x="1573732" y="1798722"/>
                    </a:ln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73732" y="1798722"/>
                      <a:pt x="1573732" y="1798722"/>
                      <a:pt x="1573732" y="1798722"/>
                    </a:cubicBezTo>
                    <a:lnTo>
                      <a:pt x="1573732" y="1798722"/>
                    </a:lnTo>
                    <a:cubicBezTo>
                      <a:pt x="1580951" y="1798722"/>
                      <a:pt x="1591779" y="1798722"/>
                      <a:pt x="1591779" y="1798722"/>
                    </a:cubicBezTo>
                    <a:lnTo>
                      <a:pt x="1592982" y="1786690"/>
                    </a:lnTo>
                    <a:lnTo>
                      <a:pt x="1592982" y="1786690"/>
                    </a:lnTo>
                    <a:close/>
                    <a:moveTo>
                      <a:pt x="1641108" y="1785487"/>
                    </a:moveTo>
                    <a:lnTo>
                      <a:pt x="1617045" y="1785487"/>
                    </a:lnTo>
                    <a:lnTo>
                      <a:pt x="1617045" y="1797519"/>
                    </a:lnTo>
                    <a:cubicBezTo>
                      <a:pt x="1617045" y="1797519"/>
                      <a:pt x="1624264" y="1797519"/>
                      <a:pt x="1630280" y="1797519"/>
                    </a:cubicBezTo>
                    <a:lnTo>
                      <a:pt x="1641108" y="1797519"/>
                    </a:lnTo>
                    <a:lnTo>
                      <a:pt x="1641108" y="1785487"/>
                    </a:lnTo>
                    <a:lnTo>
                      <a:pt x="1641108" y="1785487"/>
                    </a:lnTo>
                    <a:close/>
                    <a:moveTo>
                      <a:pt x="1689235" y="1785487"/>
                    </a:moveTo>
                    <a:lnTo>
                      <a:pt x="1665172" y="1785487"/>
                    </a:lnTo>
                    <a:lnTo>
                      <a:pt x="1665172" y="1797519"/>
                    </a:ln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76000" y="1797519"/>
                      <a:pt x="1676000" y="1797519"/>
                      <a:pt x="1676000" y="1797519"/>
                    </a:cubicBezTo>
                    <a:lnTo>
                      <a:pt x="1676000" y="1797519"/>
                    </a:lnTo>
                    <a:cubicBezTo>
                      <a:pt x="1682016" y="1797519"/>
                      <a:pt x="1689235" y="1797519"/>
                      <a:pt x="1689235" y="1797519"/>
                    </a:cubicBezTo>
                    <a:lnTo>
                      <a:pt x="1689235" y="1785487"/>
                    </a:lnTo>
                    <a:lnTo>
                      <a:pt x="1689235" y="1785487"/>
                    </a:lnTo>
                    <a:close/>
                    <a:moveTo>
                      <a:pt x="1737361" y="1784284"/>
                    </a:moveTo>
                    <a:lnTo>
                      <a:pt x="1713298" y="1784284"/>
                    </a:lnTo>
                    <a:lnTo>
                      <a:pt x="1713298" y="1796315"/>
                    </a:lnTo>
                    <a:cubicBezTo>
                      <a:pt x="1713298" y="1796315"/>
                      <a:pt x="1719314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25330" y="1796315"/>
                    </a:lnTo>
                    <a:cubicBezTo>
                      <a:pt x="1725330" y="1796315"/>
                      <a:pt x="1725330" y="1796315"/>
                      <a:pt x="1725330" y="1796315"/>
                    </a:cubicBezTo>
                    <a:lnTo>
                      <a:pt x="1737361" y="1796315"/>
                    </a:lnTo>
                    <a:lnTo>
                      <a:pt x="1737361" y="1784284"/>
                    </a:lnTo>
                    <a:lnTo>
                      <a:pt x="1737361" y="1784284"/>
                    </a:lnTo>
                    <a:close/>
                    <a:moveTo>
                      <a:pt x="1785487" y="1783081"/>
                    </a:moveTo>
                    <a:lnTo>
                      <a:pt x="1761424" y="1783081"/>
                    </a:lnTo>
                    <a:lnTo>
                      <a:pt x="1761424" y="1795112"/>
                    </a:ln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77065" y="1795112"/>
                      <a:pt x="1777065" y="1795112"/>
                      <a:pt x="1777065" y="1795112"/>
                    </a:cubicBezTo>
                    <a:lnTo>
                      <a:pt x="1777065" y="1795112"/>
                    </a:lnTo>
                    <a:cubicBezTo>
                      <a:pt x="1781878" y="1795112"/>
                      <a:pt x="1784284" y="1795112"/>
                      <a:pt x="1784284" y="1795112"/>
                    </a:cubicBezTo>
                    <a:lnTo>
                      <a:pt x="1785487" y="1783081"/>
                    </a:lnTo>
                    <a:lnTo>
                      <a:pt x="1785487" y="1783081"/>
                    </a:lnTo>
                    <a:close/>
                    <a:moveTo>
                      <a:pt x="1833614" y="1783081"/>
                    </a:moveTo>
                    <a:lnTo>
                      <a:pt x="1809551" y="1783081"/>
                    </a:lnTo>
                    <a:lnTo>
                      <a:pt x="1809551" y="1795112"/>
                    </a:lnTo>
                    <a:cubicBezTo>
                      <a:pt x="1809551" y="1795112"/>
                      <a:pt x="1814363" y="1795112"/>
                      <a:pt x="1820379" y="1795112"/>
                    </a:cubicBezTo>
                    <a:lnTo>
                      <a:pt x="1833614" y="1795112"/>
                    </a:lnTo>
                    <a:lnTo>
                      <a:pt x="1833614" y="1783081"/>
                    </a:lnTo>
                    <a:lnTo>
                      <a:pt x="1833614" y="1783081"/>
                    </a:lnTo>
                    <a:close/>
                    <a:moveTo>
                      <a:pt x="1881740" y="1781877"/>
                    </a:moveTo>
                    <a:lnTo>
                      <a:pt x="1857677" y="1781877"/>
                    </a:lnTo>
                    <a:lnTo>
                      <a:pt x="1857677" y="1793909"/>
                    </a:ln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6927" y="1793909"/>
                      <a:pt x="1876927" y="1793909"/>
                      <a:pt x="1876927" y="1793909"/>
                    </a:cubicBezTo>
                    <a:lnTo>
                      <a:pt x="1876927" y="1793909"/>
                    </a:lnTo>
                    <a:cubicBezTo>
                      <a:pt x="1879334" y="1793909"/>
                      <a:pt x="1881740" y="1793909"/>
                      <a:pt x="1881740" y="1793909"/>
                    </a:cubicBezTo>
                    <a:lnTo>
                      <a:pt x="1881740" y="1781877"/>
                    </a:lnTo>
                    <a:lnTo>
                      <a:pt x="1881740" y="1781877"/>
                    </a:lnTo>
                    <a:close/>
                    <a:moveTo>
                      <a:pt x="1929867" y="1780674"/>
                    </a:moveTo>
                    <a:lnTo>
                      <a:pt x="1905803" y="1780674"/>
                    </a:lnTo>
                    <a:lnTo>
                      <a:pt x="1905803" y="1792706"/>
                    </a:lnTo>
                    <a:cubicBezTo>
                      <a:pt x="1905803" y="1792706"/>
                      <a:pt x="1909413" y="1792706"/>
                      <a:pt x="1915429" y="1792706"/>
                    </a:cubicBezTo>
                    <a:lnTo>
                      <a:pt x="1929867" y="1792706"/>
                    </a:lnTo>
                    <a:lnTo>
                      <a:pt x="1929867" y="1780674"/>
                    </a:lnTo>
                    <a:lnTo>
                      <a:pt x="1929867" y="1780674"/>
                    </a:lnTo>
                    <a:close/>
                    <a:moveTo>
                      <a:pt x="1977993" y="1780674"/>
                    </a:moveTo>
                    <a:lnTo>
                      <a:pt x="1953930" y="1780674"/>
                    </a:lnTo>
                    <a:lnTo>
                      <a:pt x="1953930" y="1792706"/>
                    </a:lnTo>
                    <a:lnTo>
                      <a:pt x="1977993" y="1792706"/>
                    </a:lnTo>
                    <a:lnTo>
                      <a:pt x="1977993" y="1780674"/>
                    </a:lnTo>
                    <a:lnTo>
                      <a:pt x="1977993" y="1780674"/>
                    </a:lnTo>
                    <a:close/>
                    <a:moveTo>
                      <a:pt x="2026119" y="1779471"/>
                    </a:moveTo>
                    <a:lnTo>
                      <a:pt x="2002056" y="1779471"/>
                    </a:lnTo>
                    <a:lnTo>
                      <a:pt x="2002056" y="1791503"/>
                    </a:lnTo>
                    <a:lnTo>
                      <a:pt x="2026119" y="1791503"/>
                    </a:lnTo>
                    <a:lnTo>
                      <a:pt x="2026119" y="1779471"/>
                    </a:lnTo>
                    <a:lnTo>
                      <a:pt x="2026119" y="1779471"/>
                    </a:lnTo>
                    <a:close/>
                    <a:moveTo>
                      <a:pt x="2074246" y="1778268"/>
                    </a:moveTo>
                    <a:lnTo>
                      <a:pt x="2050182" y="1778268"/>
                    </a:lnTo>
                    <a:lnTo>
                      <a:pt x="2050182" y="1790299"/>
                    </a:lnTo>
                    <a:lnTo>
                      <a:pt x="2074246" y="1790299"/>
                    </a:lnTo>
                    <a:lnTo>
                      <a:pt x="2074246" y="1778268"/>
                    </a:lnTo>
                    <a:lnTo>
                      <a:pt x="2074246" y="1778268"/>
                    </a:lnTo>
                    <a:close/>
                    <a:moveTo>
                      <a:pt x="2122372" y="1778268"/>
                    </a:moveTo>
                    <a:lnTo>
                      <a:pt x="2098309" y="1778268"/>
                    </a:lnTo>
                    <a:lnTo>
                      <a:pt x="2098309" y="1790299"/>
                    </a:lnTo>
                    <a:lnTo>
                      <a:pt x="2122372" y="1790299"/>
                    </a:lnTo>
                    <a:lnTo>
                      <a:pt x="2122372" y="1778268"/>
                    </a:lnTo>
                    <a:lnTo>
                      <a:pt x="2122372" y="1778268"/>
                    </a:lnTo>
                    <a:close/>
                    <a:moveTo>
                      <a:pt x="2170498" y="1777065"/>
                    </a:moveTo>
                    <a:lnTo>
                      <a:pt x="2146435" y="1777065"/>
                    </a:lnTo>
                    <a:lnTo>
                      <a:pt x="2146435" y="1789096"/>
                    </a:lnTo>
                    <a:lnTo>
                      <a:pt x="2170498" y="1789096"/>
                    </a:lnTo>
                    <a:lnTo>
                      <a:pt x="2170498" y="1777065"/>
                    </a:lnTo>
                    <a:lnTo>
                      <a:pt x="2170498" y="1777065"/>
                    </a:lnTo>
                    <a:close/>
                    <a:moveTo>
                      <a:pt x="2218625" y="1775862"/>
                    </a:moveTo>
                    <a:lnTo>
                      <a:pt x="2194561" y="1775862"/>
                    </a:lnTo>
                    <a:lnTo>
                      <a:pt x="2194561" y="1787893"/>
                    </a:lnTo>
                    <a:lnTo>
                      <a:pt x="2218625" y="1787893"/>
                    </a:lnTo>
                    <a:lnTo>
                      <a:pt x="2218625" y="1775862"/>
                    </a:lnTo>
                    <a:lnTo>
                      <a:pt x="2218625" y="1775862"/>
                    </a:lnTo>
                    <a:close/>
                    <a:moveTo>
                      <a:pt x="2266751" y="1775862"/>
                    </a:moveTo>
                    <a:lnTo>
                      <a:pt x="2242688" y="1775862"/>
                    </a:lnTo>
                    <a:lnTo>
                      <a:pt x="2242688" y="1787893"/>
                    </a:lnTo>
                    <a:lnTo>
                      <a:pt x="2266751" y="1787893"/>
                    </a:lnTo>
                    <a:lnTo>
                      <a:pt x="2266751" y="1775862"/>
                    </a:lnTo>
                    <a:lnTo>
                      <a:pt x="2266751" y="1775862"/>
                    </a:lnTo>
                    <a:close/>
                    <a:moveTo>
                      <a:pt x="2314877" y="1774658"/>
                    </a:moveTo>
                    <a:lnTo>
                      <a:pt x="2290814" y="1774658"/>
                    </a:lnTo>
                    <a:lnTo>
                      <a:pt x="2290814" y="1786690"/>
                    </a:lnTo>
                    <a:lnTo>
                      <a:pt x="2314877" y="1786690"/>
                    </a:lnTo>
                    <a:lnTo>
                      <a:pt x="2314877" y="1774658"/>
                    </a:lnTo>
                    <a:lnTo>
                      <a:pt x="2314877" y="1774658"/>
                    </a:lnTo>
                    <a:close/>
                    <a:moveTo>
                      <a:pt x="2363004" y="1773455"/>
                    </a:moveTo>
                    <a:lnTo>
                      <a:pt x="2338941" y="1773455"/>
                    </a:lnTo>
                    <a:lnTo>
                      <a:pt x="2338941" y="1785487"/>
                    </a:lnTo>
                    <a:lnTo>
                      <a:pt x="2363004" y="1785487"/>
                    </a:lnTo>
                    <a:lnTo>
                      <a:pt x="2363004" y="1773455"/>
                    </a:lnTo>
                    <a:lnTo>
                      <a:pt x="2363004" y="1773455"/>
                    </a:lnTo>
                    <a:close/>
                    <a:moveTo>
                      <a:pt x="2411130" y="1773455"/>
                    </a:moveTo>
                    <a:lnTo>
                      <a:pt x="2387067" y="1773455"/>
                    </a:lnTo>
                    <a:lnTo>
                      <a:pt x="2387067" y="1785487"/>
                    </a:lnTo>
                    <a:lnTo>
                      <a:pt x="2411130" y="1785487"/>
                    </a:lnTo>
                    <a:lnTo>
                      <a:pt x="2411130" y="1773455"/>
                    </a:lnTo>
                    <a:lnTo>
                      <a:pt x="2411130" y="1773455"/>
                    </a:lnTo>
                    <a:close/>
                    <a:moveTo>
                      <a:pt x="2459256" y="1772252"/>
                    </a:moveTo>
                    <a:lnTo>
                      <a:pt x="2435193" y="1772252"/>
                    </a:lnTo>
                    <a:lnTo>
                      <a:pt x="2435193" y="1784284"/>
                    </a:lnTo>
                    <a:lnTo>
                      <a:pt x="2459256" y="1784284"/>
                    </a:lnTo>
                    <a:lnTo>
                      <a:pt x="2459256" y="1772252"/>
                    </a:lnTo>
                    <a:lnTo>
                      <a:pt x="2459256" y="1772252"/>
                    </a:lnTo>
                    <a:close/>
                    <a:moveTo>
                      <a:pt x="2507383" y="1771049"/>
                    </a:moveTo>
                    <a:lnTo>
                      <a:pt x="2483320" y="1771049"/>
                    </a:lnTo>
                    <a:lnTo>
                      <a:pt x="2483320" y="1783081"/>
                    </a:lnTo>
                    <a:lnTo>
                      <a:pt x="2507383" y="1783081"/>
                    </a:lnTo>
                    <a:lnTo>
                      <a:pt x="2507383" y="1771049"/>
                    </a:lnTo>
                    <a:lnTo>
                      <a:pt x="2507383" y="1771049"/>
                    </a:lnTo>
                    <a:close/>
                    <a:moveTo>
                      <a:pt x="2555509" y="1771049"/>
                    </a:moveTo>
                    <a:lnTo>
                      <a:pt x="2531446" y="1771049"/>
                    </a:lnTo>
                    <a:lnTo>
                      <a:pt x="2531446" y="1783081"/>
                    </a:lnTo>
                    <a:cubicBezTo>
                      <a:pt x="2531446" y="1783081"/>
                      <a:pt x="2539868" y="1783081"/>
                      <a:pt x="2547087" y="1783081"/>
                    </a:cubicBezTo>
                    <a:lnTo>
                      <a:pt x="2547087" y="1783081"/>
                    </a:lnTo>
                    <a:cubicBezTo>
                      <a:pt x="2547087" y="1783081"/>
                      <a:pt x="2547087" y="1783081"/>
                      <a:pt x="2547087" y="1783081"/>
                    </a:cubicBezTo>
                    <a:lnTo>
                      <a:pt x="2555509" y="1783081"/>
                    </a:lnTo>
                    <a:lnTo>
                      <a:pt x="2555509" y="1771049"/>
                    </a:lnTo>
                    <a:lnTo>
                      <a:pt x="2555509" y="1771049"/>
                    </a:lnTo>
                    <a:close/>
                    <a:moveTo>
                      <a:pt x="2603635" y="1769846"/>
                    </a:moveTo>
                    <a:lnTo>
                      <a:pt x="2579572" y="1769846"/>
                    </a:lnTo>
                    <a:lnTo>
                      <a:pt x="2579572" y="1781877"/>
                    </a:ln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83182" y="1781877"/>
                      <a:pt x="2583182" y="1781877"/>
                      <a:pt x="2583182" y="1781877"/>
                    </a:cubicBezTo>
                    <a:lnTo>
                      <a:pt x="2583182" y="1781877"/>
                    </a:lnTo>
                    <a:cubicBezTo>
                      <a:pt x="2590401" y="1781877"/>
                      <a:pt x="2603635" y="1781877"/>
                      <a:pt x="2603635" y="1781877"/>
                    </a:cubicBezTo>
                    <a:lnTo>
                      <a:pt x="2603635" y="1769846"/>
                    </a:lnTo>
                    <a:lnTo>
                      <a:pt x="2603635" y="1769846"/>
                    </a:lnTo>
                    <a:close/>
                    <a:moveTo>
                      <a:pt x="2651762" y="1768643"/>
                    </a:moveTo>
                    <a:lnTo>
                      <a:pt x="2627699" y="1768643"/>
                    </a:lnTo>
                    <a:lnTo>
                      <a:pt x="2627699" y="1780674"/>
                    </a:lnTo>
                    <a:cubicBezTo>
                      <a:pt x="2627699" y="1780674"/>
                      <a:pt x="2634917" y="1780674"/>
                      <a:pt x="2642136" y="1780674"/>
                    </a:cubicBezTo>
                    <a:lnTo>
                      <a:pt x="2651762" y="1780674"/>
                    </a:lnTo>
                    <a:lnTo>
                      <a:pt x="2651762" y="1768643"/>
                    </a:lnTo>
                    <a:lnTo>
                      <a:pt x="2651762" y="1768643"/>
                    </a:lnTo>
                    <a:close/>
                    <a:moveTo>
                      <a:pt x="2699888" y="1768643"/>
                    </a:moveTo>
                    <a:lnTo>
                      <a:pt x="2675825" y="1768643"/>
                    </a:lnTo>
                    <a:lnTo>
                      <a:pt x="2675825" y="1780674"/>
                    </a:lnTo>
                    <a:lnTo>
                      <a:pt x="2681841" y="1780674"/>
                    </a:lnTo>
                    <a:lnTo>
                      <a:pt x="2681841" y="1780674"/>
                    </a:ln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83044" y="1780674"/>
                      <a:pt x="2683044" y="1780674"/>
                      <a:pt x="2683044" y="1780674"/>
                    </a:cubicBezTo>
                    <a:lnTo>
                      <a:pt x="2683044" y="1780674"/>
                    </a:lnTo>
                    <a:cubicBezTo>
                      <a:pt x="2690263" y="1780674"/>
                      <a:pt x="2699888" y="1780674"/>
                      <a:pt x="2699888" y="1780674"/>
                    </a:cubicBezTo>
                    <a:lnTo>
                      <a:pt x="2699888" y="1768643"/>
                    </a:lnTo>
                    <a:lnTo>
                      <a:pt x="2699888" y="1768643"/>
                    </a:lnTo>
                    <a:close/>
                    <a:moveTo>
                      <a:pt x="2748014" y="1767440"/>
                    </a:moveTo>
                    <a:lnTo>
                      <a:pt x="2723951" y="1767440"/>
                    </a:lnTo>
                    <a:lnTo>
                      <a:pt x="2723951" y="1779471"/>
                    </a:lnTo>
                    <a:cubicBezTo>
                      <a:pt x="2723951" y="1779471"/>
                      <a:pt x="2729967" y="1779471"/>
                      <a:pt x="2737186" y="1779471"/>
                    </a:cubicBezTo>
                    <a:lnTo>
                      <a:pt x="2737186" y="1779471"/>
                    </a:lnTo>
                    <a:cubicBezTo>
                      <a:pt x="2737186" y="1779471"/>
                      <a:pt x="2737186" y="1779471"/>
                      <a:pt x="2737186" y="1779471"/>
                    </a:cubicBezTo>
                    <a:lnTo>
                      <a:pt x="2748014" y="1779471"/>
                    </a:lnTo>
                    <a:lnTo>
                      <a:pt x="2748014" y="1767440"/>
                    </a:lnTo>
                    <a:lnTo>
                      <a:pt x="2748014" y="1767440"/>
                    </a:lnTo>
                    <a:close/>
                    <a:moveTo>
                      <a:pt x="2796141" y="1766236"/>
                    </a:moveTo>
                    <a:lnTo>
                      <a:pt x="2772078" y="1766236"/>
                    </a:lnTo>
                    <a:lnTo>
                      <a:pt x="2772078" y="1778268"/>
                    </a:lnTo>
                    <a:lnTo>
                      <a:pt x="2782906" y="1778268"/>
                    </a:lnTo>
                    <a:cubicBezTo>
                      <a:pt x="2782906" y="1778268"/>
                      <a:pt x="2782906" y="1778268"/>
                      <a:pt x="2782906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84109" y="1778268"/>
                      <a:pt x="2784109" y="1778268"/>
                      <a:pt x="2784109" y="1778268"/>
                    </a:cubicBezTo>
                    <a:lnTo>
                      <a:pt x="2784109" y="1778268"/>
                    </a:lnTo>
                    <a:cubicBezTo>
                      <a:pt x="2790125" y="1778268"/>
                      <a:pt x="2796141" y="1778268"/>
                      <a:pt x="2796141" y="1778268"/>
                    </a:cubicBezTo>
                    <a:lnTo>
                      <a:pt x="2796141" y="1766236"/>
                    </a:lnTo>
                    <a:lnTo>
                      <a:pt x="2796141" y="1766236"/>
                    </a:lnTo>
                    <a:close/>
                    <a:moveTo>
                      <a:pt x="2844267" y="1766236"/>
                    </a:moveTo>
                    <a:lnTo>
                      <a:pt x="2820204" y="1766236"/>
                    </a:lnTo>
                    <a:lnTo>
                      <a:pt x="2820204" y="1778268"/>
                    </a:lnTo>
                    <a:cubicBezTo>
                      <a:pt x="2820204" y="1778268"/>
                      <a:pt x="2826220" y="1778268"/>
                      <a:pt x="2831032" y="1778268"/>
                    </a:cubicBezTo>
                    <a:lnTo>
                      <a:pt x="2831032" y="1778268"/>
                    </a:lnTo>
                    <a:cubicBezTo>
                      <a:pt x="2831032" y="1778268"/>
                      <a:pt x="2831032" y="1778268"/>
                      <a:pt x="2831032" y="1778268"/>
                    </a:cubicBezTo>
                    <a:lnTo>
                      <a:pt x="2844267" y="1778268"/>
                    </a:lnTo>
                    <a:lnTo>
                      <a:pt x="2844267" y="1766236"/>
                    </a:lnTo>
                    <a:lnTo>
                      <a:pt x="2844267" y="1766236"/>
                    </a:lnTo>
                    <a:close/>
                    <a:moveTo>
                      <a:pt x="2892393" y="1765033"/>
                    </a:moveTo>
                    <a:lnTo>
                      <a:pt x="2868330" y="1765033"/>
                    </a:lnTo>
                    <a:lnTo>
                      <a:pt x="2868330" y="1777065"/>
                    </a:ln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5175" y="1777065"/>
                      <a:pt x="2885175" y="1777065"/>
                      <a:pt x="2885175" y="1777065"/>
                    </a:cubicBezTo>
                    <a:lnTo>
                      <a:pt x="2885175" y="1777065"/>
                    </a:lnTo>
                    <a:cubicBezTo>
                      <a:pt x="2888784" y="1777065"/>
                      <a:pt x="2891190" y="1777065"/>
                      <a:pt x="2891190" y="1777065"/>
                    </a:cubicBezTo>
                    <a:lnTo>
                      <a:pt x="2892393" y="1765033"/>
                    </a:lnTo>
                    <a:lnTo>
                      <a:pt x="2892393" y="1765033"/>
                    </a:lnTo>
                    <a:close/>
                    <a:moveTo>
                      <a:pt x="2940520" y="1763830"/>
                    </a:moveTo>
                    <a:lnTo>
                      <a:pt x="2916456" y="1763830"/>
                    </a:lnTo>
                    <a:lnTo>
                      <a:pt x="2916456" y="1775862"/>
                    </a:lnTo>
                    <a:cubicBezTo>
                      <a:pt x="2916456" y="1775862"/>
                      <a:pt x="2921269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26082" y="1775862"/>
                    </a:lnTo>
                    <a:cubicBezTo>
                      <a:pt x="2926082" y="1775862"/>
                      <a:pt x="2926082" y="1775862"/>
                      <a:pt x="2926082" y="1775862"/>
                    </a:cubicBezTo>
                    <a:lnTo>
                      <a:pt x="2940520" y="1775862"/>
                    </a:lnTo>
                    <a:lnTo>
                      <a:pt x="2940520" y="1763830"/>
                    </a:lnTo>
                    <a:lnTo>
                      <a:pt x="2940520" y="1763830"/>
                    </a:lnTo>
                    <a:close/>
                    <a:moveTo>
                      <a:pt x="2988646" y="1763830"/>
                    </a:moveTo>
                    <a:lnTo>
                      <a:pt x="2964583" y="1763830"/>
                    </a:lnTo>
                    <a:lnTo>
                      <a:pt x="2964583" y="1775862"/>
                    </a:ln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5037" y="1775862"/>
                      <a:pt x="2985037" y="1775862"/>
                      <a:pt x="2985037" y="1775862"/>
                    </a:cubicBezTo>
                    <a:lnTo>
                      <a:pt x="2985037" y="1775862"/>
                    </a:lnTo>
                    <a:cubicBezTo>
                      <a:pt x="2987443" y="1775862"/>
                      <a:pt x="2988646" y="1775862"/>
                      <a:pt x="2988646" y="1775862"/>
                    </a:cubicBezTo>
                    <a:lnTo>
                      <a:pt x="2988646" y="1763830"/>
                    </a:lnTo>
                    <a:lnTo>
                      <a:pt x="2988646" y="1763830"/>
                    </a:lnTo>
                    <a:close/>
                    <a:moveTo>
                      <a:pt x="3036772" y="1762627"/>
                    </a:moveTo>
                    <a:lnTo>
                      <a:pt x="3012709" y="1762627"/>
                    </a:lnTo>
                    <a:lnTo>
                      <a:pt x="3012709" y="1774658"/>
                    </a:lnTo>
                    <a:lnTo>
                      <a:pt x="3036772" y="1774658"/>
                    </a:lnTo>
                    <a:lnTo>
                      <a:pt x="3036772" y="1762627"/>
                    </a:lnTo>
                    <a:lnTo>
                      <a:pt x="3036772" y="1762627"/>
                    </a:lnTo>
                    <a:close/>
                    <a:moveTo>
                      <a:pt x="3084899" y="1761424"/>
                    </a:moveTo>
                    <a:lnTo>
                      <a:pt x="3060836" y="1761424"/>
                    </a:lnTo>
                    <a:lnTo>
                      <a:pt x="3060836" y="1773455"/>
                    </a:lnTo>
                    <a:lnTo>
                      <a:pt x="3084899" y="1773455"/>
                    </a:lnTo>
                    <a:lnTo>
                      <a:pt x="3084899" y="1761424"/>
                    </a:lnTo>
                    <a:lnTo>
                      <a:pt x="3084899" y="1761424"/>
                    </a:lnTo>
                    <a:close/>
                    <a:moveTo>
                      <a:pt x="3133025" y="1761424"/>
                    </a:moveTo>
                    <a:lnTo>
                      <a:pt x="3108962" y="1761424"/>
                    </a:lnTo>
                    <a:lnTo>
                      <a:pt x="3108962" y="1773455"/>
                    </a:lnTo>
                    <a:lnTo>
                      <a:pt x="3133025" y="1773455"/>
                    </a:lnTo>
                    <a:lnTo>
                      <a:pt x="3133025" y="1761424"/>
                    </a:lnTo>
                    <a:lnTo>
                      <a:pt x="3133025" y="1761424"/>
                    </a:lnTo>
                    <a:close/>
                    <a:moveTo>
                      <a:pt x="3181151" y="1760221"/>
                    </a:moveTo>
                    <a:lnTo>
                      <a:pt x="3157088" y="1760221"/>
                    </a:lnTo>
                    <a:lnTo>
                      <a:pt x="3157088" y="1772252"/>
                    </a:lnTo>
                    <a:lnTo>
                      <a:pt x="3181151" y="1772252"/>
                    </a:lnTo>
                    <a:lnTo>
                      <a:pt x="3181151" y="1760221"/>
                    </a:lnTo>
                    <a:lnTo>
                      <a:pt x="3181151" y="1760221"/>
                    </a:lnTo>
                    <a:close/>
                    <a:moveTo>
                      <a:pt x="3229278" y="1759017"/>
                    </a:moveTo>
                    <a:lnTo>
                      <a:pt x="3205215" y="1759017"/>
                    </a:lnTo>
                    <a:lnTo>
                      <a:pt x="3205215" y="1771049"/>
                    </a:lnTo>
                    <a:lnTo>
                      <a:pt x="3229278" y="1771049"/>
                    </a:lnTo>
                    <a:lnTo>
                      <a:pt x="3229278" y="1759017"/>
                    </a:lnTo>
                    <a:lnTo>
                      <a:pt x="3229278" y="1759017"/>
                    </a:lnTo>
                    <a:close/>
                    <a:moveTo>
                      <a:pt x="3277404" y="1759017"/>
                    </a:moveTo>
                    <a:lnTo>
                      <a:pt x="3253341" y="1759017"/>
                    </a:lnTo>
                    <a:lnTo>
                      <a:pt x="3253341" y="1771049"/>
                    </a:lnTo>
                    <a:lnTo>
                      <a:pt x="3277404" y="1771049"/>
                    </a:lnTo>
                    <a:lnTo>
                      <a:pt x="3277404" y="1759017"/>
                    </a:lnTo>
                    <a:lnTo>
                      <a:pt x="3277404" y="1759017"/>
                    </a:lnTo>
                    <a:close/>
                    <a:moveTo>
                      <a:pt x="3325530" y="1757814"/>
                    </a:moveTo>
                    <a:lnTo>
                      <a:pt x="3301467" y="1757814"/>
                    </a:lnTo>
                    <a:lnTo>
                      <a:pt x="3301467" y="1769846"/>
                    </a:lnTo>
                    <a:lnTo>
                      <a:pt x="3325530" y="1769846"/>
                    </a:lnTo>
                    <a:lnTo>
                      <a:pt x="3325530" y="1757814"/>
                    </a:lnTo>
                    <a:lnTo>
                      <a:pt x="3325530" y="1757814"/>
                    </a:lnTo>
                    <a:close/>
                    <a:moveTo>
                      <a:pt x="3373657" y="1756611"/>
                    </a:moveTo>
                    <a:lnTo>
                      <a:pt x="3349594" y="1756611"/>
                    </a:lnTo>
                    <a:lnTo>
                      <a:pt x="3349594" y="1768643"/>
                    </a:lnTo>
                    <a:lnTo>
                      <a:pt x="3373657" y="1768643"/>
                    </a:lnTo>
                    <a:lnTo>
                      <a:pt x="3373657" y="1756611"/>
                    </a:lnTo>
                    <a:lnTo>
                      <a:pt x="3373657" y="1756611"/>
                    </a:lnTo>
                    <a:close/>
                    <a:moveTo>
                      <a:pt x="3421783" y="1756611"/>
                    </a:moveTo>
                    <a:lnTo>
                      <a:pt x="3397720" y="1756611"/>
                    </a:lnTo>
                    <a:lnTo>
                      <a:pt x="3397720" y="1768643"/>
                    </a:lnTo>
                    <a:lnTo>
                      <a:pt x="3421783" y="1768643"/>
                    </a:lnTo>
                    <a:lnTo>
                      <a:pt x="3421783" y="1756611"/>
                    </a:lnTo>
                    <a:lnTo>
                      <a:pt x="3421783" y="1756611"/>
                    </a:lnTo>
                    <a:close/>
                    <a:moveTo>
                      <a:pt x="3469909" y="1755408"/>
                    </a:moveTo>
                    <a:lnTo>
                      <a:pt x="3445846" y="1755408"/>
                    </a:lnTo>
                    <a:lnTo>
                      <a:pt x="3445846" y="1767440"/>
                    </a:lnTo>
                    <a:lnTo>
                      <a:pt x="3469909" y="1767440"/>
                    </a:lnTo>
                    <a:lnTo>
                      <a:pt x="3469909" y="1755408"/>
                    </a:lnTo>
                    <a:lnTo>
                      <a:pt x="3469909" y="1755408"/>
                    </a:lnTo>
                    <a:close/>
                    <a:moveTo>
                      <a:pt x="3518036" y="1754205"/>
                    </a:moveTo>
                    <a:lnTo>
                      <a:pt x="3493973" y="1754205"/>
                    </a:lnTo>
                    <a:lnTo>
                      <a:pt x="3493973" y="1766236"/>
                    </a:lnTo>
                    <a:lnTo>
                      <a:pt x="3518036" y="1766236"/>
                    </a:lnTo>
                    <a:lnTo>
                      <a:pt x="3518036" y="1754205"/>
                    </a:lnTo>
                    <a:lnTo>
                      <a:pt x="3518036" y="1754205"/>
                    </a:lnTo>
                    <a:close/>
                    <a:moveTo>
                      <a:pt x="3566162" y="1754205"/>
                    </a:moveTo>
                    <a:lnTo>
                      <a:pt x="3542099" y="1754205"/>
                    </a:lnTo>
                    <a:lnTo>
                      <a:pt x="3542099" y="1766236"/>
                    </a:lnTo>
                    <a:lnTo>
                      <a:pt x="3566162" y="1766236"/>
                    </a:lnTo>
                    <a:lnTo>
                      <a:pt x="3566162" y="1754205"/>
                    </a:lnTo>
                    <a:lnTo>
                      <a:pt x="3566162" y="1754205"/>
                    </a:lnTo>
                    <a:close/>
                    <a:moveTo>
                      <a:pt x="3614288" y="1753002"/>
                    </a:moveTo>
                    <a:lnTo>
                      <a:pt x="3590225" y="1753002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lnTo>
                      <a:pt x="3590225" y="1765033"/>
                    </a:lnTo>
                    <a:cubicBezTo>
                      <a:pt x="3590225" y="1765033"/>
                      <a:pt x="3590225" y="1765033"/>
                      <a:pt x="3590225" y="1765033"/>
                    </a:cubicBezTo>
                    <a:lnTo>
                      <a:pt x="3590225" y="1765033"/>
                    </a:lnTo>
                    <a:cubicBezTo>
                      <a:pt x="3592632" y="1765033"/>
                      <a:pt x="3614288" y="1765033"/>
                      <a:pt x="3614288" y="1765033"/>
                    </a:cubicBezTo>
                    <a:lnTo>
                      <a:pt x="3614288" y="1753002"/>
                    </a:lnTo>
                    <a:lnTo>
                      <a:pt x="3614288" y="1753002"/>
                    </a:lnTo>
                    <a:close/>
                    <a:moveTo>
                      <a:pt x="3662415" y="1751798"/>
                    </a:moveTo>
                    <a:lnTo>
                      <a:pt x="3638352" y="1751798"/>
                    </a:lnTo>
                    <a:lnTo>
                      <a:pt x="3638352" y="1763830"/>
                    </a:lnTo>
                    <a:cubicBezTo>
                      <a:pt x="3638352" y="1763830"/>
                      <a:pt x="3646774" y="1763830"/>
                      <a:pt x="3653993" y="1763830"/>
                    </a:cubicBezTo>
                    <a:lnTo>
                      <a:pt x="3653993" y="1763830"/>
                    </a:lnTo>
                    <a:cubicBezTo>
                      <a:pt x="3653993" y="1763830"/>
                      <a:pt x="3653993" y="1763830"/>
                      <a:pt x="3653993" y="1763830"/>
                    </a:cubicBezTo>
                    <a:lnTo>
                      <a:pt x="3662415" y="1763830"/>
                    </a:lnTo>
                    <a:lnTo>
                      <a:pt x="3662415" y="1751798"/>
                    </a:lnTo>
                    <a:lnTo>
                      <a:pt x="3662415" y="1751798"/>
                    </a:lnTo>
                    <a:close/>
                    <a:moveTo>
                      <a:pt x="3710541" y="1751798"/>
                    </a:moveTo>
                    <a:lnTo>
                      <a:pt x="3686478" y="1751798"/>
                    </a:lnTo>
                    <a:lnTo>
                      <a:pt x="3686478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lnTo>
                      <a:pt x="3691291" y="1763830"/>
                    </a:ln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1291" y="1763830"/>
                      <a:pt x="3691291" y="1763830"/>
                      <a:pt x="3691291" y="1763830"/>
                    </a:cubicBezTo>
                    <a:lnTo>
                      <a:pt x="3691291" y="1763830"/>
                    </a:lnTo>
                    <a:cubicBezTo>
                      <a:pt x="3698510" y="1763830"/>
                      <a:pt x="3710541" y="1763830"/>
                      <a:pt x="3710541" y="1763830"/>
                    </a:cubicBezTo>
                    <a:lnTo>
                      <a:pt x="3710541" y="1751798"/>
                    </a:lnTo>
                    <a:lnTo>
                      <a:pt x="3710541" y="1751798"/>
                    </a:lnTo>
                    <a:close/>
                    <a:moveTo>
                      <a:pt x="3758668" y="1750595"/>
                    </a:moveTo>
                    <a:lnTo>
                      <a:pt x="3734604" y="1750595"/>
                    </a:lnTo>
                    <a:lnTo>
                      <a:pt x="3734604" y="1762627"/>
                    </a:lnTo>
                    <a:cubicBezTo>
                      <a:pt x="3734604" y="1762627"/>
                      <a:pt x="3741823" y="1762627"/>
                      <a:pt x="3747839" y="1762627"/>
                    </a:cubicBezTo>
                    <a:lnTo>
                      <a:pt x="3758668" y="1762627"/>
                    </a:lnTo>
                    <a:lnTo>
                      <a:pt x="3758668" y="1750595"/>
                    </a:lnTo>
                    <a:lnTo>
                      <a:pt x="3758668" y="1750595"/>
                    </a:lnTo>
                    <a:close/>
                    <a:moveTo>
                      <a:pt x="3806794" y="1749392"/>
                    </a:moveTo>
                    <a:lnTo>
                      <a:pt x="3782731" y="1749392"/>
                    </a:lnTo>
                    <a:lnTo>
                      <a:pt x="3782731" y="1761424"/>
                    </a:ln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1153" y="1761424"/>
                      <a:pt x="3791153" y="1761424"/>
                      <a:pt x="3791153" y="1761424"/>
                    </a:cubicBezTo>
                    <a:lnTo>
                      <a:pt x="3791153" y="1761424"/>
                    </a:lnTo>
                    <a:cubicBezTo>
                      <a:pt x="3798372" y="1761424"/>
                      <a:pt x="3806794" y="1761424"/>
                      <a:pt x="3806794" y="1761424"/>
                    </a:cubicBezTo>
                    <a:lnTo>
                      <a:pt x="3806794" y="1749392"/>
                    </a:lnTo>
                    <a:lnTo>
                      <a:pt x="3806794" y="1749392"/>
                    </a:lnTo>
                    <a:close/>
                    <a:moveTo>
                      <a:pt x="3854920" y="1749392"/>
                    </a:moveTo>
                    <a:lnTo>
                      <a:pt x="3830857" y="1749392"/>
                    </a:lnTo>
                    <a:lnTo>
                      <a:pt x="3830857" y="1761424"/>
                    </a:lnTo>
                    <a:cubicBezTo>
                      <a:pt x="3830857" y="1761424"/>
                      <a:pt x="3836873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42889" y="1761424"/>
                    </a:lnTo>
                    <a:cubicBezTo>
                      <a:pt x="3842889" y="1761424"/>
                      <a:pt x="3842889" y="1761424"/>
                      <a:pt x="3842889" y="1761424"/>
                    </a:cubicBezTo>
                    <a:lnTo>
                      <a:pt x="3854920" y="1761424"/>
                    </a:lnTo>
                    <a:lnTo>
                      <a:pt x="3854920" y="1749392"/>
                    </a:lnTo>
                    <a:lnTo>
                      <a:pt x="3854920" y="1749392"/>
                    </a:lnTo>
                    <a:close/>
                    <a:moveTo>
                      <a:pt x="3903047" y="1748189"/>
                    </a:moveTo>
                    <a:lnTo>
                      <a:pt x="3878983" y="1748189"/>
                    </a:lnTo>
                    <a:lnTo>
                      <a:pt x="3878983" y="1760221"/>
                    </a:ln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2218" y="1760221"/>
                      <a:pt x="3892218" y="1760221"/>
                      <a:pt x="3892218" y="1760221"/>
                    </a:cubicBezTo>
                    <a:lnTo>
                      <a:pt x="3892218" y="1760221"/>
                    </a:lnTo>
                    <a:cubicBezTo>
                      <a:pt x="3898234" y="1760221"/>
                      <a:pt x="3903047" y="1760221"/>
                      <a:pt x="3903047" y="1760221"/>
                    </a:cubicBezTo>
                    <a:lnTo>
                      <a:pt x="3903047" y="1748189"/>
                    </a:lnTo>
                    <a:lnTo>
                      <a:pt x="3903047" y="1748189"/>
                    </a:lnTo>
                    <a:close/>
                    <a:moveTo>
                      <a:pt x="3951173" y="1746986"/>
                    </a:moveTo>
                    <a:lnTo>
                      <a:pt x="3927110" y="1746986"/>
                    </a:lnTo>
                    <a:lnTo>
                      <a:pt x="3927110" y="1759017"/>
                    </a:lnTo>
                    <a:cubicBezTo>
                      <a:pt x="3927110" y="1759017"/>
                      <a:pt x="3931923" y="1759017"/>
                      <a:pt x="3937938" y="1759017"/>
                    </a:cubicBezTo>
                    <a:lnTo>
                      <a:pt x="3951173" y="1759017"/>
                    </a:lnTo>
                    <a:lnTo>
                      <a:pt x="3951173" y="1746986"/>
                    </a:lnTo>
                    <a:lnTo>
                      <a:pt x="3951173" y="1746986"/>
                    </a:lnTo>
                    <a:close/>
                    <a:moveTo>
                      <a:pt x="3999299" y="1746986"/>
                    </a:moveTo>
                    <a:lnTo>
                      <a:pt x="3975236" y="1746986"/>
                    </a:lnTo>
                    <a:lnTo>
                      <a:pt x="3975236" y="1759017"/>
                    </a:ln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3283" y="1759017"/>
                      <a:pt x="3993283" y="1759017"/>
                      <a:pt x="3993283" y="1759017"/>
                    </a:cubicBezTo>
                    <a:lnTo>
                      <a:pt x="3993283" y="1759017"/>
                    </a:lnTo>
                    <a:cubicBezTo>
                      <a:pt x="3996893" y="1759017"/>
                      <a:pt x="3998096" y="1759017"/>
                      <a:pt x="3998096" y="1759017"/>
                    </a:cubicBezTo>
                    <a:lnTo>
                      <a:pt x="3999299" y="1746986"/>
                    </a:lnTo>
                    <a:lnTo>
                      <a:pt x="3999299" y="1746986"/>
                    </a:lnTo>
                    <a:close/>
                    <a:moveTo>
                      <a:pt x="4047426" y="1745783"/>
                    </a:moveTo>
                    <a:lnTo>
                      <a:pt x="4023362" y="1745783"/>
                    </a:lnTo>
                    <a:lnTo>
                      <a:pt x="4023362" y="1757814"/>
                    </a:lnTo>
                    <a:cubicBezTo>
                      <a:pt x="4023362" y="1757814"/>
                      <a:pt x="4028175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32988" y="1757814"/>
                    </a:lnTo>
                    <a:cubicBezTo>
                      <a:pt x="4032988" y="1757814"/>
                      <a:pt x="4032988" y="1757814"/>
                      <a:pt x="4032988" y="1757814"/>
                    </a:cubicBezTo>
                    <a:lnTo>
                      <a:pt x="4047426" y="1757814"/>
                    </a:lnTo>
                    <a:lnTo>
                      <a:pt x="4047426" y="1745783"/>
                    </a:lnTo>
                    <a:lnTo>
                      <a:pt x="4047426" y="1745783"/>
                    </a:lnTo>
                    <a:close/>
                    <a:moveTo>
                      <a:pt x="4089536" y="1744579"/>
                    </a:moveTo>
                    <a:lnTo>
                      <a:pt x="4089536" y="1749392"/>
                    </a:lnTo>
                    <a:lnTo>
                      <a:pt x="4089536" y="1749392"/>
                    </a:lnTo>
                    <a:lnTo>
                      <a:pt x="4089536" y="1744579"/>
                    </a:lnTo>
                    <a:lnTo>
                      <a:pt x="4070286" y="1744579"/>
                    </a:lnTo>
                    <a:lnTo>
                      <a:pt x="4070286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8333" y="1756611"/>
                      <a:pt x="4088333" y="1756611"/>
                    </a:cubicBezTo>
                    <a:lnTo>
                      <a:pt x="4088333" y="1756611"/>
                    </a:lnTo>
                    <a:cubicBezTo>
                      <a:pt x="4088333" y="1756611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lnTo>
                      <a:pt x="4089536" y="1755408"/>
                    </a:ln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89536" y="1755408"/>
                    </a:cubicBezTo>
                    <a:cubicBezTo>
                      <a:pt x="4089536" y="1755408"/>
                      <a:pt x="4089536" y="1755408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90739" y="1754205"/>
                    </a:lnTo>
                    <a:cubicBezTo>
                      <a:pt x="4090739" y="1754205"/>
                      <a:pt x="4090739" y="1754205"/>
                      <a:pt x="4090739" y="1754205"/>
                    </a:cubicBezTo>
                    <a:lnTo>
                      <a:pt x="4087130" y="1750595"/>
                    </a:lnTo>
                    <a:lnTo>
                      <a:pt x="4089536" y="1744579"/>
                    </a:lnTo>
                    <a:lnTo>
                      <a:pt x="4089536" y="1744579"/>
                    </a:lnTo>
                    <a:close/>
                    <a:moveTo>
                      <a:pt x="4103974" y="1706078"/>
                    </a:moveTo>
                    <a:cubicBezTo>
                      <a:pt x="4101568" y="1714500"/>
                      <a:pt x="4097958" y="1721720"/>
                      <a:pt x="4095552" y="1727735"/>
                    </a:cubicBezTo>
                    <a:lnTo>
                      <a:pt x="4106381" y="1732548"/>
                    </a:lnTo>
                    <a:cubicBezTo>
                      <a:pt x="4108787" y="1726532"/>
                      <a:pt x="4112396" y="1718110"/>
                      <a:pt x="4114803" y="1709688"/>
                    </a:cubicBezTo>
                    <a:lnTo>
                      <a:pt x="4103974" y="1706078"/>
                    </a:lnTo>
                    <a:lnTo>
                      <a:pt x="4103974" y="1706078"/>
                    </a:lnTo>
                    <a:close/>
                    <a:moveTo>
                      <a:pt x="4116006" y="1661562"/>
                    </a:moveTo>
                    <a:cubicBezTo>
                      <a:pt x="4113599" y="1669984"/>
                      <a:pt x="4112396" y="1677203"/>
                      <a:pt x="4109990" y="1684422"/>
                    </a:cubicBezTo>
                    <a:lnTo>
                      <a:pt x="4122022" y="1688031"/>
                    </a:lnTo>
                    <a:cubicBezTo>
                      <a:pt x="4124428" y="1680812"/>
                      <a:pt x="4125631" y="1672390"/>
                      <a:pt x="4128037" y="1665171"/>
                    </a:cubicBezTo>
                    <a:lnTo>
                      <a:pt x="4116006" y="1661562"/>
                    </a:lnTo>
                    <a:lnTo>
                      <a:pt x="4116006" y="1661562"/>
                    </a:lnTo>
                    <a:close/>
                    <a:moveTo>
                      <a:pt x="4125631" y="1614639"/>
                    </a:moveTo>
                    <a:cubicBezTo>
                      <a:pt x="4124428" y="1623061"/>
                      <a:pt x="4122022" y="1630279"/>
                      <a:pt x="4120818" y="1637498"/>
                    </a:cubicBezTo>
                    <a:lnTo>
                      <a:pt x="4132850" y="1639905"/>
                    </a:lnTo>
                    <a:cubicBezTo>
                      <a:pt x="4134053" y="1632686"/>
                      <a:pt x="4136460" y="1624264"/>
                      <a:pt x="4137662" y="1615842"/>
                    </a:cubicBezTo>
                    <a:lnTo>
                      <a:pt x="4125631" y="1614639"/>
                    </a:lnTo>
                    <a:lnTo>
                      <a:pt x="4125631" y="1614639"/>
                    </a:lnTo>
                    <a:close/>
                    <a:moveTo>
                      <a:pt x="4134053" y="1567715"/>
                    </a:moveTo>
                    <a:cubicBezTo>
                      <a:pt x="4132850" y="1576137"/>
                      <a:pt x="4131647" y="1583356"/>
                      <a:pt x="4130444" y="1591778"/>
                    </a:cubicBezTo>
                    <a:lnTo>
                      <a:pt x="4142475" y="1594185"/>
                    </a:lnTo>
                    <a:cubicBezTo>
                      <a:pt x="4142475" y="1592982"/>
                      <a:pt x="4142475" y="1591778"/>
                      <a:pt x="4142475" y="1591778"/>
                    </a:cubicBezTo>
                    <a:cubicBezTo>
                      <a:pt x="4143678" y="1584560"/>
                      <a:pt x="4144882" y="1578544"/>
                      <a:pt x="4146085" y="1571325"/>
                    </a:cubicBezTo>
                    <a:lnTo>
                      <a:pt x="4134053" y="1567715"/>
                    </a:lnTo>
                    <a:lnTo>
                      <a:pt x="4134053" y="1567715"/>
                    </a:lnTo>
                    <a:close/>
                    <a:moveTo>
                      <a:pt x="4141272" y="1519589"/>
                    </a:moveTo>
                    <a:cubicBezTo>
                      <a:pt x="4140069" y="1528011"/>
                      <a:pt x="4138866" y="1535230"/>
                      <a:pt x="4137662" y="1543652"/>
                    </a:cubicBezTo>
                    <a:lnTo>
                      <a:pt x="4149694" y="1544855"/>
                    </a:lnTo>
                    <a:cubicBezTo>
                      <a:pt x="4149694" y="1543652"/>
                      <a:pt x="4149694" y="1543652"/>
                      <a:pt x="4149694" y="1542449"/>
                    </a:cubicBezTo>
                    <a:cubicBezTo>
                      <a:pt x="4149694" y="1542449"/>
                      <a:pt x="4149694" y="1542449"/>
                      <a:pt x="4149694" y="1542449"/>
                    </a:cubicBezTo>
                    <a:lnTo>
                      <a:pt x="4149694" y="1542449"/>
                    </a:lnTo>
                    <a:cubicBezTo>
                      <a:pt x="4149694" y="1538839"/>
                      <a:pt x="4150897" y="153523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31620"/>
                      <a:pt x="4150897" y="1531620"/>
                      <a:pt x="4150897" y="1531620"/>
                    </a:cubicBezTo>
                    <a:cubicBezTo>
                      <a:pt x="4150897" y="1528011"/>
                      <a:pt x="4152101" y="1524402"/>
                      <a:pt x="4152101" y="1520792"/>
                    </a:cubicBezTo>
                    <a:lnTo>
                      <a:pt x="4141272" y="1519589"/>
                    </a:lnTo>
                    <a:lnTo>
                      <a:pt x="4141272" y="1519589"/>
                    </a:lnTo>
                    <a:close/>
                    <a:moveTo>
                      <a:pt x="4147288" y="1472666"/>
                    </a:moveTo>
                    <a:cubicBezTo>
                      <a:pt x="4146085" y="1481088"/>
                      <a:pt x="4144882" y="1488307"/>
                      <a:pt x="4143678" y="1496729"/>
                    </a:cubicBezTo>
                    <a:lnTo>
                      <a:pt x="4155710" y="1497932"/>
                    </a:lnTo>
                    <a:cubicBezTo>
                      <a:pt x="4155710" y="1495526"/>
                      <a:pt x="4156913" y="1493119"/>
                      <a:pt x="4156913" y="1490713"/>
                    </a:cubicBezTo>
                    <a:lnTo>
                      <a:pt x="4156913" y="1490713"/>
                    </a:lnTo>
                    <a:cubicBezTo>
                      <a:pt x="4156913" y="1490713"/>
                      <a:pt x="4156913" y="1490713"/>
                      <a:pt x="4156913" y="1490713"/>
                    </a:cubicBezTo>
                    <a:cubicBezTo>
                      <a:pt x="4158116" y="1484697"/>
                      <a:pt x="4158116" y="1479885"/>
                      <a:pt x="4159320" y="1473869"/>
                    </a:cubicBezTo>
                    <a:lnTo>
                      <a:pt x="4147288" y="1472666"/>
                    </a:lnTo>
                    <a:lnTo>
                      <a:pt x="4147288" y="1472666"/>
                    </a:lnTo>
                    <a:close/>
                    <a:moveTo>
                      <a:pt x="4153304" y="1424539"/>
                    </a:moveTo>
                    <a:cubicBezTo>
                      <a:pt x="4152101" y="1432962"/>
                      <a:pt x="4150897" y="1440181"/>
                      <a:pt x="4150897" y="1448603"/>
                    </a:cubicBezTo>
                    <a:lnTo>
                      <a:pt x="4162929" y="1449806"/>
                    </a:lnTo>
                    <a:cubicBezTo>
                      <a:pt x="4162929" y="1446196"/>
                      <a:pt x="4164132" y="1442587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7774"/>
                      <a:pt x="4164132" y="1437774"/>
                      <a:pt x="4164132" y="1437774"/>
                    </a:cubicBezTo>
                    <a:cubicBezTo>
                      <a:pt x="4164132" y="1435368"/>
                      <a:pt x="4165335" y="1431758"/>
                      <a:pt x="4165335" y="1429352"/>
                    </a:cubicBezTo>
                    <a:lnTo>
                      <a:pt x="4153304" y="1424539"/>
                    </a:lnTo>
                    <a:lnTo>
                      <a:pt x="4153304" y="1424539"/>
                    </a:lnTo>
                    <a:close/>
                    <a:moveTo>
                      <a:pt x="4158116" y="1377616"/>
                    </a:moveTo>
                    <a:cubicBezTo>
                      <a:pt x="4156913" y="1386038"/>
                      <a:pt x="4156913" y="1393257"/>
                      <a:pt x="4155710" y="1401679"/>
                    </a:cubicBezTo>
                    <a:lnTo>
                      <a:pt x="4167741" y="1402883"/>
                    </a:lnTo>
                    <a:cubicBezTo>
                      <a:pt x="4167741" y="1399273"/>
                      <a:pt x="4168945" y="139446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90851"/>
                      <a:pt x="4168945" y="1390851"/>
                      <a:pt x="4168945" y="1390851"/>
                    </a:cubicBezTo>
                    <a:cubicBezTo>
                      <a:pt x="4168945" y="1388445"/>
                      <a:pt x="4168945" y="1386038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3632"/>
                      <a:pt x="4170148" y="1383632"/>
                      <a:pt x="4170148" y="1383632"/>
                    </a:cubicBezTo>
                    <a:cubicBezTo>
                      <a:pt x="4170148" y="1382429"/>
                      <a:pt x="4170148" y="1381226"/>
                      <a:pt x="4170148" y="1381226"/>
                    </a:cubicBezTo>
                    <a:lnTo>
                      <a:pt x="4158116" y="1377616"/>
                    </a:lnTo>
                    <a:lnTo>
                      <a:pt x="4158116" y="1377616"/>
                    </a:lnTo>
                    <a:close/>
                    <a:moveTo>
                      <a:pt x="4162929" y="1329490"/>
                    </a:moveTo>
                    <a:cubicBezTo>
                      <a:pt x="4161726" y="1337912"/>
                      <a:pt x="4161726" y="1345131"/>
                      <a:pt x="4160523" y="1353553"/>
                    </a:cubicBezTo>
                    <a:lnTo>
                      <a:pt x="4172554" y="1354756"/>
                    </a:lnTo>
                    <a:cubicBezTo>
                      <a:pt x="4172554" y="1352350"/>
                      <a:pt x="4172554" y="1349944"/>
                      <a:pt x="4173757" y="1347537"/>
                    </a:cubicBezTo>
                    <a:cubicBezTo>
                      <a:pt x="4173757" y="1347537"/>
                      <a:pt x="4173757" y="1347537"/>
                      <a:pt x="4173757" y="1346334"/>
                    </a:cubicBezTo>
                    <a:lnTo>
                      <a:pt x="4173757" y="1346334"/>
                    </a:lnTo>
                    <a:cubicBezTo>
                      <a:pt x="4173757" y="1346334"/>
                      <a:pt x="4173757" y="1346334"/>
                      <a:pt x="4173757" y="1345131"/>
                    </a:cubicBezTo>
                    <a:lnTo>
                      <a:pt x="4173757" y="1345131"/>
                    </a:lnTo>
                    <a:cubicBezTo>
                      <a:pt x="4173757" y="1345131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3928"/>
                    </a:cubicBezTo>
                    <a:cubicBezTo>
                      <a:pt x="4173757" y="1343928"/>
                      <a:pt x="4173757" y="1343928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42725"/>
                      <a:pt x="4173757" y="1342725"/>
                      <a:pt x="4173757" y="1342725"/>
                    </a:cubicBezTo>
                    <a:cubicBezTo>
                      <a:pt x="4173757" y="1339115"/>
                      <a:pt x="4174960" y="1335506"/>
                      <a:pt x="4174960" y="1330693"/>
                    </a:cubicBezTo>
                    <a:lnTo>
                      <a:pt x="4162929" y="1329490"/>
                    </a:lnTo>
                    <a:lnTo>
                      <a:pt x="4162929" y="1329490"/>
                    </a:lnTo>
                    <a:close/>
                    <a:moveTo>
                      <a:pt x="4167741" y="1281364"/>
                    </a:moveTo>
                    <a:cubicBezTo>
                      <a:pt x="4166539" y="1289786"/>
                      <a:pt x="4166539" y="1297005"/>
                      <a:pt x="4165335" y="1305427"/>
                    </a:cubicBezTo>
                    <a:lnTo>
                      <a:pt x="4177367" y="1306630"/>
                    </a:ln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7367" y="1306630"/>
                      <a:pt x="4177367" y="1306630"/>
                      <a:pt x="4177367" y="1306630"/>
                    </a:cubicBezTo>
                    <a:cubicBezTo>
                      <a:pt x="4178570" y="1299411"/>
                      <a:pt x="4178570" y="1292192"/>
                      <a:pt x="4179773" y="1283770"/>
                    </a:cubicBezTo>
                    <a:cubicBezTo>
                      <a:pt x="4179773" y="1283770"/>
                      <a:pt x="4179773" y="1282567"/>
                      <a:pt x="4179773" y="1282567"/>
                    </a:cubicBezTo>
                    <a:lnTo>
                      <a:pt x="4167741" y="1281364"/>
                    </a:lnTo>
                    <a:lnTo>
                      <a:pt x="4167741" y="1281364"/>
                    </a:lnTo>
                    <a:close/>
                    <a:moveTo>
                      <a:pt x="4171351" y="1233237"/>
                    </a:moveTo>
                    <a:cubicBezTo>
                      <a:pt x="4170148" y="1241659"/>
                      <a:pt x="4170148" y="1248878"/>
                      <a:pt x="4168945" y="1257300"/>
                    </a:cubicBezTo>
                    <a:lnTo>
                      <a:pt x="4180976" y="1258504"/>
                    </a:lnTo>
                    <a:cubicBezTo>
                      <a:pt x="4182179" y="1250082"/>
                      <a:pt x="4182179" y="1242862"/>
                      <a:pt x="4183383" y="1234440"/>
                    </a:cubicBezTo>
                    <a:lnTo>
                      <a:pt x="4171351" y="1233237"/>
                    </a:lnTo>
                    <a:lnTo>
                      <a:pt x="4171351" y="1233237"/>
                    </a:lnTo>
                    <a:close/>
                    <a:moveTo>
                      <a:pt x="4174960" y="1186314"/>
                    </a:moveTo>
                    <a:lnTo>
                      <a:pt x="4172554" y="1210377"/>
                    </a:lnTo>
                    <a:lnTo>
                      <a:pt x="4184586" y="1211580"/>
                    </a:lnTo>
                    <a:cubicBezTo>
                      <a:pt x="4184586" y="1207971"/>
                      <a:pt x="4185789" y="1204361"/>
                      <a:pt x="4185789" y="1199549"/>
                    </a:cubicBezTo>
                    <a:cubicBezTo>
                      <a:pt x="4185789" y="1195939"/>
                      <a:pt x="4186992" y="1191127"/>
                      <a:pt x="4186992" y="1187517"/>
                    </a:cubicBezTo>
                    <a:lnTo>
                      <a:pt x="4174960" y="1186314"/>
                    </a:lnTo>
                    <a:lnTo>
                      <a:pt x="4174960" y="1186314"/>
                    </a:lnTo>
                    <a:close/>
                    <a:moveTo>
                      <a:pt x="4179773" y="1138188"/>
                    </a:moveTo>
                    <a:lnTo>
                      <a:pt x="4177367" y="1162251"/>
                    </a:lnTo>
                    <a:lnTo>
                      <a:pt x="4189399" y="1163454"/>
                    </a:lnTo>
                    <a:cubicBezTo>
                      <a:pt x="4190602" y="1155032"/>
                      <a:pt x="4190602" y="1147813"/>
                      <a:pt x="4191805" y="1139391"/>
                    </a:cubicBezTo>
                    <a:lnTo>
                      <a:pt x="4179773" y="1138188"/>
                    </a:lnTo>
                    <a:lnTo>
                      <a:pt x="4179773" y="1138188"/>
                    </a:lnTo>
                    <a:close/>
                    <a:moveTo>
                      <a:pt x="4182179" y="1090061"/>
                    </a:moveTo>
                    <a:lnTo>
                      <a:pt x="4180976" y="1114125"/>
                    </a:lnTo>
                    <a:lnTo>
                      <a:pt x="4193008" y="1115328"/>
                    </a:lnTo>
                    <a:cubicBezTo>
                      <a:pt x="4193008" y="1106906"/>
                      <a:pt x="4194211" y="1099687"/>
                      <a:pt x="4194211" y="1091265"/>
                    </a:cubicBezTo>
                    <a:lnTo>
                      <a:pt x="4182179" y="1090061"/>
                    </a:lnTo>
                    <a:lnTo>
                      <a:pt x="4182179" y="1090061"/>
                    </a:lnTo>
                    <a:close/>
                    <a:moveTo>
                      <a:pt x="4185789" y="1041935"/>
                    </a:moveTo>
                    <a:lnTo>
                      <a:pt x="4184586" y="1065998"/>
                    </a:lnTo>
                    <a:lnTo>
                      <a:pt x="4196618" y="1067201"/>
                    </a:lnTo>
                    <a:cubicBezTo>
                      <a:pt x="4196618" y="1064795"/>
                      <a:pt x="4196618" y="1063592"/>
                      <a:pt x="4196618" y="1061186"/>
                    </a:cubicBezTo>
                    <a:cubicBezTo>
                      <a:pt x="4196618" y="1058779"/>
                      <a:pt x="4196618" y="1057576"/>
                      <a:pt x="4196618" y="1055170"/>
                    </a:cubicBezTo>
                    <a:cubicBezTo>
                      <a:pt x="4196618" y="1055170"/>
                      <a:pt x="4196618" y="1055170"/>
                      <a:pt x="4196618" y="1055170"/>
                    </a:cubicBezTo>
                    <a:cubicBezTo>
                      <a:pt x="4196618" y="1055170"/>
                      <a:pt x="4196618" y="1053967"/>
                      <a:pt x="4196618" y="1053967"/>
                    </a:cubicBezTo>
                    <a:cubicBezTo>
                      <a:pt x="4196618" y="1050357"/>
                      <a:pt x="4196618" y="1046748"/>
                      <a:pt x="4197821" y="1043138"/>
                    </a:cubicBezTo>
                    <a:lnTo>
                      <a:pt x="4185789" y="1041935"/>
                    </a:lnTo>
                    <a:lnTo>
                      <a:pt x="4185789" y="1041935"/>
                    </a:lnTo>
                    <a:close/>
                    <a:moveTo>
                      <a:pt x="4189399" y="993809"/>
                    </a:moveTo>
                    <a:lnTo>
                      <a:pt x="4188195" y="1017872"/>
                    </a:lnTo>
                    <a:lnTo>
                      <a:pt x="4200227" y="1019075"/>
                    </a:ln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9075"/>
                      <a:pt x="4200227" y="1019075"/>
                      <a:pt x="4200227" y="1019075"/>
                    </a:cubicBezTo>
                    <a:cubicBezTo>
                      <a:pt x="4200227" y="1015466"/>
                      <a:pt x="4200227" y="1011856"/>
                      <a:pt x="4201430" y="1008247"/>
                    </a:cubicBezTo>
                    <a:cubicBezTo>
                      <a:pt x="4201430" y="1008247"/>
                      <a:pt x="4201430" y="1007043"/>
                      <a:pt x="4201430" y="1007043"/>
                    </a:cubicBezTo>
                    <a:cubicBezTo>
                      <a:pt x="4201430" y="1007043"/>
                      <a:pt x="4201430" y="1007043"/>
                      <a:pt x="4201430" y="1007043"/>
                    </a:cubicBezTo>
                    <a:cubicBezTo>
                      <a:pt x="4201430" y="1003434"/>
                      <a:pt x="4201430" y="998621"/>
                      <a:pt x="4202633" y="995012"/>
                    </a:cubicBezTo>
                    <a:lnTo>
                      <a:pt x="4189399" y="993809"/>
                    </a:lnTo>
                    <a:lnTo>
                      <a:pt x="4189399" y="993809"/>
                    </a:lnTo>
                    <a:close/>
                    <a:moveTo>
                      <a:pt x="4191805" y="945682"/>
                    </a:moveTo>
                    <a:lnTo>
                      <a:pt x="4190602" y="969746"/>
                    </a:lnTo>
                    <a:lnTo>
                      <a:pt x="4202633" y="970949"/>
                    </a:lnTo>
                    <a:cubicBezTo>
                      <a:pt x="4202633" y="969746"/>
                      <a:pt x="4202633" y="969746"/>
                      <a:pt x="4202633" y="968542"/>
                    </a:cubicBezTo>
                    <a:cubicBezTo>
                      <a:pt x="4202633" y="968542"/>
                      <a:pt x="4202633" y="967339"/>
                      <a:pt x="4202633" y="967339"/>
                    </a:cubicBezTo>
                    <a:cubicBezTo>
                      <a:pt x="4202633" y="967339"/>
                      <a:pt x="4202633" y="967339"/>
                      <a:pt x="4202633" y="967339"/>
                    </a:cubicBezTo>
                    <a:cubicBezTo>
                      <a:pt x="4202633" y="964933"/>
                      <a:pt x="4202633" y="963730"/>
                      <a:pt x="4202633" y="961324"/>
                    </a:cubicBezTo>
                    <a:cubicBezTo>
                      <a:pt x="4202633" y="961324"/>
                      <a:pt x="4202633" y="961324"/>
                      <a:pt x="4202633" y="961324"/>
                    </a:cubicBezTo>
                    <a:cubicBezTo>
                      <a:pt x="4202633" y="961324"/>
                      <a:pt x="4202633" y="960120"/>
                      <a:pt x="4202633" y="960120"/>
                    </a:cubicBezTo>
                    <a:cubicBezTo>
                      <a:pt x="4202633" y="956511"/>
                      <a:pt x="4202633" y="952901"/>
                      <a:pt x="4203836" y="949292"/>
                    </a:cubicBezTo>
                    <a:cubicBezTo>
                      <a:pt x="4203836" y="948089"/>
                      <a:pt x="4203836" y="946886"/>
                      <a:pt x="4203836" y="946886"/>
                    </a:cubicBezTo>
                    <a:lnTo>
                      <a:pt x="4191805" y="945682"/>
                    </a:lnTo>
                    <a:lnTo>
                      <a:pt x="4191805" y="945682"/>
                    </a:lnTo>
                    <a:close/>
                    <a:moveTo>
                      <a:pt x="4195414" y="897556"/>
                    </a:moveTo>
                    <a:lnTo>
                      <a:pt x="4194211" y="921619"/>
                    </a:lnTo>
                    <a:lnTo>
                      <a:pt x="4206243" y="922822"/>
                    </a:lnTo>
                    <a:cubicBezTo>
                      <a:pt x="4206243" y="914400"/>
                      <a:pt x="4207446" y="907181"/>
                      <a:pt x="4207446" y="898759"/>
                    </a:cubicBezTo>
                    <a:lnTo>
                      <a:pt x="4195414" y="897556"/>
                    </a:lnTo>
                    <a:lnTo>
                      <a:pt x="4195414" y="897556"/>
                    </a:lnTo>
                    <a:close/>
                    <a:moveTo>
                      <a:pt x="4197821" y="849430"/>
                    </a:moveTo>
                    <a:lnTo>
                      <a:pt x="4196618" y="873493"/>
                    </a:lnTo>
                    <a:lnTo>
                      <a:pt x="4208649" y="874696"/>
                    </a:lnTo>
                    <a:cubicBezTo>
                      <a:pt x="4208649" y="872290"/>
                      <a:pt x="4208649" y="869883"/>
                      <a:pt x="4208649" y="867477"/>
                    </a:cubicBezTo>
                    <a:cubicBezTo>
                      <a:pt x="4208649" y="866274"/>
                      <a:pt x="4208649" y="866274"/>
                      <a:pt x="4208649" y="865071"/>
                    </a:cubicBezTo>
                    <a:cubicBezTo>
                      <a:pt x="4208649" y="865071"/>
                      <a:pt x="4208649" y="865071"/>
                      <a:pt x="4208649" y="865071"/>
                    </a:cubicBezTo>
                    <a:cubicBezTo>
                      <a:pt x="4208649" y="860258"/>
                      <a:pt x="4208649" y="855446"/>
                      <a:pt x="4209852" y="850633"/>
                    </a:cubicBezTo>
                    <a:lnTo>
                      <a:pt x="4197821" y="849430"/>
                    </a:lnTo>
                    <a:lnTo>
                      <a:pt x="4197821" y="849430"/>
                    </a:lnTo>
                    <a:close/>
                    <a:moveTo>
                      <a:pt x="4200227" y="801303"/>
                    </a:moveTo>
                    <a:lnTo>
                      <a:pt x="4199024" y="825367"/>
                    </a:lnTo>
                    <a:lnTo>
                      <a:pt x="4211055" y="826570"/>
                    </a:lnTo>
                    <a:cubicBezTo>
                      <a:pt x="4211055" y="826570"/>
                      <a:pt x="4211055" y="826570"/>
                      <a:pt x="4211055" y="826570"/>
                    </a:cubicBezTo>
                    <a:cubicBezTo>
                      <a:pt x="4211055" y="820554"/>
                      <a:pt x="4212259" y="814538"/>
                      <a:pt x="4212259" y="809725"/>
                    </a:cubicBezTo>
                    <a:cubicBezTo>
                      <a:pt x="4212259" y="807319"/>
                      <a:pt x="4212259" y="806116"/>
                      <a:pt x="4212259" y="803710"/>
                    </a:cubicBezTo>
                    <a:lnTo>
                      <a:pt x="4200227" y="801303"/>
                    </a:lnTo>
                    <a:lnTo>
                      <a:pt x="4200227" y="801303"/>
                    </a:lnTo>
                    <a:close/>
                    <a:moveTo>
                      <a:pt x="4202633" y="753177"/>
                    </a:moveTo>
                    <a:lnTo>
                      <a:pt x="4201430" y="777240"/>
                    </a:lnTo>
                    <a:lnTo>
                      <a:pt x="4213462" y="778443"/>
                    </a:lnTo>
                    <a:cubicBezTo>
                      <a:pt x="4213462" y="771224"/>
                      <a:pt x="4214665" y="765209"/>
                      <a:pt x="4214665" y="757990"/>
                    </a:cubicBezTo>
                    <a:cubicBezTo>
                      <a:pt x="4214665" y="756787"/>
                      <a:pt x="4214665" y="755583"/>
                      <a:pt x="4214665" y="754380"/>
                    </a:cubicBezTo>
                    <a:lnTo>
                      <a:pt x="4202633" y="753177"/>
                    </a:lnTo>
                    <a:lnTo>
                      <a:pt x="4202633" y="753177"/>
                    </a:lnTo>
                    <a:close/>
                    <a:moveTo>
                      <a:pt x="4205040" y="706254"/>
                    </a:moveTo>
                    <a:lnTo>
                      <a:pt x="4203836" y="730317"/>
                    </a:lnTo>
                    <a:lnTo>
                      <a:pt x="4215868" y="730317"/>
                    </a:lnTo>
                    <a:cubicBezTo>
                      <a:pt x="4215868" y="730317"/>
                      <a:pt x="4215868" y="729114"/>
                      <a:pt x="4215868" y="729114"/>
                    </a:cubicBezTo>
                    <a:cubicBezTo>
                      <a:pt x="4215868" y="721895"/>
                      <a:pt x="4217071" y="713473"/>
                      <a:pt x="4217071" y="706254"/>
                    </a:cubicBezTo>
                    <a:lnTo>
                      <a:pt x="4205040" y="706254"/>
                    </a:lnTo>
                    <a:lnTo>
                      <a:pt x="4205040" y="706254"/>
                    </a:lnTo>
                    <a:close/>
                    <a:moveTo>
                      <a:pt x="4207446" y="658128"/>
                    </a:moveTo>
                    <a:lnTo>
                      <a:pt x="4206243" y="682191"/>
                    </a:lnTo>
                    <a:lnTo>
                      <a:pt x="4218274" y="682191"/>
                    </a:lnTo>
                    <a:cubicBezTo>
                      <a:pt x="4218274" y="680988"/>
                      <a:pt x="4218274" y="679784"/>
                      <a:pt x="4218274" y="678581"/>
                    </a:cubicBezTo>
                    <a:cubicBezTo>
                      <a:pt x="4218274" y="671362"/>
                      <a:pt x="4219478" y="665347"/>
                      <a:pt x="4219478" y="658128"/>
                    </a:cubicBezTo>
                    <a:cubicBezTo>
                      <a:pt x="4219478" y="658128"/>
                      <a:pt x="4219478" y="658128"/>
                      <a:pt x="4219478" y="656924"/>
                    </a:cubicBezTo>
                    <a:lnTo>
                      <a:pt x="4207446" y="658128"/>
                    </a:lnTo>
                    <a:lnTo>
                      <a:pt x="4207446" y="658128"/>
                    </a:lnTo>
                    <a:close/>
                    <a:moveTo>
                      <a:pt x="4209852" y="610001"/>
                    </a:moveTo>
                    <a:lnTo>
                      <a:pt x="4208649" y="634064"/>
                    </a:lnTo>
                    <a:lnTo>
                      <a:pt x="4220681" y="634064"/>
                    </a:lnTo>
                    <a:cubicBezTo>
                      <a:pt x="4220681" y="629252"/>
                      <a:pt x="4220681" y="624439"/>
                      <a:pt x="4221884" y="619627"/>
                    </a:cubicBezTo>
                    <a:cubicBezTo>
                      <a:pt x="4221884" y="616017"/>
                      <a:pt x="4221884" y="613611"/>
                      <a:pt x="4221884" y="610001"/>
                    </a:cubicBezTo>
                    <a:lnTo>
                      <a:pt x="4209852" y="610001"/>
                    </a:lnTo>
                    <a:lnTo>
                      <a:pt x="4209852" y="610001"/>
                    </a:lnTo>
                    <a:close/>
                    <a:moveTo>
                      <a:pt x="4211055" y="561875"/>
                    </a:moveTo>
                    <a:lnTo>
                      <a:pt x="4209852" y="585938"/>
                    </a:lnTo>
                    <a:lnTo>
                      <a:pt x="4221884" y="585938"/>
                    </a:lnTo>
                    <a:cubicBezTo>
                      <a:pt x="4221884" y="582329"/>
                      <a:pt x="4221884" y="578719"/>
                      <a:pt x="4221884" y="575110"/>
                    </a:cubicBezTo>
                    <a:cubicBezTo>
                      <a:pt x="4221884" y="570297"/>
                      <a:pt x="4221884" y="566688"/>
                      <a:pt x="4221884" y="561875"/>
                    </a:cubicBezTo>
                    <a:lnTo>
                      <a:pt x="4211055" y="561875"/>
                    </a:lnTo>
                    <a:lnTo>
                      <a:pt x="4211055" y="561875"/>
                    </a:lnTo>
                    <a:close/>
                    <a:moveTo>
                      <a:pt x="4213462" y="513749"/>
                    </a:moveTo>
                    <a:lnTo>
                      <a:pt x="4212259" y="537812"/>
                    </a:lnTo>
                    <a:lnTo>
                      <a:pt x="4224290" y="537812"/>
                    </a:lnTo>
                    <a:cubicBezTo>
                      <a:pt x="4224290" y="534202"/>
                      <a:pt x="4224290" y="530593"/>
                      <a:pt x="4224290" y="528187"/>
                    </a:cubicBezTo>
                    <a:cubicBezTo>
                      <a:pt x="4224290" y="523374"/>
                      <a:pt x="4224290" y="518561"/>
                      <a:pt x="4224290" y="513749"/>
                    </a:cubicBezTo>
                    <a:lnTo>
                      <a:pt x="4213462" y="513749"/>
                    </a:lnTo>
                    <a:lnTo>
                      <a:pt x="4213462" y="513749"/>
                    </a:lnTo>
                    <a:close/>
                    <a:moveTo>
                      <a:pt x="4215868" y="465622"/>
                    </a:moveTo>
                    <a:lnTo>
                      <a:pt x="4214665" y="489685"/>
                    </a:lnTo>
                    <a:lnTo>
                      <a:pt x="4226697" y="489685"/>
                    </a:lnTo>
                    <a:cubicBezTo>
                      <a:pt x="4226697" y="481263"/>
                      <a:pt x="4227900" y="474044"/>
                      <a:pt x="4227900" y="465622"/>
                    </a:cubicBezTo>
                    <a:lnTo>
                      <a:pt x="4215868" y="465622"/>
                    </a:lnTo>
                    <a:lnTo>
                      <a:pt x="4215868" y="465622"/>
                    </a:lnTo>
                    <a:close/>
                    <a:moveTo>
                      <a:pt x="4217071" y="417496"/>
                    </a:moveTo>
                    <a:lnTo>
                      <a:pt x="4215868" y="441559"/>
                    </a:lnTo>
                    <a:lnTo>
                      <a:pt x="4227900" y="441559"/>
                    </a:lnTo>
                    <a:cubicBezTo>
                      <a:pt x="4227900" y="433137"/>
                      <a:pt x="4229103" y="425918"/>
                      <a:pt x="4229103" y="417496"/>
                    </a:cubicBezTo>
                    <a:lnTo>
                      <a:pt x="4217071" y="417496"/>
                    </a:lnTo>
                    <a:lnTo>
                      <a:pt x="4217071" y="417496"/>
                    </a:lnTo>
                    <a:close/>
                    <a:moveTo>
                      <a:pt x="4219478" y="369370"/>
                    </a:moveTo>
                    <a:lnTo>
                      <a:pt x="4218274" y="393433"/>
                    </a:lnTo>
                    <a:lnTo>
                      <a:pt x="4230306" y="393433"/>
                    </a:lnTo>
                    <a:cubicBezTo>
                      <a:pt x="4230306" y="393433"/>
                      <a:pt x="4230306" y="392230"/>
                      <a:pt x="4230306" y="392230"/>
                    </a:cubicBezTo>
                    <a:cubicBezTo>
                      <a:pt x="4230306" y="386214"/>
                      <a:pt x="4230306" y="380198"/>
                      <a:pt x="4231509" y="374182"/>
                    </a:cubicBezTo>
                    <a:cubicBezTo>
                      <a:pt x="4231509" y="372979"/>
                      <a:pt x="4231509" y="370573"/>
                      <a:pt x="4231509" y="369370"/>
                    </a:cubicBezTo>
                    <a:lnTo>
                      <a:pt x="4219478" y="369370"/>
                    </a:lnTo>
                    <a:lnTo>
                      <a:pt x="4219478" y="369370"/>
                    </a:lnTo>
                    <a:close/>
                    <a:moveTo>
                      <a:pt x="4220681" y="321243"/>
                    </a:moveTo>
                    <a:lnTo>
                      <a:pt x="4219478" y="345306"/>
                    </a:lnTo>
                    <a:lnTo>
                      <a:pt x="4231509" y="345306"/>
                    </a:lnTo>
                    <a:cubicBezTo>
                      <a:pt x="4231509" y="340494"/>
                      <a:pt x="4231509" y="334478"/>
                      <a:pt x="4231509" y="329665"/>
                    </a:cubicBezTo>
                    <a:cubicBezTo>
                      <a:pt x="4231509" y="327259"/>
                      <a:pt x="4231509" y="323650"/>
                      <a:pt x="4231509" y="321243"/>
                    </a:cubicBezTo>
                    <a:lnTo>
                      <a:pt x="4220681" y="321243"/>
                    </a:lnTo>
                    <a:lnTo>
                      <a:pt x="4220681" y="321243"/>
                    </a:lnTo>
                    <a:close/>
                    <a:moveTo>
                      <a:pt x="4221884" y="273117"/>
                    </a:moveTo>
                    <a:lnTo>
                      <a:pt x="4220681" y="297180"/>
                    </a:lnTo>
                    <a:lnTo>
                      <a:pt x="4232712" y="297180"/>
                    </a:lnTo>
                    <a:cubicBezTo>
                      <a:pt x="4232712" y="293571"/>
                      <a:pt x="4232712" y="289961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6352"/>
                      <a:pt x="4232712" y="286352"/>
                      <a:pt x="4232712" y="286352"/>
                    </a:cubicBezTo>
                    <a:cubicBezTo>
                      <a:pt x="4232712" y="282742"/>
                      <a:pt x="4232712" y="279133"/>
                      <a:pt x="4232712" y="274320"/>
                    </a:cubicBezTo>
                    <a:cubicBezTo>
                      <a:pt x="4232712" y="274320"/>
                      <a:pt x="4232712" y="273117"/>
                      <a:pt x="4232712" y="273117"/>
                    </a:cubicBezTo>
                    <a:lnTo>
                      <a:pt x="4221884" y="273117"/>
                    </a:lnTo>
                    <a:lnTo>
                      <a:pt x="4221884" y="273117"/>
                    </a:lnTo>
                    <a:close/>
                    <a:moveTo>
                      <a:pt x="4224290" y="224991"/>
                    </a:moveTo>
                    <a:lnTo>
                      <a:pt x="4223087" y="249054"/>
                    </a:lnTo>
                    <a:lnTo>
                      <a:pt x="4235119" y="249054"/>
                    </a:lnTo>
                    <a:cubicBezTo>
                      <a:pt x="4235119" y="240632"/>
                      <a:pt x="4235119" y="233413"/>
                      <a:pt x="4236322" y="224991"/>
                    </a:cubicBezTo>
                    <a:lnTo>
                      <a:pt x="4224290" y="224991"/>
                    </a:lnTo>
                    <a:lnTo>
                      <a:pt x="4224290" y="224991"/>
                    </a:lnTo>
                    <a:close/>
                    <a:moveTo>
                      <a:pt x="4225493" y="176864"/>
                    </a:moveTo>
                    <a:lnTo>
                      <a:pt x="4224290" y="200927"/>
                    </a:lnTo>
                    <a:lnTo>
                      <a:pt x="4236322" y="200927"/>
                    </a:lnTo>
                    <a:cubicBezTo>
                      <a:pt x="4236322" y="196115"/>
                      <a:pt x="4236322" y="191302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5286"/>
                      <a:pt x="4236322" y="185286"/>
                      <a:pt x="4236322" y="185286"/>
                    </a:cubicBezTo>
                    <a:cubicBezTo>
                      <a:pt x="4236322" y="182880"/>
                      <a:pt x="4236322" y="181677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9271"/>
                      <a:pt x="4236322" y="179271"/>
                      <a:pt x="4236322" y="179271"/>
                    </a:cubicBezTo>
                    <a:cubicBezTo>
                      <a:pt x="4236322" y="178067"/>
                      <a:pt x="4236322" y="178067"/>
                      <a:pt x="4236322" y="176864"/>
                    </a:cubicBezTo>
                    <a:lnTo>
                      <a:pt x="4225493" y="176864"/>
                    </a:lnTo>
                    <a:lnTo>
                      <a:pt x="4225493" y="176864"/>
                    </a:lnTo>
                    <a:close/>
                    <a:moveTo>
                      <a:pt x="4226697" y="128738"/>
                    </a:moveTo>
                    <a:lnTo>
                      <a:pt x="4225493" y="152801"/>
                    </a:lnTo>
                    <a:lnTo>
                      <a:pt x="4237525" y="152801"/>
                    </a:lnTo>
                    <a:cubicBezTo>
                      <a:pt x="4237525" y="151598"/>
                      <a:pt x="4237525" y="151598"/>
                      <a:pt x="4237525" y="150395"/>
                    </a:cubicBezTo>
                    <a:cubicBezTo>
                      <a:pt x="4237525" y="145582"/>
                      <a:pt x="4237525" y="140770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5957"/>
                      <a:pt x="4237525" y="135957"/>
                      <a:pt x="4237525" y="135957"/>
                    </a:cubicBezTo>
                    <a:cubicBezTo>
                      <a:pt x="4237525" y="133551"/>
                      <a:pt x="4237525" y="131144"/>
                      <a:pt x="4237525" y="129941"/>
                    </a:cubicBezTo>
                    <a:lnTo>
                      <a:pt x="4226697" y="128738"/>
                    </a:lnTo>
                    <a:lnTo>
                      <a:pt x="4226697" y="128738"/>
                    </a:lnTo>
                    <a:close/>
                    <a:moveTo>
                      <a:pt x="4227900" y="80612"/>
                    </a:moveTo>
                    <a:lnTo>
                      <a:pt x="4226697" y="104675"/>
                    </a:lnTo>
                    <a:lnTo>
                      <a:pt x="4238728" y="104675"/>
                    </a:lnTo>
                    <a:cubicBezTo>
                      <a:pt x="4238728" y="96253"/>
                      <a:pt x="4238728" y="87831"/>
                      <a:pt x="4239931" y="80612"/>
                    </a:cubicBezTo>
                    <a:lnTo>
                      <a:pt x="4227900" y="80612"/>
                    </a:lnTo>
                    <a:lnTo>
                      <a:pt x="4227900" y="80612"/>
                    </a:lnTo>
                    <a:close/>
                    <a:moveTo>
                      <a:pt x="4229103" y="32485"/>
                    </a:moveTo>
                    <a:lnTo>
                      <a:pt x="4229103" y="56548"/>
                    </a:lnTo>
                    <a:lnTo>
                      <a:pt x="4241134" y="56548"/>
                    </a:lnTo>
                    <a:cubicBezTo>
                      <a:pt x="4241134" y="55345"/>
                      <a:pt x="4241134" y="52939"/>
                      <a:pt x="4241134" y="51736"/>
                    </a:cubicBezTo>
                    <a:lnTo>
                      <a:pt x="4241134" y="51736"/>
                    </a:lnTo>
                    <a:cubicBezTo>
                      <a:pt x="4241134" y="51736"/>
                      <a:pt x="4241134" y="51736"/>
                      <a:pt x="4241134" y="51736"/>
                    </a:cubicBezTo>
                    <a:cubicBezTo>
                      <a:pt x="4241134" y="44517"/>
                      <a:pt x="4241134" y="38501"/>
                      <a:pt x="4241134" y="32485"/>
                    </a:cubicBezTo>
                    <a:lnTo>
                      <a:pt x="4229103" y="32485"/>
                    </a:lnTo>
                    <a:lnTo>
                      <a:pt x="4229103" y="32485"/>
                    </a:lnTo>
                    <a:close/>
                  </a:path>
                </a:pathLst>
              </a:custGeom>
              <a:solidFill>
                <a:srgbClr val="231815"/>
              </a:solidFill>
              <a:ln w="1202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2" name="图形 117"/>
              <p:cNvGrpSpPr/>
              <p:nvPr/>
            </p:nvGrpSpPr>
            <p:grpSpPr>
              <a:xfrm>
                <a:off x="6094092" y="2334418"/>
                <a:ext cx="381166" cy="470142"/>
                <a:chOff x="6094092" y="2334418"/>
                <a:chExt cx="381166" cy="470142"/>
              </a:xfrm>
            </p:grpSpPr>
            <p:sp>
              <p:nvSpPr>
                <p:cNvPr id="123" name="任意多边形: 形状 122"/>
                <p:cNvSpPr/>
                <p:nvPr/>
              </p:nvSpPr>
              <p:spPr>
                <a:xfrm>
                  <a:off x="6114047" y="2586789"/>
                  <a:ext cx="149191" cy="217771"/>
                </a:xfrm>
                <a:custGeom>
                  <a:avLst/>
                  <a:gdLst>
                    <a:gd name="connsiteX0" fmla="*/ 30079 w 149191"/>
                    <a:gd name="connsiteY0" fmla="*/ 217772 h 217771"/>
                    <a:gd name="connsiteX1" fmla="*/ 0 w 149191"/>
                    <a:gd name="connsiteY1" fmla="*/ 217772 h 217771"/>
                    <a:gd name="connsiteX2" fmla="*/ 126332 w 149191"/>
                    <a:gd name="connsiteY2" fmla="*/ 0 h 217771"/>
                    <a:gd name="connsiteX3" fmla="*/ 149192 w 149191"/>
                    <a:gd name="connsiteY3" fmla="*/ 13235 h 217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91" h="217771">
                      <a:moveTo>
                        <a:pt x="30079" y="217772"/>
                      </a:moveTo>
                      <a:lnTo>
                        <a:pt x="0" y="217772"/>
                      </a:lnTo>
                      <a:lnTo>
                        <a:pt x="126332" y="0"/>
                      </a:lnTo>
                      <a:lnTo>
                        <a:pt x="149192" y="13235"/>
                      </a:lnTo>
                      <a:close/>
                    </a:path>
                  </a:pathLst>
                </a:custGeom>
                <a:solidFill>
                  <a:srgbClr val="078BAD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6094092" y="2516165"/>
                  <a:ext cx="296681" cy="200416"/>
                </a:xfrm>
                <a:custGeom>
                  <a:avLst/>
                  <a:gdLst>
                    <a:gd name="connsiteX0" fmla="*/ 290666 w 296681"/>
                    <a:gd name="connsiteY0" fmla="*/ 154845 h 200416"/>
                    <a:gd name="connsiteX1" fmla="*/ 179975 w 296681"/>
                    <a:gd name="connsiteY1" fmla="*/ 28513 h 200416"/>
                    <a:gd name="connsiteX2" fmla="*/ 13939 w 296681"/>
                    <a:gd name="connsiteY2" fmla="*/ 16482 h 200416"/>
                    <a:gd name="connsiteX3" fmla="*/ 13939 w 296681"/>
                    <a:gd name="connsiteY3" fmla="*/ 9263 h 200416"/>
                    <a:gd name="connsiteX4" fmla="*/ 4314 w 296681"/>
                    <a:gd name="connsiteY4" fmla="*/ 29716 h 200416"/>
                    <a:gd name="connsiteX5" fmla="*/ 110192 w 296681"/>
                    <a:gd name="connsiteY5" fmla="*/ 171689 h 200416"/>
                    <a:gd name="connsiteX6" fmla="*/ 287056 w 296681"/>
                    <a:gd name="connsiteY6" fmla="*/ 170486 h 200416"/>
                    <a:gd name="connsiteX7" fmla="*/ 296682 w 296681"/>
                    <a:gd name="connsiteY7" fmla="*/ 150032 h 200416"/>
                    <a:gd name="connsiteX8" fmla="*/ 290666 w 296681"/>
                    <a:gd name="connsiteY8" fmla="*/ 154845 h 20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681" h="200416">
                      <a:moveTo>
                        <a:pt x="290666" y="154845"/>
                      </a:moveTo>
                      <a:cubicBezTo>
                        <a:pt x="293072" y="115141"/>
                        <a:pt x="248555" y="63405"/>
                        <a:pt x="179975" y="28513"/>
                      </a:cubicBezTo>
                      <a:cubicBezTo>
                        <a:pt x="111395" y="-5175"/>
                        <a:pt x="42815" y="-8785"/>
                        <a:pt x="13939" y="16482"/>
                      </a:cubicBezTo>
                      <a:lnTo>
                        <a:pt x="13939" y="9263"/>
                      </a:lnTo>
                      <a:lnTo>
                        <a:pt x="4314" y="29716"/>
                      </a:lnTo>
                      <a:cubicBezTo>
                        <a:pt x="-14936" y="69421"/>
                        <a:pt x="31987" y="133188"/>
                        <a:pt x="110192" y="171689"/>
                      </a:cubicBezTo>
                      <a:cubicBezTo>
                        <a:pt x="188397" y="210190"/>
                        <a:pt x="267806" y="210190"/>
                        <a:pt x="287056" y="170486"/>
                      </a:cubicBezTo>
                      <a:lnTo>
                        <a:pt x="296682" y="150032"/>
                      </a:lnTo>
                      <a:lnTo>
                        <a:pt x="290666" y="154845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5" name="图形 117"/>
                <p:cNvGrpSpPr/>
                <p:nvPr/>
              </p:nvGrpSpPr>
              <p:grpSpPr>
                <a:xfrm>
                  <a:off x="6103613" y="2496701"/>
                  <a:ext cx="291474" cy="200416"/>
                  <a:chOff x="6103613" y="2496701"/>
                  <a:chExt cx="291474" cy="200416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6130891" y="2606039"/>
                    <a:ext cx="250257" cy="91077"/>
                  </a:xfrm>
                  <a:custGeom>
                    <a:avLst/>
                    <a:gdLst>
                      <a:gd name="connsiteX0" fmla="*/ 119113 w 250257"/>
                      <a:gd name="connsiteY0" fmla="*/ 73393 h 91077"/>
                      <a:gd name="connsiteX1" fmla="*/ 0 w 250257"/>
                      <a:gd name="connsiteY1" fmla="*/ 0 h 91077"/>
                      <a:gd name="connsiteX2" fmla="*/ 83018 w 250257"/>
                      <a:gd name="connsiteY2" fmla="*/ 62564 h 91077"/>
                      <a:gd name="connsiteX3" fmla="*/ 250257 w 250257"/>
                      <a:gd name="connsiteY3" fmla="*/ 74596 h 91077"/>
                      <a:gd name="connsiteX4" fmla="*/ 119113 w 250257"/>
                      <a:gd name="connsiteY4" fmla="*/ 73393 h 91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257" h="91077">
                        <a:moveTo>
                          <a:pt x="119113" y="73393"/>
                        </a:moveTo>
                        <a:cubicBezTo>
                          <a:pt x="66174" y="56548"/>
                          <a:pt x="2406" y="2406"/>
                          <a:pt x="0" y="0"/>
                        </a:cubicBezTo>
                        <a:cubicBezTo>
                          <a:pt x="19251" y="22860"/>
                          <a:pt x="48126" y="45720"/>
                          <a:pt x="83018" y="62564"/>
                        </a:cubicBezTo>
                        <a:cubicBezTo>
                          <a:pt x="151598" y="96253"/>
                          <a:pt x="221381" y="99862"/>
                          <a:pt x="250257" y="74596"/>
                        </a:cubicBezTo>
                        <a:cubicBezTo>
                          <a:pt x="218975" y="87831"/>
                          <a:pt x="181677" y="92643"/>
                          <a:pt x="119113" y="73393"/>
                        </a:cubicBezTo>
                        <a:close/>
                      </a:path>
                    </a:pathLst>
                  </a:custGeom>
                  <a:solidFill>
                    <a:srgbClr val="87E7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6103613" y="2496701"/>
                    <a:ext cx="291474" cy="195552"/>
                  </a:xfrm>
                  <a:custGeom>
                    <a:avLst/>
                    <a:gdLst>
                      <a:gd name="connsiteX0" fmla="*/ 181282 w 291474"/>
                      <a:gd name="connsiteY0" fmla="*/ 28727 h 195552"/>
                      <a:gd name="connsiteX1" fmla="*/ 4418 w 291474"/>
                      <a:gd name="connsiteY1" fmla="*/ 29930 h 195552"/>
                      <a:gd name="connsiteX2" fmla="*/ 27278 w 291474"/>
                      <a:gd name="connsiteY2" fmla="*/ 109339 h 195552"/>
                      <a:gd name="connsiteX3" fmla="*/ 146391 w 291474"/>
                      <a:gd name="connsiteY3" fmla="*/ 182731 h 195552"/>
                      <a:gd name="connsiteX4" fmla="*/ 277535 w 291474"/>
                      <a:gd name="connsiteY4" fmla="*/ 183935 h 195552"/>
                      <a:gd name="connsiteX5" fmla="*/ 287160 w 291474"/>
                      <a:gd name="connsiteY5" fmla="*/ 170700 h 195552"/>
                      <a:gd name="connsiteX6" fmla="*/ 181282 w 291474"/>
                      <a:gd name="connsiteY6" fmla="*/ 28727 h 19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474" h="195552">
                        <a:moveTo>
                          <a:pt x="181282" y="28727"/>
                        </a:moveTo>
                        <a:cubicBezTo>
                          <a:pt x="103077" y="-9774"/>
                          <a:pt x="23669" y="-9774"/>
                          <a:pt x="4418" y="29930"/>
                        </a:cubicBezTo>
                        <a:cubicBezTo>
                          <a:pt x="-6410" y="51587"/>
                          <a:pt x="3215" y="80463"/>
                          <a:pt x="27278" y="109339"/>
                        </a:cubicBezTo>
                        <a:cubicBezTo>
                          <a:pt x="29685" y="111745"/>
                          <a:pt x="93452" y="165887"/>
                          <a:pt x="146391" y="182731"/>
                        </a:cubicBezTo>
                        <a:cubicBezTo>
                          <a:pt x="208955" y="201982"/>
                          <a:pt x="247456" y="197169"/>
                          <a:pt x="277535" y="183935"/>
                        </a:cubicBezTo>
                        <a:cubicBezTo>
                          <a:pt x="281145" y="180325"/>
                          <a:pt x="284754" y="175512"/>
                          <a:pt x="287160" y="170700"/>
                        </a:cubicBezTo>
                        <a:cubicBezTo>
                          <a:pt x="306411" y="130996"/>
                          <a:pt x="259488" y="67228"/>
                          <a:pt x="181282" y="28727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28" name="图形 117"/>
                <p:cNvGrpSpPr/>
                <p:nvPr/>
              </p:nvGrpSpPr>
              <p:grpSpPr>
                <a:xfrm>
                  <a:off x="6175700" y="2383903"/>
                  <a:ext cx="245739" cy="259381"/>
                  <a:chOff x="6175700" y="2383903"/>
                  <a:chExt cx="245739" cy="259381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6243988" y="2421956"/>
                    <a:ext cx="177451" cy="221328"/>
                  </a:xfrm>
                  <a:custGeom>
                    <a:avLst/>
                    <a:gdLst>
                      <a:gd name="connsiteX0" fmla="*/ 154004 w 177451"/>
                      <a:gd name="connsiteY0" fmla="*/ 0 h 221328"/>
                      <a:gd name="connsiteX1" fmla="*/ 31282 w 177451"/>
                      <a:gd name="connsiteY1" fmla="*/ 210553 h 221328"/>
                      <a:gd name="connsiteX2" fmla="*/ 0 w 177451"/>
                      <a:gd name="connsiteY2" fmla="*/ 210553 h 221328"/>
                      <a:gd name="connsiteX3" fmla="*/ 83018 w 177451"/>
                      <a:gd name="connsiteY3" fmla="*/ 205740 h 221328"/>
                      <a:gd name="connsiteX4" fmla="*/ 175661 w 177451"/>
                      <a:gd name="connsiteY4" fmla="*/ 50533 h 221328"/>
                      <a:gd name="connsiteX5" fmla="*/ 154004 w 177451"/>
                      <a:gd name="connsiteY5" fmla="*/ 0 h 221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451" h="221328">
                        <a:moveTo>
                          <a:pt x="154004" y="0"/>
                        </a:moveTo>
                        <a:cubicBezTo>
                          <a:pt x="107081" y="80612"/>
                          <a:pt x="36095" y="203334"/>
                          <a:pt x="31282" y="210553"/>
                        </a:cubicBezTo>
                        <a:cubicBezTo>
                          <a:pt x="25266" y="220178"/>
                          <a:pt x="2406" y="211756"/>
                          <a:pt x="0" y="210553"/>
                        </a:cubicBezTo>
                        <a:cubicBezTo>
                          <a:pt x="37298" y="226194"/>
                          <a:pt x="73393" y="224991"/>
                          <a:pt x="83018" y="205740"/>
                        </a:cubicBezTo>
                        <a:lnTo>
                          <a:pt x="175661" y="50533"/>
                        </a:lnTo>
                        <a:cubicBezTo>
                          <a:pt x="181677" y="37298"/>
                          <a:pt x="172052" y="18047"/>
                          <a:pt x="154004" y="0"/>
                        </a:cubicBezTo>
                        <a:close/>
                      </a:path>
                    </a:pathLst>
                  </a:custGeom>
                  <a:solidFill>
                    <a:srgbClr val="0792B5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6175700" y="2383903"/>
                    <a:ext cx="221089" cy="253163"/>
                  </a:xfrm>
                  <a:custGeom>
                    <a:avLst/>
                    <a:gdLst>
                      <a:gd name="connsiteX0" fmla="*/ 98367 w 221089"/>
                      <a:gd name="connsiteY0" fmla="*/ 248606 h 253163"/>
                      <a:gd name="connsiteX1" fmla="*/ 221089 w 221089"/>
                      <a:gd name="connsiteY1" fmla="*/ 38053 h 253163"/>
                      <a:gd name="connsiteX2" fmla="*/ 187401 w 221089"/>
                      <a:gd name="connsiteY2" fmla="*/ 15193 h 253163"/>
                      <a:gd name="connsiteX3" fmla="*/ 94758 w 221089"/>
                      <a:gd name="connsiteY3" fmla="*/ 16396 h 253163"/>
                      <a:gd name="connsiteX4" fmla="*/ 2115 w 221089"/>
                      <a:gd name="connsiteY4" fmla="*/ 171604 h 253163"/>
                      <a:gd name="connsiteX5" fmla="*/ 57460 w 221089"/>
                      <a:gd name="connsiteY5" fmla="*/ 244996 h 253163"/>
                      <a:gd name="connsiteX6" fmla="*/ 67085 w 221089"/>
                      <a:gd name="connsiteY6" fmla="*/ 248606 h 253163"/>
                      <a:gd name="connsiteX7" fmla="*/ 98367 w 221089"/>
                      <a:gd name="connsiteY7" fmla="*/ 248606 h 253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1089" h="253163">
                        <a:moveTo>
                          <a:pt x="98367" y="248606"/>
                        </a:moveTo>
                        <a:cubicBezTo>
                          <a:pt x="103180" y="241387"/>
                          <a:pt x="174166" y="118665"/>
                          <a:pt x="221089" y="38053"/>
                        </a:cubicBezTo>
                        <a:cubicBezTo>
                          <a:pt x="211464" y="29631"/>
                          <a:pt x="200636" y="21209"/>
                          <a:pt x="187401" y="15193"/>
                        </a:cubicBezTo>
                        <a:cubicBezTo>
                          <a:pt x="146494" y="-5261"/>
                          <a:pt x="105586" y="-5261"/>
                          <a:pt x="94758" y="16396"/>
                        </a:cubicBezTo>
                        <a:lnTo>
                          <a:pt x="2115" y="171604"/>
                        </a:lnTo>
                        <a:cubicBezTo>
                          <a:pt x="-7511" y="192057"/>
                          <a:pt x="16552" y="225746"/>
                          <a:pt x="57460" y="244996"/>
                        </a:cubicBezTo>
                        <a:cubicBezTo>
                          <a:pt x="61069" y="246199"/>
                          <a:pt x="63475" y="247403"/>
                          <a:pt x="67085" y="248606"/>
                        </a:cubicBezTo>
                        <a:cubicBezTo>
                          <a:pt x="70695" y="249809"/>
                          <a:pt x="92351" y="258231"/>
                          <a:pt x="98367" y="248606"/>
                        </a:cubicBezTo>
                        <a:close/>
                      </a:path>
                    </a:pathLst>
                  </a:custGeom>
                  <a:solidFill>
                    <a:srgbClr val="078BAD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31" name="任意多边形: 形状 130"/>
                <p:cNvSpPr/>
                <p:nvPr/>
              </p:nvSpPr>
              <p:spPr>
                <a:xfrm>
                  <a:off x="6223270" y="2353572"/>
                  <a:ext cx="249317" cy="166751"/>
                </a:xfrm>
                <a:custGeom>
                  <a:avLst/>
                  <a:gdLst>
                    <a:gd name="connsiteX0" fmla="*/ 243302 w 249317"/>
                    <a:gd name="connsiteY0" fmla="*/ 127339 h 166751"/>
                    <a:gd name="connsiteX1" fmla="*/ 151862 w 249317"/>
                    <a:gd name="connsiteY1" fmla="*/ 23868 h 166751"/>
                    <a:gd name="connsiteX2" fmla="*/ 13499 w 249317"/>
                    <a:gd name="connsiteY2" fmla="*/ 13039 h 166751"/>
                    <a:gd name="connsiteX3" fmla="*/ 13499 w 249317"/>
                    <a:gd name="connsiteY3" fmla="*/ 5820 h 166751"/>
                    <a:gd name="connsiteX4" fmla="*/ 3873 w 249317"/>
                    <a:gd name="connsiteY4" fmla="*/ 25071 h 166751"/>
                    <a:gd name="connsiteX5" fmla="*/ 91704 w 249317"/>
                    <a:gd name="connsiteY5" fmla="*/ 142980 h 166751"/>
                    <a:gd name="connsiteX6" fmla="*/ 239693 w 249317"/>
                    <a:gd name="connsiteY6" fmla="*/ 141777 h 166751"/>
                    <a:gd name="connsiteX7" fmla="*/ 249318 w 249317"/>
                    <a:gd name="connsiteY7" fmla="*/ 122527 h 166751"/>
                    <a:gd name="connsiteX8" fmla="*/ 243302 w 249317"/>
                    <a:gd name="connsiteY8" fmla="*/ 127339 h 166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9317" h="166751">
                      <a:moveTo>
                        <a:pt x="243302" y="127339"/>
                      </a:moveTo>
                      <a:cubicBezTo>
                        <a:pt x="244505" y="94854"/>
                        <a:pt x="207207" y="51540"/>
                        <a:pt x="151862" y="23868"/>
                      </a:cubicBezTo>
                      <a:cubicBezTo>
                        <a:pt x="95313" y="-3805"/>
                        <a:pt x="38765" y="-7414"/>
                        <a:pt x="13499" y="13039"/>
                      </a:cubicBezTo>
                      <a:lnTo>
                        <a:pt x="13499" y="5820"/>
                      </a:lnTo>
                      <a:lnTo>
                        <a:pt x="3873" y="25071"/>
                      </a:lnTo>
                      <a:cubicBezTo>
                        <a:pt x="-12971" y="57556"/>
                        <a:pt x="26733" y="110495"/>
                        <a:pt x="91704" y="142980"/>
                      </a:cubicBezTo>
                      <a:cubicBezTo>
                        <a:pt x="156675" y="175466"/>
                        <a:pt x="222848" y="174262"/>
                        <a:pt x="239693" y="141777"/>
                      </a:cubicBezTo>
                      <a:lnTo>
                        <a:pt x="249318" y="122527"/>
                      </a:lnTo>
                      <a:lnTo>
                        <a:pt x="243302" y="127339"/>
                      </a:lnTo>
                      <a:close/>
                    </a:path>
                  </a:pathLst>
                </a:custGeom>
                <a:solidFill>
                  <a:srgbClr val="089EC4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32" name="图形 117"/>
                <p:cNvGrpSpPr/>
                <p:nvPr/>
              </p:nvGrpSpPr>
              <p:grpSpPr>
                <a:xfrm>
                  <a:off x="6231956" y="2334418"/>
                  <a:ext cx="243301" cy="167857"/>
                  <a:chOff x="6231956" y="2334418"/>
                  <a:chExt cx="243301" cy="167857"/>
                </a:xfrm>
              </p:grpSpPr>
              <p:sp>
                <p:nvSpPr>
                  <p:cNvPr id="133" name="任意多边形: 形状 132"/>
                  <p:cNvSpPr/>
                  <p:nvPr/>
                </p:nvSpPr>
                <p:spPr>
                  <a:xfrm>
                    <a:off x="6231956" y="2334418"/>
                    <a:ext cx="243301" cy="162963"/>
                  </a:xfrm>
                  <a:custGeom>
                    <a:avLst/>
                    <a:gdLst>
                      <a:gd name="connsiteX0" fmla="*/ 151598 w 243301"/>
                      <a:gd name="connsiteY0" fmla="*/ 23771 h 162963"/>
                      <a:gd name="connsiteX1" fmla="*/ 3610 w 243301"/>
                      <a:gd name="connsiteY1" fmla="*/ 24974 h 162963"/>
                      <a:gd name="connsiteX2" fmla="*/ 0 w 243301"/>
                      <a:gd name="connsiteY2" fmla="*/ 45428 h 162963"/>
                      <a:gd name="connsiteX3" fmla="*/ 129941 w 243301"/>
                      <a:gd name="connsiteY3" fmla="*/ 152509 h 162963"/>
                      <a:gd name="connsiteX4" fmla="*/ 239428 w 243301"/>
                      <a:gd name="connsiteY4" fmla="*/ 141680 h 162963"/>
                      <a:gd name="connsiteX5" fmla="*/ 151598 w 243301"/>
                      <a:gd name="connsiteY5" fmla="*/ 23771 h 16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301" h="162963">
                        <a:moveTo>
                          <a:pt x="151598" y="23771"/>
                        </a:moveTo>
                        <a:cubicBezTo>
                          <a:pt x="86627" y="-8715"/>
                          <a:pt x="20454" y="-7511"/>
                          <a:pt x="3610" y="24974"/>
                        </a:cubicBezTo>
                        <a:cubicBezTo>
                          <a:pt x="0" y="30990"/>
                          <a:pt x="0" y="38209"/>
                          <a:pt x="0" y="45428"/>
                        </a:cubicBezTo>
                        <a:cubicBezTo>
                          <a:pt x="0" y="45428"/>
                          <a:pt x="13235" y="112804"/>
                          <a:pt x="129941" y="152509"/>
                        </a:cubicBezTo>
                        <a:cubicBezTo>
                          <a:pt x="152801" y="159728"/>
                          <a:pt x="205740" y="176572"/>
                          <a:pt x="239428" y="141680"/>
                        </a:cubicBezTo>
                        <a:cubicBezTo>
                          <a:pt x="256273" y="109195"/>
                          <a:pt x="216569" y="56256"/>
                          <a:pt x="151598" y="23771"/>
                        </a:cubicBezTo>
                        <a:close/>
                      </a:path>
                    </a:pathLst>
                  </a:custGeom>
                  <a:solidFill>
                    <a:srgbClr val="5CDE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6233160" y="2379846"/>
                    <a:ext cx="239428" cy="122429"/>
                  </a:xfrm>
                  <a:custGeom>
                    <a:avLst/>
                    <a:gdLst>
                      <a:gd name="connsiteX0" fmla="*/ 129941 w 239428"/>
                      <a:gd name="connsiteY0" fmla="*/ 107081 h 122429"/>
                      <a:gd name="connsiteX1" fmla="*/ 0 w 239428"/>
                      <a:gd name="connsiteY1" fmla="*/ 0 h 122429"/>
                      <a:gd name="connsiteX2" fmla="*/ 91440 w 239428"/>
                      <a:gd name="connsiteY2" fmla="*/ 98659 h 122429"/>
                      <a:gd name="connsiteX3" fmla="*/ 239429 w 239428"/>
                      <a:gd name="connsiteY3" fmla="*/ 97456 h 122429"/>
                      <a:gd name="connsiteX4" fmla="*/ 129941 w 239428"/>
                      <a:gd name="connsiteY4" fmla="*/ 107081 h 12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9428" h="122429">
                        <a:moveTo>
                          <a:pt x="129941" y="107081"/>
                        </a:moveTo>
                        <a:cubicBezTo>
                          <a:pt x="12032" y="67377"/>
                          <a:pt x="0" y="0"/>
                          <a:pt x="0" y="0"/>
                        </a:cubicBezTo>
                        <a:cubicBezTo>
                          <a:pt x="2406" y="31282"/>
                          <a:pt x="38501" y="72190"/>
                          <a:pt x="91440" y="98659"/>
                        </a:cubicBezTo>
                        <a:cubicBezTo>
                          <a:pt x="156411" y="131144"/>
                          <a:pt x="222584" y="129941"/>
                          <a:pt x="239429" y="97456"/>
                        </a:cubicBezTo>
                        <a:cubicBezTo>
                          <a:pt x="205740" y="131144"/>
                          <a:pt x="152801" y="114300"/>
                          <a:pt x="129941" y="107081"/>
                        </a:cubicBezTo>
                        <a:close/>
                      </a:path>
                    </a:pathLst>
                  </a:custGeom>
                  <a:solidFill>
                    <a:srgbClr val="A6EDFF"/>
                  </a:solidFill>
                  <a:ln w="120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5" name="图形 117"/>
              <p:cNvGrpSpPr/>
              <p:nvPr/>
            </p:nvGrpSpPr>
            <p:grpSpPr>
              <a:xfrm>
                <a:off x="3828218" y="4168942"/>
                <a:ext cx="4323979" cy="359744"/>
                <a:chOff x="3828218" y="4168942"/>
                <a:chExt cx="4323979" cy="35974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>
                  <a:off x="3840161" y="4182177"/>
                  <a:ext cx="4275942" cy="334477"/>
                </a:xfrm>
                <a:custGeom>
                  <a:avLst/>
                  <a:gdLst>
                    <a:gd name="connsiteX0" fmla="*/ 31198 w 4275942"/>
                    <a:gd name="connsiteY0" fmla="*/ 334478 h 334477"/>
                    <a:gd name="connsiteX1" fmla="*/ 1120 w 4275942"/>
                    <a:gd name="connsiteY1" fmla="*/ 257476 h 334477"/>
                    <a:gd name="connsiteX2" fmla="*/ 62481 w 4275942"/>
                    <a:gd name="connsiteY2" fmla="*/ 182880 h 334477"/>
                    <a:gd name="connsiteX3" fmla="*/ 4237441 w 4275942"/>
                    <a:gd name="connsiteY3" fmla="*/ 0 h 334477"/>
                    <a:gd name="connsiteX4" fmla="*/ 4275942 w 4275942"/>
                    <a:gd name="connsiteY4" fmla="*/ 246647 h 334477"/>
                    <a:gd name="connsiteX5" fmla="*/ 31198 w 4275942"/>
                    <a:gd name="connsiteY5" fmla="*/ 334478 h 33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5942" h="334477">
                      <a:moveTo>
                        <a:pt x="31198" y="334478"/>
                      </a:moveTo>
                      <a:cubicBezTo>
                        <a:pt x="7135" y="308008"/>
                        <a:pt x="-3693" y="281539"/>
                        <a:pt x="1120" y="257476"/>
                      </a:cubicBezTo>
                      <a:cubicBezTo>
                        <a:pt x="8338" y="216568"/>
                        <a:pt x="51652" y="188896"/>
                        <a:pt x="62481" y="182880"/>
                      </a:cubicBezTo>
                      <a:lnTo>
                        <a:pt x="4237441" y="0"/>
                      </a:lnTo>
                      <a:cubicBezTo>
                        <a:pt x="4220597" y="45720"/>
                        <a:pt x="4186908" y="168442"/>
                        <a:pt x="4275942" y="246647"/>
                      </a:cubicBezTo>
                      <a:lnTo>
                        <a:pt x="31198" y="334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>
                  <a:off x="3828218" y="4168942"/>
                  <a:ext cx="4323979" cy="359744"/>
                </a:xfrm>
                <a:custGeom>
                  <a:avLst/>
                  <a:gdLst>
                    <a:gd name="connsiteX0" fmla="*/ 4231337 w 4323979"/>
                    <a:gd name="connsiteY0" fmla="*/ 26469 h 359744"/>
                    <a:gd name="connsiteX1" fmla="*/ 4260213 w 4323979"/>
                    <a:gd name="connsiteY1" fmla="*/ 249054 h 359744"/>
                    <a:gd name="connsiteX2" fmla="*/ 49157 w 4323979"/>
                    <a:gd name="connsiteY2" fmla="*/ 335681 h 359744"/>
                    <a:gd name="connsiteX3" fmla="*/ 25094 w 4323979"/>
                    <a:gd name="connsiteY3" fmla="*/ 273117 h 359744"/>
                    <a:gd name="connsiteX4" fmla="*/ 78033 w 4323979"/>
                    <a:gd name="connsiteY4" fmla="*/ 208146 h 359744"/>
                    <a:gd name="connsiteX5" fmla="*/ 4231337 w 4323979"/>
                    <a:gd name="connsiteY5" fmla="*/ 26469 h 359744"/>
                    <a:gd name="connsiteX6" fmla="*/ 4267432 w 4323979"/>
                    <a:gd name="connsiteY6" fmla="*/ 0 h 359744"/>
                    <a:gd name="connsiteX7" fmla="*/ 70814 w 4323979"/>
                    <a:gd name="connsiteY7" fmla="*/ 184083 h 359744"/>
                    <a:gd name="connsiteX8" fmla="*/ 38329 w 4323979"/>
                    <a:gd name="connsiteY8" fmla="*/ 359744 h 359744"/>
                    <a:gd name="connsiteX9" fmla="*/ 4323980 w 4323979"/>
                    <a:gd name="connsiteY9" fmla="*/ 271914 h 359744"/>
                    <a:gd name="connsiteX10" fmla="*/ 4267432 w 4323979"/>
                    <a:gd name="connsiteY10" fmla="*/ 0 h 359744"/>
                    <a:gd name="connsiteX11" fmla="*/ 4267432 w 4323979"/>
                    <a:gd name="connsiteY11" fmla="*/ 0 h 35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3979" h="359744">
                      <a:moveTo>
                        <a:pt x="4231337" y="26469"/>
                      </a:moveTo>
                      <a:cubicBezTo>
                        <a:pt x="4210883" y="89034"/>
                        <a:pt x="4202461" y="181677"/>
                        <a:pt x="4260213" y="249054"/>
                      </a:cubicBezTo>
                      <a:lnTo>
                        <a:pt x="49157" y="335681"/>
                      </a:lnTo>
                      <a:cubicBezTo>
                        <a:pt x="29907" y="314024"/>
                        <a:pt x="21485" y="292368"/>
                        <a:pt x="25094" y="273117"/>
                      </a:cubicBezTo>
                      <a:cubicBezTo>
                        <a:pt x="29907" y="239428"/>
                        <a:pt x="66002" y="215365"/>
                        <a:pt x="78033" y="208146"/>
                      </a:cubicBezTo>
                      <a:lnTo>
                        <a:pt x="4231337" y="26469"/>
                      </a:lnTo>
                      <a:moveTo>
                        <a:pt x="4267432" y="0"/>
                      </a:moveTo>
                      <a:lnTo>
                        <a:pt x="70814" y="184083"/>
                      </a:lnTo>
                      <a:cubicBezTo>
                        <a:pt x="70814" y="184083"/>
                        <a:pt x="-63940" y="253866"/>
                        <a:pt x="38329" y="359744"/>
                      </a:cubicBezTo>
                      <a:lnTo>
                        <a:pt x="4323980" y="271914"/>
                      </a:lnTo>
                      <a:cubicBezTo>
                        <a:pt x="4177195" y="184083"/>
                        <a:pt x="4267432" y="0"/>
                        <a:pt x="4267432" y="0"/>
                      </a:cubicBezTo>
                      <a:lnTo>
                        <a:pt x="4267432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02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4" name="文本框 3"/>
            <p:cNvSpPr txBox="1"/>
            <p:nvPr/>
          </p:nvSpPr>
          <p:spPr>
            <a:xfrm>
              <a:off x="6673" y="4707"/>
              <a:ext cx="6108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ln w="0"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法律人必备技能</a:t>
              </a:r>
              <a:endParaRPr lang="zh-CN" altLang="en-US" sz="1400">
                <a:ln w="0"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教学、研究、实践三大类法律业务，均需要有法律检索技能。</a:t>
              </a:r>
              <a:endParaRPr lang="zh-CN" altLang="en-US" sz="1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14707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9"/>
          <p:cNvSpPr txBox="1"/>
          <p:nvPr/>
        </p:nvSpPr>
        <p:spPr>
          <a:xfrm>
            <a:off x="4067810" y="2283460"/>
            <a:ext cx="32613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5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法律检索的难点</a:t>
            </a:r>
            <a:endParaRPr lang="zh-CN" altLang="en-US" sz="35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2915903" y="2068381"/>
            <a:ext cx="76708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五边形 52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44" grpId="0" animBg="1"/>
      <p:bldP spid="48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研发背景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940977" y="965608"/>
            <a:ext cx="3390892" cy="32038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67" tIns="35534" rIns="71067" bIns="3553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24055" y="1242646"/>
            <a:ext cx="2837278" cy="268075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67" tIns="35534" rIns="71067" bIns="3553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2674" y="2734270"/>
            <a:ext cx="575921" cy="544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67" tIns="35534" rIns="71067" bIns="3553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00632" y="1260319"/>
            <a:ext cx="1236539" cy="116832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67" tIns="35534" rIns="71067" bIns="3553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56218" y="1518257"/>
            <a:ext cx="1418348" cy="685864"/>
            <a:chOff x="736517" y="2781721"/>
            <a:chExt cx="1787217" cy="914697"/>
          </a:xfrm>
        </p:grpSpPr>
        <p:sp>
          <p:nvSpPr>
            <p:cNvPr id="28" name="文本框 5"/>
            <p:cNvSpPr txBox="1"/>
            <p:nvPr/>
          </p:nvSpPr>
          <p:spPr>
            <a:xfrm>
              <a:off x="736517" y="2781721"/>
              <a:ext cx="1787217" cy="53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 smtClean="0">
                  <a:solidFill>
                    <a:srgbClr val="C0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检索难点</a:t>
              </a:r>
              <a:endParaRPr lang="zh-CN" altLang="en-US" sz="2000" dirty="0" smtClean="0">
                <a:solidFill>
                  <a:srgbClr val="C0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36501" y="3357785"/>
              <a:ext cx="1381356" cy="3386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 smtClean="0">
                  <a:solidFill>
                    <a:srgbClr val="C00000"/>
                  </a:solidFill>
                </a:rPr>
                <a:t>CORE FUNCTION</a:t>
              </a:r>
              <a:endParaRPr lang="en-US" altLang="zh-CN" sz="105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01565" y="420370"/>
            <a:ext cx="3515360" cy="600710"/>
            <a:chOff x="7719" y="662"/>
            <a:chExt cx="5536" cy="946"/>
          </a:xfrm>
        </p:grpSpPr>
        <p:grpSp>
          <p:nvGrpSpPr>
            <p:cNvPr id="16" name="组合 15"/>
            <p:cNvGrpSpPr/>
            <p:nvPr/>
          </p:nvGrpSpPr>
          <p:grpSpPr>
            <a:xfrm>
              <a:off x="7719" y="662"/>
              <a:ext cx="1139" cy="947"/>
              <a:chOff x="7341679" y="3750265"/>
              <a:chExt cx="989589" cy="871129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414667" y="3750265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文本框 20"/>
              <p:cNvSpPr txBox="1"/>
              <p:nvPr/>
            </p:nvSpPr>
            <p:spPr>
              <a:xfrm>
                <a:off x="7341679" y="3843913"/>
                <a:ext cx="989589" cy="75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800" dirty="0" smtClean="0">
                    <a:solidFill>
                      <a:srgbClr val="C00000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en-US" altLang="zh-CN" sz="2800" dirty="0" smtClean="0">
                  <a:solidFill>
                    <a:srgbClr val="C0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3"/>
            <p:cNvSpPr txBox="1"/>
            <p:nvPr/>
          </p:nvSpPr>
          <p:spPr>
            <a:xfrm>
              <a:off x="8737" y="811"/>
              <a:ext cx="4518" cy="521"/>
            </a:xfrm>
            <a:prstGeom prst="rect">
              <a:avLst/>
            </a:prstGeom>
            <a:noFill/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7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检索数据来源多样，不权威</a:t>
              </a:r>
              <a:endParaRPr lang="zh-CN" altLang="en-US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2440" y="1203325"/>
            <a:ext cx="3592195" cy="600710"/>
            <a:chOff x="8744" y="1895"/>
            <a:chExt cx="5657" cy="946"/>
          </a:xfrm>
        </p:grpSpPr>
        <p:grpSp>
          <p:nvGrpSpPr>
            <p:cNvPr id="21" name="组合 20"/>
            <p:cNvGrpSpPr/>
            <p:nvPr/>
          </p:nvGrpSpPr>
          <p:grpSpPr>
            <a:xfrm>
              <a:off x="8744" y="1895"/>
              <a:ext cx="1093" cy="947"/>
              <a:chOff x="7358460" y="3750264"/>
              <a:chExt cx="949404" cy="87112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文本框 32"/>
              <p:cNvSpPr txBox="1"/>
              <p:nvPr/>
            </p:nvSpPr>
            <p:spPr>
              <a:xfrm>
                <a:off x="7358460" y="3820353"/>
                <a:ext cx="949404" cy="75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>
                    <a:solidFill>
                      <a:srgbClr val="C00000"/>
                    </a:solidFill>
                  </a:rPr>
                  <a:t>02</a:t>
                </a: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3" name="文本框 34"/>
            <p:cNvSpPr txBox="1"/>
            <p:nvPr/>
          </p:nvSpPr>
          <p:spPr>
            <a:xfrm>
              <a:off x="9581" y="2156"/>
              <a:ext cx="4820" cy="521"/>
            </a:xfrm>
            <a:prstGeom prst="rect">
              <a:avLst/>
            </a:prstGeom>
            <a:noFill/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700" dirty="0" smtClean="0">
                  <a:solidFill>
                    <a:srgbClr val="C00000"/>
                  </a:solidFill>
                </a:rPr>
                <a:t>  </a:t>
              </a:r>
              <a:r>
                <a:rPr lang="zh-CN" altLang="en-US" sz="1700" dirty="0" smtClean="0">
                  <a:solidFill>
                    <a:srgbClr val="C00000"/>
                  </a:solidFill>
                </a:rPr>
                <a:t>法律资源含量、检索范围广</a:t>
              </a:r>
              <a:endParaRPr lang="zh-CN" altLang="en-US" sz="170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23890" y="2222500"/>
            <a:ext cx="3054350" cy="600710"/>
            <a:chOff x="9014" y="3500"/>
            <a:chExt cx="4810" cy="946"/>
          </a:xfrm>
        </p:grpSpPr>
        <p:grpSp>
          <p:nvGrpSpPr>
            <p:cNvPr id="18" name="组合 17"/>
            <p:cNvGrpSpPr/>
            <p:nvPr/>
          </p:nvGrpSpPr>
          <p:grpSpPr>
            <a:xfrm>
              <a:off x="9014" y="3500"/>
              <a:ext cx="1146" cy="947"/>
              <a:chOff x="7363104" y="3750264"/>
              <a:chExt cx="995661" cy="871129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文本框 23"/>
              <p:cNvSpPr txBox="1"/>
              <p:nvPr/>
            </p:nvSpPr>
            <p:spPr>
              <a:xfrm>
                <a:off x="7363104" y="3843910"/>
                <a:ext cx="995661" cy="75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dirty="0">
                    <a:solidFill>
                      <a:srgbClr val="C00000"/>
                    </a:solidFill>
                  </a:rPr>
                  <a:t>03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9922" y="3724"/>
              <a:ext cx="3902" cy="521"/>
            </a:xfrm>
            <a:prstGeom prst="rect">
              <a:avLst/>
            </a:prstGeom>
            <a:noFill/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rgbClr val="C00000"/>
                  </a:solidFill>
                </a:rPr>
                <a:t>精准定位需求数据难</a:t>
              </a:r>
              <a:endParaRPr lang="zh-CN" altLang="en-US" sz="17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63235" y="3220085"/>
            <a:ext cx="3581400" cy="600710"/>
            <a:chOff x="8761" y="5071"/>
            <a:chExt cx="5640" cy="946"/>
          </a:xfrm>
        </p:grpSpPr>
        <p:grpSp>
          <p:nvGrpSpPr>
            <p:cNvPr id="19" name="组合 18"/>
            <p:cNvGrpSpPr/>
            <p:nvPr/>
          </p:nvGrpSpPr>
          <p:grpSpPr>
            <a:xfrm>
              <a:off x="8761" y="5071"/>
              <a:ext cx="1028" cy="947"/>
              <a:chOff x="7414667" y="3750264"/>
              <a:chExt cx="893198" cy="871129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文本框 29"/>
              <p:cNvSpPr txBox="1"/>
              <p:nvPr/>
            </p:nvSpPr>
            <p:spPr>
              <a:xfrm>
                <a:off x="7451427" y="3818460"/>
                <a:ext cx="856438" cy="75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dirty="0">
                    <a:solidFill>
                      <a:srgbClr val="C00000"/>
                    </a:solidFill>
                  </a:rPr>
                  <a:t>04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5" name="文本框 33"/>
            <p:cNvSpPr txBox="1"/>
            <p:nvPr/>
          </p:nvSpPr>
          <p:spPr>
            <a:xfrm>
              <a:off x="9641" y="5311"/>
              <a:ext cx="4760" cy="521"/>
            </a:xfrm>
            <a:prstGeom prst="rect">
              <a:avLst/>
            </a:prstGeom>
            <a:noFill/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 smtClean="0">
                  <a:solidFill>
                    <a:srgbClr val="C00000"/>
                  </a:solidFill>
                </a:rPr>
                <a:t>法律资源独立性、缺乏关联</a:t>
              </a:r>
              <a:endParaRPr lang="zh-CN" altLang="en-US" sz="170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01565" y="4064000"/>
            <a:ext cx="4068445" cy="600710"/>
            <a:chOff x="7719" y="6400"/>
            <a:chExt cx="6407" cy="946"/>
          </a:xfrm>
        </p:grpSpPr>
        <p:grpSp>
          <p:nvGrpSpPr>
            <p:cNvPr id="36" name="组合 35"/>
            <p:cNvGrpSpPr/>
            <p:nvPr/>
          </p:nvGrpSpPr>
          <p:grpSpPr>
            <a:xfrm>
              <a:off x="7719" y="6400"/>
              <a:ext cx="1028" cy="947"/>
              <a:chOff x="7414667" y="3750264"/>
              <a:chExt cx="893198" cy="87112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7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9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16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47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19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13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5695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文本框 29"/>
              <p:cNvSpPr txBox="1"/>
              <p:nvPr/>
            </p:nvSpPr>
            <p:spPr>
              <a:xfrm>
                <a:off x="7451427" y="3818460"/>
                <a:ext cx="856438" cy="75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dirty="0" smtClean="0">
                    <a:solidFill>
                      <a:srgbClr val="C00000"/>
                    </a:solidFill>
                  </a:rPr>
                  <a:t>05</a:t>
                </a:r>
                <a:endParaRPr lang="en-US" altLang="zh-CN" sz="2800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9" name="文本框 33"/>
            <p:cNvSpPr txBox="1"/>
            <p:nvPr/>
          </p:nvSpPr>
          <p:spPr>
            <a:xfrm>
              <a:off x="8782" y="6696"/>
              <a:ext cx="5344" cy="521"/>
            </a:xfrm>
            <a:prstGeom prst="rect">
              <a:avLst/>
            </a:prstGeom>
            <a:noFill/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rgbClr val="C00000"/>
                  </a:solidFill>
                  <a:sym typeface="+mn-ea"/>
                </a:rPr>
                <a:t>缺乏专项培训，检索结果不理想</a:t>
              </a:r>
              <a:endParaRPr lang="zh-CN" altLang="en-US" sz="1700" dirty="0" smtClean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886462" y="2043433"/>
            <a:ext cx="1056638" cy="105663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9"/>
          <p:cNvSpPr txBox="1"/>
          <p:nvPr/>
        </p:nvSpPr>
        <p:spPr>
          <a:xfrm>
            <a:off x="4140200" y="2283460"/>
            <a:ext cx="36042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法律检索的内容</a:t>
            </a:r>
            <a:endParaRPr lang="zh-CN" altLang="en-US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3017924" y="2063936"/>
            <a:ext cx="79375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6600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6600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五边形 33"/>
          <p:cNvSpPr/>
          <p:nvPr/>
        </p:nvSpPr>
        <p:spPr>
          <a:xfrm>
            <a:off x="0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1103148" y="1219200"/>
            <a:ext cx="6937704" cy="27051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1257850" y="1317279"/>
            <a:ext cx="6628304" cy="2508942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 flipH="1">
            <a:off x="8040852" y="2091150"/>
            <a:ext cx="1103148" cy="961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0" grpId="0"/>
      <p:bldP spid="33" grpId="0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</a:rPr>
              <a:t>数据内容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7585" y="988060"/>
            <a:ext cx="4476750" cy="1051560"/>
            <a:chOff x="3582" y="2039"/>
            <a:chExt cx="7050" cy="1656"/>
          </a:xfrm>
        </p:grpSpPr>
        <p:grpSp>
          <p:nvGrpSpPr>
            <p:cNvPr id="7" name="组合 6"/>
            <p:cNvGrpSpPr/>
            <p:nvPr/>
          </p:nvGrpSpPr>
          <p:grpSpPr>
            <a:xfrm>
              <a:off x="3582" y="2039"/>
              <a:ext cx="1683" cy="1656"/>
              <a:chOff x="630085" y="1203598"/>
              <a:chExt cx="1440160" cy="1440160"/>
            </a:xfrm>
            <a:solidFill>
              <a:srgbClr val="C00000"/>
            </a:solidFill>
          </p:grpSpPr>
          <p:sp>
            <p:nvSpPr>
              <p:cNvPr id="3" name="椭圆 2"/>
              <p:cNvSpPr/>
              <p:nvPr/>
            </p:nvSpPr>
            <p:spPr>
              <a:xfrm>
                <a:off x="630085" y="1203598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Picture 3" descr="C:\Users\Jonahs\Dropbox\Projects SCOTT\MEET Windows Azure\source\Background\tile-icon-bigdata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700" y="1485327"/>
                <a:ext cx="876930" cy="876702"/>
              </a:xfrm>
              <a:prstGeom prst="rect">
                <a:avLst/>
              </a:prstGeom>
              <a:grpFill/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5520" y="2431"/>
              <a:ext cx="5112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法律资源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82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6391913" y="2715746"/>
            <a:ext cx="1080135" cy="108013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59767" y="2715746"/>
            <a:ext cx="1080135" cy="108013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7696" y="4085206"/>
            <a:ext cx="1080135" cy="108013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75486" y="4085841"/>
            <a:ext cx="1080135" cy="108013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43911" y="4086476"/>
            <a:ext cx="1080135" cy="108013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39946" y="4085841"/>
            <a:ext cx="1080135" cy="10801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435981" y="4085206"/>
            <a:ext cx="1080135" cy="108013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词典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32016" y="4086476"/>
            <a:ext cx="1080135" cy="108013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28940" y="4086225"/>
            <a:ext cx="1083310" cy="108013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自建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32313537363937303b32313537363935323bb4b4d2e2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">
            <a:off x="7398385" y="3815080"/>
            <a:ext cx="450850" cy="450850"/>
          </a:xfrm>
          <a:prstGeom prst="rect">
            <a:avLst/>
          </a:prstGeom>
        </p:spPr>
      </p:pic>
      <p:pic>
        <p:nvPicPr>
          <p:cNvPr id="27" name="图片 26" descr="32313537363937303b32313537363935323bb4b4d2e2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">
            <a:off x="8767445" y="3815080"/>
            <a:ext cx="450850" cy="45085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98501" y="2715511"/>
            <a:ext cx="1080135" cy="10801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782255" y="2715111"/>
            <a:ext cx="1080135" cy="108013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879279" y="2715111"/>
            <a:ext cx="1080135" cy="108013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258695" y="2715111"/>
            <a:ext cx="1080135" cy="108013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574" y="278289"/>
            <a:ext cx="4482498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数据说明</a:t>
            </a: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41926" y="3209063"/>
            <a:ext cx="3175624" cy="3179111"/>
            <a:chOff x="2763186" y="3147815"/>
            <a:chExt cx="3175624" cy="3179111"/>
          </a:xfrm>
        </p:grpSpPr>
        <p:grpSp>
          <p:nvGrpSpPr>
            <p:cNvPr id="6" name="组合 5"/>
            <p:cNvGrpSpPr/>
            <p:nvPr/>
          </p:nvGrpSpPr>
          <p:grpSpPr>
            <a:xfrm>
              <a:off x="2763186" y="3147815"/>
              <a:ext cx="3175624" cy="3179111"/>
              <a:chOff x="2763186" y="3147815"/>
              <a:chExt cx="3175624" cy="3179111"/>
            </a:xfrm>
          </p:grpSpPr>
          <p:sp>
            <p:nvSpPr>
              <p:cNvPr id="7" name="饼形 6"/>
              <p:cNvSpPr/>
              <p:nvPr/>
            </p:nvSpPr>
            <p:spPr>
              <a:xfrm rot="5400000">
                <a:off x="2770458" y="3158574"/>
                <a:ext cx="3168352" cy="3168352"/>
              </a:xfrm>
              <a:prstGeom prst="pie">
                <a:avLst>
                  <a:gd name="adj1" fmla="val 12698271"/>
                  <a:gd name="adj2" fmla="val 16200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饼形 7"/>
              <p:cNvSpPr/>
              <p:nvPr/>
            </p:nvSpPr>
            <p:spPr>
              <a:xfrm rot="2700000">
                <a:off x="2763186" y="3147816"/>
                <a:ext cx="3168352" cy="3168352"/>
              </a:xfrm>
              <a:prstGeom prst="pie">
                <a:avLst>
                  <a:gd name="adj1" fmla="val 11647033"/>
                  <a:gd name="adj2" fmla="val 15443818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饼形 12"/>
              <p:cNvSpPr/>
              <p:nvPr/>
            </p:nvSpPr>
            <p:spPr>
              <a:xfrm rot="20509694">
                <a:off x="2763186" y="3147815"/>
                <a:ext cx="3168352" cy="3168352"/>
              </a:xfrm>
              <a:prstGeom prst="pie">
                <a:avLst>
                  <a:gd name="adj1" fmla="val 11911485"/>
                  <a:gd name="adj2" fmla="val 15429133"/>
                </a:avLst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弦形 13"/>
              <p:cNvSpPr/>
              <p:nvPr/>
            </p:nvSpPr>
            <p:spPr>
              <a:xfrm rot="8414785">
                <a:off x="3109284" y="3640608"/>
                <a:ext cx="2512216" cy="2536285"/>
              </a:xfrm>
              <a:prstGeom prst="chord">
                <a:avLst>
                  <a:gd name="adj1" fmla="val 2753391"/>
                  <a:gd name="adj2" fmla="val 1283902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391201" y="3978395"/>
                <a:ext cx="2051685" cy="64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BD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数  据</a:t>
                </a:r>
                <a:endParaRPr lang="zh-CN" altLang="en-US" b="1" dirty="0">
                  <a:solidFill>
                    <a:srgbClr val="BD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endParaRPr>
              </a:p>
              <a:p>
                <a:pPr algn="ctr"/>
                <a:r>
                  <a:rPr lang="zh-CN" altLang="en-US" b="1" dirty="0">
                    <a:solidFill>
                      <a:srgbClr val="BD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全面、权威、专业</a:t>
                </a:r>
                <a:endParaRPr lang="zh-CN" altLang="en-US" b="1" dirty="0">
                  <a:solidFill>
                    <a:srgbClr val="BD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16" name="TextBox 21"/>
            <p:cNvSpPr txBox="1"/>
            <p:nvPr/>
          </p:nvSpPr>
          <p:spPr>
            <a:xfrm>
              <a:off x="2887494" y="3806644"/>
              <a:ext cx="50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4068617" y="3150058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5284642" y="3806644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标注 25"/>
          <p:cNvSpPr/>
          <p:nvPr/>
        </p:nvSpPr>
        <p:spPr>
          <a:xfrm>
            <a:off x="334010" y="2437418"/>
            <a:ext cx="2515235" cy="1305560"/>
          </a:xfrm>
          <a:prstGeom prst="wedgeRectCallout">
            <a:avLst>
              <a:gd name="adj1" fmla="val 52253"/>
              <a:gd name="adj2" fmla="val 79441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资源全面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法意科技深耕法律信息资源数据库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年，数据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，收录案例、法律法规、合同、法律文书等法律资源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3310890" y="1555403"/>
            <a:ext cx="2268220" cy="1156970"/>
          </a:xfrm>
          <a:prstGeom prst="wedgeRectCallout">
            <a:avLst>
              <a:gd name="adj1" fmla="val 14179"/>
              <a:gd name="adj2" fmla="val 90319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来源权威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数据来源于官方网站、权威书籍、研究机构和政府部门等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6017895" y="2552988"/>
            <a:ext cx="2501265" cy="1189990"/>
          </a:xfrm>
          <a:prstGeom prst="wedgeRectCallout">
            <a:avLst>
              <a:gd name="adj1" fmla="val -49591"/>
              <a:gd name="adj2" fmla="val 74594"/>
            </a:avLst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专业实用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经过法律编辑团队校验、审核、整理、专业分析，提炼出文本各信息项，精准、可靠，能够为用户提供更为高效的指导和有价值的参照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任意多边形 19"/>
          <p:cNvSpPr/>
          <p:nvPr/>
        </p:nvSpPr>
        <p:spPr bwMode="auto">
          <a:xfrm>
            <a:off x="289769" y="483156"/>
            <a:ext cx="169722" cy="25531"/>
          </a:xfrm>
          <a:custGeom>
            <a:avLst/>
            <a:gdLst>
              <a:gd name="connsiteX0" fmla="*/ 251679 w 251679"/>
              <a:gd name="connsiteY0" fmla="*/ 1038 h 37860"/>
              <a:gd name="connsiteX1" fmla="*/ 189689 w 251679"/>
              <a:gd name="connsiteY1" fmla="*/ 37860 h 37860"/>
              <a:gd name="connsiteX2" fmla="*/ 251679 w 251679"/>
              <a:gd name="connsiteY2" fmla="*/ 1038 h 37860"/>
              <a:gd name="connsiteX3" fmla="*/ 63229 w 251679"/>
              <a:gd name="connsiteY3" fmla="*/ 1038 h 37860"/>
              <a:gd name="connsiteX4" fmla="*/ 0 w 251679"/>
              <a:gd name="connsiteY4" fmla="*/ 37860 h 37860"/>
              <a:gd name="connsiteX5" fmla="*/ 63229 w 251679"/>
              <a:gd name="connsiteY5" fmla="*/ 1038 h 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79" h="37860">
                <a:moveTo>
                  <a:pt x="251679" y="1038"/>
                </a:moveTo>
                <a:cubicBezTo>
                  <a:pt x="223784" y="9221"/>
                  <a:pt x="204154" y="22518"/>
                  <a:pt x="189689" y="37860"/>
                </a:cubicBezTo>
                <a:cubicBezTo>
                  <a:pt x="191756" y="4107"/>
                  <a:pt x="224817" y="-3053"/>
                  <a:pt x="251679" y="1038"/>
                </a:cubicBezTo>
                <a:close/>
                <a:moveTo>
                  <a:pt x="63229" y="1038"/>
                </a:moveTo>
                <a:cubicBezTo>
                  <a:pt x="34206" y="9221"/>
                  <a:pt x="15548" y="22518"/>
                  <a:pt x="0" y="37860"/>
                </a:cubicBezTo>
                <a:cubicBezTo>
                  <a:pt x="3109" y="4107"/>
                  <a:pt x="35242" y="-3053"/>
                  <a:pt x="63229" y="1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5" y="331068"/>
            <a:ext cx="298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9" grpId="0" bldLvl="0" animBg="1"/>
      <p:bldP spid="3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78,&quot;width&quot;:4535.937007874016}"/>
</p:tagLst>
</file>

<file path=ppt/tags/tag2.xml><?xml version="1.0" encoding="utf-8"?>
<p:tagLst xmlns:p="http://schemas.openxmlformats.org/presentationml/2006/main">
  <p:tag name="KSO_WM_UNIT_PLACING_PICTURE_USER_VIEWPORT" val="{&quot;height&quot;:969,&quot;width&quot;:10759}"/>
</p:tagLst>
</file>

<file path=ppt/tags/tag4.xml><?xml version="1.0" encoding="utf-8"?>
<p:tagLst xmlns:p="http://schemas.openxmlformats.org/presentationml/2006/main">
  <p:tag name="COMMONDATA" val="eyJoZGlkIjoiNTJiNTJlNzY5Y2IwYjFiMmRhOGUzZTM4NzYxNzY3OTkifQ=="/>
  <p:tag name="KSO_WPP_MARK_KEY" val="ebd27c0a-755a-4175-bfd0-de1dcbd9472e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FFFFFF"/>
    </a:dk2>
    <a:lt2>
      <a:srgbClr val="18B4C3"/>
    </a:lt2>
    <a:accent1>
      <a:srgbClr val="BD0000"/>
    </a:accent1>
    <a:accent2>
      <a:srgbClr val="FFC000"/>
    </a:accent2>
    <a:accent3>
      <a:srgbClr val="40464A"/>
    </a:accent3>
    <a:accent4>
      <a:srgbClr val="9CC35D"/>
    </a:accent4>
    <a:accent5>
      <a:srgbClr val="FFFFFF"/>
    </a:accent5>
    <a:accent6>
      <a:srgbClr val="FF6600"/>
    </a:accent6>
    <a:hlink>
      <a:srgbClr val="FFFFFF"/>
    </a:hlink>
    <a:folHlink>
      <a:srgbClr val="FFFFFF"/>
    </a:folHlink>
  </a:clrScheme>
</a:themeOverrid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kwMzI5NjE5MjA4IiwKCSJHcm91cElkIiA6ICI2Mjg0OTQ4NzMiLAoJIkltYWdlIiA6ICJpVkJPUncwS0dnb0FBQUFOU1VoRVVnQUFCYW9BQUFLU0NBWUFBQUF6bCt3cEFBQUFDWEJJV1hNQUFBc1RBQUFMRXdFQW1wd1lBQUFnQUVsRVFWUjRuT3pkZTV4ZWRYVXYvcy82ZnZmZXoyWHV0MHhtTXJrSEFpUWdFS0pjU2duRkVFSHdWYTJKb0JYbHFFa0Z5VkZicmEzdDZXUFY4MU93MmtvUkI3QlFQY2ZXNU5ncTkwQThRWThvdDRoY0FrR1RFSEtaWENaenZ6eno3R2Qvdit2M3h5UVdNaU1rekRYSjUvMEhyN3ptZVdidlBST3laczNhYTY4RkVC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IUlNNbEVYd0RSVVRCWXZqd0FZREc3TEtpTXZTMXFJWlZKWld5eGlIUW9TZUJNR0FVQlFnOFhCQ0pHRXgvNHhCWU83T3A1Rm12WHhxOCtXTk1kLzk4OEJHNGpnQ0pFWTFIVEFXaTdpT2wzNnZZYVNMdFg3RFR3TFE3YXBvbTBBOUp2SStudTcwcDYybGZudWlmbTIwQkVORGxvRGdHcVlWRlpINkN6elBhWWZHaTFOR1dpWWxBVXBNVW5RUUliaWplQldCT0lxb0VZYTRQOHRwS1A3R3c1L0hnOXpTZXQ5cEF2aS9GOVVPbFhhRHRFT2dUU0I2LzdGSDRmUlBhS2R6c0Y2QktMemlTZjlGa1V1MHV4dDF0V296QVIzd2Npb3BISTVXQncyb0tnSEtmWllxb1FSTjVZS2ZNcDY3UFdtbUk2UUJBNGh3aE9RaHRwb0U2TUZ4OGtSVk5vNjN2dTJkeUtUYS9KY1c5NThFL25CZUkzR3BFaUJMRlhkSWhvdTRIMGU2OTdCZHF1Z3AxUWFmSFFOb3VrUFRhbTN4amZYU3owOXF5Ky9BSG11RVIwWE1zQjVqUWdRRk9UYlp4WkVyVDJGV3haVXByeUZVVnI0aWdOS1FiT1I1RkJFb1lpZ2JmV0pJa0xpa1lLZlgzUFA3dGlFMTRUZHg4OGI4RTg2MldqUUlxQXhvQjBHR2k3R3VsWHAzdEZwRjBWT3lHK3hUbHBDMzNTN3FLZzMrVGo3a0xhOTF6KytCYkdYYUtEZ29tK0FLTERDSmJEb0hXSllFNTVwclFrbFE2c0xiRTJuZlllWVNBKzhHSUNGUTF0Q0JzZ2JRSmpKRWdCUVBTNy82RXRBa0FCc1JhaUxrRnY3N0EzWlVTa1JBQUxDQ0JvR0x4M283QmlCbzhqZzBlejBBU1J0RUsxRHlxZEplVmhSOGxkWCs1dzZsOFd5Q2FYSkR2N0JjOEdhU1R0UmNTNE5sY0FvR1AvN1NJaUdsczV3UHpkR2doZVFOaGQzcFFOU213cVVWdHFqSWs2aXhKR2tiZFNrREJKK1VBa1k3MkllRVNEZDhMdHdiaHNYM3ZNUWhJT20zOEkxSWhCQ1dCS0I4T3l6UDdkaTBZZ2h3NWtEUlRhNjFYYkpXVjdWTklkUFNqcjdHN1dWZy9kYkFTL2RVWDNzb2gvSmRaOHNlNloxb0xjaHVKWWZIK0lpSTZRTEY4RHM2QnVpV1RDWWliVDNaZ09wVmhpVENZTms0UVdOdkJpQXpnYmlvVlZMMGJFQ25Rd1hBWUdnTUZnZm1zRy8yaUNKR2tyblNIQXBpRW5NOGFVNEdEME5RZHpYQVVnWmpBbGxvUC9NZEFFaUZwRFJaODY3Y3dFTlIyM1BmeUJEb2krREk5TlR2ek8wTGxuKzMxdlVwYkp4OWRlL0FoelhDSTZWc2dhd05RQkV0YldacnFuVjZaRmc1SzBEZE1KRUVKTUlKSUVmYkdFWmNaYW54RWpMaU5xQWNEQ0dBQ0lmcGRBU21BUXdDZWxoWGtDYkJseU1tUHM3K0l1Z0laRGdWSU9mbVF3K2hvRW9nazBiRFZBbjZaVG5Ta3hIVDg1OXkwZDZwT1h2Y2dtY2RqcDh2cXNMeFNTVEpMRUYyL2Z6cmhMSnhRV3FtbmkzWEJacWlwYm1vNEhnblFvcVF4Q1ZKbzVrclZlTGJ3VkJJQjZMNm53VU5uNElQdjdEem5hQkJJQWFJRDhWNzFiQWJWaXZDaThDVU5mTGxwRW9pOWxSWi9Hdi96OVQ1TUFPNlVnK3d2NS9idmJWOS9NTzZSRWRFeDRhaVhDUlg5UUgvWHNDdEpCSFRJT3ZxeTdJMVV1RFNZMGFvMVh3QmdWU0NCQkJQaUR3ZmpnL2IxeEpLVWlVdnFhWjhNRWFsUWNCTjVHeGtOOVIwcWo1N3JQcm5pcyt6Yi9wQlhaRXhmOGdjcnJYOTRod29TZmlNYldOKysvTEpYcUxVM25VNFYwcWp5YnNVVlhXWXh0Tm5Ld3pob0JRb2lvQ0ZLaUFFUUJtSVBORnVQMDNPdWhIRmNHYnc0ZS9CZ1VLaDRpM3FyeDN0cGkybFMvRkJmMTZXOC9kUFZQVFlDZFJlZjN1MkwzYm5aZkU5Rmtjdis4ZWFtd3dxZjdDNW91RDFJWmhMWXlobVNkR0d0VkJRQ0tnSWdkckMwb3dzRjdnSFljeHcySUJDclNNUGpIZ3g5VFZUR0J0MUN2SVh3UW9JalN6RXRPOWVuMWRRdC9hZ0xaNlFxNnY5ZzlzUHZ5TGV5K3B1TWJDOVUwM2d4V3JyU0k5NWRVVmxaV1NncGxWbDNLbUNnVnBHR3R2S3JVWWZGZnhXZzdqbFhwSXlTRFA4c3NaTER4V2lBcGlDd0NzRWd0UGhKNjdVR0lmVUUwcFNWejF4ZWZVdTgzcXJlL0dIQTluUjFWbVR4VzVPSTNPQVVSMFpoU1FKQ0QzWVBHcUtJbXJuVFpzaktyTnR0ZFFFcnFYT2lRR3V6R0cvY2k5SnNsQW5sVmJpTzJRUVFOQUM2Rm1zUkI5OXZJSE9pNS9hU2QzYzMrWnc3Sms0RWYySlQzdnIrdXRiVmZjdkFUZCsxRWRDekw1V0FhcmxoayszZVdsYVRUVXl1TmQyVWEySlN0dEtsU0cxcE5qSUVFaUFZZjNvT2QxSEZWQm5OY3dBNFdVU1FGd1NLQkxBTDBJNXFnSnhTekx3eHFXcG9mdXZvcEJUWUd0dkFMNTIxblZTUHlLeGFzWlk1TFJHTXVCNWdyQUx0elZtVkpaZVhVeW40YmxnVldVK28xVlpveE5yR0RrZmJnd3lpWTVHSDNZTndWZS9DSmw5L1ZGcUQ2RWEvU1l5TGRsNnJOdHF5dk91TXBMMjZqTGZwZmVGUG9iQnpZbGw5dzJDZ1NvbU1aQzlVMDlwWXZpRkIxV2lhTFZOWkdRVVdZSHFneVVoVUJBRHdRMk5UQlp4RW45akpIMDJCVGlwUURLQWZrSkNQNFExZ0RXUGlzTFh1a3BCK1A0czR2L3RMMXlZdDdEaVE3a2N1eE9FSkU0MExYd081N3BUNmR6UVRwL2Q1VXBqSlNXYVpScVVjVzRnQXZ3Y0U3aHNkWmlpQUlBR21Fb0JIQUdSQnp1VVVFbFhCM3l1clBleHZLSCtuK3RqenJVZ2RlckxxMnMzT2lMNWVJSnIvY21nVlJBMDdMOUplN2JGQ1VDdTAwVlNVbHdXQ09hd01Zc2FJQTRJK2pKQmNpSWhqTWNRVW5DY3dmQW9DNmpBZjBrYzQ5OHVnZDY2Lys1VUNoOE9LQkovOWpaNDQzQUlsb0ZLMVpnS2dxUFNmaitsMVdnbFJGWjJDcVNvSXdLZ0lJQVlnSkJBYkhWK0FSRVJtc0s1UURPRW1zL3FHRmhhWUNEeDg4c2lkNytxUHJGL3RmU3VKZi9IOVB2N2d6ZDV4OStYVGlPYzUrQzZWSlFuRERaUkdDeHBLS0lLa0tQU3A5WUZJV0puaE54L1FKUlA2ckRHK3RrVXNBWEtKQWYxQW0yNXBLZ3FmMXpyLy9SYUwrb2JnMDNkYnh3a0FQQzlkRU5Gb09kVTIzVjFkbkpaV3U3T3RLVldaS2JCYWhDYk13QitkMlRQQkZUb2lERDF1S05BbHdsUXF1QW5TZkxkWnU3Mnl1K1ZrbzJJQys1TmRaZFozeTZWMzVDYjVZSXBvRVZDRTNQM0JabERXbEpjNmJLbWR0cGNDbk1nZ0RtemJtZUd1OE9ES0hZaW1zZ1Z3Q3hTVmViWDhxeW14clBQLzlUMy83SWZtRk53TVBXVFZ0ZXg1ZDI4UENOUkVkRFFYa2dYbUlUS3FwSkV4WFZpVXFsY1pveXBkS1lLdzFKMmpZUGJSbXdJbzFnN1VGbFg2eGR0dUZienZqNllmVS84Sm8vRkNsVDlydTNiaXRKOGZDTlIxaldLaW0wYk44UVZRMjQ0eHlZNklLNjZUT1dKOEtiQ2pqT1V2NldDSWlXUUFMeGNoQ3dINVFZUFlFL2U3SnpBeHpUM0o3N29uOUQyM2FoTFZyM1VSZkp4RWRtM1E1TEM2c0x1blFkS1ZFWVUwa1VSbk1ZRUp2d29tK3VzbEs2aUZTYndSdmM4Qm5KQ3ZQZHlONHBMdDUxay95ZWZsbC9TZGYzamZSVjBoRTR5KzNaa0ZVbXBsVGZ2TUR0aUpBcXM0Ymt6TDIwT3B0dzFUM01DTElBckpRUkJaYTRJUEdwL2RBOEdURCtWZmY4NjBINGljMjlKaE5hMWN3eHlXaTMyL05Ba1NaWW1QNUEyWFpDbWhZWjJ5UThnZmpyc2NrSCtNeEFVUWtxOEJDQ0JaYTJBK3FUKzNwc3VrbnozL3JnbnNlU0pJbmVuNzEwcVlWQU9NdUhSTllxS2FSV2I0OFFoTkt5eVJUbXdxQ2NuRklLOVFHa1QzaGJteU9sSUUwUVBBdU5lWWQxcGlXYVplLzVYRjl4OEtIVmVQMWU4cjc5MlBGTjlqUlIwU3ZhOE1TQkF1VzE2V0RJS3p1OTJHTjgwRW1EQ1dFQkl6SmI0SWFzMUNBaFlENVVDYUxsM3R1bi90SVVuVC9FWWY5bTIvZHZiK1ZuWUZFeDYvY211VlJlWGwzYVJSVTFnWmV5a1VrTFFvcndoejNhTW5nMHJCM0Njdzd4S1piM2w2Rnh5OVpkOVhEU1JDdmo5dnMvayt2V01zY2w0aXdaZ0dpY2pTVkJrRnByVThGNWVJMHJjYllRNHNQNmNpSk1RMEEzbVdNZlllTmJFdjF1V2M4dnQ3N2g2WG8xcmUxOXV4ZnNZdFBDOUxreFVJMXZUblhMUy9OMktpeUpCMU5FV05LZnpmU2c3YzJSMHhFSWdDenJHQVdUUEErVmJOMVdsOW1uZitYTDl5OVIxNytLYTY5YTJDaXI1R0lKcGROT1VRejYyWlZGMEpmRTVxd1VqUU12VGtCSDRVY00xSUd3UmtLZTRZTjdlcTBCbzkrdXJIOHZ0VTNEOXhiOVlsZHo4dmdwZ1VpT2c3Y3NtRjVhVy9lVlZZYU04V0dOYVhxamZsZE1HVlFIUm1SU0lCWmdzRWNWeEt6TmFxU2RiYzlzT0x1bHIzN2Y1cTc5aEhtdUVRbm9BMEw2a3J6dHFMU2hPR1UwQVNsM2xvakFNQmNkc1FPMVJZRW1BVnIzNmRHdGxaUHExNzNjR1BwM2NIK2daOWV2SDA3NHk1Tk9peFUwNUZidVNoRXlabGxwVkhTRUttVVdiR1JlaS8yNEl3a0doc2lacTRWWEdkZ1Z6VDV1WnR3NTVkL1dBaUtEN1IydE8zRTZwc0xFMzE5UkRReGREbnN2cmZXcDlQbDBWUm9XT1Z0a0luVUd5aTdwOGVhaUxrQXdBVkJLck95Ky9hVEh1djRkdkhmazZKN3NyWnQ1MTVobHpYUk1hZTVlVkhZVnpXbkxDcjNEVkZpeWlwc0dJbW9xRGVNcDJQSUdETVh3SFVhaENzYXB6VnV1bTNkMVQ4MG1qendqTy9kZWZQbER6REhKVHFPTlFQaHpLYW1zcWdtM1pDa3MyWFdheVNBZUhaUGp5a1JNeGVDNjBSVEsvelVjTk5QcHB6MlE1UElBL251d3M3THQyeGgzS1ZKZ1lWcWVtTXJGNFdaeWxQcTA5NVd3MnA1U3NMZ1Zhc0JKL1RTVGlRQ3FSVWpGd0c0S08yRFBVMFZVOVlVdi92bE8vWmQ4L25uSi9yYWlHajhLR0QyTkpkVnQydlZsSEpFRmM0RXFkKzllR0x1cTUwNElyTUVtR1Z0ZEpVMS9vbnVodG5mMjN0VC81cXBuOW0zZjZJdmpZamUyTXJtUmVIaTZUUHJFYVdxU3hUbEJqWUFBTXRRT3E0RVVndVJpeUM0eUt2WmM3cXBXblBydXZmZDhmRmxQMkNPUzNTY2FRYkM2VytiVng4VmJiVktVTzdDTUFCd2FMMDNqUmRCTFdBdWdqVVhPZkY3VWpYWk5Sc3FUNzNqNHFkZVpOeWxDY2RDTmYwK2dnOWVtcTJZMWxRUGorcElmY1lHd2FUKzhaRTRwMktNQXVyRmk4SjVoUkZWYjJLVWxnNTVMRHV4U0FMVkZnZ0NBQ0ZVUWdHTUFta1JUT3BWWXdKcEFPU0dTUEh1cHJ1KzlLano4cTk1S1Q3ZWVXMnVjNkt2allqR3hzczVwS2ZVVEsvdURFeDlxUSt5RW9UaHBOK0lvb21xR0IrSStLUUlCSkh6U1JGd3hXSXk3TnVoL1ZEVEF0RkFnVkFVQVlBSWdoQ1FTZjB6Q0dMZUttSVdaQ3ZLcit2K2R0a0RKblRmYmQzNThrdXpjK0FqbFVTVGlVSnVldWpTYkltdHJVOTVYKzBOTWxBN3FXdlRxazY5aW9wUmI5V29WNmZXaWlZT2NVM3YwQnpYYUpKQWJZc0NBUVFoRktHSUdJV21CVEs1YzF5UkJxamNFQmg1OTdjZitzQ2pSdlJmdzZELzhXc3YvaEZ6WEtKamxBTHlVSDE5MWs2cHFMZVpxTnFweVdnMHVVdlQ2cHdxb01ZWXJ5SnFYYUlxb3NhN3VHdkxsaUZ4VjlVbHFxWUZ4Z1NpQ0JVYUN0UUFrb1pNOHJoclRJT3EzdURENE4wL2VkdnBqL3FpLzlmQWg0OWYvT3RmTSs3U2hPQmpGVFRVQno5WVVsNGJOUVJXNjR4b0ZFeXl4MitjZzNNYUowWnN3YXFKQnlUSlMxRmN3UlVUa3c0VENmcWNTWlU3MCttOHBQcTB3NlVUZk8xNy9jQmhNMFMvL3FuTTFQS0swMjFvckRvcHNjWm1GVDcwUml1Tmx4SVZyVFVxallEVVFiVUpGdE5FcFg1aXZ1clhwNnBkcW5na0VYZjczZy8vM1gwVGZUMUVOSHAwT1d6N2tzYkd0RTNYZTlnc0psczlSUk5WcDRsNmpXMWE0ekRSZ2plcEFuelJlYmlpendTdU5DNGtYYkZSYjN0ODJ4N1JHTzBEQzNLSUR6OVU2M2VtTjByZVRrK2xKZVZoc3VLUk1lSkxWSU5TTmI1VW5FeFRRUTJBSmxVMEdjRTBGWk9kZ0svNmphbnVWdFgvREh6eFgwbysvc3JURTMwNVJBVGN0TzdTa3F4V05GZ042b3hGTk9rV0l3cGNvVmhJUWpFRks0aGRnTHlQeFJVMVRxemFKQ053M3NEMTVJcytXd3kxZXlDZGZPYWFvVG51MTllY2w4bVV6ejVkQXJVR1VnTHZzL0FTU2lDVjNxSEVDR29WcGhIUU9vZzJDV1FhTUVselhHZ1h2RDZpeHQrK2F1bS9NOGNsT3Nhc3E2OHYwZHJhQmkweGRWWVJUYmJGaU9LOUswS1R5Q1dGUkJBSFdzekhZZUMwUDBreXFTVEpKNEdyakZOdVg5am5TNjFSWCt4TGxqMjdiMGpjWGRQVWxDbWZXbkY2WUl5RlFZbEpKT3VzQzBXbEVnWWxVS21GU0tPcTFvbWdDY0EwRVRNcDR5NjhkaW4wRVUyUzI1ZHVmSkZ4bDhiZHBBb1NOS0VFSC94Z3RyeFdHd0lKYW8yVjFFUVdxSjFMbktoSnZDa1duVS9GWG9wOW9kaDhFdnYrenY0b1JrZEhncXB0aW80NUhtdlhlaHhlaEI0TnVTVkJZOE9TS0k5OG1Bb3JvamlLVStraVN1SHNLY2FpVG8xWkpPcG5DMlE2UkVxZ1dpa2k1YU4rSFVkSUFZVnFoNHAvMG5uNXgzeW5lNnp6VSt5d0pqcFdhUTdwOXVwcHRZRk5OUmlyR2RqVXhCV294WGt0R3FlSWl3RjgwUm5KQjBuY2x3UTkrV0loakt2UlhzRHo4R2lFQXZESVFXV1U0N0lDZ204aVFxRSs2SzRLVTdHenFWSnJvdGpwVkJnelJ4S1pMaFpucXNoTUVhbURvbFFWdFJQYXhhSklSSFF2eE4xdG5QdE90dXFWNTJYRjBBSTlFWTBwdVduZHBkbXNWalNJTmJXQm10U0VGcWhkNHB4S0FxdEY3eVMyNnZ1Q1FQTGQ0VUIvVjYrTGtVOG5MUjNiOU8xVmMveUs1V3M5eG1CWmEyN0RrcUNodHl4Q09oMkdSVVFPVVdyQURwUkdManBGUXExVHRZdEVkRFpVcG90SWlWZXROQk9ZNHdLcVVIUkE5RWtuK28vNW52eGpuM28zTzZ5SkpqRlpkMFo5Vm9QYUJndGZxelpJVFdTQjJ2bllLV3hpaTFwMGdqaVNnVDdYYS9OaHB0RGZ1eitPNTFSVkpUOVBiOUtxamZETEFUL2FPU3dBYkFDQzNrV05VYm9qSGFZcVROVHJrTXFFcGpTMnFWTUM5WFZpWkpFRFpvdVk2U0lvZ1VvbEJCTVhkMVZWZ1E1Vi82UjQvVWRiN0h2czRsOXZaOXlsY2NGQ05iMnFnN3BZWjhTT2F3ZDE0cHdDZ0lONm94SVhOTzZKTk9xSml4aEk5OG5BZ2VDWkFkeTJzVGhlMS9ObVZON3hwWmtaOWJXU01vM0c2U0l4Y3BvcXpqVWlVeFJxQVRFQ2pHdUJ5UU05VUYydmtPL3N6djc2UWF4WU8ra25CQkRSSU0waDZLaHFiRFNwOUJSclRBbGtISmNqYWpLWW1CdFJoWGNtOGIySmR6MUJhUHVTb29zcjl1L0lBNGduODhKQWJVYlk0MmJQZ1pVNkZUUGJBT2M2d1VKUmVZdEFzaEExR053alA3NDVrT29lQmY2UGQvR2RsWC8yeXE5bERJcFBSUFJhaHpxb1ZWRVgyV0JjTzZoVkIzTmM4ZXE5SUZibmVweU5lNXlMQmtxS2hZRms3KzZCVmFzbWQ0Nzd6L2U5WjZZSjByVUcyaWhHRmhuQmFkN3J1VWJzRklWYUdWeU1NTDQzVVFVOTZuVzlpdnZPK2c3MzRGcm11RVNUeXJvejZrczBxRzFRTlhVMkdOOE9hajFZVy9ET2VSSEUxc2M5cnFnOUxwU0JZcjhkMlB2U1N3T3JnRWtkZCs4NzY5U1pnUVMxUWVRYnZiZUxqTkhUdk1lNXhzb1VRQ3hVRFdTOGw5Sm9qNnF1MTJMeW5ZNk5MejY0QW1EY3BUSEZRdldKYk1tU29PS2NlZE90U2VxTlNnb0F4cU5JblRpbkJpWngzc1VESGdPUjkxMGRxYzRPZE80ZXdHMGJIVEI1Q3lCdktKY0w2ckEvblo5UmtTbVJ6TlRRbUlzQW5BL0ZBaEdaQnFCYXh1bmZuU284QkYxZThiQlA5TE43UHZvM3I0ekhlWW5velZGQWVtK3FyL1Baa3BuRzJneU15cmdVcVEvT2tWYjRvdGRrUU5UMW1CN1gxZFliOWM0NmJYc1JLOGFtczJTOHZKeWJsYTVvNkVxbGd0SVNwOEVpZ1hrckZPZXBtbGtDTktrZ0dyZWl0U0lCL0Y1VnZiT1FkTjg0NWZyVzNuRTVMOUVKWnNtR0pjR2Y5TlJOdHhsVEg2aEpBY0I0RktsVkIzTmM3NUs0NFAyQTl3TmRBNzY5bzNMYXdNQ2VlemU2M0NTK3lmZEdjaHVXQkdpdFMxZFBSYWFzZ0trTzRVVUtjejZBQllCT0ExQTlYckZVRlI3UUxnZ2VqazMrczUrNDVEK1k0eEpOc0ExQTBIUEcvT21aSUZXdlZnZmo3ampVRnRRNURheE52Q3ZHaFFFMzRIM2M1ZmQxZDB3N2NHRGdYc0RsanVIYXdnWWdhRjFRbDU0YVZXUUtKcGhxYkhnUkJPZERaQUdBd2JncjR4VjMxUXZRQmU4ZlJ0Rjk5cEtuWDJUY3BUSERRdldKYk9YS3NLWnk0Q3hSbXhuTEF2V2hKWWVKVDF4b2JHK1BtcmJJOVBkMTlkWDA0K2FiQzJOMTNrbEVxbS9QVGN1SXpFZG8zeVllRjRqQnVRS1VLaVFjeThMMTREZ1F0QmVjdTNML1IvN0hMOGZxUEVRMGNncElvWG5lbktLZ2FVd0wxSm9NTHBwVjBVQ0toYmcvYWJNb2R1ZXR5OWUxdHZaUDVtN3AwYUk1QkIzMWMwOEpqWndLNkI5NnlIbGl6Q2xRcENCcXg3YllvcXFxTDVpQjNvdkxWdTl0SGJ2ekVKMjRWall2Q3MrYU9mOHNhelF6bGdYcVEwc09WUkluWG5walgyd0xmTG92TVIzOXF5OS80SVRJY1crLy96M1RuRVR6YldqZXBnNFhpSkZ6b1NnOXVBUjNUR01wZ0hhWCtDdi83TEovWTQ1TE5NR2VBc0lENXl3NHk0akpqR1dCK3RDU1ExSHZBb2ZlQVZkb0s5TzRyeWUvby8veUxUZ2g0dTZHTStaTks2YWkrWUdZdHptUkMwVGtYQUNsQW9SaldyaFdWU2phTlk2dmZQdlRteGwzYWN5d1VIMkNLL252Vjlkbm85VEoxZ2Fqdm5YWHFYcWpMbzRGZlNiMjdXM0l0Nk5pYlFFblFCSGs5MXErM09LOHBxaW1KbHVkUWZxOWdGd3FpbE1oTW1zc0N0WUtKT3IxdTd2aTVBYXN5dldQOXZHSmFIVHR2Nld1TkcwclRoY2JwRWI5NEpxb0drMjhrenhjM09tN2U5cXFCanI2SklkazFNOTFETkZtaEFjNmE5T3AydkszK0ZqKzJGaDdIa1RuQWFnYm15S0xkbm5WbFE4OXZPV0hLOWJ5MFVtaXNmS1A2Nit1TDBuMFpJeEJqaXZHZS9VdTl2QjlmZ0R0K1pwZDdkMFAvYkp3TEhkTWo5VHlOYkRuWVhtVXFVRzFkZUY3UmN5bHFucXFDR2FOUlN4VmFLTGVmeGR4N3cycnJyeUhPUzdSSkxCKzRlejZKRnQyc2pWbTFPT3VjYzU3SnpGRSsweFNhTSswOWJjL3RHdFhJWGNNZDB5UDFCckFOalUxUmZtYWJMV21vNE54RjROeGQyd0sxb2s2OTkzOHJ2WWJybXhwWWR5bE1jTkM5WW5EWUxnZ3ZoeTJaTTZIVDh0NHFSNXBWL1dyTzZlaHZxdVFhRnQvWE9qQnQ5YjJEM3R1QW5JNVV6L1RMTERBNlZiTVZSQmNJRUFwSU5Gb0hONnIzeG9Yc0d6L3FyL2RPdVRGcjM4cWd5RHhXSDFDZExVVFRTcWFnL2w5bmNzZHQ4NmFGZGhnNW9pN3FnL09tMVkxem1zeWtFcTBOUjkyZGxhaG8xOVdUZTc1ZkJPcDgxc3pxb3pnTkxXcGl3RmNDZUFVRVpRQU1qcS9kS243VWFHajY1cTZ2enpRYzlncjB2clYydExhMlFmNlpRVUwyRVJIS3BlREdhNUF2SHdON051clBuQ2FxSzhlYVZmMTd6cW5YZUpncGN0a2ltM0pYdHZUdW54dGYwNlk0dzRubDROcHVPQURDK0J3T294ZVpTQVhBQ2lGakU2T3E5NXZWZWVXcmJyOEIwTnkzSyt2T1MvemNtbWx2L25FNkdvbkduYzV3T1NHK2YxK0RXQ3JGcDF5bXBxd2VxUmQxWWM2cDUxNlorRzdNdHJmNWdiNmU1WnNhdTBYMWhhR2xRUE1CWXRPV1FCclR6ZEdybEtZQ3dDVXltakZYZlZiNDJKKzJlVWJ0d3lKdTJ1YW1qS2w2YlMvZk1zV3hsMGFNUmFxajNkTGxnVFpNNXZxVW9HcjYzZ2wyWXkxYStQRDMxTDJWOWZVcEgxd3FoVVR2Tm5UT0plNDJHcy9KR3p2NnQ2M0Q3ZmRNd0QrQURrNnpTdkQycUN4TG0zc1NvaGNKc0JDRWNtKzZlTXBDazcxYzd1di9adC9IUExhMXorVm1WWmQvUThBK3BNaWJ0bjNzYjk5ZVFSWFRrUkhTQldDcjh5bzdLMUJZenpRdTdObWRYdjNrUGZrRUhSTm5YT210VkhwbXo5Um9sNWx3Q1RvZGxMWSsvVCtIVDBYbitDZDAwY3JsNFA1dTVtSWV1STU1NmlSajRyYTgwUjBybzZvWUszdG92cWVzcFZiZm5yNEs2My9QTzNrVkpUOWpzRDliNWNrUDZpOGJrZkhTSzZmNkhpWDI3QWtxQ2hVMTZVMFZiZS9KOW1jV3pFMHgvM245ZSt1Q1RWOXFvRjkwemx1MFNVdUZOYy9BTFMzeGR2MjVhN2N5QnozS0RVM0x3cUQyU2ZWZVRFcm9YS1pRaGFLNE0zbnVFQUJjSi83Mk5KL0c1TGpmbjNOOGt4SlJmZ1BFTzJQTmJubGhtVnJtZU1TalpJTlFGQTQ5ZFE2emZpNm5rS3dlY1dtVFVQaTd2cFRUcW5SaXRTcEVIbnp0UVh2blNUYWp5UnVqdys4dE8vS0ZqRHVIcVZtSUp4OTF2UTZTVldzTkRDakVIZTFnQ0krZDhsVHp3Nkp1MnZPYThwVWFPVS9pS0pmdFhqTHNpZGVZdHlsRVdHaCt2Z2wrTXZsNVZWeE5DTUlNcFhXd2hZMDN0YngxZS91R09hOXB1YVRINXd2WVREbGFMcXFYYkhvbmRoaTBTZHRLS0N0eDdUMjRtWjJMb3lHdWp0elUwT0Vwd3YwL1Vhd0ZKQmFFUnp4S0FBRnZGYzhYbkRGOXg3NFNLN2w4TmVuM3ZYbGQ0YUNId0JJSy9SNTllN0x1MHM2NzhXS2IrUkg5UXNob3Q5cHlTRmIzVFMzTVFicVJjT3c2SHZicWxidGVuNjRSWVY5elRNYnZFWW53ZG9qMytvdHpsc1lWMGppM2tqOC9peUtYYktLaitXTmhxZFdJano1ek1ZNUdwYStUZUErS2pDbnFhTHFxTGF1cThhQSswWmI2SE96cjkwKzhKcVhjakE5amZQK0oyRCtYRVJqcjNoVTFQMzliN0R0OFhQWS9VNTBPR2wrZUhrNWdCbEdVcFZRV0kvQ3RsVkwxdzdKY1hNNW1Hbm52SHUrUnVrcFI5TlY3WHpzNFcweDhiNE5oYmpOcHdkNlQ1Q1owMlB1bHZ1V1Q0MVN3ZWtDZWI5WHN4VHFhMFhNa2VlNENxL3FIdytrOTcwZnVmVHVJVG51dHg2ODZwMmhzVCtBU05xclBnOGtYKzRyOWZkKyt2eTF6SEdKM2p4NWVNNmNjbFJGTThSR2xXcU1SYkY3MjlLTjI0YkdYY0JjY1BiQytXcGx5dEYwVlh2bnZFK0t4ZENqRFFXMHhjbm0zaE5rNXZTWXUyL3hyS2twVTNxNmlMd2Z3RklWcVJYSVVjUmQ5ZXIxY1MzRzc3MzA2WmVHeE4ySDM3cnduY2FZSDBBa0RjWHp6aGUvWE5yU2ZlLzV1M1l4N3RLYndrTDE4V2psb3JBNk9Ha3EwcG5weGlJOFZId3VGcE8rdGgxOXp3elhWWTBQTDBsUHFaOTl0aEg3aG8rRk9GWHZFNWZ2QzlFNjBONjJIN2R4THR4WXF2aVh6ODBwazVKclJNd1ZJcWcrMTVVQUFDQUFTVVJCVkZoMEpKK2pRTGRYdkgvM2h6OS8zK0d2MWQvNkYxT0NUTldQck9DOGcrOVZLR0lGN3ZDbWVHUExOYm5oYm1ZUTBadTBaam5zWlJkT3JUYnBjSlpIS250b3BJZjZPSkZDLzB2RExkVFRIRXovMURsbit5UHBxdFpFRlZxRXV2WXltK3lYais1cUg0TXZnMTZsNTQ3WmYralZYbWRVemxPUkdVZjBTZW8zT2RkN1JkWEg5MjQvL0tXT2IwOTdpN1haZXdGcE92aG1CYlFUaWk5cDc4QmRGWi9tM3lrUk1MZ2s4UzJ6bXFZQ21lbWhTSGlvK0J3bnhiN1dIdi9NY0YzVnVRMUwwbzN4MUxQRkJHK2M0M3J2alhWNVY1UldVOWUzZjlVNXpISEgwcmZ1L1pNNVlTcDFqYXBjSVNKSG1PTnF0OEs5ZjlYU2Z4K1M0OTY2N3QxVEFwUDVFV0RPTy9odUJTU0c2aDFlNGh1SHU1bEJSSyt2ZVJIQ1dZVzVVeEdFMHlVTXcwUEY1MlNnMk5kVDNQVE1pazBZRW5jM3pKcVZqdXRLenpiMmplT3VkODViK0x3dHV0WXkyNzMvbkkxc3NoaEw5eTQrZVU3R1J0Y0E1Z29jWWR5RittN3Y5ZjFMbjNoK1NOeGRkOGJjS1RhZCtaRllPeGgzVlJWQUxNN2Q0VHh1WExweEUrTXVIVFVXcW84M04zeWd2Q29JWndZQktnOWZrSmc0cDBWTmRuUjk3WHZiTWJTRFQ5S2YrL0RNTXJVejdEQWRZb1B6cDhVVmkrZ3BXcit2cjNWN0orNTZaT0R3OTlFWXljSFVUczlOVFFmbWo2RHlNUkU1RTVDeTRSWXdxcXIzME8vdjN2NjNIeHF5dUhMTmN0dlVkOFlueE1oWEJKSit6ZWNCRHFyUE9POXViQ25xUFZ5K1NEUnlta082Wjhyc21ZaWlXbEVKWC90aW9nTHAycXkvM1RSYzEyeDdjMVZGNEtzWFNoQ0doNzhHVFZURmVLdkpRRS9CSGJEOWZRZHEvL0pBNzNEZDJUUTJOSWVvdDNIZVNSQzhGNUQzS1RBWFFEajgwakNOMWJuUFZ2elp0bjg2L0pYMjVqa1ZWdXozUmJCczZCeHNqVVh4aUJyLzkyVnU2eE9jTFU0bnNtOCtkbGw1cXFkMHBuRzI4dkFGaWFwT1JZTWRIN3YwZTlzaFEzUGNXeCs0YW1ab3pBdzFaa2lPcStwVUJVNnQ3M0hpOTdXaXRUTjNNWFBjY1pPRHVmbjhxNmFHa0QreWtJK3B5SmtDbEEwWFMxWGhGZnI5UGIvNDN4ODZmQzc1bWpYTGJYdTUrWVMxd1Zkd1dJNEx3Q24wR2UvZGpSTDMzY1BsaTBSSDVyRjU4OHA3S29LWnprYVZoeTlJVk9kVUMvR09TNTk5YWZzdythZHNPSFBXekRnc20yR0dlVHBRblZQeHhsbWY5RWlBZldqZDFIbnhkakR1anBNY1lNNC9hLzVVRTRSL0JDTWZnNWd6QlZvMjNBSkdWZlZRL2Y3UEgzL3VRN25EeHErc0FXemw0b1dmc05aOEJUSk0zRlY5QnE1NFk5NTMzWE1sYjBEUVVXQ2grbmlSZzhsMnJxeFBCd096b2lCNjNjYzQ5clozUFkzYjFuWU5lV0g1OHFpbUtYT21CRGJ6NmhFZ3pzSDFKMG1uNU4yKzNyYnZ0V0h0SkY3eXRHYTV4UXNMYkZWRFBwTkJwc0tGcWNBbGhTQ0FDWTNCYSs3b0p1cWRVZU5jSml3Z0tmUU94RWg2ME5LUFZiZE43aUNheXdXTk04MEtBM01OQkJlWnczNG9lT2grOWJKczk3V2YvL1hobjlwNForNFVLK0U2RWJ4ZUIyQWhjZG9jYS9MVjRjYUdFTkdSNmZwNlV6VlMwVndUUlNXdjk3NUMwdnZiMm8vdjJuMzR4MVVoUGJjMm5peEJkdXByRmlzNjV4MWN2Nm8vVVBuQzlqMXk4K1IrTEZLYkVRS040ZjU4VWxhZUNWS3hOVkV5WUZKaXJCV3hyL21seDdzNERpTlg3QzhreFZLVHljZEJWNzVxVlVmM1pDL0E5OTA4dmRHbndsVUs4MTZJekQrODRLenExem4xNzZ0ZXRXM0l6OTd1NWxrZmdvUzNRaVR6T3Fkb2Q4NS9PZW5xdkgyWUpZeEV4N1ZjRHFiaTNQZlVaelExeXdiMmRYUGN0bzdDMDU5Yk1UVEhYYk5wZWRTMkUyZGFFMlJlTXdKRTRMd1dPcjFQOXYzZk8vNnpiZTBrem5IWHJJRjlBUXRzQXhveUE1bXFpakRqZzZEZ2c5aW1RK3Mxd3F0dWFXb2l6Z3RjR2ttaDROQ2I5d05KTDlDZm0rUUYybHh1U2RCd3dkUVZvdVlhRWJubzhJS3pxdTRIZE5uS1M3OC9KTWR0WHZjbnA0aEpyeE84N2xNdUJlOTljeXorcXpkYyt1L01jWWwranh4Z3pqMzExSG90QzJZRjV2WGpMdmEvOHZUU2JSMUQ0dTRtSU5wNXpvSXpqWmpNcTBlQWlQZE9YZHpwaThWOVhjOXViVnVCU1J4M0FZc0ZzRlg1T1JsVVpTb2tMZ2FGakFreW1ncWRGbDliVy9ER3BheDFFaVNGL3U2K1hsK01FdlQyOWwvWk1ya0x0QnVBSUhucmdoVVFlNDBSdlFoaWhzUmQ2OXl5aTUvY05DVHVybHQwOGlsQm1Gb0hNYThUZDdYZ1BKb1JGNzQ2M05nUW91R3dVSDA4V0hsbHRxeXNaa2Jhb0U0aDVvM21UQmNIQ3Z2YUtyLzMwcEJ1V3dEWlQvNXBRNGxObmFUR2kzaHhpWmp1SkIvdjd0bTBvd3VQUERLeGk3aStlVU9xUEZ0VFVtcUNrbGdIc2dIQ1JodllHUVl5UTcydkUwR2RRaG9GaUFBSkFXUlUxSXJDSEN3YXZIYWhnOEJCb1JBa1VDMEl4S2xvRENEMjBMMUdzYzlETzd6SFRzQytnc0R2UUR6UUx5N3NhOG4wNW5ITjEvb200dHR3U1BrZHVlcU1rUXREWS81Y1lNNkFvQnhBd1N1K3RQc1hyOXlJMjI1N2JlZmRtazlscHZWWDMyTEZYUHRHeDFabzRvSEh2UGQvdlNmZTlSaFczY1l1UHFJanBEbEVYVFgxMDB5cXRFRWc0V3VLek1QdzN1WGI5L3oybWRtNW9aMGtyVit0TFV0VmxyOUZ4Rmg0VVFmWEg4V0Z2Wm15M1FmazJvbnRQTkVjVEh0MWRXbFVXWlVPK2x5MklLN1dtTXgwMVdTbWdhbFRvQUhBVkloVUtXQUZTQWtRS0NSUTBRQUtBK0ExWFRZaVNLQndBQnlnUllVVVJTUXZxbmxWM2FHQ1RsWFo1NzNmRVVqeVNpUit2NFBwai91NzhpMWRuZjBMY2tNZlB4MHZDa2pYdDJiTWxpQjhwNEY4RENJbktaQ0N5bDZ4aFErVWZ1U1ZSdzR2dVBmOHk5UTZuNVRkS3lKdmZlTVQrTHdBOThRKy9rTDEzaDJiWlppZjRVVEhtOXc5VjJZYm9taUcwN0F1TUdMZWVNNTBjZC91UjMvdzB1SGR0Z0R3alFmZjA1Q1I5RWxHVk5UQm1SRGRoZTZCM1FlcU9ycHlGMDlzanZ2Tit5OUxKYWEwcEZKc3lZQjNXUlZwRE1UT2dNZ01VYW1EYUowcUdrVWtna0VJUlVZQXE2cEdSS3dxZ2xmL1ZpY1FOL2o4dFNhQUZBQTRVY1FxRW92cVhnL2RKNG9PaGQvcGpYa2xnTnRSaUl2OUE3N1lOeVVxNUs5Wjl0Q0U1cmhmZjNCNWRSbkNDOVhLbndNNFE0RHl3YTlEdi9Ua3RzMDMzclpxNDJ2eTBxLy9Zbm1tcEMrOHhlREljbHlvUHBaNC85ZTI5cmVQclRwbkkzTmNvbGU1cDdFeEd6V1V6bEJOMXhtcjVnM25UTWZKdmtkLzlmeEx1V0dXSFQ2NGFHYURtUEtUQkJEbnZRczE2ZTd1bDkxVm16ZDNYWXlKWGZKOS83eDVLWk5LbFVoMm9DVFVJT3MxYUlTMU15QTZRMFRybkVPZE1kSUlrVWdHbjVqTFFOV3F3SWhnTU82K2lnR2NDaFNLUklHQzBjSGFnZ0l4UlBlYUJQdWNRWWZBNzlRaVhnRmtSNnl1My9lNXZpamRsVi8yN0w0Smpic1BucmVnR2w0dnRMQi9MaUlINHk0S2dQL1Nsc2VldjNFVlh2dFUzeSthbWpMNWFaVzN3Tmczakx0UVRWVDlZNG42djY1MUx6eDJ6a1krSVVpdmo0WHFZMXpaeXF0clU1V1pXVkF0T2RKRmlFNTkwdG85c0FtM2ZyOWp5SXU1SlVGVjc0elRZSTBXKzJWdjc4MTN0bUdDTnV6V2Z1ZXpaVURVR0FicDA2ejY2UXFaSlpDVEJWaWdnam9EZWQwdXhiSGc0WGVKWXJOQXRqdkZpMDUxUndEZHVTdnZOK0g2WE85NFh3OEFvSGxsMkppYTlsNFIrMUY0WkhlLzhzeEZ5QTJaMFNnTmQrYVdCU2I0dmtDcWp2VFFDclFwL0JkMythM051UFl1UG81RjlBYjBxN1ZsSFdWbHM4UEFWcjFSZ2ZxL1BpbFJid1oybDM5MDE5YkRDNWtLeU1BL044endKbHNyNmZ6K3pHTXRlK1cyaVV2dTJtNXBuQjZhekF3WU9WWEZOMExOZkFGbXcyQXVZS2FNL3hWcEgxUzNRR1dyRWI5Rm9TK0wxNjBPeGUzbGY3WnJ5MFIxWXZmY1ZEOUZLMG8rQXBnUGVzVXZLL1pzK2RqaGhXWE5JZWhwbUhlakdITzlBbTg0dy9HL1BsRTNpM2VmZjJydnRyc3Z6azNzTDNsRVkrbHI5MXhkVzVYU1dRNVNjcVNMRUQxYzRncmRtNjY3NHI0aE9XNXV3NUpneWtERGFUWklOQ3hpNzM5N1ltM2JjRTBiNCtHclA3NmdyQ3hxYkJRYm5XYlVUUmRqWmdGeU1sUVhDS1FPTXY0NXJxcnVVdFhOUnJCZGpiNG9UbmQ0WUdmU3RYZlQ5U3NlbVpBY3QvbXBSYUcybi94ZUMvbW9BdG1Xem1jdXlxM1lOQ1RIL2ZhRFZ5OHp4bnhmNU1oelhFRGJWUFNMTFR0Ym1uUFhjdFFMRVFEY2MzSmpiYXF5ZWhaVVNvNTRFV0t4bUtUam5rMFhQcmRqU056ZEFBUURaODgvTFJEUm91L2MrOFRUZTl0eUUxUmIrUEg4MnJLb3JLWXhNdVkwVlR0ZFJHZXBtSk1GV09CRjZzeEV4RjN2ZDBHd1dhRGJGZklpMU85d2llN3NHbWpkdEdKVDY0VEUzYWNXSVd5M0M5NXJ4WHpVQTltT3g1KzdhQVdHTklMSStzVUxsb20xMzhkUnhGMVZiWVA2TDlwOXZjMFhiOS9PdUV1L0Z3dlZ4NnFWaThMS3NqTWJqZnBwcjE2WWVLVHlCZC9iMWZmTU03aHRtQzZDR3k1TDRibThHOGNPYXNGTmY1R3RLaSt0aVVMWFlCRXVOc2FjRCtncEFsTUJvRVlGcFFhd2IzaWtjYVNBQ3JSSElUMEtQYUJlbjRYS2I3d21ENnJCZ1VLYzcraFk5ZFdoSTFiR1NPbXRmekVsRTVhV3QzNDB0K1h3MThyKzlhOXFLclhrM3lEeTl1SG1XcitCSHFmK3gzSGl2akRjc1lsb3NMdTRyM0pLbmN0a1p4a0owa2RjcEQ3MCtWcU15N3A2bjVIUERPMm0wQndNcWhISzZ2RWI4YUhOQ0hzTFV5dmpkRFRGUWs0UkRmOUFnTE5ocEI0cTVTSmFyVWV4TFh5OENMU29RQ2NVM1FCYUZQcWNpSDhxR2NCVHFjZ2R5T0tWQStNMTUxbHpNQVAxczJiMEY0dEp6ZXJkdXc1L3ZlM2JNODhMYmZSL0FEUU1QOWY2OVE2dSswWDFXL0E5dDVaOWZOLyswYnBtb3NsZ1pmT2k4SXg1OHh1anhFL0RxeFltSGltbjB2dXJsMTk0NXZDdVcyQ3djN2s5azNmajJFRXRONjI3TkJ2RkZUVnBZeHRneldJeGNyNUNUekVpRlFyVWlLSVVjdmg4K29tbXFrQVBJRDNRd1J4WEJML3hVbmhRWFhqQUJLNWoxZEpoeGdpT2tadis0OTFUc3RtZy9QcDNyQjJTaC83eittdHFJcC84bTRpOC9haGpLZERqdmZ0eG9za1hoanMyMFltaUdRam5uWFZxWXhMWWFRSUpqN2hJZlpBVzhyMHZQLzNTTTRkMzNRS0RuY3VaTFZ2Y09IWlF5N296NnJNbXJLM3gwQVpqWmJFUmM3NktuQUpGaFJ5c0xjaGtpN3VxQ2tnUG9EMkFIdkRxbjRXWTMyZ2hmdENwSEFoczNMRjA0OUFSY21ObDNSbHpwMmlBOG5mOGF1dVEyTGorcmFmVVFNTEJ1RHZNWE92WHBkcWo2bitjRlBOZkdPN1lSQUFMMWNlbUd5NUxsVWJWY3pOQnVuYTR4WWRId3FuNjNyaTROZitON3c2Wml6cHVtblBaQm90elRHQVhRM0c2Z1N4V0k3TUZTTCtKWXVxazRWVTlSTGJCdWVkVXpNODgvTVk5UGExUFlQWE5FelpIZHRwZFgveTRGZk90a1J4RFZYOGVLejZ6NzlxL2VXeTByb3ZvZUxBaGgrQzhLVE5teERab0ZCTUZiL3dadzlCRTR6ZytVUDJKSFM5TTVEem0vZi9VZEZLWWlTNFVOYWNad1ZtQW5BbEIxWnY0NVg5eThWcUE0TmNLL3hpOFBBVTM4RmpGOWJzbU5EbnV2bjN1WFlEOTBFaU9vZDcvd0NiSkowdXYzNzUzbEM2TGFFSjk4LzdMVWhGSzV3WTJyQjF1OGVHUkVPOTlkMXpjK3VrcjEwNVlqdHQ4ejVWWk5abHp4TnJGTU9aMFFCY0RtRDI0VitUWWphZXE2a1d3emFsL3pncCtWblM2TWZGZFQ2eSsvSUVKeTNHYjE3My80OGFNTk1mMVAwL0VmZWE2cFQ5Z2prc25uUHVCVkhUV2dya3VNTFhETFQ0OEV0NDVIOFNGclpjODg1c0ppN3YzTkRabW8vcUtjeVNReGNiYTA2RllETWhzRWFTUHVwZzZpYWozWG9CdEtuaE9FLzh6WjNTamIzL2hpY3UzVE55T21wK2N1L0RqRUR1eXVPdjE1NHJpWjVZKy9pTGpMZzF4elA2RFBXRjlhbmwxcmNuT2xpQW9lYk5GYWdCSW5OT2lTRjlYZnM5enVIbWNrc3ZtbFdGdDBGaG5nSVdCc2VkWmc2VlFNdytDU2dEUnNWeWMvbjFVVVJEUkRnWGFWUFVSRDl5Tmd0dmNzZ2N0eU9YRzVhN3lsTHUrT0RjbDhtT0JMQmpKY1JUd3Fyb1Z3QmQyYWZKRFhKdmo0enAwd3RPYjZrdDZTMHRuYTJDckJPYk5kMlpvb3FyZWxXRmdzNnhxT1RDS2wvaDc1WEl3LzcyaXNseXlGWE9BNEJ3anNsUmhGa08wVm9EMDRRc0JqeGNLN1FHa1hkUnZoZUFuTGlrK0VLUUt1MHIvMjk0RDQzV1RvUFBXZVN0TVlHNEZVRDJpQXlrU2hYOUNYZkZ2SzJwZSthbXNtTHdMaVlqZXlOY2ZYRmFkbHByWlVZQVM5Vyt1U0EwQXFrNDl0Qy9lM1BYYzZ0WGprK00yUDdVb2pIZWZWQmRsZENGVXpqUEdMbFZnSHFDVkFvbU81ZUwwNzZOQVFRUWQ4TnJtNFI2QjFic0grdjNtanRMV2x2SHFXRysrLzMxelRSRDhHREt5SEJlRGZTWmJvZTRMTFMzN2ZzaFJJSFNpZUhCQlU3V1VWczBPUEVyOG15eFNBNEE2cDBpMGIzUFA4OCt0SHFjQzZsT0xFTGI3K1hVdzRVSVJuR2NDczFTQmVTS29oQ0k2bG92VHY1OFdSTkdoZ2paTjlCSHhlcmNmME0zQnBrMHQ0OVd4L3BORjgrWWl5UDRZWm9SeFY5V3JZaXU4ZnNHMjl2eVFvMERvMVk3RGY3ekhMY0VuLzNScVRSRE9DQU9iR2VuQkV1Y1VJbjBIc3R1ZVIyNk1rN0gvbFN1dlQyUnhvUEllTWVac1VUbExCSlB1a2ZIeG9JQlhyODlCOExoWGQyL0wvYy9majdWcng3U3dVUHVkTDg1UFc2dzFZazRmamVPcGFyL3ovbXN0cFIxZndZcHY1RWZqbUVUSG9vNXZWRlpHcWZLNVBzeVdqZmhnbXFnNlRjclErMXNaNDFFTzJveXdWMmFjN0h6d0xqWG1mQXM1RnlLMVkzbk95VTNib1Bxc1Y3Y2V6cTJydkc3SHhyRStZKyszNTE2alZtN1NVWnJyTGRCZFhwTy9MbTk1K2QrRWM2dnAyQ1BmZUhEWjFLeFV6VEFtR0hHT2U2aFF2VGZjKzN6dTRySE5jYjk1LzJYbFVWQ3hHQ3J2c1dMT1Z1aFpJdWFFekhFeDJORHduSW8rcmo2NTl5ZGRhKzVmTzhZM3o3NzF3UEw1UVJDdEZjZ281YmpvOTk1OXJiODgrY3FuejEvTEhKZU9aL0xncVRPblNyWmtoZ21qa2NkZDV4UkozQmQyRko0ZjY0TGovZk9xeTRPcXFZdkZtUGNJNUd3SVR0eTRxK3FoK3B3Q2o0djM5N1k5dWVuK0ZSamJ1UHZBR2ZQbmg5bG9yWXhhYlFIOTNpVmZLdzI2dm5MK0wzY3g3aElBRnFxUERVdVdCT2xGamRNeUpteXlNTUhSenFNK1hLd3VkdDd2NnhvbzM0V2J4MlljUmZVM2MrVlJOampGR3JsRXJGNGhrUGtBS21XU3pabWVLRHJZdGRlcDBQM3EvWDJBWDlzYnBWN3Erc0JmRFYxd09mS1RTZldkWDJyS2lQK2tNZlpEQXRTTS9KRElRLzNhZkNIL3VRT3IvdWVlMGJoTW9tT0Y1bUI2Nit0clZjcm1pa0YwdFBPb2h4elB4NG40WW1mZTc5eGVkejM2eHFLclYzTUl1cWZPbVMwaTU4UGdYUXA3dnFoV1FTYmZuT21Kb3dVb09nRjlVZFhmYlRSWlZ4cnYyRG9XczhFMzVCQ2NYamZuckRBMFg0TElId2drTy9LamFxZDYvL1ZDMHYyTktkZFB6QUllb3FPVnl5MEphaGRYVDdOaDBHUmhnNk9kUjMwNDlVbXNUdmNWMEwxcnJNWlJmUFAreThwRFUzcUtsZWdTQ0s0UWtmbFFyWng4YzZZbmlpb1VuUkRzZDZyMytVVFd3bmUrTk55Q3k1R2ZDbkxMUTFjMWhXSSthY1I4U0VjbHg5VTh2SzVWTlo5YjlZNy94UnlYampzNUlGaDgxdXhwb2MwMlFVeHd0UE9vRCtkZEVnZCtZRjloNDVaZGwyTnN1cW52bnpldjNGU21UZ21zWENJaVZ3Q1lyekNWSXF3dEFEZzQzeHFkVU94WDFmdFVaRzJodi9PbEs0WlpjRG5pVXdIeXM4VnptNHFTL2FRWStSQkVSaHgzb2NpcmQyc1Q1ejczam8wdk11NFNDOVdUM3NwRllWbmxXK2FrMVUreE5oaFJJRTZjVXdBOUIzb0xMK1BXNzNkaTlJc2hVdHY4MTFOVHFmUlNnZmxqRVZ3b09KRzc5STVLMFN2V3cva2ZEaVRtL2dON2l2dVF5NDN1UnVSY0xtcWNLY3NzZ3M5RGRMR01ZSFFNQUNqZ0ZMcCtvSkNzUHJBeTk1dlJ1a3lpeVV4ek1QbTZ4bW1KeWN5UUlBeEhkckJFcmFEUTV6dGZxZDF6b0hVc09tSDFtMGoxUlhQK3dJc3NWNUdMUmN6Sm8zMk80NWZ1QXZSQjlmNUg1WHY4VHlRMytoMUNiZCtzTG8vU1ZSOVNNWDhMb0FZWVdWd0dkRUNNdnd0eDc5OXh5U0pOZHMzTmkwSTNZODRjaUowU2pqREhWWFdxM3ZlNHBQZmw2NjY0Yi9SelhJVTByM3ZQVklQMFVoWDlZMWh6b1NoejNDTlVWTlgxWXR3UGZSTGZ2K2V4LzlpWHkyRlVjOXpjbXVYUjFJcGdtUkh6ZVVBV2kyQmtzVlRWUWJDK0VDZXJQL0hPSHpESHBlTkdNeENlZE03OE9iRkpUYkZtQkNQck1OaEZiWDNTazIvdGUvbUtIVHRHUGU0cUlPdE9QWFdxTFRNSGF3dHlJUXpqN2hFcXF1cDZKUDZIU1orNy83RVhYOXlYdytqRzNUVUxFRldrRml3TFF2dDVGWXhLYlFIZXJTOW9zdnFkVDJ4bTNEM0JzVkE5bVgxNFNicTZhdVpjR3dVMUk1bEhEUUJPZlZLSVpXLzNydTRkV0xzMkhxMUxCQUNzWEJrMm50YzQxeUJjQnFQWENXUWFnT3p4T0hONkxDbWdVTTJyWUNlZ2R4ZkZmWGRmdnVVbHJMcHR5UGJrRVpERzV0eDBrN0tmRmNqVklqS2krYWdLT0s5NHhoZmR5ajBmK3g5ai9yZzgwVVRTSElLdTZ1a3pUU2JUT0tKNTFBRGduQy82cExOS2U3ZkpLSGUvS2lENVc1c2FDeEtjWTB6NEZ5SzZFRUFaUm5yTkp5Q0JPZ1Y2UmYxekl1WmJoZGovdlByNnJidEdzK3Q5UXc3QldRMHp6eENKL2w1RWxnS0lSblJBMWFMMytwL082Vi9VWEw5MTUraGNKZEhveXQyNUpGM2IwREEzRUtteGIzSnA0aUVlTGtsY3NyZTErNFVkdVJXYlJqWEhYZm5Vb25CUjI4bHp4Y295VVZ3SGxXa1FaSS9IbWROalMxVVZlVEhZNlJWM2U1OTgxMnpmOHRLcVZSdEhOY2Y5cDN1V1Q4K21vczhxTU9JY0Y2ck9xejdqVUZ4NTNiSzF6SEhwbUhmbnJGbnBocnJzWElHdGViTkxFMzlITlhIRlpHLzNyemJ0V0FHTWF0eDlhaEhDTnB3ODF3YlJNa0N1QTJTYUNMTEg1OHpwTWFTcWcwOUI2MDVBNzNiT2ZiZEdYM3pwbkkwWTFiaDd6Nkk1MHpOQjVyTVFPL0xhZ3NKQi9UT3VpSlhMZnZVYzQrNEpqUC9ZSjZzUGZ6aGRWWStUQXRpcTBWaWE2SHh4UisvWHZ0ZUswYnpUbWN0RnRUT3dNQ1YycFJINUk0ak00V2lQVVNSNFJWVi9raVRKclh2NjJwN0Q2bEVjMDdJaEZ6UnR0KzhTSTE4QzVPU1IvcjBwOEh3eEx0Nnc5Mk81bjJLY2xwRVJqU2RkaWJENzdEbXp4QVpUUjd3MDBTTU9rNzZXOUlFOXUwZXppMXB6L3o5N2R4NWZWWFh1RGZ6M3JMWDNtWEp5UXVZUkNBRUpHc0FCdFZwNzM0SURUa1dyM29EZ1VBVUZCTEZpbllkMk83WEZxWW9DUmtHdHQzVUlkckJhUk1GQ1c2OVd4ZlpxVFNzSUNUSUV3cFI1T09mc3ZaNzNEN3ozMmw2TFdmc0VTTUw2L3NrbmErLzFJZWM4ZWM1em52MHNpQjBEOG5MRGtmUkxBSEVCRTBiM3pFZ0o0My94Kzh6ZXEwa3ZzU1M3WVV0RFQvNytXaDRyem9ZZHVneUNiZ0FvTDlWQ0dFRzlEamQrZmZwVm16L3VxVDBhUms5d1ZvME5EWGFMRC9NRVo2WjhhR0tTMjF2ajhVMDNuUCtySHMxeG5lcUtRR0gyeUpGd3hYUXB4TWtNS29QSmNYc1FmOGJBbXlyUnRTaEJIWC90eVRFdHpxcXhWa0ZYMFRuU29uc0FETytCZzRFL2R0MnVPVmVkOGRMdlFTYkhOZnFtVmFXbElaR2RmcGdya0pucW9ZbEpOOUZ1ZWU2bTB6L2EwS054dDdvQ2dlelE0U05aeXVrUTRtUWlFM2Q3Rk9Nelp2V21TaVFXdWExci8zcFdEeDU2dVdvc0xMZDk1RGtrNlo3UG45NU03ZmZHK0RqaGVuUE9XUFB4N3cvVVFlZEc3MklLMWIzUjlaZWtaYmhjYnR0MmVpcnpxRDBQbmlMczJyM0RyY016ei9UY0k4dVZsYkxnckZISFdFSmNDZUJjQW1VREVLYUR1dWN4UXdIY3dzQ2JySGhobkFQdjc1cDJVMnNQWFo3eW43cDVTRUJFSHdEUk9ha1VxL2ZPM09ZdHJOeVpXeTUzbHZYUS9neWpWK0Q1Q0xZSHk0YXpsSm5nRkRwUTJHV1BrNjJxc1dWRDFzMk56VDIyUDREaUN3Y05TVnJ5YkdZNWg0Z0dNU0ZnT3Y3MkYwNkNzUldLbnllQm4wZnIxLytkZXVneGRxNkdiR2thUEI0STNDa0lZemlsVVNDc3dIaWZrOTZjak5tMTcvZkUvZ3dqVmMrK1BqNnRrNlBsSklMcEtjMmpKbmpnNUs2dFZrTmRUeDZZV0ZrTmVWcldwR1BBMXBWZ25FdEUyUUFMRTAvM0E0WUNjWXRTL0tZQ0x3eDB0YjgvN2R6ZjlFeU95NkNGYjE0d3hGS0JCNGprT1VpcGFNSU1ZSXZuOHN5Wlp6NW5jbHlqejNsOWRINmFaV2VWZThKS1QyVWVOU25sMmE3YXBmYTAxZlhrZ1luVmdNdzZydUlZRXVKS0p0b2JkNW1GNmFEdWVjeXNpTkhDcE43MEZDOU1hM2JmLzhiYXRUMFNkeG1nTjBjTkgwSnB3UWRBSXJXNHk4d0ViSEhkNU16eGEvNXU0dTRoeUx6NWU1czVGOFZ5MHF6RDRJbW8zeUsxNjNtc0JKSWRibnhyVjNyOVZqaXJlNmJqYS82Y1lFRjY3bWhCWXJvRXpnUlJrU2xPSHpnTTNzV2cxVjdDKy9HMnJiVTFjSHJteTRmby9GdHlNOUtqTTBtb2F3Z2lPNVhmS1ROdlVNcTlkbXUwNWpWTVhMcGZUeHcyakFPaDNpbUt4SXFEdzVpc0FiNkwxT3d5cy9MZzhjNzBjTjFuZERsNjVMMWJYUWs1N3YvbDVBY0Q2WmNSV1pVTUdnbUMxUlBYTnJxSFdhMG5oVjhrdlk0RldhdnI2MmxwejV5MHZ2T3hzdUdCQU4xQ0VQOE9RbG9xUlRLQytrQXBkM1pzeHNiM1RGZUtjVEE1eTg2TUZZZWloN0ZyUmYwV3FaazlCbk5TV0dMcmxqOCt0OVhwb2FjYTVpODdNeGdLeEVheks2YVRGR2NTVUdTSzB3Y09nM2VCc2RwTkpINjhZK2ZPR3VmeW52bnlZWDUxWlc1NGdEMlRpYTdaZTVpNC85OHBBeHU4UlBMYTM3Vy8rTnJTaVQwVDZ3MWpmMXMyTENzV3lzNDd6RlYyMUcrUm1qMlBHWnkwM1BhdGYveEwzVllIUFJOM2x3MURNSkJaTVJxZzZmanZ1R3VLMHdjT1l4ZFlyWGFUeVIvWDcrbXF1YnlIdm54WWR2U3czRUFvUEJQOGVkeE40WGZLekJ1OGhMcTIrYzhmdnpZUkp1NGVTa3dnNkUybVRrMlBaYW9SQVVHUlZEcXBYYVhhNHUyTmRhMExmclc3cDdhV1hlV01DQWZrVEFpNm1CaVpJQ0pUcEQ3d0dGQUFkMER4eitQQ1c3aWpEaC8zMEtHTG91anB1OCtSUkE5Ky9waVYzLzB4TWU5UXdQZTJYSGI3ejN0Z1g0WngwTlE1Q0EzSUxSMWgyVllHeVBJZDd5VGNyczVFeDlhczJmVmJxWWNPTW1sNXJEaGIyWUh6QkZ2WFEyQW9DTklVVlE0VzVTbW1UWks5Kzd2Zy9UcDN4bWM5Y2xvNVYwSTJuelprTHNHNmlTaVZ3NE9Zd2Z4M3BieHJCOHlzVzlFVGV6TU1YZlBlT2ljOXN5czhBa3BFVXVtazl0aHQyOU1Xcjd2MS9KN0xjYXRlbnp5Q2lXWVM2R0lDTW9sQUpwNGVGQXJnRG1iMWMvS3djT3U3ejMvY0k0Y3VPaEJWSjA0K1I1QjRFQ25rdUFBekF6czh4ZCs3NnZUblRJNXI5SHB2bGVla2Q4WHlSeWlJU0NxZDFLemNOdEhTV0hmcUoxdDdMTzYrUG1iNENMSUNNd1hvWWdDWlJFU21TSDBRTUNzQUhhejQ1M0I1NFZ0Ly92aGpwd2MrcXppQStNYVl3OCtCWlQ5SUlvVzR1M2ZPOWc3QS9kNnBmL3FiaWJ1SEVCTU1lb3M1RjhVeXdzSGhObk9hM3lKMVZ6S3B5S0xHeHRiMk9peGMyaU9IYytVK2ZWOUJDUEVyUVRRSlJDUE1ET3JlZ1FFR29RNVFMKytKaTNudFc1Tzc0VGlwZmJ2Tm9NS2YzbldNWkhtdkVEZ1pnTzMzVWdxOGc1bWRyZkhOaTN2NE1FakRPQ0RxbmFKSUxEY3duRk1wVXJQTFFxbDIxMHJVWmx5eFpVOVA3SXNYNUVhYnJOaXBBbUkyQ2Y0R0lFSTljVjBqZFFTNGl2a3ZndFVTdDhON2NjRGNqYzJwZGpCekZleFdLanNkRUQ4RTBSR3B6RnBsNWpxQ2Q4M3lGYld2VGV5aHptL0Q2STc1eTg2TUJheU00UUtVNXJkSTdhbUVJc0dOYnVQT3V0a1RWL2RJanZ2MHFzb0NOMmxmeVV5VHdJME9XQUFBSUFCSlJFRlVTR0JFRDh3eU5ub0VNNEE2Qlg1WkVNL2IrdGEyM1U2S1Q0Y3lneGEvTWVVWUpyNlhTS2FVNHpKakI3TnlzSEh0NGg0K0ROSXdlc3l5WVZreEt6MTNPS3hBbXQ4aXRZckhsUkRjMkxocGQ5M0VuVDF6OFBlcTQwb0xQS1JmQ1VHVFNOQUltTnBDNzhETXpLaGo0cGVwclczZVd4L1g3WFpTN0p4bmdGWWRNK0lZejdMdUZVS2NES0lVNGk3dklDL3BySC8vNzR0bm9FY1BnelI2S1ZPbzdnMm1ucE1leTh4S3FaUGFJM2hkQ1hkbmErdGZOK0NKMUpPbW5DVTNwdHVCOUpPa291c0pkRElBbUE3cTNvY1ppb0ZQV1BGOTFMUzdlc3QxUCtsTTlacEZ6ems1d3JYbUVkTmtBc0srOXJYM3oxMmJFalN6L3RMYm5rdDFUNFp4SU5VNUNPVVdEQ2xuSUFNeTZIdmNCeW12cVlYaW54Yk5xTzlJZFU5cnBzTSs0dmdoUjN0S1RHVVMwL2YrcStrODZaV1lrd3orblZMZUR3ZHNyM3U3Snc1Y2JGazRwSnh0YXdFeGZkUC9lQmRtS0c0Z2NpOU1uNzd4OTZudXlUQzZZOTdMNTZSbnBxWFlTVTN3dWp4dlp5QjczWVlaeDZhZTQ4NTcrWnowN0dEc0pKWjhQWUNUUDcrSmlhZTlERE9VSVA3RVUrcSs5bWEzK3JxSlMxUE9jYXRlbVp3ancyS2VZa3dta0s4YzkvUE82allCekx6aXRKK2JITmZvZFY0dXowbFBDK2VQVUxiL1RtcFN5dk84cnAzWkg2emJjR3dQRkFaZkxpOVBUNHRaSjVFVTErUHoyb0xwb081OTlzNndWcCt3Sys2TE5PeXAvdnFXTFNuSDNWWERoK2Q0bWNGNVJHSXl5Rjl0WVcvWTVUWlNhdWJKNzlXWXVIc0lNTUhoWUp0elVTd1dzTXRUS1ZJbjJFdDB1UEd0WFp1ZTI0SlV1NlNjc1ZiZXdIK3JDRmlCNjRuRkJCQmlwa0RkK3pGekM0QzM0NTY2YThkbTlYNnEzZFZGVlU1RWh1enZBWmhMUUtidmZRRjF6SHpEbHNqd1gyUGlSTlBCWi9SNjlWVkZrWERjTHJkQ2RzeHZKN1dsbE91NjhkM1JuWjl0SUFlSlZQYkRBTzJxR2x3UWdEMkRCRjBKUmdFb2xRUDJqQU9INjVueGk0QndId3hOcTl0RWxGcDM5YzVIQnhZRkE4RzdRVFFaNUxmQUFoRFVYNWlUVno5VS85bWZldVN4ZXNQNEYrWXZPek1tS1ZadVMvOUZhbFp1SXVFbXR2NisvWmRiVXAwTDdLd2FheFhFOHl0SVdOY1RNSUVJTVZPZzd2Mll1WVVaYjdOU2QyMFBiWHZmR1pkYWQzWFZLeE1pQ0tkL1R5aWFDeUwvT1M1ekhaUzZZVUNMKyt1SjVsd1dvNWRZTml3clJ0R2NjbWtIZlJlcGhlY200SHBiZC8vbDcxdFNuUXU4Q3JEaVIxZFVXQUc2SGlRbUVCQXpCZXJlanhrdEFMOE5sYmhMdnZmSisrTlM3SzUrcGFnb0VoNlkvVDBTTkJkSUxlNnk2OTF3NnBxYVg1T1pXZDJ2bVNCeE1NMnFqR2JIMGc0bnozK1JXcmtxM2g3b3JHMy80Zk1OS2U5bndheG9ZU1Ivc2hUeU5nRWFuUEwxakFPT21iY3I4SDB0YlIzUHRsNzlvOVRtaUZWWHlvTDJJOCszQkI0VG9Md1U5clRWVSs1bDlWT2RsU250eHpEMk01NlBZSHRneUFnV2NvRGZJalZEZWJiYnNubmVWZHMzT1NuT2VPTkt5T1p4ZzhhUnRIOUFRbjRqbFdzWkJ4SHpoNlM4dTZKVSt3ck5TSzByaWF1S0ltMFV1WWxCTjZSU3JBYnpSNTV5TDgyY1dmZGhLdnN4akg5bFFmWFlxSjFWZkRpVThsMms5bHd2M21XMzExNTc2bTlTem5FWFZJK04ycG5Ga3dtNERTYkg3YVAyNXJqSjFzNW5yMDV4Um5sMWRhVnNIR0NmVDBTUFVTbzVMbmlyNnlVdm0zVkd0Y2x4allOdVZVVnUxSXZrSFo3S1RHcFhlWEc3bzYzMjFJL3JVbzY3MVJXNTBjejB2TWtDMW0wZ21MamJGeW0xblJqM05iVWtuejMvazA5U2k3dUF6RDUrMVBrUTlCaklmOXdGODFiMmtwZWQrdjdmVGR6dHgweWgrbUM1N0xMUWdGeU1zRUFaZm9yVXJ1ZHhRbkVIZHpYWHRpNzQxUjZrTWdmVGNhemNFakVxS09YdEVEeWVRR21taTdvdjQ0UUNyM1E5dm0vN0p2VU9ITWQvUjJkMXBTeHFIWDIya0RTUFFNT0o0S3VUazVsclhCZXp0bTF4MytxaHd4OE5vMGR4RmV3MkdqWWNnckxCVXY5MXppNnpTaVlzOWphRkc3WnNvOVE2VlduM2dxSVNhWVcvSzRTWUFxREFkUDMxY2F3YUdYaWVYRzkrK2xWMTYxTHBydWFuRVdxSkQ3bVNwTHdWb0h5L3J3MEY5UWZwSmE2S3p0ejA5MVJuYVJ2R0Z6bXJ4b2FLa3JrakFDdkRUNUdhMmVPa1VCM1Jsa1R0ZDg1UExjZDFWbzIxOGpzTFJnbEwzRTVFNHdsSU0vRzBUMHN3cTVVQTMxZmY1TDdqVEZ6cU84ZXRyb1pzU3Ivd2JFZzVEeW5tdUlwNTF2WjNubnZMUEtWaUhDeXJTaEZLNWxhTUFFU0dueUkxZXg2THBPcG82V3FxUGYrVHJTbkYzVldBNVI1N3hDaFkxdTFFR0UrTU5OTkYzWWN4SnhUelNsYTRyNmxEdlRPeHBzWi8zQVhrZ0dNcnppWkxmRjViOFBlVUtDdXVJY1d6L3ZqK1g5OXlldWlnZXFOM01RSGpZTGhzYkNnenMvZ3dhUVd5L0JhcGswVHR6VTJ0bitLSnBjMHA3ZVdodWVHU3JKeExRT28yZ2hob0N0VDlCek0zZWNDOVhTME5UK3k1NXRHV1ZLNlY5MU5uZEJEMkVnS085WHNOeGZqRTg1S1hiSnZtckVsbEw0YlIwOWlCMVpwVFZrYVdMSUQwV2FRR0o3dVNMYlY1czNkdVQya3YxWkR0ZXdhTlZTTDRBd0FubVRFZi9ReXJHa251YlpIM055NmpKL3gzVnpPRDJoWVB1WURadWg5RXBmNDNwSDdmcWVMVDhtZHMzdUQvR29ieHY1eW54NFlLODNJUEk5dks4bHVrVnVEMnBpYnYwNXNucHBialB2UjJaVGk5MWI2RUJkMUd3RUJUb081WG1oanEzcTZHRFU5Y2MvRzdLZVc0VDY2Y1BCcEtMZ0g1ejNFQi9zUmo3NUtaNDE4d09hNXh3RDFkV2hvcXlRNGR4c0xPOGx1a2hzdnRUYzBkbjA2c3JVMHA3cjVkVWhMdUtNeTRoS1c0VFlBR21nSjFQNks0Q1ZEM2J0dGQvOFRGNi9la0ZIZFhIbE0rV3RpQkpTeUUvN2pML0lrWFY1ZU0vOHZISnU3MlF5WndIR2hqeDFwWlk0cUhTeXVVSTMwVUlGelBZMWVLbHFhV2xrK3hjR2xLcCs4V1BmM0RFVVR1M1pMRWVJQmlxVnpMNkowWTZHRG0zM3RKZGNlMks3Ny9aNlRReFplLzJCa1pzT3pIUWZnYXdkOWhYaDc0N2JqTFUzZE51Mk90MzMwWVJrOWlCNklsdDZRc0VJZ1V1aEQ2SjQrenk4cnpPbU84NTFQTWFtNUtwVE8xZFZGK25oTFJHU1RFVElDSy9GN0g2TzE0TjhEUEpCUDhTUGJzRFp0OVh3V2dqaWZMenZSWVBBS2lNc0RubHhxS2Y5a3BtbWZsWDdrajlSRml4aUhOV1RYV0t1ak1IVzRGN1J4V1F2djF5T3l4Ujl5aXJPMmZ6aDYzT3FVY3QrcjF5U09JY0RkSWpDZVQ0L1pQakE0Ry85NWx2dU9xOGMvOU9aVW5WUmE5T21ta0RGaWY1N2prSzhkbDViM3RLbmZxckRPWG1oelhPR0JXQVpaMzlMRGhaSVZ6bEk5bUMvWThKdlphck02ZG40NnIyWmxTM0gxOXpQQVJaTmwzQzdMRzd6MER3T2h2bUxtRHdMOTNPWG5IK0hjLytYTXFuM3RXSFh2NFNHWEp4MEh5YS9CWlcyQldid3MzTWZYa05XdE4zTzFuVEtINlFCbzcxb3FOTGgwU0RNdENQMFZxQU9oaTFkalVVTHNXejZ6dThyMFBCNktvNU02enlaSjNDcUlqQ2Y0ZWRUUDZEbWF1YzluN3diYlBQbjRSanYvSEpBc1gzemJZc3NLTGllaFVmL3VBWXZES1poSlRXcjl6YTJvenRBMGpSZXhBZE9ZV0ZidUJhQ241S1ZJRFVHNjhRNFVhMTJWZTN0U1V5bDVhRnd3K1hObjJqd2gwRm9qc1ZLNWw5QTFLcVQ4a0UvSHY1Vnk5K1lOVUNpd2RUNWFlNE1KYURJZ0tYeGRnOXNCcVNUbzY1OUtNK2c2Lyt6QU9iWTR6MWlyNGV0RVFNQXFsMEM5U0E0RG5KUnVEMnhyV1huNjUveHpYWVlpQ055YWVUY0s2azFnYzZYZWNnOUYzN0QzVTBQdEJmY3RmWDNRbStuOGtmZkZ2engvTWdkQmlRS1NVNHlaRng1U3JUMDF0aHJaaGRJY0RXRjgvNnZBaGJGdUZ3czhUZ1FDOGVMSXgyRml6ZHR4RytJNjdESWpmSFZkeE5wTzhFd0pIK2gzbllQUWR4RnpudXVvSFRaMGZ2eml4eHYvQjhiODkrdkRCd2FDMW1NaHYzR1hGU3Eya0ZuZktxU25PMERaNkYxT29QbkFvZk4yRkpWRVpLcFhTMGk2SXVKN0hycUNtcGtUck92eGthYWZmVFdRc3ZEa3pHazY3V2hMTlpxSThNK3JqME1BQWc3bFZLVytCYS9IRERaYzZPL3hlSzNleE15eGsyL01Cbk9henN6ckpySjV2dDd3NWV5NTJVbnBzeURCU3NmMysvTHhJTkhvWVdiWitZWmhkVmxBZHNValRXcnJZLytOdmRRNUNtWVZESmdpU0RvaktBZkpWTURmNklsWmdiQk9zYmt2TDNQQThUZlNmNkxjK09Xd3NneDRGY0lTZnptb0N4d0gxUUxSenc5MTBEZUorOTJFY3N1akIxODh0aVhHNEZENXlYR2FQcFpKTnpTMGIxbDAzOFIzZk9lN0NQMDdKbEoyNFdoRE5CcEJuUm4wY0twaVowYXFnRmpCYkQxOTErbi80em5FWExLOGNGclFDOHhYak5KK2QxVWxXNnZrdWorWmNjOWJQVFk1cjdFLzArc2loSlJ4Sks1VkN2OW1DUFk4dFVrMjc2cHZYVGR5eXhYZmMvZU9vUVpueFNQclZSSEp2M0RXalBnNE56TXlnVm5pOHdJdTNQM3o2Unh0OHg5M2x4d3dkWmdmUzVvUG9OUGlwTFRBbm1kWHpDWFROT2V2ZDlTYnU5aFBtMjY0RDVidVQ4MEl5T01oUGtSb0FQUFlhbXo3YTlra3FSZW9CVHp1bDBVamE0eVRFTFNES04wWHFRd2NCUkVReElhMGJiYmFXNUR4MnkzQy8xOXA1aGJQZTh6cG1nSG0xejB2WUlGRVpkdTA1cUpwdU9rZU5nNkxSR1RBZ1BDQmM1cXRJRFVBSnI5UHRTcTFJdldNQm90bEZaWE9Gc0JhQnhCR21TSDJvSVFHaVlrWGlzZGJtWVQvWThsaHh0dDhycFYrNWZyVkt4aThEOEhjLzZ4a1VaTkNzdHRDUWM2c3JZVjZIaHBhSFY1NlRGNkhnSUQ5RmFnQWdENDMvdGU1UG42UlNwRjcwMnJkTHJTNTZuSWh1U2VXUVVhTXZJaUtpbUlTNFVRcTE1TEhmbnVjN3g1MTl4dEwxOFRadkJ1QS94eVVwS29PMm1sTzFab3pKY1kzOVp1WElJWGtVQ2czeVU2UUdBT0Z4WTllZW1rOVNLVksvZGxScGFTSWNleHdrYndGUnZpbFNIMEtJaUFneFdIU2pGUWt2K2UyUkkzekgzVFArdkdHOTY2a1p6R3ExejczWWdtUmxrRU56MWdBbTd2WVRKcGdjQ05kZU5pRGI4c3FKckpEdTRZbi8wMG5kb05iaW1XZjhQWkpUV1NuenpoZzFNaWpFL1JBWTUzZjJtdEUvTU9BeWVFTkNlWE4yZk1adnduRjhuWlNiLzVSVFpndHJBUkdkUnRBdmJEQ2oyUU5mVlgvWjdTOGdoZmxXaHFHcnZxb29FdkdzdzZVVmlJSXN2YitEN0xLQTZvanZhVnlYZFhPajd3Tm5kajQ2c0NnUXRHOGpzcjRESU0zdmRZeCtnamtPOEhKVzZvYU1tYldmK3IxTTY1UER4akxUQWhBTzkxV29ZOTZoUERWNXdGVWJmdWQzRDhhaDVTZS8rdmFBU0NSVVRrUWgzY01UbVQxV2xtb0tVc1BheThmNUcvZFJXUTE1U3M2a2tTSXA3b2NRSnNjOXhESFlKV0NEcDlTYzdlODgvNmJqd0ZlT3UvRFZDOHJzWUdnQlFLZkJSNDRMY0ROWVhYWGxhYysva01yNU1JYnhaVllkVlRvZ0lTUGxKR1JJOS9ERS8rNmtwaDN0YThkdDNPZ3I3bFlETXVmNDRTTVZCZTRuRXVOQUp1NGU0bHdvM3NDZW12UFdtby9mZE9BdjdxNDhibmlac0lJTEdNSmYzR1Z1aHZLdU92bTltaGRTbVoxdDlBNm1vM3AvdTJ4c0tNZW1NdHNLaG4wVnFjSE5UWW5XZGI2TDFBQVZuVFY2UXNBU3Y0Q2dVMDBDYnhCZ0NWQjVnT1NTb3NIaVFqaU9yempRTU5XcFRTcDNOb05YczU4L0JvU1lBTTByL3VsZEovaTV2Mkg0d1ZXdzAyVzRUTnFSZEQ5RmFzVnVWNko5ejZlcEZLbjNQRm95S2hBTVBVT3dwc01VcVEwQUlBcUN4TGtrNVU5M1BsN20rd1QwOUN2WHIwWlNYY25NZndmWVQxek9GUmJONjF4VVd1cDNEOGFoNCtsVlkwT1JjTEJNQ0N2c3AwZ05VSFBIcmszci9CYXBBZEM0Nk9RSndwTy9JQ0ZNam10ZzcydUF5aVdKSllVblhIU2g0L2o3ckR2clc3K29UUkxQQnRScVg3RVVpQUZpM3VQTEo1c2MxK2hScTBvUmlzdHdtYkFEWVQ5RmFrQTE3NnF2V2VlM1NBMkFzc1ljUG9GRjhCZEU0bFJUcERZQVdCQlVEa3NzT2VuNGlnc2RuelhHVTk5ZlY2dmMrR3l3V2czMkYzZVp4THczang5aDRtNC9ZRHFxOTZmcFkreG8yc2poNFlDVnJYdDRvdXQ1bkZEYzBkSzQ1eE04OVp0V1gvZXZjaUxGQVhFcENYa0xBUVBOcUEvaml6NmZXOTNvQVQrcWoyOTZCRE9lU1BxNVRsN1Y3VU1Eb2RDekJEcFI5elhHZ0dMbTkxVGNuVlEvdzluazUvNkcwVjNzUURUbkRTcVZJbGdDM1VObjJHV3BrR2plMDdhKzhOYnRPLzNjZjgxMDJNT1BHM0lDMkhvQXdMRXdoODBZLzRUQWlvRlAyVlBYeHJadmVJTjhkZ00yUDE1NkJnbDdJUWlsK3AzVjdJSHhXeVE2cHNhdTNtb09wakcrVkZYVkdKc0dEeDh1Yk1wbXBYZDRJclBIOEVSSFkvM0dUMjZhOXArK2N0eXFWeVpFeUk1ZENvRmJpRERRalBvdy9oRXpNeHBCL0NQT1hQdklqR00vOEpYanpsODJhV2pJc3A0bHdvbmFyN0c5aHl1KzF4bFBUUHJ1aEtVbXh6VlNWZ1hZaHgwNWJEZ0h3dGxLTTQ5bHoyTVBxaVBSMHZESnVXdDMrWXE3cjR3cGlnUmwxcVZDMEMwRUdtaEdmUmovZ0prWmFDUldQOHA0OStOSGpnVjh4ZDFsWTRZTkRkcmhad0U2VWZjMXhzd0s0UGM0cVNhZDlrR05pYnQ5bVBtUXZCOE5TRCtxS0N5Z1hhUUdnSVRpanBiVzluVytpOVRWYzhQRklldGFJZVE4QVF3eVJXcmpuMzArdHpwTEVuNVFIQnIwNHdGUE93UDhYR2ZIakhzMkpJU2FCZkRmZER1ckNSQkVkQndGcFlObjd6ZWRwY1orMVo2Ym15Y1FLdFl1VWdPUTVNWlZTM05kd2EzYmQvbTU5eW9IMW9qanl2NGRiRDBMb3VOTmtkcjRNZ3dTQUpXVHBLZWJDNGRleWZNUjlIT2RqSmtibDB2bGZwZkFXL1M3QVVrQ2RDYmJrVm5zSU9Ebi9rYi9seXdwTDFLa1g2UUdnS1JRSFh0YUc5YjVMVkkvOUhabFdBVFRyNFhFUENJYVpJclV4djlGUkVSWkFQMkFkZzMvOGRPLytyYXZIUGVhczE3Y29KUTdpeGwvMDQ2bEJFR0U0MEsyNWR6LytuaVQ0eG9wS3puNjhLS2tqeUkxQUlpazZtamRYYi9PYjVINjdaS1NjTmpPdVZZS09ZOUlEREpGYXVQL29NL2pMb2tmN0RtKzRzZS9PcXJVVjl3OTY0UDFHNUlxUGd2TWY5UHRyQ1lpUVNTT2d4RE82NlB6VGR6dHc4d0g1ZjBrT3FjeVY3QXFscmF0L1grczJFdHdhN3dPVHl6MTlXaDUxbnduVnR5UmVhdGczRVJBek04MWpFTUpwUW5RMVdtdzdzMnN1aW5EenhWMlhQTDlEK01pZmhFejEvb1lBeUlFaVF0THZLNVpmc2VRR01aWDRYazU2WjZWTnBoc0h5ZWpLK1d5OERaRmI5eTUzYy9Nc3hvSGdXTUtTaXNWeS90QlZLcTczamdVVWI0Z2NWOUxvR3dtUDQyUW55dEV0dGY5MW1QdmVqQjI2UmRZMkNMQjE3VVZsSDJMelJmZHhqK1p2Nnd5TjJDcFlpbjBpOVFzM0lUVjJWRjM4OFNWdm5MYytUODdNeFp0dDI5bDBFMEVNam11c1U4RXBKRVFWOGNqNFh0L1hIMnFyeHgzNWhrdmZxaVVleEdEYTMyTUFSRWt4WVV4Wk0veU80YkVNQUJnMmJCaHVaWWxpNFdmSXJYbkpqbzdHdXNtMXZvYlc3ZHNXRmFzc3pqelZvQnVBcG5hZ3ZHVjBvU1FWMGVEMFh0WGxKWDVpcnRudkxmdXd5VEg5OFpkM1RFZ3pFSkl1bENFY21jNXB0N1paNWxmM1A0d2ZVSWtGRTRmTEtUK3FhTUo5aEx0aW10Ym4zamUxK08yc2NWT1ZqaG16Uk1rcmlVeUNiengxV2h2SzFKQUNKb2VEYVZYWmYvMG5tSS8xOWx4eWQwZnVZcHZCbGpybS9yUDd4OG1vdXR5QjFwZjkzTnZ3OWdYbm9OZ1UwWjZtU0JMdStESFNybWVhdGtTMmJ4NXU2OTd6MGR3WVBIUTc1S3dId0dSci9lV2NTZ2lBbEVNVXY2d0xUbnN4dDN6czdUL25wTUQ5WmY2dWw4eXZIdkIwSnhGU1FTSUFTekVqeG9YRGhtbGUyK2ovM0txSmtRQ2xod01JdTBjbDVXYlNIYTExTTc0MWl1K2N0ekZ5MC9QQ3VkbHpnUEk1TGhHTnhHQktDQ0VtSjZka1YrMTZNMUtYMytIWjU3KzRrZWsxTTNNME94R0pTSlFXRUJjbC91MVNwUGpHcjY4TXFZb1ltV0ZCaFAwNDY3eTNFUlhSMXZ0dDliVis0cTd5eXRLc3V5Y29ua2d1cFpNa2Ryb2pyMmQxUUVoNUhUS2kxYTllZVJ3WDNIMzlQZldmUVJYM2N5YXRZVzlZWmZDSk1SMUo0MnBNSEczanpLRjZwNVdDWm1kSGgwRTVqVGR3eE85WkZKMUpyRzUvZjVuR3VDamF5L3Z5VnZ6MHkzeG9DQk1KVkJVZDcxeGFDUEFBcWd5ekhna2Y1R1Q1K01TdkgzVG03LzJTTTFnY0p2K0JpZ3ZLT25obkNYemluemMyekMrRkRzUThaRURTeXdoQi9nNVBESGdkbXgvNUtydG0vek1DdVlGdWRIMllOa3NadkY5RU9YcXJqY01Ba1VZNGc0WnlMcDF4NEpjN2IvcjR4eTRzYTdheHhuZS9RRGkydmNuR2lxbHZMdDVjVW1XN2xxai82bXNoc3d1Q2d3U29EVGR3eE05cFZRU25adG5uNzJzQWFTZjR6Nzg4dVI4SmJJZkJNamt1SVkyQWxrUVZDbGMrNUZGcjUrbm4rTVNlT3M3MjM4TlpuODVycUE4VzlnUEwzbmpRcFBqR2xxcUFSbEFkQkNZMG5RUFQxU2VwMExvM0h4MnpjWUdQMDhFcmh3NUpOK0taanhJRUZOQkp1NGEyaXdDS2prVWV1VDEwVU8xNHk0Qi9OYWFtbC9EOVZkYklDQ1BMUEh3VzBlWG03amJCNWxDZFE4TGwxeGFJRVF3VjdkSTNaVk1xaTdRanM0LzEyMkRqejhrT1ZXM0Z0cDIrQUZCWWdxQnpFeEp3NWZQWjBhZmE0WHRKd3NYM3pOWSt3TE9hbGVFb2krRDhUZzBEMUFnUUFqQzZLQkl6b1l6MXB3Z2JmU0lodno4bklTS0ZHZ1hxY2xUQkxkNXM3ZGxzd1A5SW5WOVZWR2tKWkQrUFJiaUhqTEp2WkVLZ2lVbHpRblpHYmMzL2tSLzNoOWRnemdsNHZNWjNpOEI5blRXTWtnUzBYanlncGR6SmJUSDVoajl5OG5oeWdKcDI3bjZSZXFFSXZDT25lODArOHB4cTVhZlg1Z1d4Z01FbWdJeU9hN2hteUJCNTBxS1BQblliOC9Yem5FZFo3WGJscDU4R1lvZkIya2ZFaVpJaU5FS1lyYXp5dVM0UnZkbEh6bThnR1VvVjd0SUhZOHJxUGlPVmU5djhCVjNsNDg1dkZCRjB4NEF5U2xrNHE3aEY1RWdRZWRhNGJRbjN6ejZjUDI0QzdnUnUvbGxVdXB4WXRhTHUzdm5WWS91c29PelZ3RW03dll4cGxEZGs2YWVreDRtTVhEdllVaDZpT3ltMWszdHRWaTkydFZkRzFzOE55c1FETjhyU0V5Q2owZUNET09MQ0xBRVlZS1VlTERncVI5cWQ0RnVtWGhkWjFlN2U2Y2kvczNlazNlMTJFU1lVelI0M0ptNjl6V01mMVpmVlJRSkkxSkswdE5PVGtSQ3RhZTF1V3NQdTBhL0MzWHpRd2pIRUpvQkZqY3lLS3k3M2pEK0dZTWlJTHBSUnF5YitINzl3MkZpVjIvZEhVOTQxNEhwWGYxNTFSUmlJVzVwTzJYSVNicjNOZnFQZVMrZms4NVNETFNFZm82cnBHemExdnhScmVQbzU3Z1BWWitlQlJtNkZ5UW1nZlJINmhuR0Z4SElJc0tFZ0JWODhLay9WR3JudU5kOWZXbG5zamw1SjdQNkRiUDJsOWcyRTgwcFNPU1pITmZvbHBmTHk5T1ZsQU1GczQ5RHdHVlQ4d2ZyYWgxQU8rNHVyeWpKa3BhOFYwSk1JcGk0YTZUTUFtRUNCK1NEZnpoNm1IYmMvZm83V3pwM3QvR2RpcFYrYllGZ2srQTVpZU1xVE56dFkweWh1cWVNSFd0bFp1VU9EZ1Nza0U0M3RldDU3Q0xaMnRqUlhJdWxTeE82dHgzd2syc0h4S3pzK3lURUZBSnNNb2NlR1QyQTluNEhlYTR0MVlMY0JVNkI3dnFkczUyMmRyalhNZU5QMnZjbWlncVM5K1lzdWJ0Y2Q2MWgvRGQySUtLSndDQmhCU05hM2RUc01udHUzTzNhV1VmWGJlbjBjZDlBUnZyUVdZcmtYVVFpc25mV3IySDBCQ0lJTWFjNUZyMldmWXdCeVp1OWNUdDdIWE9aK1ZQdE93T1pMT1JkSFU4V2wraXVOZm8rWjlWWUt4WUtEN1p0TzZUVFRjM3NNVlM4bGZkc3EzVW0xbWpudUQvNTFiY0hwQS9Jdm84Z3B1eHR4RER4MU9nSlJCRGlYSy9MWHJEZ3Q1WGFPZTdzaVV2YkdNbnJBTmJQY1lHb0VQYTlDMStyTkRtdXNVK3JBQ3VVTGdZakVBenBkRk96NTdGTWVLMTdOamZVVGdTMDQrNnZqaW9kWUtVUHVFOElNUVZFTnNqRVhhTUhFQkVKZVc3U1RsdncyK01xdE9QdXhKcWFOblk3Zk1WZGdLSlNpbnQvZDJ5NWlidDlpQ2xVOXd6S1BucFF2a1dVcWJ0UWVVakdrNG5Qc0hDcC9yeXpoK2FHbzFuWnR3ckNKVVFJYXE4M2pIMGd3Q0pRWlRCaTNZWDdyOWZ1NEd1ODFObkVTbDJ2d0RzMDcwdUNhRlRJcGxtNjl6U00vekdvSUJ1QlFJN3VNbWJsSldYbjVvenJXdlpvcjNWZ3RaUU1tZlQ1VEdvejdzUFlIOUtFa1BlMDJoblQxMHpYNzNMS3VHckxlMEtwVzVpNVJXOGxDWkQ0WmxJRnArbmUwK2p6S0YvbDVsdlMxczV4d1p4VWdhN1BaazljclozalBsUmRHWTVHMDI0RjZCS0N5WEdObmtVZ0N5UXFiY3U2Ni81bngydm51RE5PVzdwSmVlcDZacjBjOS9OVHZrYlp0bTF5WEdOZlNCMDVQRjhLL2JqTDRDUlIvTE9KTzNkcXg5MjNTMHJDNllIb3JZQzRCQ0FUZDQyZVprR2lNaURFWGMvbTZ6OGRlTm9IdFpzUWgzN2NKU0lpTVVwWlFSTjMreEJUcU80SlU4K0pNb21CVXVyTmIvU1NyRG85YjB2cmc4OXJuOEtiTSsvRzlJRloyYmNLRnROaFpsSWIreEVKdXJnNFo4QjlxTG9wUTNmdDFuZTNyRkVlMzh4QW8vYU5HVk1LbDl4NUh0ZzhKV0RvcVhlS0lpM0pVQmtKb1RmeWcxME9jS0loYSt2V2V0MTdzZ09ycFdESUZGTFdQQ0l5cDZJYit4ZlRyZVhIbEUzN2RMNStBYTkxZTlkeVFNMG5jSWZ1V2lKNVplT0NvZVBZUEwxMXlKajM4amxSUzRtQllNMGNWeW5GQ1cvTGpIR3ZhT2U0ODE0K0p6MmFhZDhLWUxxWlNXM3NWMEpjbko2ZmZWL1Zpa3J0SFBmUG05YXRJVkkzTTdPUEhKZW1MSHJqd3ZQWTVMakdsM2k1UENlcXBCeklRbWpGWGVWNVNuUjBiQm4zd1RydHVQdHllVTU2WjNIbXJTVEVkRE9UMnRpZkJOSEZoWU55NzFzeHBrdzc3bTc0eTEvWGtPZmVEQjl4bDRBcGJ4dy84anlUdy9ZTnBsQ2RxckZqcmN5c2pNRkM2bjNyNkhvZWU4cmQzZm5ocG5yb0gzQkFnWnkwUzBGMExRamFiM0REMEVGQVdCQ21GZHRSL1c4aG4zZ2lXZituelQ5anBaN1ZYU3BBT1phVWQrZi94OTJsMnZjMURsbGNDUm5OQ3c0VVpJWDBGcm9zR0szYnRtL1pUSTcrNFlsdCthWGZFTUw2SVlnS2RkY2FoalpCMlN6bGZRWGhzck4xbHhZNTlSMHRiZkVmZ3ZHYTluMkppcVdOTzl1ZkhLSjllcnZSOS96M3lBOW1vWlhqTW52c2NuejN0dWhPWHpudWdIRGtVZ0pkQzVESmNZMzlpa0JoUVhJYXFZQjJqdnZFakErUzc5ZXUrNW1DZm80TFVJNkV2SHZ4RzVXbCttdU4vbXdWWUlXQ3VZTlpXbnB4MS9QWVRuaTdyWnBhWDNFM2JVRCtwUkIwTGNqRVhXTS9Jd3FUcEduS0NtbkgzUmxBTXVQOXYvME03Q1B1RXVWSUtlNSs0L2p5VXUyMXhnRm5DdFVwaWh4VmttdVJ6TlNaU3cwQTdIcWRlK1MyamRxSEp6cU9LSHpxcm91a1pkMUdnSG0wM0RnZ2lDZ29wTGkrNktmM3pJTGo2SFdwUHZGRVVuWFFnOHpxUHhtYUJVQ2lFYmFINzZDNlVxdWp3RGgwdFg2emVBQ2tuYXMxbHhvQXEyUWkwZUhXRG5IUXBYdlBsc2NIbndocEwyQ2lZdDIxaHVFZnBTc1c5N1ZVbFgxRHR5dHY0SFZiT2duSmV3QmVxMzI0SXNTSnJNUWtka3dPMmQ5bHhMTnlMYVpNbmJuVUFPQXA2dXlrMW8zT09MMGMxMkdJeDkrWWZCR1JkUnRneGljWkJ3WVJnaVJ3L1JPdlh6VExXVFZXSzhkOVlzWUhTWS81UVREL0p6UVBWeVJnaElMOW5jcHF2YWNWalA0dFBtWndMb2ZzVEoyNTFBQ2dXSFVtZWZmR2NacUhKeklnVmg0MzhpSkFtTGhySERCRUltaVJkZjNLcjFYTVdnVm94ZDFqZ2FUYmpnZWgrRDkxRDFkazBBaUI0SGVxWWVKdWIyYytaS1JpN0ZncmFJbGNLUzNOeDNLU3liamJXWWNIM21qWHZXWFJRSHpkRXZKdUFOcEQ2QTBqRlFSa1NjYjNDd2JMYitpdXJaOTkrMmJQODI0R2M0UG1QU1dFdUNpL2EvUWczWHNhaDU3cVNzaWtKZk5acjBqdkFBQWdBRWxFUVZSMVIzNHdsSmYwa2xzeTUyNXMwcjFueDVQRkpSRDJEeGtZb2J2V01GSkZKSWFDUkZXOHFteVk3dHEwS3pkK3lIRHZZVWFyNWswdFFGeldVVGc0WC9lZVJ0OHgxaGxyQlRtWUM4MGMxK1ZFTXFtU2RUZWNycC9qNXI1YStYVUJ1cHZBSnNjMURqREtBdUg3K1YwRjJqbnU3Tk5mMkt3OGRUTkRMOGNGa1NTaWkvNWZScVhKY1EwQWdBTllGcWZuU3MyUkgrd21rNm9wWG5mNlJ3M2FjWGZsbUlxdms2QzdpY2pFWGVQQUlzb0N5ZSs3eDQ3UWpydW5mL3p4NW9UcjNRd2k3ZHFDRUh4Ui92SGxKdTcyY3FaUW5ZclZxOTNHanM3YVpGZThJZTRsazkxWjRub2V4NEh0Ylk4dTFaNGRsZkhrN1VPRXNPNEhZVENaMlRyR1FVQkUrYllRanhZOGNWZUY3dHI2OUpwM0ZQaFJCbmZyQkdvR3QzamdwVjR5T2EyaGRzTTIvZDBhaDVxSlMrSEZhZE5HNWtTOTlOeDR0eGF4eXhUdjJwTzF1bDU3TG5YelE3R3NKSWNmQk9qL2djajhQVFVPRGhKSEpFamMxL0pZY2JiV01nTEh0dFpWQS93emNIYzdzSGdQRkQrdHBEdHo0N2JQdFBNWW8rOVk3YXgydVhWYmJTTGUzdUJ5b2xzNUxyUEhTVGV4ZmM5NytqbnVvNjlYRHJHRDl2MUVOQmdnaytNYUJ4d1I1VnRTUHZyWThndTBjOXpNMXVmZkFlTlJjRGR6WE9ZV3BkUlNsVXhPMjEyLzArUzRCZ0RBQVZ3WmI2aEZvcjJCM2U3VkZ0anpXSEo4KzN2cjEydkgzZGRIbHc4aFM5d1Bvc0VnRTNlTkE0K0k4b1VkZUhUNWNVZG94OTNXRDJyZWdmSWU1VzdIWGRYQ25scnF4dDFwdFR2aUp1NzJjaVlnOVF5S3phM01sSUcwNGlCWisveWcyT2w1TGMxZDIydnc2R3ZkSzZKOEx2Mm5QOHpPWVBWVElqcUR6S01LeGtIRWdHSldLOXZZbTlSMHVhUFZnWnIxTXljV2NhMW5CTkY1KzdpK0M4YTdMbm1QYjFQcUpWenVhSTlpTUl3OVZaa1pUT2tsQVlyazd1dm5GTVU3T2hzN2FncHUwT3RDK1hRK2dnWGhzcHNCZVRPRDlPWmhHMFpQWTNiQjZwSDB6QTIzMGtSMEsySC9ieDFQRFIzb3V1SlZFSTNleC9XVERQNmQ4TlNUMFliYVY4alJ1NGZScDlGRHkwL1BUSk94WW9IZ1BuTmM1U1ZiNHFxbDVwcXo5SExjeDFhZWx4M2cwRStKeFJrZ01qbXVjVEFweFdwbFIzdkhwTG5uL1ZvcngvM1pzb3RpSFJhZW9YM211T3lDOGE2Q2VueTd2ZTBsWjl4cWsrTWFYNGFXVjVSa3lsQzBHSFpvbjNGWEpPTXQ4ZVprelZucjEydkYzWlhIajhnRzdKOUNDbE5iTUE0dVpxVllyYlRpYlpQRy9aZmUwNjEvK3Rxd1dEdUZuZ0hKZnhsM0FiaGdmcGRaUFM0YjJsNGF0M0dqaWJ0OWdDbFU5NlRwWSt3MGExUjJPSTJLU0lpby9LY09POFZlWWtlODhXOTRXQy94Z2VOWXhZT3RPMG5RWEFHRWUzVFBodUZQZ2hVL3RSbnVYTjFDY3U3aXU0NE8yV0lwZ1laKzhkOFo3REt3UVNsK29jdjFGdSs1d3RrSzBqNE14REQrQnp1dzJySUtNaWtVS21abHh5RGxQOFJraHZKazE1NE5hWE4yYVhWVHN3UFJtbi9ZcFJCNEFJSzB1bGdOWTM5aFZoMWd2aW1XdVdFUlRZVFg3WFVBdFR3eDlBeUNlQVpFLzNCSUlqSEhHYndPNEdjRnRmNUg5TW9kTzZCL1NKUFJEMHl2R21NUEs4blB6Z2hsRlVtb0tDdnhqL0ZVdVluMlFOZmY1bzdUeTNHZFZXT3R3bmpCblNUbFhBS1pITmM0K0pnVEREeGwyL2JjeThjOW81WGpMbHB4NGRFUzFsSUMvaytPUzUvbnVIR3ZhL0djTTMrNWxVeU9hM3lGS3NBdU9hNDBPNlJpUlJBY1ZmK1V4eXJQVFFTU2JYL1RMZTZ0QWl6ditKRjNraEJ6UVNidUdnY2ZNeWNZNmlscmU5dGMzVUx5aW1PUE9GcFkxbExRUDlZVzlqWnhZSU5pOVVLeXEydnhtUit0MzBvbWgrMHpUS0Y2ZjVoelpuQkFXbjZoY0ZXaElCbXdwQ1RYOHpqcHhqYzMvK1M1T3VpOFFSeEhGQTRTVXl3cDV4T1F1ZjgyYlJoNkdOem1LZlhkK3N1Ly93dzBEMGtjK1BROXN5RG9VUUlFQTRxQWRrL3h6MW54dy9XYjcvZ1VqdWFoaTRheER6VU9BZ1ZaeFhuaFNLRElVeklNc2dqc2NrSWxkbWE5dVdrdExkVXM2aTBZZUN4Wm9SY2dxR3gvN3RzdzlIR2Q5THlKYVROcjEraXViSGx5NkgyQXVIN3ZVQkJXRE95QjRvVUJ5M3NxZEVYZEpwUGNHd0F3ZjltWlFUdWNVVWdlRlFxRkFKRWtaby9kUkdMelZXZi9vazZuK09Zd1JNSHl5Vk9FRlBPSnlPUzRScSt4TjhmMXZudlZPeTg4bzV1VFB2SDY1RmxFOGxFUUJQYm14KzJlcDM2dU9QbndqbmVYZnVxWUhOZlF0R3pZc0dBNGFoVjZoRUpsMlFHU2t0anpXSFRGTjUveTEzVjFPbitmR1JCdkhqZHlDa2t4SHlidUdyMEt0N2xKOWQxMzFuejhqS05aVzFoNVhNVXNTUGtvRVFuc1BXQ3hYU24xYzZtU0QvOWh6ZHBQZGE5bkhIeG1wcWF1dmFmYzcvdi83ZEhYNGswL2Z1YXpQUzJOSHpMSkhRbjJFaUJxYi82a2NTczBQK2dWREJaanBCQjNBQmpnZjlPR3NUOVFtaEIwWjk1LzNEVktkMlZUd3EwbThISUcyc0Y0dGN0TG5yRzFjZmQxOWRQdVdMdlBEd1RWVGlDejZzY1pLVzNiNkZjMlA0VHduaDluN3ZNMVVlRWdrWDNOMWkxYlA2ejcwT1A0RmdtM1M3bHVQTmthLzB5blNBMEFuWXRLaWlnUXZBdUUwcFEyYmhqN1I2a3J4Sk1kaTBxS3RWY3lMd2E0Qm94R1FEMnJWTWVwc2Uzcjd3MWZVZmZadmo0RWIzNEk0ZDN6czJJcDdkcm9GUndId25IMm5lTmVjOVpyOGF2R3ZmRFo5czYyRDVPa2RyQnlFd3JjL25mUm9kMGhtcnQ4MGhoaDBSMUVKc2MxZWhjQzBpVEpPeDgvNFdMdEhKY1RxQVpoT1pqYm1mblZSTnc5bzZNbGVkMnNNNWV1M1ZlUnVycW1NbEMxb3RMa3VJY1lCeERPVjlRV3pscS9Qajd1dno3NXJMT2g1VVB5ZUlmdzNBU0kyeE9kNjdRN1JKY2ZWekVHcHJaZzlFYU1OTXVpTzA4NHVrSTc3blkySjZ1SmVUa3p0d1A4cXVzbHpraXJiN3J1NURWcjF6cjdLRkxYVkNDd1lreVppYnU5a09tbzFwUTE1NG9TQkx5WWFOeTllZGRUdjJudHhoS0JheStMSWJESHczM2Qrdm4vVlRVOVVoSWM5SklnT3RQZmJnMWovMkpBQWZ4V3ArdE8zalhOMFJxZmtMdjRycU1GOC9CTzRoVXRWemg3OXZuRERrUmgyZDNsa2pHRG1ZSmJON3F6NFRqbW05RkRIRE9vK1lsaDB3VFJ1VXA1RDJkc3IvMDlPZnMrRkk0Qld1OWtwZWZGSWxic3VpMk5XbDBvRHF5MndtSDNzeERYcHI1N3c5Zy9DSENoMU9OUmROeEVNK283ZE5ZMlAxNTZodWVSM1dYRjN5ejZpclZjQ2RsMCt1RFJVdGxYQWRpVGZ1WDZXOHlqN0gzYi9HVVhsUVFDaVZoemUzenpUZWQrZGM3cU9CQVpSMzQ3RnN0VjNyUnY2T1c0VmE5TWlGQXcvU1VpWVhKY283ZFNZSDZyQzk3a09lTmYwTXB4RjYyNDhHaVZ4UENnOEZaY2NjYlNmZWE0amdOUmZOS2tjbVl4QTZCZy9kdlB6VFpkMTRlT1phT0hsUVJrTU5iZTBiRDUzTFc3dmpydUF1S2JwYVV4TzlqbWZhTWJQLzlGcnhRVlJjSURzMThpWWVLdTBVc3hLMlorU3lVU2s4Zi9aYTFXM0YxeDdCRkhLK0xoM0NGV25GRlRzKys0QzRpVGpobFpMbXpNVUN5Qy8vbmVSN01kMDNYZHE1aEN0WTdMTGd0bFplRW9JU21vbUJLZDB0M2EyYkd6UWZkZ3hHNnBkZ0lsYmRadEpPZ0dJak9YMnVpOUdIQTk4QVAxcjM1NE81WXUxZXBPN1FiS1dlSVVob1M4QUlKbUV6QVVqR2JQNDZuMTArNTRCZVpSOUVQYTFnVkZBNk4yWkNVUkhRWmdOOENMbVhoSmJNdUdXdXJoRDNsY0NkbDZ5cEN6V0ZoUEVWRk9UMTdiTVBhRGR2S1NsMFZuMXYxQ3M5dUs4QlUvendBMVBWWTRpT3pRUllLc0swQVlCTVkySk5XazJPd05iNmUyYmVOZ2NaNGVHOHJMenovS3NrUlFlVWpFM2JhdEpOMEczWU1SdTNXdjZzcEFVU3h3R3lSdU1IT3BqZDZNd1M0cjljREt4Yy9mdmxUekNheHVvRWZmdUxBd3lIUUJRY3htZ2FITWFDYlBtenI5ekJkTWpuc0lXRlZhR3VyTUNoOWxTU3NvQ0lsT3IzMnJiQllOdWdjamRrZDFSVVVnS3lKdUkwazNtTG5VUnEvRzdNTHpIbmo4L1pyYmw2TG40KzRiUjVjWGttMWZRRVN6aWNSUWhtcFdycG82ZmsyTmlidTlpQm45b1NHVzZaWkllKy9NNllBbGdtbEtEc2tKNUkyTVhIdHhJYjdpVVVsZGhTM1dDUkNZYVlyVVJtOUhnR1V4cGhhZWZlUkpQWG5kbkNVM3BoYzhmZWUvaHl6NUhBbnhrQUNWRThnQ1VhWVFORFZqNGMzbWtiVkRHRmREcHN2SXhRUWFEQkFCbEFQUURjVGkxNjJGUStmdVdKQWJaZTY1TDJOYlR5MDlETUthWjRyVVJoK1J4c0s2ZTgvamd3N1hYUGN2RTNRR3FQRW5Bd1kwTFNxN1hBYWlMMGl5N3dUUkVJQWtnQ0psMGVXOElEZWEycmFOZ3lXV2xWc1NDTW9Ba1NScHlXQTRHQjBTbHBramY3TDgvTUt2R2dlaXF5Q0Q5dWE0cGtodDlISUVzb2pFMUZPdW1OaWpPZTZTbDg5SnIzcGp5cjhISVo0RGlZY2c5dWE0Z2lnVFFreGQrT3JaSnNjOUJNU3owa3FDMHRvN2MxcklZRkNrRFpIWjRaSExEeis4ME9uaE9rMTJSSjBBU1ROTmtkcm85WWdzbG5McXpPTkc5V2pjZmJrOEovMk5NVWY4T3dVRHo1RVFENUVRNVNCWUJNb2tLYWErT21xUWlidTlpT21vN3E1WmxkSHNTTFNDQ0NGTHluLzRmNHQ3cmdlUmJHcHNUR3pDRTB1YlU3MVZ4c0lmWmNiU3ZHcUFUaUh6T3pMNkFBYVltV3M2Rk03YU0vWDJ6U2xkcktyS0xnbzJIQzlJemlUbWlTQ3kvL2w5d0VCbndsTVRHNmJlOFdwSzl6TDZyQjJQbEIwV0RvdGZNTkhJdllYcS8wWGdMbVorMTFYcXZreXFYVUV6a0V6bFh2eFFTYmdsTGJpSWhMajBuKzlsR0wwWGUrenhMMktrcHRPTTJwUnlFNTZQWUZlazdCdEpKV2VEY0RZQSs1L2ZDOHhvRnlwNVZ2ck11aitrdEczamdGdXdxakpxSldRRkVZV0kvakhIaGVkNnl2T2FFTUNtR2FlbG51TXUvT09VVE5sRjFRSTR4Y1JUbzI5ZzlwU3E4Y0JuelQ3OWhaUnkzS28xWTJ5MVo4VHhsc0JNS0V3RWZVa3NCWGQ2eXAxNDFla3ZtaHkzSDF0VmtSdE5oSElyU01nUS9WTnR3VXNrUEVtcUNZMkpUYWZWcHZiM0d3RCtPR3BVWmpJTjFRdzZCV1RpcnRFSE1MTlNYQlBnanJPKytmNkdsT0x1R3NEZWMyekY4VktLbVV3MGtRRDcvN3dQbURzNW9TYWUrdWVQVGR6dEpVeEhkVGRsQk5QenZxeElEUUJCYWNrZ2hiT3pZdUVqWXRkTU9ReVhqUTM1dnBIakJLSVJielpBSjVraXRkRlhFRUJFTkNKQ1BBMk80eSt1T0dPdHpDcG5VRkZneDkwUzRrVmlua0pFZ1M5N0h4QVF0aXlhbWJOa1huckttemY2SEFZb0ZCSVhNTkVSWDFib1lGQUlKTDVwU2ZsVXF6anN5VDJMQm83a0t0aCs3bFZkQ2RrY0NuMkxoRGpYRkZXTXZvVWtDWnJRQ3ZxMjM2Y0xhaHdFV2hZT0tXOEpsajJZVk9MbklKd0xVT0RMM2d0RVNHTWhwL0ZESmFaYnE0K2hkanZ2UzR2VUFDQXRLUUxCYkhhdEl4NS9ZOHBoVHovdFA4ZDFxaXNDb2tQTkp1QWtFMCtOdm9OSUNESENncGptOStrQ3h4bHJWYTJvSEVSN3l1K1d3SXVzYUFyb1g4UlNVRmlTTlhQSnkrZVlITGNmOHlLWmVWOVdwQVlBR1FoSTJLRnNOeVB0aURlT092eXdWYVdsdnVOdWRRVUNYU0UxbXlGT01rVnFvODhnSWlIRmlBU0ZwemsrYTVZT1lLMFlVekdvNmZoUmR3dEx2TWhFVTRnbzhLWHZBNkl3MjVqNVZubU9pYnU5aENsVWQwZmxpV0ZKS3UvTGl0UmZGTEFDd1VBd1dCVExHWEprMnF6S0F2ajQveTBjTEw1R2hEa0EvQmU3RGVNZ0lNQUMwZFdGSmRZM3RCYy9ORGRjVUhyeWxMU2d0Vm9LY1NPSWlvaG9uKzhmb1hCaVNDVCt6ZmVHalQ2cjZiSENRUUNtZmo1eVlCOG9IOENsbGdpKzJjeGwxelgrcEZUN2thNHp6aGd5akN5NkQ0QTVFZHJvZTRqQ0lQR0R0aXJ0RVNCb2ZxZ2txNlN3YkRaYjFpb1NjaGFJOG9COXgyV0FUbW1PQkNyOGJ0YzQ4T1pXbnhoRzBNdjcwaUwxRjBoTEJnVzRLRkZVY09TQzMxWVcrQ25ZNWNWR2ZVMlFuRU1teHpYNm1NOUh6MTJkYzl6NTJqbnVROVdWNFlJVGlxWVFCMVlUMFkxRUtDTDZxdmNQbjVnTVJFMk8yMDlWbHlETW5zejdzaUwxRjFsQkdZUnRGU1d5STBldXFpZ3RjSHpVRnJMU2p2Z2FTVEVIWUJOM2piN0dJcUtyVHp6NmNPMjRXMzFpU2ZpazR5dW1rQ1ZXazZBYkNWOWRXeUNpRXp2U2MwM2M3U1ZNb2ZxclVheGthTEcwWmFBN1AyeEpTUkZMaHNOcHdTSk1IL01WUlpSL2xMdkFpUW9oYnhHZ1BOTk5iZlJGQk1xMExMNG51c2pKMDFtWG41T1JiakZOSmFKUytuemc4RmZmakFhQWFFcitzOWVuK2Q2dzBlZXdBNHVzOEJRUURlcmVDaUlJa1VkQ1hDVWpLTkM1VjQyREFIdld0VVJVYXJyL2pMNktRQU5aMm5OM2FNNlBsbW1CWW9LWVNZU0N6OE55ZDk0RGhaTEVSWFdPLys0djQ0Q2lnY0dTNG9EcVhvNUxKRWtJSzJ4SlVWVDRMYjBjZDhHcXlxZ2w1QzIwOXdzUEUwK05Qb2RBbVlGQStKNUZ2enhQSzhjTlo0VFNTV0FxRVVxN0cwdUp4QUJoWWNyOXI0ODNPVzcvUTdHOG9jVktXdDJMdTFLU3NBTmhGUW9YZlF2UWlydXJLbktqRVBJV0lwRm51cW1OUG9rb1V3YnNlMzQ1ZXFoVzNNMW96MG9IeEZRaUtnVVJkZWYxVDZBQlFsaFRYaCtkYitKdUwyQUsxVi9sK2tzaUZsazU4aXUrZ2ZraUw1bFU3YTVvd0JNZnVOMitUMldsdE5Qa0pBbm9kNk1hUmk5QkJFRVFKMlJFNUhrNjZ4b3VkWFlxNXBjSTNaOGxUSUFnd3Zua3hZN1EzNm5SVnpWbkR4NG9oTGdZUkVHTlpVa0MzbXh1My9oWmR4Y3dRQVB6aG54TkVIL2J4ellObzlkZ2dzVk1Vd0pXOU9zNjY5SlcxdjZOQkpZQjFQMFQxNGtFRTEyUlU2REt0RGRxSEhEM3Z6NCtFckpGRGd2Ui9SeFhKWlN5VmNPTVk3dWY0MVpXVjhxQVowOGlJcFBqR24zVzNpNW9Pa0ZFUTFvNTdsWGovMk1uQ0ZvNUxnREJUT2RueUV5VDQvWXpyNC9PajBnRWNvU1UzWTY3eXZNVVhLL2hXS0RiY2JjYWtGNWEvaVNDaWJ0RzMwVkVnZ2dueEVJUnJiZzcvcU9QZGdMcUplakVYU0lCUWVmTFlJNkp1NzJBS1ZSL2hRd0U4NFRVS29nZzRZbTJ6aTJkT3dGd2Q5ZmtuVDI2VkJCZEE4RE14VEg2Tm9KTm9Lc0hQTzJVYXF4aWhjNFhGZmp2bWpjTFNZaWI0RGpkNmtvdytnSExxZ1JSdWRZYXhSdmNlTmZEQTY5RFozZVh0TTB2eUlFbEhZYlE2c0kyak42SVNFUUV5WnRiNXhma2Rudk5VbmllaWo4R1Z0MytnbWZ2UWtRZ0FyTlhPYkMwTjJvY1VDRms1Rm1XME1weFhhYTJodDEvMDhweFQ0MktVbWFZSE5mbzh3aXdBWEgxb3RlK1hhcXhpTzFrOGtWRjBNcHhCU0hFbnJqSnFhNHdPVzYvTWlDUHBhVVZkMW01YmJzL1hLY1ZkNk1qUjVhU29HdEFaT0t1MGJjUjJRUmMvZHBSSTBxN3ZRVGdaREwrSWxpdnRrQkFpRUUzVlZlWXVIdXdtVUwxdmt3ZlkxdnM1bnpWYk9vdjhwS3NFdVExWU9uU1JMZnY0emdpQUxxV1FLTjg3ZE13ZWhrQ1JrUmgzUUduc3R0QmZ2dW00RzdsWVI2RHUvM2VJWUNFb0JPTEI0b3gvblpxOUNVdGp4Vm5Dd3VWWHoyYitndVlYUWFXWnMzWjh0ZHVMd0dJQTlGTFFEVE8xMFlObzFlaUUxVW9NcVc2c3Z1UERtZHMyL3daQ0UrQnVmdFBpSUVFQTZlT3lpNGQ1bWVYeG9GUnRXYU1IWlFpNTZ0bVUzK1JwNVNTU2RYZ1RLenA5dDlweDRHQUpVMk9hL1FiQkl3UUlueUhUZ0Y1MDN0TGR5dWw1a0VqeC8zOEVNY1RDOUtQTURsdVA3RUdzR1hReXZtcTJkUmZwRHhQMmE3WE1CSG9mdHdGUkRCQzE4TEVYYU9mWUNGR1dFSHJqbXFnMjNIM3ZiK3MzKzE1YWg2elJ0d2xJbUhKRTdQU1BCTjNEekpUcU42SGNGcEZuaERkUC9ERjlUeE93RzN2ZEhmdTBybFAvbURyZUFEbmFtL1FNSHFwdllmT1lFSmg2WkVuZEh1UjQ2aldwTHRDQWUreFJzY0FnSHlTNGpSVVYyck5iVFA2RmdhSVplZzBzRGhNWXhVRFhDZmhMZFc1VjlOalF3YVJ3QlRkUFJwR3IwWVVJcEpYbmZITnNxSGRYdUxBN1VwMFZRTzhkdS83cWJzTHhaQkFVUDRiK3pod3p6Z3cxTGF5UEhLcDJ6a3VzOGNxbVd4UHlqYXRIRGZ2cEVrbXh6WDZGU0t5Qk1rSkJSbmR6M0VkQjRyaVdNR2c5N1JpS1NOZlNPdTBhcFBqOWd2TlJ3N1BjMGwyUCs1NkhzTkx0c2ZiMTJuRjNaT09PZng0SmhOM2pmNkRDSllnTVNIanVGSGRqN3VBaW5OeUJZRDN3TjJQdXd6a2crelRxalZud2hzOXkzeUErRmVjeWtBd2lEd3ByVzYvUUFtc0VnbTdBWSsrRnUvdW1xS3E2UkdMTUoySWlzd0Jpa1ovSW9oeUxjTFZPbXRhWnppN0ZQZ2xjUGNMMVFSSWdDWkgyNDdPMHQrbDBWZTBQRlNTQ1lsTFFKU2hzU3pKak4rbW9mYVQ3aTVZTXgyMkZSUVhNK2hJYytDWDBmOVFPUUppaHM2S3ZObGIxalA0VjlEN0F0Rm15QmtvekRTUEhQZENUblZsd0E3SlBPamt1SUtWSzd5R2E4N3FmbzdydkRJaFlyT1lMb2lLVER3MStoVkNMbW5tdURNbVBMOExyRjVpSm8wdi9VZ0NOTG10QUNiSDdlT3FLeEJRdHBVbmhlaDIzQlZFS3VDNkRXZXRSN2ZqN2l0RlJSRmh5K2trUkpFNVFOSG9WM3pVRmlaOHNHNlhZdldTVGhNY0FaS0J5UVZIRHpOeDl5QXloZXAvWldjNG5aS1cxb21mVEtLemMzdnpEcDAxWG1EUUtZSndBWmx2Ykl6K2lIRnE0Vk4zbnE2enhGWGVpd3p1ZG1FUkFBZ1lrc0h1QlhxYk0vb1NGYkpHQVVMdlFCaEdQVkhuSXByUi9ZTTBEanQ2eU5FTThWMFFtZm02Umo5RjU3VlZsV2s5RHN4dThtbUFOK3FzRVZDSE42dHNyZmh2SEJnNVdlRjBENlNWNHdxRnpqMXRhN1Z5M0lKQTlCU0d1RUJyWEpOaDlCbDA2cUxYSm1yRnVLU2RmQkdrbCtNQ1lraWlRNW9jdDQvTDhvclR3WHB4VjBGMTd2eG92VmJjalJSbm5zSWtMNENwTFJqOUVBczZkY1V4RlZweDExYjhJblJyQzRLR2ROa2hFM2NQSWxPby9oZWlhWUc4b0MyMENoVWV1VHUwWmxNdnVUSGRJc3dCS0txOVFjUG9DNGd5cEpSek02dHU2bllYN001bE5Uc1pTbXRXTlFnQldPSWlQRFEzN0d1ZlJxOG5iSEVoRWNYMFZ2RXZZOU8zcnV2MlQxY2pBQ20vQTBhMjd2NE1vNjhnd2lBRitnNC9YZHJ0eDQ4emRtemFCSVVscEhGNk9oT0ZTZUlDZHJvL1Q5QTRNSWpqZVFKU0s4ZDF5ZHVoTTV0NnlWdm5wRXVTYzRoTWptdjBUNElvUTBwcmJ0V0t5bTdudUt0M1lxY0N6NFBHekZRaURnZ2hMbnFvK2tTVDQvWmhkaVNTQjl2V2lydms4UTZkMmRSdmxaZW5zNkE1QkRaeDEraVhDTWlBUlhOWGpDbnJmbTNoL1pxZHJQUm1WUk1qSUFnWFZaZVVtTGg3a0ppT3NTOXp5U1ZwQWJnWk92ODlTZGZyYlBRNmQrcmNwaEN4OGYrZnZUY1BzNnM2NzNUZmI2Mjl6M3hPelZXcWVWQ1ZWRkpwUWtJQ2djQmlNSmd3R2RzU251S1lZSU9IdGhPNzA4bjEwNTE3cTVQdWV6dkRUYnBKdURZa3NlT09FeHhFSjI1all4c0hBellZak1HSVFRaUVKRFJQTmFybWM4N2VlOTAvU21CQTB6bzFTRFhzOXpFUFlOYmFhNmxPblcvLzltOS82L3VVeUZvSlh4aUV6RkVFbEVFMlJHT1pTNEFmV0UzYXNzVVBybDM1dUhMWkFTeXpYRWMwTEZwUVhMTHVDRHcraVMySHpFRDY3NmxmS0VadkxLdzRram1hRC9JUEZMUk9iL01TcmVRbVJNS1lYQ2hPREhRY2lXWlFxV3BVdWc1VnZCQ1Zxb1ZrTlJKSkk1SFUrTGczeVEwVERCK0cvQkJtckorZ2Z4ZEIxMHNFUXdjeCtTSElqNDcvUFdSS01ZaEcxRzM5MmVBZmdCZHM1a2duM3REWC9POEhxRHVBUnJ1VlJJQzFmZFV0aTJHM2RUUFRrT25sejM1MFRWTHlGT0hhendrQ2IzUTRUVUVhTnplVXZNYlJyQ1hVdUNGekZ5WElCaTlRMWhwM3krWXQvcldQZlBSeEU0aTF4ajBSU3hlbGlwdld3Vk9oeHAyRi9HaEZWWEtZZUZFQllaY2dueHROSHgwb0tPNE9GVHZYdUVxdGhWREhoc3hSUkpTSTJpQVNzNDY3bThGL0pCODhUa3pieDEwUkFiV291RHExamdPaHQzQStDSVBZS1NpcGtUSXQyam9EeURjbXlJdnA1UyszV05lUDRwN09oSGI0cEVEeGhEWVpFakpMVUpCMGpQa0NCZFJnUDN6N2Y5b0hQRnpJT3NaSXVTTnlYZGhVY1c1aE9sSEdkeTgzMEZEQUxCL01Md04zK0dYckdYZmdLcVUrZzBqZFJQWTVMOUVSSkZHQkttM0hYWGdEc1hXL1IvenF2eVorMVY4UlcvK0hSSlorSEtmeEtwenlEblJSQXlwZWhuS1R2LzRyV1lsVHNRS25aajF1eS91SVh2QlpZdS85YStMWGZaM1loai9DWGZZSmRNVnlWTG9XY1JQbiswODd0eEFwVmNyNVRDRlRra2ZlZUFrVC9MU3daV2h3UkwwM2JLbzRjOGpraXNxVXR0ZTRvb0xBU0w1MzRHRjdqZHY1NEkwSnJkVW5DVFZ1eUZ4SEpLblJCV25jMjYvOHAzMGlRVUVhRjZRYzVMcXdxZUxzUkxuSk1xMk5kZHhWdmgrSWIzb2ZQbkNnb05yVXJ1aFBnb1J4TjJST0kwcVNSaGNXZDY5OGZ2cytZMHlCY1pkeUplNTFZVlBGODBQNDRQQnVObTJLbUx4YlpvTEEraGRmQ0x3Qk5Yd01DR3puTE5CeWhjREdpV3d4SkdTMklTSVgxM3o5UDk5a1B3SGplMlAzSWh5M1h3T0Y4S0hpNFk2d2VkY2M0bmhsUTVIU2FyTUloUnk5R3ZROTgvV0syN3NIcmRkWjNiSlNVQithd0JibkdZSTQ4WEZ6dXUzOVJOZjlCMkpYMzAzc3N2K0t1L2hENk5KRlNEUnpJc002QXNvQnBjZlBQSWc2K1MrbFQ0eHhRVWZIcjUycXdXbTRrdWlhM3lGKy9iZUlYdnBIdUVzL2hxcGFqY1JLQ2ZzT1R3MEM3eHY2V3ZOSzYvR2RCRUVRM0FXbWdEUjMwV0ErMlYxZlhsQmR6cERwb2ZQK1RaRkE2eklseHZwTEZIaUJKNktPZFhiYWE5enFXUElLUW8wYk1rOFFrWXUvOXNPUFdtdGNFVXd1bjc4WFRNRWFkOWpOaHhwM2xuRi9CeEVrVmlZRmlCY1A0NG5PSHVzc3dGdUlWUmRkWWNLNEd6SlBFSkdMZjN6aFV2dTRDeWJ2NWU3RkZPSXRpRUx4SVhkVlV4aDN6d09oVWYxdWF2TUpWL3NwUjJ2cm0waytad2I1a3kwRHR1TXI3dTVNT1k3K0xFYkNGTEdRK1VLeEVuMGJkM1ZhMXhqMjNiRURRV0FLNjlJclVwM3c5Y1lKN1RCa1J1SnFhUmFsTnB3NCttcUZNZWFWL3FPK1hha1pZRnNuRVNYcXd3Z2xFOXZsL0VEY0ZIckJoYmpMYnlPMjRUOFRXLytIdUswM296UFRsNFF1VGd5bmJnUFJ0YjlIZk9PZkU3M3dkOUFORzVHb2RXbTZrTlBUNEl2YVpPNGlhanZCakFZN01lWVJNTlp4MmFBYTNiSDArb2x0TVdRcUtYTHpDU2RDU3NSZTR4clBIN3p6dmZZYTkrNzdONllFL1ZrSk5XN0lQRUdFWWlYY2R0ZEQxMWxyM0dGMS9JQUp6QU9GeEZKQlZZOUc0eHNudE1tUTg0WTczSlFRNWFTa0FHOUJCZDdnZTUvYmJSMTM3KytvU0luamZCWUk0MjdJZktGWXRMN3RvZFpXNjdpcmN2MEhET1lCVEdGeE54RUo0Kzc1SURTcTMwV1JYMVNtdFdPZDN1OGJFK1E5T1VJQlpsb2tLaGVKeURxUjhPY2ZNajhRRUZGY1VaMWhsZTJjbzUvNDgrRzg1OStIc2M4NEFZbUpvMjZqc3pQOGJzMEJESWlIY3oxZzN4VEc0Q0htbjVzNzk0elpUcWxiME5Kb2hKdkdzejlEVGtJMHVyd0Q5NExQRTczb0Q0aXN2QU5kdVdvOFkvb2NvdEsxdU8wZkpuYlJWNGl1LzBPY3hpdkRqMnd5aUNoUjh1bEJwN25KZGtySmwvYjBHL0gvQlJpMlhnWlNPTTZIdy9JZjV4OGRqWlpoN0RXdUJFSGdDZ1ZwWEoxZWNKRWc2d2cxYnNnMG9wV0xxNjM3d1U0eklpaTVJcUxUMWhyM1Axejc4SEFnd1gwZzFoclhHR0xhNGJiT01KYk9LcUlwcDh3b1pSMTNBOThQOG9GWFVOd3RUMVJjSkVyV1NkaGpKV1MrSUNJSVYrZ1MxenJ1WHZ2aTBlSEE5KzRySkt2YVlHSktuTnM2UTkvMG5CUCt3Ti9PcGswUkp5S2x0c005M3pmR21KR2hRV045dkp6N04ybHgxQzFBMlVTMkdCSXlXeEVrbzNFK1VjaWM3R0RmY3lEV1RiZ0VsQkk2NmhyMXdzSjNHRExUR0w2N3FVcVV1czUraGpFR2N5Z3d2blVkWFdNUUVibEpSRm9tc3NlNWphRm94cGdBQUNBQVNVUkJWS0F5RGJnclBrMTB3eDhSV2ZvUmRNVnl4RG0vRGJCVlVTTnU2NDFFMXYwQnNRMS9oQzVmRnZZTm1qQ3Ewb2phWE1nTXpmQ1B3T3l4bmlDaWxHTE44ZHBHeXlhTUlkTkI1LzBka1poZ3JYR044WTBud2NpK28xM1dHdmYrK3pkcDBlb1dZMEtOR3pJOXBPT1ZyR3ArUDFjdS8zZGN0ZUtMWExia2RoWVVMK1o4bDRRU0pJTVVwbkZIaDhlZUEyT3ZjUVdsUkhjc3VPU0RvY2FkSmR6ZlFTUVNqOXJIWGQ4M0ltWWszdWZaeDEzUWdaSXc3b2JNTzBSVVJtdGRVTndkem84OGg2S0F1Q3RLS2VtNFpOV1NNTzZlWTV6enZZR1pSTHJCeVNoSFdSK0JGYVZNTHZENitQdHZXamM2cUJycWFFVExEUksrSkRodnhMVERtTytkNzIwVXpKc1MzUHIxK2d4RTRKcUtyLzF4Vzlkbi92QjFtL0g5WC9ydi9jbHYvSmZ2YUpITENsaWpJVUJXQVZacmhNeGNBcVV1QkZsY3lCUVRtS2Y3ait4NTFYYkMwTmVxS25EVUo4TFUzSGVob3ppMWwrQzBmeGluY2lVU20zbFZVWFJSRXpwVmpaUXV4dC8xSVBtZEQyS3kvV0NzU3pxR0FLTFY5UVAzMUh3MWMrZWhicHZ4cVU4Zk96cHdUK2E3S012TzZlTzBLM0dYQVc5TWJKY2hrNlc2WWtYR2VFUnQ3VHhseEJnLzZPdTg3VEZyamR0ZEdqUzZ5QTJZdWExeFJRU3RYQndWSmVMRWNad1lhaGJmUW93SkdNME40UGxaQXVQaEIvbENUa2FmSTRSVXJKVFZ6YmRRVjc2Q21KdEdSUENEUEpWRnJieHk0Ti9ZZWZoSjhyNzFZYW9wUjR0Yzg3V0hQOWoybVd2K2w1WCsvTkl0MyttLzkrR1BmRWRFVzJ0Y29FR0loaHAzbGxDUlg1VHhsR1B0TFdnd1dYK3M3NW85ZTZ6amJ2WGFSWTA1MFRjUVpsT0h6RXZVTlErdld0SjJ6ZGJ0VmpIeGxxMTcrdi90NHVYZmtRSzhCUXdOT3VLRWNmY2NFeHJWdjBaSmtDZzJRYUJ0KzNwSzRQbkhqNDkwWSs4ZGlsYVJqeXVDNm9sdU1tUnlPS0s0c1drcEQreDZjVW9NM3dXSk5DazN5dTZCSG9KcEV2VXg3ZENjS1dWWjZRS0d2UnkvUExhZm5yR1JhVnR2T2hHaEtoSlRId0wrRzViZkd6L3IvVkRpK2lzS1ZXNjVqQXRjRHp4Z3UwYkl6TU4wTnNXT2EzbVBNcWJZdWp5MVlWU0p1YSs1RStzbjFVQ1NWd0VMdy9aOEp4Q0Z4RXB4V242RFNQdG1WS1lSdER0MTF6Y0JCQjRteUVIZ005NmNNWHFpak1nRVBnVWR4U2xmaXM3VW8wb1drZHYyVFlLK1hXRDhxZHZ6M0tkRFNXSU44Q1BiQ1VaNUR5cWN6eGxVc2QwTWlSQ1lHdzE4VDhLNGZNN3A3RVI1V2EvWVZZNjIvcHFKNStPYWdqU3VFOFErRGxUUDFYNm5Ja0xVU1pGSlZORlNkUkZscVViaTBTSzBpaFRRUldIbVlRd0VKcy9RYUM5ZEE3dlkzNzJWdnVHRDVMeFJac2JYVlVqSHkxalpkQk5ObFd0d25SaHYzaSswY2lsTzFyS2k4UVlHUm81eXNIY2I1MjNQaGlwbElnVnAzTUR6ZnFoYzlSVkJyRFd1d2x5UDRRRmtSbnc0SWFlaEUxUTI1UmFySU5DaTdjd0Yzd1MrMnhjVUZIZXpLdnB4b0hvV2g2Q1FhU1pTVVVuSnlnc3d4cERyN1dGazd4N3kvWDJZWUU0a2RsUXBWMy9Jd0grejFaZTViUEREU0ZTK0ltSVpkMFZjbzh6MUJoNElOZXk1SXpTcTMrUUwxN211bXk5MVZNUTZ6dWQ4WjRSN3QxZ2Z6U243NW4rc1VRUWZNSWdiM2t6T0R6SEg1ZnJHZGg0OXVJdnVNZXNTbTZkbFpWazFkYWxpOWczMWtmT24zaGhKT2hFKzFMcUN6YTByV0pCSUV4akRNMGYzODlXWG4rS1Z2cU96enF3MmlDdkN6UlhmNlB4RzEyMmRSMnptZU83SWZvZk1ENERmdEYxSHhGekJYM3dweHBmL2NuVENtdzA1ci9SVWVXVXVUbUVaSW9ZOStXemZUMnlIZC8xZGVWb0NkUXRoODVseGxFYVZMTUpkdkJtbitYMm9XUEhVbGRRSWZFeHVBRE55REwvL0RZTCtYWkE3RGdpcVlqbTZkREVTTDBlaW1jS1QyMFVqMFdMYzFwdVFSQ1haclY4ak9MWTFOS3R0RVpLQjRkTmRmMUwrODRvLzZMYlNOSkxOdjI2aXp0UEErNnpYTVhMVmdiOGd4cGNKNC9JNXBuVGRkYTdDTFJWUjlvM0NSWTBjZmZMYjFocjNxdzl1cWdFK2dEQ0ZiN1ptRGhFblFYR3lscmJxRFRTVXJ5SVdTU01vbEZLYzc3SVRVNE1oSGF1a3FxU041c3AxN08vWnlzNGpQNmRuWUMrRzgydG14Q01aRnRkY1NYUGx1bmVZMUc4aUlxUmlaVlFVTGVUWThaM25MNnRhY0VIZGZQZjNOMzNqODlkdnNkSzR4L1BaL1NXTyt3TkVyRFZ1Z0xyaUw3YXNqMzJacDhKWU9vTloxOXJxb2lndHBJbWlZRWFlM0wzYk91NCt1SEpSalFnZmdMa1pkME1taVFqeDJqcnFiLzA0bFJ1dkFoZzNxdmZ0cGZkWHY2VDdwNCtTNiswcHBLZnJqRVBBUmNuTkQzVTBmWU50ZTZ6aWJuN0UyKzlHOUE5RTdMMEY0SXFuNnVwaUhEZ1F4dDF6UkhoRTVBVHBvQ0tseExYdXl1SDV2c21hL0RHd1YyOXhFNzlZREcweU54VHRyRU9BcFNXVkxDcXVZR2xwNVpSY3I2MjRuTXVxbTRqcXFYL25rM0tqZkxodEZiZTNyNlc5cEpLeVdKTEtlSXByR3hieFcrMFhzaUNSbnZJMXB4c1p0NzFXdTBaYkh4bnZ2djFQQjRNZ2VNaGdiMjRva2VLYTR1SnJKcmJMa0psQVhFZFhGRlkzMmdTSWViQzB0M2ZJZG9hVFM3WUs2a3BtZFM3Y0ZLRTB1bklWMGJYL0huZlJCMUh4MGlreXFRM0dHOFh2ZXBIc0MzL0Q2RTkrbDdGSHYwenVWM2VSZS9tYjVGNytlOFllL2ZlTS9PQTJjaS8rTFg3WGl4aHZnaHBRUjNEcUx5ZCt4WitqRjF3SUtueHVzME1FNUlaNGNhekpka2I2M3gzc3hRU1BnY25aempGQ1dTYTFjT01FTmhneVNWUWtsaExCV3VNYTR4dVVmNnl6MDE3amF0ZTVHS1J0N3NWVElSRXRZWEhOZTdoaTJXZHByNzJDWkt3VXJWekcrNlBObFQrdW9KVEdVUkdLa2d0WTF2QStybHIrUlJvcVZwM1hwb1ZSTjhuQ0JSZlRYcmVScUp2a2REOXZFYUU4M1hSaXpQbENSRVJXdTFxc05lNGYzUHpkUVJRUEljYjZ4aWNpeFlsTVE2aHhaemdSeDBtSktQdTQ2L3RHNWIxam5RVjRDekhYdmRnZ2JjaGNpN3NoVTBHeXFZV1dPejdQZ211dkoxSmFScVNzbkZUYllpcXZ1b2JtMzc2VDl0Ly9UNVN1dlFoUnM5Z1NGQkZFVmtjVGFldTRlL05ycncwSy9rT1lBdUl1cW5oNFFTYU11K2VRV2Z4Yk9iV29oQlRyQWpMM0FqSFowYUpZWHlGckdPUUdFUWt6OTg0VFNvUlY1VFZrSWpHV2x5Nlk5UFV5a1JnZHBRdFlXMWxQVlR3OXBZOHE2VWlVemEwcitNS0tTMm5NbE9DSWV1djZydExjMUxTRTZ4dVhrSFFpVTdqcU9jUFZXdTRvWklJZmNaL0JtUDIyNHcyU0VxMC9RbWRuR09ObUtUNXNCQ25rRjd4WGZCNldBb3dWcFp4YlROallGcFNEcnRsQTlNSi9qMU4zMlhncGppbkJZTHd4dkRkK1NQYXBQeWEvN1pzRS9idFBtZWxzUnJySXZmaTNqRDdSaWIvdlVmQW1uaEduVWpYRUx2Ky94ek9zbzBXVDJQODhRaVFhRVB1bzlYQXdQc0dQTUhRVk1DY3RSbTB5bmFIMlBOZTR1VWl4VnZaUG9pSXFxMGJHQ3RLNEtMbEJaRzZkVGhFUmloSUxXTmwwSXl1YmJpUWRyNWhYZmxBNlhzNTdPdTZrdmU1S1l1NjVUNDZJdWtrV1ZxMm5vLzRhcS9ValRud20xQXAzUlRrRmFWd0huakdCdmNZVlNJbm9qM1NHc1hSR0kwbXZXR2x0SDNlVlpJdWNvWUxpcnRJcTlCWkNUa0ljaDNUN1VscS84R1hLTDcwY0o1azg2UjF5dEt5Y3N2VWJhUDdVNXlpNzVMTFpibGE3YUFxS3V3VDVad3hZeDEwd0tkSE9SMHpvbjU0endoODB3S1pOV3JTVHNSM3UrYjR4d2pEYit1eWJLUDdOZjJwV3d0VVQyMkRJVkNBaVhGYlRUTUtOc0xTMENtZVNBYms1VTBwTk1rTXFFbVZOUlMxNmlvN0lsMFlUZkxoMUZYZDBYRXhKTkE1QVlBeFp6eU4vb3J4SXpIRzViY21GWExxZ2tZaGwzYk9aaEVIV1ZmL05IeSt4SFgvMFkxOTV3MUJBaDE1UXl0QldXa3ZOeEhZWWNqN3AvVzh0UmFEVzI4OHd4bUQyanFuOGE3WXpqdnhaVmFXSXZIOGkrNXRUS0FlbjhTcWk2MzRQdldETkZGNzRoRW05ODMrVGUrNHUvTzV0RUp5OWlhM3BmWlhzci80YTc5QlRrMnFLcU5LMVJOZCtHWGZKUjZmT3JGWWFYWGtCenVKTjZPYjNvWXFhcHVhNk13UVJkZm5nVnhkYUh6Y3F2bVBQQ3lpem81QUZVR2J4Y0dQVDVJODBoVmh6Ly8yYmRPQ0t0Y1kxeGpjQkRKZU14cXcxN2w5OTk4Wm1rRG1uY1ZPeE1qcnFyNld0K2xKaWtkbDNpbTBxaURnSlZqWGR5S0thOXhCeHpwMGZwcFZEUS9scWx0WmZRenBlY2M3V25SSkUxdDM5NDF1dE5lNXZYLzFQYnlpeDE3aUFFaVZ0cGVzK0VHcmNHY3I5b0FPSjJNZGQzemQ0dWVFMXp4MnlqcnMvV3JHNEdabDdjVGRrY3VoWWpJckxybURSNy80K0pSZGNpSTdGVDN2UVNSeUhUUHRTNm0vOUdLbEY3YlA2UUpRZzZ4NWZ2Y3c2N2w3OXl4MXZZQUw3dUN1aVJHajd3WXJXTU82ZUkwS2pHcWlvSUI0TmZPc1VNbEhLaU1uM3NXV0xkUUZNclNLM2dyRnRsQkV5RFpUSGtxd3FxMEdMVUpsSVU1dWNuSG14TUZOS1JXejhpT0hOelVzbmJYd0RWQ1ZTZkxKOURiY3ZYVWYxaWRJZWdURWNIaDdnSDNmOGlpZVA3SGxyYkcyeWlNK3R1SlFsSlpXb1dYWmpFYWhVam5sUEFWT01RYjViNENMTmlXaWt0ckNkaGN3SU1xYlJJQTNXNDQzNEFvOVYzTG4zc08yVWFEcStua0xXbUlNWUZMcnBHaUtyUG84dWFaM2lpeHU4dlkrUWZmNnJCRU9IQ3BvYTlPOWk3SmsveHorK2g0bjNMQkVrVmtwa3lZZHhXbThHTmNueVRNckJYZlFob2hmL0gwVFgvQzZ4ZGI5UDlPTC9pTlAwM3NsZGR3WVJFQ3d4NU50c3h3c1laU2dzTGh0WkpMNEpHMHFmUTdvcWlEdG9hNDBiR0RFcVA5cTNlYk85eG8xRVU3ZUtNS2MwYnRSTnNhaG1Jd3NYWEhST0RkcVpTTVJKc3FUdVNwb3FMenhuYTlhVWRyQ3M0VnFLRWxYTXR2SXFCaXExTHdWcTNFSmpLYzFSSFdyY21VcEZSMFVjYlg4OHpZQng4bDZmZ0gxemphaHpLM01zN29aTURyZTRtS3JyYnFUbHpzK1Q3bGlPaWtUT2FqNkw0MUMwYkNVMU4zK1FTRW5wT2RycGRDQ1Zua05CY1ZjWlUxamNoZWFZRzhiZGMwVm9WQVBEa1dnNkVHMS94Tnd6UWU5UXJ0OTJlT20zT2pOS3EydEFwdW84ZFVpQktCR1dsRlNTaVk2WENpdVBKV25KVEN3WUo1MElGeTlvNU5yR2RpcmlLUUF1ckt6bmhxWWwxS2VLSjNSTkFlcFNSWHhxeVVYOFp2dWF0MHhxQXh3WTZ1Zi8zZm80Zi8zeXo3bnY5YTBjR2g1NGE5N3kwZ1hjdm1RZFNYZldsUUNKSVhJVmQzZW1iQ2Q0YnY0Smc3RnFrakNPRkJrL0tDQXJOMlFtWURwUjJsV3JST3l6NFEwbTV3ZjU3OXVPZi8wdW9rcWNqUWp6TTBVT1FEUk96VHFpeTM1cjNLU2VxcWFKQUJqOG51M2tYL29HWnJpQXIremJyOUMvazl5emZ3bCtuZ21iMWFLUVJBV1JwUi9GYmJrTzFNUk9uNGlid2wzeVVTSXJQNDJ1V0k1S2xLUFN0VGkxbHhCWjlWbWNoaXVZYlViS3FSQ2tDT1graHVuRStvYmlCZm1mWWt4dkFZdVVlcDRPNC9JNXhNbjZhVkhHK2pPVndBUzV1TGJXdUhjOWRGMUdsRndEekJtTnEwUlRXZFJLMjRKTGlicldNbVhPOG1hend0WUZHNmdzbXVLWG1pZXRwYWd2VzhucWxsc29TZFVWMUU5NXBpQVFVeUpYM1gzL1J1dGZucnhrbjBDd3ZtR0tTQkZLd2xnNlE4bkd5dE1xc0krN1FSQUUrTWV0NCs1RHJhMFpSOGsxbUxrVGQwTW1qaWhGdkthVzJ2ZC9pT2JmK2hTSmhpYVUxdFlaMGlvYXBXemRlb3BXckpyRkpVQk16Q0JYM2Q5UllSMTNBNk9ld0FTRlBLZ1VHY2NKNCs0NVlyYitKazRkbXpicGVDUldVSDNxbkRJalZHNFpzUjBmeTlFcVFudllSUEg4b1VTNHRMcnByWCt2U3FSb0w3WS9TaGpSbXFaMENiY3RXY3VmWDNvRC8vV2lhOW13b09tdHNoc1I3ZkRsbFpmelB5NjdpZjlyN1h2WldOdENVU1JtbmVsY255N204OHN1NFlNTGwxTWFIYy9jOFkxaFYzODNmL3I4NC94dzN3NTZ4a1o0K3VnK3ZyZG5PMlArK0JGNnJSUWJxcHY1UVBNeTlDektxaDV2cWlnYnF0TGEra1BJNXVnMXlNOExXRU5KV0c1bjl0RlNGUmZrdlJUUXdWekJHMEYyOERuYjhUWFJ4bEtsdUhxSzNkblpneWgwMVFWRVYzMEdYZDR4WVFQM3RBUSsrVDAvSnVqZk5hbkxlUHNmSnhqY043bTlpRWJTOWJqTGI4ZXB2UlFLcWw4cVNMUUlwKzBXSXN0dlE1STE3NXl2SEhUcFluVExiNkJTY3lCSldFU2haUE5nZWEzMUM1eWNKNGVBYlFVc29rVFUzRWxEbitGc3VoK3R0RnRzQXZzbno3d0VJMTJQMjJ2Y3FNcTBDaks3end5L2kwUzBtTVUxN3lFWm04M1paVk9MaUtLeWVDRk5sUmZpT3ZGcFdrT29MbG5DOHNicktVMDF6b1I2MHhORVJKVGVFQ21xdDllNGczNXZZSXkxeGdVVVJvVWFkd1p5UDJodHZPS2drUHJVQkNPUGIrdXlqcnVxeUcwMVNQdThLcG9mY2twMFBFSHB1dlVzL096djBIVGJIVVFycXlaMG5WaDFEVVhMVitHa1pta09qNGlJeUlhcVpLbDEzQjNNRC9aaTdMMEZSSlFoQ09QdU9XSitQcVMvblFWRGpnbHlCYVhCU3BEdG9aQk82RXBmQkJMV1pEeVBSSlJtMmRzYUtNYTFTME82aEpScjl5TDZvMjBYMExuMnZkemV2cGFyNjlwWVdGVCtqaXhtQVdwVFJhd3FyK1dXbG1YOC9xcU4vRmI3aFN4SW5MbkpvakJld3VQenl5N2hocVlsbE1iR1RXclBCT3pvNytKUG5uK01SdzY4enJDWEE2QS9POHEvN0g2SjU0NGR3RGNHQVlxamNXNXU2YUJta3FWTXpqa2lGYTV2YnlUM1A3UnRFSUtuRFp5OTBPMmJTeUFyazNkM1RyNXpac2c1WTNUWUxRYXVMR1JPRUpqSFM2TzkxcDJiUFpFVnhxajJnamMzUjFDcFdweEZIMFJWckFKbC9UN0FtbURvSU1HUlp6Q2U5VWR5YXZ3cytWZnZuMVN0YWdCUkRycGtFVzc3clNmcVN0czgxd2tTSzhGZDlBRWlLMjVISlJjZ3B6TDBsWU5UdjNHOHZ2Y2NlTzhocUVialJDK3lIVi9SdGFmYmlIbnhsQjB5VDd1SXJEcnlaMVdoSmpvSFhKYTZ6dkc5b0xDalhuNitwN01Ball0d0VUQm5Qayt0SENxTDJxZ3ZYemtyczNtbkUwZEZxQzFkVG5tNmthbk92UkZSRkNkcVdWWi9MVlhGcmVpcGZvRjY3cWt3Sm0rdGNYK2Vkd2RWRUR4dE1BVm9YRmIrNmZkL0k5UzRNNHhVYTZzalJoY1VkLzFncktlVHdyd0ZVV3JPeE4yUWlSR3JycUgyZzdmUzh0a3ZVbkhGMWFoSm5yQ09WOWZnRnMweVArSHRLS253VE1RNjd1YTM3aGtNVFBBMGhYZ0xvbFordjZNcGpMdm5nSG12d0lxU0pRbFZRTmtQM3dTZWNSazQrOGhmWTBSdUVKajFpbXUySWtCVHBwU210NVg2VUNJMFpVcW9UOWtGNHdkMnZjVGZiWCtHSCt4N2xiMURmWFNORHBIMWZ4M1RERENVejdKdnNJOWZITm5MTjE3OUpRL3NlcEdqSTRPblBiVCtwcm45T3lzMmNIM2pFdEtSR0FKNFFjQnJmVjM4NmZPUDhkaWhYWXg0K1hmTTI5SGZ4Yi91Zm9udTBXRUF0QWhONlZMZTE3REkvb2N5TTFCRzVFYnIwVnUyK1BsQWZnWWNzNTBpUWlxVDBKZE1aSE1oNTRlY2NqdEFyTk5UeFpoUkxlWVp1WlA4MlVlZm1JUCtJTUlraXhiUFRpU1N3VjMwQWR6bWF4QTNOaTFyQkwydllZYVBUc20xdk1QUGpGZnZuQ3hLNHpSY2dkdStHWEdUWng4Zks4RnBmVCtSRlo5Q3BSYWMyWVJXRHBLb1FwenArWG1lU3d4R2k4aEcyL0hTaVVjUS9BQTRicjJJU0NhZVNhNmR3UFpDQ3NSSmx5U1VkdXlQbitON2d5WmJrTVpWeXIyaHdLTUtNNXFJazZDdWJBVjZHbDdpelFWS1UvVXNLRjZNbzZmMjU1T0pWN0s2NVJicXlwYWpsY1BzUDRScWxGSEtXdU51MmJ6RlJ3VS9rd0kwcmxLU3lxaDBxSEZuR09sNExoRTRCVGlHeG5qRzh3dUt1eWk1Z2RCYm1MZUk0MUM2ZmdPdG4vOFNEUi81QkttRmJWTlNzaU5hVVlGT3p1SnlWOFlvSThZNjdtNEdIL0YvaGpIV2NSY2hGVW1rd3JoN0RwajNSclVRS2VpMWtUR01IVDhTc1U0VHE3em5qeGNLc3Fyd25ZVk1GU0xDaXJKcUVzNDdSWFYxSWtOVndpNFlEK1d6UEhGNEQvL1ByeDdsMWgvOUkvL2wyVWQ0dnZzUS9na0RaVGlmNWI3WHQvS2xKNzdMbDU1OGtBZDJ2Y1NoNFlHMy92dTcwU0swRkpYeHV5c3U0OGFtSmFRaVVRVEkrejR2OXh6aHo1NS9qTWNQN2lMbm41eWs1aHZEZC9kczUrbWplOS82NzBYUkdHc3I2NG5xMmVXOWFaRVZWWC9idWN4Mi9ORytuaGZBV0hkbU01RFNpbzBUMmx6SWVVR01XbGZJK0FDNjhvSDNvdTM0d2E5V1ZRWm1udFoxVkM1Ty9YdHcydDZQdUNtbXl3Z0loZzVoY29VOWM1MFdQNGNKSmxHbit1MklKdEwrWVhUZGhqTm1ra3VzaE1pU0R4Tzk0RTRrWHNZWmYwNkJSM0RrbDNqN0g4ZmtyVS90em1RRWtVdVAzVzJmTFpMcjMvMVRNTjNXS3hneWd0b3dvZDJGRklRTWpSU29jYzFZTmpsc3JYSHZldWpXaFdEbWxNWXRUdFpRVTdyMGZHOWp4aUlpVkdRV0VuV203bmg0SWxwQ2UrMlYxSmV2UXMwSmszb2NKYkxpcXorNjFWcmpEdmJ0SzBqakJzYWtsRkliSjdLM2tPbGpTS3ZDNG03T0gwc09LdXU0KzlDYVpRdEZRbTloUGlKS0VhdXVvZkhqbjZUdDg3OUwrWWJMaVJRWFQxbGRhWWxFVWM3czhoTGVqU2k5NGtjWExyR091MzBIQjE4d1FnRmQzeVdGaE43Q3VTQTBxclAyemJRODN6ZGp2aG5oNy84K2F6c242bkk1bU16RWRoY3lGUWl3dEtUeUpCTzNMbFZFUTZyRXVvNjBBUUpqNkJrYjVuKy9zWTBmN0gyVnZyRnhZK0w1cm9QOCtmT1A4M3ozSVVhOC9Ca3RGVmRwVnBUWDhKWFZWM0pUODFJU2JnUUJ4bnlQNTdvUDh0Y3ZQOGxQRCswK3Jja05rUFU5dnZucWN4d2JIUUxBRVVWVklqM2habzduQXdFeFVPazRhclgxcEMvLzVXaUFzYTVGTE9DSW9iSG1uczdFaERZWmNrNHhuU2lsdWFDQUdRYk0vdEdqK2Rkc1orUk5ZckdTZVZpS1NSU3FxQW0zNCtPb2xIV2Z5Z2xoY29Nbm1pQk9BZjdZMUdSVXY0a1R3MWw0RStLZXVzYXFSRE5FT242VFNNY25rR2dSWnpSTWpJL2Z2NXY4OW05UHVoNzN6RUVFcEQwUzBkWmR6U3YrZ0VFRFcrMlh3REZpbXN4Zk1EMkZia1BlUWdXdXRjWTF4amNvZjZSejQyUFdHamZpcXNzTnpDbU5XNTVwSVJhWnBUVTZ6eEhGeVRxaU5pZFRMRWhFaTFsU2R5V3QxWmZpRk5EWGZ1WWo0eHJYYUd1TisrWE5UNDBhSXdWb1hIRVExWGpQc3plR0duY0c0ZWlZZmR6MWZhTXdJeHYzN0xIM0ZwUmNMakszNG03SW1SR2xjRE5GbEs1YlQ5dnYvQWZxUC95YkpKcGFVSkhvWEdvUE1YbkdhN1pYS21YdkxXdytjR0NVd041YkFCeWxwUEhaTlRWaDNKMW01cmRSZmQxMVVlMnFxS08xOVRjOFlrWUhzVTN0dXVzTDBVQnhKVWo0TUhZZVNVZGl0QmFWNDc2cjNwMnJOQXVMeWlpS1RPeTQ5dmErWXh3OVlSVC8vTWhlUElzNnFxN1NyS21vNVVzckwrTTlOUzF2bWVkanZzZmpoM2J6MzEvNEdZOGUySFZHa3hvZzZVWllVbEpKL0cxdlBRV3hOdDFuRURHRnJLQnpvLzNyMjBDZUxHd0phUW9pYzZkKzVseG1wTHF4eXFBYnJGV1h3UkR3aTVyT1ExYXByT1ordEtQMFdvU1NTVzEwRmlLUkZPN1NqNkhLT3FaL0xUY3haYld2SlZIRmVIV3VxWWx0ZnY4YmVMdS9oL0hHVHJGV0JaR1ZkK0l1L1JnU0t6N3JtbWEwQjIvSEZ2eERUMDI2anZhTVFpZ3hIc3ROcDcxRzFQQlVZV3RJNjJpNnRxemd2WVZZYzlkRDEwV05xNk1pOWhyWDkvVWdZcWR4NzNyb3VxZ1lkYVV3dDE0NGxLWWFVUFA4OGVoc3BPS2xwT01WazY3aDdlb1liZFdYczZqNlBjUWpjODkzRTRnRnlxem9mTFFRamVzWHBuRkZtb0t1WktoeFp3Z1B0YlpHalhhaVVvQzM0RHRqZzJMcExUelVTdFFvRTNvTDh3Z2RUNUR1V0U3VDdaOWg4Ui84SVdYckw4WE5GRTFaRnZYY3c4UkU5SXBIc1MveEdHQUtpcnZHME5UbFo4SzRPODNNN3R6K1NWSyszSTJvQU5kV2p3b202QTFpZzdiWHI5R1pTb1VzRGV0VG4zdVVDQ1hST0N2THFubFBUUXZ0SlpYb1UzaGZWOVcxa2c5OEhqKzRteWNPdjFIUTRmS2R4N3ZwR2gwQ3F2aFYxMEdDczVqTGpsSmNYTlhBdjF0eEthdkxhNG5vOFY4THp3VDhaUC9yL05WTFQ3TGplUGRaRGUra0crSERyU3U1clgwdHhkRVR6UmVEZ0tNamd5ZjJNM3NZejZxV2kwcGJOeVo2ZWN5cVZvQnZ2T2NFWjFBaGRoa0xRZ05HVlFCN0pySFZrSE9BRWFreW1DcXhOeVY5ZzI5dGtQVWVLVTI2TVZrUE1yK0tqK29vVHVON2NSZmVnRmpWRlRYanhxc3g0LytNbkVpMHRidVZTYndDM0FSTVFma1BsWm1pcGwwbXdCODhTTzZGZS9IM1BRcCs3aDMvV1pKVlJKYmRodE4yeTlrenFUR1kzQ0Q1M1Q4Z3YvUEJ5VGVObkhHSUtFZXVvNVQ3QUtzc3J3RC9PUXlqaUxKNmVCYWtKZXRIeW9BRGs5bHB5T2taemJ1UmlJaHJxL1JGNlNDbmg2dzFyczVGS3NWbDZWeXFUdzFRbm00S215aWVCU1dhUkxRWUVZV1o0RXM2cFJ3VzFWek9rcm9yU0VSbnoybkF3aEFSa1l0S1Iyc1RZTmZmS0FqODU3VFdnMWhxWE1FMGFFeW9jV2NJR2Ewalk0aHIrenlwUkFLZDgrM2pic25DU2tRdEpmUVc1anc2RmlOU1hrSFp4WmRTZTh0bUV2VU5pTllGWjFBYnp5TS9jQnpsdWpqcHVmZEM4Q1JFUkJsejBlaEZyUWwrc2RNcTducVk1NVFKQmtXVVpkeVZCbHdkeHQxcFpsNGIxV09qWmJGNExIQnNFOHQ5SWMvV1BkWk9vTWxFbTR6UDRsbVg0enBMMFNKRXRNUFNraW91cVc3a29xb0dhcE5GVk1WVHhKMVRtek4xcVdJKzByYUtLMnRiT1RCOG5GOGMyY3ZUUi9melV1OWgvQ0E0WTJaelgzYVUzY2Q3YUVpWDhQcnhuak1hMVk0bzFsYlc4K1dWbDdHOHZQcXQ3RzdQQlB4NDN3Nyt4MHRQc3FPLzY2eG1kM0UwenFhRks3aXQvVUtxa3htVWpLYytIUnNkNHRGRHV6aWVPemxMY0Jhd0xDcE9DWllpM25QZFB0ZG5COElhdTh0TGtVYTFBNytjK0JaRHpnVUIwcUFNNWNZeWFCcm9qNWk4dFZHZGlLZkxjb1lyNTF0TVZza0Z1RXMrZ3B6MU9Mc0JQNC9KSHNmcmZSWFQreHI0V1hDVFNLWVpwMklaRWttQmpwN3hLbExVaklxWDRROGZtZHpHUmFHcTEwMytXS1B4Q1FZUGtIL3BHL2g3SG42bnNTeHEvT2V6OUdPNGJUY2owUXhuTTZueHNuaUhma2wrK3o5aHh2b210N2NaaWhpNWRGRFZwdUNnM1hGa0kwY1pONTNiTEpjb0VhTVhBeTlNY0lzaFo2SENqY1o4MXpqV2IrQk5QbitjZm11TkcwbkZtekFzbnVEMlppeXVFMmV1MUVpZVR0THhDcFFvSm1KVEsrWFFYTG1PanZwclNFYkxUcHpXbnFNWVdhYWlvOVlhVjFTMHp4aXpRNncxTGtXK1NLaHhad2dEQ1Q4V1FhejlGZVBsQy9JV3RFU2JNR1p4V081aDdpSmFFNjJzb25UZGVpcXZmaDhsS3k5QUpsSTMyaGo4c1RFR3RyMUl6OU0vcDJUTldzcld6NC8ySUFFc2krWmM2N2lydktBUFI5bDdDMEtSVm1IY25XN21zMUV0T3BsTmF4TFdieVJ6Z1QvRXhzY0NIck5jd0ZQTGxaS3BLZUlXY2tvY3BVZzRFV3FUR2RaVzFyT3VzcDVsWlFzb2pzVElST09uektKK093S2szQ2lwb2lnTGk4cFlXVmJOcHRhVnZOWjNqQi92ZjUzbnVnL1NOVHJNcUpjN3liUU9qR0Y3ZnhkYUtVYTgzS2tYWUx6Y3g2WFZqWHhweGVVc0sxdUFQbkZVWjhUTDg4TjlyM0gzU3o5bjk4Q1pqVzRCeW1KSjN0L2M4UTZUMmplR295T0RmSDM3TDNsbzc2dG5OYnBuSW9Ja2RjNi9GTmhyTlNGM2ZBaWRmaDJVMWMxRVFFVEpHdUFmSnJITmtHbG1XeWNSWTV4MUtQdmpqQUt2eFdQT3NPMzRYS0NYaXBMU2llMXdsdUxFY0pxdlFSVTNuM21jQ1FpeUEvaUhuc2JiK1IzODdtMlFId0VNaUFJZElaK3F4VjN5RVp6R3E4Y042OU5rSFRxbGkvREtsK1Azdlg1UzVuSWhxT1FDbkpwTEptZFVHeDkvWUQvZXRuL0EyL2tnSnYrMjUwSFI0M1c3bDN3VVorSDFWdVUrTUFhL2Z5ZjViZDhrR05nLzhYM05jQXlVQkc1c0JmQ28zWVN4dDUyVDBBQUFJQUJKUkVGVVhpUnhDR3VqV2tTcDRFTGcvb251TWVRTUdJUkhnalFtYXExeHZZQWhIbi9NMm5jMHZpeVhPYWh4STA0czlJQXMwTXBsSW9hK0VrMTkyUXFXTjF4SEtsNCt0MDFxQUpHa200OWJhMXduT3pEa3h6T3ZnM1V5aG1pbFFvMDdBekFnajNncWJhTEtPdTRHaXFISEtlQjlqemh6TXU2R0FDSkV5eXNvV1hzeDVlczNVTHhxTlc1SjZZUkxmT1Q2K3pqMnlNTWMrY0dEZU1OREZLMllQLzAzUlVnR3JyS091OW1oWU1ndEZ2dTRLeUxhaEhGM3VwbS9SdldtVGNyTFJwS2NPVEhzSGJoNUdhRFQvbWFpeEZ3UlptVk1EMHFFMG1pQ05aVjFYRk8vaU5VVk5aUkdFeVNjeUZzbE5TWkNjVFJPY1RST1hhcUlkUXNhT0RZeXhOYnVReno0eGl0czZ6dEtYL2FkUjd4ZjZUMUs3OWdJK2NBLzVmV1NUb1RMYXByNTNSVWJhQ3V1UUN1Rk1ZWmhMOGNEdTE3aTc3WS93LzdCL2pNbVBBbFFteXBpYyt0S2JsMjRrc3BFNmkyVGV1OWdMMS9mL2t1Kys4WXJzeldiR2lNb1FiMFgrQ2ViOGQyLy9hZEQ5Zi96djc1aXdMY3RxMk9NV1RxcFRZWk1PMlhKS2xlVVdWWkl6RFRHdkxEelYzdXM2eTVvVVZmT29VckNWcWhNQTdycGZZaHpKdi9mWVBMRGVEc2VJUGZTMThlemhFOXhuTnNmN1NVWU9rZ3dlQUIzNmNkUjhkTjQvanFDMjNvRC91R25DWTd2bWVER0hkeU9UeUR4OG9uTmgzSHpmZWd3M2l2L1NIN0gvem81azdxNEJYZlpKM0dhcjBWRlV0ajg3cG5SYm5JdmZSTy82d1V3cDQ3N2N3RWw0Z3BtSFpaR2RmcndvZDdCNnJiZFlDNnpyNXVnd3JnOFRXemFza25sa3lSVkFiM3BWQzRZNkN4QTQ0cFdWeFJVTDIyVzRPcXc5T3Qwb1VSVGtXbGhlZVAxbEticlVmT2d4SXFBQW1PdGNYLzdwdThPL2UwakgzOEZZM3pyc2pxR01KYk9BTGFBS29tb2dremszR2gyb0xNUW81clFXNWlMUk1yS0tWdS9nYkwxbDVMcFdFRzBySHk4ek1jRUNQSTVCbC9md1pIdmZZZXVuejFHcnJlSGVHM2RGTzk0aGlPaVJPeTloWnRlZTIzb2tZdVd2eUtJajYyM0lLRzNNTjNNZllWd09qcTZKT1lHMW1yVU40RVh4RDNyR2xKODQ1TXhSSlpQYUc4aFp5V21IYTZzWGNodDdSZHlVV1U5dFlraWlxUHhTWm5VYjhkVm10Sm9nb1owQ1J1cW03bWo0MkxlVTd2d3BHYUZPNDkzODR0aisvQ0NrelZHMG8xd2Mwc0hYMWx6SlcwbHZ6YXBlOGVHK2Ziclc3bDMyeS9ZZHhhVEdxQW1XY1J0N1d2NStLSUwzbUZTN3hubzRhc3ZQODIvN3Q0MmEwM3FFeWdEcTdpN00yVTFXakMrZUZ1eFBNNHpQb1VtdnRVNUR3cHp6VjVpeVdnRXBOMStoaGtUTVMrMC9SVldLYnVtRXljUU0zL1NDUUIwQktmeGFuU20vc3pQdTRHSGQrUTVjbHUvaGhudE9VTmpRSU1aN1NIL3lqL2c3ZjQrSm4rNkhwYUNybHFOMC9aQlpDSU5za1NoRjF3NFhpOWFheWIwVUdZQ3pNaFI4cTkrbS94clcwNnFJNjJLV25DWDM0N2I4ajVya3pySWo1Qjk1VDc4ZlQrQlV6UmpuRXNZaklOUnkwd25WbGFuZEJKbzVUMEpXRFUySFo5RWM5ZWZsTnYxR2dncGlJNktMdEhhdnNsaGdPLzVNbUt0Y2IveDZNWVloam1wY2NjemZFTWphS29SVVpTbEcxbXo4RU5VRmkxRXlRUmorNnpES0pTczZyeC9rNVhHRmNHSTcyODFZcTl4RVdtNjY2SHJRbzE3bnFrQVVWTEFteTVqdkdKbDd5MDgydFFVRTBKdllhNGdXcE5zYnFIbTVnL1Mvbi84bjdSODZyT1VYM1lGc1lyS3drMXFZekJCUUw2L2o2TS8vaUc3N3Y1TER2L2dRWEk5M1NmNnpjd3pqRkVncSs3dnFMQ0x1MkFrQ0xhQ0thQzVqalE5MU5vYXh0MXBaUDVtVkpPT0JFWlo1MVA3SnZDT0QrYnp0dU1ydmFaRjRsSTBMelRZZVdERXkzUC9yaGQ1N05CdUxxNXE0TEthRmpwS3E2aExaaWlLVGk0YnhqZUcvdXdJQjRjSGVLbjdNTDg0dHAvSEQrMm1QM3R5NHVhWTd6SG1leWY5L3lrM3l2dWJPN2g5eVZycVU4Vm9FUUpqNkJrYjRWOTJ2Y3pmdmZvTVIwZk9YcEtzT3BIbXpvNkx1S2xwS2NXeEJNSjQ0OFRkQXozODFZdFA4dkQrSGFkY2Z6WWg0LytyckU3VGZoaWV0Wm5qRDBXMnFXUXdJRkJpdFlhUVhqQkcreEY0Wm5LN0Raa3V0RU1OeGpRWTYyUEFNbXdDZnorV25kSjdxdXFxSXFoNTFhRlppbHB3Nmk4Zkw5TnhCa3grRk8rMWY4Yms3SjZYVEhhQS9DdmZRcGN2UTFldU9MVUpMZ3EzNCtPSThjaTkvQTFNMWxMN2lVWlhYVUJrOVJkUlo2MFhmWVk5am5hVGUrbnI1Rjk3NEdTVHVyaVY2T3JQbytvdVI5eWszUnBCbm1EL1kvaTcvamNtYjExdFpoWWpZcFFzR2ExdHJZU2RWZzBQczU3M0MxYzdJd2JzWGpwQ2taTkp0a0wzODVQWWFNZ3BxRTZuSXlaN2xtTHliME9oUEMrWnNOYTRvMk5saTF4SGlpYTJ1NUQ1aDFDU3JHVkYwdzFVRnJXZE1Lbm5DeUlpcG5KQnNXN0hVdVBtOHJMTlZReGdyWEVsalo5cUo5UzQ1NVYwRFpIdW9JQjZTeGpQQzBhdDQ2NWZHbDBrUWhoM1p6R2lGRG9lSjFwVlRlVVZWMU4rNmVWRXlpdHdpNHBSampPeFVuZkc0SStOTXZUR2JvNys4SHQwUC9FNDJhNWpHSC91bnZvN0t5SWlRbVZ4c3FvZHVxemk3dWlZMmhaUHlnQmlHWGNocllxallkeWRSdWF0VVozcWlTV2RoTGFPQnNvM2VicnNNdmNBWEVldEZzSWFVdFBOc2RFaHZydm5GYjYzZHpzcnlxcFpXMW5QaXZKcTJvckthVXFYbkxhSjRxbkkraDQ3ai9md1VzOWhYdWs3eGpOSDk3RjdvSmRzZ1Vad1VTVEdqVTFMdWJQalloclM0NTNNM3pTcHYvMzZWdjV4eDYrc1RPcVdUQ21mWG5vUjcyOVpSdUxFbjhNekFhOGY3K1pyMjU3bXh3ZGVuL1VtOVZ1SXllRHJCaXhGL0ZHZFBWS1BNMkpyWW9tUnBGYXloUEJtTW1NeHltM0RGUEQwYWhqSTUrMjdMVWRFTjJCTXhid3BQcW8wYnQwR1ZLYnh6Tm5VSnNDTWR1TWZ0dnJxdlVVd3NCL3Z5TE9vc3ZiVGxCVVJsQnZIV2ZaSkpGWkNidnQ5Qkwydm5mR2FFa25qTkd6RVdYd3JUc1h5MDliQVB1dmVScnJJUGYvLzRiMytuWk5ONnRMRlJOZDhFYWZ1Y3REMmRSSDhvOCtUZS9sL0Vnd2R3ZkxkeUt4SE1IVyttR0xHbXlTZUZUK3lmNjhidE5tbm1nc3BFVmtFaEViMUZKTTlGa3Ntb2twT2V6amlYZVFEazY4b1FPT0tkbGNEb2NZTnNVREl4Q3RZVW5jMWRXWExjYlM5THA5RFpMUW9hNDJyemVBUktMSS9uUUxKYU1RSk5lNTU1bGhWYXpLcXRkalc4UWp5SnQ5RlpRNjZyTWFMZHNLNE8wdFIwU2c2bVNMZHVvaUtqVmRSdEh3bHNRVTE2SGg4d2pXb0FZenZrKzN1b3UvWlgzRG93WDlsYU1lcitHTnorOFNmUFNZakJ1dTRhM3A2anBoaytZallKOGdrSFVVWWQ2ZVJlV3RVdXlvZU4wRWdXQjZ0OE1YSnNtV0xuWWp2UkNHc05JcTR6SS9uMmZOT1lBeGJ1dy94UXZjaHltSkpXb3ZMV1ZsV3pkcktPdFpVMWxFYVRaeHlYczczT1RZNnlJczlSL2psc2YyODNIT0VWL3U3R001blQycWVhRU5SSk1ibTFwWDg1dUxWYjVuVUFNZXpvOXozK3ZQODQ0N25PV0p4dW5aeGNRV2ZYYmFlOXpVc2ZzdHM5NDFoWjM4MzkyeDdtaC92MjhHb1ovMFNmaFlnY1ZIVVdBKy9zM01rK1BzLzJxMUZMN0c3UERFamF1RkVkeGR5RGdob0JWSFcra0NDbnNHZVBYdHNoaHFRQWRITkltTDFsbnd1b05MMTZPcDFTT1JzeVRlR1lMUVg0eFh5VE14NC9lZXVGOERmQktldGZ5MG9ONEZhOUVGVThVTHlCMzlPY09SWmdwN3RieG5JNHNTUlZEVzZZZ1c2OWhKMDFXcFVvZ3JzZXhHOTQ4OWlScnJJUHZzLzhIZC8veFFtZFR2Uk5WOG8wS1EyK01mM2tudjEyL2pkTDgvcHV0UW5ZYVNVdkpUWkRxKzRuY0dCZTROOWlHNnd2SDVDS2RVMDBlMkZuSjZvVHp6d2pYV2ZPc0hQYnQ1c3AzRTdPMUZLWkNXWStQd28zUkF5R1pMUlVwWTFYa2R6NVRwY0hUdmYyemxmeEQzZnQ5YTRkOTc0NE1pOVAvN1lia0dzTlM0aW9jWTl6N2dxaVB1RjVNUXFMN3Q1MjNhN3VBc3FRSzFVWXQ5d1BPVDhJa3JoWklxSUZCZFR0SHdWSldzdnBtVE5XcHhVR3RGNlVnWTFnRDg2d3VDTzF6ajBuUWZvK2NXVGVBTURtRk9VSXAyL1NCd1I2N2g3NDZGREkvOVdYN1lic1l5N0VBdUVNTzVPSS9QV3FQWVN4SFFCeWFpQmVOWU51OHJyL3lRcDVOdkV6TitmNy9uQ0FOMWp3M1FmR1dacjEwRit0TzgxRmhhVjhSL1hYRVZMVWRsSmoxUS9QYlNiZjNyOWVYYjBkM040Wk9DVXRhWnRTYmxSN3VpNG1BOHRYRTVWNHAxbE54L2N1NTF2V1dSU2F4R1dsUzNnTTBzdlptTmRLM0hIeFFCNTMrZWxuc1BjL2ZMUGVlcklYa2JtbEVrTkFsb1pWbkhISFM3MzNtdjNoek84Z0hDOTNWQWNKVkxOUFhlNDNHbDUvWkJ6aGdFWk1LWkpsRkgyV2ZLODF0eUpWZHJBZ2Irb2l4V0pXZ0ZTUUd1eDJZeWdLbFloeGExbk4zeU53WXgyTTVFc1lUUGFBNmRwSlBzT2RBUmR0UVpWdWhqVGRqTW1ONGpKRFFFQmlJT0tsU0t4WWlSYVhGQ1c4enMzRXhBTUh5Rzc5UjY4M1EvQnV4b242dkpsUkZiZGlWTzdvU0NUT2hqcEliL3p1L2dIZmdiQlBBc2RndXM3WEhML0pwN1l2QVVyaDk3QXl3SWI3SzV2SFBHbCt0azdjQys4bDNuMnc1MWVKSzVpaGJUbnl2dW5xRzEyR3VvdnVDbnBHZFdHU0toeFE4Nkk2OFJwcjkxSVM5VkZ4Tno1bkFncVdpdTk2bzU3MXJqMzN2bWNWYXd6dm5sQnRGaHBYSXh4Z09wNzdsbmozbWw1L1pDcFIzUWtWa2lPazIveTFuSDM2c1dMazJPS051YXhkek1yRU1ITlpJaFZWUk92cmFkNDlZVVVyMTVMc3JGcDBzYjBtd1M1TEtPSER0SDM3Qy9ZOSsxdk1YYjQ0UHlzUTMxMnRDaFpkUSs0ZDJLcE1ZMTVBZXk4QmNCUlJsZmZzMmFOZStkellkeWREdVpuc090RXhVZWR1TkxLK3FWblB1OWJwNXVaM0VDR2VMeDJZcHNMbVNyR2ZJODlnMzBjSEI1Z2MyczNqZWtTbkxmZEpBSmplTEhuOEpRWXYyV3hKSjlldW83TnJTc3BQVkZMK3UxMGxGYmhCV2UraVRoS3NhS3NtanM3THVieW1oWVNKMHpxck8veDFPRTlmUFhscDNpKzV4QzVPVnB6U2pEMUxGdFd3RjFjYmJXL05tTEUxQlQ1emFuajBEZVIvWVZNSDRmdnFZa25VUXNMcWZWZ1lKdjFBaG5peHRBeFgzTC9KRmFNVTMwaE9ybkFjc0xFZmpMaUpPdy9NcVdSYUJFU1BaSGgvZmJNNU1uV0t6VSt3ZEFSOGk5OUhYL1g5K0R0MmVGS284dVhFMW41NlhHVDJySE42RE1FdVdHOGZUL0JlL1hiOWpXMjV4Z0tXamQ5RG1HTDVRUWpMOXNuMllvWXJlcGIxcFFrb08vNEJMY1k4aTQ2TzFHQjU4YTF0djhrb2twWmE5eWNpbVkwaEJvMzVJdzRPc3FpNnN0WVhMdVJtR3ZYc0hhT1U3K3N2dEplNHlxc05lNTRxMHBUazY5ZG5JTG5RbzE3SHVnRTVhSGpXaGRRVm5Ua3RCMnBUNkl2WmpKeEpJeTdNNVJJV1RteDZob1NqYzFrRmkraGFOa0tFbzFONlBpcFQzUlBCQk1FWkx1TzBmdk1VeHo3eVkvcDMvb2NRVFk3WmRlZmk0Z3g5Zld0S0haYWprZnM0NjZJR0FscWFuTmRLVUp2WVZxWW4wYjF0azFPME9BN3lyWFhDeVBad0xyZ1R5UVp5NGloY1VKN0M1bHlBaE93cmVjSWw5VTA0NmhmWjlMMWpJMndlNkIzMGlVMEZpVFNmR0g1cGR6UXRJU2lhUHlVVW54SlNSV2ZXcnFPdTE1ODRwVHJPVXF4cHJ5V3p5NWJ6L3JxSm1KNi9LdVo5MzJlT3JLWC8vN2lFN3pjZTJSU0dkOHpIWU4wVU5vYkJlenV1a0Z3d0lnT1JMRDZJZ3RTbms3NmlkQ29ubmxrdkVnbWlFangyVWYrR3VPYk4yekhsdVdKK3c0WHpKZDhBNVZwUkpVdXRpdWZJUXBWMG9hb0NDYXdUdTRCcGNiWG1HaTkwYWxxcHZXbVNiM3RtK1IzL0s5M2x2dFFHbDE1QVpIVlg4QlpzQVpVQVh2MTh3VEhYc0I3N2Y3eHpQRjVpb2lzTy9BOExtQjFCazB3QjhFRXRtOHdqREZWRWE4b0hoclZVOGltVFk0K0VEalkzUm9COEpOWmE0M3J4RlRHaEJvMzVBeTRPa1pieldXc2FyNkplR1RpVFhIbkZ0SUJXR3Rjbzh3QkUyQ3RjVUhLSlo1TEVHcmM4OEttRHB3RG9ncnlWWkxEeGpydXhuUWtJeExHM1ptQ2pzV0lWbFNTYUdnaXZYZ0p5WlpXWXRVMXhHdnJjTk9aQ1NlQW5Bb1RCT1I2ZStqOXhjL3BlZnBKanIvd1BObWU3akNMMmdJREhkQWFoWjEyY1pmOEFVd2tFTEhUc0Vxa1BLNWlZZHlkSnVhblVWMHk1amc2VTloVDh1Z2g2eWQ0UDIrS0hVZlpkcjBQbVdZQ1kzaWg1ekJqWHA2azgydWorc0R3Y2ZZUDlVKzRMWllBMVlrTW4xdStubHRhbHBGd0k2ZVY0bkhINWJxR3hUeDVlQTlQSG43akhXdHFFVmFWMS9ERmxSdFlWOWxBNUVUZDlKenY4OVRSdmZ5WFp4L2hqWUdlQ2RYTW5rMklTRkhGa0ZmVkJWYXBpMFk1ZlVqUUI1WTFWQTNWZ1RiaDkzSUc0bXVWRmdyclpCNUlzTjEycktlY3RCZ3BueGZQeXFKUUphMm80bGI3OGZGU1ZQbFMvQ1BQV1Mramt0VTRUZThGZlI3TEpacUFZUGdvK1ZlK1JXNzdmZUMvcmRTajB1aUtsVVJXZnhHbitzTENqSEhqNC9lL1FmN1YrL0M3WHA3NmZjOGlERlRFNDJXbDBIUFFacnlMNmM0YmhoQXlOdU1GcWZVY2Z6N1hCSmh5cW5lUE9aSnd0VzBqUllCak80ZnROYTRYRkN1SDhGNGFja3FVY21pcXZKQmw5ZGNSYzBPVCtrMUVLSXI0aVNvc05hNzQ5SWtZZTQwclZCdUpodC9MODhUdXZob25FUTkwNE5ocmpaMXFuM1hjRmVNVlF5VDhmTThsSjh4bUVVRkZZOFJyNjBqVU54S3ZxeWZaMGtxOHBoYTN1SVJvZVFVNkZwdFNjeHBqTU1iZ2o0N1MvY1JqSEh2a1lRWmYyMDZ1cHp1c1ExMEFvcVRJVDduV2NWZjdibDhncGcreGk3dkdtR3JsU3ZpOW5DYm1wVkZkR3MwNGdRU093dTVta2pOK2pzaWdkYjJGaUZZdEF2T3lyZlc1NXMxYndwa3NYQU5zN1Q3RThWeVdzdGl2bjRjUERoMjNhbXg0dW5YclVzVjhldWs2UHRDeW5LUjc1cHFuNCtPTCtGamJLbDdyTzBiWDJEQUFTb1ExRlhWOGVlVmxyRjNRZ0hQaUJkNm9sK2VwSTN2cC9PV1AyVGZZTjJFemZaYWhYU2ZhQWJ4dU0xaXBZQkFqZXhGc1JYeTU4VU9qZWliaWlFcjdobUxyNTFsamVqSEdPZ1BUTTZyRlVSS2Q0UFptRlJMSm9Fb1hJNjc5Y1VOeGswU1dmWkt4bmxjeCtlR3pqNDhXNDdUZWhDcHFRaWJVOUhCcUNJYVBrbnY1bTNpdi92TkpKclZUdlo3SUJaOURWNjRxT0hzN0dPc24vOHIveE52L09CT3AzVDJuTUJKUkp0TmlhMVI3eXUvQjZDNndOYXBOcFVNQnY2d2haeVdyUFNmbUJZNXRQVXdUZUxucTVmWWExeWkzUlpCUTQ0YWNoRllPZFdVcjZHaTRsblM4RE90dW52TUFJNklsb3EwMWJ1QjRneEpFOXdwMkd0ZGd5c21IR3ZkOG9STUpwNUM2L2NyM2Nzdkw4TmxqT2NGeFc1RFpIM2RGS2NSeFVhNVRTTFcvNlVjRUhZL2pKQkxvWkpwb1JRWFJzbktpVmRXNEphVWs2dXB4MDJsMElvbU94ZEhKQk9vc3ovNFR3UVFCeHZmd0JnZnBmdXBKdW43eU1NTzdkNUx0T2hZYTFCUEJpSTVyeHo3dVJyS0RtTmhlTE9PdWlKVG5nOUNvbmk3bXBWSHRPVEZISzlHMno1OHFZSXdkYWZ1blZSTXNtN0pqelNHbnhWR0txbmlhWVM5SC8xbjZBSTM2ZVY3dU9VeExwaFNBck9leGY2aWYzcXgxZWJDM0VLQzFxSnpibDZ6bHVzYjJzNXJVYitJcXpicXFCbTV0WGNuZmJIOEdnK0h5NmhaKzc0TDNzS2k0QW4xQzBBL21zdnprNEU3KzZzVW41NU5KallBV3hSTGdPemJqZ3pFdnE2SnVuKzFqa0NCeGJZS3FpZTh3WkxvSXRKOHl4c2xZZjViQ0lVOFo2OEpzanBLbEU5emFyRU5peGFqaXRzSW1LUmRkc3g2bi9jTjRyLzR6Sm4vNnBxOFNLOFZ0dXhtbjlmMUkxTXFMbkJiTWFEZjVsNzZPOS9xL3ZxdmNoNFBUY0FYdThrK2hLNWJibFQ5NU8zNFdiOWYzOGZiODJ6dk43M21LRVJQUkRrM0F6MnpHTzRFZTlvUWgyL3VXRVpYSWVrRVY4TkpFOXhqeVRqeVZja1E3MWhyWEdETjIrSHYyR3RmQkxKdm8za0xtTGlKQ1pkRWlWamJkUkdtcUhzdVQwL01HQ1l3R2JhMXhsWEt5NHBzKzJ5eE5RY1ZWa0FzMTdubENWVVFkNHhjZ09BSi9iUEE1KzBjOG80SmwxbFZnWmlDaU5aR3ljcExOQzhtMEx5VzlkQmx1T24yK3R3V0F1QkdVNDZBVFNVUXJSR21VNnlMYVFVWEcveTZ1TzJYTkVFK0ZDUUtDYkpaOGZ4LzlML3lLby8vMkl3WmYyMDYrcnpjMHFDZUJ3V2lVc1krN09iS0JXMEFaRDVHNHVHNFlkNmVKZVdsVUI3RkFHdytGdHJ1ZkJDcklVbEZoZlRNUmtab0pieTdFbXZKWWtvMjFMYnpRZmVpc1JuVVFHSjQ0dkllYm1qc0E2TXVOc3FPL3ErREdoRXFFSlNXVmZHN1plcTZzYXlQaEZQWnl1enllNU1ibXBidyswRVBTY2ZuOHNrdG9MaXA3eTZUdXpZN3d2VGUyOHc4N2ZzWE80OTN6eHFRR01LQ1VLT3Y2YXpsbkpCdWpxS0NhVUNaUWxZWHZMR1M2TWVnaWdVSnFTSFJIODE0Qkx1SjhpY21DSkNyUnBRVWExWUJFVWtSWC9EWXFYa3ArKzMwRWd3ZmVOVUFobVdZaTdSL0NiYmtPU1ZST1haM3BBakVqeDhqKzZtNjhYUSsrTXdOY2FYVERWVVJXZlFaZHRuaEMrL1AyLzVUODluL0U1T1puODhSM0l3WUhvNnB0eDhmeTJlSEJTUEwwYnpwT2dldFNVZmpPUWs2SEU2Qk40Q3V4L1AwWFZIYmJVbnVOYTVUVWhIbXlJZTlFS0VzMXNxTHhOeWhMTjZMQ1pKMlRNSUlxcExaNy84Qnd0aVNXN2lza0tkMFFhdHp6UlRDVzFZRVRWOVlKRjBxeVhRVWMyUkl6ZTNXc1RpVEl0SGRRZmZNSEtGMjlGcDFNb1J3SHB0SDRMUVJqRENJeWZnTGtISjhDTVVHQU56aEl0dXNvZmM4L1I5OHpUM0g4cFJmd2hnWkRnM29LRUJGbFJLemo3c0NRWkpQRkZCUjNDUWpqN2pReEw0M3FpQ0xtRk5DVjF4OWhqQzFicktPRkVha0tSZnowVXhsUGNYVmRHMzNaVVY3dVBYckdzYjRKZU9iWS9yZit2WHRzbU4wRHZRV3RKOER5c2dWOGFjVmxYRkxkUkZSUDdPdlRXbFRPbDFaZVJsUnBHaklsYjVuVWZkbFIvbVhYeTN6enRXYzVNSFQ4bE9vbDdyaGtJbEg2c3FNRm0reXpBRzBFeThLNjBKMStZNlJ1Wk5XWlAvaDNJVG9VOFRNUjN3OWF0WExzRmF2aDhKamtyRE9xalRBL1lySVQvZi9aZSsvd09xN3JYdnRkZTJaT1FXOGsySnRJaVJTYm1pVlpsbTNaY2JkVGJoSXBjWHpkcmhNcnhlVW1zVy9xdmFGVGJ2bVNPTG02Y1dLNVcrNWlYQklYMlk1a1M3SmtOVkppQTNzRENSSUEwY3VwTTdQWDl3ZG9GVnNpOXdFUENBS1k5M24wNkpHd3o4ekdHY3lhMy96MjJtdGhtbGNqbWVaSmZGaVFiQnZCMnR2d0Z0MklIZGhQUEhZS29qeUloOWR5T2FaeE9hYnhzdW5McEZaTFBONU51T3ZqUkVlKzlWeVQya3ZqTDd1RllOTnZZWm92cjl5a1ZrdmN1NTN5cms5Z1IwOU85QU5NQUFnVVdlbysrdFFvckJtdXBDNnRaMDJTalZKRlBNL0xpTGhyWEExczhlNWJ0OW9LWW1SeXZSS2VoZEJjdTVpTnk5L0l3dVoxZUpYMWs1c3pDSGdxNHF4eFY1YlMrWkVzRldsYzQzbUp4cDBtUEQrVGtRcThCUzJZNHEzZ0xqUmtac1pkdjc2QkJhOTVQVXZmL0ZheWk1Wk05M1NlbCtsNFA0aUxSY3BEZ3hTNlRqSzQ3VEg2NzcrWGZOZkpwRUZpdFZIMUZIZHZvWFRnUUw3K2hzMjlsVndGNHlWRzlWUnhhU3hsWFdTaWZGaFJyVkl2R3prYkl0ejU3Z0JZVU9tY0VpckRpTEMwcnBHcjVpMWlYcmJ1NmRyT0w0UUMzYmxSVHVkR1VXQ3dXT0RrdUhPSlc0d0lHMW9YOEQrdWV4VTNMVnhCYXBJbU5VeVVMTG04YVI0ckdscnd4WnlkVDU0dkhkckJKL2M5enNteFlld0xQS2ptWld0NTJjSlZMS3FadmkzM1U0bUlObkxIZTkzdXo5dTJ4a3hzTWErZ0xFL2NNdG01SlV3ZFJreEY2dFZDLzd5K1BxZU1hcjBiVDNSdXhHVHhzM2hOcXk4bzAxbFNEWGh0R3dndWV4UHBqZThrZmRWdms3N3EzZmdyWDRjM2I5TzBtdFNhN3lQc3VJdm82TGVmVTU1RS9DeiswcGVSMnZndS9OWjFTTVh4V2JIajNaVDNmWm1vdndOMDFpMENUaDVCRUpxMzNlbldkME51SndRS2xieHRxVENabFpXRUZ5Q3RjVVVhMTVpdzVKbzlkT2UyYXdOVTVrUThUWENqTnQzTXh1V3ZaOW04cS9DOUdWOUNkMG94UXVNZGQ3emU2ZjY4N2JhdHNSZ2RyeVNXQ3BwbzNHbEM0MEpsY2JlMldISTFTTGRCSURMejRxNlhyYUg5MWE5ajZWdmVjY21hMUJjVHRaYnkwQkJEVDI3ajlEZitsVU4zL0QwZGYvRkhuUGpjcDhpZlBKR1kxRk9FZU5KNHgrclZibkVYWWxVN2pycGZER3RKNHU0VU1TZVh2Vk5CeXZrdFBvcGpMWlZ0aUtNWjFwcFpObCtRcElQOUZKUDFBbFkzdHRHVXluSjVVeHZObVN4OWhYTTNBWXVzNVlkZGgvbVYxWnM0T056SGtHTjlhdDhZTnJRczRLK3VmeTFYdHJiamlibmcxVmZ2V1crRkk2VUNYejYwZzAvdjM4YVp3cmwzVE0vUDFuSEw0bFYwNVVZNFBsWlIxWXRMSGdGUnlOYW5VL1ZqNExRNFpLMGQ4c1ZFaUtPSklrbTJ5YVdJcXRTNWI3TlNSWFNBTFlRdW84Zk9MRzdTRkkxekk2TTZpMmxkVjZWalpSQS9VNTFqWFNocXNia3poUHUrTUZHVHV2Uk1XUTd4czNpTFgweHE4N3Z4V3RkWFhwTWFzS1ZSd3NQL1J0ejFFR0tkL3F6bUVDSkE0OHBTU3hZR25iNGNWZTBWVEl5NGFjd1luWkdaWXBjcWtrcDdybXN0cXJIbVJ5Tm5qV3RIVnMzM0lkRzRDUUNrZ3pvMkxIME5LK2UvaU1CTE16MjVpVE1GRVlSc2VXVlRQWTRhTjRvWU1oNlI0S1p4bFNTemI3cEltVnJQZFlsYjQxaEhDN0Z6M0IzWmZQbDhNRE1xN29ydjA3aHg4MFFtOVFMbjZtR3pFbHNxa2U4NndlQVRqNUh2UE1ib25sM2t1MDVnUys1NWtBbVRSRVFFc2lzYmpYUGNqYkZESGw2RVk5ejFKSW03VThXY05LcGpLNEhySm5OQnJXZHFuTjljUGFRVjFmVEZybkUwMTZoTHBiaXlwUjBqd3JLNlpocFNtZk1hMVJibGdlNWp2Rzc1RlhRTTlyeGcxdkt6U1hrZUw1cTNsRCs5OXBXc08zdSthbDdad1ZLZXorN2Z6dWNPYkdlZ2VHN2pQREFlSyt1YmVmR0M1ZHpYZFJpaGtsVGlHWUpLdHNaazY4ZWczMlc0TVdaQUlYUVc4U0tORnpiQmhLbkFpTTZ2NEFVM05OQXZqbi8rZ1JmVWgwak41R2MzYzVCVUE5S3dZcnFuVVYzVVl2TjlsUGQvbVdqdkY1L2I2TkZMWVphOGxOUlZ0K08xcnB0Y0pubGN3cDUraE9qUU45RFNjUFhtUFlzUWFFeG5HN013NkZpNFczc24wdExGU1dPS2tzVGxLcUpoR0dEY01sdkZxSzFMcDUwMXJxOStLMUJSNW1EQzdDVHdNcXhmK21yV0xubGxZbEs3b21RYlUxRTlqaHBYMEFGUkU3b21ZMENpY2FjTElReGNRNk1Sc2ZQcTNiMEY5YVFWTkYzZE45Q3BKZDAyajZXMy9RWTFpOTByaDgwbTRuS1pZdmRwUm5ac1ozalhEdkluT3NsM0hpWE81NVBhMHhjWlJiTXBUNXpqcmdjVmVRdWdTZHlkSXVha1VlMUw3RHYvNnNhb3BBdk9mcUFKTllPZmRCR1pLbnhqYU0vV3M3NmxuWFZORXd0WTE4NWJ6QTN0eXloR0VmM0ZIS1U0ZXQ3UFdsVzJuZWxpcUZSZzM5Q1o4NTRyNndmYzBMNk1QN3pxWlZVM3FXTlYrZ3M1UHJudmNUNS80RWx5RG4zaEdsTVoxcmNzb0NWVHkvTDZackorUUQ2YVpkbC9RaUNlNzl4VUx5WWFDUEFpNXhja1RacDJYWW9vMGxyQnZXVmpWZWRHaW1FY3B0UUwvSmtqN3llSkNTWnFTR2RuMHc0MHhSWUdDUGQrZ1dqdkY1NXJVdnNaL0JXdkkzWE5lL0hxRjhGNXlqODlMellpN3Q5THVlTXU3R2huOWFZOXl4Q2t4bmdtNVR4ZTZGRWhkcjduakVuaWNoV3g0am5ITzZPaXBTanZySEdqU0RLK0lkRzRDU3hvV2tzbVZaZVkxSlVSeEo1NzQyZ3hPcUNpa2V2YmgwaWljYWNOY1MvT3JpSTZPRDdtWHRMRlpESXFNeXZ1Tm0yK21zYU5tNmQ3R2xPT1dqdGhQS3ZGbGtOS2ZXY1llT3hoeHZaMlVPZzZRZkZNTCtISU1Cbzl2emVSTVBVWUpVQXE4UmJzZ01GM3ZtQ3Frc1RkS1dKT0d0VTUzcGRlQUFBZ0FFbEVRVlRXRW5pTzRWNnNxREdoODlLWDhiVUpJWldJdHVwaFJHaEtaVm5UMU1ieStpWmV0ZlJ5TnJjc1pFRnRQUUExUVlyL3V1bWwzTEw0TWg3dVBzNnVnVzVPamczVFgvelpET3V4c01qRDNjYzVNWDd1ekxtNklNMnJsNjdoOXZVM3NxYXA3VG1sT2k2VXlGcE9qQTN4cVgxUDhMVmplNXhNYW9ENklNMnFodGF6VFIwWDBwS3VJUis1MTltZUlXUjhUTDNyWUw5RW5yUTRGNVFWbUJPWnRUTU5VVzJ1WUJkS0tGYlBYU1BuV2NTZVgydUVTNlNHeGRRaFhvQ3BuMTJaS3pZc1VPNzRQTkhlenorbmNhTDRXZndyYmlXMStkMlltalltOWJ3OTI1aXhmR0FyOFptZDFadjBMRVRSaGloU1o1RnZySTViVDV4MWs5Z2tMbGVWT0E1dzNEWllWcU5ldnNaZDR4cHBVaUdWS055RWhwcGt0M1BsU0VaaXoxbmp4ckhKK3dHeDgvWkoxU1NXVGhPeGMvWWxhQnhwT3VXN3A5VnEzQ1RxcFdhU3RkQnk0ODJZakxOc21CbW9UaGpUY1lRdGgyZ1VFbzJQTTM3ME1Qa1RuUXp2MkU3K1pDZlI2QWh4UG84TloxNHltZmdCZm4wRFhyYUd1RmhSdTVGTEY1R01RWjNqcm1EeVJqUlcxeHRPRWcwN1ZjeEpvOW9UNi81N3ExcFA2OTFGdkZJbmpuVVpFODZQRVdGNWZUTy9zT0pLZm43bGxTeXFiYURHZis2eldvRDJtanBlVzNNNVA3ZGtOUWNHei9CUTkzRytjbmduUjBZSG5uTzhNSTc1elA3dDVNSVhOb2RyL1JSdldyR08zN3p5ZWxhZWJYaFlMU0pyT1RZNndHZjJiK2Zmais4OTV6eWVUVjJRNXByNWk3bXlaZUxGNElxbU5qYTNMYUx2SEJua014VGZxdU9lWlNEMHBSaW9xcmlibkZudWZIZkE3UitiZWVwaE5sTkpNeldWU0hBM3FxMGxhNVQwVEJMNGs4S2tNTTFycG5zV1ZjT0dlY0tkZHhMdC8rSnpUZXAwSThIYVh5TlkvN2JKbTlTQVJnV2lBMXVKTys4Rk82dGlhTlZSMFZRVVI4NjZ4b29VcUtBeWxRclpiWGNTWEhlN1c5MzVoSE5qTWI1cjZwMFlhNGZUSldlTnE2SjFCdmZNd1lTRWhHZFFWUjhqemhyWDg3U0lGV2UvQkpIc25kdmVIZHgrWGFKeEx6b1ZaRlFiWTJ4dUpIQmZ6RFhVcWFnL2s1TGdHalpzUkZ5ekFpOXhiRmltUERDQURVUEtRNE1VVHAwa2QvUUkrUlBIS1p6c3BEUTBpSlpEYkxtRXhqTzdHWGZ0MG1Vc2Y5dTdxTDlpTFgwUDNrL2gxTWtaWDB0YlZYMGJ1c2RkVlZPMGlycGFDeUltdSszYWE0UHJ0bTlQNG02Vm1adGkwL09jSTMxa3JBN2F1Q0lScjVoZzVqeEtMbTFVbFZ4WVp0ZEFOeGsvNE5wNWk3bHUvdEtmeVhCV0lCK1dPVEUyeExhK0xuWU5kRk44SGdOWGdhTS9aVjQvbThCNHZHbkZPbjUzdzR0Wlh1L3VuYmtRcTNKMGRJQ1A3MzJjNzNUdVp6dzhkK0FQak1lSyttWmV0V1ExbHpXMnNhbHRJVzNaT2dBVzFEVHdubzAzOFhOTFZyTnpvSnZ0Wjdyb0dPeVo4VFdyUmZFbFVQY3Q1akhqbUVveXF0VzBqemFrZWtrTWtVc0pNWGpPaS9aQ2JFeFFjRDIyWi95TUNNNS9Vek1XUDQxcHZueTZaMUVGRkZzZUo5ejVNY0o5WDBMTFkwLy9STkpOQk92ZVRMRDIxekhaVmladFV0dUk2UGgvRUI3K0JscWFkYnRTcW81QU91MTV6bm94dHZHd1o0eDF2VDRpWXE0ZFgrSkRWeEtYcTRBeDZueGplR3AwWWFiUlBiTXZwZzVETUlQOGtvU0VTd2NSMzFoM1BSS3BqQWZpcm5GUnpPaEFJVVdpY1M4NjRxbTQ2bGdWMFV3NjdSeDNZOUU2VVlLWjFQN0t5ODZlSk5OOFZ4ZUgvKy9mVXV6cHB0VGZoeTBXVU5YWmtXMzhVL3lrQ1diaitvMjB2ZnpuNlByS0Z4aDQ1RWVFSXpOYUsvdkdjNCs3R2pNdVB1NXhWOVFNaEdFU2Q2ZUFPV2xVUjZyV2MweWhNcUdKeUExVUVJbWtGc1ZQUkh4MVVPQk1ZWnd6cDhaNXN1OFU4N04xckd4bzRSZFdYc2tibHEvREV5RWZoZHgvNmdqM25qekl3WkYrVHVmR0dDcmxuWm9sUGh0ZkRMOXgrZFhjdnY0R0Z0ZFd0eTUrck1xeDBRRSsydkVvM3p0eDhKd210U2ZDVlcyTCtjV1ZWN0t4ZFNHckdscW85VlA0bnZmMG41VnZERmUydExPMmVUNHZXN1NLN3Z3b2V3WjYrTktoSGV3YTZLN3EzQzhtaWdhQ2U1a0dqVzJCbERjQzZ0VEJSSkY4dG0yeDg2cHF3c1hCeGhJaTZ0U29UV0RFYWx4MFBiYjRtbEZtLzFaMThUS1kra1hUUFkwTFJOSGlNT0dlenhJZTJQcGNrenJiU25ENXJ4Q3N2UTFUTzI5eU5ha0JOQ2J1ZllxdzR5NDAzMWVsZWM5MkpCdkY0aXp5alRVNWhWSFV6VEFWS0F6VnBsS0E4d0pVd2dzanhyTVd0NjFXcWhvVnlxUE9Zc256bU5DNENRa0pGU05vUUNET0dqZUt3MElRcEVaVUhidjBDZm0yWUN6UnVOT0F0YkVGenpIdTJxamNQK2ora3FwU3l3emJyWjF1YVozdUtWU05hSFNFOFVNSEtBOE5UdmRVTGdwaURCaER3eFhyV1BPK0Q1QlpzSUN1cjk1Tk5PYllUL3NTUTRYQWlIR091NTdhQXVxUHFHTjNWSUY4eXJqdkJrOXdaMFlGdldvUnhxWEQ1VlRHNlFWcW5QR1lvWXp6bmdjRms1alVVOE5JdWNoSXVjaVIwUUY2OG1Nc3JtM2ttbm1MNlJ3YjRuTUh0ck85NzlTa3ltQUlrUFVDZm52RGpmekc1ZGN3TDF0YjFYbEgxbkowZElELy9lUVBlYlRueEhsclVzZXFIQnJwNTRrelhjelAxckdvdG9IQWVJZ1JQSG5tenl1eWxrSVVNaDZXNkJvZjRaR2VUazdsWnZTS0p3akdXdmU0MURNMjNya28yL1FCRDgvcEFXUWx5cDBzalRnMzRrdTRPRmhyMysvN2JxdmRhaW1aZ2g1eVByZ2dGV3ljbmJHWWhxWGd1YjNMUGo4SzFrNzhXOHpramVBTE9MOFdod24zZlpId3dOMW9jZWpwbjBpMmplQ0tYeVc0OHExSXBoa20yNjlZTGZISUNjcFAvRDN4NEg3UXBQTzZJMzdLVitjL2lEUHg4SUYyYlg2LzYwNEdHK3RZTGw5TzRuS1ZHT216aDF1YUlxZVladzF4UStHYjd2dDZWUktObTVBd1dSU2prWHVKaUZML1NHZHFZZHNIUE9ObWJrZHhsTlB4T0ltbDAwQnhLRDdjV0p0emlvNzVjakV1bkQ3dDdpMFlOUmRia1NVa0FBUk5UU3orNVY4akhCMmwrNXRmbjVGMXQxRk1KT0srSy9CMGY2ZFowZm9CMzlIY2ptMlVHL2RHazdnN0JjeEpvM3JzNzcvVVAxWEhGa2lCZWpPcGp0Uk13NnB5WW55WVhRUGRYRE52TVNmR2h6bWRHNTIwU2QxZVU4OS92dUlhM243RnRUU2txdHR6TGJReGV3ZDcrYXR0OTdGejREUmx4OXBWbytVaTN6OTVrSWU3ajdPOHZvbWJGaXpuTlV1dllFUHJBbnhqaUt6bDBaNU9Iamg5bEI5MUgrTk1ZWnl4c09SOC9Fc1hNUlYxdHY3ZzMrVk93NzlONFlRU0xnTE52M1BrNjFOMWJGdVd3QXNtNjJ6T0hHUlNqYTBVYkl5V2h0RjhIM0doSDJ5RUJQV1liRE5rNTJGU2RSZkJ0RmEwTkVKNDVKdUVCLzRWTFR4VG5rblNUZmlYL3lyQmhuZGlNbzFjeUxOVjgzMlVPKzRpSHR3SGRxYkh5b3VJNGtleGU3SEpOZThiSElYQktidW5FODdOQjM1ajZqU3UxVGdsZUY0RmZTRVNFaExPb29KQkkrZFkrc0czZlQ5SG9uRm5CRDkvOE9EVWVRdEtTdlZucWw0bUpGd1VndVlXRnI3eEZ4ay9mSWlSWFU5TjkzUXFSaERqMmRnNTdyNjJ0emRIYjI4U2R5OEI1cVJSUGJVa2k1NFhnOUZ5a2QwRDNaVGppTTdSSVViS3pwVUFuc1BDMmdiZXZ2WTZmbTMxWnVxcmJGS1g0NWp0ZlYzOHorMC9vR093aDdqQ1VpU2xPS0lVUnd5Vjh1d2U3T0dKTTEzOHc4Mi93Sks2Ums2TUQvTzNPeDVnejJBUGtVMnlBaE1TWGdoUEVCU1o3V3VIcG40cFVxR2hiTXQ1Yk45T3dxUDNZRTg5aEIwL2ZmWmdIcWJwTW9LVnI4Y3N1Z2wvM2tZd1UrWDFLN1k0U25UazI0UzdQLzNNSEhoVzQ4VE43OGFrYXJnUWs5cVd4NGlPZkpQNDJEMFFUZTU1a1pBdzUxRXhKQ28zSVNFaDRhS2hLaWJaeXBJd1hSalBvMjdWYWxwdnZJbXhBM3RuZkhQRmhKbERZbFFuekVpc0t0MzVNWTZNREhCZytFekZSclV3WVZLL2E5MzEzTHA2RTQxVk5xbExVY1JqWjA3dzRaMC9ZczlnVDhYMXNwK05NbEhtbzdjd3pyNmhYcGJVTlhKd3VJL2UvRmhpVWlja0pFeVFicUFTSTFmREhOSHg3eEh1K1N4MjZPQnp5MkRZR0R0NGtOTFFZYnpPZTlFTmJ5ZFkrYm9MTEMzeVF2UElFeDc2QnRIZXp6N1hwTTYyRW14NEo2a3IzNElFV1M1b2w1SU5zYWNmbWFoNy9heVNJZ2tKQ1FrSkNRa0pDUWtKTDR4SnAybTRjZ1BaaFl2SUhUODIzZE5KbUNNa2VSRUpNNWJlL0RnLzd1bmtkRzYwWWlONFVXMGo3MXg3SGIrOGFrUFZUZXA4RlBLajdtUDgvWTRIMmRGMzZvSk02bWN6V01xelo3Q1h5RnIyRHZZeVdrNVdOQk1TRWlhUTJrWHVKVHBzU0h6NlVjS096LzJzU2YxczFCTDM3NlgweEljSkQvOTc5U2I3azhOSEJjTDlYeWJjL1FuczJLbW4vNzlwWEVHdytiY0pxbUZTYTB3OGVKRHd3RmJzU09lRlR6b2hJU0VoSVNFaElTRmhEcEZkc296MC9QYnBua2JDSEdKdVpsUnZxZENnMzRKNzJxcnEyYlpkeVJhZHFlWk1ZWnlIdW85eEpqOWUwZWNXMVRidzNvMDM4ZHJsVjlDU3JxbnFuQXBSeUErNkR2SFJqa2ZwR095bE9oYjFCT1BsRWdlSCsrak9qWEpvcEovOGVab3l6a1FFVkV4RnpyNjAzL1dCR2p0VzUzVEQ5ZmxZYnQ5U2dLcGVtb1FMNU14SDV0VzVqclY1bysyNTNvSzR4bVZGa2RsL3ZTZHFWTHM5ZCt6d01jS0RYOE1PSFhKb0tLaG9ycGR5eDEyWTFpdngydFpmOEZ4QjBiQkF1ZU56aEhzK2d4YWY2YVJ1R2xlUTJ2UmJlQ3RlZzdsUWt4cEY4MzJFQjdZU2RUOU9jdHRQR2xYUC9jdFRSWHIvcnIzRzFGaW5peGY1Z1YxNCsrbUNKQmVvS3R4NnQzdWZoL1Y3MFMwVmFGeFZWSlJFNGlZa1RBSkIxRTdjUVc0bzhyZmZmMDFOVGFyUjZZN3p4NHYyOWpkOXN6QVhOTStseHQyNHg5MjlvRnVvd0ZzUVVaMExOZXdTTG1sU3JhMEVEWTNUUFkxSm9LcTR4MTBGK2Y2bTlwcFUzT1owdzQxbmh1eWJ0aWNhZGlxWWswWjEvZWpiVnFmRXJaWjBaRTE1NU5heExyWnVkWE1GamVaQUl1Ym9kM3N4R1NzWGViTC9OR0VGVGJFVzFUYndGOWU5aXBjdHZvd2FQNmphWEpRSmsvcWJ4L2J5NmYxUGNHQzRyMnFaMU04K1IzZHVsSWQ3anRPZEc1MlYwVkJWclZpY3UyTFdmdVNEN1lGdC9KRFVTcFBMK0NWV2Uwb2YyZkpuZmIrM3BiTFZqWVFwSmUwMy9ndEN5bVdzTkRJeWxzbCtHSTd2ZHhtdmhpSktLSTdIbjZsSXVzbk5QRkpMM0wrYnVQZEpzSzdkdXhVNzBrbDA1RnQ0cmVzdXNMbmlSRTNxY1ArWENUdnVlc2FrRm9OcFhrMXF3enZ3bDc4S1NkZHp3U1oxYVlUdzROZUlqaVoxcVM4SUlVVGRIN1RGankxYVd0TlVzMFdWV3BmeGFlanEvZHYyLzhFSGUzT1RuMlRDVDNoWjQ1dlhCSEhrZEpQR04xTGVjamNudHR6bXBuSEZJeWRDb25FVEVpYUJnaFhQT0d2Y2ozem4xdlpVS3YwaGpYRFN1SnBPOVh6ay9sdi83UGZZbW1qY2kwemp0WmV2aWYzQUtlN2VHRksrdTlSeDRyWU9uT0t1SVltN0NkT1BsODRnVmZST0xoWXFXRkRudVB1ZDlldmIwMW56SVN0dWNUZXJiVDMzcjIvK016bzZrcmhiWmVaa3dNc2F2OVVMak5QdkxyRXQwRnpzQWJlSGlTcGx3Q2FMbmxPUEFpT2xncE5oNjR0aFRWTWJmM3pOSzdocHdRcFNYblViZzVYaWlLMkhkL0taL2RzNVBqWllkWlA2Si9RV3hubW8remg5eFZuN1BoOGJNYTd1R2JXcDJ2a0dmZ2xodnN0NDhlUkFiVTNqWC9STmZuNEpVNENJL0R3aVRzdjBndllTQko4SG5JeHF6MmdVby9Gc1R3RVU0K1B5TzJxWXd3NGRycnhXYzF3aUh0aUxGZ2VSYk51azVxaHEwZUl3MGNHdkV1NzdJbHJvbi9pQkdFelRaYVEydkhQQ3BFN1ZjY0hYeTBaRXB4NGxQUGhWdERSOFljZWE0eWdTcWhwbm96b2ZCVXVDbFB3bkViY0ZSRUgzcEJwcS8zTHlNMHg0TmlsRG16RnBONDFybzhMQ2JPNDBqaHJYaUZkV3hjcnNEcWNKQ1ZPREVvTTZhMXd4L254Vi9TVVJjZE80Umc3VUVQN0Y1Q2VZTUZtTUg3UVpDWnppcmhWYldKVlpkQnBPdXkwUUtrbmNUWmgyNGtJZU94UExqaXF4VmhCM1RWcm1ZK1NYd0MzdUd1RUFRWkRFM1NsZ1R0YW9qazNrL01LbFJJYUdKdWRIZy9IOHNvaTRwL2dtWEJCT0pyVXhiR3hieUo5YzgwcHVYcml5NmlaMUxpenpwWU5QOGZHOWowK3BTUTNRWDh6eDQ1NU8rZ3F6MDZnV0pMWTJjbDcxVEFrWnJTQ09XVVVMM2lubmgxWENSVUxVMlVsVXhMZkdPbVZxQW9TeGpjNW1vc3h1Z3F6VE1JMUthRGpPWkhhb2FXR0FlSGlTVFZUVVFtbUU2UEEzS08vOUFwcnJmZnBIcG5FVnFjMjNFMXoyUmtqVlhXREc5Z1R4NEVIQ1hSL0hqbmRmOExIbU9xSWFxc2JPdXNZVHIwYlZQUzRyMkNMRkpDNVhDWU43eHFZeG5rUjFHZmRyWlcxWkRJbkdUVWlZREVKc1ZaenZUeEhKSUJYRVVxdmFYNjVQWXVrMDRPTzV4MTBmR1NzMnUxOVhMeTRiU2VKdXd2UlM2dXVqUERUekdwSUx4S3J1R2RVcG94bFI5eGNSUmJWc25iZW9KbFRBbk15b0Zuem51bEMrNTBrYll2b2R4MnNZamFpUlVKSmx6MHVDd0hoc2JsM0lIMTF6QzFlMUxjSjNxL2ppekVpNXlMOGUyY1UvN255SXNYSnh5c3R4bE9PWXdUZzNLOHQrd0VUbFdrV2M5K2hIeG1TRENveHFFYUxldC8zZDdIVDVaekNxcHVRYU1oWDFGWFV1TG04OGt3UG1RTjBIdHk5UUJMaUF4VFNaakltc0Zsc2NKanI2TGNwN1Bvdm1lcDQ1bnA4bHRlbS9USmpVWXFxUzk2NzVQc3JiUGt3OHVBODBlYmU3WUlSOEhGdm5wZ2pxU1oycFFBUUpSSXR1UDUyZjNPUVNmaG94YXRXdFBEaHFZeE1YVXU0M3RTY2pXQTFKTkc1Q1FzV0lhcWlFem5yRU0yRldOT1g4WUJTUjZJT3YrVnlpY2FjQmE4UzZ2cHhaYTAyaFZIS1B1OWFNV0VPWWhOMkVhVU9WL01sT3l2MW5wbnNtRmFNUW91N2VRaXdtYTFEalhCTmVpVjY3YTFjU2Q2ZUFPWmxSalo2M2U5UXp4Q3EyVUhKK05NVG9tQ0RKcXNvbFFHQThycHUvaEQrKzVoVmNNMzhKS2ErNjZ6SUR4UnhmT1BnVWQreDZtTkdMWUZML2hObHFVZ01JaEZpdjREcmVRK3FsQXVkTTFZNU5ibVlKVTRzNm0xUUNScXg3dldsanBIQzJKRk1DSUtsNlROM0NTV1V0UzdvUnFhbTA3SWVpNVRIQ1ExK252T3RUenpHcEFWUThOQ3BoeTJOVUk3cHBlWXpTbnM4UWRUOEJGZlF2U0RnSFNzSDNBK2Q3S0lCR0t0Q1hxcHJFNVNvU3hkWlo0OFppSlIyVTNlMFBhOGNRRW8yYmtEQUpGRUpqVTg0YUYwM1ZZeXA1V0NjYWQ3b3djZXdjZDBWVmdrYkgxVVRBYWpRbUpIRTNZZnFJOG5sRzkrNmgxRGZ6akdvZzlOUTZ4MTBqV2krVjdHU1JSTU5PRlhQU3FJN1Z1R2NHaVppNFZwMXJSUmpMcUNZaWZ0ckplRDQzTDF6QmY5MTBNMWZQWDR4ZmhhM2tQeUZXcFd0OGhFL3NmWnhQN0gyYzRaSzc1a3c0TnlwU1FrSm4wMUtSZWtVcldJR1FwRmp0SllpSTlKeC8xTk9raldkYVhBZkhKc3pMbk1pb2RzUkxJL1ZMa1d4clJSOFRQNHUzNEVWSWpWUEp0ck1vR3VZSkQyd2wzUE1aTlBjOFpUakNjY3BQZllSbzN4ZXhoY0dLNXZRejJKRG8yUGVJRHY4N3hET3dqdDRsaWtJdVpRck9YMmdzMmlTcUZUeDBUUktYcTRpTnhWbmoralpsdkJoM2pTczZpaVlhTnlGaE1vaElDWW1kTmE0Vlc2L3FybkZWRTQwN1hjVGluaEJoakdmaVZOazU3b3FhVVJLak9tR2EwQ2hpdEdNMy9UKzZuN2c0ODE2blJDZ1pLb2k3YUQyVlZKMndKSEYzaXBpVFJyWFIyTGxPalNMR2l1LzhQZVV4ZzZnbWI4alRTR0E4WHIxa0RlL2ZkRFBYelY5YVZaUGFxbkp5ZkpoUDdudWNMeDdhd2NEc2JXbzRQYWlXaWhIT1hYT05rWG9ROTZMam9zbXF3aVdJb0pVNGxMNWE2bDBIZTZYU3VBaXp2NnhBZVFUWGpHUnZ3WFY0QzY5M3o2b1dnMmxkUzdEbUZ4SGZyUlkyS0xhY0k5enpXY3E3UDRYbW41V0ZZWHk4OW12Z2JFOWpMZlJUM3YxcHd0MmZlbjR6MjVHbys0bUordGY1cEYxcVZSRkdoMGZVL2UxRVRiT0t1L21wSkhHNW1oaDFyMUd0SmpaeDJsM2pGbzBaUkNUUnVBa0prMEJWU3lZMnpocFhqTlJESmJHVUpKWk9GMlgzR3JoVzFhVExOYzV4MThRNmlKREUzWVNMamtZUjQwY08wZlgxcmVTT0hwN3U2VXdLVlVxRTF0MWJFT3BSZDI5QkVnMDdaY3hKbzlyTHVuZis5STBSSzZIenFrclFFQTFBSXVLbmk4QjR2R0g1V3Y3ZzZwZXpzWFZoVld0U0szQnFmSVNQN25tRXJ4N1puV1JTVHczbHFBSlQwWnE0UlNwWTlSUmJVZVp1d3NYRHRRMEFJQWFQQnIzYjdlV3RMcE1kVlozOVJyWE5EemhYempDMTdhVFd2Umx2M2lZdzUva2FqWS9YdG9IVXRiK1BxVi9tZGdLMTJPSW8wWUc3S1hkOERpME1QUDBqOGJNRXEzK0I5QTEvVE9iRmYvNjA4YTJsRWNMOWQxTjY2bCt3STUwVHpSZGRVWXNkUGtLNC95dllvVVBNN2dKSkZ4OVJjZ3V6N25WVkVXMlhDbXJMR05Fa0xsY1QzMTNqaW5nU0Viay9RMDA0b0NUSkdBa0prNlE4WnNyT2VzU290Z2ppZkg5NlFoSkxwd21yN3MzVXhQTUVFemhmVjFQdUgwQm5scmVnVVhSQi9WQXVKY1J6ejRlYU5haGlTeVZHOSsvbCtGMmZaUERIRDZMdVZjVXVMWVJ5S1M1V3NGdmJ0RkRCYm0xTjR1NlVNU2VONm5JaGRGNzFCRWdYTXlrY08xWDEzYm9scHpBNnFZa2xYQkJaUCtDWFZxN252MTE5QzZzYVdxcHFVbHRWdW5Pai9ML2REL1BONC9zWUtjKzhyUytYT2pvaGFjWkd2OWN4NHZvWkQybFFkYzgyQVp0c3o3a1VVUjA0LzZCbnNESHp1cm9jNjFTLzgzZ0p4Zmx2YXFhaVk1MkFvNGdVRDIvZVpsSXYraURCcWpjaHRlMUlVQXQrQmt3dzBaTGV6MEttQlgveFRhUmUvT2RuTTZBZGJqVzFhR21ZNk5CWENUcytoeGFmU1pZWFA0dS80dFdrTnJ3RHIyMEQzdXBmSkgzelh5TzFDOEY0YUhtVTZNZzNLVC8xVDlpUll6Z1p6bXF4dVI3Sys3Y1NuM29Za3NiYlZVWVZaZUJEZlgzdTVncW1TWEV2bVdhVGJaTlZKZFRLTks3YU9JMjZhZHpmdldWcmprVGpKaVJNQWxVUnhoNFozZXFzUjFSTlJSbzNWazFpNlRTaE5xZ283dHJJcHRYUlc3aWxveStuYW1kVTNJM0d4OUJaWWxTbjU4MW53ZXZlU1BOMU45Q3djVE0xeTViajE5Wk85N1NtREJ1R0ZMcFAwWHZmOXpuNjBUdm9mK0FIMkhDR2FtdFZSUmtiN2VoeWpydUNOR2dGTzFrZzBiQlRSWFc3eTgwUS9OaTlSalZBNUdtR0xRaGJITjZhQmVXelRIN3Zjc0trcUUrbCtVOHJOL0RiRzI1a2NXMWpWWTl0VmVuSmovSGhIUS93bmM0RDVLS2tMOXVVb0twZ1Q3RjFxMXNIdER2ZW04YXlvS0tHQnlRWjFaY2lFWFJWb2doRVpHR2RyRWpEOGZOdWF4RFFVYVBkanU4RE14Yk45MVdXaGV5bDhOdXZ4bXUrREs5L0R6cXdGODJkd1JiNkFjWFVMc0JiZUQzZXZFMFQ5YXhkZHNHcHhSYUhpWTc4TytIZXoyUEhuL1VvTkFIZXd1dngxNzhkMDd3YXhNT1lHc3lLVjBHcW5uREhQeFAzNzVtb2FYMzBIdXo0S1RJMy95V21ZU1VZdy9OZlAwWERIRkhuRDRnT2ZRMHRKLzFNcW81S2pHZDd0bXh4V3dYcHVhdTkxaFpwRThUNWhsT1NqT3FxSWw1Rm1YZEd2TXlXRHlGYkhGYUdSTkNQMzB0M3Nta2hvUlNPNDVrQTMzUE81Wm5UcUlvYXNhZTIzb2FUeHIzak82OVBLN3JBVk5Bd1hEU0pwZE9GZUtVU3VKWkdBL0ZzNWtNVE44NzU0eTdvZmFJenlsc29EUTdnMVRmTWlzaVFhVi9BNnZmK0libk9ZOWhpa2ZKQVA4WGVIbkxIajVIdk9rSHg5Q255SjQ3UGlnenk4dEFRZlEvY3g4QmpQMlowN3g3Q2dmNlptMG5OUkJJY2FrL2RobHZjL2M3cTFXZmpybnUybzlva28zcXFtSk5HZFNscnltS3Qrc1k0eFUvZmFJcU9Xd1cydXAxQTlXUUY3MmdKRjRBQWpla3N0NjNleER2WHZvaUZ0UTFWUFg1b1kwNk1EZlBQZTM3TXQ0N3ZvK2hlM2p5aFVnUkx6Q25YNFUzMXJWbEY1bFZ5cDFtVkdkbXVlTGFUUXJ0alZIRU1uR0pvOGIxaTRIcDhWVTdPOXBCc0IvYWphaXQ3S1RBZWtta2lXUHdTV0h6VDJkZWxud2h0bVFpdzhrSW04ZlBNb1RSS2RQVGJoQjEzWWNlZWRTdUxoOWQrTmFtcmZnZXY3VW8wS3FCaEFaTnRCajlOc09RbG1GUU5wVzMvU055M0MrSXljYzkyQ3YveEh0STMveVhldkkySW4vblplZGlZcVB0eHduMWZSRXV6UG1sK2VoQ05OTGJPY2JOdUxGdHZVMVQwSUZaTEVwZXJTQ3FRc29heGluaE9ONjRYaytxNDBsM2oycGlUVmR5d2xqQkRPWDVtR3lLR1pXM1hrRW5Wa3BqVjUwSFV4dFpkNDhiWmRGWWk1bFZ5Q29zbXNYU2FDSXlXd3poVzhkemlicXlTdXJLQ20yYW02ZGloSng2alp1a3ltRVZsTTJxWHIzek9mMGZqWTVRSEJ5a1BEVkFlSEdCazkwN3luY2NaM2JlSGNIaG1KdG1XaHdiby9mNDlETy9ZUHQxVHFRcUNXSzBnN21icm9td3NVbEhjRlpObzJLbGlUaHJWWmppeTB1QlpITlA2alRWcCt2cWNIdzlXdGN2TXBLZkpES1l0Vzh1YlYxL0ZXNis0bG5rMWRWV1Z5YUdOMlR2WXl6L3MvQkUvNmo1R05JTlhGR2NDb2hKYk1mdGN4d2VRUWFTbHNuUEV5Y1BrRXNRaWVWVUtJdFM0akZmTGdoQXY3WHA4c2ZFcHZObnRyTVFESFJEbXdMblo0VStRWjlZSExpQ0FhcGdqUG5ZUDRaN1BQTmVrUnZEYTFwTzY2cmZ4MnE5RzgyY29INzBISFRsR2NNV3RlRzNySitwZ0wzZ1I2UnYvbFBLT2p4SjMvUWlOQ3RpUlk1UWUvRk5TMTc0WGYvblBUWlFuZWRZazdmQ1JpZk9OSEp2OHhCUE9pVUlveUhIWDhYSGFxeE4xYjNZSzRKR0kvR3FTSzBXMjN2Y3NqaVVESkVwbDFzODdKWTZwR0lEdHFteFhiTUpzSkxKbG5qcjJEY3BSZ2JXTGIwa3lxOCtESURHQ3M4Wk41WU9NQk5KU3lWY3E2cjZvbUZCZFNzWEErclZpWFVzR2lQRXk4eW96cXJ0bTB0M1Y5OEFQV1BpR244Y0VibFg2WmlKK1hUMStYVDAxeTVZRDBIVFZ0VVRqNDVRSCt4azdlSUNoYlk4eHVuY1AwZGdZR29VeklqTlo0eGlOWm1pWmorZEROSllLNGk1QmJVYW96RnRBa3dYQ3FXSk9HdFVqRW9ZTE5CdmhhbFQ3a3VieXk0WDc3M2M3Z2ZMVTVHZVg0TXFDbW5yZXZPWXFmbjMxVmN5dnFhdnFzY3R4ek02QjAvekRqaC94V084Sm9rcTIxQ2RNQ2hWc3FITEVkYnp4dkt3bzg1MlByem9ZR2FtZ2FWL0N4U0t5OGJEeC9IN0FzVnNmN2I2WHliZ2UzM3BteCt5MnFVRkxvMFFEK3dtVzNIenhUeDZYaVE3OUcrVmRIOGVPbjM3V0R3UnYvbWJTTC9wRHZJWFhvNFVCeXZ1L1F0anhlYlEwakIwNVJzMGJQdnYwYUs5dFBlbnIzazg1VlU5NDlOc1FGYkZqSnlsdnZ3TXREdU5mOWlaTXRoVUFtKytudFBOTzRwN3RsWlU4U2FnSVVVS3I1UzdYOFJwSERTS3BwZ3Bldi9zeGNVVTE2aFBPVFZncWhiSFdScDd2cG5IVnQybjY1cm1YRi9Ea3FhVDBSd0pBRkpmWmZlSWUwbjR0bHkxOE1jYWxSTlFjUlZGcjFUcHIzSlJQRnR3MUx1Z2dYcEJvM0dtaUZFV2hZaUxmMFZ0UVE3cHZQWVlPdCtPTHlvenlGbkxIajlEN3czdFo5SVpmUVB5NVlUZWxtbHRJTmJlUVhieUUrc3ZYTXU5bHJ5RE81K24vOFlNTVA3V2Q4VU1IaU1iSHNhWGlqREN0WndVcVZnWG51RnVXS090ajVqdTM4Vk03cUZHY3hOMHBZbTVFanA5bWZtMFVGYU00d0czbnVJZnhLUnhQQVU1TFRLcnhzS29waWVDYzhaZFFHZk95dGJ6MWltdjU5VFdiYWN0VXQ2RkJPWTU1ckxlVGY5cjlZN2IxZFNVbTlVVkNWVXQyUEhLVWJBQ21GblN4YzBLQ01HUlZraTZZbHlCaTR6RXgzb2hyeVNRUnFZbFNkaUZ3MkdWOHVWd2FTUWVadkloeHl0aWVrVVI1N09sSDRHSWIxVGFrdlAvTGxIZDlBczMxUHVzSGdyZmdHdEpYdndkdjRmWFl3aURoZ1g4bDNQOFZ0RFN4SlRJKy9lalBITTQwclNaMTFXOGo5VXNvUC9WUFlHUHNXQmZsblIvREZnWkpyWHN6a200azdMaUx1UE1Ib0c0bDdSTW1oNnJtSks5SFhjZjdudGVzU3I5S2YwSUFBQ0FBU1VSQlZFc0ZQdWFBTFd0Rk5aVVR6azB3THgyWnZJbFFOdzFxOFB6YTRrQUFPRFhnc0NVN2JGS21KQ1FhTndGeXhVRjJkWDRMMzAremN2NTFKRm5WTDRCU0NvczVaNDByWkdxdDJNV3UzNmFpUTFvazBialR4THhjTHNvMytKRzY3dmFUd0M5NjdRSDBPc1hka3BTSDA2Ukxnc3lJdUJ1T2pORDFsUzlRdCtveUdxN2NTQVVsZjJjOFlneGV0Z1l2Ty9IS2tWbXdrRVZ2L0NXS1ozcm9mL0NIRER6eUVJWGVIcUxSRVRSS1NvcE9KYXBhc3VYUTNWdXdwaFlqaTUzSEMwTWFKOTdDVkRGM29zYXpPYjA3TnVwVkZobm10enJ2cDdiQ0lLS256ejh5WVRLMFptcDUxN3JyZWZPYXE2cHVVa2RxMmQ3WHhkL3RlSkRIejV4TXluMWNURVI2dk9LNGM2SFpJTGJMQkhHdmM2QXlhSTNrSnpXM2hDbkYySGhFUklZcStVeGd2UTJ1WTdNbVBZcnEzc3BuTm5QUXFFamMvVGhhdUZqSnFRcHhpZkxlTDFEZWNlZFBtZFRnemR0SXNQbDM4QlpjaDRaNW91UGZJOXozcFltbWoyY3hEY3VmOThpbVlSbXA5ZitaekUzL0EveUp4SGt0OUJQdC94TGhuazhSN3Y0azRjR3ZvdEY1ZTJrbVhDQWkwbm5HNzhxNWpnOGpsbWtsTDlLcUE3NlI1RUpXa2RyVTBjaG9aUTAxMG0yTnpvdDROaDBPUXFKeEUzNkNNcHp2WnRmeGIzR3lmeWVhSkhlOEVEM0ZUTkZaNDBZU1Y2UnhCUm5VbWpEUnVOTkVxcXNyVXZVcmlyc3J2SHJudUp0V0hVU1pPWEZYbGZ5SjR4ejd4RWZKSFR1Q0RXZFJPWWtLOGJKWmdzWkc2bFpmem9wM3ZwdU4vK2NmV2YyZVA2RHQ1cGRUczNRWkpqVWoxaDVtSkNMYW8vR3djOXdWejErR1ZPSXRNT2hsNHlUdVRoRnowNmorMlBaSVBLa29EU3RyQStjbzRudXBFWkFUbFU4czRWd0lzS2kyZ1QrNzlwVzhlYzFWdEdhcW14d1pxL0pvZHlkL3MrMCtkZzEwWTJkQjk5NlpoS2dlNjAyWG5FV2VJcTVsSWliR3E1NVdMeHFyZkdZSlU4MzIvbE1qcWpwWXlXY1U2M3o5aTZtUmdvanNySHhtTXdpMTJMR1RSTWUraDlxcHpqSldOQ29TSHZrVzRaN1Bvb1ZuNzNvVFRNTXlnZzF2eDE5NEhZZ1FuMzZFY05jbjBOelp4dGhpTU0xclNOM3d4eTk0QmtrMTRLLytSZEkzL0NtbVlSbUloNVpHQ0E5K2pYTEhaeStpSVQvSHNicHY5YUJidDNRQTMzanVtU2lBSWljSzQrUE9SbmpDK2JuOXV1MlJTb1VhbDloWjQ5WmlSOUJFNHlZOGc2cGxZS3lUM1NmdTRjeklZV3l5MCtYNU9KYU9LMG1TcWxEaldrNkhwVlNpY2FlSjZ5QVNMNjdvRHorT0s5aVZJbVpFMEJrVmR6V09HZHIrT0lmKzRmOWo2SWxIaVF0ejJNOFRRWXhCUEk5MDJ6d1d2dTZOYlB5ZmY4L2FQLzBRaTMvNVZwcXV2bzUwVzBVOS9CTGNPQmJuNjUzanJxZGFVZHkxeXVtU3RVbmNuU0xtcGxFTmFzTkNLYkxXMlluMEJlZlUzVlBIeWlNS1I1U2tpbCsxOEVSWTNkakdmNy91VmJ4KytWcWEwcFUyREh0aEZDakZFWTkwSCtkRDIrNWx6MkJQWWxKUEE0b2VaY0ZMblI4bUlxeDNQellLbkJrODNKRnN6N2tFZWNVV0lrVjdLaWsyTE1aN2tUcnVNVzQ3MlorenFrL0E3TDZ4dFR4SzFIa2Y5aWVHOEZTZEp5b1NIYjJIOHM2UFk4ZTduL21CR0V6RFVvSk43OFpmOWdyRUJFUzlPeWs5OHRkbkd5d3FpSWRwWGszcTJ2Y1RMTDdwbk9jUlAwT3crdWRKM2ZESGVLM3J3SGhvZVF3dGpaSThYaThPS3JvSGNFK1JGRjFid2RFdDJONjJwdjRrTGxjWERjT29wQm83M3lUV1N6czMramptRFkwZ2VtUzJ4OU9FeXJBYTB6TjBnTDFkOXpHUzYwNHlxMzhLUlk4dUdLOXoxcmhHMUZuamdpckduaGtjMzVIRTB1bER3emdzYWV3ZWQ4dEIxam51ZW8vdkgxSGxDRHF6NHE3R01VTlBQc0hoai93ako3NzBPUVlmK3pHRm51NmtSdk5abWpaZnpacjMvaUZYL05GL1o5WHQ3Nlg5TmE4bjA3NWd1cWMxYTFEbDZQamh3KzRMaEViYzQ2NnFHamd6UG40NGlidFR4TnlzVVEzRUlvVktXbjc0UmxOTUdQdm5qNnhidGtUNm1iOCtab1FRWlBhMnU3MUllQ0pjMmRMT2V6YStoSmN0V2tYV2Q2c3Q3b0lDNCtVUzkzWWQ0bzVkRDNGc2REQ3hQNllCUlNPRkRtNjd6VGtiUWVINTZ3WTgvK2lTRlE2eVphdFRMYmlFaTQ4b2gwRXM0cmFBcXRBK2VFZExQZThiSEQzdnNiZGdjeC9qUktTU2x3b1dIV2NjTmlidTMwMTg5RHQ0NjkvNmRObU1hcUpoanVqNGYwdzBUaHc1OXN3UHhHRHFsNURhK0Yvd1Y3OEo4ZExFZ3djcFBmclh6elJZRklOcFdqVlJ0M3JKemVDZkw1bElrQ0JMc09TbFNGU2srTmovZWs3cGtJU3BSZENpcU4waFc5eU5hb1dsemlkUVNnWTVLTGU3OWY5SWNNZUxLTGkxOUpyQWVLUzJiTUZzY2JqV1cxNXhmL1N4Ny8zR01VUkNoRVRqSmp5TjFaaWp2WTlpeE9lYVZiOUVYYVlOY2V3OU1adFJORUxvdU8yMnJjNGFWNVRsN3VXK3BRUnljTXR0SFluR25VWjg5UXRhd1orNzUydHFDNWd0RHQ3Q0t5QzZ6OXBqNm5taE1QUGlidTdZRVU1ODRUTmtGaXdrczJBUnFaWVdncWJtaXNwZWlESFVYYmFHdHB0ZlBtVU5HdFZhb3R3NGNUNlBYOStBWDNNUld0dUlVTHRzT1RXTGw5QnkvWTJNSHo3STBQWW42UG5ldHlrUEpIMzZKbzFxSktJZHQrRytLMUN0TG5mdUNTeVVVRDE0VzRkYmY0K0V5cG16UnZWZ09UYytQNXRSSERQeVBQRlR2T09XRkorNTMyblZSSVhkaXVSbTRzUGtVc0lYdzVVdDdieDMwMHQ0NmNLVlpQeWdxbTFheHNwRnZuNTBENS9jOXdTZFl4V1Z5RTJvTG1QV1d1ZUdYYlVmLzlOMmdRb3k5eWlBT1RpSmVTVmNKTVR3bEtyR0lFN1BKWUZHTDEyL0dnYWZkQmxmdHZhMGI4eUFJclBYcUlhSjhoaEh2NDIwcmlWWWRDT1lLaTNzMlJndDlCR2RlcGp5cms5aWg1OTd1MHJOZklMMWI4Tzc3T2NSUHdzMnByempYN0FEKzg4T01CTWxRVGErQzMvcHk5MU5kTFhFWTZjSVR6K0tGcE1ZZlRGUk9JMFI1L1Q4d2YrN2FCa3FsMVh3a000SmtYTTM5Z1IzWXNtUHBiUlJWZHl1UmptMGFWNStTd3JjTks1VmRodEpORzdDejZKcU9kVDlJQ2sveTZZVmI2UW0xWlNZMWNxWWpYSFd1UC80YjcvUXJpSnJuUnNwcWhiQUpocDNtaW4xalkwRjdZMHFqdDVDYURYOThoVXJVaHcvN2hoM2RiY1Jjc3pRdUJzWEN1U09IU1YzN0NpSVlGSXB4TGl2cUpwMGltVy84UTVVYlhWYnRxcWlxb1Fqdy9UZGZ4OERqejVNZVdnUUw1WEdiMmdndTNBeE5jdVdrMW15bEpvbHkwZzFOWU14RTZVOGpNRzFFZno1RU04alBXOCs2WG56YWJoeUkyMHZ2WVcrSC8yUTduLy9PbkUrbDJTaFY4NllMYnMzQTc5M3c4cDJqSEgzRnBTQ3hKckUzU2xremhyVkRBOFhTVGNyamdIU2lxYVl2eXB3RmZIaGVQU1lWeGVNQWMwWE1zMjVqQytHamEwTGVQK21tM25wb2xYNFZlNFlQRkl1OG8yamUvaVhQWS9RblUvS0MwMG5BcU5sMFU3WDhZMlNXU1NWR1k1RmlTUG40eWRjZkdKYjdqU1N0bzc2SGxVYUVXOGw0R1JVMi9MSU1jMjI5Z0FWMVIrYmlkaUJmWVE3UDQ0UkQ2LzltZ3ZJcko2b1JhMmpKNGpQN0NEdTJVYmMreFIyN09Semg1a0EvN0kzRVZ6K3kwaFErL1JuN2RCQkp2YXRDS1p4QmFsTnY0Vy82blVWekVlSngzc283LzRrOGRGdmcwMjZvMTlVTEYxNUs4T3V3NE5zYXFWVzB2eExLS2phcnNsTkx1RmNuS25ORlJiSDlZcTY2YWJBU05CU3lLWUFKNDBieCtGam5wZE9ORzdDQzdLdjYxNDg0N041eFp0SUI3VzRQdHRuSmNLb01lNGFOMTFUczBpb1pQZVhGSzExUDM3QzFGQnJUaFJpMmVSY215T0ZCSVYyUDhWeHQ3aGJMdVFmU3djTll6SWI0cTRxdGxTcStHTjFsNjJ1eU54Mm1rZTV6TWkrRGs1KzRUT003dXNnSEJsR3o1WWJGMk13NlF4ZU5vdVh5V0l5R1ZKTnpUUmN1WUhheTliUXNPNUtnc1ptVENyQXBETVRpM0pWTUs2RHhrYWFObDlON2ZLVnRML2lWWFIvN3g3NmZ2Z2ZSS09qMkRCSjRIVkNaTlNLY1k2TG1za3VNdUx1TGFoSVVReEozSjFDNXE1UmZaekl0dHFTbC9LYzluVDRudWZWanc0NmQ2bm8rNzB0UFVzKzgxZkhSY3lzTjBXbUFsOE1WODFieFBzMjNjeE43Y3VyYmxJUGxRcDg3ZWh1UHJYM2ljU2tubVltNmtkTDc0QTNmdkw4bzg5aXpGcUJldWR6S0dPbm90enh5Y3d2NGVLZytiRUJyY3VjRUxqQzdSTlNJMnFXNm9Ra1BPOTdRZXY3QmtkSFB0WnlTRVN1djlDNXpnVGluaWNvYmN2algvbFdnaFd2Um9KS3R5OHFkcVNUOE1pM2lic2Z3dzdzUThzdlZHWEZRbkVRV3h6R2U5cW9Ga3p6NWVoNE42WnAxVVFtOWZKWFRtUmJPMkxEQXRHZVR4TWYrUllhRlNxY2Y4S0ZvYXJDMGZiZUk4NUdkYVJ5blNlYWRWNXNRa2ZEWWdWeFA2RVNvaWlLUzc3bk85MzRGdU9iVk1aNSs4WHZ2WEZyejhlLy81YmpTR1VOM3hMbURsWmo5blhkUnlhb1ovMnkxK0tadWZyS3FTcEs3d2dEenJIT1YxbUx1R3RjaERIeEJvNVBabllKVmVRNGtiVEZKVFhHS2U1R2lKOGFjYTluK2NhTzR6MzMzckR4T0dadXh0MVVheXZaUllzbnNwaXJoQTNMOUQzMEFDZS9kQmRqQi9lajBYTVRJdFJhNGtMK09ZMGc4OFl3dW04UEpwWENwRFBVcjdtQ2hpczMwSExqUzBpMXRPTFgxdUhWMUZSbG5rRlRFMzVEQXpYTFZyRGd0VytnKzF2Zm9QK2hCeWJNOUNoSjNuaEJKbXE1OXhLZWNZNjdCbG1MYXIzelFvUHFXQndYams5dWdna3V6RlhWQUxmY2I3WDBqaHpnOUREeEVCTUc2WHBnRU1jdVRnSVBBeStiL0NUbkppblA0K2FGSzNuWHVoZHg0eFNZMUtQbElsODgrQlNmUC9na3AzUG5MVytiTVBWWVJSL2tiWCtYY3hwOTU3c0RJN3BaUldwYzE2d0ZEbkQ3L3htWi9CUVRwcHJDU0UyNXZwYW5WQnlOYXNGSHVKb1BMOG53QjExT0xxWmErNUI0NWkwWE5OR1pnbHJpdnQzWTdYZGcrM1lTYkhnSFh2MWlFTU81alVURkZvZUpqMzJYOE5oM3NmMTd6MkZRbjhYR1JFZnZBUVRaOUp1WXBwVmdET2xyMzR1OTRsZVJURE5lOHhyd1hHc1JLaHJtaVhaL212RGcxeE9UZW5vSTFjYVB5UmEzMm50NkIrbHg0MStyNEY1d1V0bmY2bEJqUG1FU1BIQy9sZXZmTW83bnFIR05NUmJUaURLSXVHbGN4VDRzZUluR1RYaEJ3cmpJM3E1N0Nmd3NWeXgrT2NhNStPY3NRckhxeVlNZi9MbnZPMm5jZDk5NWJhRElabkY4UHdVUXRRZmUvWnA3RTQwN3pkd0M5cjZZY1h5M2EyYzh6eENVR2hVR1hSSXVKcEM1NlMySWtGMjBCSlBKVnEzVWhvMWpSdmJzcG12ckZ4bmJ2OWU1dE1hRWVWMGdMaFNBRWNyOWZRdzg5bU5PZlBHejFLL2JRT1BtcTJtKzVycUpXdHpOTFhqcDlBWE5XWXpCcjIrZ1lkMTZhbGVzb3ZYRk4zUDZHLy9LNlA0T3dwR1JwSy94ODZBaVZtejg0R3QzOVRyRjNUc2hVR00yaTRoNzNMWDJ3S3UySDAzaTdoUlNYUWR3SnJFRnRmbGMvdndEbnlHVDlodTU5VmJuN3l5SzRnY1ZrdVd1Q2toN1BxOWJlZ1Yvc1BtbDNOQytyR29tdFo3OVo3Q1U1Nk1kai9MSmZVOGtKdlVsZ3FCeFpQV0hydU9iYWE1QlpMWGczaXBLaFFPVG0xM0N4V0locDh1cXVyT1N6NGh5M1ZpdGRkNm01Y1h4QTZCemFzK2NqbmNSSGZvNnBmdi9HNlc5WHlRZU9veVd4eUF1Z2NZODgyNmtZQ1BzNEVIQ0ovK0owbzZQRW5jLy9zSW10UWt3alN1Znp0VFdxRUIwN0I3S1QzMWtvaTYxV2t6VGF2d2xMOFZyMjFDUlNXMkx3NFM3UDAxNTcrZlJjUHhDdjRLRVNhQktHZGptT240OGFHOVVaZW5abFJESGt5UnhlYXJZc2dXTjBnVzN4ZCt6Mk1odnVuV3J1OGExaGdjVlRUUnV3am5KbFFiWWMrSWVEcDUrRURzM3l6ZkZOaTQ3YTl4VnphdHFVRmFEdTZ1dlNTeTlKQkJRd1ZZVWR5WGxOVzJ0eEkreDhZUG8zSXU3SWtKNndjSUowN2RLUkNQRDlIN3YyNHp1MlhWQjlaL1ZXalNLaUhJNWhyWTl4dkZQZnBROWYvWUJEbjc0ZjNQNlc5OWdaUGRPaWozZEYxeGpXb3pCcjYxbDNzdGV3ZG8vLzB0V3ZQMjNxRiszSGkvcnZsTnh6cUFheDdHNGV3dlhycXJCeUdvcThCWkl2SVVwWis1bVZJTkdVVFlYMnpqMmpPZjBSMmxpVThPQ2NSL0g3cUVXdWxDNkVaWmUwRXpuQ0ZrLzRMWExydUMzMWwzUDJwYjUrQlc4NzU0TEJhd3EvWVZ4UHI3M2NlNCt2Sk9Sc2xNNXNJU0xnRUpmT1lwM3VZNlhvTDRCWkozejhWV3RWZGsrdWRrbFhDeGtDOUhJeDhLZG9xa2lJbzVGakdWVlpMMEZnRk5iN0p6eEIyclJ2WXBjZFFGVG5YRm9tQ2Z1MjRrZE9VcTA5d3VZMXJYNEMxNkV0S3hETWkyWUlBTUk4ZkFSd2oyZkp1NSs0dm16bUkwSGZoMG0wNFEzZnhQQjJsOG43bjZjOHA3UG9xVmhOTXdUZHQ2TDJwRFU1dHZ4V3RiaTJnZmk2YmtXaDRuMmZZbnl2aThselJPbkVUR2MwS2lDUm9kZS9UeEZsem4yN3B2b3VDYnFiSVFuVkl3RytUQkhOb3BSMytrbUREeFRzejdYRzJ4MTFMZ2EyeTR4cGhzU2padnd3cWdxbzRWZTluWGRSMDI2aVNXdG0rWlVacldLOUpYRHlGbmoxamQ2RFNxeXpyMlJJaFpJTk82bGdlWk5uTXRhRzZ0eEV6OFdVNU5iUWNCeHQ3Z2JxKzN5OExwbERzYmRtaVZMTWFucTlKRlVheG5lK1NSRFQyNmJraWFGNGZBd0F3OC95TURERDFLemJEbjFsNitsY2RQVk5HN1lSTTJLVlhpWnlmYU9tU0RkMHNyU1gzc0xqWnV1b3UvQkg5TC93SDNrT284bjJkVm5FZWlMeWdYbnVOdG9wRUZVMTdsbXZxdXFCVTNpN2hRemw0MXFNbG9vR1cySWNGdzk4WVBBRU15ckE1eXEveGZnZElBOUlwZzU5ekNwbEJvLzRIWExydUIzTjk3RXl2cVdxcHZVcDhhSHViUGpNYjUrYkErNXBBbkJKWVZhZGdicGNXZEh5b2Vsb0t1YzY2QUsvYUxoL2tsUE1PR2lFWXM1NWF2MEFDdWNQaURpQjM3cUptQ1B5L0N3VUJxakx2TVF3cHd5cWdGUWk1WkcwTklJZHV3RThZbjd3ZmdnSHFacEpSTFVZc2RQWTBjN3dmN1UrNUx4a094OHZKWXI4SmYvSE42aUc1RnNLK0puTUszcklOdEcrYW1Qb0xrZWlJcEVuZmRCVkNSMTllL2l6ZHZrbkdTcllZN3d5TGNvNzc4YkxUaXRQU1JNRVJyckE0MW5UamhuaGtYRWwzbjRDNXhQSVBTS1N0SXRmUXFKNmpMRlZPU0ZPR3BjejRwcGFjL1c0OWhRc2FEMmRKMXlSSkpraklUem9Lb01qcCtnNDhUM3lRVDF0Tld2d015Vm10WEt6aWF2MWxuakJqNUxpZDAxcmdqOUNvbkd2VVNvS3diRnFBN251R3VOTWUzKzZubzQ3QlIzdFdCT1U2OUhRT1pjM1BYckc4QXR0L0M4eExseFJ2ZnNvdGg5cWlySE94ZjVFNTNrVDNUUzk4QVBxVis3anNhTlY5RzArV29hTjE1RjBOUjBRY2R1V0xlZXVsV3JhVnkva1RQM2ZZLytoeDhrR2s5MklsclZuUjVqRlhnTDJhVXFySEl2MEtMOTFpWnhkNnFadTZVL2dMNCt5ckVoZEIydlZxVlIvVWJYOGFPL3VXVUlkRSt5TmZMYzFBWXBmbkhsZXQ2NzZXWXVhMml0YWsxcXE4ckpzU0grcGVQUnhLUytCRkd3d0s3ZVRLZHppbnRnOUFiam5IRUxvcHlKSWkrcElUVURTQmVqZmhFNzRQNEpOYWg1RFk1dmRFdi9vS3RnSlg0Q3RQSlc0N01KRzZOUkFTMlBvYVZoNHQ2bmlMb2V3ZzRmL1JtVFdsSU4rSXRmUXZyR1B5SHp5bjhrV0hzYnBtRVpFdFNDZUVoUVMrcnlYeVo5dzU5ZzZoYWRQWDVFZFBJQmlqLzZjK0srM1U1VDBxaEExSGt2WWNkZGFLNjcycjl4UW1WRXNiVVBmNmlDMG1WR3pQV0lPS2M2cWRKZERqV3B2eldGeElYeE1OYlkrUnBhVWZGTXE3UEcvWVBYYloyVkd0YytweVJTUXJWUVZVNE43dUhKbzE5bmNMd0wxZXBuTVY1eUtGWlZkMzF6cE9pc2NkV2FHMFNNczhhMXFtZEtHaVlhOXhLaFVDcUZxdTQxYmdURU5LU2Q0KzdyT2pxRzFObzljNjc4aHdoZUpvdFV1RXZ2aFFqSHhpaDBYM2c1amtxd1labVIzVHZwK3VxWE9mVC8vcDZESC81ZjlONzdQV3lwTkRHUFNXWkRtM1NhMWhmZnpNcmIzOHZxMy90OTZpNWJVK1daenl3bXNwM1pOYktyMXpudVdwR0s0cTRnWjdRVUpYRjNpcG5UUmpWYnQ1YXRMUmNqYTUwamc0bkNHbTY5MVRWS3F1SjlWeUJaMm5vQkdsSVpmbVhWUnQ2ejhTV3NhbWpCVktsQkFrQ3NTdWZZSUhmdWZZeC9POXFSbU5TWEpEb00rZ0MzYlhYYThzWVdETXIxemtlZmVOczhGcHRVa3A0NUEvajJneWQ3Z2NNVnFEVlJZVTMzSFF2YVhNL2h4ZXhVOU16a1pqaUhNQjZtZVEycGplOGs4OUsvSVZqNVdpUjRnVHA0eHNkZituS0M2MzRmMDdUcTZmOXRodzVSZlBCUGlFOC9jczVUYVZRZ1B2a2c1ZDJmeG82ZXFPWnZrVEFaVkR0OTFXMWJ0dUQwQnFkYk1GaTV0cElUR05GRE1hTkpiWmNwNUgxdnVLZGtyQlJVWTJlTm05SzQ1dGE3SzlDNFlyNHJ5S3pTdUdGVVRIWlBPekJSYjdyeUw2cHJZQmU3T3IvTmFLRjM5cHZWb3NQcTJRZTJPbXJjTFZzd1dIWFd1Qk5hU1kvVjFKWVNqWHVKOEliRGgwdSsyb0xHN25GWGlXcnVkcStOcXlEZlJlYWV0eEEwTkNEVnlxak81eWdQOUZYbFdKVmlTeVVLWFNmcGUrQUhIUDZuRC9Qa2UzNlRrMS81UE9XaFFXeTVOQ25EV2p5UDdJS0Z6SC8xNjFueiszL0UvRmUrR3IrdXZtcU5KMmNTQXNOaTdRTzNPWll4MndKR3RJSzRxNnFLUFZaYmNpczdtVEI1NXJaUkRlUUxkc3gxckcrTWVDYkkwRngwcnVSL3FtL29mcXNrYjk3UFEydW1samV2dVlyZjJmQmlsdFE1THlZN0VhbGwvMkF2SDk3eEk3NTJaRGU1S0RHcEx6WE9tc2k5SmVJZHJwOXBtZmRuaTQyUnpSV2NwbVJGbnVoLzF4ODUzK2NKMDhkdFc0azE1bkgzVDRnSU1yL1d6NjUxL1VSM3g3SDlLUHNtTTc4NWczaVkrZGVRdXVaOUJCdmZpZFRNUC85SGdpeis4bGVSdXViOWVHM3JueTczWVllUFVIemtiNGlPZlJmaTU0bkROaWJxL0NHbHAvNFpPNUJjbHVsSEZkaFhHaHM3N2ZxSnNma3IxNWovbjcwekQ1Q3F1dkwvOTl6M3FxcXI5Mlpwb0FFRmNRMmdjVXVNVGhJWmRUUXF5V1FtWUg2YWNZS0pvR0pNSURGbWtwaVVXY1lzYXNhRktCajNOZDF4UWR6QUJXSUVWRUJBNkdadGVxSDN2YXE3dHZmZXZlZjNCNXFvRVhpM2FhQ3IrbjcrMDM3bjNVdDMxYmUrZGQ2NTV4Qjl5dS8xeEVpeDVMV2xjOXVIM0JmdFE0MUwvcXZXaVN4U2dzUG5odjE3M0ZoejJ3cUd5aXFQNjNoSm1JcnEvZVBJRkxpZkdmM2F0alY0ZDllejZFMTI5dnNlZ3g5bWdGcGwydlB0Y1VkKzd1dGpTUWdOajB0cEtLejUxcjg4Wnp6dUlNSk5Ddis2YTFra3lBcUhUeTN6cmJ2TmRlMHJtRG1yZE5jWFFvQUdLUEg2d1FERXc0bHlYYVRiV2hHcjNJVGFCLytFOTY2L0RzM1BMMGFxclJVcTNiK0RuM1p1TG9wUC9EU09uWGNESnN5YWpkeHg0MEgyRUdtekJPRDlENVJXQy9DdHU1ODdmY3BZV0JxNUJVSWF6R3YrWmRzMm83c0htU0dmcUU2aVMrdm9xYkFvVkppbjBRSC8rbHZpREZxcHZiRXNaMFJPSGk0LzdoUjg4L2pUVUpaWE9LRDM5bGpodlk1bTNMYnhiM2k1Zmh0Uy9rKytHZzR4aXZGMis2eElpOS9yUStIZ3B3RGFmOWJzSHlTbFVtYllRUWJoTWIrdGN6MkRSNUpsVGZGNy9URjNJbTBCcit2dmJJaEFGcXd4bjBIT0tkY2lNUDRMSU52L05IRVJ5SVY5eE5rSW5ISWRSTW14K0tBamkrcmVpZlM2MitGVVB3LytXTExhYTF3SlorUGRVRjJtMWR1Z2dNRWdYajN5aGc0TkF5N09VRUNKN3lXSUVrS3c3eThSaHY3VEt6cTBQSzVsaTVEcituL1RYMy81c2pnQldlVnhVMDRNYkJMVis4VTlnSVMrWW9uYXRuZndYdDBTcEp6ZWZ0OW5zTVBNYjgrOXFNSzN4eFZLZklvQS94NlhPTWxzQmlrT05rUWlvYVc3dHJCQ2JyelF0KzVlM3RvYUozQlc2YTRmVkRvOVlBKzJSREFFT3o5L1FPNDFFSGk5TWNTMlZtSG5YYmRoODA5K2dMYlhseUhWMmdLVy9nNGNmeGl5YlFTSGo4QzQvNWlKNDM3ME01U2NjanJzM0x5RHNPdkJDVE8vUFcxTnBYL2RKZGJPTFNncGpPNGVBb1o4b2hycHRtU2FsTy9IVmhaSU9LRzhRdmlkY2dGQWdWOWpadDk5Y3JLZGtlRThYSEhDNmZpdjQwNDlLRW5xTFYydHVIWERHMWpSVkEzMzQwUEJESU1IaHFNZ24vZDlmU1FTRkVSZkFMUHZoSWhpYm1sSnh2ZmRkOEF3cUFpZ2J3Y3o2dnhIa01YRW45bHhCM3hYbzNqa3ZBbzIvWEgvQ2JJZ1JwMkN3SW5maGpYcUZNRFduMHBPZGc0Q1pXY2c1NHovZ1ZYNndTQkZob3JXd2wyL0FFN2xJMUNwYm9BVnZLYTNrVjV6SzFUM3pvSC90eGo2aDZBa1BQNnIzOHY1dG5GaDJIUU9FZngvQzJMVjVIRDNtbjd0ejZCRnFyczVxZU0vV1FraENzTkYwUEM0TExQTDQvWWttdnZkSzNTb29KUkNJdDBEZFFDdE82VHlVTlAyRGpidmZobXV6TWF4RWVTQWxHK1BHeW1mRVJRV3ZzQk0vaC82S2JRb0dUVWVkNURSSGQ2VlpDWDk5OGUxTEZFWVVGcTZxengralZsbGplNzZnYVUzWU5vY0xDNUd6cmdqQnVSZUF3WXpaQ3FGV05WbVZQM3lSbXo5M2EvUXRlWXRwTnBhKzlWTFc0UkNLRDdwRkJ4My9ZOVJldTc1c0hOekQ4S21CeGtFaDZWLzNTMmZQRGxvQ2VzTDBDbTJVTnppcEkzdUhncE1vcnBzblF3bVBhMkVSWUdqU2pERC8rOU9namN3NlNSZXNwdUxqandCTTQ0K0VjTnpCazR3R1lBakpUYTBOK0xHdDVmaXJkWTZlSWR3UUlLaEh3aFVlK3kvSXFCc0RBcEppRE9JeVBkN2o4RHJjTTF2VEIvVURDSy9EM0VpK0U2VTdZSE9HaVhHK2krTmNMR0xtZC9TM0ZyV0kvSkhJM0Q4SlFpTU9SMndmTS9GKzJmc0VNU29VeEU2NnlaWW8wOERoQVd3Z3VwdGdMdnBmbmc3bm9HSzFjTlpleXRVMXpZZzIvdVVaaEtLMzAwSG8rLzV2Ync3VDQwa3dqOTZ2ZmlCc1diWW5HNHpoT1lRVUlsSzZXa09yUXdJbE13bzkrOXhPYUEyVUJaNTNMYm9EaWgvN2RtSExQRjAxNEQwbUU2N2NleG8vaHNxNjVmQzlaL1h5d2lZdU5wMVBOOGVkMHpZTGhUQUdVUWE3ejJvZGRkYy9JTHh1SU9OU2tqQi90dC9BSUFJaUpKeWpieU1ZTm9BcHF6UlhUL0lSQkk4UUFWb2RrRWhDbzQ1Yms4ZjUwRksxK28zVWZtekgySFh3cnZRdWZwTnVOR29kcUtlaEVCNDdIaU1uM0VwOG8veDNTVXhjMUZjN1NUanZuVTNuT01XTWtNcnR3QmczY1diNm8zdUhnSk1vam9DbFFwUXQ5VDRwa3dCSzR5U0diNlRJbTJ4dGdaVzJNQSttN3BuTzE4WU14SERRZ09icEU1N0xsYTExT0huNzd5Q0RSMU5Ka2s5eUdGQXNWS3IyN3VqdnBNVm5pM0dnbkdLemhxS1NLdU5oR0VRY0gxclFubjhJc0YvaFI0UmpaZDI2SXQrcnk4YVVSOGpZRGtZYnY4Mm1ZVllJVmpqdmdCNy9CY0FFVGpBNURHQkxCdldzR01ST3V1WHNFYWZEb2c5UGZJNDJRRm53MEtrMy9rdFpPY1daT3VSNzB5RUFFK3lXanhpZDBmU2Q0d0tIcVdZanZXL0Npc0Z2ZlkraHY1VE1STXltSlBza3NxL0tYSWRsWHV1aHNkTnAyTU5TdkVHTUdlRngyMk43b0RqeGcvM05nWTFIYkZkU0tZSDVsbFRJaDNGMXNibDJONzBCcnhzcWF4bUtDaGVuWTQzK1A0bGNVQ05aU0xmSGhlQWd2RzRnNUtaZ0NRbjNxV2s5SzI3amgzTUxUbXF4TC91UmxNTmdCbzZ1UVZtZU1rRTJQK3ZkSitRWmFIa2xOTXgvSXd6QjNVUFo2K3ZGeTB2UDQ4ZGYvZ2Q2aDcrRTJKYnE2QmMvYTh1SWhSQ29HaGc1NEVOTnBoWk1kUHFlTlR6cmJzQmhiRUErOWRkWmtVTW83dUhDSk9vQnRBSHhNWEhHMmZ1QXdhSjRvSkFzZThGcnJzenpZb2ZKN0J4dmdDT0t4azVZTU1RQUNEaE9WalZVb2RiTnF4QVZYZXJTWHRrQUFUdWsxQXZZZjRmZkNkRUFyRE9GVVQrMzNkQWxEelRuenJUSUlBdGNqWXowT2czaG9HQUpXaTY3elZtUWxyQ2VRV2tPdnUzeSt4RDVKYkNQdlpyRUtGQ3FIUXZaUGRPcUVRSDBPL2NFd0VrWUJVZGdkQ1pOOEV1Kzl6Zlc0bHd1Z2RlM2ZKUEhxNW9PR3d3Y3d1RGwxRUVRZ1MySndBQUlBQkpSRUZVdmdjN1dNSStqNGgwR2oxMkE3UzJIOXN6OUpQR3JsaGNDZkw5WmdzR0JDblA4bjBNOXJvTFgwb1RxY2VaS0NzOGJqelZpYnIyZHcvM05nWXRublRRR3QyT2xEdFFjNlFZZmFsT2JHbDRIUTJkbXlCVjVqOC9abkFmRkw4MGYrWnEvdy85aERpWDROL2pNbkdVUGRkNDNFRktGL2ZGaFlidUJwakpMaHpsVzNjdjNMa3pyU1EvVG95czBGMC9wTnRhd2U3QStjYncySEVZTS8wL2tIZmt4QUc3NTBHQkdjbW1CalErVTRGdHYvODE2aDkvQ0U1bngrSGUxU0NFKzFqSmwyWTJOUGpXWFRzWVBCZEMrTlpkQXFJT3pGeUFRNFZKVkFQQUxZOGtsT2UvVHpVQWtCMHN4T3hUQTM2dmI0cTNMVlhBTHYzTlpSODVsdTIvQ2RkK2lMc09YdDI5QTc5YnZ3S1ZYYTFRcHE5Z1JzQk1EVzQ2dmNwM3dHM3p3aEI4dnRZaUN0dGRaWm4zWEFhU0g2cmZSV0NkSTQwQ0VKL3B1ZGUvMjh4dHJOOUlySHkzT01ocXJDQ3NNWitCUFhJS0FBSjNiNFB6OW0vZ2JGZ0EyYjRKNlBkUnkvZVQxY1VURURyamYyQ1ZudnlobnhtdEhuendwaEk3VnV2MzZxMi9IVkhBb1BQMGxzRG1aTHB2dCs3T0RBZEExWW9FYVRRQlZwSXBHT0tpaFd2OWU5eVVGMTBLY0ZaODNycGVDdlVkNjk4ZkZtajRPQjJ4R2pSM2J4M3doSEpQdkJIdjFiMkExcDZkVUpsZW5FOW9pTU8veDcydGZFYVlHTm9lTitYWVdmR2V5MGFxS3RzVHJ2Ujg2NjRFaU1rcVdndjQxbDJ2cDNJcGMzYm9yaCs4V0JUSzgvMGNmYitRWmFIZ21HT1JPMkVpeUxJRzdMNEhDNWxLb1hkckZYWS8rUWkyM0h3VHV0YXRnWmRJbUprSzcwTkFnMlRsVzNmTHg0MExLNUNXN2pLd1BaRG9Hekx2dWNPTlNWVHZnZFBTN3ZON3NTMEVDVUc1c0kveVBid0wxOTJaWnNaVC9kcGRsckdoc3hseUFGcHo5RG9wdkZDM0JRczJyY0sybm5hVHBNNGdKS3NsSFhQK3Q5bnY5V1hEUzQ0WEJOL050Ump3SUxDaHJXaURlZVNjZ2RBc3BLVGk5Um9SeElUeEJPc0UzeEVSZUtUd1lEKzJsM1dRRllJbys5emYvMXQxNzRCc1d3OTN5NU5Jdi8wYk9Gc2VnK3l1N3Y4Q0xLSGNoT2xGUGNnaHFPZm9XeDIreXlSSGx4UitsZ1FtK0w4L1hJRGZIZjIzbHE1K2JkRFFMeUlSS0NXazc3OHJrVVdTS2MvcjllOXhyN3Z3cFRUQVdlRnhGVXQweEdwUjIyYUtwajVPMm8yanNXc1Rvb21XZzNML3R1aE9iS2hkak01WVhXWW5xNW1Yekx2Z2FkOGVOMXhpSFU4a05Ed3VlOHpZc0RMOWhQRzRnNVFJb0lRaS83cHJXY1EyNWZWT0h1bGJkeS9jaVRSUmR1anUvbUJtSkpzYW9aeUJQWW5YVjcwRGlmbzZzTXdjdlhHalVYUzl2UXBiZi8wejFELzJJRkt0TFdCdllBWk55bFFLc2grdFJRWURyTERrZ25WYmZPdHV5ZWpDNHdWSXAzRzN4OHdidWpiWEdOMDlSSmhFOWZ0RTA3MXRPbjJxaGFKQU9CQWVwck1HUXkxblJydis3cktMOGgwYjBlTWMyTkNVdU9mZ2hicXRXRmo1Tm5aRU8weVNPb05nNXFpUzhtbmZBVE5tV01SMEJoRkcrUTBoY0VLeWVoRXpLekxIZVJnK2drM3lVWUI5dXlVQzhzSGlJaTZINzdJSWg3QVNyTGIzYjRkWmhMQmhsZXhwTTh5cGJuamRPOER2SjVabDYzbzRhMjlIYW1VRTZkVy9ncnY5S1hoTmIwRjJib1BYOUJiYzZ1ZmhidnNMdk9vWDROYi9GVjdyZXFpKzVqM1QyZCtIblRqY3FzY2hXMHpIaDBFTGM2djB2R1crTDQvQUJvdHp3T1IvVWpvNHp1QlhxR0tJOU5RY1JQU2wwNjJrMGFjYWtnSWhKWWZyckNIWlc0NHM4YmdwTjRidHpXOGN0SVJzSnFKWW9pMjZFM1h0Nnc5cUwrbW1ya3FzcmE1QVoyOTlSaWFybVZWVUt0ZTN4NTFSUHNNU1Nwd0IrUGU0QUNWSXlSY3JaaG90SGN5azQ2MnRRcU5QdFFRRmxCcWhwN3VlV2c1d1Z1anVQbUZHdktZYU10NDNZQlhFN0htSWJ0cUlaRVA5Z056dlVNSlNJdFhTak4xUFBvcHR2L3NWdWplK0N5L3V1K1p5cjZSYW1pRjd0ZWFBRGdwWWNkUlRhZCs2V3c1WUlIRUdOSElMWUNTVVZDL09IQ3A5NFFjQkpsSDlBVjVKbWozcHU4K1RMUVRsQmEwUm1ESERkMUxFamF1TkRMbVdEM1JNZG9henJyMFJyelhzNkhkOHduUHgxTTVOV0xCNUZYYWFKSFZHd1h2c3hlcWtrL0w5QWlpYU5xbVFtQzRHS09oN0hhYUdwdmJvYS8zYnBXRXd3SGFxa2NBYXJUbUl3SFJCWCtjbzN5YS91WGxYQzVnWEgwQWo1aXlBUURrbG9JSXlBQUNudXNCOUgwM09zTnNIMWZJT25DMVBJcjN1VHFUZitqWFNiLzRVNmJmK0Y4NjYyK0dzWDREMCtydmdiSDRBc20wRGlBUklDQUFNU0FmT3pzV1FkYThNN1Yvem9JYVpvU3FLVXNwM0pVckhtQ05IQ29Fdmd1Qi9DcEdpM2ZHbTZyLzJhNHVHQTZKNDdPZ1V3Mzh2VXlLTFNBWkhscGY3OTdncXdCc1phaTB6TXQ3ak1qTTZZalhZMXJnQ1NTY0cwNnFJMFpmc3dNN21sZWhKTkIzMDFacTZxN0IyWndYNlVwM2dqUEw0ekVTMG1yMkFiNDg3TFRkUlNJU0xRZjQ5THNBTjBmWXU0M0VIT1dQek8xSWtOWFRYc2tnV1dDUEw0Yi9nSXBERVJtWWVFcmtGTDk2SFpHTURlQUJPWlFPQTA5MkZ2cHBxeUdUbXRubVN5UVE2MzFxSnJiLzZHWnFlZS9xQWVsY3IxMEhmOWkxSWQyUll3VEF6ZzdEYVMvdlBMZVJPUGFKUUNMcVlkSFNYVlFNN0hVWjNEeUVtVWYwQml4WjVubEJkbmxLK0haR3dLWVJTejNjRDl2YTVrVDVBUEFiQ2daVVRaempkNlFUS2Q3NkhocjRlM3pFTVFER2oxMG5qeVIwYnNHRHpLdFQzK284M0RCb1NyUGpaNkRXLzhmM0hDd2R6amdIUjUzVVdZZkRydVA2V2hQNzJESU9GZkxlbEIrQm5kTEtiZ2pDR0F3VmY5bnY5NUFnY1NmSUZnSHhQaU01S21DR3NQYWROT1IwRDB2L2NtWUVDdVJCRkUyQ1ZuZ2lyN0V4WTQvNEY5cEhud0RycUl0Z25YSXJnYWZNUk9tMCtncE11QW9YM1BDdGdwdy9PMWdxNEcrNEJPd00xZU10d0VPaVF6SCttK2Y0SDBJUlpUR0dtazNRV1lWS3ZqSWtnYzc4UlpqQnpUbHZrZVNyUnlTeDllMXlQS0tjK25QSmRNVDkzV2tVZkdJOVJsbmhjVjZhd3MyVVZhdHJlZ2VPbE1IU1QxWXg0dWdkVkRhK2h2bk1EbEJxNEhyRjdYWkVWV25xMllzT3V4VWk1bWZTZ2dCTEtVODllYy9IanZqMHUyYm5hSGhmTXIxOS8rVExqY1FjNXA2MkRsMVp1SjB2L3VrdGs1WVNQUGRhMzdrNnJyT3dENUdNRXlncmQzU2RTb1hmbmpvK2MyRHNRM0w0K2VIMEhYb1U4R0VpMXRxRDJ3VCtoNW9GRmlOZFVRL1dqZlVlaXRnYXh5czFRenNFN01YT1FTQ2pQZS9iaVRmWCtjd3VoZ21NQTZPa3U0Zlh6MzJzMXVuc0lNWW5xZjhDY2pzVUVDOS9xeHdyV3lJSmhKWUQvMllBTnVibFBNMmhUdjNhWUpVaG1iT2x1eForMnJFSEs1NGVOWWtaelBJWjdLbGRqd2FaVmFFbVlwRWNtb3NEMVBUTDVMRFMrZFZpMk5WTVFDdnhlejBCU1NYNUZadzNENElQbXdBWGtTZ0w1UHRMSWhCeFNOS01tZ2h5L01jVmN1d3JNYi9admw5a0FBOG9EZi9BOFFGaUErSENSTElIQ0kyQlAvbS9rbkhzWGNzNzhPVUluejBWdzZoVUlUcjBDb1pPK2plQ25Ma1BnaUxOaGo1d0NDbzhBU3dleXB3Yk9wdnZodkhzN09KbGgxUmxEREdLc2x6MnhqVG94VXRpWEVsR3UzK3VadVEvQU1qSzZmTGhnbG01VXdML0hKWVpWR000ZEJ2YnZjZnNLM0tlWk9XczhiaUxkZzgxMUw2R205UjJrM0w0TXErNDljSmdWNHVrZVZOWXZ4ZmFtdng3U0FaTlN1YWpyV0llTnRVdVFjdndsazVqNXNQNk5tTGxlQk9KYUhsZUk0RXdDYVhoY1RnTENlTnpNZ0tWTVJNSCtuKzZ3VWxhNFdBeGpqZHhDYmtQc2FTQjdkSGR2c1BUUVc3VnB3UHBKQzl1R3NQMGZDaHZzZUgyOWFINWhNWGJjL250MHJYbExLK0hzeHFKby8rdnI2TjIrOVNEdThPREF6UFVpcFpkYllLS1pFTUszN29JNUtUMWxkUGNRWXhMVkg2S24rTm1ZRXV6N1hXMExRY3FWSlpnM3czZFNCRFBucDVqNFNSN2kvVzBTbm90bDlkdnhmTzBXdUdyZnY0bzlTZW9vSHRuK0xwN1lzUUVkS2QrbnFBeURDQVlrcEhvOGZ1WC90dnFOR1hGZnBNd0MvYXZPT2dTdVYwSnF0SXd3REZieWU1SnJ3TmppUDRLSUNTY05LejM2MDc0ajVzQzFvTzdaTStodGFNSmVBa2p2NlVsSE9jTkJ1V1AyL0VEWUVFVkhJSGppRmNnNStXcFloVWVBd3NOQm9VSlFzQUFVekFkWjRUMzNjSk5ROFJiSXppbzQyNTlDNm8wZnczbnZQbkI2YUJlckQzb1luc2ZxOFpFMytCK2kyUDdIaWNkQnR4SUZ2TTF6dVVwemQ0WUJwRzN0QzFHMjJYZlZIWkZGTEtua3R0WCtQZTc4TXl0U1JIZ1NXZU54R2JGa0c5N2U4VGlxZHIrQ1dMSWxJL3NtOXdkUE91anNyY1BhblJXbzNMME1qbmZvQzhuU2JoemJtLzZHamJWTGtIYjM3LzBkTDNrNC96NVNzWHo4eW5PZjgrMXg3MXYyOVRKQnJPbHhVUytsWnp4dWhyQjJVMzNVdHFSLzNiVXNrbEtVckI0M3pyZnVudG5Ra0FMSkxOTGRUNGFWUW14ckZiejR3T1FCQW9WRkNCVDVQaGlmRWFoMEdsM3Z2SVhxUDk2T2xxVXYrbXByNGlXVDZIeDcxWjdyRXhtWFk1RlNxY2ZQM1Z6alczZVhuWHhjR1N5aHBic2cxRXZQNUJZT05TWlIvV0VpVUk3MHREcklDMXVFOG13VWFZUXdYTFVjNEhvZTRrOWxtdUpSUExsakF5cTdXdUh0cGQvVUI1WFU5MVd0d1JNN05xQXpaVTVjWkRDN1BjSmlqZXNwU1BicElEcmFid0FEVW9IWHRieFl1YnNmK3pNTU11ajYxamhJNmxVN00wWUtpOC9SQ2lIMUxyTmFNMkFUV2pJTjVVRkdhd0FBbEZzS2E4eG5JSXFQZ2ozbXN3aCs5c2NJVHY1dlFBU2duRjZvemlySWxqWHdHdDZFVjdjY3pxNFg0Rzc5TTV6TkR5QzkrcGRJdmpJWHpsczNRN1Z2QUE3aXdDM0R3TURnOTZSS3YrcjcrZ2hFMExMT0ZVQ1p4aUllZ05YRDJxc2IrN05IdzhBUWlVREpPTFE4TGhIbGhOSjZIbGRLYnptRDY3TkpUeDB2Z2ZVMWkvSFd0c2V3dTJNamVyUDRsSWduSGNTU2JhaHVXWTIvYmJrUE8xdmVoRlNIN3ptdTR5VlEzZm9XcWx0V3dkMUh2ayt4UkRUUkRFOGRuczhkWnQ1Tm52VHZjUm5rS25FNlNQajJ1TyszUWx2M2V1K1R4dU5tQ0JGQWVXblMwMTFoNWFTTGJDM2RkU1dXTTNOOXRoLzdVT2tVWWxXYkIrUmVka0VCQ280OUhvRWluVjkxWmhEZnRSTTE5OTJEdWtjZmdOY2IrOFNQWTFZS01wbEE5OXNyVWYvSUEwZzJOUnlHblI0Z3pMczk1VjkzR1NDeXJOTUZvS0c3a0dCZTE3dGhxOUhkUTB6Mm5IY1lJS0xVM1JieVNrWmJkc0JYRXQ4V2dnSUlqUUxRQ3ArSjU4WnYvZXk5c2dkL3NjUWk2eG9NNGI4QkEzaTN2UUVQYmxtRDYwOCtHMlB6UC9wQklkK3ZwSDVneTFvOFhiTVpQV25UMmpKVFljQmo1bVd0dmNYYi9jYU11TyszK2NKeUxtZFF2dC96Ynd4T1NvV25VRkdSMVZVRlF3bFc4bkVTNHZzTW4yMEdpQVNETHVGeS9KNW13dkVUa245bFRXdnZ2VWM5Q2xpbk1oQTZvQTFuSUN6VGtQV3Z3UzQ3QTJRRkVEanFBb2pDY1VDd0NQYXdZd0VpcUZnOW5HMFZVTTN2UUNYYUFTY0dkaE1ZNHM5Yk14eE9nL2orNGEwTnZpdFJlc2VVRFNQQ2Z6TDViNi9EUUM4VXYwQ1J6Qit5bCtsRVZWL0xNQ29jRGZZM3JJdklvb0JMbzZIaGNhKzY0TS92M2J2czBpVk1kQTFsa2NkbFZ0amR1Ukd0MFIwWU8yd3l4ZzZmZ29Kd0tVS0JmQVNzRU1DK1Qrb1BPaVM3a01wQnl1bERkN3dCclQwNzBCYmRpYVF6T0U3RUpOTGRxR3A0RmFGQVBvNGNlU3BzNjUvblg4VVNyV2pwMlFybkVMWW4rUWZzRWZHeUZQWDU5cmozUGZmbGZKV0x5OEdjNzdmTEF3Tko1ZkZURlRPenUzSTIyMGdtVlV0ZVVJMW1JZnpwcm1VUmN2TzBkUGVDZHlyZlcvYlpLVXNza2QyNUJlVzQ2Rm0vRmlPL01PMkE3MFZDb0hEeVZJVEhIUWszbW4zRnN1bTJWalErVXdHVlN1S0liOHhDc0hoUDYzT1dFc3Axa0dwdlI5dXlGOUd5OUVXa21oc3o4ZG15eDh6TEtPcjUxdDJWeHgyWEx5ejdjZ2J5ZmEvQ25DVEpUODNNOGhNTGc1R3NGYkorMDlPWWNrdUd4VmlwSWxzSVg4NGh4RGxoWEgxcE1lNSt2TnZuS3V5bG5Uc29KK2NyRnVqSUE5aHR4aU9aOFhwak5VNFlOZ3IvNzVoUG96Q1k4L2YvM3h5UDRZRXRhL0hVcmswbVNaM3BNTm84d24yNDdqcmZwUzRCZGs4bWlQTkpvMDhiTWFwU1RzQk01TTBpQ2lDYW94SkxoY1gvRHBEUDE0S1lHT3M1ZWdhdzh6SGZDM254cDJEbFh3Mnlwdlp6cTVtTGw0YlhzQkpCcDNkUFM0OVFFZXl4Wi8zOXgrekdrZDcwQUx4dEZUcXpMUTJEbjIzSzgxNmdDUHhQSnZKQ242TUFuY0crMzRzQUlOYzUwZWpLZnV6UE1NQVV0elNtNUpIaG1CQ2ltTWp5OVRjVW9MemJ5czh2bVQ5ejZUOVBXZjFrV0htSk8wUXc3eXRnWkozSGRid0VhdHJXWUhmblJ1VG5qRVJPSUIrV0NJQXkrSkNxWkErZVRNUHg0b2ludStCSlg4OTREeWs5OFNac3FIME9Vcm1ZV0hvNkF2YWV0bE9LSldLSlZsVHVYb2EyYURXWUQ4dnpzRGFTdU8rNkMxL3k3WEdUT1Rrbmh5RE9oNGJIaGVJcXN0dU14ODB3eG03YmxvcWRQRG5tMlZ4TWxqL2RkUmw1TDA4ZVYzSkJaWU52M2ZXODFCMGlrUHNWb3V6TkxTalhRZmU3YTZGY0J5THd6dytzZE1rLytoZ00rOHdaaU5kVVoyTGJpLzNpOW5TajZmbkZrT2sweHMrOERNcnprR3BwUW5UemUraGEvU2FTRGZVRDFrcmxrTVBjUmxMZGQrSE9uYjUxTjE0b1RyWUo1NFA4ZTFobVZLbk9oTkhkdzRCSlZIK2NSZXZjMUhlTzd5N0l5U21FOEdjZUZDbTdJR3lQN0kwZ0NwOFZRMjNOZHQzWUk5VmpMS3diQ1A0cVc3S1ZxSlBDbzl2ZmhXVEcyV1ZISWM4T29xYTNHNHRyTnVQMXhtcVRwTTRLK0xtVy8vN3BPNzR2ajBSc3krYVpCTXJ6dlFLZ0pQTkwzYzBwTTJrem01aXpLMll2UE9vdmtxM3ppZUN6cXBwelNlRmIzWDhvZnFGa1hvK3ZLZEQ1cmEwZFBhWDV0MW9CM0FzZ2NDQmJ6andZbkd5SFYvY2FBc2Q4QlIvNTNxd2taT3U3a0x0ZU1FbnFMRU1wK1VUSjFiVzFmcSt2akNDb2JIR1pJQXI3WG9SWkNjVlBqVWgyWk9nM29leGl6cHgxN29LbHgzU0JxY2dpbng0WHlzNHJ5aStOTUhvaTVNL2pOb2Q3NnNhNHVZOEpvaHVRcFI3WGt3NTY0cWFiemFHa3U2OEI3KzU2QmkwOTJ6RzYrRmhZSW9DZVJET2F1N2VncTdmK3NQVFJCZ0JtZnU3S0N4NzM3WEVqeTgrMkE2NDlFNEJ2and1R1lvV1htbGUvYWp4dWhuRWE0QzYxcVF0QWtlL2lHeEkyaWR4U0Jub0kvblEzdkc1bm5UeGp5bU9BbGJXNkMyWTRIZTJJVlZXaStLU1REL2gyd2c1ZzdGZG5JRmExR2QxcjNnTHZwUlZwSnVQMXh0Qzg1RmwwL0cwRlFBU3Zydy9LU1lNOS96VUtneEVGUEhmZTJrcmZ1cnNjc0ZuWU01azBjZ3ZNaWhrdnJkeTF5K2p1WVNCekgvOGZSSkxvYWxla04xUXhHTEpLMFBkZi9yKzhSU0tlcTl4eU1PcUdlcTlxQUtqdjdjRjlWZS9nZjk1NkNUOVk5VHgrdWVZVlBGKzN4U1Nwc3dBR21wUlVEK3ZFakJ5SENTQ2gxV2NZakJhd1hJWklKUHRjeGhDR0FFNTQ2blVDZG1wRUNRZzZoY0xEVHZVZEVZRUtCTlRMZ0hvbkU4Ky9IU2pzOU1IZHVSZ3E4ZUhlcXd6MkVuQzJQUVYyakVmTExsUWw0RmJvUkl3Yk5mSFRRb2l6OW4vbGh5RGFBU24vYXRwK0RCNmtqTFlSL0RmeUpiS0lFQmgyMURML0hqY3liWVhIU3BZRFhEY1U5ZFJ3OE9oTGRXQjcwMS94UnRXOVdMNzVqMWkvNnhtMGRHODliRWxxZ0p1VVpEMlBteDQ1UVlEMFBDNXhpeWVjWlJHanBSbUo3TjdjQnVWL2NBZFpGaUVuT0d6WmlhTjg2KzQwd1BPVVU4N2d1bXp1VmUzRjQyaDVhY25BM0l3SW9lRWpNUEdLT2NnWmQ4VEEzSE1Rb2x3SDZmWTJwTnRhSVJQeGpFOVNnN21KMG82VzdxWlBtVHlCU1U5M0NXaFI3Q3lMK0h4WVpCaFlUS0w2azdqenBYVGEwaHVxR0lRVkxBSktkV0xhdnZYTGpRcnlPWmdYUHdDZ0l4WEhobzRtdk5PMkd6dGpuWENrcWQ3TGRCandGS3RYR3d1Nk4vZ09pa1RzUUVCY1FCcUREaGhRREY0UEYvN1hNV1FNcFhOcld3anFEYjBvS2hJVy9aZE9SUDZWTmEyczVCTmdHbnJpd3dxcW94SmU5WFBBQjhlK1dVRjE3NFJxZnV2dzdzMHdzRENubGVLSGlyQzczbmRJQkVHeXJIOEhNTVp2RElHbFVtcGxpNnpiMWE5OUdnNEtlOW9Ua0ZiellSSjJNQ21kMFRveFYxM3c1NDFLcWVjQU1oN1hrSlV3MkdQd3E0a2l6N2YzakN3LzI3YXR3QVdzTTh5TG9SaFlienRwNDNFemxBdDNJZzE0V3JvckxEdG9Cd3EwZFBlQ2Q3WnZaTVhQZ2JKWGQ1V1RSblRUQmpqZGZydWk3QWNpRkU2ZWlxTytmVFZ5ajhqYXJpblpoTWRLdlpyYjN1ZGJENWNEdG1YakFnYjV6eTB3SzJaZTc2aVkwZDNEaEVsVTc0WGVaS3d0N1RwYWo1c0NBc1B4emJOOUR4Z0NBTWNLTEdCd0JvNVpOUmg4d055YWNweTdNUE1Qdmt2alI0MzF4Z3VJK1pwRG1OS3MrTUdtT1pIRFZWSmpPTWdvcVI0QjJGY2JqdzhnaUgvcitlTWszMVhWQUNCVW9nS2t0dWp0TGp2Z2RCVGVycGZoTnE0RXA3ckFpWFo0ZGErQ25iN0R2VFhEd0xJTnd2c0x6WUhyTjZCdnhCSEhFT2h5Z0h3ZkoyWWdBWlpQSG5NZGZGZVJHUTROMG8yMUtrZ3RqNnRDMXZEYnlqL24vK1FnQUl1OUJUQWUxNUMxVUt2cnlidm1uMW5oMitNTzd4MDVuaFROSnlMZkhwZUowMHJKQitkTVgySThiZ2JqT3FsV3VLNWVLU3VGaHE4YU4wNUxkMjFYTFdET2J0MTF1cnZSczM3ZGdOMlBoRURwdjU2SFNkZDhEd1hISGo5Zzl6VU1QTXpjNmpMZmRXWkRnMi9kZFU0OGJqeEl6Q2Z5bjFzZ0lBMm9CNmV2YXpLNmU1Z3dpZXE5c2FHbmo4RmFaNTJGRlF5Rmg0MGVxUlBUWHAydVpVWDNnZjEvWVRRWU1nSEZrQUE5M0RuN2wyczB3c2dPaEM0bHpTR2pERlJGK3hKLzFkeWlJWU53WXIxYkFINWVKNGFaUm9vQVhiMTJvZitlMC9tdHJSM0tVemNSODVEc095UTdLdUdzdVJYcGR4Y2cvZTVkOEdwZUJsU0dIeEUwL0FObWx5RHZMcjZ5cnNaL0NBaWg0TGVaVUthekZERy9xNmpILzJ3Q3d5R2pMUy9lS3dsYUp3ZkpRMDdRR3FOMWNyQWgxRjZybU84RGpNYzFaQmZNTE1IeTRibGYrck9XeHcyRzdFdDFoOTBSb2NxUjBuamNEQ2R2VTMwdk1XbnBya2NpcDN0a1FFdDM4VzVsTFZqZUIrYXMxVjJ2cnhkZGE5NGEwTTVTSkFSR25QbDVISFhWZDFBMDlhUUJ1NjloNEdCbUtWZzkvS1UxbFZxNkszSUMycm9MY0pYanBJM3VIa1pNb25wdnJGamh1VUNiMVBpR2JvRkVNQmdxMWFxcWprUzhWQ3B4UHdQdm1WN1ZobXlCQVFaeGRWeTVqK3JFRFgvb1YyVUUraG8wcHFBejRFRHhYL3BHN3h5Z00yQ0d3Y2pJR3pwNkxlYkhRZWowSFVTd0FmclMwV0xTaWI1RElsQnVMTGFNQ1M4TnlkNnFMS0c2ZDhDdGVoVHV0Z3FvM2dhWWo2WnNnWmtaYjVDcm50V0ppdjl4d2tuTU5GMG5ocGlUbnFLSFNwcTdUWFB6UVVoazJnclBpY2UxcXFvdElZU1ZaNDE2WUxsL2p4dVp0c0tMcDkzN1FmemVrTlJUUTViQ0RIQzE4b1NXeDczN3RSbGxST0pySVBidGNjSHNLS24rTXJvUHh1Tm1PTk1BRDA1Y3E2cGFXSmF3ck54Unl5ZE04SzI3MHdBdm1YTHZCL2k5Yk8xVnpaNkhaR01EM0toV041WDlRcmFOa2xOUHgxRnpyc1d3ejU0SnNuVU85eG9PS250ZXk5WEtZUzNkZmUya1k4dUl4TmQ4RHpMZHM1U2pKUDdTdDk3a0ZnNG5KbEc5RC9wdWVhUkRlZjZIS2dKQUxnVnlkYXVxTzYvK2RhTml2bDF2ZHdiRElJYmhLTVZQZE0ySytHK2hVRDdEeXZIVWRDS2Fvdk5oQXFCRkNiVVVNeXVHWGwvaElVYVVxLzhLcGFyMW9xaE1NRjJtRXpIeWhvNWVnbHFndDQ3Qk1MaGhSaTlJL1NsdmJtMnI3NWh5QkpVdExnRmhBa0QrVFQ1eE5hbTBHYUk0aUZtWmZxN0RaazdweE5oV0tOZnhSbXBWOTgyZlh0SEl5bmhjUS9iQVRBNHpucGp6cGNkOGU5enljbGprQnFlRE1FVkhTMEhVb2dRdm5XazhibGJRdGJtbXc3WklTM2N0TzVEckRSZGF1anQ5NC9aR1pIbHVJZFhVZ082Tjd3NzRmVVVnaUtLcG44WlJjNjVGeVdtZkJRbVRMaHNNTU1GaHBaNDRaMzJsZjkwRkxCa0tUaWZDRkpCLzNTVkNDMWd1blFrWTNUMk1tSGZldmxGeG1XeVhZSzB2V25sV2VDUm1UQTdxeFBRbCs1NEhxeVZzQmlzYXNnQUczblJVNzYwZy82V1l3OXFQTFNOTHJ6YzFBNHFabjIycVVadjZ0MU5ESmxFMkJ3bUdlZ2dNclY0VURQclB2b1hqcHVyRTlQU21WN05TZHdKc1RJb2hPMkIrcmpCUS9TeHBsTWgzdDQ0N2pzajZoazV2YWpBckJwY1h0ZFhYOW1lYmhrTkR4VXhJajJRYkNhWGxPejFQaklxVTYzbGN6NGsrejR3bE1CN1hrQVVRK00yZVZOK3RwT0Z4MjR1K1hpWUV6eWY0NzAwTmhnS3BaMXZ0RnVOeHM0U1pnUFJrb2sxSXFhZTdJanlxZkRLMGREZVppRDBQNWlWZ3ZUeEdwcEJxYTBWdjVYdGdPZkEyWFFRQ3lEdmlTQlI5YWdxc3NGYUxjTU5CUWpDL21ZaTZ0K3A0MktJcGs4cUlNQjg2TXdHWUZTazhhNit0TXJwN21ER0o2djJRWk5taDJOTjY4aWxzRVE2UC9uUXBOS3BDbzlmOHB0dFZmQnVCTzdRM2FUQU1KaGhSWmFtN09yNzFPLzlIdm1mTXNISnljeThsb2dtYXEzVkxWejJNU01RMDBSMGkySmI3TEpIYXFCTWppTW9raGY2bktZSmN2ekhqNXpja2xhVnVJMkM3L2k0TmhzRUZnZXZocVR0b0ZuejdtY29JZ25ZdzV6b21qTkZhVEZBYktWbGhxcWtIUC9FOHRMdXUvOWNFQUZqQ0NvOHNPbm9VTkR6dU5SZS8wQTJvMjVoaFBLNGh3K0dvWW5YWERWOTV6cmZIblZFT3l5SmNTaVFtNkt4RWhHNVg0dUhJdEJYRzQyWVJlVUduM1dXbGwxdUFDQmZSSkMzZHZYaFRmYmRVdUkyUm5ickxub2RrY3hQY251NEJ2N2R5WFhSdmVCZHRieXlIRjQ4UCtQME5lakFqcWhUdStzcTJiYjUxdHh5dzdOeWNTNFd1N29LN1hkZDVlQnIwaXFJTUE0OUpWTytQUDFRa1BkZnQwS21xWnNVVXlnbU13T3paV28yTld1clZTbVo2ak0weEEwUG00a3J3TTAzdFhVdDFna2FjKytsU2l6QWRtdFhVWVBWQ2MwOXNxL1l1RFJsTDd1N2RMVkR5UVdnTU8yU3dSVVJuNW93NWFwTE9XcmMzMU94V1NpNENtNnBxUStaQzRDU3ovR09odld1RFR0ellNVWRQZ2NEWjBQS0tMS0hrb3dYcFd0L0RHZzJIai9sblZpUTl4MjJYeW45VnRTQW1RckEwVWo3Wjk1QmFBR2hhMWJ3U3BCNkQ4YmlHVElYZ012TXo4UUpQeStPZVcvaU5Vb3VzNlFCclZWTXoxQXZ4MWc3amNiT01NMWMzSk1ueDJwVkdWVFVCaEdDZ3RIeXkvK0hnQUxCcXphYVZwRGhyZGJkMzJ4WjBySHdEWGwvZmdOMVRPZzZpbXplaW9md3hKSGJ0SExEN0d2b0pzd3VvWjNLYnVyVjB0L0RVRTBvaExMM2NBck5pNWhmZ2RSdmRIUVNZUkxVUGV1bzNOdnVwcXZhVVlrOHBkdUgwOXJnOXRWaTBTTzlESVJMeDRyWjdHd05yeldCRlE2YkJBQ3RnVzl4TFJqRC9ENzZUaUFEUUVYUzdsZWZkckZpOXhvRDArZnJ2OUZnK2dldHZNWSs2aHhBVWdTSVJyd0RVanYxZnpVeGdDY1ltbHVwL09OMVRwN05XSkFKVmlPNEhBRHhuQm9FWk1oTm1CcjlOcWNUOU5BZXVWcWgwYXBqNVJnYlc3R21Ccy8vM0FETTNLc3Y1TTEwSHJma2Voc05IWjZxcTBlYjlWMVV6UzJhV0xEMk93VTNzaWxSVmFsVWJSU0lyUExMcE5tWmVhL1RVa0hrd2czbWI0eUl5Lzh3S0xZOGJERFYwS3lsdlpvWFg5ano0OXZINkozUVM4UlBYWDc3TWVOd3NKUHJldGtiMlVWWE5VakpMeWNReTVycUpYVldWZWxXZUVjQVRLYm9Oekd1emNiQmlzbUUzNmg1OUFIV1BQb0JFZlIxWXI1UFZSMkNsRUsvZGhlYm5uOFd1ZSs1RTk5cDNEdWgraGdGZ3oydDJHNlc5eUprTkRWcTZHK3BNZHJzdWZUK2dBQUFnQUVsRVFWUkszYXlZWDJOQStubjlFNkVUaXA4NC83MVdvN3VEQUoyQlpVT2FZZk5uamJjQ2RLUXR4Q2Yremp5bG1EMlpqRHU5cmNsMFhTc1dyZFA3UXZnUHFPeitYMzNaRXJpZmlJWWR3SllOaGtNS0Ewa2wxZmNicjdqeDd2N2VJLy91U0dseDJQNDZDTmNRNkdnQzl0b1hWYkY2dHFHcjYxTGRwTGdoTzRndW5EaVhLUEIvb0wwOUtXY0ZvRll4LzVtbHQ2ajQ2dG82bmI1bUg2Yjdub2tuQ2N0K2hrQVREMkRMQnNOaGdOczlWODRhZHMydUYvb1ZEVkJ5UWRrNEw1aDdHVFBOSnVCSUVPMjF5SUVnLzVSZlZEMlhac0xwLzU0Tmg1cUZyOHc0Z3RpZVNHUjlvc2RsbGd5aEVxNU10YlJIZDdaR1psYjI3Ky9Mb0h0ZXZlVExGdHYzdzNoY1F3YkI0Q1FyNy90enp2OXp2ejN1NzUvK2FtbHhYdmpyRUhRTmdLUDMxZnVmb1o3dHkzTXYxVTJLR3pLSFYwNDk2Z2dXZVJQSjJvdnVTc2tDS2hGSXBscGF1YnAxWm1YL1BsY1pvT1duZmVyTHlyYXpOcmRnaGNNb09QNVRLRHJwRkJTZmRBcUtUem9aVms3Ty9nT1pJZE5wSk9wcjBmYmFNc1MyVmlKZXZSTk9WK2ZCMzdSaC96Q1NTc3J2bjdkbWM3OTE5K2tUSjVVVzVvYS9EcVpySU1RK2N3dXMxTE81amQyWDZpYkZEUWNIazZqMnk3d1o0UkdoM0U4UlcrRVBKNnM5cFpnRVpETHRkZmEydHpUaWtRRjQ4aDJKaUxFVEFyY0k0THRFcHVyZE1QaGhobVR3Yy9GMDc2enVPYitOSHRqTlFDUHUvK214WVN2bktnQ3pBY3I1K1B1QXdURlA4U1hOczI1OCtZRFdNbVFzWFF2TGpyQkZYZ1dBMDRFUFQzSm1CaEFIOCt2c2VUY1hMcTlkUXhVSGR1U1JBWW90UFBwN0pPajNXa1BsREliRENJRlRVcWxiaTRMeVZ6U3JWcXNmNXNmaENFUjg5TVNweXJLdUphYkxtSkR6MGZjZHdLeTZDZTdGaGJQclZoM1l6ZzJIbXNpUzZibWpBZ1ZUTE1IaER5ZXJtU1V6UVVLaEk0Yk8zZGVmZitBZU54S0JLRHZyRzdjUTQ3c3dIdGVRQ1RCTGhucU95WnMxNTd5S0EvSzR6S0M3bDg4NE5pRHRxd0JyTmhnNUgzOGZNRGdtU0YzeTdYT2ZNQjQzaTFseWFsbHVnRXFtQ0JMaER5ZXJXVW9tcGFTQzI0R0c2Tzd6V3crOHVqTUNpTStmTWZVV0JuMlg5dkd3T2RPeDgvTVJMQm1HNE1oUnlCMDdEcmtUSmlJOFppeUNJMGFBQWtHQUdTcWRna283U0xlM0liRzdEdkdhYXFSYW1wRnNiSUJLSlUwVjlTQ0JHUkpLUGNjeVB1dThkYnNPVEhjQlduN2FjY2V5RmJxS2lXWURuUFB4OXdHemlrR3FTODVkVTJsMGQ1QmdFdFVhRkgvLzBpT0R3ZkE0QzN0ZTJGSko2VW9SNjQ3RmRtTlJSUzhHY0pyNTZBY2lFMnhoUDB1Z0U4bjhuUXlESEFWVXV5bjUxZFk1UHh1NENibVJHY0V4RTZaT3RZaCtJVmljQlVJUnNLYzN0V0wxbDBTNmIvWUJKOFVOR1FzREZMdG40clZrMmI4RDZQMnlDWFlZdkk1Yytac0NLLzBxeldsS0ROUjZQWDhzS2hHQkVRc0I4WjlBOXBwOFF4YkJhcVhySnY3ZjhMbE51d2ZzbG5jZ0ZBMVBPa3N3L1lTSlBrdWd2UGQvSXBuVjNYRk8zbEEyZ084N3c2SGp6cVV6SmdZUUdHOEpzVWZmQ0ZKNmJpeVpiSzJiOTlVVk1ReWd4NzM3cGE5UHNDenJXU0tjK1BFSEhnYkRZSU9ocXRtSmYzWE9SWXNIek9OR3lpY0hTNHMrTmRXbXdDK0k2Q3lBaWo1WWpNRi82ZXBwbmYyam1hOGFqNXZsTEQzeHVJa0lCY2NMeXhJQVFFcEp6NVd4RU1mcnBtMm9IVkRkWGY3cDR5ZW9VT0JaRUowSU1ycHJHT1N3cWs2NTdsY3ZXcmQxd0hTM2ZES0NJMExIVCtWQTRCY2dPZ3UwUjNlWldUSDRMOTF1ZlBiTUEweUtHd1lPODJWYmc1N2ViVTJLdlpUMFdDV1orK0tLZDNYWHZiVWRpeXFpMlBjSENVRXoyZHd5SzFMbnV2SkdnTTNaRThPZ2hRRUdJeXFWK20xcjg4OHF0WUlYemc3Z2djamV6MlZGS3B6bWIvNXNYWitTbDNrc3IxSGd0UUE3eE56T0pPODFTZXFoRFFFc25PU1R4THdOREEvTU93V3BHNlZTWHkrNHVtYkp2cExVSElITnQ0MEw2NnhYZkUyMEc2NjZFUXd6WU1Nd3lHRUdlQmRZL1dqNDNLWUduY2lhQ0hJNGd1RGVmazdYSVYxOFpmWHI0TVFsck5SOGd0b0VzTXVNZWx0NDk1c2tkZWJTR2ExcVpIWlRVaWtsMmV0THhXUFZMYkhOVytaOWRVVVBCdGpqWHYybEorc1V1emN5WUR5dVlSRERESEFVVUw5dFhyTll5K011WEh0cUlQTEEyWHYxdUpHWmxjNDE1MWVzaXdjU2x5a3Byd0dydFdCMlFOd080ZDVya3RSRGd3OTZWU3NwRlN1dlQ3bnA2dGo2eWkzVE50UU91TzVPMjdDMXpuUFZqY3hHZHcyREdHWUdjMVJCL1hiTnVxMWF1cnNXQ0R3d1ljSmVkWGRtSlp4L2ZYZnJPcEh1dlV5NWZJMVNhaTB6T3dEYVNYcjNtaVQxNE1JOFRkTWs3L3B2anJiQmVkSE5iUTE0NmFYOURRc2l6SjRlemhrMnZEU2NWS3I3OW9kM1E2OUhLbzE3NEpjM0N4THpRWHBUZmcyR1F3RXpYQVgxYUdPdXZBb3pJLzU3cDVYUHNNcDZUN3hLMkhTS3EzQnY2NHNiMTZDaVlsL3RHYWp3VDVHU1F0dStsa21OYWd5cmVWcnJHYklTQnFodjRjU3ZNWXNMMDByOVprUmJ6UTZLN04zWWN3UWlXbnJFQk5qQlN3VDRXRGZWL2QzaDEzWEZkTmFNTFRybW13d3NJS0xjQS84WEdBd0RENEVUWU85SCtVMDFDL2IxZnZnNGZNZlJvVmdPLzVZRVM0TDdRUDYzZDFmdXE2ODdBOVMrWU1Lb25LRDlBeWpsRmpUdnVwRWllb09lRElPTGhTLy94eGdQVnA1VWZidXZ1M0QvSG5maGt1bmhRTGhnZENLZGtuTXZmTHFlU00vakxucjEwcHZCWWo3QmVGekQ0SVBCTHJONnRLVEh1MnJtekFyZm5yTzhmSWJWWFd4ZFJXU2RRc0M5eTdvZlcxTXhjNTh0eU9pMmw4OHZ5UmZEcmdWaFZIRzNOMDluUFVObTgvSUpKNHdKaFVWZU1sYTUrOEtkK3gxRVRFdkt5c0xoc2ZtanlYUGx2NjZ2cWRlY3YwS3ZuVEgxWm9EbWc4am9ybUh3d2V3cVZvOTI5MjIrU3FjdmV6bGdGWjgyK1NyYkVxY1F2SHZiMzk2eVppYjJyYnN2VHg1WFl1ZVhYTXZnVWQxOVBHOW1aVC9uYnhnT0NpWlJyWS9BbmcrRWZYOG9uSDIySFQ1NTVLaGdLSGQwa0swd0NjZzIxVnVGMytyMU5odjFjS1Ewb0FKUEV2QkYwNi9hTUpoZ1FJRjVWVHlldkxScjdxKzFqcGFQV25qajFHQk9hREdCSmpLalNRRVBzZUs3bStxOVJrUWkrNjRnV0JESnc5eEkzd0Z1MzVBbFZFWVFISDdVcU1Eb3kvZmV3NDhaMVBOL3hVWEJjTWwvZW1UTkpTR21NTE1MNWMwcHZLcm1NUjJUWHhPWmtGTXl4dnFGSUd2ZTNnYzVHZ3lIQ1liSFVJOTN4VHUrTzNGZVQ0OU9hUFNQazc1RXR2VW9DTU1BdFowVjdpa005RDE2VTMxTFoyUS9ENEJ3MUtndzdlTTlhTWdNSWhHSW4vOGN2TCtFYzJUNTJmYklhTkdZUUg3T2FDaVJ5d1FKZUp0MCsvZmV2ZlNycFJaeW53U1I4YmlHd1laaVZxdGNWcGZPUGY5SkxZOTc1d3N6cG9ZQ3djVkVOQkhNVFF3ODVMSzh1MzMxazQzNzBsSXdhTUdLR1hsenAxVVlqenVFaUFEaTV3RHZ6NHN1QjJ4bnlwUXhWcGhISzRoY0VrS2l2WGZUZWJ2MHFrQ1huamlwMU1yTmV4TEFGN081WDdVaEEyRld6R3FWakNjdlBYOXp0WmJ1dm5EcThYL1hYUVkzd1ZNUFNlRHUxV3MyTjBiMmNUcUJBVm94ZVhMZXRNcEtvN3VEREpPb0huZ0U1czBvTGc2R3hnZEZLSjhWMHdmREYyT3BaRSs4cUhFTElpdTBLbzVHUHZETFkzSklQRStFWXcvT2xnMEdQZmEwL09BbXBiekxHNitJdks0Vi9QQVA4c2Fxb25zRWljc0lJSDdmbURIelpsYTROUm4wbnVuNlJrU3J5dFZnMkJ0Y2ptQ3NaOEkwZ24wdFFPZnZTUzYvMzV1UDFYYWt2YThVZnFkV3E1MUg3SzZ4d3ptVSsyY0NuWE5RTm0wdzlBdG1nRmVwVk85L0ZYK250VVlyOG85SGxNVHNRRG1ST0dmUCs0TS9lQ0Mva3FUOHYveUU4eExOTjFQUWh6cVJDTVNJZi9scVNjQUxIc2xrNVF0aSttRDRvcFJ1TjlYdHJKb3paNTJyYzg5N2xsMTZqRVY0SGhERzR4b0dDY3dNTkpGU2wxOTUvaE5hSHZmM1MvOHRyNUJHM2lNSWwzMUlTd0ZnczFMcTFyVHNlZWE2QzE4eUh0Zmdtd2dnL3VYNDQwdThJQjFKSVR1ZkFQcGcrS0pNSjdycjFtK3ZtZ05vNmU2eVQ1OXdqTWdKUEU5RVJuY05nd1ArUUhmbDVlZThVNm1sdTB0UEhKVm5oVXZ2SWFMTFFFUjdKQndBc0ptVnZOV2g5RE1YdnIzVDZHNkdZUkxWQXdkaDl2UndVZEd3TVRtMkdDRmcvVk9QUitteDZ2Vml0Y2svVkRSQjc1Z095aDc2MVNVQ3VKdEF4V2E0b3VGd3c0eW9wN3dibXEvNCtTTG92SmJMWjFoakUxTXZFN0R1b1BlSEkzN2t2dUFVZzU1WG5ycTNTY2czTUN1U0dzaDlHNFlPSElIZFVUcHhVc2lpT1NEcjZ5QWE4d2xYU1NYNS9xTGUzbmwwdlY0MWFIemgwYWRJZ1Q4RE5Na01Bek1NQm9pNVNTcnZtOFZYMWJ5aUU3ZmpEb1JHNUV6NnFVWGlCLzhZVFBvaG1HTUFML1pZTFNwcDN2VU9SZndmeFRSa0RSUlpNajA4T2xRd1ZyQWFTY0wrWjQrcmxISmthdGQxRno3ZENFMlBlOCtybDEwaUZPNG1RckhSVThQaGhxR2l6SHpEblBPZVdBU05kamJsNVRPc2FFbmdNb0R1K1B0d3hJK1NBdlB6RHJ4NzJ3T3RiMFNtclRBZTE3QXZhRWxaV1RoVVdqU1dBOVpJWWYyejdpb3BsVXduZDEzNDNrNXQzWDMxOUNtWGtFVjNBMVJzaGlzYURqdk1VYW04Rzg1N3AycVJ6a25YY3NBcStjemt5NFN3N3ZoZ09PTEhicHhpeGM4cmorOE5kUGE5TWEyMjF1aHVobUNPZXd3RXMwOE5oT2ZOS0J0ZVhESWwxdzZVZlZLU0dnQXNtMFRZQ2grQkcyWVU2aTdSVk9OVlNNWUNZdk1GMFhDNFlZZkJEelgzOUR3TVRWTTBLalg1QkNMeDQwOUtVZ01BZ1hJRThEWGJFdVhqWUVWS0gvemxwQUhac21GSUVWdFlOaUkyZXRMVkljdCtFY0tlOThsSmFnQWd5eEwwalZoKzduL29ycEUzWitlN2tISStBRE40d3pBSTRCNG0vdG42bHBybHVwRWpneE8vWUJOZCtZbEphZ0FnS2dTSi83TEplcXF2Yk5JUE8rOFlPKzZBdDJ2SUdCYXVQVFd3WU9sWHhvMjI4MCt5U0l6OXBDUTFBRmhDaUJDRkpqend6TDkvNHVmN3ZtaDU4N0VLTUM4QXlIaGN3K0dGMlNIR1EvRWU3MkdkSkRVQWRCYUpFd0Q2OFY2UzFBQ1FBNkt2QmNrdUwzUExJZ3Rmdk1SNFhNTW5zdlpVQkpaT21UVE9Ialg4Sk1vSmpmMmtKRFVBQ01zU0ZBaE5lR2JDQkczZGZYUE41Z29sMVFLUXlTMFlEaS84dnU3Mk5NVWUxdXk1anFMVFRqaEJXT0xIbjV5a0JnREtJU0crWmdWRXVTd3RpTHgyNmhTanV4bUNlWHAyb015Yk1hekVDbzhMV0ZhK0pTeHJmNWQ3U3JFSEZlM2VGZCtHQ3MxQkdiLy9RZDY0MHVJL0VHZ1d3ZlJHTlJ4NkdKRE12TXh4RTdQYXJ2emZWcDNZRWIvOVlVRk9hZEdEUXNCWFV2RDl0YW9VNDU2bXV2b0hFVm1VNk4rdURVTUZqc0NPalpwd0RxekFEd2c0QzBSaEgxRU1ZTHVsbkV2ejV0UzlxN05lWlFUQjhXTW1mUWRDL0dxdlNUNkQ0V0REN0RINHpzSysxRTkwMjNPMC9INVVhVzVSd2RNZ2NaYlBFSmRaYmlER2dvSjA5Wk4wM1g0SFB4a3ltTHRlL2Vyd29BcVBKNkVLd1BaK1BTNnpaTmYxb2x1cGI4dWQreC9HK0JGK3YvVGY4b3JFOEQ4QVloYUJqTWMxSEFaWU1tTlpRcWhaM3p2M0NTMlArOXZGWHk0b0R1Yy9LRWo0ZS9ETkxCbGNCZVo3bXB5K0J5UFRseGlQYXdBQXZIcjgyT0VxcDNpOENGb0ZMTVQrZFZkS2RsMFZwYjdLTFQ2R01YNkVwYU5HNWRrVFN2OEFJV2JCNUJZTWh3ZkpTaTFEdkcvV3VadHJ0SFIzOFhFakN2SUxSejhJMi9LZFd3Q3JLckM2SitsMVB6aDlYWlBSM1VHTXFhZytFTTQrMnk2eHd1TnlBc0VpUDBscUFMQ0ZvQnhoRnhkTkNveUQ3b09DNjIrSlN4ZS9CdU50NW4wTTR6QVlEZ0lNc0dMZTZMcXB1YnBKYWl5Y0hjZ3BMYmlDQk03M0cwS0FKWWltV2dMWERqdWliSUx1ZmcxRGtHSERjc20ydjBkRTUvcExVZ043anBuVGNaSUNQK2ZieHZtTTJjUGtDSnhFck84ZUtEd01zRlovUUlOaFlHQkp4TThXY3VkTi9VaFM1K1VVRmtSQWRMcEdXSURJT3AxSnpPMEpUTmpMU1FWRE5oQlpmcllkVlBaNElsSHNKMGtOQUVRV0JZT2g0dU5GL25ob2V0enJ6MThXRjA3NjE0RHh1SWJEQVRNREc5TXBaNjV1a25yaDJsTURKZUg4S3dTUmI0OExJb3RJVEFXSmEwZUhjeWJvN3RhUW5Td0hiS3VnZUR6bEJJcjlKS2tCZ0N5TGdqbUJZbEU0U1Z0M3oyOXRqY1B4ZmszTWJ6T3owVjNEb1lXWm1kWEdSTktacTV1a1huc3FBbm1GbzYrQUpiUnlDeC9vYmxpVlRORGVyK0dRWWhMVkI4S0tGVjQzZHplbFhVZHJPQ0lBV0pRekt1KzcvNjlVTjY3NTJ6K3RjNVU3bXdYV3NlYlJDSVBoUUdEbUxjckR2TllyZjFXckd6czJNUDd6RU9JR0F2TDAxa1RhVTd5dzY0cklGdDAxRFVPUTY3cDZwWlEzQTJqUmppWDZ0MWgrNk1lOEVBR2RzTkhYdDhaVG52dHpRQzJCTWZtR1F3d3JmczNyODY2bk9kMWFMV2dZb0hCQjdsZUo2RktBUHZGSThkNGdjQUx3N2l5NXVyWldhN09HakNJeWJZWEg2VlFEc2Y1RE9KdnQwUXRlbURGS04rN2JGejFkcDF4bk5valhmV2dJbmNGdzBHSG1MWTdqenZ2TzlJcGEzVmpSZWV6bkFkd0FrSjdIQmRJQUw3enFuQXJqY1EwQWdHbUExeGQxRzloenRYWFhvcHpSeXlkUDBOYmRjOVp2cVZNc1p3Tzg3a05ENkF5R2d3NHpiMG1uTVcvNmU5dHFkV09qUFBuekVIUURTRmQzT2EyWUY1Nnp2dExvN2lESEpLb1BsRnVYZEZva09qeWx0SVE5QkdHSDdlQTR6SjZlcTd0a3l4V1JLaW5sOThIY3BodHJNUFFIQmU2UXpEYzJmL3VuYjBEekFjbXdleVBqWU5GTkF0Q3F2bU5tcGNCdk1DY2UxMTNUTURRaGdJdUgxYXhVVWo2aW4rU2dISUs0S3NZVHp0RmR0M1J1Yll1bHZHc1pXS01iYXpEMEg5N0dySDVTTWs4L1lSeGZOT0VrRXZaUGFLODkvZmE2cGlUSXB3dHpvNHQxMXpSa0huT21MK2xVd210bmxscDZLbXpMRG9TQzR5Tkw5RDN1VlJkV1ZIbFNmcDhCNDNFTmh3UUdkeERoeG1zdktuOUR0eS8xdlM5ZU5vNkZkUk9SMFBTNFVNVHFqWlRuUHE2N3BpRzdtYjU5ZTZkd1pUdExQZDFGSUdETDNMenhTOHJLdEhYMzNMY3JxNkNNN2hvT0hjemNJUlRmZU5INlRXL285cVYrOGNTangzR0FiaUtocTd1c3dQeUc1NlFlMTEzVGNPZ3hpZW9EaDl2YmEzYzd5dEh1Y1VPMkZSNVdNbXdpWnArcVZjRUhBTTB2YmxvbHBUZWJtUnQxWXcwR0haaTVoWmgvMk96c1hxSWJXL1RIbTB0eWcvWk5GdE5udGRjbDdIYWs5NHVXSzI1dTE0MDFERjFvSm1TUTA3ZUQ4WTUrTUlaRDJML3F1ZlBJaWJxaGVYUHFXbXpwWEUzZzk3VFhOUmcwSVZhYjRLVy9WZFN5UzZ1dk9nQWtGcFNObHdqOERvUmorckgwZGdpK2hiN1JGZXRIckNIejRDYXJ0VjZCNDlxUlN1V095Y21adEhDaHZzZGRmdCtUcThCeU5nUEc0eG9PTmkwSzZvZXFKRi9iNC83eCtZdEtPSUNiQ05EMnVFUzhXMG4zRjlkZFdHRThydUhqc0JWTjFjTnp0SFZYUWVUbWpDbWN0QkI2cHdNQllPRTdWYXVVSjAxdXdYRHdZVzVoNWg4V3J0bXNyYnZQVHoyaUpCZ08zMFFrOUhVWDJPMjY2aGNYcnQ5cGREY0RNSW5xZ2VEQkZTbWxaTDJFMG1vQllndEJ0ckNMaXdvL3BkK3Z1cUpDTmwwUldlSUIzMldnVXl2V1lQQUpBMGtGL3QzdVd2a0k1aXpTTzRiR29QeXdPNHVBYjREMERCTUREalBmMmY2dHlKdGFheG9NQU1KWE56Uko2ZjRJWUUxdEpDS2lUMVBJdnF0cllZbnVCSFhPdTdwdXZhdmtOd0RlckJsck1QaUh1WXVoZmx4d2RmMHFpdWoxOHVWeVdLNmRNNThZMHdEeTFmL3lROUVwc1B1Ny9HL1ZiTlNMTTJReWtXa3JVbzRuNnhTa2xzY2xzc2hTZ1JLTUgzOUVKS0wzZmFPaUF2TEs4NTVjQWltL0MrTnhEUWNKQmllVjhuN1hzckw1a1RtbjZYbGNacEFkTEp3RnhqZWdteFJrZGhTck8rZDhxY0o0WE1Nbk1xMjJOdVZCMW9GWlQzY3RpNFFJbEl5ZmN2UVJFYzA4VHdVZ3oxdGJ1WVE5K1Yyd3JuODJHSHpDbkZTUXYxdjU5cVpIVGdQMGRCZWdZTGhnRm9CdmdFZ3Z0OERzU0tudS9OSzZTcU83R1lKSlZBOFF2YmMrMFpsaVIvdnBqQVVTSWNzZTA1OSsxU0J3YzYyM21LWDhNVE4zYWNjYkRQdUF3VEhGZkd1amlDNUNKS0xYaDMzR0RLdnN3WnN1SmlHK1I1cjlUeG1RelBoYk9pMGUxMXJUWUhnZkFyaFkxSzRFODUvNkVXMFJXZWRhTk93SHJKbGNBWUNTT2JzMkM1YnpBRldudjdiQnNCK1lHeFdwYTdienJxVzZ4eFozZkFlaFdIVGlWU0R4M3hCazY4UVM0QkhqV1JiZWMzb2JObVFEMTMycG9vTWNwWDBrbklVUVF1U1VqZnppREcyUFN3UnVDalV2VmtvWmoyc1ljSmc1QnVEV0dMb1dSU0lydER6dWpQSVoxc0psTXk4bWlPOFI2WGxjQUZJQmY0TktHNDlyMkNkZldyK3pneml0cmJ2S3NvUUk1cFo5OGZRSityb0xzTDIyY2pFekc5MDFERGpNS2dibVcxV2lZMUVFME5MZGNzQjYvZlRqTHhZa3ZrZENhT3N1QVgvTFVkTG9iZ1poRXRVREI4ZGE3QWJYazNIZGZ0V1dzS3ljVU82UitNNWxoZHFyUmlKZWd6dnFBVmJxSmxZY05RTVdEUWNLQTZ5WUUxTHhiWTI1R3lPNC9CYnRvMmVsRjB6OWpFWFc3UUkwWG5kdFptNVN5djFoeDV5Zk5PdXVhekI4QU0yQmE2WFRkekR6bW40TTVRb0M0cnJZNktNdjFWNFg0RnVhZHIydUZHWUR2TXNNQkRNTURNeGc3bUNXUHl6NmRuWDVhWFAwcWxBQVlOVGtDUmNRN0J1SlJJbnUyb3JWcm9BWGp4Ujl1OEY4Y1IyS0VMZ3B0N1hlOGR5NGJyOXFXTFpscGV5SkMxK1pvWHRLQlpGcEt6d00zL1lBTTkvRXpGR2pwNFlEaHhsQWdvbHZLejdYaVZ4Ly9qSnRqM3RPQVQ0aktIZzdTTS9qN3RGeDFlUXE3NGR6L2o5N2R4NVlWWFh0RC95NzlqbDN5andCU1FnUXdxaW8xZUpRZlgwS2lpSllucVUycVRNZ1FnU0JWcHduUEdxZExWUVVKTFpLNVpXcTVGV2tXQlVGb2EzdldSUWMwQWdpUTRBUUNKbW5tM3Z2T1h1djN4L0IvaXFnY3MrOUNSRDJwLzN2ZXZiWmtHU3hzczQ2YTEvOHFzNXh0ZTlFQUJ2N051MTBRblpydFBPcURhOHdRcFRjOTUyQ2dxamo3bkRBU1hNK1d5aWx1cDhaamZxQVJTMW16QXptSUN1ZWZmN2F6NnlSRzZxaWpyc1padzQrazRYM0tSSWl1cmpMeklwVnBXM2J0NTI3ZnFPT3U4Y1FYYWlPcHovOElWUmpOdXdRSE4wSUVBQVF4TjRzUC9XSEZmM0JNeWd1dGl0MnFnVWcvQnJNalZGZnIybmZ3TTNNNnJlVk5ZMVBvcWhVUm50MTF2TldydGNRczRnbzZqbS9ZTFFwcUNjcnI3TStqdnBhVFR0QXd2UmRlNVMwYnlQUTNtaXZKVUl5R2ZSNDQ3UDVJNk85MXJLZ1V2ZHNXUWxXdDRCUkdlMzFtbllJZXhocStsZnJ0NVdTaTRPM1drcnlUbWJoc1FEcUVmV2RtUnFnNUlQK3FaV2JvNzVXNnpLczRXdENzcm1wWEVCRW4rTWE4RHFPR1BqRWlvc1NvNzIyK1BUMTlwN0dUeGVBK05jQWRJNnJ4WVNCWnNYcXQwMTdhcDRzb3VoejNLZmYvcTljTXMxWlJJZzZ4MldtTmlYVms5Tkd2cUp6WE8yd0RDOUhpQ2xjRGhlMUJZUGhwY3pBd0JVOWVrUWRkMDlmRDdzeCtQa0NZdjQxczQ2N1dtd1kzTXpLK2UyZUhkVlBFaEIxM0gzN3RFRzVnR2NXaWVockN3eTBLWnVmSExsK280Njd4eGhkcUk2M1I1YldoZ1gyUnR0VmJRcEJIdE9mbU5HY2xZOWh3Nko2SlJjQVlGbVJYVTFWVDB1bDdtTkdmZFRYYThlOS9kM01RUW1hdlR2eHMxbTROZnBPNnBUZjM1VGhOejFQRU5HRkx1N3ZBRmpaM05LMkdQck5BQzBPQ09DMEtlVi9ZMVpQQVJ4bFlrUUVVQTRabmdjYWZoZjk0WXBrUVNWWGJsMm0yTGtPekZ1anZWN1QyakdEZVI4cmVXdktwSzJ2blA1YzlKM1V3WG01dlpqOFR4SGhGQmYzanpEa0s1SEc1bVhRY2ZtNE42UG96ZW8yamxSRzIxVk5aSkRYOUNTbUk3MnZ0VHI2SE5jcUtvdUU3UHFubGVMN21Gbm51Sm9Mek13SUVuaDJlc09mWnQxNmJmU2QxTDkvYTJTR2w1T2VFQkF1Y2x4MkFGNXB0NFVYdzhYRFJ1MzROZnJqTGRVY2NTcWo3YW9td3lBMlBJbm9sZEYzTlJCMTNDMHFReVJjRzN3YVN0MEhIWGMxTjVpWm1ZT2tlSGJkQjEvTXVyWXErazdxdDRia1pSZ2U3eE5rUkI5M3dld1FlS1hSNml5T2RseWVkdVRwUW5VSGFOajZZYVVqbmFab2k5VUFZSHBGZXNwcGVlNksxVE9lRGxmdVZQT2xWUGVDVVJYMTlkcnhyZzdNajFiVzFqenVwcE1hczI4S3BIZ3k3aUNna0lBb0Qra0NHUFNsRFhsWDg3Ukg5QUVlV3R3UXdPRGc4MHJ4cStEbzVxSHRYMkNvVUo3bjY1L056NC82VWdzcXRYajdPOHp5bHdCdmpQcmUybkdQR1R0SU9UZCt0R2ZiRWplZDFNM1A5dWd1dlFtUE11aGNnS0xQK1NUV2VtWHJZOTF1cjJtTytscXRTNnB0L0dJM1FJMVJqd0FCNE1ESTZCN3Excyt5b3M5eFo0eCtNN3pIV3ptZmdYc0Ixam11RmlXcVk2VWViYTdmL25oUlVmUWRmYk9YRkFiWXlMcERDQ3FNL2lCYUFNeGZSbFRvcm1rL1c2cHpYQzFxamZMTDNZQnFqTFpZRFFBZ015TjBTdDkrbG90aTllZ3RXOExHaDUvUGx3N2ZDOVp4VjR0YUhWZytXbHZaOEhpUmkwN3FKV2ZuQmJ4SmFYZEFVQ0hjMUJZWVg5cFMzalZpMHlZZGQ0OUJ1bERkRVVyTEl2WEJ0bTJLVkRqYVN3MlE4UHQ5UGRKK2xKL242dDZXNVZRbWIxamdzTHFCZ1FvOXMxcjdQdnM3cWFzQm5yVXJYejZDbVhQYW9sNWtpZVhOUzB1L1JyQzRnYUk4L1p6Yld3WnJtTlQ5ZThmUCtpTHFlMnZhOTBncHJxeFJVTGNRZUVQMFY1TUJvdlBJTUI3amhmQkhmVFhBS2NYYjNoQksvb0pZclFkWVJiOEg3ZmpEVEZDZlNZU25KKzNkL3Vwd0svcUhMUHg4VnJJVXliY3gwMldnYUFzcnpBQnZBU0szQjZic0xZLzIzbHJYWlJXVlJld0dld3U1eVhHRkVGNnZwMGYzSDJmMmRuWHY0V3VjOUFzakM1UlNONEM1UXMrczFyNGZNeGpWVEhMV1FGL2xJek9MM284Nng3WEtDcjJKcWNZMUFHNEFLS29jZDM4c3JSSEEvZE11L3JQT2NUVlhpc29RYVFqdTIwTFNpVHJ1Q3NNUVhsOVNqd3ZPR09ncTdnNEhuQXZYZmJiQVVkd2VkL1hNYXUzN3RNK2tybWFXczR5MVpZOFVWVlJFSFhmTGhnenhacWowYTVqRURhQW80eTR6ZzFGRHpQZGYvT0VYT3U0ZW8zU2h1cVBNTDIwSk44Z2RVc21vbng0WklDRWNrWlB3cTZ0ekFGRFU5eTRxbFpVVDdsMFdrV29DQTFzWjBJVVI3WkRhaThTb1VBSTM3OXArendJTXQ2THZPQzJaN01rTkdsZkJFTDhCSWRuRkxteG12TEI3bTZOZkxkYzZURWJ4dHAyazVHMEFvajhNamtnWUpQNnJPZEovWGwxSmV0UUgweERBU2NYYlB1T3djelVVL2dGRVA3NUJPNTZ3Wk9BVGRuaEt4dVNkcjVNVi9iL2h0WE16VXBwbDJwMkdvQnRCNUl0K0R4UWt5Tm5KR1RzK2lQNWFyYXU3c2FpMEJTUzJDOGpvSDZBb0lRejI1ajY3L0NjOXdkSG51RVZVS290SHZyVE1WdllFWm15RnpuRzFiOFVNb0lLVmMzUGxleTh0R0Q1OFRkVGZyeVVsUXozWmxlWlZKSXpmQUJSOWpzdXdtZkZDUmNPbk9zZlZZbEpVVnQxQ2tkQjJrem5xNzJObEdDS2tQTG5MZnpDd0o3dW9MUkFnUjM3dzJUSmIyaFBBdkJXc215NjBiOEhNQkZSSVI5MzgzdHF5QmNNUmZhTkZ5VkI0OWlhSXE0am9ONkRvNHk0emJPazRMOVMyZnFiajdqRk1GNm83VUV0MnY1cHdoUGE2S1ZiN1BNSk1Dbmp6RTM1MWRiYkwyM1BWaEh0V1NjZStBb3oxN09KMUM2MXJZMEFxOEdhSG5TbTdyNzNuajNCUkRJRmxtYm5ldkVKQjRnRUNSWDFZQndCYkFVdWJnOGFqc0t5SWkrczE3YkFsMHJhL00vTURBRWM5eG9CQmZpSzZ5cUNNKzdlNzZLd0dnSlRwNVp2Q3dmb3JpT1gvQUJ4MVY0eDJIR0Myb2ZpdkJwenhLVk8yL3ErckpXWWpZSFlXNzVVQUFDQUFTVVJCVlBveVpnSTBsWUdvaTlURTNBWldKYTBOcll2SXhTdnkydkZoOXdVdlZZZWtzUmZrUlAwOUltQ1l3cC9jOStsM0xzOXhlWHVlTW5MSktnVjVCWVBYZzZNOWcwRHIrbGdxeFp1VmxGTW1qM3o1ajVhTEhOZGFQY3hFbndHRlF0RURCTGpMY1ptWE9oRisxQ29xMHptdUZyTUxQdDllRGR2WlMwcEZIL004SHRQdkQvUjk1N1JCcnVQdXlBODNycEljdVlMQnVyYWdIWXBraGMzU1ZsTXVYUGY1SHkwWEQ1SlhBMllCaGhTeXdBTndFM2VaYlFhV0JzTE5qeGFWUWNmZFkxajAzYnBhdENqajluRW4rb1FudzgzRkVUc2NpYlMxYkdtZTUzNm1XZlpDSzk5RFJnbEluRTh1NWxOcFhROERrc0ZyWlVUTjJETnAxbnBYaTFpVzZONExJN3lHK1NJUjlhQW80MG43V0JwZUx4Mit1bkxpdlYrNjJvT21SV20xQlhOb2J2OEZJREhSMVFMTWJjejhlRk5yNkxGZU02Ti9sUTBBMk1yM04rZDZIZ1RSRkxqNzVWZnJnZ2djWk1oWEk4MlJPN0ptVnV4MnMwYVpCVzllZHNIMUVNYWpSRWhxUHhRMEdzd0EvNFhhV2lZbHo5aGI3V1lQMm5HRlN0NjU2aVFCeW5SenNhUnd1S1V0OU5VdFk1Ylh1TjNBczZzdnp6ZHNvNFFJNXdPa2Mxd05BQ1F6cjNVaWtSbFRmMUxxS3NlMUxJaWNjMzR4QW15K0tBUjZ1SXFsek90dGFWODlkVlNwem5HMWVLSjNocDU4RWp5R3E3aEw0VkM0clZWOU5XYnpadGR4ZC9XcGcvT1Z6MU1DSWM2SHJpMW83U1N6V2lzajlveVJIMjF5RjNjQmNjN1FrMFlJazE0a29oNmdLT011TXpQeGV0dU9YRDFxM1pjNjdoN2pkRWQxeCtPNlNIQmJtK00wdXpsYzBldnhlUk1UTS9yaHBrSlhoVzRBMkR2QkttOHoyc2F6d2p3R1d2WGM2dVBYL25uVVFZQVhoVzFuWEN4RjZ0emVPTjlybU0rNExsSXpkamlNbTNXUld1dE13eTA0ZHFqTkFxdGxnSXN1UEtJQWlHYW1KdnFtOHR6b3UxVUJnS3p5VUF1MzNnZWxmZ1Z3clg2Rjhuakh6TXgxa3VVRHNxVnV1dHNpOWJvU2VIcjJLSmdJWVQ3b3RraXRHSjhSaGUvUlJXcnRNUEdlVU5OV0pld21ONGNyR3V6ekpabEpBNTVaT2RaVndRVUFwZ3gvdVp4VjIzaG1uZ2VnVmMrdFBwNHhNeU9vb0JiWktqSXVsaUoxOXg4Vm5ROFl6N2d0VWpQekRqSndzeTVTYXgyQVEzdHF0d283M09UbWNFWDIrWDFtbW0vQXlzRTlYY2ZkNFo5c0tyY2RaendybmdmbVZqMjMrampHM0Y1YlVHcVJFd21PaTZWSS9hTXpUamhmbU9JWnQwVnFNTzhneDdsWkY2bTdCbDJvN2d4elN0c2FHbHUzdXpsY0VRRElJRittTDdGZjJxL0dwN25kUXMwMUQrK3BTS3k1VTVLNkhjeDczYTZqSGR1WTBhSVV6OWtWY3FaVlgyOXRjYldJWlluc1BzYTV3dkFzRkVRRG9pMVN0KytER3lUandUM2x6bnV1OXFCcE1jaWNzYnRDc0xvWHpKdmNYRTlFeVJERy9VMkIvbE40Q2J4dTFzZ3RyZ3dtNzlueWdsU1JRc1g4bVpzMXRDNUNZYnNBVDBsOVo5dVQ2VGMxTkxoWm9zeUN0ei8zdjFZWXhpTkV5SWkrc0FLdzRncmxPTk9TcnQ5VjVtWVAydkhKR3JNOEdHeXEydWE0ekhFTjAvQUo5ZzZZLy9vbDZXNzNVSHp4cTN0YUd1dzdRWHc3TTNTT2UveHFZU1huSU5RODdjYUxTMTNsdUpZRjBlT3N5ODgxeUZ3b1NBeHdHVXNiSktzSEsvN3hKNTNqYWgxaVRHVmxVTlR1MmVibWNFVUFNSVhoNDlUTUFhK2YzTnQxM0wxNC9jWTlkYnZyN21SSDNzNjZ0bkQ4WW02UlNzMEo3cXFkZHZGSFc5M0ZYVUQ4eCttRHp6V0Z1WkFFRFlpNlNJMzIyb0lqNVlQLytIQ2pqcnRkaEI3OTBabW1GM2JMQ0NUMk0waVlwaERSL3dES1NIaHZhL05XeERBR0JBRHlYcngvRk5oOFdCQ0dBSWp5OUdydFdLVEFEakZ0ZHNBUDd3azdTMUZzQlYwdFZGaG81STQrOVh4Qi9Dd1JGYmdzVW9jVTZJSGRkWUhmWXVaTVY2TVROQzBlYXVZWGpQQjRqQklDK3JyNVpSVGdCakEvbU53U2VwWmNqZ0VCZ05vRnZVODBoZmMrQW8wQlVjRHRPdHF4aGNCQk1LOWxWck9TVjI1N24wcmR6WHRrQzk3R0hnVVR5VEFmSXVJMFY0VVZSZ3RKT1gzengxc1huLzZjUHV4VGk5NnpLOFoyTitEckR5SVBrUkgxOTZCMFpOanhoRFpQR3hGYmp2dmNpbCtNSW1FK0RKRE9jWThUek95QXNCbUtIK1pJODlMaU1jdGQ1YmlGUzJCY2tGcDRQc0h6ckJCVTRESXZDTEZTRDdRME9yK2RXVlNxYzF5dFE2MDRwVjkzK0FMOUNlUWhJL3E0NnlnWjlqVFZiUjZ4YVhkTWNYZlY2U2VPSW8vbllXWWVBaUlkZDQ4RHpPd1FlTE9ROHVGazFiRDA5UFdWcnVMdUVzQklQZjJFOHczVGZKWkFCVzZLMUYvSDNicmREYjh0cW5ELys1aDJkTkdGNms0V3VLbXdaN0kvSmQ4QXVlcG1qMGdPMjNiVGxxWTVwWFd4N0NPcjVLNGNueS93cUNCUlJIQjNNSmgyYkZBTXllQTMyNVJ6ZTkxMTFrYTRIZjFpV1NLbmozR1JJVVNKQUhxNzNFNUlNWjRQU2ZQT21vbTNSMzJnbmFiRkV3UFVzcUR2WmNvd1h5QkVmNnAwK3hvY1pNVVBwWWEzL0labXdQVUJpWHVmNkpHWW1KcHdFNFJ4STdOd2U0aXVkcXhnamtEaEtUakJ4MUttdWY4RmtlZkMxK1RyVnl5RXVKOUJMdCs2NGtZQjlWQmkyOWE1c1h3UGE5cTgxeTd0WlFRUyt4cEN1SHhqazBQaDV1QlgwMzRXVzdGNnpscy95MGt5L0k4Q29nZzZ4KzNTbUZrcTVqZGgyTGZmTUtMVWRZNXJNVVQyaWlzdUVvWW9JVkFNT2E1NjNreG91WFBpai8raWMxeXRVN3gyVXI5ZWdVQkNYMkVZN3VJdXF4QTFScjRhc1dsVFRISDNyUk5PeURGVGpFZEppQ0tBZE56dHdwaFpRcWszWVlkdUgvSHhGdGR4bHdHeDZvd2hGNUVoU2tEQ1pkemxFQ3QrM20vdXVmUEgvMXVqNDI0WG9ndlZuWS9TYnI2eXQ5Y2J5SXVsV0IwS0IzZTBQdlhTUHNRd2J6cTk1UGJVQkcveVJFRjBNd2pacEVmQmRDbjdEeXVza3FBWEl5RThWVk44OXg3WGkxbVdON2NYWFVPR2VZOGc5SEhWU1EwNFVMeW9ubHZ2YUxudUVUMy9WRHNxY0FrOExhTGdlc1hHbzBTVTRtb041aVpEOExPSlVqMUN4ZHNhWTlsTE14V01KR0U4d2t5RG9Mc0J1eUNXek5nTXFBZFNqTWEvMGtUM1NmVytlZDJTZkNMbE5oZzBuWWhTM1hYL0ljTGdKMUlhbWg2aFc2dGEzZTVGMHdBQURIcDJ6ZVY5S0NKNnV5MVdTMGVHcGQvWmZ1T3cwaXFRK3h5MzVKM0NWSk45RXhYNFpoQmxRK2U0WFF3elFGV1MxWXVrUWs4VlgveXE2eHpYV2xMbzdaWnFYR05DM0NNRTlYSDFWZ3JZQWJBb1pFZnVtREc2Vk9lNFdxZGhnTmFjT3JoUHhPUHA3YlpZN1lSRFliOFoyajdzdy9JcWlxRzI4RTVCUWFxUmxUaFJDYnFaZ0d5UXUxcUhkcFJxbjBWZUJjZ1g3Y2FXcHk3ZXVNTjEzRjB5WklnM05VRFhHRUxjUXdKOTNIVlN3MkVsRjBVaW9UdEdmN3hGeDkwdVJoZXFqd1FMSXJWMVhGK3ZNSExjakFBQmdEQ1VFNUxCSGNISFg2Nk1jVGVVcy9DQkg1dUM3Z0hFQ0Yyczdob1lrQXlzYzJ6bndiM1gzL2ZYbUJhekNyMDllNTh5UVJoa0VjaFZweWNUSEZacVpkQ1drK29tV1JVeDdVZlQ0b3lYd052WTBQOW1nK2crQnJrNklCRU1HeXdYMW5xMy9yTHZCSVJpMlU5ZFNXNXZBd2wzRU5Fa0VPblQxTHNLNWpZdy85a1I4b21NU2RzM3hMSlUvWno4TkRQQnZFOFJUU1J5OXpZQXdHRXdMMUpPOWUxcFV4dnJZOW1QcG4ydGNBbU1DOUl1S3pBTlh3NHJkOFZxWXJidGNHUDVsREd2dXpwWTlGOFlOSC9GNVQ4MmhYRVBFWTJBem5HN0NxbVkxNEhrZzhVWHZoeFRqbXN0S2ZUbXBKa1RCQmtXQUpkdk03RURZQ1ZzVEpvMGVySE9jYlZPdHdRdzBrNDlvY0R3bURuS1piSGFjR3liYmJ2OGdrODN4eFIzR2FBVlB6enh4eDZQY1ErSVJ1aGlkWmNob2RRNjVmQ0RGNjcvUEthNHUyVElFRzlHb3BoQUJBdkM5VnVrRGt1MU1rSnRrMGF2M2FMamJoZWtDOVZIeXVTaG5xUzBFL3NuR040TXQ1M1ZZVHZpdEtsSVJkdXVseXZoY3JibDE3b3R0TEs5WkY0dmlDWUM3anBtdFNPUEFXWnd0V0lza25ab2Z0V2tYNWNqaGlmam1HdWw1S1Y2YmlMR1RVUklkYmtueGVDLzJkSzV2dW82YTV2cnZXaGFCNnFkbTVGaStqTWZFOEE0ZGpzbm1qbkV4Szg2YUxzOWM5THVtSkttZmZPNkpRVTh5U01WeEoxRTlFT1gzYkxhVVlFbE1iNlN6SE1oSXkrblRkMFpVMUc0ZG03UFBJOC80VUVpWE02dVg2OWxTYXhLRVdxZGtUeGpyKzVDMGVKcWNzbFF6K2w5OGdjS2p5L1RiYkZhUVRxQXMzTmxmZW51MHFMWWN0eDVmeTNNOW5nOTE0TnBJaEZjZGN4cVJ3Tm1abFFyNWtVMjdQblRSNWFXSTRZY2QrNGJvMUlDbnZTYm1PbW05cmRTM0d3SmlvWDZteE1LWHovMUozL1dPYTUyeEpRQW5qNC82RC9RNHcxa3VpMVd3N1lkQUR2cjE1ZnRMa0pzY1hmMWtDSFpLZ0hYd3pBbUFxNDdaclVqalprWnFHYUpSWW9hNTQvOFlFYzVZb2k3Yi9Udm4rTExTTGlKQlZ6SFhXWldZUFczVURCeS9VOCsyNnpqYmhlbEE4YVJWRmpvemV5YjJrK1F5blRiV1MyVmxJMHFXQlgrc0dvSDFxeHhZdDFTeitjZk9Kc011a3VRdUFpQU45YjF0TTdEZ0dMR1dnVmxWWmJMZDJGWk1YMC9KRDl6WjJaS1N0TGRnakdaZ0VUM2UrSk5FdXJhUGVObnJZOWxQNXJXMFdyblpxU1lnWXhIQ1RRWklNUGRLaXdaL0M3YnpUZWtUYTJLT1htcWY2WnZIK0V4YmdYUkZVU1VFZXQ2V2lkampoQzRsTVBPcjVPbmwzOFp5eXUxQUxCdlhsNS9uK21kVGNLNEdIQjdZQkZMS1A2N2l0Z1QwNmJ2MkI3TGZqVHQyMWhMQ3IzcHFXSmdnRVNtbThNVkFRRGt5SEE0WEZXVFVML05HaDU3anJ0ZzVSVm5DMGwzRWRGRklOSTU3akdFR1lwWnJYVklXdFdlcW5kai9YNTQ1dFd4bWQ3RXdOMGthREpBcm5KY0FFcXgyaVRadm5icXlGS2Q0MnBIWFBzNEJUV1F5TXgwYzdnaUFKQ0t5SEE0VkpYdzZiWnR3NEdZNCs3S00wOCtHK0M3SU1SRnBPUHVNYVc5SU14ckNXeUp0WisvRyt2M3c4ckJQVE1wTGUxdXdKZ01jaGwzbVJVcjNpUWQrOXFSSDIzU2NiY0wwNFhxSTYydzBKdmVKMldnYVhDYTYySTFXRGtSVlYrbldyWmpUdXduVEtjdHROSVN5WmhBRUpPSk1JQUFsd1ViclRNd1F3RW9oK0tGYlhidytacmloOTNQb201SDNSWSsyTjlMZU1BQWpRVzVHNFhBZ0ZLTVQyeEh6dGhYb2Q2SFpha1k5NlZwSFk2ZjZablpaQWJtazBFL0Jkd20xQ3dCM3FqQXYweWJ0UFhkbVBka3dkK2MyLzhpTU4wS2dkUDFJVFhIQWc0eCtIT1c4akZGRGU5a0ZOZTdubDBPQUd6QmJNN3Fmd1o3K1FtQ2NSWUlMa2ZDc0NUR3U2RElMNU1tN2RnVWErRmMwNzdMM0RkRytid2laYkFRSXMxdHNWb3FwUml5cnExUmJaMVpGSHVPTzJmcFQ5TVNFaEltRUdFeWtSZ0FuZU1lMVppaGlMaGNLcm13alNQUDN4VERMT3IyQlVFTDNybXN2NER2QVpBWVM0RGJjVjlLRVgraWJIdEcxUWRMM3JjczZCeFhPeXE4MFI4K2tUeGtzREJGbXR0aXRaSlNnWjI2NUwzTlc4K3BxSWc1N2k0OU5UOHR5WnM0UVFneEdUcnVIdldZV1lGUXpzd0xaV1BUODdITW9nYmF4OEc4YytvSi9ZWFBlSUNFR0F1WFl4YjNGODQvVVZMTitMOTFaZTliMEhHM0s5T0Y2cVBCK1BIKzlCNFlZRUtrdWkxV0EwRElqalRXSjdWdGcxWGFFbzl0NVQ3LzRDQmhpaHNCbmtDZ0JEMi8rdWpCKzRzTHpOekdpdjlIeWNqY1BaTWVqUDJwb21XSjdMNmU4MHlvT1FSeGt0dUhGTXlzR05na1dkMndaOEtzZjhTOEwwM3JSUFVMODlQTWlEbVBDWmVEM0wyMkRnQmcva29vZmlEeGhpMkw0MUVRM0Rldlc1TFBUSjRreUpqSlFLNmUrM2UwWVViNy8ycVk1RHpIRGkzTXZMRnlWOHlybHNEVEpQcGVBVFlmRklROGRqa3VqSmdkZ1A4ZWlXQkc1clF0WmJIdVM5TU9oN1Z3bUQ4N3A4ZWdXSXJWQU1Dc0d1cmJXcmJlZnVsZlhCOUErdStlZi9mcVFWTHlqUUFtRUNnQk9zYzlpdkQrSEJkdFlQNGZCL2JjZUhRc1d4WkVyeDlmZVo1VU5JZUFrMER1M3B4aVpzV0VUVkxLRzZaZS9MTE9jYldqenVyOGZIODRQWEZRTE1WcUFEQ2wzZERVNUd5OTlNc3Y0eEozMy8yUFFZTlllbThFTUlGQkNhVHoyS01ILy8rNHkxRC9vK0RNSGJrMjlvNWxDeEREemhweW5nTnpEZ1JpcWkyQTFTYXd1bUhFQjEvb3VIc2MwSVhxbzhYMFViNzA1S3dCcHZTNDdxeDJsR0ptT3hScUMrMW9lYnEwQnZIb2xMSXNmMjR2NDF4aDBBd0NMaURTblh4SEF3YUhtUEZQQlo1VFdkMjRDcmMrMlJyem9yTnZDbVJuWmx6aUFUMUNvUDd1OXdhbG1EKzFwYnB4M3k2MVZuZFNhOGVpNWhleXUwazdjWjRReHFWd1BRYUpHYUI2WWprbkVxcWZtem1qcmluV2ZhMjJZSjZXMDZ1UFFkNWZNb3lmZ2RBejFqVzFlT0ZhQWkrMVE2RzU2YlVWWDVLRlNLd3JOc3hQVFJkbTVnMGc0eWFBdXJsZGg4QlNLYXdoMk5PU2kyTWZRYUpwMGJBV0R2Tm41UFFZNUkraFdNMHNXU3BxQTdXVlQ3bG9hVFVvOXU5aGErRXdmMDdQSHVjU3pCbEVkQUVBbmVNZUhVTE04cCtBTWFlUjk2MjZkZVRiTWVlNHM1Y1VCcEpUalV1WWpFZUkzT2U0YUIvMzhTbEwrOGE5YTB2WDZrNXE3V2kxTUIvK25QUWhNUldyV1VvMldMVTVrVkQ1UlJ1MlZzY2pkMWlZbisvdm5abDByakpwaGlDNkFMcTJjSlRna0hMVVB3MFdjK3hkVmF0R1ZsWEZISGVYNU9VRk1ucW1Ya0lrSGdFSjkzRzNmZHpIcDRCOTQzc2ZiRnByNlU3cTQ0SXVWQjlOcG8veVpaamQreHRlSXoyV3ptb0o1ZGhCWjNkOTVhTGRzUjZ5K0xXczUyOUw5aHNwRnhHb0dNVG5BZVRSQnk1MnJ2WXVhcmFaVWFhVW1xOWdMdHQ3M1YxeE9RUXJkZjRkNlVtSlNiY1FNRU9Ba2x6dmtWa3hhSk4wZU1xZTYrLzVlenoycG1sSFN2M0MvRFFSTVg1TFpGemxmdFFDQU1DR1VxOUlXOTZUUG0zN2puanN6YklnYnNvWmNJWWdYQVhDUkFiOGNObHBxOFdBV1RFNEJNWnlzUE9IcG1ENTMzck5STXl2eVFKQTAzTUZBd0Z4RDBCRmJrY3c3ZCtqQS9EZktSS1prVHh0cCs2azFvNElhK0V3ZjA3M2JnUElZMmJFMGxtdElCMGpRcnRTV3Y5VVVSVGpJWXRmZTM3WmZ5WExoTVNMaUkxaWdNOER3YU1QWE94c3pHRFlDbHdHSmVkN0V0U3k2ODR0alV1T08vLzFTOUlOYi9JdFJNWU1pam5INVUzTW1ITER5RC9wSEZjNzZpM016L2ZuWmZvSHNQQmt4TkpaRFpzZG9TSzdhai9lV0JIcklZdGZlMi9Rb09TMk5QTWlRV1l4Zzg4andLTVBYT3hrN1FjbDJnQ1hLYVhtKyszd3NuTS8zaEtYdVB2NnliM1QvWUdVV3lCb0JwR0lLZTZDZVJNcFo4b0ZIMjdVY2ZjNG9vUEIwYWF3MEp2WjE5L1BNTHdaUmd4RkJ5bElCa1BCaHBiYTNkdndoeldodU8zdmo5TlRjcDN1MXhnUTQwQTRqUkJUOFVZN1RBeU9nT2x6Sml4cURObUxtNHV0V3NTbkk0NnlYN0JPOEJpbUJjYWxJUGNQSUJoUURIeG9TL25McXV0bWZSQ24vV25hRWJYcjkza1phY3IzRUVoY3krMnZoN3ZFa3BrL0paSy8yclY3KzlvaGNlaTJCUUJlQW05elE1L1RRWjdibU1XNVJFaVB4N3JhNGVBR2dQK2haT1RwSU8zODM5eGlCT095YWdrOExhTFBmeXJsK2JVZ2NRWVRHMjZMWmdUWXpHb2x3czdNbE9ubG0rS3hQMDF6eTFwUzZNMUtVUVA4SGw4bXF4akdLaEdrRTdMcjI0STd0ODRzZWo4dUQ0WUE0STl2akVwcE5WT3ZJVExHQVRpTlFEckg3UXpNRVNiNkhGSXRZcHNYRjQ5NUtUNDVMb01XckNvOHdZRFBndUpMWTNvQXdWQU0vakJpeTE5T0cvM3lCL0hvNk5lMHpsQTJCTjZxaEJNSE1JeE1aUml1NHk0cEphV3k2eHYzTm04dGlzUGM2cS85czM5R1NrdG16alVnTVk1SW5BWmRXK2dVekJ3aDRITm1lMUZidlZ3OFp2UG11TVJkQm1qVmFmMVBJRi9BWXRDbHNUeUFZR2JGekI4cVIvN3lvdlZmZktEZkJqeSs2RUwxMFdqeVVFOUs2c241ZnRQb0hrdXgybEdLV1hHd0p0aXdBL09XMXNaemkxa2xkK1Y0UFA0TFRFR1RRZUtIQUFKNmhuVjhNYUFBam9Ed2hlM3c3d1ZDcjFkZTkxRE04MDcvWllubDdkbEtseElaZHhIUktiRjgvUmpzTU9NOTIzR21WMTF2ZlI2M1BXcmFVWUNmejBwdWRsTHZJU0ZtY0V3SEdUS0RVUXZ3N0JZT1BwVmJYQm1Yd2liUVhyQnViZXg3bm9KUnhFeUZSRWdDM00zZjFMNExTd2FDcE5RN1RQaTlFNnIvMzNpTWRQbGE3ZHlNRk1PWFB0MGdjUU1UZXNiVzFja2hLTHhpT3VyZWhCdTN4dS9mRGsyTGdiVmtpTGQ3OG9sOXZWNVBqMWlLMWN5U2JhbUNiVTV3K3kxamx0ZkVjNDhsYi8wc2g0WHZBc0ZpTWduOEVFd0JrTTV4NDRxaFFCeGhoUzhZenU4ZDBPczNqbnc1Ym5IS1dsTG96VWtUbDRLTnU0UVFweUNXSEpmWkFlRTlxWnpwVTBhK29uTmM3Wml6Wk1nUWIxYkE2Y3ZrN1JGTHNacWxaR21yb0JPMHQ0L1p2RG11Y2ZldG9TZmttS1p4QVVDVGllaUhEQVQwRE92NFltWkZoQWlZdjFDU2Y2K0ExMGQrK0huYzR1NFN3SnQyNXNtWEV1Z3VJWEJLTEdmcE1MTUQ1dmVrZEthUFhMZFJ4OTNqa0M1VUg2MnNZV1pLcUYrK245QWpsbUkxQUlTbFk4TUo3YTVyK1dvdm5sdHZ4MnVMQUlDNTAzMDVpVm1qaFdsTUpkQlpCQ1Rwa1NDeDRmWnFWaXNZSHlyZ3RjcDZaeEZ1c2hvUng2ZUlTYy9lMGozVm4xb3NCTjBDVUhJc1h6TW1PQXhlV1Y4WEhOLzZxNGVyNHJWSFRUdWFsRm5ka25yMVRKdkN3RjBFU290cE1lWXdvTjRVekxPU2lyZDlGcWN0QW1pZllYMTZkdStCTEx5M0U5SDVqRmlMblJxQS9TTStVQUhGL3lRbG42bHl0bjh3WUFiQzhieEY4NExlSnlyeXppS2luNExnamVucnh0d0dZSkVkcXIwdG5vVjBUWXNIYS9Vd016ZllvMENaUnJZaFl1aXNCdUJ3eEJiRXUvYlVmN0hYS2lxTHk1c3FYNXM3ZDVUUFB6aDFORWhNSllpekFFN1M4VFJXekF5MHN1SVBBYndXREFZWDNUVDJ0YmptdUUrc0dOczl4UWdVazZKYmlKQWM0d00vQjhESzFxQWEvNnRMWDlJNXJuYk1XZzJZd1RNSEY1anN5Ull4RktzQmdCM2JKbTdiVlIvYXRyZW9MRDV2Q0g1dGJuLzRobVNjTkpvRlRTWFFXUUNTOUVpUUdMVWZsTmlxR0I4YTVMeldHQW91R3Z0SmVWemo3b3BUK25VM0FnbkZJSEVMZ1pOai9KbzV6R3BsYTB2TCtFcy8zNjdqN25GSy85QWYzVVRnbDlmbUJSTE1ub2FDRWN2Y2FnQUkyVnhmSHc3dHhOT0xteEhuVnlkUzU5K1JucEFVT0ZOSTQ2ZENZQXlBVElCOHVtaDllQmhnQXR2TVZNUEVxeHpJbHlCRDYvWmU5MGhjNWtUOWkyVjVzM3VMc3ozQ3VKdmFaNDI3UENTdUhRTnRERjdjb3B5SEdpWlk1WEhhcGFZZGxiZ0VuaWJ1ZHdVSjhTUUlXYkVYTEhnaktmWGJ5Sjc2bHpPdCtCWVQyWUpvN043dk5NTVFvNVhnUzRscEFOcVRmZDJkY3JpWUZjQmhBTnNJdkZTeXN6VFV0T1BMN0ZzUisrRzEvMzZidVJrcHJmNzBueW5RTFFDZEVQdlhpQnVJMVc5c3JuczZvN2krTVQ2NzFMVDRzaXlJclArOHNwY253cjNJZ0JITDNHb0FzRW5XcFVSRStkV2o0NS9qem4vOWtuVFRsM29tbUg0S29qRUV6Z1RnMDBYcnc5VStmeHFFR2dhdmNwUjh5WkZxM1l6UjhabEIvVFZyU2FHM2U1cDV0Z2QwTjBEbmdXTE5jYm1OaUJjN3RucG95cWlYeStPMFRVMDdZaXhBL09kcEovU0tDTkhMRU1LSWFXNDFBSW80ZFpHbVVQbm9MVnZpSG5kZlAvbmtkRi9BUGhQQy9DbEJqQ0dnUGU3cW92WGgyVDkvbW9BYXhWaWxwUE9TbEpGMW8rTTBnL3ByUzRiQW01WXcrR3pEOE56Tm9QTW94cmdMUmhzZ0Z3dTBQRFQ4bitYbDhkbWxkaXpTUCtoSFB3cmNkRzF1Z21Ia2VUMUdURC80amxJTUFDMlI1dTF0RmRpTDB0SzRISVp3b053U3F6ZDVqS3ZJRUdNSU9JV0F4STY0VDFmQjRCWXdiVk1DcTlyQzl1eTZTVlpGUjl3bitjVTdNeE01WWJ3SnVvZUlVbVBxb2dhWWdWWmk5YnRkZFhWM1krYWN1TTBxMDdTakdSZkNDRjVZTU1xQm1FMGtCc1M0R29QQklIN1JTNkdIZmRkWGJPMkkrV3Y4V0ZaeVEycktoWUxFZUNIb05BYmx4ZnNlWFE1ekZUTStBOVR5OEo2bUY3cGIxUzF4dndWQVRRc0srcFBBSFNEamFpRFdBOXlZQWFvaWR1NVBTdHYyTzRyVFFYT2ExbUVZTkcvWnBYbWVRS0FYQ1RPMm9pSkxCZ0J5d2x0VFc0dzlSVVVkaytNK3RYeE03NEEzNlNvU1lneUFVd0RTT2U1M1lIQUxGRzBEMUtxUURNMmVNZnJWRHNseG4xazVOdE9qL09NTkV2Y3drQnByTEdXZ0ZZcC8xOUs0L2U1NHprSFh0Q09OQVhyN2pINTVRS0NYTUdLTXU3STk3bnJDZFZ1ck4remVFNitERmcvMHp0Q0MzbVFtWEVVUVkwQTRCYVRqN25makZtWnNJOFdyd3FHMjJhTTNiT21RdUx0eThPQk1sV3lPTndUZEE2TFVtQjRpOFA2M2JjQy9xNitvdnp1ZWM5QzFZNU11VkI4cmJpck15QklKZmNrMEFyRjJWa3NscFMxbFMzMVlsdVBweFIzMlNuQzNlVmEySjluc0x5VC9IQ1JHQ2lDSENjbkgreXhyQmhTWVF3Q3FtTERTY2VSU0NONjQ5NDJ5WFIzeThLQmtzaWM3a0hlT3dlSmV3VGliS0pZRDRmWVhxWm1yR2Z4NEpFR1dWQmRaY1MvZ2FOclJqQUZxbWxkd09ubkVZeUE2Ti9aWjBDeVo4UlZCUFpac05QNlpKdFkweDJlbjMxVDlXRlp5SUNPNXJ5VGpBcGI0cVJCMEFwalMyZytZT3M0eFN4QWF3TmpOQ3FXUWNnVjhrYTJwMTFmVWRjVHQ5czNybHVUM0pCY0JZaVlnQnNiK05XQUpoUjNFenUxSnRIMFpGU08rWTc0MHJRTTlzM0pzcHVHWS9ReGhCbUx0cklaMEpBdlJ6TFJ2ZS9HRkt6dnNqWUo1ZnkzTU5yMW1mMkw2T1VBamlaQURVREtPOHh3WGdHTG1FQWhWQUZZNnlsbEtpamErMi96eXJ0SU9lSGcydVdTbzUvUytBODhoRXZkeUhITGMvWE9lcXFIVTQ0N1BLYmx4ZUtuT2NiVXVhZVhnd1ptT3orZ252Q0lRYzJlMVVsS3hiS2JhdHUwWGJ0dldZWEgzcjBQeXM3MUppZjBKeHMrSk1CS2dITFNQbVRpKzQyNzdlTG9RbUtzSVdBa3BsMFljdGJINWswMjdPdUxoUVFuZ0dYREd5ZWRJQS9jU0tQYTR5OHdNcm9ia3g0MGdsd3d2SzlOeFY5T0Y2bVBLMU1La3RPVGtmZ0VoVXVLeFhGZzZkbDFEN1FZOHR6eHVCM3A5cStkdlM4NmxsTkZFR0NzSUp6Tm9rQ0FjVndkOUtZWWtZSWVDK29nWTd6VkdHaFkzRi84bXJnZFJIRXJQaFErZEtnVGVJQ0FuSHV1eDRxOGNnZHYzYkhlV3diSlVQTmJVdEdOUnc5TjkrZ3FmNXdtUXVDeE9TOW9LYWxiYXBDMlBvWU5QdHVaQ0dFMFhGdnhRS3FQSUZEZ0xoRk1BU3UzSWV4NlYyaDhhZmdxb1Q4SzI4NHBkdldOdHJvVU8vemV4NmJsK3Q0REVnNGpwY001L0ovL2hPSkdwR1ZOMmxVR2ZpcTRkZ3g1YjlsL0ptUWtKL1JsbVhPS1FZMGZzbHBxR1QyNjk5dTI0anVvNWxNZVcvVmR5aGo5aHRJSVlTNEpPQm1NUTBmRjFtQzB6U3lMc1lLVStVcXplYTdHRGkrTjl5T1doUFBmWEswOGxENzBCb3Zqa3VLeStBdWoyeXY5YnZNeXlvSE5jclV0Yk5pZ3JPU0c1ZTMrWTNyakVYWFpzbXlNMW40emNVTlhoY1hmWm9Lemt4SlRzMFRERVdHSSttWW1PeTdnTHdnNUkva2d4dnhkV2RZdkhySy9zOExqNzlobERUaFdtR2IvYUF2TlhGTEZ2LzhkSEc1ZFowSEZYYTZjTDFjY2FhN3cvT2VqMENaQW4weENHNjJEc0tNVU9WR045b0h3anJEVk9QTGY0bldiZkZPaWVtSkhyOGFsOElqR0dtQzRFa0FtaUZBRCtyakxUbWdFR3cyR2dnWUJxeFhLTkFxMWlscHYyMmloSHNkWHhEd2YyUzM3eHpzdzBKQzBqNEQ5aVdZZUJNRE8vNjdDNmIrK0VXZXVnaXlHYWhyM1A5dWllWUNiZkJOQWtnRExkcjhRTVJyVWlkVVhhcEszdnhtK0gzM05YQzZLbFI0OHN3NU9RN3loeExvTkdDS0lUbVpHQzlrT291bENYQ2lzRzJnU2pnUWxmS2FYZU5ObGVIMksxS1RPelltOW5qc3FvWDlEM2VjNDRIUUFBSUFCSlJFRlVCNGJoZVF0QWRrd0xNVGVCOFpMeWhCOVB1MjdudHZqc1R0T09qTmxMQ2dQSkNTTGZOaW5MWTVpdWMxeG15VXFwaHIyK3FqSnJlT2ZsdUxPWEZBWVNrMFF1bTVRdmhCZ0RwZ3ZCeUNTQkZERDhYV2VtTlRNRERqRTNNRkUxbEZxamxGb0ZWcHYyeWxDNU5hWVRHbUQyZStiVnNabSs1SVJsQU1XVTR3SUlLNlhlSlVQZU4vbUNWOWFCZEk2ckhSK1c1T1VGMHJ1bjVVdFRaQmxDdUkrN1VyTHBxQWI2dUt4c09OQnBjWGRKSGdKSlBmcm4rb1hJWitFZncwUVhBcHhKb0JTQS9WMW1wblg3Z1lnT2dBYUFxNVhrTlFCV2tjT2Iya1I5K1pqMWxaMFdkMThkM0RNekxTMXpHVk9zY1pmRHJQaGRLSFhmQlIrV3JldUk4WWZhc2F0ci9PQWVoOUovZVcxdlQ0TFowNEF3M1Z3dkhWYjduS2FObUZQYUlhODFSNEc2TDNqZ1J4NmZPQnVDVHlXSWdRQk9GRUR5RWQ2WEs4d2NZV0FibURZeHF6TEphbFZyVzJoRDg3Ukhhby9rdm5xKzhPRFBTZENMd3VXck9jd2NZbUJ4S0V6MzFoVGZ2U2ZlKzlPMFl4a0QxUEJjd1FSQlloWkI5SEc1aWxKSy9TYXRlT3R0OGQxZDlCcWZ5aHVBZ0c4b2djNWcwQ2xnSGtoQzlEN1MrM0tOVlQwVHRqSmpBMWl0VThyK1IzclZyaS9vQ0hmTE5UM1g3ekZBekFTUnEzL0htYmtSU2ozWjF0d3lKL3ZXanU5ZTByVE9NdWZOeS9NVFRNb1RNTnpsdUVxcGdORldObTdFMGlPYWV3R2dCY3NMZnlSOHZyTUJkU29nQnBMQWllQmpOY2RWRVJDMkFXSVRLN3NNekt2c29MMWgycytPN04vemdoV1gvMXlROGFMYjE4OFpISUxpeGN6aTN1S0wvNmh6WE8yNDlPYXBnL05ObnkvUGJVNmlwRlJHczEwMll0T21JeDUzM3p4ejhJODg4SnpOUktjS3drQWluTWp0bzVtT09heFVSQkJ0VTh5Ym1GVVpoYkdxS1N3My9Pd0kvejJ2T0d2SXo0MFk0aTVZaGFUaXhYNHA3ejEzL1VZZGQ3V0Q2RUwxc1lzdzVjcTBia21KZlNCa1VqUnpxeDJsdUkzdDJwYkgvM3N6RGpXM2FQb29INXJiQ0g5WUUwWm5QdGxhYVBrelEyYW0zNnV5bEVrL01wak9BSEF5Z2JLSU9Fa3hCWWlRZERSMFhUTnpFRVN0QUZvQXJtYkdKNHI1YzViMHFSSk9SY1J1cTYzZjgxZ3pPcXNRWWxraVBRZDVQZytTOWw1bmZYSFE1eVZXUXA3UG1FdWdDUlRGSEM5dWYvMm1nb0VuVzBQR292cmlPenBzN3BpbUhjdTRFRWJUOFB3enlEUWZCdEU1QVBtaXVKckIrRkk1NFV2U3BoN2NGY3NsdVFtdDVCMllhTGR1b1J2amY2amZkMmtxeWMzeWtqOGpvc1FnSmo1TEVKM0pvRHdRVWhsSW9QYUR4STc4akd1R0EzQXJnQ0F6bW9qVVZqQnZZT0F6US9EbjRUYWpMZ05icW1rR3dwMjJwUko0R2xTZms3eGVWWlU0Y1ZmbGdaL3ZXNUEzd0djRWxoTXdNSnBPU3dKTGdEY0lPUGNuN0M1ZlFSWkM4ZDI1cGgxWnpLQkhWbzNONkNZQytleHdValJ6cTVrbHk0aXFmVGY0eXNaRHpVUmV1SHFZdjc0NlRET0wzZytoRTNOY2EvVXdmNCtXYnBua0VWa2tQRDhpcURQQU9Ka0VaVEdRUktBQXdFbEhTZGQxRU8ySFdyVVFjN1VpZk1LS1A0Y2pQMVZzVmpRRjdkclFGNlhOblRVYXc3SWdjdjZqTUk5dEpOMHd1dlNnSExkaytaZ0U4aVhQQmNRRW9xaG1oQ3NHS2dCK2toRlpWSHhocWM1eHRlTVdBN1JxY004TWtacWM3eWhQVWpSenExbEtablpxRzlkdDNIaW9tY2h2bjNyQ0FNRk1hZWFtN2Fldjc3d3pORmJuNS90YlVyMlppVDVQbG9MNEVRU2ZBY2JKRUNLTGdDUXdCd0JLT2lxNnJwbURSR2hWakJZd3FpSGtKeXo1YzhYOHFRRlpVYWVjMmkvV2IydTJPbWswaGdXSS94aGFrRWNxa0RUaTQ3S0Q0dTd5M053RVgxN1dYQ0VRVlcwQnpBcEFCYUNlVkhadzBZWHJPMjZtdVhac08vSS9sRnBzQ2dzRG1YMzkrWUk4bVlkYnJJNndFNnJkWGZrRi92dVFjL3RFeXExWDl2T1FtUjRNdCsxdGE2emVoeitzT1pLL0JGTjZpZFVyd2FBQnlqU3lUVUVuU01YNUJ0Q2RnUUlpNUJCaVBUamwyekVnQVc1bWNCT0Jka0p4QlJQdGxGQmJUV0hzQ0t1MkxmdWFHaXN3NCtsT0szNGNaTzcwbEo2cDNhOGcwUFhFNUcrc3M4OXJtbWtkMUNtZi9jTERKM29FdjBXRVhvZXpMQU5TZ2RjNkxHZFZqYjl2VmZ3M3JtbGRUOU16eVpuazYzWVBzekh0Y0x0U0NCeGlxZTU5YTlYV09VV2wzMHp3MllKb3l1NTdKUWx6RHFCZWx5cXlNUDJHWFgvdm1OMGZua29MQ2Q2c3ZKTzlYbDh1Z0g3TWxFOUFid0JaSk5DUElicDM2QWFZUXlCdVprWU5HRHRBWEU2Q2Q1TGlyYXpVTG9xRXR5VFY3YTA5a2gzVG9lY0tCb2FWdUFvQzR3aTBMcm55cTZzUFZWQnVYTkR2V2hKaUFZZ0NoN1V3YzRpWWwwR0ZmNTA4WmRmbmNkKzRwaDFGWnY5ZllTQWhpTDVDbWQwT3Yxak5vZDMxdXorM2l0WWMvRkRQZ3BoL1Z1RUFtQ0xkRzdIM05MWHUyVGV6NlAyMk9HODdHbFN5dkxBWG04WUFJVVEyQ1RxQndmbkU2SzRZQlVLSUhBQWRsdU1DTEVIVURFYVRndHBKakFxQWRwTGdyY3pZd1had1N4amhpaG1qM3p4aU9lN2NOMGFsK015MEt3QzZYb0Q4elEwMTU4MHNXbkZRanJ0ZzVWVW5HZ3B2Z2Vpd2Nsd3dTd2JXUnFTY05XM1V5enJIMWJUOS9pOHZMeERzbHRwWG1hTGJZUmVySStGUWZiam04Nkt5ZzVzcFZwelNJOUh3ZDU4SG9oSE02dmRHeUg3cC9BMWZmaG4zalI4K2VtZm9rRjRzZUlESFFMWlM0Z1FXbEE5R2R5SXVZSWljMkE5bC9RNE1DVmJOSURReDAwNEFGU0RlQ2FtMkNzS09rQXh2UVNNcVJtL1pjc1RpN2h2OU0xTE1qSjVYQ01MMVJQRFhOdGVmVjFSMjhPSGlLMDhiY2lKOHhsdDBtSEdYQVVtczFrb3BaMTMwNFJjNjdtcmZTUmVxdTRMSlF6MFo1b0JzU2tuT0ZpeDkzMWV3RG9hQ3V4dm4vR2s3RHRWSk11WEs5SXhrN3lDZllYb2tXS21JRTJyMWgvZTE3ZlpYNHc5L09QSmRXd3pDZkNzeDE0US9xSkFVU0RRQ2htU1RtUVlCNkNaQW1VeWN4YUEwSWs2RmdKOFZrZ1VKZi92bExBUVRNYlVYZzVnUlpIQ0VnQ1ptYmdHb1ZSRFZNM0VsU3k1bnBvYXdoMnROUjRaWlJscFZuUk9zV2JjOWlOTFNUcHRsK2kwbzg4VmY1L29WWFVpRXFVUTRFVUFDQVk1aUxxa0k3NXlKNHVjT2ZHSk5lUXNmdkU4SWNkOTNMY3p0LzI5bXBwZWxFM3g0ei9VUDdZU2VHYVZwaDYzNnNheGtiMXJLR0pCeER4RUdmMStISEN2MUVWcERGNmJPUERnSmJIeXFZQUFDWWlXUjZMMy9WTzhxQVg3WGRtUkp1cS81RTVwWTA5eHhmNUxEd3hhOGpkMTdKNXJjNXBOR2NySXd5U2NWWjdOQ0x4TElKbEFDTTdvVEtCWGdWQ0dFUnpHbC9Xc0JZa01BckpnVUVVdEloQ0ZVazRLSUNIQU5tT3VadUpXSnZqU2xxaU5EMURtU215U0Z3a0diV251cTNTMmQyU245YmRpQzJkS3R6d0Eyakd1WXhNK0pSRDZJVFRBMVFLbHh5VGRzZWYzQStYdXJoOEVjZXVXQXBTRDZ5ZmVzcnNDb0pxaG5HaU9oWi9PbTdUN1NyOVpxV3Fjb0tSbnFRVUZ1amtCS0xyUHlmVi9CdXMyMmQ4MFkvY28ySENKdm1mMVdZVVpBMEFrbWVUMVNLU1VNMlNiSTNtZUlsS29KdzQrT0hIZmVtc0pFc3lYa0Q1cUpTVWttQnhTVXljb1lST0J1QkNNVHhGbk1TQ05CcVVUa1o4bkpvUFpEV2R1NzJwaVkyM05jeFFnU2NZUkFUUXh1SWFBVm9IcEJYS21JeXBsVmc0Q3F0Y2tKZTJDMzFyVWl1TzZQZndtV2xuYmV2UDV2UWM4dUw4eUZ6M09oQUUwVndJa2dKQURrTUtzUzN2N2x6T0xpOWQvTWNSbFU4dmJsOXdsaGZtZU91My9RYXpPQlhnNUhnZzlQdStSVm5lTnEyZ0ZLQUUvQjBJSWNtTDVjVnFidit3cld0dDJ5YS9UNkxZZU11KzhNUGVrU1lZby9RbEFhTTBlSWVidGlmdGtia1l1clB0bTQ3VkFkMkoySkFWb3pwRnRpaTUzdU54TWlTYVpJQ29BY2sweGpFQ3VqR3d6T0ZNeFozSjYzcHNLQW54WC9xN1lBUURBUkVmUCsyZ0lIbVZTRWxHaGljSXRRYUpXR3FEZVlLeGxjYmtodWNEeVJXcElVUnB2ZDJtbzNCLy80WlUydzlBai9QUUNnVlQ4WW1BdXY1MEkyeEZTQVRpUWdBVVFPMkNuWllwZk5MRDZnRzU0Qldubm1TZmNKdy9qdXVNdk1ERzRHNDJXS3REeDh3Y2ZiZGR6VnZwY3VWSGNsa3d0VDAxTUNmVXpEVFBtMlluV0VuVkJ0WFcwWm5qdkVRU2ZEaHBscFA4d2I0dkY0a3crOFBzaDJrR3k3cGlGU3Z4ZFBIN25PaXBpVlRQWmdUeTdCc2lKSGVpdHVwZjMrN2o2SmhtOFVDVEdPUUVQcGdOZnVHVnl2b0M3WlBXN1crd2RlbTF4aVphWDVQRzhRNFl4dlc1K1pOenFRRDFHWWwxWjI0cUdQbXRiVk5DL29mYUlTbm5zSVJpRUloK3l1WnNWTkxKeUphWk8yLzg5Qm41WEEwMHdGajRHTVh4MVk3Q1p3TGFEZUpzblBKOTJ3N1pqdVNtQUxYbFNDNmJuT2V4MDAzaHFmNjNVR2tlOW56TGlpdmJQa2dOY2dtZGNxSnp3cWJlck8rZ092YlZoUWNJRXd6RklBNmQ5K0I3V0dIUHZCcEtvZGZ5ZXI4dzRwMHJTalJjazdoYWtLUm9IQmxQSnR4V29iZG1oZmVuQ0RkZnJCT2U3a2txR2VNd3NHbktRT2NiMGpWZEFodTdyV1c3M0hHbjVFM3lLTVNVbkpVTStlSHhlUU5hVDBtTTF4bjFsMVpSL1RwbEhDd0RnQVF3bjB6UnlYdVY1SmRja05vMTQ2S01jdFdUNG1pL3dwYnhEb1czTmNNRzlrNW9jNHMzbHA4U0crVHpSTisvL2VHVnFRQ3NkZndGNGo1VnVMMWF4QzZidHFOcHhlZWZCaGZpdE82ZGZkRENUK0JZUXpEeHF2b1hpemhQcXpzdHRldVBpanJWczY1ay9ROFVxR3d2UGowQkFhVWxaMnpNYmRWYWYxN1NNOWlhTUUwVGdpR2dyNlp0d0ZjejBydm1URUI1OGRGSGVYRHgyWWxlRHh2UUVTMzFGYlVCdWxsQTlscW9hbHAzZmlvWS9hc1UwWHFydWF5VU05L29TVGV5WjRrVzJRTVArOTRDekJxalVZM05MNjFFdFZoN28wY050VmVjbUd2NDl4NEMvWVgxL3ZzSkprMnlMazFGZTN0T3pGQzM5cFJTZk5TVHJ1TGJUODJTVDZtUkNYZ1ZCSW9MNW83NkErNkdlWTJ3ZmV2bGJ4dnp0L2dlY083cXJPV2ZUZ1dBK0xQK0NBQXlzWmFHRmdWY1NSOSsyYk9Hc0Q5Sk5PVFl0WjNhUHBxWjZzakd2QTRqWUdlbjZqZ01tc1FPbzF1NjErUXVhTXVxWi92NDRCYXZwZC9sbkVubGRCbEhQbzFWa0JxQ05nbzJKN3ZwQnQ3eVpQcWRyWGtYOGVyUjBEMURRN0wxMGsrbjRBWUxJaWNZNGd5bUd3ZWFnT2VnSkxWczZzNUQzYkh6MXdKTW02eWZBTVBMM2YwNEF4OGFBSEdzdzFyTERZSTF0L2szQmo1YTZPL1ZOcDJ0R3RaTjFRVDdBaHY1ZGYrWE1NS1BQZkM4NVNLU1VkZS9PTmw1VHVQZFMxODFaYzNzdHJtUGxnR0lmNlhDcWxERUVSMjRuVU85eXlwKzZETjFzNmF3Yno4VzdoNnZGK094enVCeUV1WTBhaElQVGQzMEY5aU45VG1abngycnJ0bTM3eDNJRmQxUUQ5N3Awcnh3S0h5bkc1QllwWEtaYjMzWER4S3pySDFiVER0RzRvUEExaVlDL0ZuaHlRTVArOVlLMmtWTjZnMmp5OHJPeWd1THNhTU9WWko5MUtRc3dDeUgvZzV3QUFaaHRBRlRPL3pZNWFtRmpWdVA2Y2lvb2pPWTdwdUxFNlA5L1AzUkw2S1dGY3hrU0Z4T2hMaElSRHp1dG1aaWgrYmNzSG4vMmlHQWMxbGRDN1o1dzBsZzN4QjlDQkIxWnlDeXRlNWJDNjcrSVB5blRjMWFLaUM5VmRFMkhLbFducGlXWXYwekJUQU1BVWdrS2h0b2I2ajNkdnhKbzFCM2RqalIvbXorcGVjSkxIRUljMUoxTkJSb0xTYm9DVXRjMi9lYWtXT3ZCMGpMblRmVDBUczg2QmFZd2o0SHlCdzU0QjFhYkFVM2FQdStmRmd6NTg0cGJFdkc1cHJ3aWlTd0NBbVJVVGRpdUZSeXRyR2w3RXJVOGVhbmE1cG1rdXNRWFIxS1B2NldRWXR3TGlweUEyQUNJd1Z6bU9VNWd4ZGZzL0RycW1KRDIxaFRKZll4TEREdWNlQkRpQWVvOFZ2K0ZGNUZYZm5sM2JqK1NNNXE2S0FXcWNuNW9HSStNeWduRVpDVG9ib05URHVwWjV1NkRJSmNtVGRtdzg4TFBxcDN2bCtyeitkeUZvMFA3LzJBSHdrWlRxMGNxcXJYOGRZdUdZN2RUUnRMaGkwT3dWaGVrKzRlbnRBYWNDQUpGQjByRHI5MUpWbVRYODRCeDM5cEt6QTRtcGZVNFJ3anlzSEplVkU3RUYxd2RzVmJQemc5SmFYYkR1R0hQZkdPWHppZVJ6aFBDTUEzRCs0YzZYWnFDTkZVOHBIcm40b0J6M2lSVVhKYWFLekZjSXh2NGNGNHFnZGpQem80MVZ0Uy9lZXUwaHorZlJOTzA3TUVBcmh1U2xDMCtnTnp6KzlyaHJHR1NFZy9YMDhlYXk0VGo0VGErVlB4ZzhFSDd2V3lTbzcrSGRoR3VZc1pLay9FdHFaZjJ5b1pXVmJRZU9TOU5pOTBaLytMeXBRODZCSWNhQmNENEpjWGh6L1lFMklaMHB3ejhvT3lqdTdwOUQvZ29aNGwrMUJURHZCdFNqc3EzbXhaRWJxblRjMWFLbUM5VmQyZVNobnZUMElUbUNrVzBZSGs5YkpQaGw4MjllcWpuRWYwa3BkMXpkejhmZTdNTTlrQkVBSEtXWUpLUVNzRnZ0NWoxdE5mNEcvUGQvdDBGM1djZW14RXJJRVU0ZjRmV2ZTY0JVQUFVRVNpY2N1Z3ZvVUxqOTJlZEdoOFVsZXlmY1dYN2c1ejErYjUza05jMi9BV1FBL0ViSWNXWlZwNVJ0UjlFUm43MnRhVjFXM2FQcHFTSWpjNlFndWh1TWt4ajhWRXJsbGxzT0xDaXpCZEdjMjM4OFFQTkI1RHY4T3pBVEVHWndBeGgvSmR0ZURCRXEwMTNXc1d0NnNXZW1HY0VBRy83Umd1a3lCdlVHSWZINzVvOS9FMHVTL0VJekJYK1ZXM3p3cTQvMUpmMW1HRUk4VGtBMU0vKzN3UTFQSjB5dTJVdWtmMUhUdEFPVmxBejFSSElLOHZ3QjBZT0U0YlViMnpaTitkblNnMk9kQmZIY0dXUDd3K1BQT2Z3REdkdlAybU9DTkNSRldJVXFHNHlXK3RiMzMyN1RSZXZZbEN3ZmsrQlFRaCtmUjV5cGlLYUMyblBjOW56MGNERXpZNlAweUV1bURIKzUvTUJQbjEzeGk1Tk1ZZjZOQVFPTU4yd1ZtZFd0Q2R1TGRJNnJhVEVwQVR6NVp3N0tFK1RySVJSN25YQncwOGdOV3crS3Uwdnk4Z0laZVdsUGc0engwZnorMmo1Q0hpM01YRTJzbmlQZ3JkYUsrcS9HSEdLc2lIYjRsdWZtSmxCMlJoKy9sODhFMDFTQ0tJQ2dkRVQ1dFdIbWpVYll2bVQ0SjV2S0QveDQ5ZWtubkNSTno5OEFHTXo4aHJTRHM1bysycnI5U004ZzE0NWR1bEI5UEpoK1ZZcGZ0YVdIdXIyNkM0ZElzSk52SEpzWlNFa2ZhRUFjY29icTRZcElEZ1BVSEZiaDJwYW1MK3J4M0hvSCtrbm80YkdHbVdsOWhpVWxLYm9FaGpHS0NHY1NLQjhIekorT1JudW5ORDlRTWU3ZSt3LzZzR1N5SjhmYjgzSW1Da2VhMUZ0MU02eW1ReXloYVZvSGFKcmZkeEFMNHhlUW9UK2wzbGh4MEZ5KzRMemNYdEtUdUp5SmZoRExmZllmWFBLSklGNEZDdjg1S2Jqcks4eEFSSGVvSEJiNmFqcThXU2RtNXhnaThUSW1YQ3lJVG1GUXQraUswd2RnMk93NFkxT25idnZyZ1I5Vmx1Um1KY0kvVFVwZWxXNXMveWNWSDdzenV6V3RzOHhaK3RNMCtKSDJmeSs4dHV0UWh3QSt1WHhNVnJJL2FiQ0FFVk9PS3gwWkZvUW11Nm14MXF5dnFpMHUxam51NGJKV0R6TlRrWmJranlSY1lnaU1BdE9aSkNnZkhFdU9DOFdrSGlpKzhFOEg1YmdsSlVNOTFHZlE1UUNIUTBxOE5XUDBZcDNqYWxvY0xjM1BUL1A3L1drdmJOcTA2MUNIQUw1eitwRExoR2srRDhKaHZYSDJyWmgzTS9PSERMbGNOclcrdVdQampwcERqSjdRRG1FMVlPTFUvS1NJSitFU3d6QkdBWFFtRWVVanh0b0NLZlhBQlI5OGZuRGNIUXBQWHpycGNpSVZ0dXNqYjQzZXNrWEhYUzBtdWxCOXZMTWdrbHF1T1RGZ2VOS2k2YWIrTGxKSlNjeXF6WFpxZ0hCZGs5UFNpcWZmakVBbjlOKzBwTkRJYWZwQm5qSmxmNFBNU3dsOGtXRDBBc2hQaEVQT0NZOFdNMWVIeVJteGI1eTE0YUFQTFV2QXNoajY2Nkpwblk0TFlhQVU2c0NpTVZzd20zUDZQUXdoWmtiWFlmYWRiSUJid2Z5eFVtcUpDWDYvemRPOHJkdkVtdVk0cmQ5bFZGcTVDY2w1Z1FLd0dxellHQ2RBcDRMUWpRRnZUQVhxYitDL0t6djgwME1kck1pVDRUbVdENVhVdEtOSllTR01pNjY3YkFnYjN2Um91cW0vaXkwZFNVSXB3NmJxaUM5U1c3T3J2dFdhc0NZTW5VdDl3NUlsaGNhK1JKbG5lZ0w5QmFsTEdlSWlBZW9GaGg5eHluSEJxSWFVSXlhTmV1bWdITmRpQ0t2OWJSVDlkZEcwVHZSRy80d1UzLzlqNzc3anF5cnZQNEIvbm5QdXloM0p6WjdzZ0d5UUpjdUI0QUxjZ25XUHRpcDFWYXQxdE5Xb3RkVzZyYU5GcTlhZm8wSmJGeTVrT1JIWnNuZENRa2pJVG01eTV6bmYzeDhSbTNFREFUSVluL2RMLzhoem5uT2ViMEMvOTl6dmVjN3pKR1grRjFDblJsM3YrR0NJK0FIVUNjejNERlBOMFNYNGc3NTA4ODVvUzQ0Y3kyWUJldUx4L2JLVVJXV0wwczhWNEhTbHFTNENPSlNLdmdmWmdaTVNDWnFUSnExWTJ5enZDcUQ5K0wyR2VaY09HUXZWeHpqWHJaZWt1aHlPWHJxbXQxVkJwQkVqRWpaTmFINVJFWDhnR0NtdjlXOHV4OHpsQm83RjVVRUVDak56WXBKMVpGZzF5MGhOVjZkQ1pEaUFQa3FwcUJzakh2cVFNQVF5cHpaUWMxWEY5WTlXdGZYMWlhaHRWYjNZWXhSMHkwZEtxYVQyR1VGTUNBcVZrblVBdnBPd01UOVlVN09xTXFZMDFQc1dCTnRuek1PWDVNQlNsZExWbzNTdGo4QjZrcVl3SHNCZ0FCbFFzTFpkY2JyaG9PSlhJcjl4Nzk3NmtzcmhseXlpOXZMOFI1UFRiUGJZM2hCTCs5emptcVlKWmRacHB2S0hqVWhaU2UzNmNxeGZGemtXbHdjUmdabzU1K3lZaU5XUm9ZdGxwRzVWcDBLMDRTTFNSN1c0TWVJaE13Q1pZMWFFcnJwKyttemU0eEoxTWdIVWd0RURmZ0ZvejBKcDBUZFFQT1JCSkF4Z0U0RE5ZcG9mbStId0owR3RwdEs5dkRCMHJCV3VCVkJ6TWpKaXJHbnhHWm9GSTNXb1U2SHR6YnNxK3NhSWg4NVFwam5IaU5SZWRkcnk3Y3k3MUc1WXFENlczWHlXUFNrbWZaQlNjTFRWYk9wOU1TSmhFNW9ta1VpbzBxL0hWUHNycTJwZzl3V082dG5XczZicGlmNCthUTdZdTRxby9wcGdzbEpxQXFDY2dGamI3dWxteTB6QUZ6SE5zNHV1K2NPaTloNkxpQTdlanB6dWp2Z015M09hVXRlMjA1ZjZ4dW8zN0FzTFpEMEUzMmxpTEZKS2JTb3pJZ1hkb3N6MlBWcnNlVDdaYlVkc0duUWpHN0NNZ3FiT0JkQlhBVllvV0RyaXoxN0JMQXlZNFJISjErZnRidSt4aUk1RnozNThsdDJ1eHcxVlNqbmFhamIxdmhobXlEUkZFNldrUXRQTTZqcGZ1THJLV3huSU9XVlJFRWZwT3ZPelprM1R5MktRcGl5V3JycW0rcHNLa3lHWW9EVE5DZW1ZZTF4QWZJQng5aTlQKzllaTloK0xpUFpsNGRDKzNZMFkyM3dsNk5GT1JkSkdSQ1FFSUN3aWk1U29ieFdNNzBTMDNGQ0ZmOWZrclZ1UHlza1hzd0E5Y1VpZnRKQmQ2MnFGcmI4b2M3S0NtcUNVY2dyUVlYblhESnRubjdaczdhTDJINHVPVlN4VUg4dW1RWGRsWEpKa2RjU2syU0F1Z2RJNm9tQzlsMkVhaG1raVlHcG0wQitvcTdIRldHdXF5amY1VU5IVHhPelpKbzZrNG5WT2pvYUVCS3ZYVXg1ajl5TkJjNmplU3RNSGFVcE9VS0wxRUlXdUdwRGNVZUVJSUJCRUJNZ1hNVi96aTNxdC9OcmY1M2ZVK0VSMDRHUVc5TnJLbmhNaW9zL1FORXdFRU5zaEJldi9SU0FpeUZNS08wMlJyVERrTzkyS3hVWW92Q3RPL0dGWVNvSkgwcnJKa2dNTGtHSHpwUnJ1aUhLbVd6U3RuNkhVQ0NWcWlBSXlsRUozZ1hKMllFUUNRUURBRDRBeE14eW8vSGZpTGVWY3c0K29IY3lhQmIzRU5TMVpVM3E2UllOYk5LVjFSTUg2SjBiRU1EVDRsVEtDZXNpb0RnVEZWeHJaWE5NZi9ZM3A2MmRMdEQxakRsYzVPZEFTUnAxbE5XTHNNWFpEVDdDSXZUZUFRUkIxQW9BZXFuNXoyUTY3eDYzZmNVMUZGTXg4VS9DYVZjelhyajNqWDd6SEplcGtIMmRueDlvU0hOT1VwbjRwVUlNVUVOTVJCZXYvRVI4RXVRb29NQTNqZXhGWllSZjV2c3p3KzFOTEk4RXhCUVdCSTJXZmxoeEFHNVdkYlkxeFIySU13NVlnTWRiZW1xaEJvcWtUbEVJUFFIV0ZVaDJYZCtzM3VveEFKRitBMXd5ejdyVXpsbTVqM3FWMncwSTExUmVzdTErZDdBVFNsRVYzNmVpSUozR05SVXhUQU1DQW1HSVl2anFsYXExaTF2Z2lOU0hVR1NHZ01JeVp5dytmQXNtck9ZNmtrRFhlcXBsZXphcGxLQmk5SUNvYkdzWURhcUNDY2tKRVFTblZIa3Q2N0lzQUpnUTdUWVdQSXlIejhlSmYvbUZIUjQ1UFJJZG0yWFd3OWh6Vzh6U3JwdDltQXFPVVVyRWRINFVJQkFJb1U0bTVRVFJzQXJBU1l2NGdZcGJZd3Fvb3FCblYwZFpaN2d5U0E2MGl2YWNuUmhldkdUWVRETTNTRFJwNm02YnFwMm5xRkFDWkN0QkZvS0NnT3ZZQkFBQkJSRVRXS0pFM0lxcnNId25YVi9CMVNhSU9NRzBXOUpQczU2VHFEbnU2eldKMWlhbDErRDJ1aUNFQW9EUXh4VFJxVEppMXVtYXJ0dWorWU1oVGY0OTcvWWpENXg3MzFZVlhPeXFEMWZFMjNlcTFpOG93QkwwQVBWdlRNRjVNREZRYW5DSktLU1Vkbmt0RllBck1uVXJVeHdxaHgzOTV4bXplNHhJZFpoWU83ZTQxN0s1TGxkS3ZoVktEY1FnYitCMHNFVEdWVWdLUklJQ1ZJckpXbWZndW9za3VMYUtLTEpwWmdxWHJTZytYNVVJV2R1L3VDQ2JHeE91aWUzWGR6QWhycXBjR2xhMUVqWWZDUU5TL3FWSmZWK2pRNHYrUGY1YkFUaEh6WThNZmZ2eU1Iell4NzFLN1k2R2EvbWZhTkpzcnd4SnZkY1NrMlRRNGRXaUh0RU42V3pCZ1Jrd0RZU1Y2UkJNejRqZUNnYkJOQyttR00rRFR6U0NLTndkUm0yd2lmcnRnczBlUW5Dd1lNRnVRQStCL1QweGJmbkk2YlpxT1NmRWFnbllOOWtROXlSS2pHNUZ5elJtT3M0UmNJYXRoaGNVUjFGMm1hYVFyaTZXTHJyUWVvcG1aTU5GRGcwcUVRaXdnS1lCeUthQmQxa0JzRFFGRUFSRlRaS2VJK1U1WTA5L1pzeU84RVRrNW9jNktpWWdPVGZuZjQrTXNLdWxFcGN4clJQUUpVSWp2N0pnVUpDUkFHVXlVaVJLZlVpZ3d4ZHlpRlBab2dud1QyR2tOQjRyRW9SdFZGVWJJZENpSk1mM2hzTmRxK0xjWEc5MFRJSXZLWVp5U0F5UGFyQllCRkhLZ3J3ZTAyRmpvV1VhcVZtb2FtdFhqdE9ncWFBMW9EdDJtR3k0enJIdDBaYzBTaGE2YWt0NVFLazBFWGFCVXJBTGlSSkFNQlh1SEY2UWIvellDcUZxWTVrWmR5Y3lRWVh6dUxjN2RxWTZnbVpSRVI0dWNXUU5zeWNuOUUrd1JQZDJBY21uUU8vMGUxNFFSZ1NsaEExckVxa3ZZWWlxL0VRNkVndENEU3F6QkxYVTdBbkhJTXRJcnRzdnVQaDdwWDVJczY5ZlBGZ0RJdVIveTQ3ZTRGdTl4cDgyQ1BxbGl1QmJza3FMWkRZdGVhU3JkNjdScllSV3hxS0RGYW5QYUxKcUVYSFZCUGQydW93dWc5MUJLTXNWRUQraGFvaklsVm9BVUJiaWcybXh6MzROUVA0TmFUSE1ueEh4SEUvWE9ycG9mTnVaTVg4ZDdYS0xEbC9yNGhPeE1HMkltYTBwZEt3b0RBT1h1N0tCRVRKOFNWUXFGY2dBVnBzaDJYVU9CYWNndUtPdzBJcUY4STJ6NmJLWVJSc1FlMFIwQm85cnZNN1FhbTZFN25VWkszRlp6K0hJWXFvWDl0bVlCZXNWd2FGMnFzaldqcms2UDkzaDB2enVzcVZxYkphZ0hyRTdkWWhHYjdqSmdUZGQwZEJHb0hqRE5UR2hhRDZWVUlsQ2Zkd0hOcFZUbjFSYjJ6cUFXeUU3VGxIZTBTUGlkOGhXYk5rNEhtSGVwUTdCUVRjMU5nNDd1MDVLOW1pZlZwaWwzWjh5d1BoQkdPQlF4TFNwa2lEMmtJbUZERXlPaTJ5S1JZRGpHME1RMGcwWWdWQnYvZGtuVDF5emozcnc3M2gxMFhhMHB1RTJGR0FCZUpZaURwbHdBa2hXUUtvQlhpZkoyNmdmRmZnZ1FBV1NqS1poWDY0ODhVemtqSjdlell5S2l0ck13QjVaaDZUM1BBUFFaVURoSktlWHA3SmoyU1JCUnlxd1V3VFlvRlFLa0NDYXFvRlFsSUdIVE5LdVVoQmJHelNqNHZ1bXBWYzkzR1NtNmZaSlNzRUVoVGdGeG9wUkRFNlNJU0JxVWlnY1FDd1YzNXhhaDkwT2tHa3F0VVdLK0ZRcVV2OEVsUG9nT0Q5Tm1RUjhiZTBHS1E3ZWxXVFUrbyttbEFBQWdBRWxFUVZUTjB4a3pyQStFQ1NOaUdwR1FybGxEaGhpUkNDSVJUYlNJVGNFSVJneFRRUStXTEoyOXAra0dqaS9NbVJLdlcrT3Vob0piUWNVb0VTODBGU2NRRjBRbFE2bFVCZkdLd0tzNnRRaTlid0tKS01GRzB6VG5tZUovWnNaWjcrVjJka3hFZEdEZUhkcmRHMnQxWHdKZHUwcWdoaXVGVG45UXVDOWltajVBRlNvTnhXS0tUd0ZsVUtnMEJUNklCQlJRb05jV3Z6TmhYWW12NFhsekJuV050OGQ0cmxaS2N3TXFSZ204MEJBbklpNm8rdHFDQ1hnVnRNTzZ0b0Q2SlQ0Mm1pTHpJc0h3TTJldDJwamIyUUhSc2Vmdy9aSkhuZSs2NjZ6UWZXNjN4NWxtaDNnMEpiYU9YTU82elJpbWYvZU9taDh3ZTNhako0QlpMLzg1VzFuTmpaMDVFL3BnMWIrQ28ycE1oWTNoU09RbHc1Q3ZTZ3V4RlRrNW5LbEhkSlNTNTVQZE5YcmNJRkdZcmpRMVZRRlpBdFUrdTZxM005UEU3N3pYYi81VDAzYmYzN04vYldycXljTzZDTjBTUVFSS3ltREtZc013WHJYWkk4dWNQOC9mZmFTc2gwaDBMTW1aTmMwV0d3dDNqTkl5bEs1NU5CTzJEbDNEdW8yWVpzUy8xcWhhOWRmSm56VGFPT3o1VHkvUHR1bllpQ1B5SGhlbVVsSmpDamFLR0M5cEVmbXFjUEk3VzNNVTMwWWhPb0twdWNjZmw2NVpyY09nNFRvRmJlU1BheXdmZVRuS2xPMytpREhoN09YcmRqWnMvM1RNZ0d3ckxFZG8zaFZUQVRXQWJCUlRYZ29pOHRYazd6ZHViV25tT0ZGN082eWZabEVubXprekRLRENCMVQ0Ymo0ck5zNlJrbXhHekFTYnpYSkVGa2FPQmxML1Q2R3A1RnN4emZkQ2h1L0QwcC8vcGFhejR5S2k5cWR1TFBFQkpZc0JMSzc4YTdkblliTmVvbWs0RjFDak9qdTJZNXFJQ1NYclJUQlBoY096UGNsNVM5UjBHSjBkRmhHMUxHZjY3QkNBY2dEbGo4eWFGT2YxeHFXWVlVdWkxV3JsUFc2bkVSR2dVQ0RmQ3N6M0t2MTFIOTUxN2dlOHh5VTZPc2pwS3pjVkFpZ0VNR2YreUg0bmlXYTVWQ21jQmFWMTdlemdqbGtpQWtnaFRIeXJZTDVYVTFYODRibWJTcGwzcWRPeFVFMnQ4OWRQcXF1QUdseDk5UzZuTnhCdnQxdVNiSnB5bXFheUhwR3pySThnQWdoRXFrUmhCd1NmaDhWOG83aW1KQSszL0pXdmtoTWRvN3czNSszSXljRWp2MDNOK21kQXN3MjFhTnBWSXVvRXBaQUdLRnRueDNjTUNFT2tIQ0xyUll4WEpHeCtFMWVXbDY5eURvOU5lWWlvOWU2ZVBxOEtRUFdUczZZVjJMM1Y4UUhZVTZ4aWQwSVoxaU54bHZXUlJRUkFsU215QTVEUEVZNjhFVlMrdkZzbWY4SjdYS0tqMk1TbEc3NzhPQnRMbFBlNHA2ektlaVkwZFlIU1ZGOUFKZUlJbkpGOFJCRVJLRlNKeUE3QS9GekN4aHZocWoxNWs3ZHltVG82ZkxCUVRRZEM4TnByZ1RwZ2R4MVFoT3VteGNiWkhBbUkwZU9nYVc0V3JOdVcxTCtGVTZBRUMwU3BEMnRxZlF1cWZ2VklSV2ZIUlVTSGg1d2NtRGtvMkFWZ2x3QWZsejNmcmEvRmFwbWlvRTVUU3AzQ2duVjdrQkNBVlRCa3ZvTDZkR2ZSMXU4RzVIQmpHYUtqZ053K2ZiWWZnQjg1S0hwcXlIbXhkbzh6QVVZdzNxSXNiaGFzMjVvSUJBV21ZSUVTODBNam9oYjhhdXJidk1jbE9vWk0zb29nc0drVGdFM2ZabVhOOUtYSGp0V1VQaG1hbXFDQUlWQ0g5ejVaUnh3UkVaRUNDQmFJQ244WXJLdGJNSFhOVHVaZE9peXhVRTBIU3pCemRsVVZVSVhycnJQQ1ZlSHhPR0tTN0tJOG10SnRZa0puNGZyQTFNK2NSZ2dLK1FMWkJzTjh3ekJDeTNmYkF6dHg1ZU8xblIwZkVSMitGQ0M0TVc4RGdBM1YvOHg4VmZQYnNpTEtjcG1teVFSQWRRT1FkRVN1Kzl6SkZNUVVVVldBV2FBVXZsWXczZzFFd3VzVHRZSTk2bnFFT3pzK0ltb0hPVEJ2dzN1VkFLcHlaazByU0VvSWVLeUdscXgwaDBmRXRDdUJ6c0wxZ1JJUnFKQUM4a1hNYlNia0RVT1p5K3VLS25iZWVlVmMzdU1TSGVQR0ZoVDRVWUQ1czRDdllvYjBTWFk1N0NOTWtZc0FOVklwWkFCd1EvRSs5b0NJQ0lBUW9QSk4wOWdteW54RGhjUExkMGVxZDE3NVF6SHpMaDNXV0tpbVExZS9sblY1RFZCZU0yMkF6ZE4xY0t3V1kvRklSRXV3S3F1enM4TTczTld2TzQwODB6QVhDbVJGUkZPZjdNazE4cENUdzFmSWllaUF4VjYxcXd4QUdZRFZrZ05MYlViUFUweFJ3MHhOVGRHZ25kVFo4UjBaSkFUQktoSHpDOFBFWW4rdC82djBPd3JMdURFaTBURkZmbHpMdWd4QTJheDFBMndWZXdiSGltbkdRY3dFSlZaWFp3ZDQrQk1SaFR5SnlFSVRza0t6R3Avc1ByVTRMMGN0NGowdUVUVXpIUWhoOWVaZEFIWUJlSC8ra0NHWnloWWVaeWg5dktad09qUjFYR2ZIZU5pckwxRG5tV0l1aENFck5GR2ZURnErTmsrQnk5UFJrWU9GYW1wYnM5ZUZhckN1RkVBWnJydXVJRDYrd2lsQlBWN1pIUjVOekJoTldXeWNhWTJ3QUtWaW1nWFExR3JUTUJZb1E3N2FaYUljMStmNHdVSUlFYldSK2pXVHQ4OFRZUDd1eHpOZThiZ3RLYWF5bmFFMG1RVFJlZ3FRcnBTSzYrdzRPNXVJK0pSQ2taaklVeUxmR3hLWkc0Ui9mVmx4Y1NXWDlpQWlBSmcrWUYwSVdGY0tRVm5PN0duNWNjaytwNzFXVDdEWXRGaWxiQTRSMDg2WjFnZ0RVaW9pQldMS2FoRXNDSW4ybGQyb0taOXg5b2U4eHlXaUF6Sng5ZXBkQUdhOTJyMzdCNzBTWS80Y1V2cEFXTlJFSldxTUtQUlFTcVhqV0s5cGlZUkZxVktJV1FCVFZwdVFCWkZBOEN2RFdsZCs5dkpDNWwwNkloM2IvMU5UZXhMTW5CbXVBS3BRL3kvd3EybHVsOVhpMGpYZG8xa3NiaHQwbDJqeTB3MzkwVmJBL25HbTlONS9EWWhzRXNFcUFWYUkwcGJXK212WGM4MXBJdW9JQ2hEY1VWZ0tvQlRBZWdHZXJueXhlemZvYXJBdStsaEFEUkRnSkFYbGhCSUZRRHM2bHdvUmdVQUFaVUpKdFJKemhTbFlyMEY5TFJKWnN5ZVl1NlAzTFFoMmRwUkVkQmhUa0J6TURnRUlBYWdFZ09jWFRuUGJESXNyR0t5TjA4VGkwYXhXbDZiK2Q0OTc5Qld3UlFBbFAyN0taUWl3Q1NLcmxGSXJsR0JwT0ZTMS9sZFRQK0k5TGhHMWlXdHljd1BJeFc0QXV3RjhuZ05ZeG80YU9GUXBETmFnUmdNeVNwVFdEMHJwU2tRQlVFZmRVaUgxTTZWRmxCSWxZb2pJSm9GYXBjRllvUUZMNjJwcjFuUE5hVHBhc0ZCTkhlZUYyYjVhd0FkZ0Q2Wk4weEFmc0x0anZXN05rTmdZbXlVbUxJWk4xNjFXTTJKYWp0U2l0UUFHQkQ0QVphTE1ZaEcxRVpDbEJ1VExXbVVwOGdSei9ZVzdNd0xJeVRFN08xWWlPbllwUURBak54ZEFydndkbjhDUzVQQ0hITEVSWlIwR3BZMkdVb01CMVZVcEpBR1NKRWZ5eG93aVFRRGxBQ3FVd2k0UmM1V295RUticWEvelYxUlVsVGtyQWl4T0U5R2h1SEhDYkI4QW53ajJQUERBS1hyNmNJOHRyRGxpZGF2cE1XQjNhVWJRWnRWc1ZoT201VWd0V291SUFRV2ZxbDhLcGRnVWN5TVVsaXBkdmd5WmdTSnJJT0l2WFA1aElDY0h2TWNsb25hVkEwVHcvZHBsQUpiTnlzcDZPOEV0enJEVG5XbXgyb1lER0Eyb2ZoQkpWUnBTQU9VQm9IZHV4QWVudnJZZ1BraDkzbFV3TjRxQnBSck1MNlhHTEFxNHF2M0xseGNHY3NDOFMwY1hGcXFwTXdobXp6WUExUG1BT2dCN3FnR0ZhZE1jM2t5WFBSS2pySG80NkRZbFlyZHJEcWVtd1FHTEJUQk5CUUJpMXM5UTZZeGl0Z0FtSUtZQ1RJRXlBQWtDMkMxQVBnUS9tSkJjVFduYnd3cjVJYjh2ditMNlI2dlI0SFdibW80T21JaG9QK28zQlN3Tm96NUY3UUx3b2VSQUswdnRrKzVVWnRld0p0MlVvS3RvV244WVprL28rakFOb2tTZ3EvclpLcHBBOU02WmdTMEN3SVNvK3R5c1lJZ3AxVkNTRDZWeUJWZ0h3OWl1ZEcyYnFTSzc0L3g1aFlwRmFTSnFKMHBCZ0VVUjFLOEZXZ2VnQ0lCNmN0WTBoeCtobUppNGlNV3VhZTVRU0hOWVkzUW5Jc3BoS2wwWmhxa3NGc0EwNnU5eE82T1lMUUlUU2t3bE1FWEJVRUFRVUx0RnpId28vQ0NtbWF1VXZsMGhrbDlhVlpaLzk3UjUxVkI4cFp5SU90ZjBnZ0kvQUQvcUg2TDlBT0RWajdOaFY5N2p1aXZUMHNPaXFTUW9kYndTZElWQ2Y0SHFwaW1sQ1VTREtBMEtHa1MwenBpQkxTS21Vc29VRVZOQkdTSVNWRXAydzBRK2xQeGdRbkoxSmRzMXc1SmZJcjc4YWN1M1YzTy9GRG9Xc0ZCTmh3dkI3Tm4reXZvUEdRQW9BYUJxcGszVEVMOWQ4enE3dUNJV1piT0dQUTVESXZZWXQyNlBoSFdMNkJiZGFwcksxRVdIb1N0UlNoTVkyc0VXc2V1WDY1QWdvQUpLRUJRTnRjcEVTQlNxRkZBbmtDSWxrbXVZeURORGtRMmFocUk2OFJmYllveEk4UTUzRVBmbkdMeHBKNklqbmNxQkNmeTBtYzFpeVlHV0M5aGN5Y21XNUJpYnZTNW83MmtDWGNYUXVpa2wzYUJVZDZVaEFZSllVK0NDZ2cwQ2wxS3dRNVFkNnVEdk54UVFsdnJORFdzQmhFWEJwd1JCUUh5QXFoQ1krUXFTSzFCNW9ZaTVYV3lSZ2lUNGF3cXFTaU5aaXhGU3MyRzAxWjhMRWRGQmtOdW56OTViU0FHQVBTSlEwMmRQMHliMTNLNFpSV251a0tIYkxCYUxROU4waDlWcXNjTUlXa1czYVpvU3BVVDBrS2xwRmsxcFlocmF3UmV4UlZCZmZBNzhPTkdpVmdRaFRhSEtCT29Bc3dpQ1hCTjZYdGdNYllDdWlxeGlGbGRMVmFUV0dncm1URnJFZTF3aU9pSk0zb29nc0drVGdFMEFzQXg0SjVTVlpTbXcyV3plT0t0TGxHV1E2RWpYbGVwdVFMcGJORDFUUkJJQU9BV3dLc0FOQmFzSVhBcXdIWFFSVzBRRUVsUktCU0FJUXFFV2doQ0FLZ0hxeEpRaVRjeGNVU292RWc1djBFMHBNaTJoWWpOY0c3SDlVQnc4RlRCWW1LWmpFUXZWZERqYk8vUGFxTVR5eW9ZSHFnSGd1dUZXaEFicHNKVnA4Q2JyOGFwS00wTFFSYk5vb2l5YXd5YTYrRFV0WU5FTXpKN2RiSmZiV3FPeXhHSDEzR2NCQXFhSUNGQXRva0lLUmlWRTgwTVR2NmFoT21Db1FFRFZsZGZFMkdzd1BXZmZtMnJsdE9GdlQwUjBtS2d2WENOUS93eXhmbmtqQUVzYjlpbDdOaUhXYVhkNEkyR254OURFb1N2bE1TMm1VMU53UURTTElVaFVNQjFReXFVcExJbzJUa1RNcndGMWx5YktFRUZRNmVJelRQRXBxRHBEcEVZM0phUjBWV2tKSzMvQVVsNGR2N3VpUnZFMWN5STZ3dFRQdko1dHpBWU1BTTNXRlAzN3N1RldXODBnUGVRcjA0SjZ4R0lFN1pwVmxHNDZMSm91RWQzaXNhdUlQMkl4Rll3aTN5Zk43bkV0ZXJBRVlyMVBOQzBnWW9xWXFOWVVRcVpJcGFZcnYyWkcvSWF5VnRzZ2dWcmxMMDlKdDlSTUh6Q2JHOGNTMFZGcEJCQkdRVUVZOVE4TXF3QVVOankrRUxDRSt2VkwxdXh3bTFabHM0bnltanBzcGdHUHNpZ0hUTGdWVkl3Q1BDWlFvMWNGSzV1T29ZZjhKWWJ1dkUvVDlJQ1lwaWhJdFZJSUdhWlU2akQ5cG1oK1pUV3FiYUlDNFNvcFQ5YzMxZ3hZeHcyN2lZaW9xUnhvRU5SdnVFQkVSTzJtZnVjdEtNbUJ0czkrQWlWUzM3ZWpZaU1pT3RyazVFQVQzdU1TRWJVVmxRTm9PV2o1UGpZSDBINjhmMlhlSlN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b2tPaU9qc0FPZ3hsWkJ5SEhuM0d3NXZZRlIvOTUvN09Eb2NBVEx2eWFXUjJIWVNTNGkwb0x0cUswdDFiVUxSbks0cDJiZ0VRMnUvNTA2OTZCc21wMmRpdzVuT3NYemNYUlR2WHQzL1FSSFFrbTlnTFozYjFJT3ZWVlhnVGdIOC8zYTNYRHNNMUgyL0d1MFUrbEJ6cTJObHg2Q1cyeHZjbzIwcXc5VkN2UzBUVUdzbkhwNTNsU25GMGE5aVcrMW51M3c3b0lyRkk2SDNHY1RNZ2pYTlpxQ3BRbFBkNTNzdHRFT2IreEp6NCtDbGZOVzM4Nm81Rkl6cGc3Q1BPdUQrZitIWFR0alhQcjc2NnVxQzYyV2RQOW9WOTdyWTRMTEViMzF6L0lJQkFod1JJZEFRWkZ4dDdWcWJOMWlpSHppb3RQYUFjR2dzay9DdzFkWVpxVXJNcUM0ZUwvbDFlM2lFNTlKMCtmWnJsMElzM2IrN0lIT29ZSHh0N1N0UEd2R0J3UzM0d3VLMmpnaGpsZHA4YWE3RjRsMVpXTHF3Q0tnNzAvS0VlejdoenZONHJtclkvbUo5L1E5dEVTRWNiUzJjSFFJY0JyOWVMNGVPdlJYYWY4ZWgxM0RoNFlsTitPclo2eVg5UVVQQkRKMFpIQURCNCtEbElTdW1CNHdhYzJxajlnYnNHb21qbnV2MmNiY1dvOFpmRDVVN0F3T01uQXdBcXkzZmhqWmsveDdyVm43VlR4RVIwWkxNL2V4WmU2TzVGandjbjRwRlhWbURtek5WNFlWYzVDcHIwMDY4WWlpdnVIby83dW52UjQ2UnVtSEQxdTdqa1VBZGZjUk0yNlFwNnd6YlhIOXYyNFhwc0xCSjZ1Tkd0Vnp4NjlmU2k5M0dKNlB2MGQzaHkzUjZzYnN0eGlPakkwMk5xanh0VGhxVk9hZGgyb0lYcTQzOCs4cStaSjJWZTJyUjkwNXNiL25DbzhiV1NIdGZMTzd5ZHg3RDB1M0xBSDl0NWpCWnRlSDNkM1cxMXJmaStpZU9hdG1rV3pkMjBhZEIxUTU3dGRsYVBHd0VnWTF6R1JUKzhzT3E2MHJXbGk5b3FEcUtqd2FXSmlUZWVGQnZiS0ljZWFLSDY5MTI2L1BXc2hJUm1PZlM1b3FJT3k2SDlZMkxhTzRmdTB4KzdkSG54M0lTRXF4dTIrUXlqNnNKdDJ3WjFaQnd6VWxQdkcrRjJuMngyNjJadXFLMWRzYmkyZHQ2MzFkWHpsdGJXTGdSZzd1LzhiS3UxMzdTRWhPdWJ0ck5RVFMxaG9acUF5a28vemp6N2JyaGprNXNkTytuTUdYanI1Umx0TUVvcy92eDg1ODNpZmVxQms3Rm5UNGM5ZFd4VENRbGRrSlRTbzFuN3J2dzFyU2hTQS8yUG53U1hPNkZSbXpjaEU3dnlOclpaakVSMFZMbjdSUHkydXhjOUFDQWhCb2wzak1NOXZ4NkRPLzh3SC9jOHV3U1BBOENwUFhENmsyZmkyZDZKT0c3dmVkTUc0R2V6MStQdGp6YmhnNDZPT1JsdzIyTVE1NGxGZklJTjhRbE9KQ1E0a1pRWWc2UVVGMUpTWFVoTDh5QTkzWTJNZEE4eTNUWTBMVUNnUElEeXUrYml0bzZPbllpT0xobWpNczZMVnFRR2dHNW45Wml4WmQ2bTUxQ0p5bzZPcXgxWWVwM2YrNjdPR3J3dEM5V3Q0Qmh4MXdsdnBvMU92MkJ2Z3pQZDNYdjBnK01YN0ppejdabDFyNnk1RzBDd0ErTWhPbXBOOUhyUGkxYWtCb0RwaVlrejNpa3VmcTRTUjBVT2JkR2xpWWszTlMxU0E4QWZkKzI2cWREdnorK29PTnhBOGpDWGF6d0FhSUEyd09VYU1jRGxHakV4TnZiY2N6WnQ2djlqTnozZDRjamFIUWprdFVjTXlVRGFnZlF2QVlyT1MweTgrcUdzckZmYkk1NUJxMWQ3QVBqYTQ5cFVqNFZxQW9BZ3ZwNy9FczQ4Lzk1bVIwYU92UlJ2dmZ3YkFIV0hOSUxYcThHYmtIbEkxemdVRm91MXhXTURCcCtKbSs3NXBBT2pxVGZqa3RiTkR1dzdhRkxVOW1WZnY5MnE4MGVOdnJoWjI0N04zNkd5c2wwK1NJam95RFlnQWYzdkdvL2ZSenMyTHc4LzVjcElCSUdHUmVxOW5qMExmL3VtR0Y5V2Rrd1J4bGw0QjNhNTdmQTBuWUY5TUtiMXc4L3Vtb3M3QUJodEVCc1JIWU9jU2M2TUFUT0d0RGh6MEpIZ3lCaDI3ZkRuVmp5NS9QTFdYblBxdStkSjIwUjNjTmN5QWtidEo1ZDgyT3poM2pIRkE1ZEFOYjkzVjFBOXp1NzE2NlFoeVJPWFAvNzlwYjU4MzlwT2lJN29xSkhrZEdiOElUT3p4UnlhWXJWbTNOVzE2M1AzN056WjZoeTZac2lRTnN1aEIzTXR2Mm5XamxxenB0VTVkSkxYZThHZG1abFBObTMvb3JwNnpuSy8vK3MwaDZQN2djYlFVQ0FRcUd4dG9mL01oSVJ6TmFXYTNXUC9xN3o4cDcranZrN24wTm05ZXkvYkhRcnRYRjViKytXeXVyb3ZsOVRVTENvSUJyY2NTcHcvY2l3WU1tVDNnWnd3YVBWcUxuRjhoR09obXVwOU1YY216amp2YmlpbE5XcDN4TVJpN01rWDQ5c3YydVZwRkxWQ3Y4Rm5SRzFmdWVSZnJUamJpU0VqejIvVyt2MjNieDVpVkVSMGRMTDk3WHo4MDZiRDF2VEF6R1Y0WVgwUmZucUw0OHQ4ZkRsckRkNmNQZ2lYTmV5WDVrYjZNNmZpYjFmOUZ6OXI3MkNUQVMzT0FXOWJYUy9WZzdTSlBYRHEvQjM0dksydVNVVEhGTWV3MzQ1ODErNjFwKzZyVThhSlhTNHJYRnowZnRIaVhiTTdLakE2UkRVb1cvN29keGRrak85eXlhRHJCajFuOWRnYXZhMm9PeXdlWmFod1o0VkhkSlJ3UEp1WitXNml4YkxQSERvMVB2NnlCVlZWNzM5ZVZYWFU1ZEFwOGZHWC82bExsOWVpRllkUGpvMmRlbkpzN05SREhlUHZSVVVQUDFkY0hIVlNTbE1UdmQ0TG1yWUZUTFB1azVLU2YrNzkrWGlYYXl3QXBOdHNYYWZhYkpkUGpZKy9mS25QdCtqYWJkc21IR3FzZEd4aW9mcG8wN1BQZU56NVFMTkYvdy9KRlRlOGdpdHVlT1dBenZualBjZGpWKzZxTm8zajJLUmp3TkRtaGVyY3JVdFFYTHhqdjJlUE9la2lPR0ppRzdVWlJoakx2MjFOa1p1SWpqR1BuWTdIaHFXajJTWXhaWFVvZmZoN05OdGM5N2Z6Y01kWmZYQzJ4NDVHZWVhaS9yaDQzUjZzK2N2WGVMZzk0MjBQcDJYalRCYXFpZWhnRFBuMXNKbmUzdkdqbXJZYlFhTk90K3ZPaG0zSDN6cnN0VytLQTduVjI4dVdkbHlFYlM0dzUvejNEbmptV3ROWjNkdmUzZkpvQnkvamNkQUt2ODUvdTJKOTZkZkgvMmJFV3duOUU4Y0RRUFdPcWxYTC8vejlXYlVsdFVXZEhSL1JrZXhQWGJ2T0hPUjBOc3VoQWRPc2MyaWFzMG5mMXdxM2JjdGRWMWQzSk9mUVJpNU5Ucjdscm95TXB6UkEyMy92OWhjSHhKL2dkazlzMnY1UlZkVmJGVURWM3ArSE9wMWptdlpaVlZlM3VMM2pvNk1YQzlWRWg1c1gzOTcvNjBUZHMwOW9zVi9ESlVYR25ISnRzK05pbXJqbGQvUDJPOFliTDE2RHZMeVYrKzFIUkVlRml3ZmhzbCtOd2kzUmp0MzZLWDRWYlNtUGtsb1UzVFVQdDc4d0JjMTJYNy92RkR5MGFRL1d2NzhaNzdaSHZBZERBQ210UTJsUkRYWVZWS09nb0FvN2N5dVJsMWVOSGRzcXNXMTNJVGFYY00wNUlqb0kvYTRjOEVpWGs3dGUwYlM5ZG5mdDF1Vi9Xakw1aElmR2ZkVndwclZ1MTUwbjNEZHF6bGQzTFJ3ZEtBN3NjL0pCWFZIZGdlK3pva1E1VTEwOTIrSmFrVUNrdGttVE5XbGdVclBOQncrV0l5bW1hOUxBcEZNTzV0elN0YVhmQUFnRFFMY3plLzRxdG52YzRMYUtxOWRGZlg0WDhvWExvaDN6RmZnMnh2YU1HMnF4VzF3MStiNzFQUy9zazlPMHo1cS9yZVJHWVVTdGRGdGEyaU5ueDhjM3k2RjV3ZURXRzNic21QeEdkdlpYRFdkYU96VE4rVUtQSG5PbWI5czJ1aml3N3h5YUh3b2RjTjVUU3Frc3E3VlpEajJZYS9sTnMya09iU1FKOE56ZHZmdkxaOFRGVFQvUWE3ZW5NeE1UZjJaVnF0bGJsbThVRlQzZDhPZG9oZXFWdGJYZnRHZHMrN09qcm03OUc2V2x6MFE3MXQxdTd6UGU0em1yYWZzU24yLytsa0NnTmNzM2hRNDVRTm9uRnFxcGM5MTNTMitVbEd4dDhYaTBZdXhqOTUrSTdadS9idUVNTjE1OHU2Wk5ZcXNzMzlVbTE3Rlk3WEI3a3Rya1dnY2lPVGtiMlgxUGlocFBWcmNoK3oxZldlM3RFUllSSFg1R2Q4VzRGNmZpSDlHT3ZmVUQvdm51ZXJUNGF1VS9WK0lmWi9iQzVIUDZvdEdyZ1FwUUw1MlAvOHQ3QmVOWGxhREZOMnlTWFVoYmNEVWE1ZlJvNjAydnVSR05QaXNHUFkvK1RmdnM5ZlJpUEZaU2k5SlNQMHBLNnJCbmp3L0Z4VUVVRjVhakNEOFdOSWlJOW1yTnVzME4rL2gyK1RZdHVtbGUzNzAvOTd0cXdLTzl6dXY5MjZibm1HRWpzUEl2UzZkVkYxUnZXZjMwOGl0SDNULzJVeWo4TktIQUhtZFBHWHYvK00rK2ZmRHIwd05GZ2R5V3hsNHdZMjcyQWYxQzlkeFQzejJ2MlQzeFFWNnJNUS9pUmo4MGZ1RWhYK2RIbVNkbVhaSjVZdFlsQjNQdW5DdmZTMFlOU2dFZ2RXVHE1SlJocVZQYUtxNzBjUmtYdGFaZlN4dG5zbEJOeDRyV3JOdmNzRTl1TUxqcDdJMGJmOHFodDZlbFBYcE5hbXF6SEJvVUNkeVZueit0SUJqY2NtOUJ3WlYvNjk3OVU0WC81ZEFFaXlYbEg5MjdmL2FMM056VGl3SXQ1OURKR3pZY1ZBNWRNMlJJc3h4NmtOZHEwUUNYYStpalhicTgwODF1NzlPVzE5MG5wY3pXZERzbkllSEtwbTNmK0h5ZmJRMkZmbG9LTU0zaDZKNWhzM1Z2Mk1jRXpEWFYxWjFhcUY3dDkzKy9ldGV1NzZNZHV6RXQ3WUZvaGVxWGlvc2ZYdUx6dGRsbkd4MDhGcXFKV25MUGpWbHRjcDErZ3liaGxuczcvalh5Q1ZOdWdZcXk2VXRybWNKaUR0RXhZRUFLaHZ4bk9qNjA2MmoyY0dwSEJiYmY4d0Z1M3Q4MXJ2c00xNDNNeE9oMER6SWF0cnVzY0wxM0JlWk9lUU9ucmR1RDFkSE90ZGxoNlJtUFh2c2JJMHFmRmwrTC9OMThOUHV5UTBUVURyUUIxdzU2b3NmWnZYNGQ3ZURhbDlmZVdwbGJ1UW9BOXF6ZU0zZmJlMXNlNzNWKzd6c2I5bkdtdTN1ZjlPZFRGaTk1ZVBHVXFxMVZLem9pYUNLaXc0VDIyOHpNSjY1SVNvcWFReDh0TEx4MVhXM3RLZ0Q0dHFwcTdqOUxTaDYvT2ptNVVRN3RacmYzZnJ0WHI4Vy8yckZqeW9hNnVpTXBoN3AvbTU3K3dLWEp5YmZvU3UyekxsY1NEdTkrS0QvL2hvVTFOUi9zNzZKeFFQd2RYYm84Y1Y1Q3dqWFJqbi92OHkxOG82aW8yVWFOVGZXMDIvc01kanBITjIxL3ZiUzAwYm5qM083VG12WVJFZlB2ZmZyODlBWjN2SzVIbmJUM1RwOCt5MW9hdjlZd2FuNWM0enJRY0hQRWFBOUZ4cTVlblZ5RCtnZVdyVEVreWd4d0FOams4L0Z0OHNNRUM5WEhnc3J5WFZpeDVOOGRPbWFncHFSRHg2UEd2RjR2eHA0UzljT3AxY3dnQzlWRVI3bithUmp3MGFYNDNPdEFmTk5qL2dqOFYvd1hGNWNDKzMxTHBhWUdaZGYrRjVkOGNBWG1XVFZZR3g1TGRpSjU3cFZZZU82L2NPYXlBa1NkMlVCRWRNUkpRT3lvRzhlODFkSU0zaDF6dGo2emMrNk9tUTNiTnJ5Kzd0N1lickVEazRlbE5wckpaZk02MHNZOGRPSVhxLzY2OHBxaWIzZjlkTS91VEhKbWpMeHZ6TnlEQ1UrcDZBL3pUbjUyWW10ZWE0N3FpMXZtRHp6WWM0bUlHa29BWWgvcTBlT3RrMkpqbytiUU4wcExuNWxkV3Rvb2h6NVJXSGh2dHNNeHNPbHMyQ1NMSmUyMVhyMisrTVBPbmRmTXJhcjZLWWNtT1owWk03T3lEaXFIV3BTS21rUC8yNmZQUWVmUUN6WnZIZ2dBWTJKanozZ3dLK3VsTkt1MVMydk9TN1phMDUvdDJZU2pwT2NBQUNBQVNVUkJWUFA5T1JVVmIvNXA1ODViYTRCb1N4TFpMazlPbm5GZFNzb2Y0aTJXeEdqWG1WMWUvdmNIOC9OdlJpdmVMcHpzOVRhYlRSMFdDWDFiVmRYb3ozTnNsRUsxcnBTbGYwek04UDJOc2E4K1BzT29hdW5ZSWRJR09aMG5ORzBzQ0llM1Y2TDVNb2ZVT1Zpb1BoYVVGRy9GN05lalBxV2tJMFJWUlNFTW8vRUhpcTViRVJlZkViWC9xUEcvaE4zdVBxUXhtNDVIUkVlVkVWa1k5ZDdGK0NRK0JnbE5qd2tndjNnUFY2emNqUlpuT2pUMVpUNit2TzFqL09xNXFYaXA2VEd2QS9FZlhZcDVGN3lOS2Qva28yMDMvQ1VpNm1CV2w5Vjd5Z01UdjNObmVmcEZPNzc3bThKL3IvdkgydHVqSElvc2VXanh0Qk1mTzNsaFhIYjh5SVlITEE2TGU4U2RJMmNYZnBNeGE4WGZOdHdFbjYvRXRKZzJUeGZQZ0xhTXZhMnZ0OWNYTjg2UCttY1J6Y25QVDl6UThPZWRuK2UrdE9POWJmdWQ0UmZ0WENJNjhuaDAzZnZhY2NkOTE4UGhpSm8zUHErcy9QZWp1M1pGemFFenRtK2Y5bmJ2M2dzSE9wMk5jcWhUMDl4UGRPOCsrN09xcWxrNXViazMrWUFTaTJuYWVzZkV0R25PYTR2clZVVWllMkoxdmRra0VRQjRxNnpzdVhmTHkxOTd1bHUzMlprMlc0K0d4NmJHeDE5MlNtenMxUDhyTFgzNjdhS2lweXFBS2kvZ1BUY3A2ZWRYcHFUY25tSzFScTBOMUJoRzVRUDUrZGQvVmxVMXE1VWhXczVQVEd3MjZVMkFwck9adFpFdTE2bXR2R2FIYXMxeU5BMWxXYTA5VzNOT3c5bmQxSDVZcUthbTdPZzc1R1FNSGpvRlhYc014K001SndNd1d1dzljTmhVNUcvN0JsVlZGUWMxMm5XL21ZMUlPSGhBNTF6K3k3OGpHSWcrdzA5cGg4VU91VzN1MlQ5T1JHSGh4a1p0R1JsOThZY25vdDJzdXpEcDdEdWF0WDZ6NEI5NDk3M2ZSNzMrSTAvbXdXSnB2RkZDSk1KQ05kRlJhbkp2VEgzMWZMenR0aUhxQTYzNzUrUGU5emJpUHdkNjNWZFg0ZVcrS1JodzB5ZzBlempxdHNIei9tWDQ3UFpQY05QcnEvSEt3Y1JOUk5RZWF2SnJmbHB2VXlsbzBRclFlL3M0NGgwWmRxODl0ZUhHaUEzNVMycnp0bis0NWVtNG5uSERXaHB2NDF1YjdoOSt4L0MzTFU1clhOTmpHZU15cDdzelBYMi92RzNCL3ZjVE9ZelVGTlpzOW1SNDlybkdhazFoelJaRStWNFI5b1hMYXdwck5ub3lQSDJqbk5iMC9CWjkvOURpcWEwS05vcG82NVIvZmR1aTQvY3UzZElLQ3MyTE9FVEhoQzErLzA4NTFLS1VGcTBBdmJkUHFzMldrV2l4cERiY0dMR2gzYUZRM3V2bDVVOFBkRHBiektIUEZSZmYvM2pYcm0rN2RiMVpEajBqTG01NmorT082M3ZocGsySGJRNWRYMWUzOHRkNWVSZTkyTDM3bkwzTGZsUkVJcVgzNzlyMWk0V1ZsZThEd0xRTkcwWTkzYXZYckZGdTk0U0c1N3AxUFc1R2F1cjlseWNsM2JyRTUxc3czdU01MDZGcHpwYkcrcXlpNHAyLzdOeDU2eDZndUxYeG5SVVhkMkZMUmUrR1JycmRKN1kwZTV2b1VMQlFmU3hLeXV3RHJ5Y2RXemQrMGFqOTRxditpakVUcm9IZDd2cXBiY0NRU1ZpMytyT28xMGxQNzRjYjcvd1FJaWJ5YzFkaDgvb0YyTHgySWRhc1dnQWcwS3BZc3JvTlBlRDQwN05hM0VDclRVWGJ5UEZJY09ZNXQ4QVRtOUtzZmQ1blQ2RzJwQ2pxT2RIV3NnNkhXYWdtT2dyZGNnTHVlSGdTSHRWYWVDMzhoZS94N0JPTDhjakJYdit1dWJnak14Wlo1L2RGczAyb1lpeUllZkZzL0dOc1Y1eDR3NGY0RlFEL3JuSVV1UDc0djQxeCtxVmk0TEpmWWszVGN4djJhZURRM2h3aElrTGpKUzBTQjZkT0hQUEFtSGt0OVVrOFBuWFNtUHZHdExqM1NFeXlxOXU0UjA1dWFkUHZWdG4yL3RaV3pTNCtySGdSdTcvWnpndXYrenk5dHFRMityMG85ajliZXM2Vjd5VWZTRWlPTkVmM2pERlpGMjkvZCt0akFGcTFlVmhEbGtSSEpuSmIzZ3g0TDJlU00yUDQzYU0rMlB6V2hwemlGY1Z6RG5RY29pUGQzaVV0QUdDa3l6WHhsZXpzWmpsMGI1L1JMdGVrbDdLelc4eWg2VFpidC8vcjJmT1FjdWcvbTZ5amZEaGFYRjM5MmVPN2Q5L3gyNHlNcDk0dkwzL3RML241ZHpaYzBxTUdLUDM1dG0yVHJrcEt1dTJXakl5SGJVbzEya3ZHbyt2ZVNYRnhGelMvY3IyMWRYVkxuOTY5KzY2RDJSencwdVRrL2U1UEF3QVRZMk5iSEovb1VMQlFmZXpRTVhURVZKeDArbzNvTzNBU3lrdDI0UGUzOWtiRG03YUlFV3BVcEFhQUUwNjZxc1ZDZGIraFp3QUFsTkxRdGNjd2RPMHhESk9tM0lIZjNKeUJ1dExkN2ZhYjBMNmRkczZkemRvMnIxMklvcDNyb3ZTdXAybDZzemFMaFlWcW9xT0kxd3Z2aTZmaGxYT093L2t0OVhsMk1aNjRaejZhdjVGeFlJekwvNDFMWjEwTSs1VGVPRHRhaHl1RzRPcGg2UmgrMFRzNGIyY1Z0amM4ZG5wUE5OdUZtNGlvbzJTT1Q3OTRYOGZMVmhiUEsvcHU5My9UUnFlM3l4ZjBxdTBWSzNZdDJ2bjZ2dnJNT2YrOVpnL3U0bytMSHpmazV1SC9jR2U2ajJ0NnJHSmoyVGVyWDF4NXZXK25yOUc5WUZ4MjNMQ1VZV2xUdHN6YTlFYzBtQTNzU0hOMG4vVGltVHNPNGRmb2RNNGtaOGJvbkhIem5hbXVuc21EVTA1ZDh1UzNsNkdtOVp0dEFVRDJPVDF2SzExZTlORysrbmd5UEgxSDVZejlMQ1k1cHV2d3UwLzQ5N0pIdmp0M3o0bzkwYjg3RVIwRHBzVEg3ek9IZmxkYk8yOWVWZFYvOTFWa1BSUWJBb0VWSDVTVjdUT0hSbHUrWWFqSE0rNmh6TXgvZExmYm0rWFFWYlcxM3p5d2MrZjFXME9oUmptMG45TTU3RVMzZThyTVBYc2E1ZEEwaDZQNzU4Y2R0OThjK2taSnlUUGZWVlhOYTNwZEFERjluYzcrQTUzT0Vka3hNUU9xRGFNaXlXSkoyOS8xOXFvelRkK0dRR0JGcjVpWVFSWk5jeFFIQWp2TFE2SDhjcUI2ZitmMmR6cVBIK3B5ald2Tk9LZkd4WjNYdE8yeFhidCswM1REeFlzU0VuNXhmNWN1elpZRzVESWExQklXcW84VnYzdGtXYVBaeTRrcFBURjArRGxZdGZ5OW45cFdmdjh1SmsxcHZCYlU0T0huQUhBQ3FHdDJ6ZjZEVDIvV3Rtdm5EeXhTZDdJRm56eU4wODYrczlFYTFmTS9lV29mWnloRTJ5d2lFR0NobXVnbzhzQVkvSGxmUmVySHY4R2Y3MStJZTl0b3VQRDBkekR0L1V2dy9xUmVPQ05haC9nWUpBUU4rSnEybjVXTnlZYzZlTzN2RCszMTYrTmZSTC9OWmRpNC81NUVkSlN4dDFTQVRocVFOS0YwWGVsQ0FOajg1b2E3VTBlbW5hUDArbGUyeTlhV2ZwRTRNT25rZ3gxMDJ3ZmJudXAxVHEvYkFHRERhK3R1eDRFc0llRkIwcERMaHo3YzViVHV2NFJxL09aSnVEWmN1ZW1OZFhmbmZwbzdzOGsxVmM5enNtL3JlMFgvUDJzV3plYks5UFJaOWRTeWF3QkVXalZtRFdyV3ZMRHlsNDNhS2xFWnJZQitJRnB6ZnJOeGE2SnMrT3RCMHNqN3huenVUSFgxQklEa29TbW5UM3p5akJWTC83SnNXdldXc2lXdGpTZHBjTXJFdUY1eHc2dTJWUzJQZGp5aGI4S1lFZmVlOEtITlkwOEVBTTJxMllmZmRjSzdTeDljUEdYdmZ5dEV4eGo3cVMwVW9FOXd1eWZzbmQzN3hPN2RkMCtJalQxbjc3SVh5M3krTDBhNDNRZWRRMS9mcytlcEsxTlNiZ09BeCtyWHRtNTFEdlVBU2JkblpUMThZV0xpTHhVYTU5QWF3Nmg4c3FqbzduL1hiK3JZS0lkZW1aUjAyNjh6TXY1c1Zjcld3K0hvYzgvT25hM1BvWUExSXlZbUxSbElUN0RiMDBmSHhVM0tzbHA3WnRudFBidmI3WDI3Mk8wOU5VUi84N0UxbkpybW5wYVFjSDNUZHI5cDFsWkdJcVhsNFhCSnRXbFcrRVNxNnlLUm1qZkx5djY2b2E1dUJRQmNrWlQwbTlhTU1kVGpHWmR1czNWdDJqN1g1L3Z2d2NiZDNwNHBLdnFkSVJKcVRWOWRLZHV0YVdrUHQzZE1GQjBMMWNlS0xSdStiTGJNeHFsVGJtdFVxTjYrK1Z2NHFrdmdqdjNmYTNWMnV3dkRSay9GaXUrYUxyenZRSi8rcHpRYlo5MFBuRUhRMlQ3Nno0Tlk5T25mY2NGbGY4TFlDZGRpZDhGNi9MQmlYNjhoUnM4RG5GRk5kRlM1OVJQY01Ud0RJNDlQUjlRZHR1OFloM3Z1R0lkN09pS1dzSW53bGJNeHZkaUhQUTNidXppUk1hNHJUdXFJR0lpSW1zbzZLZXZDdlVYSHBrNTRjTnpuRy82NTdyZmJQOWo2WkhWQjlaYjhCWG12cG8vTm5MYm14WlUzQklvRGVXTWZPMm54d1k2NzRkVTF0NWV2M2JNd1pYakdsTkkxcFYvcy93d0FRRXl2ODNyZm5IMWhuN3V0Ym12alRia0Vzbk5lM2lzL3ZMN2xIdmg4SlEwUE9kSWQzWWJlTU93ZlNZTlRKdTV0eXpvcDYzS2J5NUx3L1IrL3V3aUF2eFZqQi9NK3ozdDU3dzhKMlFtak0wN3M4clA5blZUNFZmNi85blc4TmRlbzJsRzF2SEpyNWNwOTlSbDZ6ZkdQZTdwNEdpMFZHSk1VMDJYOG44Wjl1ZWJGbFRma0w4aC9kWC9qN05YN29yNzNMbnQweVlWTjI5UEdabDUwL0szRFh0ZHRla3pEZHQybXg0ejgvWmdQdjdwNzRVaGZubzhiUDlJeFpYSjgvSVV0clZrOHMyZlB6NThvTFB6dDY2V2xUeFlFZzF2ZUt5OS85WFN2ZDlwRCtmazM3QXFGOHQ3czArZWdjK2hqdTNmZi9yM1B0L0JrcjNmS1VwK3YxVG4wbXBTVW0zK1JrbkozMDQwTkJaQjN5OHRmZVN3Ly94NGYwQ2lIcGpzYzNSN0t6UHpIQ1c3M1R6bDBhbno4NWJHYWxuQmpibTZyY3VoMXFhbS92VGt0N1krdGpMUE54R2lhSzhabWM2WGJiTjMydHRXWnB1L3AvUHhiQUtDbjNkNW5zdGU3M3p3TUFCZDR2ZGMyYlZ2djl5OHZDZ1J5Mnl6Z052WnljZkd6UVBOSk1pMXdzMURkZVZpb1BsWjh1WEFtSnB4NVM2TzIzdjFPUXJkdXc1Q1h0K0xIRmhOclYzNkUwU2RmM2FqZmlERVhOeXRVOXh0NElxeTJSamRtQUlEMXF6NDlvTGp1dTZVM1NrcTJ0bmc4MmpyUmo5MS9Jclp2Ym1uZEtqZGVmRHY2Um9zSGFzdUcxbjdJN1p2VEZZL01yb1BiNUZxdFZWdGJqUCtiK1hPcytHNDJFbE43NFpxYjNzQi8vKyttRmphOXRFYTlSbVVsQzlWRVI1ZmE4OTdHMlV1dng4b1VGNkp1WU5OZWxoWGkreEVaR0xYMzUvdm00OTdGaGZpMmFiL3pCK0hTbHRiT2Z2eE1QUHZrOTNpc3NCejU3UmtyRVIyN3VwN2VvOWtNdEwyVXB2VCsxd3g4SWk3Yk8yTGxrOHV1M1RwcjgvMWIvclhwSVgrNVB4OEppUDN1RDE5UGFPbmMxaWhlV3Z4aDhkTGlEeHVOR1ZSbXBDNWMxYlJ2OWtWOTd1MHhwZGN0MFRaME5JSkczYmIvYkhtMFltdmwwdVRlN2hHaXVUWGRLcnFtTk4yUjZ1eDUzUFIrOTF0aUxKNm01NlVNVDV0OHduMWozMTN5NExkbnFiQUsxeFhWYld0dDdOM1A2WEZUeG9sZEx0dGZ2LzBWcW9mZFB2enQvVjFqeDV5dHoreXZVTDNxMlpVM1dtSnNjV21qMHh1OWxxNVpOTnVRbTRlLzRzNks3YmZoOVhWM294WHJWcWVOVHI4Z1pVaks2WHRXNzVtNzl6SjlyK2ovY1BZRmZlNk8xdCtNbUtFTmI2NzdIWXZVZEN5YW5wallZZzdWbE5MdnpNeDhZb0RMTmVLdXZMeHJueXNvdUg5bVdkbERoWDUvZmdJUWU4MjJiWWVVUTcrb3FmbndpNXFhUmpsVVU4cjBHVWF6SFBxTDFOUjdMMDlLdWlYYWhvNEIwNng3dWJqNDBiV0J3Tkloc2JFak5FQ3ppT2hLMS9VdUZrdlBHZW5wOTdzMHJWa09QU2t1YnZMZmV2VjY5NFp0Mjg0S0t4WE9ENFZhektGdkZ4Zi83WmNwS2ZmdWF4UEVsbFFaUnZrWDFkVnpGbFJYdjFzVUN1MmFHQmQzL3VseGNSZDJzOXYzdVpsdFMrWlVWcjVSaXZvM1UzNmVtdm83VGFubVM0STI1enJENjUzZXRQSFR5c3Fta3hzUGF5UGM3bE1hL2h3eWpNQVBmdjkzblJRT05jQkM5ZEhHWm12K2R5cUdpYUtkNjdCdDg3Zm8xV2RzbzJPblRya05yNzV3eFU4L3IxcnhRYk5DOWNDaFo2SHA4aC85aDU3WmJKeUF2eHFiMW4xMVNQRWZUcDU4OEpRMnVVNi9RWk53eTcwdGJoalJya3lKNE95TDdvYzdOaG1PbUZpOCtOZzVhUG9xbE5kcmErRnNGcXFKampLbGRkaDk3ZnU0N0lOTE1IZmRIdnl3cHhaN0p2WkU4MldjMnRodG4rQlhFM3ZpalBzbjRJL3p0Mkh1czB2d1JMUitWdzdGMVMxZFk4WUkzUHp6NDNIOUc2dncycE9MOGFjZGxjaHJ0NENKNkpnVDF5dHVlTUtBeFAyKzBaRjVZdFlsemxSbmoxVVBMait2cnJhdS9zRlpPYXBMeTBzWFJldnZTSGQwUytpWk1McndtOEozRGpRbWY0Vi81NmVYZmVSdDJuN3lzeFBYUlN0U0E0QnUxNTE5THUzN3dJR01FNndNRnVkK3N2MzVMWjl0ZWc2QStNdjh1eGJNbUp0OW9QRWVSbXFYUGJya2dyNlg5WDg0KzZJK3pkNFU2blYrN3p2ZFdaNitTLy8wM2FWb3hleTZBVE9HL20zUERYTUhJaGFPRTI0YiszYnkwSlNvbjV1MWhiN05LNTlhOXJQOUZkS0pqa1o5bmM3aHcxMnUvZWJReVY3dkpWazJXNC9idG13NXI5RHZ6d2VBY3FDNjNPZGJGSzEvdXNQUmJhamRQdnFUcXFvRHpxR0Zmdi9PTVd2WE5zdWg3L1h0dXk1YWtSb0FISnJtdkNrOS9ZQnlhRmtrVXZ4V1Njbno3K3paOHh3QUtmUDdkMDNlc0tIRkhGb0RsTTJwcUhqam9zVEU2L1ozN2JCSWFJM2YvLzNTbXBxRlMzeSsrVXQ5dm0vUVlJbVJkWFYxUzUvZHZmdmViSnV0L3dpUFo4SklqK2ZrWVM3WGlhMWQwL3JmWldVdkFVQVh1NzNYRksvMzB0YWNBMEJlMnJQbno1Y2xKZDI4ZHh4REpESm56NTU5cmcxK21IRzkycXRYb3lXYThvTEJyVk0zYnV6ZFdRSFIvN0JRZmJUNWNaMm5SZ3l6dnVENDljS1htaFdxaDQrOUdCL091Z3VscFlVQWdOWGZ6MFVrSElURityOWRaYTIyR0F3ZGZucWpaVUlHRFdtKzJkWDYxWitCeGMzMjhZY25EblJXaG9hekx2Z2R6cjRvNTZmMXB3Y1BtNHBKazMrTmVSODNYcTg2RW9rK281cC9sMFJIcFlYYk1mKzh0M0RtL0IzNDR0bkplTFlqeHZTRlVQdllOL2pURDN1d2V0VnVMRVdVdFFOUDZZbEovWkl4WUYvWHNlbXdYVHNjMTEwK0ZGZi9jeVZlL3V0eVJGMS92N0FHdTVxMlpYaVEyYlJ0ZHcwS0pVb3Nab1Q1aitoWTB5dEtRYk1sOFgwU1JvOSthdXlTK2IvNWZFVFVEZm9TRUR2a3NtSFBKQTVNT3NXWjR1d09BT1hiUGwwU0tHcjhTdlRBRzRhK1VMR2hmSEg1bXBKRi9uSi9xOThXS2ZxMjhEK2VpNC9ydi8rZSsxYTF0V0pwN2lmYlg5UnR1aTMzMDl5M2dDanJQYmZDaWllWFg3N2l5ZVdYdDdiLzVuYzJOaW9DbFcycStCcG8zUnJWQjBBMnZybitYbDkrOWJyQk53OTdSYk5valNabVdKM1dPTFJpUmpVQXVGS2RQWWI5WnVRcmNiM2pSN2xTblQyaTlTbFlrUC82cXI4dXZ4R3RmNjJjNktoeVhXcHFxM1BvWUtkejlCdjkraTI1Y01PR0VUVm9ua01UZ05qYnUzUjVacVRiZlVxR3pkWWRBRlp1MnJTazZiSVN2OC9NZkdGMWJlM2k1Y0hnb3IxRjc5YVlWMW41bjE2cHFZZWNROWZXMVMzOVYxblppMVpOc3kwcUxYMnI2Z0J5Nkw4cktsNk1WcWplRlFydFdPZjNMMXRiVjdkc2ZWM2QwaVUrM3hJMG1EQ1lDcVE4MzZmUDNLYm5QWmlmZi8yL3lzcWUvMWRaMmZNQTBOWGg2Tm5INFJqYXgrRVkzTmZoR0pJZEV6TW8wMnJ0M25ERzlPWkE0SWU5YTFOM2NUaDY2ZEZxU2RIVnZWeGMvS2VYaTR1Zm1KNlVkTTMxcWFtLzMxQlh0NklFS0dydDc5L1prb0ZtcytLRElzMzNaYU5Pd1VMMTBVWlptaGNkVGFQK0MvZDNpOTdCOUN1ZVJvd3o3cWRqdW03RnVGTnZ4UHV6ZnZkalN5MDJiMWlFL29NYmIzNDFaTlQ1UHhXcXZkNXVTTTNxMTJ5Y3RTdjN0UTR5ZGFSQlE4L0VPZE1lYk5aKzdpV1BZTXU2UmNqTCs5OU1EN3U5K1l4cTB6UndJQnY1RU5FUlpmNE9kT2hiSHJWUy84WDlzeTM0cUtVK040M0VyYTI5bmsySDdSY2pNT1BqTFdqMnVSTXhFZW45RExLYXhSQmxnOFV4eitDNEVoWVZpSTU1N3E3dS91a25aTFM0Mld3MEpmL1AzbjBITmxuOGZ3Qi9aelI3dEUyNmQwc3BVS0FLc29jZ0NDcUNDMFhGclNncVR0emlRbkF2RkxjNEVNV0I0Z0w5Q2dvcXNxRzAwRUhwYmpyU0pNM2U0L245QWUwdmJVYlRVcWFmbC8rWXUzdnVMZ1d1eWVlNTUzUDd0QnRoaGxhUUpNaElIWmMrdDJWSDAwK1dCc3NCQUVBYkxFbWpreTdoSGc2R0FnQVNoaVJNcld2NS83ek9zbFJadjh6cG1iZG5Ucys4SFFCc0xiYXF4cjhhdmp6NFZkbVQzWTJ0M3RIOFhlNmN2Q2U2bHZzOFBoZmpaVHdjUGlmazQrUWVtOXZZdEVXMXVtNUQ3WWRHbmJGcTVKMmp2NHdmbm5oQnptVjVqeGUvdS9kV3pWNU50Mm44c21mMXU1L0RDejFHZHhnUDArbkFzZGljNk5HeE9kR2plOXZmb1RVSFErWjZWZjJ0K3NKdXNEZVBlSGpNV3E2SUt3TUFmVVhidHEyTC9wbUJJOEdmMkg2eDNZNmRQRDVsVHJCeWo5MWpQdkRldnR0VmY2dSs2T1gwQ1RubDllUHhCazJSeVhxMGhtNnpXRGFhQVcyU1FKQXhReTZmdTBtdi82bks1VG9BQUcyQVpZcGNmb21FdytsWVE4ZUxSRlBYT0J3ZGEyZ3FuOTl2amxKNSt4eWw4bllBYUhDNXF0YnI5Vjh1YjJucGRnMzkzV3orN3JhRWhJQTExTTB3TGkvRGVNS2w1TEI0dmNiMVJ1UHFOVHJkaHkwMlc5V1N6TXd2SjhybEY5d1dILy80TXlyVnJWdE1wb2hTb1paWXJmdFdhYlhMWEY2dm84YnRMcSsyMmNvYjdQWXlQUkNRcXNRZlZ5ams1UW1GQlYzTFJWM1NrZFE3SE5YMURrZjFSc0QvY0VOdXVrQ1Fuc0RoWktVTGhkbjFkbnQxZThWK1kvQkRZN3ZoL0VhcmZlOGJyZmJUUklFZ29oM2NKd3NwbnkvcldtYjBlTnBPeEZ4SUlBcFVuMjdFZ2YvZzRQYTI3d3l6WStjL3EzRDI5RHM3MVkrZGZCTisvT1lwdEQ5Q2NxQndmVUNnZXNpd0N3RndBSGhSY05ZRkFXTXdqQThIQ3RlSG5KZlhHMG11bzVQTC9VOXU3cE4rUk9LWTdodjFzZjM3MW1QSDM1OWoxTVJyTzVWenVUeGNlK2RLTEhub0xBRE9qckt1dkY3YVRVaklmOENUVy9ISWk5dlI2UXYrckg2NDVKVnBnVHV0NTY3QjdGMnQyQkd1djhmSDRPbnJ6OFROWGNzdFhsakRYVGNvRWZuVCt5SHdkMHNZSy9iZy9iM04yTmUxM09HQm95ZjlFRUxJd0dzR3Y4QnFmd0l0aEpwZktwZGxYZGp2SGdBd1ZobjJtR3FNZThZdW1mQlg3Q0RGQkxEQUVzZUpNb3JlM2RlZW45WFhWdDYyTFg1WVFrZXFQTVhRdUNuK0J4QktNdVVqL1BzWEpZcHkrREc4T0VUQVVHTW8rdnVoZjBZelZwZlI2L0lhMlE2MlZ6cFVPaUZ4Vk9xbENTTVNablp0ei9nWXI3Wlk4MGZqcHZxVnFyOVYzd093U3pJa0E4OVpPbldYS0VtU0N4dytiSERVRStOK2JmaXovdE9pei9mZUJ3TU1vY2J2Tnp2M3NWQ0hUcDRJNFFMVkFLQXIxdjI1ZmRHV2lTT2VIUDJyUTJ0WC9mdmkzK2NCc0VqU0pZTUdYSlcvdEdzdTYwZ1pxd3g3aXQ3WWU2VkpaUXA5M2c0aC93SDNwcVM4d0Vid00wYmFyZEpxbDEyalZONERIRDUwcjlSbTIvTnB2MzUvRFJPTEo3QUFWa3BVVk1ZektsWEhHbHBvdFc2YklKTjFyS0VqcE5JcGE5cmFPdGJRb1NKUnB6VTBqY2ZMaVltS2ltZ05yYkJhaStaV1ZJdzJlYjFHaTh0bDVBRGVJWEw1aEdreTJhVVRvNk1EMWxBZnczaTNXeXgvL0t6WHIveEZyLzhlZ0QyRHh4djQrWUFCdXpMNC9Gd0FTSXlLU25zM0srdlhIOXZhUG4ybG9lRStBMEt2b1VkRS9kclcxaWx2ZjVwUU9EQ3RtNHRpdU55Zzd6RkxKQnBvOC9raTJuemg5UG1zaDZ6Vy9mNWxaa0RYN0hMVkovRjQ2UUN3eVdqOFliSmNIbkp0L0xwLy85MlJqQVVBTVJ5T3NqZDl1SHcrNTdXVmxlTWlIYWNua3ZuODdLNWxMVzQzbllOemtxQkE5ZW1HSndoNGhBRk8yLzgvZ3JKbDR3Y0JnV3BaZENJS1JzNUUwYzYxQUlDU3ZldUE2NWQxYWlPV3hLTC9vTEdvS1AwSGc4NE1UUHRSV2I0RlpuUGdvNC90R0NiNEw2N0ZieDRLL1daQ2VQQ1o0NU1ITzNmZzJjZGxuR1BsMDNmdlJNNkE4VkRHZDM1RU1TVnRNQzZaK3l6V2Z2RVFBSUREQ1JLbzlsQ2dtcEQvQUlNQmhxNGZwSGtjQ0lLMUxkR2d0TEVOcW5EOWVSaDRncFViamVFRDFZK053MU9oRGxGc3QrNFFmcDZSaTVrQW9EYWo1ZWxmOFVpY0FrbGQyemtwVUUwSTZRRlp0bUpFd29qRVRvRUpqODF0OU44TkRRQWxLdzdjSjFCSzBxTnpwTU4ydmJKOTl0bXZUQ21NRWtkMTVENU5ucGcydCtqcmZRK2lEU1lBMEplM2Jla1VxQjRTZHc0QUZvNDhzU2JQamU0VVpBRUE3UjdOL3lLZHQwbXJLMDhjbUhKdTB1aWtTeE5HSk03a0NyaVNybTJNVllZOWpYK3J2bXpaMnJUYXByVTErOWRGQ2FKaVBVNmZ2ZXMxYWVlazN4QjNSdnkwb25mM3pkUHNiZ205Q2VVVVk2Z3hGRzI1LzYvUmRwL2RMQkFJbEhsM0RWcVdPaW50V2hZNzlNRmhWcld0Sm1pcUR3Wk05UytIWGkvOXVPUlJBSzVqT1c5Q1RuYjVJdEdJczJXeVRtdW94ZXMxK3UrR0JvQVhHeHZ2UzRxS1NoOGtGQTY3cDc1Kzl2ZjkraFZLT1p5T05YUkdUTXpjdDFTcUI5dHdlQTNkWjdOdDhROVVqNVpJT3EyaCtRSkJ3QnE2MVd5T2VBMXRzTnZMUjhqbDUwNUpTcnAwa2t3MlU4Um1CNnlocFhiN25uVnRiVit1MTJwWGE0Rk9hMmdNbngvclpKaUFOZlNpMk5nYnhraWwwNTVScWViOWJUS0ZYRVBqQU1VWC9mdHZpM1MrM1hrc09ibFg2ZnlHRkJWMXBGd3F0OXNMazNpOGRCZkRPRjlwYVZrWUxsQTlTQ2djM3B2eGV0S0hpMkdjUnp0R0tIbDhmc0N1OUVhWHErWllqVWQ2aGdMVnB4dXhQUEJ1bGQzMi80K1BxRlRGVU5VV0lqWHp6RTV0Smt5ZTF4R29ibTJ0UW12TEljUW5kazRrbno5MEJpcEtkeUl2LzV5QU1mYnRXaHQyWGxGUndvamZBd25VcHEwUDJPWE00VVFoVnBrZTVpb3pQbjNuV2l4ODZtOTAzU1YwN295RktOejVIV29QN1lDWEU1Z3VoblpVRS9LZmxSMk5vUGszMVc2b3U3dFd5QTBNY3J0OWNDUE1GL2toQ1JoeThVRE03cTd2Szc3R3JCbDVtTFhzUEx6NzZPKzRYdzhZaDBvd3JHdTdOZ2Zvc1QxQ1NNUzRQS2JUOXlHTHlseG1VMXRyNG9jbmRuM0tnOW56NHZackpSbVNkRWVMbzFhMXFlNno5aDNXQU1BUmNNUVpvN091clZ0Zjh6WUF0QjAwYlBlL21DL254NHRUeFlPdHFzTzcySlNEWXp0dGlHQzhQbmZUenFZL3dreVZMZXV2T0N2aERPWDArRFBqcDBmM2p4MGRMTWhxcmpjZGFQcW44V3YxOXVhdlRTcVQvNFlRSHVRUUM3bENFVmZBRlROZXhsYjh3ZjY3Y2kvT1daZ3dNbkdXZngrQ1dFSHlxTWRIcjJ2NHZmYURvbmYzTGNScGtpTEpGOFdMS3BnejhMWFVzOU91WVhHNno4VjY0S1BpQmNQdUh2WjVsSlFYMjZrZmo5ZHBPS2pmQ1FwU0V3SWUwM2tOclhFNHlocWN6cHFKY25uQUducHZiZTIxR1R4ZWVvdkxWZnVqWHY5Wit3NXJBQkN5MmVKcENzVzE3VG1XQ3kyV1RtdG9MSmNiUDRESEcxenVjdTBIZ0JFeVdhYzExTU13N2lLRElld2FXaUFVbmpWS0twMCtRU2FiUGxRa0d1MmZyN2xkcGNOeDREZUQ0ZXQxQnNQWEtxZXoweG9xQjhSY29WQWs5L25FTHEvWHRxU3g4YTRiNCtJV1RwYkpPcTJoOFZGUnlXOW5aYTFibzlOOThJeEtkY3Fzb1FmdDl2MlQ1ZktMUHROb1hxdDNPS3E3ditMVU5WQXNEdmdPVWVwdzdEMFJjeUdCS0ZCOXVvbU9TUTRvczlzN1AzYXk0NS9QQXdMVmd3cW1JeVltSFhwOVBRQ2daTit2aUQrdmM2QjZ5RmtYb3FKc0UvaDhjY0FZZXd0L0NDanp4NWNHN3ZRbWtYdjcrZWxvYWlydlZKYWNQS0RiUXhhckR2NkxQMzlkaGlrWDNOZXBuTVZpNDdwYlA4YmlCOCtFZ0UycFB3Z2hIUWJGWTNEWE1vTURlcE9wK3dBd2o0T0FtNUlXWi9pRFpmb3JNSkIxZUljTUFLQ3dHWHVHSnVJTURnc0JYeDdXSGNSUE93NWlrL2JJWVRYcE1jam8ya1pqUld0Mzh5U0VrSFp0NVczN3dZQUI2L0E2VlAxejlSdUpvem9IYnYxWUxYV1dNZ0NvLzdYdVBmOUFOUUJrVHMrYTN4Nm8xaFdyZHpJTTQvTlBLYUlZRkQvR3FxclpqeGpJWlZuUlozU2FSNm51SDRRNWlHdlVrMlBYeDUwWlB6MVVQUUE0ZFhhVngrRXhKNDlMbnAxNlR2cjFYQ0ZIek9GeFJCdytWeHhKWUxhcnRHbVp0eXFHTElFTlFRQUFJQUJKUkVGVXhrL1o5K3J1YTlvcTJ6cUNScjlmOTJ2UXg3aTdNL0gxYzRwa21iS2g3YS9MVnBZOFZMWDIwTXU5NmFzbkpPbVNRZjB1eW5zNDVlelVxM3Z5YzNCckhVM0Y3eFRPRy83d3FPLzh5OWxSSE1Hd0IwWitKYzg1ZEdiWnlwSkZRUENuaVFqNUx5aTAyL2N6QU5QK1dlNXpuZTZOU1ZKcHlEVzB6dVVxQTRDdk5acjMvQVBWQURCSHFaemZIcWl1c1ZwMytnQ2ZmMHFSSVRMWm1IS3RkbjhNSU04VENEcXRvWHV0MW4rMFlkYlE5M0p5MW8rVFNNS3VvV3EzVzJYMWVzM255dVd6WjhiRVhDOWlzOFZDTmxza1pMUEZQVGhvc01Oc2hlTFdVVkxwbEVkcWE2OHB0dHUzZDMvRmlWWGhjQlRYT1oySDNteHVmdlpFeitVWUU0NlhTZ095Qk93M0dIYWVpTW1RUUdFZnN5V25vSmpZZ0FPa1lOQjNQbjExMjY3VlJ3N0wrMzhzRmh2anB0elU4YnFrOEZjQUFNTXdVTlh0dzRhZlhzSzNuOTJML0RObkJQU3ZxaTJFb2FVMjdMeEVndU9mcDVrY3R1YnpSZEMxZHI0ajZ2TjVVYlQzSndBQWkwYzdxZ2toN1FURGtoRHdLR1dsRGhXUlhDemhJK0JHcHRrVlBsQzl1eEc3L0Y4djI0blh3clgzL3hLU0g0Y2hYZXViVEdqcWZxYUVFTkxCWW11MTFnQ0EyK1RTMXY5ZXN6S1NpOHhONW5MZGZzMmYvbVhTZE5sZ3Y0UDV6QmFWcGRPR2dwamM2RkVBb014T0hOODFKN1o2dHpya1liTUFvQzVzNmZhQUxyNUNtQnJUUDNhTU5GTmVJRTRTOStOSEM1SzRvaWg1YjRMVTdVU0pvcHd4TDB6NFI1YXJHQlcwUVhSay84VVh4RS96RDFLREFhUGUwN3crMHVzRC9vdEE3SURZTVNNZUhmM2pwRGVtSGtnOUorMjZVRDhIcDg0ZU1xMVY4L2JtNytzMzFLMElWcGR6U2U3REUxK2J2RXVlTFQ4cmt2a1FjcHF5TkxyZE5RQ2c5M2kwMzJxMUVhMmh0UzVYK1U2THBkTWEyazhnR0R4VUtCd05IUDY4VjJXM2QxcERod2lGb3dCZ3NFdzJ2bXRPN0wrTXhyQnI2TDlHWTdkcmFFSlVWR3FCV0R3bVR5Z3N5T0R6KzhWRlJTVkpPQng1YjRMVTdkSjR2SnlWdWJuL0REMHk5NVBaSWJ0OS96TXExVHdBQVNsTlRtWXBQRjdTZExuOGlrVXBLZS84TkdCQVdSYWZueGV1L1hTNWZLYTR5K0dUNVhiN3ZxN3BYY2lKUXp1cVR6Y0p5ZjBEeWt4dGpaMWVXelV0S04rL0FZTUt6dXRVUG5iU1RmaGx6V0lBUHBRVWI4YUtONjlHK2Y2TnNGZzBIVzNtenZzd29QODlPNzRQS090S0Vac1NVTVl3UGpUVUZvYTlMajByTUcrUnV2RWduSzdnajgrd1dleUEzZUs5ZGZ0VnJPNGJSV0Rna0ttNCs3RU5mZEpYNzlpdyt1TTdzT0NSdzcrY214dEw4TWs3TjZDaCt2RGhCVnhPWUQ1YXlsRk55SC9TcGZtNFVCQWtmY2Z1WmtSMFlJb2tDZ0g1L2F5dThJODcxaGxSbzdGQkV5ZENYS01KcW0vMzQ1c1ZzeERSbDV3emt4QVFIS2pXUnhaVUo0U1FkdVo2YzRrb1FaeGQ5WFBsNjBEa2VlNXIxMWUvZlNUM2RJZmtTU2xYdCs4K050WVlDNlZwMHZ6MnV1aitNU01CSVBITXVJQmRmZHE5clQrSEc2dDFXOHMzekkxRFh1M3UwTWVqeFhoOWJoYWJ6VzNmWVE0QWxXc3JYalFkMGdVOVRQZkNUeTdXOTJvZ0ZsaVRsazA5ME10cDRwZExmZ2oxT1oyVE5EcnBvcXlaL2U2TEhhUVlINjRQdDluVlZybjIwQXRWYXcrOWRlSGFpME1HWm9yZktieExuQ2pLNnZwbkRRQ3lMUGtaNDErZXRGMjFzVzVGeFZjSGw5cjE5dm9ldmhWQ1RubFZkbnRKYWxSVTlrcXR0a2RyNkdxZDd1MlJoM05QZDVnUkUzTjErKzdqZ3c1SFlhNVEyTEdHRGhHSlJnTEErQ0E3by84MG04T3VvYi9hYk44OEFMemEzYUdQUjh2RE1HNE9pOFgxZjFyd0k3WDZ4V0s3dmRNYXFnSFVZNHVLZ2g2TW1DUVdwenlYa3ZMWmgycjFjMXVOeGs3Qi9CUWVMK25iZ1FPTHUxNXpYMTNkWlRzTWhyL2JYMGZ6K2ZLRlNVa3ZmNkpXdjFCdHQwZVV4cVBXNVNxdmRibkt1Mi9aT2JkMWQyYkh4dDd5VkZwYVFCeXBKMzJFMC9YbllXZXh3dVcyWnQrY21QaHcxMEtIejJlTEJxSWpPQVNUSEFjVXFENjljQkVYM3krZ3RNMFFlSHJwdHI5V0JnU3FZeFJwR0hMR2VkaS9iejBBQjNadlc5MnBQakU5SDRxNHpJQytpbmV1NlhabTBmRUJqMmZEYkd6Rjg0K0YzNEh3N21vbW9HemxCN2VndW1KTGlDc2tlSGQxMk4xNy8wa2xSZi9EamkxZlFLK3B3NC9mUEFQL25IcGNQaitnUGUyb0p1Uy9pUFBBR0R3V3JHSjdIU0k2eEZiQ1IwQ2FKN1ByOEtFNDRSUzJZUGUwYkp6LzVnNjhnc2dmb1JhTlRNSG9yb1hsT2tUMEFac1FRdHBaVk9iUzZOem9zeXJYVkx6UmsrdWF0emYvNHJhNkRmNkhLaWFOUzczaXdFZjc3d1BnTlZVWkNqRXg5WnIyT2ttYWRCQUFTZHl3eEU2UEhGc2FMUWU3NUpNT1lOUGFtdHBLZFA4b0JpdlBCZ0N2eTJ0M1c5eDZqOTFqZGx0ZGJSNmJ4K3l4ZWt3ZWg4ZnNkYmd0SHJ2WDBtOTIvMGU3OXJQcjJXMHpYVmFYbnZFeU5xL05hM2Y3M0E2dWhXdXpXQ3cySE41RjUwMGNteko3MkwzRFY3R2oyUHlxSHc2OWRQQ0xza1U5K2JtY0lKTHNpL3JOeXpnLys2NmdCeUQ2OGJxODlwcGZxcGFWLzF6Nklnd1JCU1hzMjU3OGQrYllKUk4ramMxWFRPeGF5V0t6T0duVE1tOU5PU2Y5aHNZLzZ6K3QvNjN1YlgyTlBpQ1FSTWpwcXNwdUx4MGtGSjcxa1ZyZG96VjBvOEh3aXprMTFlQi9xT0wwbUpncm5tOXF1ZytBdDh4bUs3d3dKcVpqRGMwV0NBWUJrSXlUeVRxdG9iVk81OEV1K2FRRGFHMjJwcjBXeXo5blNTUm5BNERUNTdNYnZWNjl6ZWN6R3oyZU5xdlBaN1o2dlNhcnoyZTJlYjBXSzhOWTVzWEhCNnloZDFWWHp6UUFlcGZYYTdONVBIWUhtKzFnSEE2Ykd1aFlRNmZKNWJPZno4aFl4V094K0orbzFTOHRWNnVEcmFHTUdkQjJMUndoRms5NU5UTnpkUXlYRzdjNFBYM0Z6VlZWa3cvWWJCMGJSc3ljSUp2TUFGamNicE5mZjd3M1VsTy9IaW1SbkROT0twMytqbHI5MUNldHJhOEQ4QWE3OW1TWHplZjNQME1zbmpCY0lnbFlmNFB4T2h3aGI1WmNvVlRlT2xBZ0NNaFBmWVpZUFBhN1FZTktubTFvdUcyejJmd0xBTWJ1ODRVOURKNGNPeFNvUHAxa1pBd0ZOeW93NkZoZkZiaTdiUGUySHpCM25oa0NvUlErbnhmbEJ6WmkyK2JQc0gvZnBwRDlGNXg1VVVCWlk4T0JnTnpKd1NRbkR3d29NeGxiZ3JRa3g4cW5iMStMSTZja2R5TGdpZ0xLZkQ0S1ZCUHlIL1AwWkN3dVNFVEFFeWtPRHh5YnloRHkxSEovTVh6RWRpMHpPbUFNMXRiZmdSWVU1OFZnNFBJZGVEZXkyUUtYNXVNQ0hnY0JPZmIzUmJqN214QkMycG5xeldXSHZxbDRGb2NERFQzaGF0bmV2RFp0U3ZxTjdRWDhhSDZDNHN5RXlicEM5VWF6eWxqYVhzNHdqTS9TWUM1VkRrODhXNXdrN3JTeFJMMnorYWRJQnR2M3hwNjVESS9oT3BvZHJRRGNBNi9MWHhLZEd6TnEyeE5icGdFSStPd1dMRkN0M3F2ZURMK0R2VkltcFYrZmZXSDJYWlhmSFZ6YXZLMzVCd0JvMmRxNFpxZkpxVlVVeEUwOVJZTFVrRWdrb3J5ckJpN2g4RG1CbjJ1UFlCakdwOXJVc0xMaWk3SW43RzJoMDMyRVlOdTY2SjhaNDU2ZjhGdk1BTVc0WUEzWVhEWXZiVnJtclduVE1tODFWdXYzbG55NC82NjI4cmF0UFJ5SGtGTk9sZHRkOXI1YTNhczE5QStqY2UzRnNiRWRhNmlDeTAwWUxSWlAzbTYxYnF4MnVUcldVQi9ncTNZNFNpZklaR2RuOFBtZDF0RE5KbE5FYStnRFRVMXplUXpEYlhZY1hrUHZTMHhjTWtRc0huVlRWVlhRTlRSWW9IcXoyYndaZm12b0xJWGkrcm5wNlhlOTM5cTY5RStENFFjQStOMW9YTk5XWGEwZExSWlBEUkdrRG9aMVcwTEM0M2NrSmo3VHZ1dGJ4R1pMM3NuSyt2VzZRNGNtUkxyVEdRRHIrZlQwajl0M3FndlliTkg5U1Vrdm54Y2RmZVhpeHNaYlNxeldmUkgyYzFLWUdoMTk2ZXNaR2Q5MTMvTC9PUURQM0lxS01WM0xCNGhFZVF1VGtrS2VpeEFmRlpYOFZuYjJ6Ny9vOWF0ZXFLKy9lK1QrL1FGUGlwTGpnd0xWcDVPTS9nSC9HS0hYTlNENG9RSjJiRnozQ3R4T083WnNYd1didHZ0OFBHZWNGWGdvUXVHT2J5T2FXMnJtR1FGbFdrMXRSTmVTdmhJWXBBWUFnVFF3ejUvTDJkTVBHWVNRVTlnOW83RHd3WEhCZDFOL1g0cXZ3eDFPNHk5T2d2aXVaUVpIOTd2VmlqVW9QcURCZnZnLzdkR05Ld2ZobXE1bE9odTBCN1U0R0drZmhCQUNBRzNGbWovdGJmWmViYUJvM3FyNjJqOVFEUUNwNDFLdTFoV3FOOW9hYlBzcXY2MTRUbGZXdGtWVDA3SU5CaGl5THM1WjJMVVA5YzdtOEllU0gySFgyUnNCZ0I4dnp6bHJZY0dxbVA2SDgyRVBubi9Hc2dQdjdidWp4NU9QZ1h6UURma3Y4ZVg4K09FUGpmcmVYRzg2Y0dqTm9hVk4velI4b3oyZzNhdzlvTjNjMHk2MSs3V2I2amZVZmREK09uRnM0dXprMFNtWCtiZlorOXFlcS94ZkQ3dC9lS2VuT0p2K2JmeW1aVWZMMnZiWGFaTlNyNHNibGhCdzhKVS9pOFhTV3Z1LzJ2ZHpadVhjRjZ4ZXM2LzE5d01yaWg2d3FxejdBeW9qekhrTndQTHZvLytjTjJ6aGlJK1N4NmZNQ2RkUXBCU250elcxMFJNKzVEOWh0ODMyWjVPOWQydm9lcVB4YS85QU5RRE1pSTI5ZXJ2VnV2R2d5YlR2ZzliVzUvWmFyVnRLVEtadEJzQnd2Vklac0liK1lUWkh0SWJxN0lmWDBEUStQK2VGOVBSVlEwV2kwUUN3S0NWbDJaTEd4aDZ2b1RHQWZHRmk0a3V4WEc3OHNveU03eXNURWc2ODM5cTY5RGU5L3B2ZEZzdm0zUmJMNWtqNmlRY1Nuc3JNL0hpaVhINUJ3QmhjcnZLRG5Kei9YVmxXTnFRTjNUK2xPRWVobUg5aFRNemNydVdEaE1MaFgrVGs3RnFoMGJ6MFZuUHowd2dTbUQ4WlZkbnRKVDI5aGdYNHVoNWVlYVpFTW5GRlp1WjZFWnZkYmZENXdwaVlhMFpMcFZNWE56Yk8zMlF3L05qVDhjblJvMEQxNldUb21ZRWY0QnJxUXQ4eFcvZmQ0b2o3RmltVGtKRXpNcUI4ejY0STBuNUVSeU1sZldoQWVXdEwyTWR6ZWlVaElTQkkwbXN2dnRjM083NjUzSUFkZnozMnhLdGwzVGZxcFp6Y2dFZm5ZYmQxKzB1UUVISmFFTHg1QWQ2NGVSaHVDMWJwOXNIOS9EWXNqYVNqekdoa2lxSVFzSlBOWUVkYmQ5ZitWb3YvbWMzZHQydVhIWWZjOC90alp0Znl2K3V4T2RJK0NDR2tuYjNOSHBnbUwwS3RlMXYvY0ptZE9wNlVyL0RZUEtiV1BjMC9OMjlWZlEwQVZvMjFwZnpMMHNmOTJ5ZVBTWm50LzlwcGNLcmJ5dHM2ZmFFT2c1MTlVYjk3dXU0Y3pweWVlYnVwMGxoWXY3RW04Q3laTUFaZk51Ulp2cHpmOGRsWm1pNGJQT3orNGF2enJzeDdwbUpOeGRMR1RmVmZvSWVQaXR0YXJOVk4velI4MWY1YWtpSWVnTkhvRktqMnJ3Y0NBOVhtV3ROKy96WXgvZVdqdXd0VUEwRDlMOVV2WloyZmVUczc2djhmalRjM21FdEtQeWw1VUZQWThtdW82NVE1aVVGM1NJZGcyZnZxcml2YlNqU2JCdDAwNUEzL3NmeVZmbDd5TUV5Ui8xNGo1RlRXWk8vOUdyck5aUHBENy9Ib1lyaGNoY1hyTlcwMm1YNWVielIrRFFBYW9PV3Q1dVpPYStpMG1KaE9hNmpPNDFIdk01c2pYa092VnlydldaQ1V0RVRBWm5lc29YT1V5dHZMbk03Qzc3VGFIcTJoODVPVG40M2xjanZXMEg0Q3dlQ1gwOU5YTDBoSWVPYkRscGFsUHhvTTNhNmhsOGJHM3J3d09mbGxHWWNURTZ5K3plTnBmYmF4OFk3MklEWFRUWTd0cjNXNmo5TDQvT3pyNHVJVyt1ZkpCZ0FPaThXOU5UNytzUWt5MlhrUDFkVE03Y0V1N1JPbXh1bXNkREtNZzg5aUJWMXIvZGw5UG11UjFick4xUGt3U05IZFNVbUxibzZMZTRqTlluRzZYdk9YeWZUemNMRjRvb1REa2Z1WEs3bmN4RGN6TW43NFVTcjliRkZEd3dJZy9KazdwRzlSb1ByMElVWC8vSUFEUGxCNWNFdlFQTTk5NWFrWGc5L2grdUNOeTFHNDQzQVFPM2ZJaFFoMjhJdXEvbWh5dDdYZkNiTjBLanQvZHFqZ2U4OS9Cako1UW8rdk9mbndvVXpKZ00xcGhrMXJ3ZUU3cDI0QURKVEtSSXlZZURQR1RaNFhjSlhKcUQ3ZUV5V0VIRi9qTXpIcHpmUHdUcDRTZ2FtWmpuajFYenhmcmNFaEFMaDlKTzdLamtZL3JRMmFOaWZhREE0WXJBNlk3RjdZK1FEL25uRjRJRmdmV2hzMHdjcjltYzNROVdUdVQ0ekQwMnhXNEFmMUh3OWliYkQyaEJCeURIbktWcFkrNURLN2Rlb2RUYjhCQ0htSWsxQWhUSW5KalIzbFg2YmUxZndUQUY5M2c4UU9pQjA3K09haHkyVDlvb09lNzVJL2IvQXk3VDcxT3B2VzFoVEpwS096b2dzeXpzOE91b05RbkN6cGYrYmR3ejdMdlRUM2tZT3JTNTlvM3RyOFBYcnpXZm80czJxc0xmVy8xMzZZT1NQbkxwZlpxYXRZZmZDSjJsK3JQOERoUUJFWFFCUTZCekM0eXNISzhVUG1EWDByV0g5ZWx6ZGtudFBhMzJyZjF4elFiRDNyb2RHci9RL01CQURESWYzT2hvMTFuL1RCV3lMa3Y4RHplblB6UXdhZlQ3ZkpZQWk3aGlxRXdwUWhJbEduTlhTejBSalJHbnFHVkRyMmtZU0VaZmxpY2RBMTlOR2twR1YvMld6cnRMYkkxdEQrWW5IQmxVcGwwRFUwZzgvdnZ5UWo0N09iRXhJZWViT2w1WW1OUm1QQUdwcks1K2MrazVyNi9raUpaSEtvTWY0eW1YNTV0cWJtWmpYUTJsNld5T1VHbnYzVm1mdVZwcVlIdHhpTi8zc3VJMk5sWEZSVVV0Y0dBd1dDWVd2eTh2YSsydFQwd0dxZDdwMXUranZSdk5WT1oybXd2TklPbjgrMnoycmR1c05zL21PbnhiSzUyRzdmalNObjNVUUQwYk9VeXB0dWlJOS9JTmpQQUFCMldTeWJGOVRVWEpJa0VLUStuNUx5K1hDSlpFTFhOaGZGeGw0L1RDSVovMmh0N2RWRmR2dk9QbjkzSkNnS1ZKOHVKazY1R2xFOFlVRDVvYksvVHNCc09oczlMdURSRXdCQVRYWHYvNkdQbUhBeGJycmpjekNNRHc2N0dXNjNBeEtwRW14MndGMHlBSURORnZIcHc2ZWRSVXYzZ3M4WDkrZ2F6VEhZN1U0SU9Ta01UY2F3UlJQdzlJemN3QjNKL3Y2cXhaL1Avb1ZuMjErblNwRjJ4MGpjM2RQeEtuUjltNHBqZkNZbVhURVlWM2N0dDN0Zy8yTS9mdW5Mc1FnaEpKamtrY2tYUzNQbG5ZSWRvZ1JrUi9lVGp3aDNuU1JWUGdpc3pqdmMrTkdDeEx5NUE1ZjRsL25uaFphbHluTDd6ZW0vT0hsODZwV2grcldxYlRYN1h0OTFyWCtRV2hnclRBczNGNGZOWVdyNG8rN2oxRWxwMTRiYUZTeEpsUTRjL3VDb05jWXF3NTZEWDVZKzNycTM5WC9oK2p4V1dGR1JQNTFZdGJieVJjWUhiOGwzK3hmRENIMTdPVDllbm5IdSs1TXJHUi9qOWJxOGRzYnRjM0ZGVVRJV2h4WHkrN0RaWW00TlZRY0FWcFYxLzE5My8xR1FjVzdHamYzbkRIaUtyeENtQWtESml1TDdjUW9FOWdrNVVhWkVSMTg4a00vdnRJYW1BTm41Q1FsaDE5QitRdUdncnJ1RWxWRlJpUXNTRWpxdG9mNTVvVlA1L055N0VoTVhYeEFkSFhJTmJYUzVhaDVScWE3MUQxSW5DOE92b1VhdjE3UzJyZTNqQzJOanJ3MjEyemRMSUJqNGVtYm1tbEs3ZmM4YkxTMlBiek9aL2djQVY4ZkYzWDEvVXRLTG9hNXorSHkyMTVxYUh0eGhzV3kwSGw1TEJBQmN5VUpoNm9MNCtLQWI4K3crWDZjbm9yZGJyUnN2S2kwZCtueFcxc2RueTJRQm4vbjViTGJ3c2RUVXQ4ZExwVE9lcWEyOXFSVTRhVGVxVmRocyt3Y0tCTU1ZZ0NtejIvZHVOWnMzYkRlYmY5OWhzZndMdjdTQk1pQjJqRncrOVZ5NS9OSkpjdmtzUHBzZEdCODdvdHh1Mzdld3F1cGlBTjVtaDZQdWhxcXFTYmNrSkR5eUlDSGhHUTZyOCsrRk5CNHY1N1BjM0gvZmFtNStjb1ZHOHlJaXVERkNqZzRGcWs4UEhFeSs0TjZBVXFPaEdiV0hUdXhkbjVTc0Fnd3FPQytnM0todmdyWXg4SkRIU0ZVVXI0UFA2d0didzRWUUpJY1E4cEJ0UFI0WERJYnVjM0NmbnB3b0w5NklnaEdCQjJHR2N6TGM0Q0NFOURYV0Y1ZmoyNHZ6T2orQ0hVeFJDd3F2K2htemNXUlhBZ0NVYWRIakZFUmVCdDVOdFFoOVNHOFBTYVZRZmp3TG53ZXIrMlkvdm93a2R4OGhoQnd0NVZrSkY2YWZtM0Z6WC9TVk1DSnhac0tJeEU1QmhJTmZsQzJDRk1vemJ4bXhMSGw4OGh3V08vQnhaUUFBQTZaK1E5MEtiYkY2WTNTLzJHSGlCSEdtMStOMThNUzhtTFFwR2JlRUdOSUhBQTYxbzZiNG5YMjNWcStzWEpRNksvMmV6Qm5aQzdnaXJpellCZktjNk9Fam54ajdtNmF3OVg4N0ZtODlIOGM0Q012bXNua0F4QUJjSXFVb0xtNklja3FrMTlwMTlzYVNqL2NINUtsMnRocXI3RnA3ZzFBcFRPTUt1QkowOHhDNXJkVldHMkhxRG0vZGhycVA2amJVcmNxNk9PZE9TYUlzVjM5US8yK2s4eVhrdjJpaVZIcmhwYkd4ZmJLR25pMlR6ZXdhaUYydVZpK1NBc29uMHRLV1RZK0ptUk1zNVFNQU1BRHp2VjYvWW9mUnVIR2dRREFzbGN2TmRQaDhqbWdPSitaaWhTTHNHcXAyT0dxZVZxbHVmVmVsV25SRlV0STlWeXNVQ3lRY1R0QTFkSkJRT1B5RHJLemYvclZZL2plL3F1cDhvOGZURmlwSXZkOW0yN21vdnY3YWFxZXo0czlCZzVwQzdRYnVxakZJK2hVem9GMVFVelByYW9WaXdmMHBLUzhIRzNPVVRIWk9uRWlVM21xem5iU0I2blZHNCtyZE50dm1yVHJkcjZFQzZvTkZvck8reU0zZHdlNG1OUW9BN0xOYS8xMVFXVG5UaUU0SHZ2cytVcXVmMjJNeWJYb2hNL1BMWkI0djAvOGFEb3ZGdlRjNStibHhNdG0wSjVxYXJtMjA5L2hBWHRJREZLZytIU1FsOVlkQ0dmZ0lTT0gyNzNDaTcrWmZldVdMUWNzTGQwZDA0RUZJUnFNZVZSWC9JbmZnMmQyMkxTMytIVDA0b091azFLYXRoOWZiK2NBRERpY0tzY3IwYnE4dDJmOWJqd0xWcXJwOU9GalNaNEVsUXNoSmczbHpLMTQ1THdjekJOelFYOUgvcWNQbU9UL2hVcVBmVGpRQXFHOURWVThIWExVUG4ycXM2SnQ4L3dENFpqZ3IyMUNSSWtPcWZ6a0RNRy92UXRCSHR3a2g1SlJraGw2b0VLU0dDbEpibTYyVis5OHBuS2M5b04yY09pbjFtdnhiaHJ6WlhaY2VtOGNFb05PQjJSYUxwYlg4eTlMSHk5ZVh2cHc3TGUrdTdGbjk3bzhTUndVOVhGQlhvdDJNNC9EZFFsbWdQQ2QzenNWUGhLcjN1cnoyVUhYaDZJcTFtMUxQU2JzdWtyYXF6ZlVyZTlpOW8rYUhxbGQ3TVMxQ3lERmdCdlR4Zkg1cXFDQjFuZE5aK2JSS05XKzN4Yko1Umt6TU5ZOGxKM2U3aGxxODNvQTFWQTIwdnRYYy9Qam56YzB2WHhFZmY5Y044ZkgzU3ptY29Hdm9icE5wTXdCbW5WNi9hckpjUG5PNlhINUZlNTJiWVZ6dnFkV0xQMUNyWDhDUnZOYTd6ZVpONThmR0JqeEYySlhLN2E3V0l2VG43UzkxdXVVN3pPYk5yMlJscmU0bkVBejJyM3Vxb1dGZWljMjJxN3N4VHFUMm5lamhITERaZHY5bU1Id1RidWM4QUt6VzZkNStUcVc2SHlIaVE0VjIrN1lyeThyT1dKU1orZUUwdWZ6eXJ2VWpKSkpKSTBTaXFZMTIrNmVSenAvMEhBV3FUd2ZOeldWNDljbnh1TzNCSHhDaitQOUhWUDdhOU80Sm5OVmhYN3gvQ3k2LzRVMmNNZUtTVHVYYi92cjRxUHN1UDdDcDIwQzEzV2JFMnE4ZjdsWC90MS9GNnI1UkJBWU9tWXE3SDl0d1ZIMjgvZngwTkRWMVB1d2dPWGxBUkljczFsVkgvb3ZIWnRYajQyWGQvaklraEp5YWRqUmkrL3dmY2NPbmwrR3JyblUrQnI3bDIvSDZvMy9nRWZqdHBHN1hZRVpkVDhiYTJvQi83bGlIZTQ1aXVnRzBnUG1DVlRoLzFXVllkY2xBZEh4NC9LNEUzNWEwb3Fndnh5S0VrQlBNVy9qNjdxc252RDZwaUNmbEt6b0tuVjViNWZjVkx4ejY1dURMQUJ3QW9DdldSZlFrbks1RUc3cWRBWVpEM3h4ODl0Q0dnMi9tVFIrNE1HdFd6cjFjSVZmYVhtMnFOUlZYZmxmeFN1L2ZUdVRNOVpheW1BR0trQWNjMnBvc3ZYb3FVMzlJdnlPU1FMVkZaUzZyV0YzK1VtL0dJSVNjTkx3TEd4dXZYcHVkWFJURDVYYXNvUTZmei9haFd2M0NCNjJ0SFd0b29jTVIwUnE2eDJvTjJjNEFHRDVvYlgzMjI5YldOK2NtSmk2OEppN3VYakdiM2JHR1ZqZ2N4UjlwTkIxcjZOTzF0UXRHNXVkUGllRnlGUWZ0OXFMSGEydXZPK2h5ZFRyRGE0ZmR2dmw4QkthNzYycWxSdk1HdXJtSldPVnlIYmprNE1FUmo2V212bktWUW5FbkFIeXEwYnk4VHE5ZjFWMy9wNHBYNitydW5TaVZYaEJzWjN1ankxV3p1S2xwL2xhajhmZnUrdEVEeG9XMXRWZGNIUmQzOXdOSlNTOUhzVmdkNmFmK01wbCsva0duKzdTUHAwNjZvRUQxNmFLdWJpK1dQandDZHozMk16S3lSK0JBNFhxMDFKY0NBSjVkR1BLZ3JHT21xYWtSQU5EV3BzTDdyMTJLb1dmTnd0eGJQb0JNbm9DeTR0OVJYN1Vub240MDZzQWRmSjRqdXlpcUswTC9RbkU1YlRoUXVBN3J2bjBDTFUxOW1oLzFsRk5mVlF5UDJ3bHVGRDlrRzR0Smc2TGRQK0czdFU5Q3E0M29BQWxDeUtucDJ6SjhYYkFOdys0Ymc0ZmF5L2FyVWZUQS83QmdTejIyaExxdXhnQ1Z4UVd6S0FyaVlBY1pBb0RUQzJkUkN3cFhGMlBsQjN2d0lZSUV2UHVBNjVydmNPV3F5NEJMQnVKeWh3ZU9aLy9FWThkZ0hFSUlPYUhzT252amdmZUw3aHoyd01pdkdJYnhOVzVTclRyNFJla2llMXZuUjd6dGJmWUdwOUhaeXBmejQwUDE1VGE1dEdXckRqemE3YUI2R0E5K1ZmYmt3WFZseS9Jdkg3SW80N3lzMjFsY1Z0Uyt0NHB1UVMvV2RMZlJxYlUwV3NKK0Z1OWFiNm8xN3ZXNXZZNVF1YlByZjYvOXFLZnpBQUJEaFM1c1NrVEd4M2lidHpaK3UvZjk4cnNCV0hzekJpSGs1S0d6Mnh1ZlY2bnVmQ2t6OHlzZjRQdEZyMS8xdGthenFLbExtb3dtdTcyaHplTnBqZVZ5UTY2aGVvOUgrMFpqWTdkcnFCNHdMbTlwZWZLemxwWmx0NmVrTEpxalVOek9aYkdpbm14bzZMU0dXZ0ROUzAxTjkyUUpCSVBlYW01K0JrRjIrQjR3bVhZZ0pTWHNlTi9wZEIrdTFtaVdkemV2SXh6UHFWUUx0aHFOdjAyTGlibmkxYWFtUnlLODdwVFFDcWcvYVcxOTVhNmtwSTQ4M25xUFI3TkNyWDd4TTYxMk9jSWMxQm5NbHhyTm0wVlc2N1kzTWpPL1M0eUtTdE43UE5yRk5UWHorbnppSkVEZjdCZ2xKeE1SYnJ0L0ZYNWEvVGlhbTN1Y1QvU1lra3FWbUgzdDYvajV4MmVQS2ovMS8rTmhRTUVrY01DQ3orZUYxK3VFMDJxRjJheEJXMXNqSWsxeUh4ZVhpOUhuWEI5US92UFhpNEswN3JuNCtCeU1tbnhqeFAwbnBBME9LRk0zVkNEd2x4Y2ZLWm1CTnlFYWEvY0ZsQldNdkFSQ2dReGV4Z3ZHNjRIYjQ0VEhhWVBWYW9UZHJJWmFYWXNUblNhR0VISThjWDY3RmhzVHBVaCs1Vis4c0tvSW42Rm5CNE93QWZBQWNKUUEyd3V3dVlCWEExajZZbktteCtIaHNORHBVVTN4a29EUExGRS9YSVdmL3F6QmhqZTM0N1h1K3R3K0R3RnI0K2dQTVFaQXJ4NGhKNFNjdmtZK01lYVgrR0VKTS96TGZybmtoeFAydmFuZlpmMGZhZG5WOUpPbDNsSWFxczJZeGVQK1VBeU9tOHd3akkveCt0eGVsOC9oc1h2TUxvT2pSVmVxKzd2NjE4cmxqaFpIYlUvSEZpUUpNaFQ5NHljMi9sVWY5SHlBQzlkZTNPbnpZLzJHdWhYRjd4U0d5dTBhc1VuTHA1WkxVaVI1L21WZWw5ZGU4MVBWRytWZmxENk8zbjF1alNxNC9ZemxYZ1plbjhmbjlqazlOby9kWS9aYTNTYWIybGFyUHFUZURqTzBSenQzUXY3cjNzN0srbVdpVE5acERSMVNWSFRDMXRCYjR1SWUyV3cwL2xUcGNvVmNRMWZrNVB3eFFpS1p6RENNencyNFhUNmZ3K3J6bWJWdWQ4dGVxL1h2ejl2YWxyYzRlcjZHSmdrRUdXY0pCQk4vTmhpQ3JxSGQ0R3dmTWtUUFo3RUVMb1p4Mm4wK3E4WHJOV3JkYm5XTjAxbjJvOUc0Y3AvWmZNeHk0dThaT3RUaC85cmw4em5HSERnUU5LMUpPTE5qWTI5NUtpM3R3NjdseCtqdmhPU3YvUHdxbmNlai9sYXJmVysxVHZjSmp2S3p2Z1NJZXpNbjU1c3Z0ZHJsRzQzRzcvcG9uaVFNQ2xRVFFnZ2gvMEZ4Z0VSek9NL2VxWHh5dFJDSGQwZWN5dStCRUhMeUVTTWFVWjFLRERDY29MbjhKMG5TSllONFBGN0g0OXVNbDdIcGEvUVZPUEtvUGlIa3BDYU9SdWMxMUFCYVE4bnhJUUhpTElDbWo3dmoxai9UQUFBZ0FFbEVRVlJsZzc1dk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Ia3YyaUFTRFI4cUZBNEdnQzdGNWR6cHNubHM2Zko1Yk1COFB0NGFxYzZ5WW1lQURrcGNSOUxUVjMrV0dycThoTTlFVUlJSVlRUVFnZ2hoQkJDZWlRZVNEaFdmVzhaUEZpM3Y2Q0FBU0RxeGVXUy9RVUZ6UDZDQWlZT1NEeWFlU1FBOFp2ejgxczI1K2UzQU9BZFRWOG5taEpJK2lNL1gvVlZ2MzY3SmttbEY1N28rWnlFb240Yk9MRDZ3K3pzRFFsQWZLUVg3UzhvWVA3T3o5ZEcwbFlHeEE2VFNpZUVhNk1RQ2xOVzVPVDhlYVpRT0NaY3V6c1NFNTlla0pDd0pBYVFSenJYTUFUdC8yYjZvSytUQ3ZkRVQ0QVFRZ2doaEJCQ0NDR0U5RG5oQkpuc25JbFM2UVZueTJRejZsMnV5bHVxcXFZZVpaOVJNa0JxQXRyOEMxa0E2OGovZGdxY3hRR0pHa0FEd051THNmakpRbUY4azkzZUVPa0ZYb0NqNEhMYkEvSTlEdUlkNjhEZmtLSWlWdmV0QUFEOE4zSnoxOFp6dVNsU05qdGE1WFRXSE10NUhZM2hVdW40bDlMVHYrcnJmcWVVbEtTR3F4OGxsMDlLNGZHeTNBempVZ090d2RwSUFhVVppQ2dvRFVBQXdOSCtJZ2FRdjUrWHQ2RS9uei8wcGVibWhWOXFORzhHdStoeXFmU1drUkxKNUdYWjJUOWZYVms1UnVWMEh1cmFKcHZQN3o4dlB2NHhMb3NWQlFETDFlcEZFYzdwUDRjQzFZUVFRZ2doaEJCQ0NDR25nUVNCSUd1eVdIekIyWEw1akJGaThTUStteTFzcjZ0M3VTcVBwdThCSXRIdzU5TFNQckY2dmFackt5c25BZkMwMS9rRnFuMStsN0JlNjlkdmpZdGhYUGRVVmMyeEhBNVlSeVFHa0wrV2svTmpDbytYZFgxTnpjUm1oNk11b2d0Rkl2OUFjSytEemlxM3U1cGhtRTdYcC9KNDJTeUExZUJ5VlhWdEg2Nk94V0t4VXFPaXNuc3dQT3Y1OVBRVkJTTFJLQi9nZTdpaFlXNmx5MVhTaTdkeFhFVDVmSUo0TGpmbGVJODdUU2E3RkFCKzBPaytDVkl0Zmk4bjU3dXpSS0tKRjFWVzltKzAyMVhoK29vREV0Y09IbHp5bTE3LzlWdU5qWThiQWIwZXNKYmE3WHNIQ2dUREhrMU9YcFluRUF4OXFxRmhQdnorM2dQQWU2MnRTODZVU01hT2xVcW52WnVWOWZOMTVlV2o5SURSdjgwRHljbkx1Q3hXVkluVnVudTVXcjI0Ni9oUHBxVzlkM2xzN0cwOS95bjAvT1pLRDI2V25CQVVxQ2FFRUVJSUlZUVFRZ2c1RFd6TXk2cytWbjBMR1lhWHllZm5SYkZZdkllU2tsNThxYmw1WVhzZG04WGlIUG5mamtEMUhJVmkvaGxpOFRpTDEydVVDWVVDaTkzZUVWUTdyNklpTFZ6d1VNem54K2NJQlBreFhLN3k0K3pzUDYrcHFabW9zOXNidTVzamoyRTRmaTk3czRzYkFIQithV2srL0hiWEFzQ2VvVU1kUEJhTGYwRlpXYit1N2NQVjRYQ2FCbnVrWXorUmx2Yk9oVEV4Y3dHQURiRGZ6TWo0QVJrWlBYMEx4eTBndWQxcTNkaFhZOFVCaVg4V0ZEUkgwSlI3cmt3MjI4TXc3cDgxbWsrRDFGdnRYcStWejJZTDV5dVZpNTlvYUxncFhHYzNKaVU5S09kd1lrZExwVk9XQVBjY0tmWThYVjgvcjhucHJMMHJNWEhKcGJHeE55ZndlS256cTZwbUE3RDRYZTU5b0xwNjdnLzUrZnN5K2Z5OHh6TXpQM2lndG5aT2UrV0ZNVEZ6SjhoazUxbThYdE9ERFExWEFuQjFIVi9yZHJmVU9wMEhJM2pmQUE3ZkdNcmc4L3NEUUUrdU94VlFvSm9RUWdnaGhCQkNDQ0hrTkZMamNKVDlZemF2Lzl0a1d2ZFJUczZmZmRGbm9kMis3ZldtcG9jZlNrbDUvZHI0K1B1M1dhMS8vbU15clFNT0IxU1BOUE1CaDFNZDNKZWMvQ0lBdk5qY2ZHOVAwbmNBZ01ycFBIUkhUYzM1SzNKeU5xVkdSV1YvbXBIeHgxWGw1Uk82MjVYTk1Bejd5Q1I4T0lvZDFTZkt3eWtwYjF3Ukd6c2ZBTFFlVDR1dmg4RjJKWmVieE83ZGdaWW52Y2RTVTVkZnBWRGMyYlg4ajRLQ2xxNWwzN2ExdmY5cWMvTWprMld5V2JOaVlxNzdUSzErcGRMbEtnM1did0lRZjdsU09SOEFYbTFwZVFpQTI3LytBN1Y2YVp2WHEzMHlKZVhkc1JMSnRNbFM2VG1iek9hZi9OdVlBZTBEZFhWWDM1MlFzUGhJSHdBQUNSRDNVSEx5R3dEd1ZFUER6UTFPWjhDT2V3QjRwNlhsNlhkYVdwN3UvcWZRb2VQbXg4enk4Z0U5dU82a1I0RnFRZ2doaEJCQ0NDR0VrTlBBVXBWcXdXYXJkVjJMdzFGN0xQci9YS3Q5WTZ4TU5tMjhWSHIra3JTMGp5OHZLUm5hQ3FnNUxGWjdmTWtMUVBScVp1WjNZalpidXNsby9QRUhuZTdUM294MXdHYmJmWGQ5L2FYdloyU3N6K1R6ODFiMDcvL3JuUlVWazdXQStieVltQ3RmVGs5ZkhlcGFOc0FPbHhMaEpFeC93SDA2TmZXZHl4U0tlUUR3Zmt2TDBoN21NZVk4bXB6OCt0VnhjWGN4QVBPOFNyWGcyRXp6eEd0d3Vhb2tiTFlzaHN1TmEzUzVhdmhzdGxESjVTWTJ1MXgxSHNDVHh1UGxBSWR2ZHF6UjZUNmNvMVRlZmtkUzBqUDMxOVZkSHF5L2VTa3BUd3ZZYk5FdWkyWHpKb1BoeDJCdDFtaTE3OXU5WHF1UXd4R1h1ZDNGNGY1dS9aNlhWeHVzL05YTXpHK0RsZDlRWFQxaGo5bTh4Yi9zdnNURUYwTDFEd0FjTnBzVGFWdXJ6MmY5b0xYMTJYQnRUaVlVcUNhRUVFSUlJWVFRUWdnNURYeWwwNzE5ck1kNHNycjZwcldEQjVkRWM3bktpYkd4TTllMHRYM0VaYkdpZkF6akJZQ2I0dVB2N0NjUURHNTJ1ZW9YMWRhR1RiblFuUjFHNDRibkd4dnZYcFNhK3M0Z29YRDRvNW1aS3hiVzFsN2g5Zm04TG9aeGRtM1BBbGhSTEJZUEFJTFY4MWdzZmlUai9qcG9VRW5YSE5YdC9hNGZPREFnMTNlNE9oYUxGVFlvSGd2SW5zL08vbmFzVkRxTkFaaFhHaHNmV0tuVnZoYkpQQUZBQ2loZXpzbjVZcHhFTXQzSE1ONm5HaHR2NmUzTmdkNjZJekh4NmRzVEVwNDZIbU5kVUZiV2IzWnM3QzFQcGFWOWVHVloyYkNSY3ZuVVZ6TXp2NzJ1cG1aU2k4TlI2eDlFZnJldGJlbkZDc1dOVTZPakwrdXYxUlpVV0sxRi9uMWw4SGdEWnlzVTg3d000MW5hMEhCWHVISFg2ZldyQUVBaEZLYjQ1eUxuczFqQytLaW9aRGZEdUZyYzdxQlBEa2pZN09nWUxsZmg4UGxzR28rblUyb1RxOWNia0JibXBvU0VoeVA3YVhUZlZ1L3g2Q2hRVFFnaGhCQkNDQ0dFRUVKT094cWc1Zkc2dWh0TUhvKzIwRzdmQm9EREJ0ak9Jem1kUDI1dGZaWExZdkYyMm15YlRFRGIwWTczdFU3M2JqK0JZUEFZcVhUcXNwYVdSd0JnZzlINDdZYmk0b0FkcWxsOGZ0NVBBd2FVVzd4ZTA1Z0RCK1QrZFNsQ1llcHYvZnRIbElJazNPR0g3VHQyZTFvWFRIK3h1T0NWMU5UVldRTEJRQi9EZUo5V3FXNWQyOWIyOFNpNS9OeXJZbUp1ZjdLMjlwWndQOE1SRXNuWkwyUmtmQkhQNWFZNGZUNzdvL1gxMTI4d0dvUHUzRDJXekI2UG9kbmxpdXpBeXpEWUxCWW5JU29xdFMvbUJBQTZ1NzN4TzYzMnc2dmk0aFlNRndqR2RRMVUzNWlZZUQrSHhlSitwdEc4VXVWeUhmQ3Z1MTZwWExqVFp0dFVaclB0N2RxbmZ5N3l1NU9TbnBzWEgvL29hcTMyclplYm1oNElObzkzczdQWGo1ZEt6Myt2cFdYeENvM214VWptcnZkNGRCTkxTcFFocWp0U2Y0UjdPcUNuQnkyZURDaFFUUWdoaEJCQ0NDR0VFRUlpOXBmWi9MUGZTeUVBZUJpbVBiZXY3d08xZW1sZmpyZTBzZkVlT1NBMUF2cHc3VGdNd3dVQUwrQTVtdkdHRkJVSjBlVXd4YU1RN0RCRjFvM3g4UXZ2U2t4Y0dzVmk4WFFlai9xaHVycXJkMW9zZnlxQnBHWHA2ZCtKMld4cHZ3RURCdDlWVXpPenBzdUJlVXBBT2k4MTlia3JGWW83MkFDN3h1a3N2Nis2K3ZLdXdkYmo1WE90OW8zUHRkbzNqcmFmSGh5bUdMRVBtNXFlWDZmWGYxbHN0Mi92V3ZkMGZmMDlXcGVyZVhsTHkwdis1ZFBsOGlzZVNFbDV4Y2t3anVkVXFnWGZ0N1d0Q05HOWVJNUNNZC9KTUk1UG01cGVDZFlnamMvUEdTZVZubWYzK2F4ck5Kb1ArdUF0bmRZb1VFMElJWVFRUWdnaGhCQkN3anBUSXBtNExDUGorNjdsN0NPcExVUnN0dVR2L0h4dHNHdkQ3QXlObEtlN0lEVUFjTGxjQVFDNGZMNkF0QitST1BmZ3dhd2oveHR3dlJSUWJpMG8wQUNCdTFqYmQ2Nk9MU3FLTXdOZGZ3Wk92MzdiKzRxZG8xRGNFY1ZpOFhaWkxKc2ZycXE2U2dPMEFJQVdhTDYxc3ZMYzVkblpQMmZ3K2JtcmNuTzMzVmRiTzN1bnhmSW5BTmI1Y3ZrVkMxTlNYbW5mZWZ5TFh2L0ZvL1gxdHdHd1J2SWVlN3ZMOWlUTTY5MGRBUUJvQWIzV2J0ZTN2KzVTNzF2ZTB2S2MzMnNYQU45V28vR1BuUmJMcHBFU3llUm4wdEkrR2l3V2oxaDhPRFZJcDRNV3I0Nkx1MW5HNGNTczF1bmVidi96NitxcTJOZzdXQURyVzYzMmcwaitEcmVMNFhJVmtmeFpuWXE3cHNPaFFEVWhoQkJDQ0NHRUVFSUlDWXZQTUx3WUxsY1JxcDRGc01MVkh3OWlEa2NJQUM2RzZkVnU2R04wQ0NYVHRWOHpvRnRRVlRWemFuVDA3UGRhVzVmZzhDR1VIWXJ0OWgxWFYxYU9YWkdkdlNHWng4dDhQenY3dC9kYVdwYWNMWmZQR0NJU2pRU0FKcGVyOW9YbTVudERIUUI0dk55VGxQVDhyTmpZYS91aUx4YkRzUHVpSHdBSXNvdTl3NUVnY0VEOWcvWDFWLzJtMTM5bEJuUTNWMVZOZXp3bFpkbVZTdVVkbDhmRzNwYkI0K1hlWEZVMURmLy9aeVdhRngvL3FJdGhuSi9xZEM4Q2gxUFB6SXFOdldHRDBmaE5xYzFXbUFERVg2WlUzdXBpR09jblJtUDdqbXZSaXB5Y1gvNHlHbjlacjlWK3FBWE13ZWJvOVBuc1gyZzBid2FyNDdEWm5Pdmo0aDRBZ0kvVjZwQ3BSSHFTNi9wa1FZRnFRZ2doaEJCQ0NDR0VFQkxXZHF0MVk3QmR0ZTE1b1Z2YzdvWnpTMHZUajhYWThVQkNLNkR1cnAySXhaSURnTlhuQ3hyOEMrZUNtSmlyRmlZbnZ4eXFQcElnNm8rREJoVXpMSll2VlAzU3hzYTcvalFZMWdKQXBjdFZVdG5hV2hLcXJjcnByTHlwdG5iQ3F1enNYVW91TjNGQlV0SXpBT0JrR01jbnJhMHZ2ZDNTOGdLQWtNSFlVRzZ2cVRtL3A5ZUVJK2R5WStLNTNKUys3UE1rNFZuYTJIaW4ydVZxdURzNStibHRKdE1HK04xUXVERStmb0dTeTAxY3FkRzgybVMzTndEQVhLWHluamxLNWUyRGhNSmh0MVZYVDc4aEplVXhFWnN0V2FuUnZLcTEyWm9BNERLbGN1NUlpV1J5RnA4L1lLVlcrMjZ3Z1IrcHI3L1c3Zk01ZmpjYTE0U1ltNkE5VVAzNmtienR3VlE0blFmY1BsOWZwYkE1TGloUVRRZ2hoQkJDQ0NHRUVFSjZSY1pteXdIQTRmUFpqa1gvZzBTaU0xZGtaMi82U0sxK2NZVkc4enJDNUk1V1JFWEZBWURaNnpYMGRCd1JpeVUrMm9CclhGUlVVcmg2SVlzbGpyQXIzaXlGNHFyckZJcjdsRnh1SW5BNFFMMVdwL3Y0WTUzdXBXYUhvOWNIRjI0eG1YN3I3YlhCTEc1b21MKzRvV0YrWC9UVmx6bXFRNlVxMlY5UXdIUnpVR0VuSDJrMEwreTBXRGI3NTdpV0FzcWI0K01mdG5pOXh2ZWJtcDREQURrUU15czI5am9BZUZlaldad29FR1Jlb1ZETU4zdTlodlkyQUZoelkyUHZBWUFQTlpybjRYZWpJUWFRUDVTZS9yYi8ySlBsOG91RHpZbk5ZblhjTkhrK1BYMVZkKzhoVE1EN3BFT0Jha0lJSVlRUVFnZ2hoQkRTSzlGY2JnSUFtTHplaVBQdjlzUUVxWFNHaE1PUnowdE1mSFNGUnZQNm5xRkRRd2FxT1FBSEFNNFVpOGVIYStkZk42ZThmRmlseTFXNnBxM3RvelZ0YlIrRnVzWS9SM1VvSVhKVVJ5eVB4eHQ2Y1Z6Y1RUT2lvNjlwVDZOaThYcE5YK2wwNzN6VjNQeTZHbWp0YmQ4bnN4d2ViekFBNkYydStudnI2aTQ1MGZQcHFzdEJqT3huc3JMZWszTTRzVzgwTlQxbUF0cVVnUFRLeE1UN2hHeTJlS2ZGc21tZjJiejF3K3pzMzNrc0Z2L2w1dWFGSnFBTkFDWkpwVE55aGNKOHRkdXRXdDNsWUVVdUlMd3dKbVp1VCtjV3lUV1AxdGRmMDlOK1R4UUtWQk5DQ0NHRUVFSUlJWVNRWGtubjgzTUFRT04yOThsTzJLNG15bVF6QUdDandmQTlBQWVQeGVKM2R3MGJZSWRyNTEvSEFIMldGN2szK3ZGNCtWT2pvMmRQaTQ2K1BGY296TzlhTDJTelJkZkZ4ZDEzWFZ6Y2ZaSDJhZlY2TFgxd2dPVng4OFBBZ2ZzQllHWloyY0EvRElZZlR2Ujh3cGthSFgzeHVUTFpaUUJ3ZTJMaUUzY25KeTloKy8wZGVxZTE5Y25iNHVPZkdDMlZUbVVBNW15NWZNWjUwZEZ6NUZ4dVRHSlVWRG9BSE1sTDN1bkFUZzNRMG9NREt3WHRPYmJEWGJObjZOQ0kvcjJjVENoUVRRZ2hoQkJDQ0NHRWtMNFZqV2dZNEVXSWc4TElxU1ZaS0V6N0tqdTdNRmlkaU0wV0FjQUVtZXlDdi9QemcrNG12dkhRb1VsVkx0ZUJubzZyQkpLR2lFU2pBR0M5eWZRbEVENHc5L09BQWVXWmZINGVBQ3h1Ykx6dFc2MzJnMUJ0VDZRenBOS3hNNk9qcngwdmtaeVh6T05saG12TFliRzRuQjdHNzd4c3RpZFUzWGlaN0x5ZTlOV3VyMU9HbkVLRUY4YkVYUHFMWHY4OUFQc3VnMkdUT3ozZFpmWjZEVTB1VjUzRzdXN0tGQWp5c3ZqOEFYK2JUT3YybU0xYkVybmNUT0R3QWFQanBOTHpkQjZQR2dBa0hJNnN5ZVdxWGFQVmZud2kzOURKakFMVmhCQkNDQ0dFa0Q2VE1DSmhadTZsZVkrVXJUNzRwSzVZL2NmUjlLVVltakFsN2V6VTZ4cTJxRDdYRmFvM2htczdhZm5VY21lYnZYSGJrLzlPaWJUL2dkZmx2K1IxZUswVkc4dGZSeHRNWGVzVHg2Yk1UaGlXY0VIUjhyMDNBMkI2OFJZNkVjWUswOGErTUhGTDFVK0hYcXY5cFhyWjBmWjNJcHdxZjc0aXBTakpwclVGM2QwNWFmblVja21LSk8rWFMzNElHdXdTeDRrVHJScHJTeVRqOUZiZTNJRkxuRWFuNW1UL2V6RG94c0d2dUV3dWJlVjNGUy8wOU5vTFA3bFliMm0wSE55OFlPT0FZekUzY256NUdJYlRub29pRkI2THhlZHh1VUYzYndxaW9yaHd1WG84N2xTRjRsSVd3R3J6ZUZxM0dvMWgxNXdzUGo4dms4L1A4ekdNbDgxaWNhNVhLaC80OW5CQU1HVFExbDhrcVQyNjA5MzFRNHFLb2dCNFdBekR2U0kydGlPdmM0blZ1dnRIbzNIbFk4bkpid0xBK2VYbHVTcW5zN0tuNDJmeWVBTitIaml3TEZ5YmQ3T3lmdTFwdjBEbkd3UTVQTjdnOWwzUWZTblUzSHV3MHhnQXdHSVlGZ0JCTjgxQzFic0FkQnlJZVpaRU11cjU5UFJWVDZTbVdpNnRyQnpZYUxlcmhoVVh4d0JvejhrdTNweWZYOFVBekxMVzFzY0JZSjFlLzIyengxUFg2SGFyMUE2SENvRDMyLzc5OXlpNTNNVDMxT3BuQWJqOUIzd3pNL09IeVhMNVJUMTVqKzMyRnhSMCsvbkV2ODNjaW9veFhWS1puRlFvVUUwSUlZUVFRc2gvR3dkK3A5Z2ZMUmFYSzRnZUVEdDI2QjBGSDI2YS8zcysvQTRLNnFuVWlTbHpVODlKdTg1Y2I5anZIOGlNem9vdU1OUVk5c1B2aTZRa1JaTEg0Ykc2KzFMNi8ySWh5N293NTI2UHcyMnArS1o4YWJBbW1kTXo1aXVIeGs4eFZlbjMxdnhhczd5Mzc2TmQ0cGpraTRWeHduU3Z6UjBRRkQ5Vm5BcC92c3A4NWVTUlQ0MVpYL3RiOVR1bEg1YzhqQWlEVkFDUWVXSDJQWU91eTMraDhMWGRjNXUzTjMvdlh6Zm94c0d2Uk5vUEFGVC9Xcm5jMGVLb0ZjWUtVOWxPdHR0cXRhcmI2M0puNXoxdWFiUWNQQWFCYXVtazVWTjM5ZVNDMGcrTDcyNHRhdjA5V0YzMnJINExiUzIycXZaQXRVZ3BTdlp4ZmJ4SSsyWnpXVkdDUkVGbUpHMGRMWTdhU1BzbHgxK0x3MUViTEZqWUhyQmtBR1p5UlVXYXptNXY3TXR4ejQyT3Znd0FmamNZMXFDYjMxVnpsY3A3QUdDanlmUjlBcGViV2lBV2o3a3hQdjdlVDFwYkkvcTN5d2E4clI1UHlQbXpHSWJkM1dHSkdyZTdtV0d4ZkdHYU1BQlFhTEg4dlVxclhXYnorYXkvNm5SZlZMcGNwUUM0N1lIcWt4MEw4TGtZeHRsOXk4aTBwNmR3TTR5TDZZTWJ3NE5Fb3VIdHFUR0NpZUZ5RmFIcWI2K3BPZDkvOS9od3NYZzhBTmg4UGt1ajNhNDZVdHh4Y09odENRbjNLYmpjaEovMCtwVVZWbXZSa1dMblhyUDVuL1kyRnlzVU53d1FDczhvdGR2M3JHMXIrN1RybUMwZWo2clc2VHdZNmZ0akFhd01QcjgvQUlTN0xvUFA3ODhDV1A1dEhHeDJyMzl2SHc4VXFDYUVFRUlJSWVTL2hhYzRNMkZpL0JueEZ5U2VsVERqNEplbFR6YjkyL1IxSkJmbVhKejdFRCtHSDk5ZE80L2RZeFluaUxKR0xocTl4dEpvQ2J1enk2bDN0bGI5Y09pbElGWGNoSkVKc3hpRzhUWC8yL3hsZTZFZ1FaQTkvclZKK3l5TnB2TE5DLzRjR01tOGcwa2RuRHFUSGNYbXQyeHErZ1FoQXBuNzN0bDc2emx2blZ1U2Q4MmdKVFhiYXo2SEhzWkkrdTUvNVlDbitkSEN4SzdseWpQaXBnRkE3TkM0eWRIOWxhUEM5YkgvdmNMNTRlcVBoZFBsejlkbGRLbXN6ZGJLN0ptNTk4Zmt4bzdhOTlyZTJSSHNrT1lPbm4vR201blRNMjkzbTExdGJyTTc0RkM0N0ZuOUZ2WmtIczA3RzM5d3REaHFwNnlZM25EY2RoWkhneU5Ka2VUMTVCSzJPRW9XYWRzUmo0OWFMODJVRjBUYVhwUWd6cDc2N25rMWtiUU50Y09kbk53dVZTaHVBb0JpbTIxblh3ZXBVNFRDMUxNa2tyTUI0RGVUYVhXNHRuazgzdERaQ3NVOEFGalQxcmJDeDJMNVBoS0xmNzh6SVdIeFZvUGg5NE11VjNGMzR4a0IvWlNTa3RSUTlaSHN1TDZvdEhSb3BJY3B2dGpZZUc4azdmcGFUM2NuQjFQcGNwVU9MeTRPZXZOd3JGdytiYXZSR1BUbVZ5anRPMzR2TFM4dnFIVzV5bzkyZm4zcFRJbGtQQURzTXBuKzdGb25CUlEzeE1VOTRQRDViSzlwTkkrRjZFSjhWMkxpRWgvZ2UxYWxtZysvbTdEdG5sT3BGdlJ3V2gwNXFtZVdsNGY4M2RLZW96cGNtNU1OQmFvSklZUVFRZ2o1RDBpZm1qVXZmbmo4QmNvejRxWnlCVnhKUndXYkUvRVgxclNwR1RmMUpBZ1dQenp4Z3ZqaHVDQmNHMHVqNVdDd1FHYjhHZkdUZVZLK1FsUFV1c0dtdFRWMWxBOUptZ0lBaGdyOWpram5FVXp5eE5TckFhQjJvK3JUWWZjUFgvVi83SjExZUZQWEc4ZS9OMm5hMU4xYjZxVUNGSGVHTTF3MmRQaHdId00yK0EwMmhzTmdPR3l3b2NQZDNhVzRWNmltN21uVFNOTTI4dnVqQk5JMGNwTzI2UGs4RDg5RDdublB1ZWYycG1udTk3em4rMnFLS3kwc3lTMFJTWGoxUnpiWXFDa200Mjc2VWVYc1c3ZVdIZ08xL1p3OFc5Y1lxbXQrSDBLby9senViMkZxWWV5TmFWZWJOZnk1eVc2WHBxNjlteTl0K2ZEaDR2dmRDeElMbnF1TE4zYzBkd21iVnYrQVhhajlWL3prd3BmM2w5enRMYzRTSjZqR0tRdXAzWTcwa29peVJJblhKbDRLVUJ6cmZxeTMvSU5iWFJTZ1FESFB1bFByN2ZCbzZ6WDh4cVFyUWZ4MC90dHNPazN6MUdXSkFnQ3Zka1hPWkprYTJkQ1pTc05aalE2SnVlTDBWLysrbkdibzVSRGVQNTJzcmZ2TzlmRFlKQU5rdjZlbGpidFdVSEJDVTZ3ZFlOWER6bTRvQUZ6bDhZN1FHZisrUUhBRkFBcUxpc1M2WXJ0WVdBeGhBSXhzaVNUdE1aOS9SMU9jQTJDNXpNZG5ENU9pakY2S1JBL0NDd3N2QU1CbEh1OW9CMnZyYjliNitSMGZ6T0cwcW1vaG5WQ1JhYTZ1UzBjN09jMCtXMUN3Lytla3BPOVJpVjAzbFNHaXFPalJnSmlZaHVyYVhvYUZ5Zk1sa2p5YXhTYVpZYWFtelFBZ1hDaXNZRDB6M2ROenNRV1RhYjB4STJOK1hsRVJyNCtkM2ZmSHVOd0RBSVNLbUJsdWJyODVHUm01Nzh2TDIvaEtKSHBVejlTMFdRMFRrNEFUQlFXN0RMMit6eGtpVkJNSUJBS2hTbW5vZ2NhcEJVak1GS0JTL202ZkFFYXJPbU1OQU13NEQzMVh3QTNCYkh4RGZIOHBDZWZqYzZDM1g5MG5nTG0zRFJ3QmdGTUF6Z2VlaTBGMERVQjNBRGdiaTB0UXFlS3R3Tm9hdHYzOU1RQUF0ajdHTnBSNTRIMnlPQUlXT1lEZ1E4K0RRSTg2azhLMkFJQmNMcGZseDNERGJRUHRtaGs2bGdZaGkrRlUzNmxqTmljN1hKM2ZzenE2SCt1dGNYdXZaMGV2TVFDUWZDRnhzL0p4cHdaT1hRRWdJenlkbGlpaURyWXoyOWV4dm5QblFrN2hpOExZdlB0dXJWcHA5V28wc1llSHBhZGxxS1oyUWJvd1R0VW1BakFzUTFRaEZ1cmJyeXI1MU8vdkd3U1BsdC8vdHRibzJtczhPM2lQWWpBWnBwb0NiWU50MjltRjJMZEt1NW0yOStucWgyT2d0S1ZiSXhRKy91eGZPYVBLNTZqaUpXNmhNUkFBMEFoU3NVU1FlVGROV3dFMjhqZWtpdEZXS00rYXliUlhiVmN0a0RmWHcyT1RyWkdSSXdEODV1Nyt0emFoZXFTYjIxeGJJeU1Ib1V6R1A1U2RUYXM0M09qNCtBNTA0Z0NndTczOVVPQ3Q3WWVtenhQVHhiNitoLzNaN0ZwU3VWeXlPRDE5bktMaFZ3NW5YSjJRa0tidXhzWStPNzI4cms3a2NMb2tpeXN1UWhHcWp2dUZoVmNHMnR0UDdHcGpNOURIeEtUbUR5a3B2ZEtMaWxJK3hGeXNBVnNlVUdGM2pENkVtSm5Wc1dBeXJRQWdYQ1M2cXRKVzcxczd1ekdacGFVcGYyVm4vekhNd1dIOExIZjNWY1lVWlhJZ0wyOHpBSGdaR3djUGNYRDRJVThpeWRxY212b0xBTVpDTDYrZExzYkdubmRLU2k3bml0NHQxQnJxKzAzSG8vcFRnZ2pWQkFLQlFLaEtxQU45Y2R6WkFpNzk5cVBYdVRpYyt0QVRVa2ROQjlSOE9BNFJBR0MxMk9DL2hVYmpHMklTOEg2RTZqMzlzS3QzVFh4N0pRRVhlKzdGMTFVeHByVTFiQzhOd0kxenNUajkyelhNaFpwdGFNb0UyaVBvNlFSRUFZRDVvcXA5UU84YmloNDcrMkJmZFl5dGlZeFpLTEF5Z1hWVm5lL1FnTEwzdS9kcXVPWUlvWGFMdVNOZ3Q2WUxOZ1BBL2hnYzR2T1JCNEF4b3hsKzJocUJMWVdGNEZiRlhONEhEbVp3dlRzR0R6TUZ5Rmg2RTcrZmpjWHBEejBuZ25ZeTdxWWR5bnlVZFRydFVmSlo4SkdyVFVUVWhGd21sOGhsY3JVZW9TR2o2NnoyN2VZN05mZEY5cFY3djkzdERCcSt3SEtaWENxWHlTdkVXVmhZT0xrMGNlMWR3aS9PeXdqUGVQZTN4QTVXVGcyY3V3Q0FSNXNhUTkxYmVReFE3bWRzeVhaUWx4MmRjRFIrWlFHbjRKbml0WGRuL3drVVJURTRaOHA4cDRubFFCbWZ5LzFWUXZicW41ZFRrODV5TnZIVCtScTNrcWZlVE4zTFQrZEg4K0o0VDNSZGt3SUtGRVZCL2xtSkEvclMvVmh2dnE0WWN6ZUxRRzF4NUhldjZ0RldLQy9JMUxTdWFyczJHd2dLbXI4akJSa2IxMVo0UXYrWG5iMk9EK1FaTWw5TjFMT3crTXJQeENRRUFDNFVGaDVVRitNTU9LMElDRGhTMzh5c0pRQ3N6TWlZR1NFVXZ2MHM0QU81VXptYzN0djkvSzU1bVpnRS91Zm5kMzl1U2hNMk1mOEFBQ0FBU1VSQlZNcndtNFdGWjFYSGNqYzE5VGdmR0ZocFFaVk9NY2FPcjEvN1pJby9UMC8yZTBMaDVaRXhNUzAzQmdTY0N6WTFyYmZIMS9mQkR3a0p2WjRYRlQyb3FuTllBSTcyUmtadUFOREYwWEZvSFZQVEpnRHdxNnZyWmpNbTB3d0ErdHJaamUxamEvdDl2UmN2YUh2cXE2TzVwV1VYQUVndExVMVF1V2ZVSERlM0RReUFzVHd0YlRvQTBkSGMzTjNUM2R5V0RYWjBuSG9nTCs4dkFFYkxhOVRZWlVSUnJCWHA2VC9tbzh3K2JHOU96cm81SGg3cnY3ZTFuYlZDSkpxdUdGRE1aQmFjenMvZlEyZGVESXBpZExXeEdRUUEydnAwdGJVZHhBQVkrbC81aDRNSTFRUUNnVUNvTXBxNW9abUxCVnhMcENnSno4VXQzVDEwd2dUQU1yQ3Z4dTJFY2prb0pnV21nZU4rRUg2N2lKKzcrS043ZTE5MDZsRVR2VTY5aHNic0ZycjA5RUd2VUNmVWxza2grKzBheW5tcU9ackRSWlBZU2pBY251VGROa0MyREN3K2dCK2JZOWFDZGxnNnJoRW1mWDhTUTI5emNGMVRmK0hjeWhlWDBZWWVvcjNKa1FFNDVtWUpkMnMyYkRoODBQSWZKWHhZSHYveHNIOGxoMkRuUE0wNm4vTTA2N3hxVVRtMm5hbUhXMHYzQVhLcHJGU1lKb3dPR1ZsckdaMEJFMC9IcjFFTUFhWFBiWmRPYnFNb0pvTWxFVW9Mb0NTSWV0YjM2c3RnTVV3QXdMVzVlei9WOFpoc3BybGJLOC9CcXNmVHJxZnVCd2RsNG9VTmJMdzZlbzBHZ09UTGlidnB6Tk5RREZrTStJQjg4dmUzOWVxMnovVHhUNlp6Zi9KZTVkNEluM2U3amNwaENoUW9tVXo3QXUrWFFNYTl6R09SVzU5UFZkZlcvdCt2VTBTWm92andYMjYxVVcwTEdSTzJ6cldwUzU5cW55QkJieGFtcGs2YTUrR3hTVjVtL2FIV2dzZ0tzRnZ0NzMrY1JWSEdlUkpKMXE2c3JEOHJjMDRQRTVPM252NUZid29tRHJTM253QUEyYVdsNmMvNC9IRFZQazNOelRzczl2TGE2Y1JpdVFIQXJ1enMxZi9sNUZRb1Rob2hFajJjbkpqWWM0T1B6MGxiSXlPSGpUNCtaMDdsNSsvZW1KUHpQNlhDZUNncEtwSmtsSlFrYVpzblJWRU1GeGJMVTF0TVptbHBpbHd1MS9yWndLUW8yZ1ZlUDBXaVMwcGVEb21QYjdIVjIvdWlsNGxKNENSWDEwVmpFeEk2YVlwM0FDd1YvNmNvU3Uzbjhud1BqeTFkYkcwSEFVQjRXRmkyNHJoeThjbFdiM1lMRk12bDRueUpKQ2RmS3MwQllBWTZ1MlEwME03S3FoY0EzQmNJeW1WVEQzTndtRjdYM0x6NUhZSGd3dVUzdGpjQ0lPY09uMysrdFpWVmorYlcxaDIvdGJVZEhXcHUzbEFnbGZLQ1RFekNtbnQ2ZG5KaXNkemNqSTE5QUtDdm5kMll2OVBTRmlpeXZ0T0tpbExuSkNjUG9UazFNNFZRcmEyUEpaTnBaY1JnVkVxc2Y5OFFvWnBBSUJBSVZVYmYyaGdFQUpmaWNLNmdBQVdWSFc5cUUweGYyaEYvR05MWGZCRllBQ1R1ZHZBQWdEUXUwcUVsWTNoZFYvdzFxajdHYVdyWGhyN2lvVUlNdExHQnpmVkIwTHJkWEJtWnZHeitXM3RpVjZZQUdYVDYxTjJNK3REdzVheDNFUG9Dd0ptWThxSjNnRDJDbjAxQVpGUU9JcjQ3akw0eGVmaW9DcHA4eXNpRjc0UnFsZ2xZRUFLNzcySmptQXZxOVEzQmdIT0RjV1hwTFN4WWNoTUxvZVg5bXBpUEJOV0s2RDYyOEtVQUtpRWY4YXJ4MnRvb2dQS3hoYThlbDBGdDc0Vi9HN3FqaVV3TzJhampHQnlaV2JaRGdmQ1pZd08ycm1KeUZKUEI4dXJpTTBuZm9TT1B2VnFFZ3JkQ3BwbHZMNy9wNnVLOHUvaE5Cb0M3YzI0MjUwWnp5d2tYM1kvMWxoZmxDSk91akwza3JlMWNOYnNGejJTWnN4UWV1Mi9GMDlicjJyL1NadStoQ1cwWm9URUhvbi9YZHp6dnJqNlRqUzFON1BYdHAwendzTkFWWGwxOEppU2VqbC83ZWsvVVhGcWRQb1A3bTNZN2JiOXBGUGUycG5hWFptNTlUV3hNbk9WeXVZeWlLRWJTdVVTTnZ1TUsrT244V01YNVZkc3MzQzFxcWg1WFBmWlJaQXhUMWJmSUtTOHRGUlZ4MzRsOXFzaWtNb202ZG5scHFjSENrUUtEM3VkZkFKVXRsSGVKeHp0MGljYzdwS25kRnJCZUV4Qnd3b1BGOHBVRDhwOVRVNGNXZ3Y2T3NCcHN0cStJd1JEbmlrUUZBTVNPZ05PUExpNUxBVUFzazRrRWJ3b1IzaEVJemplMHNHaDF1YkR3R0pTKzg3aVptbnBPY1hSYzB0M1c5cTA0OTNkVzFzSU5tWm0vYWpybkE0SGc2c2o0K0xicmZIeU9PUmtadWZld3RSM2F5Y2FtMzRuOC9CMjdzckxXSlpXVVJPVUFtWjJpb3J5MXpaMU9NY1Z2SWlQcjB5Mm1xSTBEQVFFUHBEb0ViM1VZVWRSSGtZeVRJUlluRFl5T2JqblR3MlB4aHRUVXQzOWJmRTFNQXZuRnhZVTVRQ0hLTFBCTXZuTjFuYU5vNXhZWFo2c2J6NHlpektWeXVTUzJxQ2dpUnlKSnl5a3RUYytXU0RKeUpKS01uSktTOUh5WkxDdXJwQ1JMWEZ5Y21Rdm8zTzFCQndjek03ZGFabWFOQU9BQm4vOVdxRzV0YWRsanVwdmJNZ0RnbHBabXovUDAzT3hzWk9UdXhHSjUxREF4OFFlQVhqWTJJNjJaVERzQXNHQXlyVWM2Ty85VUxKZUwwNHVMRTVPS2kxK0w1UExDWURhN2ZqOUh4M0gvNU9Sb1hmeDFBRnpOMkd4VHZsaWNsLy9HODd1L2c4TXdBT0JMcFZxZnVTY25KdmFzek0vZ1EwQ0VhZ0tCUUNEUWhxNGcyNjBtZWxVbTgzUDBjUXpkOXdvYUMxdnBROHhFcEFDQXkxbzQ4dm1hdnpSbUM1QVptNGZYbXRvclFJRUtzRU1nQU9qVlR3bXBGRVlCOXREYmg5VFNCRmFXSnJDaUUrc0lNTlI5bTdZRHJOcjVvQ01Bbkl6RmNlVzJUcjVseDcxczRCT1Q5K240UmZjTnhVQ0ZmWWcrNlB0ZURkd0V6elF1TkQ2VWF5TlhxYkFLUzFyMlBTd0hFQXcvaW9FUDBuQnZXUWVzK3VVcnpHL3FnZWFqOXVKYlRmN1B0VFlpRkNxN0JyaHpJRFpod3FUMlJ2aXJ4bXRyQThBV3pxVmY2R1p0RjJ6cVh4dURBWUJCZ2JHL1gvbjNEMTNlbDhVTG9RcFJLdEttd0RiVXRtV3ozMXBlNHFjSW8yNzlmclVETk5qWDJBWFpOV3U2b09VMWNiNDQ0K3E0aTNXZzVTSFNyNWZmUkdNckUwZlY0dzYxSE5wWSsxclY0eWNYdmxJVk1XbGpZZUhvMDkxUGJXRzM5TnVwQjloMlp1NEdqYXVCbVAzUjgvWHQ0OWJTWTJCbGhXcWY3cjVUR0N3bTI2ZTczelRhQXQ1bmNIL2pqc1NvZmRnM3RUUDFxRE9sM3IvRzFzYU9rZHRmemFqUnlYdXNoYnRGVFphRmtZMjBWRjZhZkRYeDMveUlmSTBDTndBa25JeGJwZmcvMjliRXhhMlY1MkJSaGlBMjgySG1TY1Z4MzU3K00wcjVKZHlVYThuYkRabC9WU05ueWlsQWM0WmlWZURXeW5Pd3VpeDNCZXJFL0tyQ29QYzVvVkk0QWk1LzFheDVJWkROcmdNQVd6SXpsOXpuOFM3cE04WVBycTRyT2xwWmZhdXU3UWFmZnhwdlJPbVRlWGs3VCtibEhYUXdNN05WdEg5alp6ZnFGdytQamNZVVpRS1VpWFR6VTFMR1hPVHhEdXM2YjRSSTlQQzdpSWo2ODN4OC9tbHRaZFhEaEtMWTM5cmFqcjdNNHgxUEtpbUowdWNhM2dkV1RLYXQ3cWlQR3dHUU16ODFkYXp5c1hVK1BtZTgzb2k1cXNTSXhTODBlVXIvbEpJeUZDa3A3M1VYU3pzenM1NEsrNXRIK2ZsdmhXb1hZMk1QSTRwaUFVQVBXOXVoQU1DVlNMSlRTa29TYnhRV25tbHRaZFd0dmJWMTc2bEpTYjB1RlJRY1NSQ0xZOUpsc3RkcFpjVTg1VUNadGMwdVA3OGIvUndjeHYyVGs3TUNXaEpVMnR2Yjk1N3I0YkZKWGRzamdlQjZsVjN3UndJUnFna0VBb0h3MGJMdVBsYXV1NCszMjQ4TGY0R0VTWUhwc3hvdTJVSmtLWTRyaEVaZFlyUTJGdDNFL0VVM01WK1BMbS9GdmJxYkVXVElPWlhSSXRxWitGdkRJNDVYTVJPV3p0dzA4VzBqRERGbXd2aDFMcUtlcCtPcGNsczdQM1FDZ01zSnVBQXRGaW9mRzRJaUZOSlpOUEMwaGhmYkNHemxZekk1WlBGY3hOSTVUMmt4U2cyZEl3Q1pXQUl4Mndoc1k1VTViTHlQTlFsNWlOLzVMZlp4aThETlVSSzFQeFpXZkkwMW94dGdQQUJrOFpFcGZiTTlseTR1Rm5CbFVKK1dUeDVCTXpiK052VWF6MmwraXNGaXNvc0xpdEs5bTN2M3k0M012UzFJRmtSQ0tmdk51YWx6ejNwVEcvMG5LNVdLbnl4NzBCdmFNcDFzWWUzYkozQ1dyRlJXckxDQVVCQTBPR1F4QUhBdUpQNWw2SnpEUmdRdU4ySWJxUzBBRjN2dzlVSkR4OVZFNE1DZytmcjJNYlppT1ZUMnZBbkg0LytzMGRsckhPZHNtUWUzSVh5SzkxZmQrWUs2aHZ6czA4TnZtcXhZS25xNEtMeHI5cFBzQ3pVNmVZOEZBRUdxTU5hemc5ZjNudTFxakJDa0NWNm5YRXI4Si81SzFrNElCQlhXZUNPM3Y1cXArTDkzRjk4SmJxMDhCMmZjeXpnYXRTdGl0dUs0YjAvL0djV0ZKVG5Lc1lhZ3I3Q3JLV3Vib3Q0V1U2d1dvWmlmd28vSWk4eTdtWFF5ZnAyNjl0WWIyMGNKczBTSmp4YUVkMVZ0OCtycE45VSt4UDZyeXB5L0t0N25CUDNJQWZqYzB0SnNzTm5ZbFoyOWVrTldsdDRMQkFsRlJaRlFFYXBsZ094R1llSHBGUnlPcW8xTVVhNUk5UFk3N1cwdTl6VFB4V1doSTR2bGVvM0hPNzRnTzN1U2NqRTZYV1FCMlpNVEUzdCtiVzNkLzBjM3QrWGJzN05YaGhjV1h0RDNHdDRIWGFLakExS0xpL1V1b081dGJCeDBLamo0b3hQZUZjU0p4Uy9WQ2RWeFl2R3JPYW1wdzdSMGZlOVdTKzJzclhzRFFIeHhjV1EyM2oxN0hzakwyODJtS0xOa2lTUXVReVJLaUM0cGlZZlNEdGJsWGw1NzY1dWJ0K1NWbHViZjVmRTJxeGthVHdXQ1d4a2xKY2x1eHNiZVRTd3NXdDhYQ0s1cG1rZGljWEdGNXh1UlRDWUk1L012TGVKdzlON2w5TEZEaEdvQ2dVQWcwTVo4RVV6VkhiY0ZUTzVOd1VzUGEzZ3V1STU1eTI5anBibzRQU2hSZDFCYlFaZXFabUU3YU4yQ3hXUzg4N2pXRlNzc2hYRFpMUmdrZ0t6cWpGWGpHMkxTdlZUY2JiOERiYUhoWjZNdlkrcVZpWTM3WHBiUFhMZTJocTBpMC9wd0JQWlh3YWxvZmRlZ0dPWEVTN3JmVDhyNSs1MVB3Tm56bTFHaE9JNFM3RDg2WWZtRXhwaHlMUUdYR251aXVUa0w1bWRpY0xKYklIcHlDcEE0OFR6R3BlY2pXZGVKUTUwUWRub3cxRDdZUEJ5SEYzTDV1eS9UUXc2ajM1MlVkNTd0d2hJSTJFWmdtNXBVL0gwNkY0ZFRyWGVnYVZRVzRsQk53b0tCR0szdmhrM2YxOE1ZQVBqak5oYlB2dzU5SGs2Wkt6dGo5WVNHbUNJSDVOTXZWSDhCVWtMMVU4QXRpSCt5NXZGZ2gxRDcxblloOWwrRmpnN2JRREVwbzFKK0NaY2J4YjJkRjUxNzF6N0lvYmx6WTVlZXdneGgzSU1sZDc4UnBncTFWck1QN1J1MnlNVGF4Q25oWk53cVpSc0tVenRUVHd0dnF6ckZCY1ZaU1djVHR4a3lYNGZhRHEwOTI5Y1ltUi9Edldkc1lXeG43bVlSYU1nNCtoQTRJT2kzNmo2SE9xTDNSdjRTdlRmeWw4cU04YW5kWDJVczNTeHJlbmIxbVZpanJlZHdJek9XZGVhOWpLTlJHMTVORkFxRldjcHhNUWVqZjQ4NUdMM1FzWjdMMXo3ZGZTWUZEYSsxdk9hUTBNVlpEekpPY0M0ay9KWDNJdStxbXVITmZYcjV6d0tBakx0cEIrak1SNDJRckhWcnZpaFRwTS9pZERuYWJPancxcTZMYmN0MkJZQ0djNXRja0VuazVSWlp6WnpOZkpSam55eDcwRU9QMDVpWTJwazZQcGgvdDdPdVFFb09tVVFzcWJBN0tQN2c2eVh4d0JKemMzTm4xZnRDbDZwNG54UDBSamdtSWFGWFB3ZUhJWWR5YzdjWU1zQ0d6TXhsUjNtOHJVWnlPY3RJTGpjcUFXU3B4Y1VwQUlwMTljMEdzbWFtcEF4Z3lPWE15bVNTWHVEeERsN2c4WTRCK2lVZjhBSHhDUzUzcDdvMnhYRis1Wkk4cEd2VDArY0FnS0M0MktEa0cyNUpTZmJhOVBRNUpYSjVsVHd6VkRYek9KeXg2MHhNWmpQa2NpTW1ZQ1Juc2FnQ29UQlRXUWl1YnZJa2txd0NxVlJuOGM5TjZlbnpYMXRiUHl1UXlWUjNFd2wyNXVhdVV0c0p3SktrcEVrOG9BRGF2OHZMTC9KNEI0Tk5UZXRMS0VycisvQ0JRSEMxOXZQblJpaDdSbUtnN0ptNDB2WkpIeXRFcUNZUUNBU0NQcWo5NGpXMENTWjdXTU16VDRUY2JiZXhSbDNjaXEreEJnQlczY0dTTEFIVWVvL1JoYXBHcjBVRlB6Ykh6MVVWeXkxQ25qcWhtczlINGRCanFGQXNTc0dnV2hneXZpRW1GVXRSL09zVnpBWjlrYnBFTVc0T0ttWldONjJCRnFGT3FBMEFaMk54UnJudEd4OThhOHlFTVFDczc0cS8xM1RCMjIxbXlnVW9VMmFvejF6dmR3aTk3aVhqanVLMWNLNysyY2QwKzlUYmpHQzYvdG50ZmRCeGVTZXNEbkpFeU5wd3JQemxDdVprekNxclR0Ly9JSHFOcW85eFN6cmdqNmRqOEdyNWJTeis4eTQyUUV0R3N6RVRMQ2R6T0t0cmN6UkR1UzN0TEJiS1pRM3lTOEMzTjRPRG1WRjVvZHJHQmphdUp2Qnd0NFI3WXpjMGNiT0F1NXNGM0tlY3d5U29pUEt2SmlGQzFhTmFjZDllVGtLRjdCdHRiYm9XZ093QXF4M2Y0VkI3WDNTU0EvTC9YY2JNZGZkQXUyaVNwU1hzLyt1T1BSMzg4TFZVRHVta014aTkreGwyME8xUCtJamhvakNIbTNrMjUxSG1XUUFNcTBEN2h2NDlmV2U0Tm5mcjY5ellwYWR6WTVlM3ZvZ2xQSEdXV3pPUG5ya3ZzcTN5WCtjL2hKclBNMXNmMnpyZW5iMG5sQXBLOHlPUHZscXNMR1FXY1l0U2J2OTh2YW0xcjExRHFQbGNvMFBnZ09BRmNxbXNOUEt2bCtQQ1pqUTRxTnBlSFI3Vmh2Z1R0OW5RSWRyQzNVSnZXNmdxNXhPN3Y2YjJwdTRlN1dxTWNHM3MydHZLMzZZaEFCUnlDbDlFN1g3d2M4NlRuUFBLc2RsUE1zNFVKcG85ZS9OU2x2TTA4MXpPMDh4emJHZTJqMjgzdjhrMU92aU1jVzN1M2srUUpuak5PWnU0aVhNMmZodktySmlNRzg5cmRzRGMyY3duN1diYTNvSzRncWVnaHpIS1BzZGxBT0RjeUxrckFNaWxNclYvNzY1T3VLaDJXendkMUwxM3pKek5LOVFoWUJneGpKVmpaWlRNUkRWR0V3NjFISm8xWGRoU1kvWmZ1WE83bVBtMS8vZnJGRTN0Z2pUQjYrdVRMMWQ2WnhyaHZTSXlWS1JXOUU4dktqSllaSHZDNTFkRndYWkFUNUg2RFlLNUtTa2oxRFZvT3E0bmNsMSt4Ym9vQkxpVkhhTTY0UU81ZkdVUnZ1VDk2K2x0SWlKY2RFY0JMNHFLN3Iwb0txSmRUMGlCSnZzU1ZWYW1wOC9TWTFncDlOekorS2xDaEdvQ2dVQWdWQW9ySzlqTmJvVmZBR0JWT0Zabzh0U2QxQWpUQU9DZlIvaXJza0wxKzRKYmhEelBWZEMwQmZ1dHZZWTJyMTF0L3NmUEp1Q0Y0disvZm9WRnF1MWVOdkFCQUlrTWtvM2RzWlgyeEpYb0g0TEJBdytoai9LeENRM3dkbHRscWJSODlzcXdldmhlOFg5ck5teWdBVHRUcVBWUE5XS0FaY2c4cTRzR0htankyMWRZME40WG5STHprZERsUDdTOXhjRU4xYmgvbitEdms2OXhZbUU3TEYzUURrdW5Oc1dNMWVINFkwY2svdUh4S243WmZKcUJSNnIzWFhHdnZWZkROVWVJVEpVdTVnSDJxT0ZsaXhxc056K2pYNy9DQWdCd3M0S0hteVhjelZrd1YzY05LKzlpV1JJUGljckh0QlUvOUxXRm55RnQ2Z2gxUXRqdWI3Q3ZwZ09DcFhKSUo1L0cyRjNQc2EyOUR6cU9ib2dKNHk1Z2RLRUd6MW9BYU9XTjF0dDZZWStiSmR5TEpDZ2FjeExEajBWQ1k0RW13c2VQbVlPWm00bTlpWSs1czdtM21iT0ZuNW1IUllDVm0wV1F1YWRsQ05PRWFRWUFFbEVwTC90Rjl1WE11NW1IcFNYU0lzZTZEcDBjdzV3NzFmd3VlRkhONzRJaExaYUt1TkY1ZC9KZTVGN0xmSmgrU3BBaWVBVUFSVVZGaGFCQVJlMk9uQTAxdjNlQ1pFR0VJRmxnY09ITzdLZFo1N0llWjU3T1Q4eC9vYTY5T2p5cVB6VSs1ZnRiVk13czhlcnNNNUZ0eTNiTmZaNXpPZkZNM0xxc2gxbHYvVzZWa2ZDbFBJR0lYOEdpUkp3bFRvemNGakVqOGxqRUF0ODIvdVA5ZXdmTUNCb1N2SWh6TTJ1ZnFZblV1djdNaGdkc2creGJGSElLWHp6ZCtYQUMzYmw1ZC9FZFZXdHNuVTNTRW1tUlhDYVhLdXhuOHFQejlSWkFkS0c4T05Ka1hyT3pqdldkdTV3ZWNkeE8rV2ZlL1ZodmVXVUU0dHlrM0pjUEY0YnJ6TUJ1TksvWnFlSzhvdFFYbTU2cC9WazFtdGZzbENIbkp4QUlCTUxuQ3hHcUNRUUNnVkFwVnJYQm45WnMyS1FWSW5WdE9EWlc1N2tvcWt3WXBENHVTd1NEb1Z0STBad0ZjME9LTGdLQVdGSSt1ejNFQmFIZmhLQ3Z1dGdHSG1qUzJCM05BS0R0ZGpSL2tJWnl4YXdDN1JIMGRBS2lBUDBMNGVuS2ZsWXVoS2hyYkJyRkQ0MzdoK0xiQ1kweHRiRTdtdktMVWZqckZjeFpGWTdWMExLdE5FZUl6UEduTUhMZFE2eWMxUlQvVzlnT1MzOXRqUVVubzNGMDF3dHN1NWFBNjlBemsrSFNjTndNZGtDb3JTbnNWTnRhZTZPZDh1dFNHVW96K0VoUExVUnlLZzhwS1lWSVR1RWpKVjhPbm1yZk56WThWZVVmcnM3VG5KcmFCRE4rYjRmRnhrd1lad3VSTmZ3b3ZydVpoS3NPWm5EZDJ3OUhMSXhoR2VLSVd2MFBvc2ZyM1BMZTRBNkE1Wnl2c1dSc1EweGtVR0RFY2hFOTZBajZSV1hoVlJYTm1mQ0I4TzN0Tjl1N205OFV4V3RwaWJSSWtDcU1UcitUZHJBd0x2OHhONFliem92blBRc1pXV3U1cVQyN1J2engyQlZaOTlOUEFBRGJoZTN0VXMrdGkyTjlwNjRPdFIzYk9ZWTVkU3pLRjZjcGhFeHhwcGdUc3kvNjErU0xpUlVXNXV6ODdacDY5L1RSYVJsamJNbDJxUDlqQTdYRmVKOXNmVHdOZk0wTEs5WGhVVjFkUmVTcWkwLzYvdjc1ZU5TOTMyOTNrZ3FrdkNKdWtlYUN0emF3Q2Z3dTZIZEJXbUcweG1LWCtlQWxISXRibm5Bc2JyMWRrRjBZQklLY0loYXNaYVd5WW01RTNzMjd5Mjk5QXo0S1ZidkZISWorblcxcjZtN25iOWVVRzhkOUswSVhKaFk4RTJVSVlzR2dtSElaWktKaWthZ2dKdS91aTMzUDUraTY1c3JBTW1OWkF3QjRGZWRhS2ZqSXkzcVNkWnBPYUtsWUtxUWJTeUFRQ0FRQ0Vhb0pCQUtCWURCZEE5RDl1em9ZRGdDenptTXEzcE5YbHZBOVdIOEFaVm5ETkVSUk9zS3BXalFJc2thbkIrTjhXeCswMy9rVS8wNDhnOUhheHRqWkJ3ZjZocUkvblZnQStGOEwvS2FwbU4zMEpwZ0JBTTh5OFVSVnBQNEVZTGIzUWJ1K29SallLd2pmV0xOaGsxOEU3ckpiV0xEbUNkYngrYWpnUTVjbFJKYXFrQThBa1ptSUdIa2NnMysvamw5RzFNT1lvV0VZMmI4V3Zpc1FJLzl5QWk0ZWZZVURKMkp3ak02a2pKa3dzVFdGblJ5UTV3aVJuYzVIbXFnVXd1YWVhRlZZRE43a014aWJ5a055R2hjcHFVWElnSTVDTWFFYnlyTHNvVVp3dDdTRVErWTA1QUFWMzFzNkNvNFdLNDJyR010dVhDTk1OR2JDK0ZZU3JnODlpa0dLTFBGY0VUSzY3a1hISS8xeHl0OE9BVmRISUh6UUlmUzltWVNyQUtoK3dlaS91Q05XdWx2QkF3QU92c1Nla1Njd0RqU0xRMWJ4N3hPaGlvay9HdmVISUpVZkljb1VKUlJtRk1hSnM4UkpVUE8rOWUzcFAwT1FKbmdkZnp4MmhlS1lPRlBNNFp4TDJNdzVsN0FaQU51cHZsUHI3Q2ZabDVYN3hSNTZ2VmpkZWRtdTV0NXVyVHdINjVvZms4MDAxeFQzNU0vSDQ2RmxvVE53WU5COEV4dFRXdHVCRlJRWEZHVnFGRHNCSkYxSStsdnRQSTNCbHBhb1gyeHlhK2syZ0dYTzByaWpwVHI1MU85dllOK2FPb1ZmSXpPV0xRQ3d6STJ0TlluZXlraUxwRUp1TkRjYytlQ0YvM3FuQzdSc3Y0N1pIejIvellZTzBUVTZlWTFXem16bVJuUERyMDY4VE5zVHZkM21Ubm9WVU5Oa0ZjS3lNbmFRaUVwNW11WnJDTzIzZE9TWU9wcDcwWTIzY0xlb3FXM0JScm45OXZUcjlRbzRCYzgweFJJSUJBTGg4NGNJMVFRQ2dVQXdDQ3NyMkszdmhpMEFjQ1lXcCtnS2Q1VkI0YVZMVWUrbjZuT1JCRVdiSDBCdEpYc21BOHhwVFRFVEFQNjhpK1dheHRESDZ4b0FWblhHbXJZK2FKL0ZSK2FHeDFpdExmYlgxbGpRTnhUOWszbEkrdlVNcHVzYXU2NGo2dllPVnA5TkhlYUdlb3Eydng1aHZUNXovaGh3QkV3WHRNZXl1aTZvbjVpUGhQWDNzWHBTWTB3YlZoZWpodFhGS0UzOUpESklZcWRCYytZZEFBWUZ4dURENkR1K0VTYjNEc0szTzUrQ2RxR3ZrYWN3UkZhS1VrNEIwdkRHQzlIZkduN1BweURPaUFIV2tVaFU4TWtGWUQ2akdhYXNDc2NxcVBnbmNnckFvWHR1UFpDcmpzdm5JNi9mWWZUb0hZaStTMjVpRVZSRWpzZXB1TjkrTjVxZjZvOUxYcmJ3UGprWTU1ZmZ3cUxPQWVqVzBBMk5BU0FwSDV5ZkwrT0hVNjl4b2hybVRQZ1EyTURHdjIvZ3p3QmdXY082dGpOY3RZYWIySmc0MXg0YnRrRmJqSE5EMXg0QWtIUTJjVzFoYW1Hc3ByajBXeW43MDIrbGFDM3cydjFZYjNsUmpqRHB5dGhMM2xvbnBnRzNsaDREOWZXR0ZxUUpYcXNScW8wZnJiajNMZE9JYWNwTDREMVM3UlAwWGNoaXU2YXV2Ui9OdWRkT1hSRzV4TE94NjlsV2JFY0xMNHRnUVpJZ1NyK3JxQVNmd2YybEkzWXJNTEZodTlLSmw0aEtlYzgzUHh2MzVtV0pieC8vbnkxY0xRTTB4Yk50VFZ3QW9NN0Vldi9vR3Z2RnBxZHFGNWpOWE16MHNtblNPQmQ3VTQraVhLSE9Bc0g2RUhzd2JqSExuR0ZOSnpaNFJPMC9TZ3FMYytLUHhxeWcwMTZRSzBtcnlya1NDQVFDNGRPRENOVUVBb0ZBTUFUR2Y5Mnh6OFdpN0NuMmg0dlF1VjNYa0hPOCthZjhHZ0FnbDRNQk5YL0RUR1ZnOHNzZmw2akcwR1gwY1F3dGxrTjhOQUtITllTd0ZVTDF2S3VZcldtY3lHeThLcGJUczJnSWNrQmdZM2Mwa2NraGM3YUV5OFBSZUpWV2lOU3JpYmg4aFlOTE54TnhPVXVBYkJzYjJLejhDdXNIMWNHUUhCRnlCaC9HdDdsQUJhOU5GUmhydStNdkNxRE94K0ZNWjM5MFUyNzh2VFdXVUFDVmxBL083bWZZUTJlK0h4TTVnR0RBSHZRTWNrZXR5M0c0YUdrSis3bXQ4YnR0RlkxL1BCcEhqa2ZqaUpVVjdMUjVNcXVTa0lNS3dneVhWNWIxYk1hQ0dRQXpxT3hFK0tjbi9ocFVCMFBhK3FCZDk3M29wRGplUHhTREZuZkFINXJPcFNsVFhwbG5vL0JDSnRlODBEUHpIS1lvRnAwaU14RVJtUW1OZnJIeE9ZanJ1QSt0YmczRlEyZEx1TXh0amQrQk1ydVpOZUZZc2ZBR2xzR0FvbWc5OTZHTHZuMEk3d2RUaHFtRlZ4ZWZTWFRqV2VZc0c3cnhHWGZURGlPMTR1L0xoNEJ1QVVSMVdhSnNWN1pYbXo4N3ZPS2NTbGdYdlRmeUZ3RG9zTFZ6cWpCVEVCYys3M1liQU9DbkMyTDhQUzFER2k1dGV2WEdMMWUrZ3NxT0QwR3lJSzdCMnNiN2phMU1IRy9OdnRaTW5DVk9WRDFQZGZBNTNGK2Q5ODRXMXAzV2RvazNZck1zWktWU3NiUkVKcjR6NjBaOVVhNG9uZTQ1WEJ1NzlyQU5zbStoSzY1R1J5K05pNlFLTkFuVmhoVGhWSVh0d3ZabW1qRE5SRmxGOFpVZFM1bmt5eFd0V3pRUlBLTDJIeVg4VW03OGlmaVZoclFUQ0FRQzRjdURDTlVFQW9GQTBKdEY3YkcwdmU4N0FTMDlIOGtBc0tRRC9oamZDRk0wOXdUdWo4Vnp1WmF0MTNaTHdRYUFwZTJ4WW1xek1pc0tWUlQyQnFva1RpOWZ3RTVmS3dCYndQclBYdVY5dG52NG83ZTZXSXJ4VGhUYzNnczZ0dzVyRWJ6ZkVwMkxtRmIvb3BHbEpldzdlNkJEcHdCMGFlK0RyNGVHWWNUUU1JeVFBL0pYV1hqaGJnVVBPMVBZSitZam9lZEJkRlluaHFveXRnSEdOWFJIRTRrTWt2OWR4Z3hWb1hyWkhTeXE3WXl3SmJleEFJWlZRZi9ncEJZaExUVU9GYkt4RExXRVVMYlNVRUJIcFBheGdVOVREelFKZFVLZDJpNEkyL1lJZjE5SnhDVkZPeGNvTEphaTJJUUpreUFIZUVUbklrYlJOck1GNWd5cWd5R2xNcFQrR1k1eUQrN21MSmk3V2FKU2hkNFVpMHVhTUROV1g5QlJEY2FENjJEUWxDYVk3bXdKRjZCTW9ONzlETnZXM3NPS3hBSWtHVHJISy9FNGIyaGZRdFVTMEsvbUwxNmRmQ1p3emlWc2pEc2FzN1NJVzVTcVRVQnpyT2ZTSmZUNzBGVm16bVkrREJhVExTdVZGVk5NeXFnd29lREo4ODJ2SmhVbTVEMThuL1AvRU5SbzdUM1NpRzFrSVM0VXZ5MGF6SFpndTB1S0pXOExEYWRkVDk1cDVtUmFvK2FnNEFXdGZtMTk3dGFzRzIwQWlCeHFPYlJ4ck8vY05mRmkvS2FrUzV4L2FvMnFzNmJacnkzUFgvdmY1YWJxaWc5cUkyaHd5Qkt2TGo0VEVzL0VyNHZaRi8wYm5UNWZ3djJ0TzdUZVdtTkxFL3ZFczRrYkN1TzVUOEttTk5qVzhIOU56dHljZjYwOWFDNUMzcGx6cTZXMjlqWWJRcU1pQ2dBQUlBQkpSRUZVT2tSYnVGdlVyQXF4dVRLNGhMbDBCZ0JlYk1FVHVuMEVLZndvZWFsVTUrSzZXMk8zM3ZYbk5LYTFrMDZYOVVkbHFEV3V6a2J2enI0VDQ0N0hyWXplK1dwV2RaeURRQ0FRQ084WElsUVRDQVFDUVM4RzFNYmc2YzN3azdvMkl5WllKa3lZYU90dnpJUng5Y3lzOGhpWnc3Ui9iZERlTnF5QVRwK1JKekNFN25oOFB2SU9SZUhBb1NpY2FPR0pScE9iWW5yUG11aERBVlJ0WjRRcDRsd3Q0YmE2QTlaZlNzQzVzd2s0cTAyd250Z0VVd0ZnOHdPc1Z5MThCd0Qza25IbnExMW9uTVpGQnQxNWZ1blkyTUFtMkF3aElTNm9YZHNKZFJUSHI0M0VYZVc0TTY5eFVyVnZaaUV5dkd6aDdXWUpiNFZRUFNRTUkrZTN4V0lBbUhRYVk2NG00cUp5biszUDhNLzJaOUM0bFZ5ZHNLNktCbzlxMnRSeVFwMWg5ZkQ5b0ZvWVltY0tld0RnRjZOd3kyTnMydmdBcTdNRXlOWTFCdUhEb2NuM052VDdXbXVDdmd0ZXBIaXQ4THYxL3lad0RwUE5OUGZ2Ri9pL3VLTXhTelVNYStUYTNMV1hiNitBbWJhQmRrMXpYMlJmZWJ6MFFaL1dHOXRIaTdKRm5PZnJINDhLbTFMdm42OVd0cnFmK1NqalpOeXhoRDhMb25KdVZzUGxmUXd3UGR0NWpwQkpaQ1djR3dsYUZ6QmpENzVlYU9scEZTck9GNlhoemM0RFMzL3JCbjU5QW1ZSjAwV3huTk1KYTYwOExZTnFkUElaMy9USDVvZnUvWGEzTS9UWUplVGJ5Mjg2ZzhWaysvYjAvNUd1VUsyQnorWCtNb0pIMWw3cDBkWnJ1REJMbEJoeCtQbGM1SU5uNDIvWHdLdUx6NlMyU3p1RVAxZ2EzbGVZS256NW9TZGFWWGkwOXhvSkFCa1Bzay9SN2ZObytmMCtkT0s0eWR4bnIvNTZOa0ZYWEszeGRUY1hGeFJueGU2UG1xK3BuZTdjMUdIL0pyTTkrMzU2dGR2UEVRZ0VBdUg5UUlScUFvRkFJTkNtaXo5NmJPbUJIUUNRTFVTV2t6bWNsZHQvdW9BZmZycUFIOVQxVlJSSXE3Y1p3VEY1aU5aMXJqbFhNSFBPbFRKckRRQndOSWNMWnpveUpESklySmVBcFc3c3lvcHdPVUprNnBGOXl4Yk9MUk1YdFBYaHpvRllsM2dQZ09YbkNLOEFTd1FHT2lJa3hBa2hkVjFRTDlnUnRZd1k3LzVXeCtiaDlaRklIT0R3a1BpMUg3cTI5MFduRG43NHVvTWZ2bDRPckVuSVIvejVXSnc1RjRzelZ4TnhBMG9GOXc2OHhMN3Y2bURZN011WXEya1NhVnp0WHMyVndZZ0ZKclI4NzFET1VOY1c5N0V3dXhYbXpXdU5CZXJhTWdYSWVKV0ZGNit5OGVKbEZsNHFaMU1yU0JNZ3hjc1czalVkVWZOcUlpNE9yNGRSRzd0aEt3VlF2MS9IM0QwdnNMUDZyNEllSVM0STdSMkl2dDhFbzErd0kwSlYyMDFaTUp2Y0JOTW5OOUh0azY1QVdBS0I1eW80Vk8xTUNiclE1SHRyWW1QaURKVC9QQWVBcEl1SmYzbDE4aG1mZEM2eGdwaGs3V3ZkMExXVjV3RFBOaDZEVFd6WXJyejRnc2YzRjkvcmx2TW84Nnh5WFA3ci9EdlhKMSt0NDkzVmIwSmd2NEE1TFplMHVDSEtFTVNtM1V6Ym4vRWsrM1JoVE40ajZDZ2krcW5nMGNaamtLbWp1VmY2clpROXFuWWVGSU5pcXNZL1dmVndNSlQ4MzIxOGJSc0FBQytCK3hRQVhteCtQczNTMjdxdVF4Mm45bTR0UGZ1bDMwN1pSM2N1bkhPSkc3MDYrWXpubkUzUTZpR3RpYy9wL3RyNDI5U3JOYXJPQnBzZ3UrWmlyamo5MGNMd3pzZ0hEd0JlYm5rK1JTYVZTbnk2KzA5cnM2Yjk0L2hUQ1d0VGozRCtFQWdFbi9TaW0ydFQxMjlzQW13YkZ5YnlubFV5MDUwTkFISzV2RnhHdERoVHpPRmtjdjdTMGRlbzF2aTZtMHVGeGZtY0MrcGpQZHJXR0NIS0tlSVlORE03V0ZsNFdkVXVMaWpPNGtaejd4azBCb0ZBSUJBK09qNzZCMEVDZ1VBZ2ZCeTA5a0xiLy9yaW9CRURSdWw4cEkwK2pxRm5oK0xxK3pxL25TbXNnYkxzemZkMXp2Y0FkVzBrN2pSd1EyTW1oUW9pQnFjQWlRL1RjUDl1TW01ZVNjWWxhU2trRkNCUExFRFM3bWZZQWNDb3BUZGFkdk5EOTI0MTBjdlBEdjRURzJQcXhNYVl1djQrL3B4OTZaMTF5czRJYkwvSndUV28rQ0VyVUxWTlVZZnlITFhGTi9vYjlYSkY1VE96SDQ3R0sxM2pLeERPclZyckVjVkNSbFVTbTFlV2xjNFRvK0JKT2g0K1RNZjluMXFXTFFJMDNZcjZPVUx0UDgra0FuQ2FlNkpWSFNmVVZSYTlsOTdFN3l0dWwyVlZmMGlhdWFINXdEQU03ZWlMemw2MjhOWVdhOFNBa1pHZTN5a2xScG96UTl2N29iTStZeWtnbGlHNjBkZUtJSEw3cTVtUjIxKzlYVEMwQ3JCdjR0M1JjNVJ6ZmVjdUp2YW1Ibks1WEpiN05QdEM0cWtudzdPZlpWZFlrRkdpbEhNMmZoM25iUHlXR2gxOGh2cDA4NTRVTUtEbXZJQUJOZWRKUktXOC9OZjU5NUl2Sm03SnVKZHgxT0NMcTBKcWo2K25TNEJUaTk4M05lY0FRUHlKdUhLRmNJdDV4ZGxtVG1iZXRpR09yZklqYzI3am5mMlZRcVEyZG16bzBzR2xzV3N2aWFpVXgwdmdQWHR6dk9USjhvZjk3T3ZZdDBtL25VcGJwQVlxM2pzNmZGYjMxd3AySG5VOXVyaTNxVEhVc1o3VDF3Q1EreUw3eW92MXo0YXArRkhMSS81OTlVTitORGU4OXRpNkcveDcrOC8wN2VZek9mTkI1c25NKzVuSENxTHliaXJpYTQ4TjIwQVpNZGk2VHExUE1VVUZtcnlxRGNITXdjeFZrYWtjdFRmcUYzMzdVaFFsRitZSXVRQW8zNTcrRXdGQUtuNW5YYU1KaXhvV0llQWlWeUFRRkFLUWVMYnpIQUlBRW9HRXA2blA3ZGszbStvelAyV2NQSjJhVWhURnlINlFjUUtmeVdJWGdVQWdFSWhRVFNBUUNBU2ExSFZEUTdZUjJIa2k1UGJjajg0bE1ub0ZBcXNLWjlPeWJML2NJc016cHJWeHNCK09kNnVKWG9iMHBTT0VLc2UwMjQ1bTk5TndENEQ4ZERST3VsckFQYkVBOGJGNWlJbkpROVNMVEx4OHlzVnp2a3BHbm5BdTVNVlNGQ3Q4dkFGSWJuTncvVFlIMStkY3djeFFPNFIwRFVidnpnSG90djR4eWdrbDZWeWtwSE9Sb21sK3F0bnh1dEFXYjhJR1U3MGMvbUZJeUlkQmhhUVlGQmplTnZCUjEzWTFFaGNhWnlJMGdvc292QkdkRkVJMUhlSzRaVFl0MzlYQk1DTUdqQ1F5U0thY3diaGR6N0ZOVXg4NjFoNjYwTlhmZkJGWUFDUXNKb3hHTjhCNHhmRW5HWGkwOXlWMnJleUVkUUJRNTI4RXhPZEFyWTJFTmdMdEVmUjBBcUsweFp3Y2hIUDZqZ3NZN2tWT29JOU1YQ3owYk8vMXZTaW5LRG41d091RlNkY1N0K3RaNkUrY2ZEbHhhL0xseEswMi9qYjFYRnA0Zk9mYXpPMWJoN3FPSFNOMnZQaXgyaWF1SjE1ZmU0MHpwTis5Ulk5NnVqYXg3OEdMNXoxV1BwNzlNUE8wWndldjcxc3NicUhURWlQdWFQd3lLRmw4RkhHTFVsT3ZwK3FzZzFBVmZPcjMxOXJYdXFGUGQ5L0oxajQyZFMyOHJHcFRGTVVBQUQ2SDkvejFvWmhGbVhmVE5OYUtTTCtUZmlBOU12MTh6UzdCTTcyLzlobnYxc0s5djFzTDkvNUEyVUpENUk2SW56emExaGpCWkRQcCt2alRLcWFvb0FxRmFxckI3TWFuVEt4Tm5GS3ZKZTFVellEWGhVc3J0MkVodzJvdFV6MmUrekxuaXE2K0RYOXFmTVRDM1NwSTlYajI0Mnk5NWtBWG14QzdGZ0NRZmorTjJINFFDQVRDWndRUnFna0VBb0ZBaTdYaFdObk1BODBYM2NCdlVkbDQ1ZWNJLy9kNWZtY2JlQUJBRnI5NlBKUlQrRWhWWk1uU2dnSVZZSWRBNEYxMnJUcjg3UkZJQVpSeWpLQzB6RElFQUZhRlk5bXFjRlI0S0RTRUNDNGlJKzRnOG84N1dLSnZYem9pbjdMSXFLOG9xTXZ5cFc4b0J1N3NnMzEweHRZM1E3cjJSc1BlcTlxRTRYeUFsOCtGeGl3eEhWQ1d4ckFFeXJLUkJTVVFERDZLdnBmamNFRmJKd1lEMG5SK3hXS1JiOXNwTUhRVlM4d1VJRU1tMTVwNUpnZUFteW00dWZFaDFvcEtJRHowSEhzaXVJZ0VZS1FRcWdsZkpvSVV3YXZMRTY3WExNN21HYlQ0bzB4QlhNSFRncmlDcDlFN1g4MHl0VFd0VVpSZmxGd1ZjNlNMWENhWHlHVnlxYnBqWjc0OVFlc1pxZHVSWGhLNVRQNVdWQzdPNXNWelR2SFdxTVk5My9oMFdvbWdKTmMrMkw2MWtZV3hUY1hKeUdYaS9PTE16SHNaeHpsbjR3Mnk2cWdLUHZYN3l5dmd4VGpXZCtsaVltWGlLRWpqUjJjL3lUcWJlU3Y5TURlT3BpMUVQbml2OTBiTmU3MDNhckZyVTlldXpzM2MremlFT0xTVmxraUVhZGVUOTZkZFQvNW9MSm0wSU0rNG0zNEVjcm5zMmJxbkV6VUZpVEpGOFVVNW9ncEZid1ZKaGMrS2VjWFpESXBpeUNrNUpSVkxCTmxQY3M5SGJuK2wwK2M4NzFYK0RRYUR3UVNEWW9LaUdGS3hoSi81SU9Oa3pLRm9UZjcybGNJdXlLNkZSQ1FwekhtUzg5NTI5eEVJQkFLaCtpRkNOWUZBSUJEb0loOTRDTFNLN0ZRSElmWUlCZ3pQanRYRmpQT1lyR2VYdHg3VmRUZWpRZ2FSQW9WSHRXcU1JMkRCbVF1K3Z2TTBZY0pFWDZIV2ZCRk1nZmViQWE5Z3ppWE1Bb0RNMHFvcnNsY2RZNzR2Z2h3UXVMWUx0clQwUW12RnNRMzM4YWM2a1RyUUhrSHlza1dPS0FEZzhaQWZzTFpzd1VZZGRES3U2LzZMT25SOTNEWDV6VmMzSkRQNjQ0YXVpS21QellnbUVmTjBuK09tMEdOTHZ6N252REgxU2kwNng3UkJWOUFHSUlqYUdmR3pQbU4vS0Q3cCs4dEY0ZjI1ZDFvVUNncHpVWUFDdXVPcVFaeHhMK09va2xXSktaUnFQbnpzeEIyTldScDNOV1l6TkZoOUFlOEtwcXFTL1NUN3dxVVI1L1RhWWFYZzVWOVB4K3VPcWpwaWRrZlBsVUZXREtEa2ZaNlhRQ0FRQ05VTEVhb0pCQUtCOEVuUTBndHRBQ0FpQnk4KzhGU3FoQnhBUmplRDI5RWNUalpzMkNvZjQ0bFJrQzFFRnMzVGZURHZ4blgzc2ZKRGoxa2RIdFVHWVBKVFM4ejh1U1htc28zQXpoRWlXeWFEek5rU0x0K0dZdURDRzVnUGxKOW5sMEQwV05JZUs3WTl4ZFlwWnpEMncweWJRUGlnZkpBRk5zSjdvOHJ2YjJGcW9kNldSRFFvMGgzeWtWRTVvZjZUZ0hhbVBJRkFJQkErS1loUS9URmhhZW1BUmkySDRPcTV0Y0JIOFZCTjBBOGpEQnhSdHQxei93NTlNek0vSGhvMkc0U0UxN2ZCNVdyMHNnVUEyTmw1d2l1Z0NlSWlyNFBQcCs4WmJHdHJqZno4RXVqN3BkL096aE5ESjJ3SEFLeGQzRUd2dnVXeFFGbUdDU202OGduaDY0aUFacDVvQVFCWE9ORHBrNmhNdzYyb0RRQjhQdkoxeFFZN285YWpNWGlwNy93TUZFSkYyakt4QWNEYUdyWnpHbUhldUVhWVZDUkJrYWtSVE9XQVhDeUIySlFGczFPdmNYemVWU3dFSURUZy9GOE0ydXd5dEVISFNvTUd4bU1hWWZSUHpmRS9OMHU0QThDeEtCeWFjQkVUUjRaaTJOSU9XQlZnaDhDK29SaHdPQUw3bFR2NjJzQVhBQVRpejZxQUtJRkFJQkFJQkFLQlFDQ29oUWpWSHdzV0ZrNVlzRFlXYkZNcmxFckV1SFhKb0dyakh3RXNMRno3R2ptWjhkaTJmakFFQW5yYnNqZnZrME1veU1QTU1RNDZZNjJzN09EaUVZcVl5RnNhWSt6dDNURnMvRzZjT3ZBTDR1TENOY1oxN3pzZkZOTUl0eS8rZ2Z4OFE3MUdGUmloOWRlVEFIeTZRcldiVzAyTW1yb1hBUERIYjYyUUVITmJZMnpqbGtQUWE5QVNDQVZjekJ6akRLWENQMXBnWXNqNEEyQ3hUUEhuZ3U2QUhyWUhiTFk1Z21xMXB4MnZpVEUvYkllVHN4OE83WjZtNVQxa2hNMzdTZ0VBRXdaOU1Nc0V3anNXdE1ZU0NxQ2VaT0JSVkJaZTZkTlhuL2pDVWhRY2ZJazlkR0lwQmhqOVFqRUlBTFQxNlZzTGd4Z1VHSFRuQUFCdXRxZ3hxVDRtZjE4Zlk2MU1ZSDAzQmJmR25jV29sK01RVXlKRnlWYzcwR2hIVCt6N3NUbCtIbFFiUTlmZHcrcGRyL0ZQd1JlUVFXVUkydXd5dEdGcENmdTBxYlN6MWlzd0pBd2o1MzZGK1o3V3FBRUFXWHhrenJxRWFVY2ljUkFBOXQ3RDFoK2FZSmF6SlZ3V3Q4T0t5Mms0cjN3UGd4d1JBZ0NQTS9ISTNRNGVNUk0xRjhPa0M1MWlqS0ViNE1NcEFLZXk1eUlRQ0FRQ2dVQWdFQWdFZmZqeWhPb0ZhK0xBWXJGMXhzMlo1SUhOK3d6TGFqNjJmdzR1bnRDdk1KWkFrSTJuOTQrZ1dadVI2RE53R1o3Y1BRYWgwT0NIWS9nR3RzU1lhZnQxQitySm5FbmFIL2FEYTdXQmc1TVBwS1VsR2tWcVMwc0hQVEp3MlZBV0NXMXRyVEYrMWlWNDFLaUR3Ly9Od0xYejZvczZOV2s5R29HMTJtSzg5eWtzLzE4ejVPVEVWb2h4Y0E5RTU5Ny9BNVBKQWdDY09qQ1g1cHlxRjBQZmQzU1pNRWl6djE5WTAvNEFnSnlzZUNURTNORTZUbGpqM2dDQVp3K09nWjVJRFhnSE5FUlFyUTVnTUppWXZmZ0tOaTN2ak1KQ0xyMkpWd0YxRy9SRy9TWjlBUURPTGtGYUZ6c0llcE15ZzU3djdmV1JDSmZLSWRVV3MrTXAvcGwzRmJNQm9IOG9CdlVKUWw4QVdIWWJDeXMvVTBCaG95RlgyYjJTeGtYcXlCTVlRbk1ZTTRWUXJhMlBPUnRXSmd3WTB4alB0RThJdWc4SXhYZGRBOUdEU1lHWnprZmE3TXVZc2ZNcHRrRnBycEdaaUdpOEJZM25mb1haVTV0aDV0S08rR051Rzh3LzhBSjdqa2ZqOEpWRVhBUGQzOHZQRkQ0ZnVlYUx3S3JrR0hsV2kybC9WNnJ3MmNvQUtFOXIxQkNWUXJUK0hsWnR2b0VWT1lCQTBaNEw4T2RjeGN4dHZmQ2ZoelU4dDNmRjNqNTcwUnRsZnB0VWlDTkNBZUJSR3U2VmxFS1N6RU9Gd2xjcTUyTjRXTU5UVzB3cUR5a3lIVHRLU2hsZjludUhRQ0FRQ0FRQ29UcDVHUlpXcmMvOHRaOC9KL1UrQ0o4c1g1NVFiV3ZuQVNPV3lZZWVobHJPSHBtTEJzMEdvTFJVREcvL3VvaDRYcUd3RW0xTVROaXdzWE92d3RuUm8xN1Rid0FBNFRlMnEyazF4NVE1UnhBUTlCWG1UdzhFbDV1cWRTeHpSeGY4dmlRQ2orNGR3TG5EdjRESHkwZCt2aEFwbkNlbzRWTWYvWWV2aGJ0bkhmeTNkVHhVQlptelJ4ZkJ2Mlp6Qk5mcGhFay9uOExheFUwcVpFd1BHcm9XVENZTHlRbVBjT3JBZ2dybkh6em1MN1JzTjA2djYxZWdyOWlzVGp6T3kwNkFURjUrSEFjblgxQVVoWnlzaW9WdXRMVXhLQXIyVHI0NjU5R3MxVEFBd0sxTG02SE5mc2JPemhOZXZvMEFBUGR1N2RZNXJnSk83SDNzMkRRY0l5YnVoSmR2STB6NTN4V3NYOUwrdllqVmRuYWVHRHh1S3dEZ3haTlR1SFYxYTdXZjh3dkR6aFQyZE9LczJiRFJGV05tREFzQWFGb0RMVGIzd0RZQU9QTWFKODY4eGtsOTUrVnZEVDhKQmFtZ0FIbTVnTWpCREU0L3RjVC9BQ0NEajNRNll6aVl3ZFdNQlZNK0QzbjViMnhyeGpUQU1LRE1LMXBiMy80SDBGTlRtN01Gbk5wNjQrdk9BZWpTSlFEZExZeGhDUUE1UW1TdnU0OC8vN3lMZGRCc2t5TmVkQlB6LzNxRXYzOXRnOStHaEdIRTl3MHc5dnNHR0ZzZ1J2NmxlSnkvbDRLN0Q5SVEvaVFEei9GbEN0ZlZlczFOM05HMFVBS0J1Qmo4UnU1b3JqaWVJeXl6NnRqMUhOdVlGQmlYWTNBMlJhVCt2WGJnSmZhMDhVSzdZWFh4ZlNkZmRMazBISmVubnNmRVFHc0UySm5DUHBtSEpFVjJjL0I2ZUd1YkQ1MWlpZzEzb0Q3ZFlvcmF1RGtjRDJSeS9TMlVtQlNZbFQwM2dVQWdFQWdFd3VkQWFtbHBnbHhlL3BuZnc5allsd0tvbEpLU0NzLzEydG9vaXFJOFdDemR6L3dFd2tmT2x5ZFVUeGxtam5kWlR3ejgrVzgyakUzTU1IbUlMVlNyT1U4WVZKYUp0WEdQR0F3R0UzTW1lS09nb0x6UHBZMk5PNVp1NXBTTGgxS21vSnRiRU9hdGl0SnJqc1ltWnBnOCt6enQrSVV6Z3BHZUhsM3VXTlRMeTFvelovWEIzTkVGSzlkbDBJZzBRcjNHZlNHVmx1TDIxUjFxMm9Vb0ZndkJNalpGOTM0THNPdnY3N1dPMXZucldUQzNzRU5RYUh2cy8zZmFtNk1TL0xkbERQSnlPT2paZnhGYXRCc0ZXd2NQckYvYUYwcFphZ0NrMkw1aE1QNjM3Qm1jM1d2aTIrRmI4TSthQVc5Ykc3VVlqSkN3emhBWEZlTGZ0UU9ocmxvMEx6OFRXV20wQ3AyVndhRGc3Qm9JQVByMTA4RGNhYUZRdFp4WXYwc01JNVlKZnYyaFlxVnViVzBBRzV2M2FmZUVEZ3hwQlVjWGY1UVVpL0R3enI5YVk1dTBIZ2FLb3NETlRVWmM5Qk9VK1Q1cm9oaEE2ZHRYRCsvc0FVWEpNV0xpYm5oNDFYMVBZclV4eGt3L0JBdExCM0J6azdCNzg2aTNMWk4vT28zUWV0MDA5dFQyYzZ1cTM3SFBCUE5GRlROS0swTnJMN1E5TkJDbjJFWmd4M0lSTSs0UWhoc3l6dFFXbURXcVB0UXVPdDNnNENxZE1iNEpSdS9WWGJCSlhkdk5KRnczWkY0OWFxTFh2bjQ0UmlsbDRrYm5JbkxEUGF6ZS9neTdvZm8zU1FPNUltUk1QWXZ4UzI1aTN2QzZHRGVtQVNhNFdzS3RYeWdHOVF2RklMRUU0bzQ3MGZKSkJoNGJNczlQaWZkVk5ISHZDK3djY3hJamZtK0hwYTNlRlBsVUVKbURWeWp6d1FjQWJIK0dmM1NOTitFMHhyT053TzVmQzk4MTkwUXJaWi8wZlMrd3F5cm5YbFdvRnZja0VBZ0VBb0ZBSU9oSGw4aklDcy84ait2VUVSdFRsRW5YcUtnS3ovWGEyZ0N3WDRhRmZYckZYd2tFRmI0OG9WcFpSUGJ3cUFOVE0yc2tKejZCK2tKVVpabFlGRlVtSWpDWkVxaG1aekVZMGdyeFh4SURSMng0Njh1c3pNcC9NaXNjdTMzMWJ4ejdiemJDR3ZSRWs2K0c0ZUs1bGNoTWpsUTdyb1dGRTc3cU1CNEFjSHp2VDFBV09nSGczTEhGRUJibVl1Q296UWl1M1FsMUdyYkRpMGZsTXkzNS9GeHMyL0FkZXZSYmdNTTdmbElhMnhIOWg1Y1ZQZHoxOXloa1oxZk1RQWFBMDRmbjQvVGgrUnF2dlNMdnhPRDVNN1VXU1B0b2NIQVB4RzlMWHdBQUdJeXlMRGVXc1NrV3JxdDQvMzZmVXdlNWFURUFnR1pmalFBQTJEblV3T1o5Mm90ODdkMDJvWUxuK29QYmU4RTJzY1NnMFgvQnc2c3VndXAweG9QYmV5dDdPUnBnWXN3UGUrRHQzd1FseFNKc1d0VWJBc0c3akVNdU4wWHR3b0t6ZTAwQVFGWkdEQ0NUcTIwalZDc1pBbVJJcENoTkZTR2w3eDUwelFjTThwR1B5a1dFdXVPM2szQmp6bVg4cEs1TmxlaGNWSGlQQ0VvZ3VKcUlTMVBPb09KbklBMU92Y2FKUlRmdzIvUm1tSFVrQWdkM3ZjVDJlOG5RYnJtamhVd0JjcGJmeHFMbHQ3RzB2US9hZlJ1Q0FUMkQwT2YzNi9qbFN4Q3BBYUJZU2svY3J5eWxzcksvU1MreThieVJPNW95S0RCS1pTaU55TWJMSHk1Z29pRkRqanlPSWVHcHVQdGpNL3lrOExTK2tvQ0xDMjVBUHl1eDkwU2R2eEVRbjRNNGZmc0YyaVBvNlFUb3Q0QlBJQkFJQkFLQlFDQVF2Z2krUktINkhYNGhMUUVBS1FtUDNzdjV5b3F5VlIyNk1tVGZKemxaOFRBMXRZS0ZsU055c3hOaGJHd0tLeHNYY0hPVElKVks0T2pzVnhhWEU0dGIxN2FpZFljSjZQSE43OWk2cHAvYThib1BtQTlqRXpQRVJGN0hzMGNuMU1iY3ZQSTNpa3FFTURVMlIzTHFDNjEyRzRxc2QxWEcvbkJJN1hGMWhRVDdETlF1RmpDTTNtMW4xaFVyTGhIaTNORXE4ZHF0Rk1aeVJnVXJISXFpMU5yakdNdkxpc0VGMSs0QVJ4ZDFLN2pxa1VncVpxc0RaZmZQMU13R1JzWm1iMFZxdXBZcDJ1TEtaemt6TUh6OFA2amZwQzlrTWltMmJScUNOTTZ6Y3ZGNy81bWdacFIzeFJUbi94aUc4cXZjNzlxK2NIZzV5QnAvR2lPcmEveVlQRVQzUDR3K0tmbElTdUloVVZ0c3ZjMElCZ0ErSC9tcWJYdGY0NzhINlhqQWxJUEJZSUlobDBJYW40K2tYQkhvN0JRQkFOeE13bFh6UlRCQzJkOU5Cc3F5b0VYYWUrbG0yUzBzWEhZTGY2QnFDM1pLcnlUaTBwVkVYSnA0QmhPZ3V0RDNoak92Y1FJQVJDTDZSVTJMaWxCNC9EV09WTkU4cXh5N3BkQmRnNklLK2VrQ2Z2anBBbjZvb3VIa1d4NWg0NVpIMk9ocEJqY3hCVm1PRUJVWERiWEE1a084OXdWMnFtdFRIR2Z6SWFaZnhiWUMwbCt2WUE0QTVKVWFaaCtTV1lyc1g2OWdUcWxjelU0bUFvRkFJQkFJQkFLQjhFWHpaUXZWTlVQYkFRQVM0eDY4cHpPV0Z5SXNMZTB4Y3ZKKzNMNjhHVThlSHEwUTdlVlZENzJIL0lFRHU2Y2hNMWx0UnFCV3V2ZWRqMjdmL21id2JQWGgxeC84MGFMTmFBd1p0eFdyZnFzUG41b2RNUGFIUS9oamNSc1VaSExLQ1l1WGppOUc4OVlqVWEveHQzRDNDVU5hNHZOeVk3bTZCcU5WMnpHUVNTWFl1Mk9LMXZNK3ZQVWZBTURlM3IyY043T3hzU21zYmQwZ2taUWdQeTlGYlY4emN4dVlXOWlqcEZnRVhrRjV3VW9pcmJnSTBLblh6OXAvQ0hyRUNnVjVPb1hxUldzaktuaFVNNDNLQ3JJdFdGTXhpMDFiRzRQU2Jja3djNnFyMnVPcXRpOGRlNVJsb042OXRnMjd0NHhTMXdVQXNIcGJJZGltbGhxRmFnQzRjR3A1dWRlU1VpM1prQlFGb3pmWHFEWHVMV1lZLytOZWhEWHFCYmxjanQxYlIrUDVnMk1vRXhuMTlsVWxWQ1FYNE85K2hoM1ZlWTdiSEhxMkdqRjVpTmJVeHVNaC96RVA5NnRnT2xKQWV4RklBNkV0VWh0Z3I2SnhVYVgvSWZUV2N5eWtpSkErK0ZCWlljdXE1bkFFOWgrT1FOVVhBZjRFMGVSbnJZc2NRRERtSkVhb2E5TjBYRS9rcThJcmwrRmRXQWh1WmNjZ0VBZ0VBb0ZBK0J3NEZ4SVNvZXBSemFJb1l3QTRHeHhjNGJsZVd4dEYwWGptSnhBK0FiNWtvZG9DdGVwMkJRQkVSRjk1NzJkMzlxeUZTVE9PdzlIWkQ1N2VZWWlQdVFZZVR6a1RrTUozNDdhaWhrOEQvTEw0Q2M0ZFc0S3pSNWRDblpleUprVENBbkJ6a3lvOVY0ckJoSzJkUjZYSFVaQ1hsNGJiVjdlaVRhZko4QTlvVVVHb2J0L2pSekNZUnJoOFppV3lVbDZWYSt2WWJRWmlYbDFEVXRLVENtTXFlelAzSHJnRVgvZWFneHNYMStQdzdwbHE1ekg1NTdNSXJkc0ZaNDhzcUNDWWFrSW95TVBNTVE0YVd0OVpmMmp6THFhYk5heXQrS0VpUTEzZk5tMEljM1JuN25sNTFVTnc3WTZReStXNGN2b1ByYkZNWnRubmkwenlUbFFPcWRNZXhTVkZpSSsrcTdiUGxHR2FzeUdWL2Q2MXhTbm8wR1BpVzVINndMWkp1SGQ5QndCZzNJK0hVVkpTaExPSDVtTCttZ1NkNDJqYnVhQzRsN2V2L28wOVc4ZnJISXRBSUJBSUJBS0JRQ0FRQ0FRQTJvb2ZlaG9iYTN5dTE5WldXUnBiV0xTcndXWUhYTTNOM2NjRnROdDhFZ2pWd0pjclZEZHMxZ01zWTFOa1pjU2dJSk5UYmVjUmlUSnhRQ1VyK0t2MjQ5QjMyR3F3akUyUmxQQVFmNjN2cnlKU0E0QWNHNWQxUXQvaEc5Q28rU0QwNkRjZkRadjN3NjYvUjRFVFc1WVpxQmhYSkZJdk1GNDl0d1pYejYycDlEWFFMNlpJbjlPbmwrTEI3YjNneE4ycjBQYmZsbW5nY1ROdzZ2Q0tjc2ZyTisyUGI0YXNSR21wR0FlMlRjYWQ2NW9LL3BtalZZZnhLQzBWNDl6NWxXb2puSno4RUJMV0djWEZRdHk3dWFXeWwxTXRsRm5GVkpVZGdPNWlpblRvTmJoTTBILysrRVNGQXA2cVVHODhyNldsWllzclhsNzFNSDdHS1JpeFRIRDl3Z1ljM1BrL3FQZUdyeG91bjlxTWRwMm40ZGplMlhoNFp3K0FNcUc4YnFNK2tNdGx1SFpobmRhaWwzUThxaFg5ZWZsNmJjOG5FQWdFQW9GQUlCQUlCTUtYVGUzbno2djBtYit5eFJSYlcxcjIyT0RyZXhJQWV0amFEaGtlRzl1cWFxWkdJTkRueXhXcW03WWFEQUNJZW42UmRoK0tvcGNKcTB4QlFRR3VYOWdBQUxDejg4Q0FVWnRScDM1M0FNQzFDK3R4Y01kTWFNcVNMaXprWXR2NjcvRDB3UkY4OS8xbXVMcUhZdGI4TzdoOGFpV083Zi90N2JpZkZtV1pzS0xjZkhCeTg5KytMdDh1dzZuRFM1UmVsd0NRSVRiaUNtSmVYVU5ncmJZWU11NGZlQWMwd3A2dFU2QzZ0YjF0NTFFd003ZkZqUXNiTldZSnQrbzBFUlJGNGZhVkxXb1dDVFJqYm1GUEt5T2FidGEwT3VaTTkzbnp2NHIyRnBhV0RsaXhwYXdRb0dyV3R1S2NQNDExQkordjZoMWFyRFN1WVhnSE5FTnc3WTZReWFRNGNlZ1huZkZNSmdzQVVGcFNkaDFKU2M5eDV2RHY2REZnSWRwMm5vclF1bDJ3ZmRQUXR3c3ZWWThRUzJmWEJaK2Y5K1kxQzMySHJRVUFYTCt3QVp6WSsxcUtYdEx6cVA1VWltWVNDQVFDZ1VBZ0VBaVZ4UVkyS0lBVW9GL2Zna0FnVktUajY5Y2FuL2t0QVllN1lXRTVBRkQ3K2ZOeXovd3Z3OExrQU5EOCtYTkhQaXJVQ3lsV0d0Y2dhcHFhMWxYOFA1ak5ybGVac1FnRVEva3loV28zdHlDRXZMSDlhTk41TXRwMG52eTJUYjIxUTltSGd3aUdpbzhzdE84NkVkMzdMZ1RiMUJJaVlUNysyem9XVCs4ZkJnRE1XZndRTEJOVGJGcjlEWExUWWlwLzBYYkdBQUFnQUVsRVFWVDBmbnIvQ0dJamJtTEkySzBJYTlRTG5YcjlqTkQ2M2JCNzQvQUtGaGdLZWcxYWlxWXRoeG80My9KUURFYVZqQU5vdDFFb0U0RXJ0dis3ZmhBZTNkMFBQajhQcXhkM3dvRHYxNkpOeDRsbzJXNGNISjBEc0daUko3enpqZjAvZStjZDF0VDF4dkZ2RWdJSkVQWWVNbVNMS0NodUZNVzlyZHBxclZhdHM3VmFSNjJ6dGM3VzBaOWFyVnBYbmExNzFyMzNCRVZBUlBhZWdaQUpKT1QzUnd5R2tNbFM2L2s4RDg5RHpublB1ZWZlbkNUM3Z1YzkzOWNZdlFmTmg3aWlESmRPeTZKL25aeDhFZHBsTEo3ZE80eTB0Q2lZbXRvaHJQc2tpQ3ZLY09QODJxcDJNeGVlUmZUenM3aDZkanZVM1h4VmxBdHgvZnhHbFhWVUF4cTY5NVBKakZ3NnBWNUtSSnQrZGNORStFdnIzRy9xNi92WXVLSW4zSDNhSVRjOUhpM2FESG1qK2F3S0t1UWFXV0tKL01lM0VoZlAvSXBYOFRjd2NmcGgyRGw0NC91ZjdtRDM1akY0Y3Yvdk9vMU5IVytkMUVEZlR4YkEwYmtaQ3ZLUzNrUnpFd2dFQW9GQTBBMURqejRlazZ5RDdDS2UvUHB3QkZRdHByOG4rSTlwdGxvaWt2QVRyc1QvRCt5YVc1WWRPamdQc3creDcvdDhVK1JYUUszdjdhdGdXakZkTy96UytVN1M2ZGUvcFo1TjNsRFgvdjVMbUhsYWh6cTJzUnVRY1NWdHE2QlFVQ3Z0L1E4U0Zxd2oxdlY0K254RDFMakMyTUxyMnN6N254Z3N6YjZkY1NEeXQ2ZGZhTEl6c2pOdlNxR1ZpVVU1SXBYU2pzNWRtb3cyc1RmMlREZ2MvN09xZXFjMlRvTk4zY3lDRW83RXIwTXRkelgyM3oyNG1KZkZlM1ZqMmhVU3JFRWcxSUZja1NpMUFicVYxclhmZjduYzNiMHRMRDVyd21BMFhaK2JTNTZaQ2UrRWo5TlIzYTMvYkZBb0ZFaWxsZUFVdjVXMHNMQnlWckI2ZTIza0RqZW1sQXFCMGpXcnJLU3BiQ05MMWxZSlQ1OU9HRE5sSit3ZGZRQUFrUStQNHVDQmJ4VWlmV2xvNHRsYTlwOVlySGJNUEY0QnR2NDJHTjE2Zm9zaFg2eUJzMnNnNXE1NGlMUEhsdUQ4aVJVMTdFMU5MWlhPNTcrQ0dJZDJmWVBpb2d3TS9td2w0bDVjaG1KeXN4NERwOEhNd2dGWHo2MERteTFMb3RpNXp3eDA2VDRWYnU0aDJMaXFGL3A4c2dCR1JxYTRlbTRkQ2d0bE44MWgzVWJCSjdBcjdGMzhjUFhzRnBWSDN2WEhhSWpMUlZVTEREVmhWRG1xVC93elQrMFpaR2JGUUZ5dWVudFA2L1lqTWZRTDlkclB1aXdhTEZ3ZERXbWwrbVNCLyt6NVZvT0RXVE12WXk3alpjd1ZUUDMrTklKQyt1UEk3dW00ZHVsM0ZaYjBxdi9lT3FwbHBMNStpRjhYQm1QTTFQMHdORExCay91bmF6VVdmYkIzRFVTZkliSWYydjEvam9QaXpmbmNuKy9EMk1SU2Jkc2x2ejJ2SWYxQklCQUlCTUpIaEltSmlXWFRZYjd6R1ZZTXArQ1pvYnVpL3ZkNGxEN3QrNThZWEsrL28yb2RaVll3OCtqZmRMcFlWTUZMT0J4ZjgvNFlnSHN2dHlrMlFYWVJwVW5Ga1NublUrcThPOUdodmROZ3BpMnppVVJROGQ3cWVEYmE5VmZBMk1iWXNlMkMxc2VOckprdTVSeFJmbjFjNjdwaTJzUTB3R3V3OTl6NjZPdlp4cWl4NnVxY1dyajJaTnFhdVBHeitVbktkYVpOVEp0UnhCUXhONXVyWG40T2dKbVBkWnZTaEtJWUFBSUFnRGtzTzYxb2Q1MW1TR1ZFcm4wOHZQQkY0VTJsSm5UUGdSN2ZtWHRhaG9oS3luTFNMNlVvU3hzeS9iNEsvSit4bmJFN0w1ZWZrSDA3b3lwNXNiR05zVk9sUWFXaGxsT3VnbXBBb1RNY0dPNjYySXB5M3pyTjNzVThKQkRlUi9wYVdvNmM3ZVNrOXBtZklwVnFmZVkvRlJBUUxhVlExRDd6cjhqSyt2WmFTWW5lei94WlFtSG1Kd2tKZ2ZxMkl4RHFrNC9QVVcxbDVZcTJieUtOQmZ4aXpQL21iWkpBUmJrRytkWitSWlp2eXRUWXQyS2JxK2ZXNGVpK09lQ1Y1TURDeWduRjdFejhzL3NiUkQrcDdwUXpNek92K3AvUDE3NkY2dHFsMy9FcTRUWW1UajhFZTBjZmxGZW9qbEErc0gxS3ZTVjNxMCtOYW5WSkJyZjhMZFdTcUxBNmwwNzlnb1RZRzlVMHJsa3NHL1FhOEFPRUFnNHVuWkpKaDVpYlc2SmQyQmdBd0wvSGw4TEN3UjJkdTArQlVGQlNaUU5RMExYdkRGbS9KMVlCZUh0TkxTM05NZWp6emRXTzNhTDFZSlZqb2lvNGtjZCtzMS9yT2FoeWVCc1ptZFI1Z2NIY3dsRmp2YUdSU1ozNkI2VElTSG1Lb0pEK0dEcm1ONlNtUmlFNTRZNlN6VnRIZFVWRnphaXIwbEkyTnYzYUQ0QVI1TElhdisvVm9zMmxrTVZZbSszanV3ZXhkOXY0TjYrWW1QanRRUmdZeUc3QUUrSWVWN08xYy9LR2lhbTEycjdraTB3RUFvRkFJTHhuMklYWTlYSUpkeDF0NFdQVjNzaVM0UWdBZ2p4QlN2NlQzRE12VDhTdUJiZkd0dUJhd2Vmejg1NnRmL0o1MjU4N1hyTU90QTVuT2JGOHRUbmFsS25nVjVSazM4aytwRmptMU1ucE03b0ozU0x0WXRvMlhjb0J3SzJYMjJSMXgzQUpkQmxBcFZPTmNxOW43d2FnTWdEazJSK1JrN3I5M2lQVzk0dUE1U2tQVXZhaEdCeGR4dTh6d20rSmtRWFRRYm5jcHFWdFR3Q3dDckx0YXVGajAxWlRIeSsyUnIyenhNdU5jZjBWWUxXYUgzcld5SnJwa25VNzgrLzN3VWtOQUViV0prNHVYZDIrckkrK05EbXFIZHJhRCtRa2wwWUppNFhwMVNyTVlCVzJ1dXVqa3RmRmorOHZ2aE91dG5OeldIYjRxZDJsQ3I2WWMzWFNSVjhBSW5CUW5IUWljVzJ6Q1lIL2EvdFR4eXZQTmtWTnlMcVJ2a2VoVmNYanRROC82ZnhyMTZmTkp3VnQ1dWVXSmhaRkYxMlRWL3FPOEo5dmJHZnNubms5YlkraWt4b0FRaGUyUGNkeU4yK2g2N2tiMjV0NGR0L1NPMFVYMjdORFRsWjc5bXZrZVVnZ3ZKY1lVeWdtZGdZR2RYcm10NlhUTlQ3ek15bVV1ajd6RXdqdmpJL1BVZjNKbUxVd29CczEydkh5ODVPdytkZCtlUDN5R1ZSbFREVmt2WFhNOG5pNmFTVm5wVDdEa2xraDZOcjdLMXkvb0ZxR29qNndkNVd0cE9WbHBHUGIyaUVOZHB6YVVqMFJJeFVqSjJ5Rmlha1ZUdjI5QUtXbGJBQXNkTzR4RTBaR0praUl1WTZrVi9jd2ZmNGxHTkNOY0dUZjdEYzJRR0JJUHpnNk4wTXhPeFBYTGxXUFBpZzNZS0p0SjcyaWhnQkFwelovYmE2NXZlL3VqUjI0ZTJPSDJqYUtHdFhxVUsxUnJSMTlkTFhQSGwwR3Y4RHVhT3JiRVpObUhzYXlPY0hnOC9PcTZzM00za1psbEpXcjJ4NHNoYUwyc3o2ZlMyMjJWSU8zeC85eXloOXdkbTJ1MWxiMTRzaGJIZXFhU1MwTlZDNWtFUWdFQW9IUWVCaTJYOWJwb25XZ1RUZ0FTTW9sd25LT0tKOXVhbVRGY21VRnNGeFpBUzVkWGNjOFdIUTNuSnZGclNrcnA0UStrWTRNSzRaVGw4MFJHaE1xQzNJRlNkZW1YdkpTTENzcktjdFRkdFJhQjFxSDAwM29GcnFXQTVvZFZFNmRYVDRIZ05Rcm1YK0Z6R3FsTm1pZ29yUzhzRndnNW9TTWE3VlpuVTNPdmV6ak9ROXlqbGYxM2NsbGhLbXpxYTg2ZTljdVRiUks3cjFMUjNWalhQODNHTGRmMXVtTXVhZGxDQUE0aDdtTWRBNXpHYW5yT0pVZG0vVkpVVlRlbGJyMkg3NnBlN3lxZWRCOFN2QlcrZjkyclIzNkN3dUVhWXBsQUpCMkxYMVh5dW1rOVY3RGZSWTR0blA4UkhGK0tlTFhQK0I3QTJPNmVmS3BwUDlCNFI0MDlWelN4cklTUVZid3pOQ0R3VE5DL2pJd3BwbW1uVXVwbXNPaUhGRmE1SWFvTDlzdGJIZkdJZFJ4b054UmJkckVOS0RwVU84ZmVKbmNsODgyUm4yamZMeVl2WEZ6NkV3REMxM092L1gzb1VkRWJGRjJ6TTRYTTNTeFY2WVI1eUdCOE41eWxNM2VjWlROVnZ2TXI2aFJyUTQxR3RVRXduK0NqOHRSN2VYWEJhM2FmcXFUclR6eTE4TENEYXUycEw0cE00Unk0ajRyS3hlczJKeFJyWTB5VEtZNWZ0K2JyL3BBMWFKRWVSckg5UFA4SUFVTmEzNkRPcWtCWU1ucUZ3Q0FaYlA5OGV6cHlRWTlWbDBKQ1IyTTREWkRBUUI5aHk3R3dCSExRYUc4alhBK2RlUkg5QnU2R1A1QjNTR1ZTaEVVMGcrdE8zNEdZMk5MV05zMEFRQmNPTDRjeXBxTC9JSmN0ZTlyVFJoVkd0dWEydnkrVjlTb2l5VzZJbFlSK1F5b2N3cExzR1A5S1B5NDdobk1MUnp4MVl4OTJMaXlGK1JhajJMRHQyMHFSYXI3ZFhadkNVNWhGbmc4MWNraDVaaWJXMkxSbWdTWXNteVFsUjZONVQrMGh2TG5VQjFkZTA5SHV5NWpkYkxWSFFsTy9ETy9udnNrRUFnRUFrRjNMR0JzSFdnVFh2U2k0RnJDMGNTVlJkRjVOeUdMSUtiWUJqdjBEdjR1ZUkrUkJjTXgrTHRXQjI1OWZ5TlVseTZsa3NvS2ZxNGd1YTVEMCtUTWJVZ1k5Z3hQMnhENzNxV3BwZEdscjRzZU9vV0ZQZEJrYjJRTkY1WXJxNW02ZWw0MlAxR1ZJN0Uyams1MXpzMy9JS3oyeXpxZHNRNjA2U0xJNHllejR3cHY2OUxJcG9WOUQ0WVZ3MGtzRkgrd0NmcVVIYWNzVjFZejVmbFZIRjl3Si81QzNLOXV2ZDJuK0kwSi9EWG5RYzRaS04zVE1od1k3aDREbTM0bnlCZWtKaHlPcjVIekp1ZGV6akd4NlA2ZzVwT0R0eFJIRjExU2RvWURRRWxpOFdNcW5jNlExMWszcytwTU5hQWFpdGpDN09aVGd0ZFZHMU5jd2EzTVc1a0hGWXBNTlo5cEtDUWlNUy8zWHRZRkRVYWFuMmtKQkFLQlFOREF4K1dvWnBuYlFpcXRSTlREWXdocE4xeW5OaWFXc3RWbG1ST3ZkbEdVVkFwTko4ZWtOaHREN1ZwRkh4Rk1oSGI4QkkvdkhnY2dSRkxDZFlqRjVSQUtTc0F1VEVOSlVUYnNuWDNoNE9TSDJLaC9rWnh3QjliMjdnQmttdU1CTFhxRHk1RkZBRE9ZWmlncVNNV3RxN3ZlM2VtOEIzdzdocUd5WEYya2RVbEpHbzd1bllYUlUzYkJ2M2tQOU93L0I1Zk95clMyRE1Wdkk1ckZZdFdPNnVGZnJFTlRuNDQ0ZVhnQnJwNzlUZTI0K2d4YkFWT1dEU29sWXV6N1l5eDAvUndHdHgyRzRXUCtCd0M0ZTIwbk9uYjdTcWQyMnBIaTBxbGY2cWt2QW9GQUlCRDBwd1NTMkIwdnBxZjhtNlNjSjBKYUVKVjcvc1cyWjFOYmZkLzJxSm1YUld2VEpxYk5lT204V0cxZENndEU2ZldoOTFyZk9yUzY0dDdiYXlxRlFxR20vaXVUbVdqSXlGeENUWXh0akoxYXpXOTMxdHpUTEppYlhocnpaUG5ESHZ3Q2ZxNldaaFQvTWMxV01hd1lUbUtCdVBUUnNudDlHbnFjcnQxY3gxa0gyblNwYlh2R0c0a2RWVHpiOEdRMEo0SHpwTXZtaUpkbmg1eWs5RDh4V0hyem02diszR3h1Zk5YbmdvM1NwSk9KYS8xR0I2eDA3OXQwYXVxNXBHcUJSODNIdGR4QU02UXhZN1k5bTRMcU8vcXFLSWdzdUhCdDhpVmZBT1hxSW9zdHZDM2JLSmZaQk5sRjJBUWhRcmxjMFZIZC84UmdyWXNGSms2bVBwcnN5R2VQUUNBUUNIWGg0M0pVUnowOGlsMmJSdUhKdmJQWW9xT2oydDZtS1FDZ21LMVpuMW9UejU2ZVZCc3RPdkRUWmVnelpCR2VQVG1KYmV0VXkydm9Lc2xnN3hwWUZRVmRueXhlOTFKbHVlNlJ4aklvVWdvQTFjN1F0NmlyTDRjc1FhVU12OEMyR0Q5dFAwWk41R0hwTEgrdzJabjRkclFsNUFsSEFCUDh1alVKVXFrVUo0NHNCQUE4dm4wRW5LSTBjSW95a1plWENVQ0NoYjg4aFptRkEvNDlzUXpLRHRBcHMwNmlSZWdndmM1UmppN3ZtYUxOcjR2Ykl6WHhnVTdTSHRyUTFuN3FTRHJVNkRicXpiMmJ1OUVtN0F2NE51dUdBWjh0eDZNblIxQ1Ntd3BqWTJhVlRVVkZ6WnRzYzNOTGVQdDFCcFZtQUVHcCtpMUxibTRoNkJ3aHV3RS9kMklsMHRLaXF0V3pXTmJnY290VXRuWDNhQTBLaFlyWEwyOWkvL2FwS2gzVnJUdU13RmZmL3EzeEhPVlI4dXJROTNOQUlCQUlCRUxkNGFwd1VsZVJjeS9ub3Z4L013Y3piMTBjMVEyTnFiT3Byem9udHI3bE5iQ0FoVnNQdHdrQWtINGxaVit0QjZrRDc4b1JYMWNhOHZwYk5yUHMxSHBPMjhOR0Znekh3dWo4cXcvK2QyK1lsWU9WUDR4Z3k4L2txM3cyTWJFMWNXaitUY3Q5Tmkxc3U0dllvdXdueXgvMExVa3BlYTc3R2RVT1N6K2JqdldsVTExYkVvOG5iSExwNmpwYUlpcXY3dXkxaERuVHp0Zzk0MmI2dnZ6SS9JdUtWYTdkWE1keUVqaDNTek5MWDc4cEtnZXFPWVZwRVgvMlNBS29sS3VUTG5wQjZibkd1YVB6cDhGelFnOGxIay80Slg1Zm5NYWRnVGtQY2svRWJYOCtYVlZkeE01ZUdZSmNRZEw5aGJmRGxlc0NKcmJZNk5qT1FhTmNaSU4rRHhBSUh3aTZTSHRvUTF2NzVzK2YxOTh6UDRIUXlIeGNqbW9BZUhMdkgrMUdDamk3dFFRQUZPUysxbUpaT3p5ODJ3TUFNbE9qdEZocWgwS3BWQ3ZmVUJ2a0VkNWljVGtncmZzTmdxdG5LNDFPUHhOVGE3WDFtMWIxUVd6MDJ5MW03bDZkQUFCbFFoN1lWWXNJZ3FyNjNvTm53c3pjSGc5dTdVVldpdnltdHd3SmNXKzNJTFlMSHdzWHQ1WklUM21LKzlmL3FuSE1FblltOHJMMFNCUkVwVlFsM3RQVXpzN0pCeFFLcFpwTmhVUjIzbFNxQkNYc0xMVnRLVlNxMW1TSm5KSWNTQ3ZWWmdDR1hKNmp2aml3YlRMbUxyK0hZd2UrUjBsdUtnQ0FZdmgyd1lISHEvbWVCclFZQUNyTkFHSnhPVjVHbjY1Ukw4TVFvNy9lRFFxRml0U2tSL2ozMkRLRk9nTU0vZUpYZE93NkhrdG50MFJKU1ZxTjFqY3ZiWUpmVUhmcy9uMFExRVZobHdsSzFiNVg5czZ5TGJwNU9RbEFKYmxCSmhBSUJNS0hSTlY5UUlWWXhZS3hFcStQdmxwUndhdFF2ZkNySjBrblh2OWF6aEZWVzRTV2lDVDhDa0VGSis5eDNwbTY5dS9TeGVVTFNWa0ZYN0hNdDUvL0hMb0pYYTZ4VzNXK1hUWkd4R2lTOTFDSHBvalFoRVB4UCt2Ym4zdGZqMm1HTENQMWladDF3SDlNczlWdWZUeW1wcHhOMnZEcXdNdEYrclJ0d090UDl4bmh0OUI3dU84aUNwVkNTem1idUNGMlo4d2NsalBMczkzU1R0Y3J4WlhsVVdzZmY1NFhtWGRXc1ErblRxNGpBeWNHYmpBME03SXRqaSs2RzdYdTZYQkJvYUIrRXJkcklmcVBxQW5SZjBSTnFHMzdlcEp4NGQ3NDltb3pLTitURjROemErYTFFQ2dGN2xoNFdRUUhUUXZaS1JGS2VNOS9menBPbFNTTlEzdm5UNWkySm02eGZ6Ny9GaXJ1ZTkzNmVreVRTaW9yMHY1TlVhdkxMa2RhVVNFUXNvVnFnN1FxSlpWaVZmWFNpZ3FCS25zNURmMDlvQXQxK1J3UkNQVUZGWkRraThWcW4va3BVaWxWVzdMRWdvcUtIQ21GMG5qUC9BUkNJL0x4T2FyMXhTK29Pd0FnS1VHanpsMnRNTFp4aEU5QU9BQWc5dm1sV3ZWaFptWlZsUlF3TnoxT3JYeURYNHVlaU5mekdQS0kzMVUvdEVCMnRzYWtPWTJPdDcvTVVSMGZlNjFHSFl0bGpaNEQ1cUM4VElDemh4ZW82Y0VFZzRZdmgxUmFpZjA3cGtBeFdsdk9QMzlOMDNOVWJ6V3FsOHhSdjNWV3JsR3R5b2JES2NiOGIxelV0dFVsNG5yRjNLQmFKVk9zTFFVRmlmaCtzanNVRndvWURHTUZpNXFPNnBadGh3RUE0bDljUVVsSmljcCtCNDM4R2M1TmdsQld4c091RGFOUWZVVllBamV2VURDTkxURCt1MzM0YlVrNGxOOUROanNUcXhhRXFUeStuQmZQenVIRnMzTXFhdDRtVEZ3eXF3WFViTDBrRUFnRUF1Rjl4S2FaVFZzQWtFcWxsY0lFWWFRNk80WTl3NlBkNGs3bjVhK2I5SEN2dHdSbHVWZHk5L0hmSkZvK1AvS01TdDFidWROUDJUSGMvOFJnS1MrTDkwcVZGRW1OeEdxbXByWWUvWnVxVE95V2ZTZnpFTVBLMkxuV0o2R0NoSC9pbCtqYnhxbVR5NGk2T3FvOStudCtTNlhUR0I3OW04N1ExOEhXVU5lZmFjVjBjTy9sUGxuTXIrQTgzL3A4Y3U2OXJLTUF3TTNpSmtUL0VUa2g2SnVRbmEwWHRUc1Z1eU5tWnVxNXBJMm1UVXdEbW8wTitzMDIySzZYVkNJVkovd2R2eVRoY1B3S2ZFUlJmK0didXF0OHBySnI1VGhBdWU3MXNZU1ZXZGZUOTVZa2xrVEY3NG41d1c5TTRDK3Q1clk5bW5Ba2ZsbkMzL0ZMb09DSThoN21PMS9FRm1Xbm5FL1ovcWFJaWpmM3hoYnVGaTJ0QW16Q01xNms3WHJqWUthQkJVdHdWU2RpY3dwekhlVVU1cW8yTWJ5bXFHaE5OT2ozZ0k3VTVYTkVJTlFYSEtBNElqWlc3VE8vTGhIWGcrTGlna2d5UmNKL0ZlS28xb1M5dlFjOHZOb0JBRjdGWHFuMy92djIrUjVVS2cxRkJhbElUYXlkSS95N3hiZVJsL01LaDNiTlZCbFZDZ0NEUnE1Qzc0SHo4T1R1UDlpNWFUdzBPZTRha3ZTVUoxaTFvTFhLdWkxL1M4SG5GV0hPUkJzZGVxTEI4MDBrZW56czFScTFBMGVzQU5QWUhHZU9MRUZSRVFmdHU0N0gvZXVIQUx4ZGRSOHk2aWRZV0RuajVzWE55RWgrQWkrdjlyQjE4c2I5VzN0cmMyb0VWSStnb0J2SmJrUWxrZ3JVZlBoZ0lhQjVUd0JBNU9OaktudnpDUWhEei83ZkF3RDJiNXVFZ29KRUpRc3BEdTZhaWtVcm8rRHRHNFllL1diaThyL3JhbmIwanVZNmdVQWdFQWp2RU05UHZHY0RRTjZUM0RNOEhrOU5RbStBVHFNYk5WU1N2MHFqU2pyMGpuZlVueFpqZlg0MVlCaW9kSUM5UHZ4cW1hcnl1dUF6d20rSnZtME16ZWk2M045cUpQbGswbTlOZXJ0TlRqMG4wK0IrSHhDeWhSbVBsejdzVmNZdEt4UVVDcklWNnpKdlpPNHZMeTdQYnpXdjdmSEFpYzAzT0ljNWZXcmhZOVdPUXFYUVN1TFo5NkkyUDUyaVRoWkVGZm82UmxWRnhUdTBkeDV1RjJ6WFM1OStsR0ZZR2puVXBiMjZ6NXVCc1lHWnFiR3BtV0laM2RUQVN2NS8wcW1rdGFYcC9OaldjME9QK0F6M1c1ei9yT2hxeWN1Q1d3RGcxTVpwc0xtbldYRE0xbWRUQVpTWmU1bUh0Rm5VNFh6UzhkZS9KcDlPL00zN2M3K2xVa2xsUmZ5UjVKVnY3QWNFencwOWtuQTRmcW55WjRTYndZMHRpaXU2bFhhNnVuYTJuQzZiSTE3eTh3UXBUNWJlNzZ0YzV6YXc2WFRyQU92T2VsK1VSdVI5L0J3UkNPOGJiVXhOdXhsU3FZWTVJbEZtVW5sNXpMc2VEK0hqNCtOMlZCdWJXR0xWWnZYYTAxMzZ6QVNGUWtGeFVRYVNYdDJyMTJON2VMUkJlQzlaeEc1ZEVyT3h6R3poNkJLQVN5ZCtVZXVvVG9pNWl2QWVYNk4xeHhGd2NQYkZsaldEd0dabjFQcVlkY0hjM0JJY1RuR2QrbkJ6Q3dLREtidVJlL255bWxKZE1EcDJuWWppb2d5Y083NEdFZjJuWU5pb2RUQ2tHZUhtbFMwQUFFZEhmMFQwK1E2bG5EeGNQTFVRQUJXanY5a0RTMnRYdkk2N2dzTEN0emZhdGRYOTFsVlgvTDhLa3lGN2Y4ckxhajZpaG9ZTmdnSGRDSldWRXNROE9WV2ozc3JLRmVPL1BRUXFsWVk3MTdiaHlYM1ZHdEs1NmJHNGVuNDlldmIvSGdNK1c0Nll5SFBJeVZHdHA2Nk1rNU1mSnMwNnFaUHRrdCtlYTVYK1dESW5DRyswQWdtRTl3Q0RkYjJ4SGdCbVg0QytPMFBlQ3dMdEVCU1RqMmg5Mi9sWXc0OUtRV1Y4SVJKcWUrd1FSN1NpVTBGL21JVkhVTFhiUmpPMFQ1cGhDQUFjajhVWkFDcmx1R3dCMHdLQVY5c3hmdUI4OFBQemZjZXRoOXNFdXhEN2ZwSnlpZkRWbnJpNW1teTUyZHg0ZlJLZjlUOHhXQ29XVkhBdWpQclhRcnUxakw2SEI0cW9kS3IycE9KS2FJcmFsSS9CcHJsTkY5ZUlKdU9LRTlnUERFME5yVXljVEgzMFBZNisrSHptOTFOREgwTVY4UWZqRnNZZmpGdW9iN3VHdlA0QVVKeFNyUGE3V2xBc3lDeEpMSDVzSFdnVGJ1bG4zWkdmelV0SU9QaHljZGJkck1QNmprZVFLMGpTdDQweVZuNldiWnYwY0t1djVOcTFRdFhucmYrSndkTHMyeGtISW45NytvV210Z1ZSdWVmdkxid1ZidVZ2MDE3dXBBWkE4LzdDZndVL2g1K1llakYxSndCNDlQV2NibVJ1WkNjb0ZLWmIrVm0xdHc5MUdKQjZJZm1Qc254T0VnQzREZkNjUWFGUkRBcGo4NjhyZEcvRXRHTGFQbHB5cjdlMmM2QklVU2tXaVd2OGhpVWRmclV5Q1ZocFltSmlMOTlOSWFlaDU2R3UxUFp6UkNCOExMQUFteDFObTE2aEFKUmxXVmxUa3dvTGlhT2EwT2g4M0k1cUNvVUtDeXZWMndIdDdKcWlVN2VKQUlBYmwvOUFmV3I4Mk5rMXhlUzVKMEdqMFpHVkhvMWJWM2ZXc2ljRG1MQmsyd2c1bkd5MVZpOWZYTUc2SHp2aG0vbm40ZUllakI5V1BNTFcxWU9Ra3ZLb2xzZXRpYW1wTFN5c25RQUFJVzFHbzRsM1d3REE2TEZiUURlVXlVQjA3RG9KN2J1TXg3UXZET3QwTEwrV3NvemdSZm5KVlpySU1pZ1lQbjRUS0JRcWp1eWJDVUNBaHpmMlljaUlYeERlWnpwdVh0a0t3QUJqcCswRmpVYkhzZjJ6VUZ6TUFRQmN2N0FSbjQzOUhkMzZmWS9EZTJaVzlWakJMOEhET3dkMEdoZVZTa1ZvaDVFQW9MRk5tNDRqUWFGUWE1UmJXYmxneGVhNkx5RG9rb3h4L2t3UHBXc0hBQ3Fqa1dxRnBibE1VMHNrcXVtSWFkTmVkbzBTNDI3VlNJUm9hK3VOYnhlY2c3bUZJNUlTN3VIQWRwV0pYS280Y1dBNTJvV05nWm01UGNaOHZSdS9MdTRJUUtKMWZCUkRScFVHdFRia3V1T2FxZmwrRXQ0MTlOaHBlSlZTaktTdlRtRlVIZzlxSXdvVjRTK0NsQzFFa2VzNmFJMStNek9EVlhOek5MdWJnZHZxYkZ5WWNONCtEUHQrdW9hRmo3SndYNTNkb3M1WVlrQ0Z3WVliV0ZNTWNIUVpxd1lNcHJUR044QUg2UWcwT1BFNVR2ZjBSSjhSaHpIa1RBSjBXMUI2UTlSVXZDeVRvTXhxbGRiRXZXbzUvVGt1V1RKaFpiSWNKbERlTGFJRlc0QzVid2lPQU1EdFZEZ1c4SkdyeXU3K0RMd3lNb0RSckhQNDVzaExITkxVcDdNVlhCSytSZ1lBdUM4SDYxMDZ1SDF0NFB0NE1tSUJ3R3hGcmU4aFArVDUrZDVqSFd6ZnZkbWtGcHNCSUhyTDg2bmNMSzdlaXphMndRNTlCQVhjVEg0bVB3NjYvS1pxSWZONjJtNVFxSFJWZFU0ZG5ZWVpHTlBOVmRXSkJSV2M3THZaUjFYVlZaYUxCUURnODVuL1VxbWtzaUp1NjR2SkxXYTNxdUg4YkFpTmFuMGMrM0xxU2RlNFZqVGs5VmVEZ1ZNYnAvNHV2ZHdtMndYYjl3SUZGRTV5Y1dUS3FhUjFtYmN5RDZHV2MrcmExRXRldFdtblNOenVtRGx4dTJQbTFLV1AwQVh0VGhzN21IaldkU3kxaFpQTWVjSko1anlSdi9iNnhHY3V5NVVWOEdUTjQrRUFLb3h0akoyY3dseEhjak80c2JuM3NrNTNYaE4rdDRKYnpvNDVHUDBUQUpoN21yZTJEclFKTDRvcHZGRWNXM3hIM285Tm9FMzdkc3M2WFZkeHlCb1lPeGczamRqWlMrMHppeXE1am5jd0R3bUU5eEpuSnRQbGdvOVBuWi81ZFVuRzJPUFZLNDlja1NoVm4zNWJzMWdkS0FCRkNraXZGeGJxZFI5T0lOUVhIN2VqV3IzVUJBMWZUTmtKT3AwQlhta0JMcDM2bzk2TzZlM2ZHWk8rT3dwVE0xdUloRnpzMnZBcHRPbXlWVlNJUUtjellNQTBxVlp1Yis4S0NvVUtpYVFDYkxaNlJ6VUFaR2Erd0s4TE8rSzdIeS9CM3RFSEEwWXV4OGFWUFRXMFlDbjhyOXBKUDJyaW53anRLSE02cnRuKzFnazBmTnpicldJQkxYcFhuUU92dEFEYzBnSUF4dER6NGI4YUxVTUhBYWlwVHgzUmZ5YWErblJBWFBSRlJEMlVTVXJ3ZUFXSWZYNEJRU0VENE5laUI4TENKNkNKWjJzSUJSeTR1TFpBd05TZU1MTjBnbzJ0QndDZ1E5ZUp1SGh5YVZYVU41dWRpYjgyYTR4dVVNQzR5bEd0cVEzVDJBd0dCaldkOVdVME1kaUZxcVBpNVZBb1ZGaGF1MnEwS1M3S2dGU3FPUXFRV2w1enptMzVtNnZDc25iNHRwQnB1NWVXVkUrTXcySlp3eitvQndBZzZrbjFSREN0MjQvRXFJbmJ3R0N5VUZrcFFmVGprd2p2TlFsTVkzTXdqTTFod2pRSDA5UUtMRE5ibUpyWndKUmxDeE5UYTFDcE5BQ0F1MWRiZEI4d0UxZk9yTlU2dnF6VVo1ZzZVdE9ENWx1TjZxa2ptU0FhMWJXbVV4TjAyajBFK2lXeDFRSHZEVkN2NVE0Z3dnUGg3aGJ3cUpDZ1hKMlRtc1dDRFZlTlBxTUtHRkNZQjVhQStkbFBjVG5RRGtFTExtUDI1c2RRdVVWMlRDZ21kSFpEMTJNamNLYkxYclJQTGtDTnhMeCtOdkNaMHdrTDZGVFFBV0RKRGJ3M21vaysxdkNMbWdyZGRpcm9RUEFXK0NjVVFWUE9BM0Y2TVZJQllIbDNyRDZUZ0RPb0IwZVpHdWhtWm1DVmxvS3RXRWloUVA3ZFVPMjN6OVlFRGdWOEZOUjFQRTNNNGVuSWdoTUFKSlZBV2Rhb3ZxQUJVT2tRMEFHMTMzZFNLU2cwQ21pMTdKZlF3RmdHMklhMW1kdm1KTldBYXBod0tQN25yQnZwZTJyUkRhM053amFuS0ZTcXdkbFBUcHFoSGhaR29yYzhuNnF1emlyQXVwT3BHZ2VWcUxnc1YxdlN1L3lvdlBONVQzUFBxb3ZxYlFpTjZnK05ocnorMWZyeXNtcm4yUE9vc2pFQUFDQUFTVVJCVk1WcGhITW5sODhNTFJoVjhoaFNpVlJNTTZLYmVIM3E5NlBYcDM0L2F1cERVbGJCdnozN1ppdGRqOW1ZaE13SlBVUTNwcHMvWEtvOTRyaXhNSE14OC9MOXduODVBQVNNYnZaTDBNVG12eHVZR2xwUkRhaUdyLzZPLzludnk4QVZabDRXclhsWnZGZXRwb1QrWVdCQ3R6QnpZZmtEUVB6ZnI2cTlGNFZwaFM4ZUw3cy9RTnN4UXhlM1AxTldKTXlNL3VPWnlua1Z1cmk5eWtTSmpUVVBDWVQzblhLaFVKeFRYcTd4bVo5Q29WQWQ2SFNOei95NUZSVVpVaTNQL0RRS1JXLzkvMkFUazQ0QThKelB2MThBMVFFWEJFSkQ4M0U3cXRVeGZNdzZlUHQzQVFBY08vQTlnTkk2OTJsaTY0QUJBMzlFNTRncG9GQW9FQWxMc1dsMUgyUm52OUxhdHFRb0U3WU9YZ2pyTmhtbjgrZUR5eTJEdVRrZFhYckxvazN6Y3hPZ3kvYmtrcEkwclAyeEV3YU5YSUVEMjJkWGxkczQrMEJZWGdwK1FTbGs4Z1ZHR0R4aWZsVTluNjg2RXRIUXlBU1ZFakZ5c21KUlVwUUZUbkUyT0NVNUtHWG5vSmlURFU1eEhyakZlU2dveUFWUVAwNVFHeHNudUhtR0FnRGlYN3gxVkFlRkRNQ1FFVElKRlc1SlBqNmZzQVhtbHM2d3NuS0JqYjBzQXFOajJEZ1ltOHEwM3BqRzV1Z3hjQzRxS2tSZzU2VWdQK2NWaE1KU05QRUlRZHZ3eVZybFdJeHRITUdpTVZGZVhvVGlZcGtPY2xpUE1RQUFvVUIxY2tBNVc5WU1WRm5PTDhqRndtL2ROYmJWSlpuaXF2a2hqWkpNTVNDNER3VGNZdkNFYkZRS2hTZ3JLNGU1dVFWYWhZMUdVSWpzSEpVbGMwTGFmd1lhalE2cFZJb1hUMDVVcTZNWTBNQmd5aFpJcUZRYWhveGFyZkg0VW1rbEJQeGljRXNMd0RRMmg3bUZJd1lPVzRyb2h5ZVFuMS9uN2FHRStzSEFBQXduRmhyZFNURFFENThBd043bjJLMmkydVRVU0J6cjZJYk9MZjZFVHhZYjZpV2dJSE5RUmsxQjdMRTRIUHJ4SGhaeU9DZ3VCdmpQY3hIWjBnRWhxM3RoUXpNN0JIMzlMNlpBYWVGeDVTMHNiK2VDRGhHZTZIbDhHTTUwM1lLMnloSFR2L1RBQmpvVjlNZ2NQRmx5QTB1Vmo3K3hMN1orRllKYUpUampMOUp2TjVESmN1Z2RLVmpmTExxRHhjT2FZWVNYRmJ4SEJPTHpmMkt3cjc2UEVlS0lWbHNIWURlbkRLVTk5aUFjQ3U4YkJWWFhRUEYzbFhKd0dJNktLMUUrN2dRK3krVkIrODRWTllTNUlRd0FPQ0tVUk9ZZ3FyYjlhR0o2Vzh4YzFRTnJhdFBXWkRub0FNVE9WckxGb0N3MnNxSGhIdU5qbTUvdkt6Yk5iYnEwWHREMkxJMUJNMGs2OFhwTmJSTCtBWUNwcTZrL2hVYWxDd3VFNmZnQTVHa1NqeVZzQXRRcllUZUVSblZ0a3NqOVY3RU1zQTFyMHNYNUM5c1FoMzRNRzRiSzMzb0tqV0tnYXpTNVJDUnBCRlh6Mm1FVFpCTlIxNFNZOVlGbE04dE9SdWJHRHJuM3NzNlVacFltY1JLS0gwdktKWHhCZ1RCZEtxbXNhTkxEZlNJbnFlUnA3djJzbzB4N1JoTnBwVlJDWjlCTUdEWk1WeXFOU2pleVpycmtQY2s5V3h4WFVIMDNHQmRGZVpGNVozVVpRNFZJd3RmVmxrQWdWS2NBeU8zNThxVzdKaHRka2lsK0VoY1gwaERKRklOTlRUc0J3TFhTMGhQYWJBbUVodUxqZFZSdlhqTUFZa2xOVGRtdXZhZWpXeDlaNXZBbjl3N2h3YTNhUktPOHBhbGZCN1R2OUNYYWRCNERPbDIyRlRrcjR3VjJiQnFKM1BSWW5mcUlmSGdFdlFiTlI2ZHVFNnZrU0JTSmVxejdsZ3dlcndBSHRrK3FWalo5enIrd2RWQzluUzRyUFZxdHB2VHVUYU9odjM1bjNmQVBIZ2dLUmZhZytqTDZyYVBhMHNvRk5Kb3NlcXh0NTlFQUFHNXBQb3J5VXhBVCtTOENRL3FoUlp2QitHUGRJRHg3ZUF3RitRbkl6WHdGTmpzTDhxZzViLy9PbVBYalRYU09tSXhMcDFaclBMZlFsb014NGl2VmtmYXY0bTdVL1VUZkFlb2lqTlhwYlg4eWNqV2NYUVBWOWljU2NuSHI0b1pxWmUzQ1pNNzg5SlFuS0NyS3FsYjMrUFpwakJ4YkFxR0FnOUtTWEpTVzVxRzBKQTljVGg1S09Ybmdjd3BReXMxSFNXa0IrTVg1NFBHS0lJOXNkSE1Md1ErckhvTnV5TVRuay83RSt1VVJ1cDQyb1dHNWtZd3I5ZVZjc2pXQlErcE01R2kzaE1FUWZ3eXJxRVRGL3VmNFMwVTlYMUFCUHRNQXpNVWRzWFRLR1l6WDFObnNEdmpla2dtckxoNkk0SnpIakRmRjRxL1BZbUpxQ1ZKL0NzZnlMNFB4bGJNWlhDYjhqV0ZLMGd5U1VXY3dLbkk4bm5sYnczZjlFUHo1NVFsOEpxLzhyRGxHOVdpSzN0d3lsSTQ3aWhGUW9YV2V6MFB1NnlKb1g5U1VRd0hGMndvK0FLQlhPeTI4Y1dEV0N2NGlWT2hxeStXaWFQMTlyRjNTRlN2Q1BkQzFJUnpWQmxRWWVsdkQxNUFHdzE5NjROZDVsMUcxZUV1alZrVU1WLzBHVEdxRktSMWMwYkcwREJ5cW9VeFdSTzVrOWZrRHJ0b1dPeFRwMkFTeUI0QlVYRUZqLzRicWdWeHV4R0VEYkRYdFBIaGY1dWZIakhXUWZVVG9namFuYVVZMDQ4U2pDYXZpRDhRdHFHMWZOb0Yyc29XVXBKSklkVFlHeG5SemJjN2E2NU11Ty9JTCtMSklMQXRZOU44OVdPLzhKSnEwYVlVRi9MU3JreTY3UTRzejNXZUUzeElqQzZaZXllL0tTb1M1bWh6OWFSZlR0cWtxcHhtQ0lTbFh2U1BCcVpQVFozUVR1bDVhdXZWR0ExNS9Rd2JWM0xXbit5UUE0Q1FYUjJaZXkvekxhNWozZkNNTGhxTytFaWs5OS9ZcHBORU4xTW8yZGR2U1U2OGRLSXBTSWZZaDl2M1ZSZnJxaTZwclVoczVtTnJpMHJISkNMYytIdC9FN3plWm4zZ3M0WmM3ODI2MWs5YzEreXB3UFFDODJoZTNBSUEwNVdUU2hwU1RTZXZ4NW42NTdaSU9sNlNWVXNuTHZUSHpGZnVNK0xOSEt0UFd4RTNYTVdpYUc4cjFkMmJlQ0M1SkxYbld3TjhEQkFLaGZqQUtNRFp1QlFCWFMwdVBhek1tRUJxS2o5ZFJIUk9wZWhYNHlkMERDSDJqb2J2ejk3b20yekRFaUxHYjRlTFdFZ0FnRkhCdytld2FuRCt4RHZwSUNaejhaemxNV0RabzBYb1FXR1oyVmVVQ2ZqR2VQVHFCTTRkVzFHbVVXUmt2VkRxcXN6SmlzSHZyR0EwdEcvOEJ1Mlhyd1FDQW5NdzRLQ2JwdUhsbEh3eU5qRkdRbDRqQzNHUmtaaVpCVVY1ay9MY0g0ZVhiQ1h4dU1XNCszNkt5NzljdmI0TmRtQTVyVzNmNE51dUNWN0hxZGRweWMybytYSmVWOGZBeStqTDI3ZjJtbG1mM1laR2Q4VUtsbzFvcWxTSTU0UjRPN2YwT2VYa3AxZXB1WGY0RFBHNFJYcjFVZFcxTE1lc3J5MXFOSlMwdEVvOXU3NE96V3d0Y1BMV3FWbjBRUG1qVzljWW11ZTZ0SWlremEyNVoyeG1KYlF0dllsNWZId3o4UEFoamZyK0x0YkZzeEtucTE5NFVkbCtGWUFvQUxMNkt1VUIxaCt2cU8xaFJKRURoaHI3WUV0RVVQZHY0b3R1L3IzQmEwWWJMUmVGWHgvSDV3bkFzWFhJZFZZbk5IRXhodTZhSExLbmMxK2Z3VlNJSEtuY0NMTCtGSmN0dllZbjJxMUFGZzc4SVFnQm91UVYrMm96MVFPL3RnN1ZselYxc3VKbUs2NnAwdmJWRjRSclJZS1RPWnZOamJKaDdFZDg5eXNMOVJkZnd3K29lK04rM2JUSHJlaXF1WFh5TmZ3R0FRcW5Tbks4RVpOSXN5eUx3S3dETXZZenZzdG1vaTY0Z3BVZFQ5QUdBQzY5eHJnNzlhR1RqUTZ6ZCtCQlZNa2lsQ3lHbVVVRHorQjhjOHZtbyt1MlVYeWR0em1oTnZFZno4NlBFTnNTMmQraThOaWVvZEJvai9rRGN3c1NqQ1N2cjBwOTlXNGNoQUZBWVYzQlRuWTFVS3Eza1ovTnJ5Qmdwd2hmeDMzNWZsS0FzL1hLYXlud3N0ZFdtcmVDVjZ6UmZuVHE1ak5CWEc1cVh4WHVsd2xGdCtHVDFnNkUwQXhwVFVSOVlqdC9uQVN1czJqa09makwvUVRmbEpISUFrSEx1OWU4TU00YXRxWnVwUHkrTlYyOXlTanJSZ05jL0x6THZiTXkyWjFNSzR3cHY4OUo1Y1FEZ09jaHp0cW8yZGNYWXdiaHBiZHRLeWlVOFhoYXZUZ3RqSm80bVhoUXFoVmFYZnF3Q2JNTmJ6bWl0Y3ZIVktjeDFsRk9ZNnlqbDhodlRyelRuWmZDcWtwbForRmkyQTREOEYwWFZKQkNabHN3bWJyMDhwK1JINWwzSWY1NS82VTF4MWVmUU50aWhqMjBMdXg2cEY1TC9VT3dQQUY0ZlRseEJONkdxbkFmSytJOXR2cWE4dEt3ZzZYaUN5cDJQeXZVbGhXSlpZTW83L0I0Z0VBaTYwWkxGYW0xSW9SZ2xpRVRSNlNKUjhyc2VEK0hqNWVOMVZLdUR5eTNDNnA5NndzS0NCZzFiQ2F0Z3MzTXdmNmFIbXRweTdOcytBYU1uN3NERFczdngrTzVmYXFPVE5TUEFnZTJUYWtSQzF4Y0h0MC9Dc1VQellFQXpnRUdsQWFSMENrcnljNkhpUnJ2QktPWGtnYStVV0U4Vlo0NHNRV2JLTS9BRWJLVWFIaTcvdTA1dHUyTjd2d0dIVXdMTlNUR2xpSHg0R0s3dUlhaW8wQno5OXlyMkdxYU9OSURzTTBTRmJLdDR3eWYwNEhKRmVLZ215bDllenVYcXZnaVNuWjJLbFF0RE5kcW9pN1RlOWZ2bjJQWDdWMkN4VEVDbk0wR255NzVQOHZJS29DN0M2ZjZ0dmJoL2E2L080OU9IdjdaTWcrdzlVTDJBa3ZUcTdwdi9kRmxna2VwcFQzaFBTQzVHRXNzSVpyYkdzRTB0UVFxVEJxWTlDdzdwSEtTSkt5SDJ0RVJUQUVndXdPdS9vckI5UWl0TW5kOE5QMzl4Rk1OVjliY2dERXVNNlRDK25ZWWJaMTdobENxYm5aSFlKaWdIMzlnUUpyRjVpTmJrU0kyWkp0TmZWbWJmRUJ6Wk42Um1lYSs5Q0x1VGpqdUtaY3U2UWFNMGtVSkVzRlpiZmdYNHY5eEd2VytOMXhkdHptZmxCSWtTS1NUSjdKcjZ6dDdXOEpVQzBzUWlWRXNnWjJjQ2UzTUdMTVNTdHdzTm14OWlmZmVtNk5uVEUzMjI5Y2V1Tm44aUtKK1BQQU5xMWIyUkJJRHh2cUU0Wm1vSTFyK3ZjR3JmTTVVUitqclQyZ1doY2ltY2JRT3dhOXNBN0ZKbDk5czkvTHI0R3ViVjVWaUtLTWlaTkRqL3hmbjV2bUlmWXQrLzFieTJSNmtHVk1PWTdTOW1wSjVMVXFtVnJ5dG1MbVplTmtHMkVRQmdaR0prcGM1T0loUnpsUk9sYVVHb1RtTzJzYlJwZFkxNFZSVzV5WEJrdUlYLzFqMG05VXp5eHZpRGNRc0JvUHYyM3BuOFhGN2kvY1Yzd2dHQW04MUw4SEpsQmJSZTFlN2F6WVZYTzRPTGF2ZTB2SFJlWXFzTmJmNHhORE95dlQzdmVudFJuaWhGK1RnTlNJTmUvOVFMcVNvanpPdWJ1a1F0RjhZVTNsQ2VzOVpCMXQwTVRRek5jKzduNkxTOXZlZmVQb1dHTENOclBlZCtOU3JMeFFKVmptNVRaMU5mc1VCY0tpb1cxZGcxUnBWU3k2cGVXTUhNek1POHBWaFF3U2xOS0hxcWFPYy9MbUFsaFVZeGlOdnpZalprQ2RMTDhYYVhsbUhnaE1EMTVkeXlvcGkvb3hjRE1JR3BxVEY0dkFJQVNMK1NzbDNYYy9BZjIzeE5PYmVDblhRcVNXVk9HQTMxNy94N2dFRDRVT0FDb2xOc3RzcG5mbms1dHdGeUtBVXptUjBCNENxSFEyUS9DTzhVNHFoV0RSY2xtbVdHRlpDZ0pEZFZiVzE2MGxPc21CZGNINE5xTUxqY3drYlJOTmJFRDFOMDI1YVptdmdBcVlrUDlPNWYxd1dDWS91LzE2TlhDUm91eVpjNmVQaHJ5MWlWTmVyS05TTkNSbktOeUNBOUVJTExGZGFoZlgyaVdVdHo3WkpPZXZRbDBkT2VvSUZGbmJGa2ZtZjgxQmpIYXI0Wlh1TmFZc0ttL3RqZWNUOUN1am1qKzc0aE9OSm5IOEpUUzVDcTZCQmRjd01ydm1pQmNZUDlNTFNaSFZyRTV1TzVZbC9lMXZBZkc0eUo0a3FJWjE3Q3Q1cU8rM2NNOWdPQUN4UE95Y1Z2STZPWkJtQTZzdUJVTGtGNVpxbnFTRndMQml5c21MQVdWRUNReTZzdWJTS29RSTNQMTZ3TytFRzNxNkhkbGkxRTBZZm9DQ3dTb0ZCVk5DNS9FYVRsRXBRcjF6MmFoR2h6Qml6ZXlHMVVNZWtVeGtkTlFheTFNV3o2ZVdQQTdtZllRYWVDTHBIS3Z0dG50TWMzQWJZSXpPQWdmY0pGelJJeHVqREFHNFByMmtkZG9GRDAwNFN1RFdSK05nNk83UjJIaE13T1BRUXFoZmI4ajZnSkdWZlNWQzU2S09NOTNIZWhXMCtQcWFubmt6Y25IaytvdGdQSlk1alhqeFFLaFFvQVhzTzg1K1U5TDd4UzhyTGdWa09NLzBPaVNSZjNjUVlNQTFOUnFhZ3Fad3ZEaHVFc0xoTlgzWGRrM1VqZlkyekhiT0k3MG45cDJJOWR6dC8rL21ZNEFJRk5vRTI0YlloOTM1UkxTWCtrWFU3ZEVmaFYwUHIyUDNhNmNIM0JsWGJnUUsvZ0ZiOVJBU3ZkK25oTVRmazNhV1BDMy9HTjhwdjZIOFlrZUVib1BvWVZ3eW54ZU1JdjhmdmlGcUVSN3VsTEVvc2Z4ZXg0TVYyNXZQK0p3ZEw4cHpsbkluOTdxakdCdTQySFF4aUZTcUVWeGhiZWdNSjRMUU5zdzV6Q1hFZWxuVS9aTE9GS2VMMy83cC96Y3NlTDc5S3V5aUtZdllmN2ZtL2laT3J6ZkhQVVZ5Z0ZKMko3cjVUaWw0VzNGSS9uMU1acGNNajhOam81cDdSSmY3elBCRTRPMnV6ZTIvUHJ4Sk9KYStQM3hPanozRWNnTkNhOFJSa1pZMVZWcUN1dkQzYm41Ni9lblordk9VOFVnZEFJRUVjMWdVQWdFQnFVNGpLVXBIT2dNYnUxTHRBb29EbWJ5Uks4MVFlWlFtVHRmb2J0VTFwaldnYzNkRlIyVk05c2oxa0dWQmhzZUlDMUwvTlFiWnZzakxhWWZUMEQxNk96RWFuY1ovUE5xSkpTK3JrclZzN3BpUGxiSCtIMytWY3hSOVU0VG55T2N6MDkwV2ZWYlN6OTdaNU1Za0liYkNHS1hOZkJSazExbGJTQ0puMXdmUlBaTlNUcXhybXNHMzZaMVFFLzNFdERyWjFsWGR6UXRaa2RtdWR3a1gwbHNicWp1b0NQM0ltbk1MWklpTUkzTWlNMEtnVlVrVmdXcGJMaFB0WVowV0I0T3huWFMwdWh2Sk5IYndiNVl5Z0EvSGdWOC8rTXdRN2wrcE5EY2FxZEN6b1U4RlhMY0loWU1Ccm9qSjZuNC9GZTZ3YisxK2JuKzBqSTdEYUhLVFNLUVdWRlpabjNVTjhGM2tOOTFlcFNSKytJbmxINE5QZGZBUEQ2eEdjK2pVRXo4UnJ1czBEUlVXMGRiTi9kdFhPVEx3QWdha1BrMktESkxUYTNXOXoyYlBUNnlESFpqN0oxejRXaVJQTkpMVGE1OWZHb2xTU2FObWRZMnNXMGJTKzJSazJwN2RoMGhPYmF6WFZzcGJpeVBQVm04bjVOaHE4UHYxckdjalZySmlvV1pBR3lPYzd5TW0vVmRJajM5L3hzd2V2VXM4a2J6RnhaZmsxNmVreHBONnZEa1FjLzNlc05QU1NWUEFjMW5VbWwweGllQTcxbTZlcW8vZzljLzRhQy8raW5lK0d0RnJROTUvV0p6enh6VDR1UWgrdnZqZEIzOFVBVERBZUdPd0JZdDdUcmFlVnYxUkVBWExvMkdWc3BvWWl6YjJmOFU1cys3WUx0ZWdKQTRiTkNSZGtQV3ZPSnpUZVZsNVlWdkRqMGZERTRLQmJrQ3BMZCtqZWRublkxYmFlcG02bS85M0NmUllVdkNxL0xGN1J5NzJjZmMrL24rYTNaNGRjL2wyYVd2Z1lBZGpyN1djeldaMU8xalNGd1Nzc3RaU1ZsZWEvL2VibEVYYjF5MmZzMEQ2MzlyRHNDUVA3RGJCSXhTaUFRQ084cHhGRk5JQkFJaEFabDgwT3MzL3hRcHNWY0YvUklwcWd6djl6Q3FpTXZjUEJoRm1yczFQajZMR2JrY3BHejVTYXFSUllNRGNDbkszdGdyVWdNMGF5TG1MWW5DaW8xRndHWVRHaUZLU0l4Ukw4OWdNb3RzbDdtYU5yREU3MzVGZUR2ak1XZjlYQksveGw4YmVBN3JTMW1Wa3BSK2NNVjFEcnF5ZGtjcmhrY3BHOTlqTTFRRVRGM1BoRlZDYlpzQVNZQWlDdXJKRUlxVjk5QjNmSkF2Q0hNSFYyOHJlQWpCYVNIbm1FZlYxalRHZTNNa2kzRUpMSVJyNnFQUDN0aiswQmZERGthaDBQZkhjZmtZb0NqeTdFcEZKbERtS0paL29yd0FVR2hVUXdBZ0VxbkdtblQ3alUwcHJQay82ZGRTdG5xMXROalN0cjVsQ3Bua3BHZGVkT1FHU0VIUUFFbCsyN1c0YXdiNlh2S09lWDVvZk5EajRmTWIzUENOU3IvWXZxbGxEOXpZblBVNmxhcm96aWg2QUdOUVRWVlYrL1Exbm1JZ2JHQm1hbzZzVUJjbXZzd1M2MHppUjFmVkVQRHZyNXhDWGNaeWJRMWNjdStuWEZBV2M2RFFxWFFsTzBqMXowZUJZWHZHUXRQeTFZQXdFbG1Sd0ZBOUpibk0xanU1aTF0Z3V3aW5EcTVEcysray9HM3JtTkpQWit5MmEybng1VFVjOG1iZEczem9WLy9ocVEwcy9UMTlSOHV0K3U0cVBNWjI1WjJQVHZNN1hUcTNzSTduZFhaVXcxb2h1cnFRdWFFSGdLQWdDOEQxMUFNYUVZQTBIMUw3eFFBQ0p6WWZBTUFTTW9rQWhOSEV5K1RPbWh0MjRmWTl3V0F3cGk4cS9JeTcrRys4OHpjellLZWI0NzY2bzJqblpKN0wvdVl6K2QrUDl1SDJQZHZOcm5GNzFRNmpZRktxU1IwUWJ2VFRFdUdJOE9lNlVHaFVtZ2VBenpuUE4veWJESUFpSEpGcWFtNXFWdTFETUVnY0VyTExSWDhzdUxVaTZwdFhibzJHU3NvRUtZcWxyMDM4OUFLWnFadVpzM0xTc3J5MlBGcy9YZm9FZ2dFQXFGUklJNXFBb0ZBSUh5TU1BQ2dVSURpUWdHSzVhK1Y2aXVYM3NSS2hkZmxBQ292WmVEcXJUUmM3K3lHcm4vMHc0NVdqZ2lkZmc3ZlFpblI0amVoK01xQ0FjdXRUN0M1Z0Y4enFTTUFUR2lEcnlrQVpkZFQvTW5SSTVMTGlnbHJYU0pPNnpNcXRaRWpYR21iK21HSElRMkdCNk94UnpuYVhSOE9SbVB2d1dnY2dNSTlUMmRYZEQ3d2FjMm9aTG1XczRraFRETm1xNDVxMWhBcHJKR3ZnakVaQUNxbHFDd1RxblF3RzhwM0RMd3FVZTJvNW9oazdZWUY0TE0yem1nMy9oZyt2NStOZTdxT2dkOEkwaC9BdTVtZkh4dTExZXVOMngwekoyNTNUTlh1RGxNM1UvKzJDOXVjTnpJM3Npc3JLY3VMM1BweUdnQVVST1dldnpQdlh1ZmdHUzEyMlFiYjliSU50dXNsYjBOakdyQzZiZW1aV0NtcEZFc3JwVlZPV1FxVlFxUFNxQVlVQTRvaHpaREtTRHFSdURicDVPdlZtVGN5MVVZaWgyK3libWRxYktyU1FTVXFGdVU4MnhnMXRqYm5xVXp6S2NIYUhIQXFhZnFKNzN3QVNEcVYrRC9GOGpKT1diNnhuYkc3WllCdFdIRmN3UjI4WFFTU1h3OUQyOVlPM1IzYU9BNFNDeW80bkdUT3N6Zmw1WkcvUGg1dUhXUWRubjBuVTJjbk5WRHp2ZE9GekJ1Wis5L1Y5YStOTklSRUpOR2VINmcrNGFMbzdnKzNJb0ttQm05TU9aMjQ1azJwRWRPYWFTTXNFcFpDbHZ1RTRoVG1Pc3lBYWNDcXJKQ28xSVNsR2RLWXVROXlUb280WlRsbGJHRk9XVWw1WGhtbkxFL0lMc3N0TCtYbmkvSkVlYWhqTGh1V0U4dlB4TkhFcTZ5a0xJK1h6b3NGWkRyYlBpUDlsa0lLYVpPSUp1Tzlodmt1WWxveG5LaDBxaEVBT0hSMEhscFpMaEZLeWlWQ0kwc2pCMzQyUDZIZ1JjRjE0UlgrVHRmdWJ1T2R3bDFIUHovNGJKNjZTSExUSnFZQllLT1F4K09WQWhDN2RuUDlBZ0RFUExIYVJkSTc4MjYxVXk1N2wvTlFFVHRYdTNZVUNvV2EveWpuRkVnT0dnS0JRSGh2SVk1cUFvRkFJRFFZUzd0aDFjam1HRjBmZlZFcG9OWkhQd0FnbHg1UXhSc25XNDM2TDA5ZzVORlkvTVBsb3FqUFB2UmMzeHNiSnJiRzExK0ZZTEtYRmJ6NzdrZFB2SFZTR00vdWdQbGxFcFN0ZXlTVDgvQzFnZStvSUl3OUZvL0R6N01SWlc4S3UzSEJtRlFtUWRubWUxVVIxOGJuUitQcytkYzRlL0FCdGhjQ1hGVmpGSW9oM1BJSUtoT24wYWlneldnbmt4blJKQ1dpajVZd0lKTnowTWRlRVNzbXJQV3hYOW9OeXp1NG9oTmJpS0xGMTJvZlRhMUF0WndDVkRvTU5ZMkpBbEQwSGJNbVdDellEUFRESjRCTXdxYTVCenBjUzhFbFJadFFCN1NnVWtBVlZFQ1FWQUNWaWRZV244RzMxMU54NWZlKzJOYkVIRzRYeCtIV29pdVl0L0doNm9oOXhmTUJBQXFsY1I3TTM4WDhKTlFPRXdjekg0YU5zV3RsaFVUMGRNWER3ZkxrYWdCUW1sejArT2FNYXkzc1ErMzdPYlIxSG1MUjFEekUwSUxoUURPaUdUTnNHSzVVQTZyYUNGTUFLSXpKdjZLcHZqRng2K1UydVRidEhpeC9NdEN4cmZVQVRoS25XdUs2L01lNVoxMjd1NDN2dUtLalZsbWl4T05KdjBCQjRrUElGbVpxY3RyOVY4aStuWEZBSDN1SGRzN0RHbW9zV2hCR2I0bWFXUFdLQlZiRWpsNlpxZ3lMWGhSZVYxWCtlT1dEZ1EwMHRpb2NPamtOQjRDaW1JS3FNUWl6aFM4cnVPVkZ3Z0podXJCSWxNVit5YjRqek9lbkNISUVLVjZmK2l4eWJPODA5TmIwYTc2Q1FrRWVsQnl6RW9tMHZNVTN3VHZkd3p6SHBKNU4zcURxbUszbnRqbG02bXhXSXg5RS90UDhjL1Y4ZW8yQ1JZQk1naVZiUTRRMmdVQWdFTjQ5eEZGTklCQUloQWJEZ2dGTEp4YWMzL1U0R2dEeGR4ZndUUVlIR1Q5SFlPWFZKRnlHZ2lQMHUzYVlacytDdzhiN1dKZk5saVZSL0RvVU15YTB3dFNXRGdnWmVCQzlabmZFQWxORG1HNjhqM1VaQW1RRHdOaVdHTlhaRFYxOXJPRzM4UUZxNkR3Q3dJU1RHRjBtaGVoNExJNnFHUnREN2doY2ZBM3oxSjFBWEQ1aXlxUzZad3l2YlNReG9GL2s3SkFBREpjN0tYKzRqRm01UEJUMGJJbytXVnhreXlPcjdVeGdyNjVQSXhxTWxPdEt5OEJ4WEFNTCtlc2J5YmlpU2gvWjF3YStrVk1RbjhsQmh1L3ZhS0xybUxVeE54UnpqR2d3a3IvdTRvNXdaVWQxZXpkMEFZQjc2YmdORFVtOURyM0FnUmNGZUhad0NJNTVXOE4zVlErc2FlV0UwQzlQWUR3QVBnRHFtejg1VmY5THBhQkN4YjBmc3hJMGJ2VnluWFZ6bFhsWDg1TlFPL0llWnArSzN4UHpRMGxLU1NRN1VlVlcrTXE4eDNsbjhoN25uVkZSQjhqbUZ3MXY1NWtVTW9lWS9LL1JrRlpLcTBWNEs1YjlPL1NVVHM4OC9ZNE5Fa3NycFZYenZ5eWZrNVI2aGxORHV1cjU1cWdaNWJ6eVFtdC82eTRHcG9ZV3l2V1FTaXRGeFdXNXVROXlUcWFlUzlKWnF1Ty9nRlJDRVVzcnBSSnRpUUdWNmJIYnJqdk5rS3E4dTZueDRhS3dOSVh6ek1qU3lKNUNwUmlBQXFxa3JGSlFIRjkwOTlYZWx6UGYxYkFxeXl2TGhJWENETFlza1NJQVFGQW95TG4wNVhrN1ZmWVNLVVZDbzBocGdrSkJQbFI4RmpNZXA1MElrclRZYXVWbjNVR2RvN29vcHZnbWxVcWxnVXFoZ1VLaFNrUmlidTZqbk5NSlIrSlhxYkovMzdIeXMrb29Gb2hMQ3lJTHJtbTNKaEFJQk1LN2dqaXFDUVFDZ2RCZ1REK0hLZFBQb1Y2U0xkV25Sclc2Skc3OFJaQnFTUVJYalhYMzhjdWRkTnhRMUxobXNXQXpweU4rS0MwRFo5VmptWFNJdVRrc1J3WmhEQUNzdklPbDdoWndueENDS1J3UlN1UTJBQ2pUMm1JR0FLeTloMVhBMjZodVM4RDh0MEhZckhqc0FWNFlyR3BNRk9wYngrVHVRZEFhdGFmQm9kam9SSGlneDY1QjJFOEJLS1ZsNEJ5TXhsNFBDN2p0SG9JRGhqUVl0ZG1HQUFDUVNDRkpaaVBSMlF5dXhuUVlweFFqV1VGWHVncW1BWXhkek9GYUlhbFpwd29XQStZQUlCVFhiWXUySWc2bXNKMGNpbWtBY1A0MXp2YnhSdi8rdmhqMDAzVlVTMzdYeFFQaEFIQXRGVmRWZEZPTnVGekVkdHVDTnJ0RzRsQ1BwdWc5ckJrK0RiQkRRSTlEQ1B1aEZSWk5iNC9acXRybHprQ0JxdktVbWRXbGFUUWxPVlRGeHpJLy82c2tuVXJTR0pHdmhUbzVwQi8rZERkQ1NwZlNsY3V2VEwzZ1FhbWc2UFM1bFhOeit0VkFYY28wb2F0REd3RHY1WjdZRHo3cXZ6NnZ2NXhyVXk5NWFiZXF5ZVZ4NXgxcTA2NGh1RFhyZW5Cakh1L3N1Sk9XS0VHNUpwdWtrNjlYSjUxOHZScEFqZmRMRlVYUmVacC9TemdvdnZMMVRmK3lmRTZTT3BQR1NwYlpFUE5RRlFuNzRoZFZvcklNMEh5dENRUUNnZkJ1SVk1cUFvRkFJTHpYK05zakVBRHk4cEErNGpDR3ZPdnhLS09VaUpHNnRUZTJXakpoOWROMUxDZ3RCZHNHWUgzZEVqTk42REM1bFlickQ5Sng3K3dvWERLaXdXamVaY3d1TFFVYkFQcDZvNSsvTFpwbGxTSnp5NlBxaVJVTlRNRDh0RGxHNlRzMlhkcU1Pd1c5b3Q0YWlxNmVpUGg3T0U0WTBtQUlBR1pHTUYvV0RiK0VleURDZ2dITDVUZnhVMG9KMGdDZ1NJRENsbHZnOTNzZmJCdmZDcE5tWGNDMFMwazRyOXpualBiNGZtVUVWdDlOaDlidCtRQmd5NEE5QUJTTGROY0wxOFkzYlREYmhBNFRYamw0NDg1aDdNdEpTUEN6UVlDUE5md1NpbVJhMUN3V3JMdDVvQWNBM0V6RVpWMzZaUU9sZy85Ry8zVzlzSDVLS0tiRjVpT21wQVFsOVRWdWZmZ1k1aWVoWVJBV0NiTlVsWXR5UmFtTlBKU1BFbkw5M3hQMCsrNnVOOGV0SmlkMVk5Slk4MUROcmhFQ2dVQWd2R2NRUnpXQlFDQVEzbXVlVE1RTEFBamVBdjh6Q1RqNXJzZWppWUYrR0R6WUYwTUJZRjRZRnY4VWp1V0sydG9yYnVMSCtXRlkzTlVEM2FXQXRDdm1Zd0FBSUFCSlJFRlV0SThQK2cxdmhzOHNHTEIwTlpOSlRmeDZCOHNCbENuMlc4QkhyaDVScmd5NXhyYW1OdXo1RUNuS1VieExoalhEaU8wRHNjZVFCc1BrWWlSNVdxSXA4RmFuK0gvM3NYclZiU3pGbTBneVNhVk1HdU51QnU2TWI0VkpFVTNSVTVXamVuZ0FQZ09BMC9IUVNZL1MwMXAyM0Z4ZS9VVHVBOEM1ZUp6K3VnMW1iSHVDVFZ3dWlzNG00UFRvRmhqN1pVdU1YM2dWY3dGZ2xDOUdHdEpnK0xJQXNjOEs4RXhibndwSVpsL0V0NCt6OE9oS2pPeXpNZjhxNXN5L2lxcUVhL0tkQ09KS2lNMVhWby9FazB1a09HeUFMWmVyT25ta0x2elg1eWVCUUNBUUNBUUNnVUJvSElpam1rQWdFQWlFMnNQOHJEaytPZlFDeHdFSWIrYmdlcmtFNVJ3UlN0STVTTXZsSXR2SEZyN2VWdkM3a0loLzc2VGpqcXNaM0FGWmdyc2VudWlkejBVZUFMQ01ZSlpXak5TZGtkajFMay9vSFdDeVl4RDIwcW1ndnlyRXkwRjcwVDErRnJKNDVlQVY4Skh2YmdtUGh4bTREd0IySnJBQ1pNbjZBT0J1TXE1V1NsRTUzQjhqZnJpRTc2R2dyUnpxZ05CZ1I3VGlsWU43TVFhbjVlVk9WbkI5T0E1UnFnYkNwTU1ZQUhwNW9XL0diTldPMjU3N0VmNHlEekc2bnR6OWJOeWJmQWJqTG1YSU5LbjN2OENlMFMwd2Rvek1VZjBqZ1BJSnJXVHlPSDlGWWFldS9TcnlUd3oycWF1ellzcmtUTGhsS0sxTjN3UUNnVUFnRUFnRUFvSFFXQkJITllGQUlCRHFGWDk3Qk1xam9PdVRxS2w0cWFwY1h6MWRpaFFVQU5vU05xbXJMNGVDSG1zbmQ3VGROUWo3Ti9ZQkwyUUgvTFBZeUxSY0JVdWdTdVBZSkdVbWtxU0E5TWRyV0FnQWY4ZmdTRG9IYVptbHlFempJQk9BNU1GRVBMVm53ZUdYTzFnR3BXMjloNGZqWkQ5ZkROTG5IT1hva3NSUTBhYmJiclJYa2pMUnE2OWF3citaZ21zV1RGajJQNEorWElITVFWd3VRZGxuUi9ESmpYRzR0MmNvL2hsNEFOMkxlVEtaRkk1SXRrMDZRNERzbTZtNDN0VURFY1A5TWZUSVN4eVNkenF0dlN5cWVGODAvbUxqclpQV3NCSTBLeWFzTlEzSWlBWWpJNmJxYUY2alN2M3ZuWTdHNGgvNS8zZFNjZk0xRy9IZVZ2Q2IzZzVmNS9DUjYyK0xabVVTbE8xNXFkN2hYRnZzbVRJNWswSmg3U09tTmZHK3pFOENnVUFnRUFnRUFvSHc0VU1jMVFRQ2dVQ29WNmdWcUN5VFZKZXVxQXZ5N2YvbEVwUkxVWGRuYWJBVFdzbWxCMVJoeFlTMXV2cUJmNlBQMVNSY2tML3U2SUpPQU1BdkF5K0xqY3czeFZXSitIN29oSmwySnJBL0dJMjlzZmw0L3FhNDdHNEdic3R0UnJmRTJPYjJhQm1WZzZkN24rTXY1V05tY0pINXVnaXZkRDVCQ2lqZVZ2QUJBRTN0dkt6aFF3RW9pamE4Q3ZYWGhTMUVrYzVqVUVLYlkzalpiZno0SkJNeFFQVWtockg1ZUQ3ekFxWnRHNEJkWGxid1Q2ZkpOS3F6UzZ1dU5mWSt3ODZ1SG9oWUdJNmZqN3pFTVFEaVZpNW9PN1FaaHBkTFVMN3hQdFlyOXBsYWdsUlZpeHZ5QlJZcElQVmJCOWRNSVZScVp0WUQwclYzc1hyYkFPejZ2aU1XRkF0bGV0aC9Qc0htdXNodnFNUGVBaTRBa01ldFB6a1RSZDZYK1VrZ0VBZ0VBb0ZBSUJBK2ZJaWpta0FnRUFqMVNpd2JjVmFyVkVja2QvTkF6MnNwTWdrRVhaRkhWTGI5RXkza3llZmVGenE0eWh6Vk45TndUYm1PeFlMMWQrMHhSMUFCd2MrWHNVQk5GeVkvZHNIeVNpa3F2ejJIS1ZDSTFwWXord0ttNlRtc0tnM2dsbHZncDg1SXJnR3N5VVlSMTNXdzBYTWNWV2lMbkgyU2lVZnE2dlkveCs2TUVxVGVUTVAxSDd0Z0tRREVGNzJOcmo4Y2kwTnpPMkdodnkyYWZkOFJjOWZjeGRyZmUyTUxCYUJzZm9UMTZSd2s2ekxHTDV0alBBQTh6Y0tqQm5SU0F3RDJQOGUrbWUweHg4OEdBVlpNV0plV2diUGlBVlkyeExFQ3JPRVBBTW5GYUpDa1dlL0wvQ1FRQ0FRQ2dVQWdFQWdmUHNSUlRTQVFDSVJHWVdrM3JKcmRBZk9PeE9LZnNTY3dIbmczMFpHUk9YalNhU2RhcTZyakw0S1VMVVNSams1Wldsc1h0QWVBNnltNHFseTVJZ3dyekl4Z3Z1SVdscFFKd1JuVEF1UDNQc2NoQVB3cW13ajg1TVNDODlZbjJCeVZneWR0bk5IZXl4cmVCNk94dDdibjkxL2taaHF1QTBCSE4zUUJnTWhzUEZHb3JweDdDYk5PajhLRlJWM3djMXNYdEcvaGdPRGtZaVN0djRybHV2UnZCWmg5SG9UUkFIQThIc2QwYVNOL3owc3JJTkxyWkdTSU56N0ViMy8wd3c0QU9Qc0twN2pjMmtlc2E2S1RHOElCSUxZQTBRM1JQNEZBSUJBSUJBS0JRQ0RVRjhSUlRTQjgyTERnN09HSnJKVG4yazBKaEhmTHRWUmNuZFFLWHc5dmhoRSsxdkFkZGh5RHN0bkllQmRqTVRlSEpZY2prMXlvTFMyY0VNUXlnaGtBM0ZLS3FHN2hoT0J4d1ppWXlVSEd5bHRZTTcwZHBxenFqblVNQXhqOStSUmJBTURiR3Y3ZnRNVjMrWHprTGIrQWhRQ28yd2RoajRzWlhHOG40a3FHQU5ueS9tcXIrOTJBdXRLTmpvMHhITnM0bzUxRUNzbjFuT3JYKzFvS0xtMThnSFV6Mm1GT0gyLzBGNGtoK3VJRWhoY0NYRjM2bmgyQlJkYkdzT0dWZzdzclJyZGtsdjBQb0h0dHpnTUFXQ3pZek91RXhmTFhJNE13K25vcXJ0YjNBb1duTGJ6YnU2SWpBRnhOcmJtWW9vblcyOUVjQUxoYzdaOFRNajhKQkFLQlFDRFVJNGFRNVd3aDl3a2ZLVTVNWnBNZ0JxUERDNUhvVHBaUW1LbTl4ZnROQ0lzVjlwckxqZU5DYzJDS0JXQXh4TTV1QWdEc3pzOWYyemlqZS8vNFAzdm5IZDVVOVlmeE4zczBxK2x1MDcxTGFka2IyY2dlQ2dxSUlDQjdLWUtJZ0tJaVEwVkVFQkFWY2FHQ01nUUIyVXVRVGN2b2J0TTlrbzZNTm1tYThmdWpUVW5iSkUzYUZDaS8rM2tlSDVOenp6bjNYSHFTM1B1ZTczbS9oRkJONEJpOHZjT1JsNWVNWi92SGhJWDNQcnNCQVBod2FmUVRIZ3ZRcWNjRXZQemFWbEFvTkt4N3J3dWt1Y2xQZWtnRUJOWTRuNDdUZzM1RXJ3TVRjRHpXRSswdnY0cnJMLzJKMGRac0grekZrd00zVHk2OEFXQmlHRjd0NG9XdUFQREZVT3hnMGNBR2dPa2RNR3RLTzB3WHJBTzlPZWNhSElpaEFKQlJpblJ4R2NRbWgwaWZEOFkyTWduazVhZndKb0NLZmZmeDA0ZjlzV0ZlVnl6YWRRczdBVkIzajhHUE5ESm9iNS9Ha2xKQUJnQTdydVBMVFVPd2RVRXZMRnQrRW04YU81UlhvV3pmUGZ4aXk3aElaSkRIdDhGRUFMRFdabHcwSnBKSklOdC81VStHeGQyd21FNEIvVnc2VHBsWlpHQndHZUFiMzJqMTBBYnlFQlNYaHp1TjlkdldBMjNuZGNGaW9QcmZ2NlVpbTAxd092UWlEdnZ4NFY5ZWhmS0xZcHdiR29vUnUwWmhUNVFiMnF3Nmc1VUF0STQ0MFlkOXNJNEVrRzduNDJaQ0llN2IwOWFlK3NUOEpDQWdJQ0FnSUhBRUw3cTZ6cHp0NXJicSs2S2lqYjhXRjI5LzB1TXhKWkRCQ0Q4VUh2NEFBR0xqNHgycXBkMkxqVFVBUUkrNE9EY0Y3TTVad29LRm5hcGN3UFZLYkt3RUFOckd4VmxMUUcreGp5ZkJXRDUveGh3UGovZEt0TnFpUGc4ZStNQUI5OFlId3NMdUE4QUx5Y214QUhUMURqT3VSa2NYQWtEMysvY0Z6VDJYS1Z6QTlRcy92NE1BOEc1Mjl1VExjdmtKUzNVNURJYnJFaSt2VHdGQ3FDWWdhQjZEUjcrRFVlTS94Ri83MzhQSnd4dHNhT0VFRnhjQmFFNENPTEVFY0hJU2dzMXpBWWZyQ3E2VEs3aDhkL0FFbnVBTFBKSDA4RHorK0dsSmd4Njh2U093ZWxPQ21iNmJ6OXV6M0tCUW1QdHhvTURMcDQyRlZoUjgvcDM5NHNhU0dTNW8rQ1ZwRzluWjkwR2pzOEJnT0dIQkc0ZXdabGxYMkJnOVNFRHdwTGhYaUh1RGYwRFBnNU53TWxTSXNEWFBZZTJJdlJoc3FiNHJ3RFcrSnBITUw0UnRIWTVkTDlVSVgybHZvTWhZL3RsZ2ZHbDhQU2dZUXdCQXJZVmFXZzZKVkFVSkFEYnFKZSt6aHhIaEdBMDBqS1plMUExdmRoT2h4K2swL0hPb3hrYWlRQW5KeVRTY0dCNktrZjBETVdoNkI3emV3UXVkNUpXUXhib2pkdkFvRFBiaXdOdFBnRUFBbU5ZZU05ZGR3NGRHUVRhM0JEblREbU95alVOakc0VkFhMjJjbU9BeHlNMFQ2eDhYQWdFRU16cGdOZ0I4YzdNNkl0MUlSeEc2YmgrR1hkSHVpRkZxb0l3dnhOMGV2dWoxeXpqOHNmOEJmbHQ1QWN0TUVsM1dnY2VEOE5keE9FU25nRjVVanNMUGIrUHo1b3lUNXdaUDQyc0t5ZXgzTyt2b0t6alVUWVFlQUREN0NLWWRmSWcvdHc3SHp1bnRNZlBON25oN1ZEaGUrT1JmckRzV2h6OUxBSGx1Q1lxbkhxeitlMHBndTgzSVMyMHdjV3dFeGdIQWhzdjRxRG5YWlVUQWhETUExRTlxK3Y4K1B3a0lDQWdJQ0o0Um1DOEloYS8wNWZGR1JyTFpIWnlwVkRlZHdhRE4xV2d5L2xVb1R2eFFWdmFGdEtJaXIvRnVtazRYSjZmK1huUzYzeHZlM2hzdlZGUWN5Vk9wbXJMN2tnS0Exc1FoV0x6WE1oZ01KREtKUkxGMFRoN0E1ekVZTHE1MHVwdVFRdkZ3cDFDODNlaDBiMThxTllCS3BUS1daR1NNYStLWUxMTEF3MlB0RUdmbjhjdXpzMTkrVUY1K3R5bDk5T0x4aHF6ejlmMXhWWGIyYXhmbDhtT09IbU1USUk4UUNpY0R3RitscFQvQVFRRWNvU3lXVWNzeEo5aVRPQlFLdjM3aGtZaUl4QUFHSTd5eHZ0dkd4YkZnWWU2ODQrZTN5WmxLZFZIb2RHVnBHazNMYUZqUEdJUlFUZEI4MUJVS1VDZzBqQjcvRWRJU0x5RXQ2ZC9hWTg4Tm1JMitReGFCeWVLQ3llS0N3ZVNDVExiMDVXNEdrclZWdjZjSkVsanNCbDlzTnJWcktvWFo5L0hibmdXWU92dDdNTmc4QklmSDFQbTNKeUI0U3Nrb1ErYVFIOUZyWlI5OC9NSGZlTXRZSHVHS3NHSVY1Skp5eUFGb0FEQVc5c01LNC9HQ3FrY2l0Q2tjR3B4MGVtZ1RKSGlRcDBCdW5nSjVoVXJrRjVRalAxK09QR2tGQ3ZOVUtKUkxVR0NyRlVSaitMTGgzZEViblFIZ2ZNWWpvWHBvQ0VaKzJCOGJBRUJTZ2FJdFE3SERpd2NmRVJlaVlDRkNBR0JLTzB3VE1DRUVBQjREL0RlNzQyMjFGdXJNTW1Ta2xDQkpvWUc4blNjNnZCNkYyWnV1d3VyaW55c2JYbXdhV0FvWmlrdHJvaUJtZHNRVUFKQ3BVV2F0N1V1L1k1UzVja3QyREk2d2FiZ3pGM1Z1enNLMnc5ZVNpR3pLdGdIWXhXZENjSzhRZHc4bjR4QlFQVitXOThMNzQ5cGdBcGtFY25vcDBpYjlnYkgzQ3ZGdzNVQnNXTlFOYjQxdmd3bWpJakQybDNqOHVQTXF2bmhRZ29mR1BwMEIvcjZ4T0J6b2pDQURZSGo5RUY2VnkxRmk2N1g0OFJGa3FJSTZ1d0psQU5SdVRuRC9vQS9XQTBCRkZTb0tsSFdqWWJoY3VQdzFEa2U2K0ZUN21xODRoV1VISDJJL0FDejhHN011WnVIODVzSFlHaXhFeU5janNWczdITHR1NStOR2toU0phU1ZJTGFwQTRaZ0lqQzdUUUthdmdrWkRnczZnZzQ1R0FaVktCWk5CQVNPOUJPa3B4VWpvNW9lZU8wWldXNWo4bllURGZ5ZmhMMXV2eTBnSUg4RmFFblRLTWhSTGdRcFhOdHpmN2xXZEZEUmZBWnNlVWx0aWZoSVFFQkFRRUJBNG5vRUN3UXNyZlh5K2NxVlNQZXNjSUpFUXltUzJEV1V5Mjc0b0ZNNWNuSkV4N2taNXVWMTJZdmJ3WlZIUnNnRTgzbWcybWN4NXg5TnoyNktNak5IMjlqSE4zZjFOWTFTcXZiU05pNk1CMFBxd1dDSUF5RldwOG1BbTJia3BCOExENDBPWnpMYU45ZTBLZUVtQi9LYU15MEovM1A0Q3dTaC9CaVBzaCtEZ3Erdno4aGI5S1pWK1kwOGY0MTFkWjYzMDl2NktRaUpSWjdtN3I3cFlIZTFyOVhwYm11ZDR2Q0VpR2kxSUQraC9MaW5aMFhpTGxxZEVxeTBxMStzYlBFZjYwdW5CMXRvTmNYYWVNTXJaZVFvQXJNbk9ucG12Vm1lMjFCaWZKUWlobXFENVhEejFGU0tpKzZGOWx4Y3hZK0d2K0dSVkRNcktxaDlBcFNWWjhCSkZBUUFNQmdNMG1uS295bVZRVmNpZzAxWkNGTkFlQUhEdXhCZFFLRXBRb1N4R2hid1l5dkppeUJWU3FCVVNxK2ZXVmxWaTRSU094ZU9lZnVGNGYyUDE5dVc1RXkydnFqbzV1ZUN6Ynd2c3VtNUx6SjNZdVBpODQxZExnZzhWTzM2dHN2dWNBcUVQbHE2NWJGUGRqOTZLUkY1ZW90M25JQ0J3SUFWS1NCYitqVm1tWmZ0ZXd0OUdNYmMrOTRzUWI4bFRldG9odklySGZFTTFKQktqU0RVTFRlZkZqNFJxWHo1RU5ISjFCTWZFdHRYSitTVGxLTW9zUThieEZQdzlOQlREUjRaanpQamZNZnF2UlB5WlVvcms1RElrNVpZZ0Z6VlJxcy81NHJualUzRmhSZ2ZNM25RVm4xaTd0aGNpTVdielVKamRGbmt4RStjZGRzRlBrTW14bURZMkV1UDFCdWlYL29PRm5UM1JhVmtmckI0YWd1RmtFc2g2QS9UZjNzS094Y2V4RERXSkt0ODlqV1VuVW5CODIzQjhIU3hFeVBUMm1EbTlQV1pleWNibFFUOWdzSnNUK0VkZndUL1I3b2dCZ004dVk5MlpESnl5WjF6ckIrT1RNZUY0MGR5eFk4azRDcE9vNDJoM3hQd3lEbitFQ0JFS0FHc3Y0UDB2cjZIT2RyNzk5N0QzekQwY2ZiVXJaazV0anhuaHJvanM0b1B1Um1IYkZwNy9HZjI4T2ZEY1B3RkhtRlF3VTBxUVBIcy9wdHB6WFVZVzljUXlZeFI3ZlM2STYrNGlzTVQvdy93a0lIaUc0SUxZbVVkQThIL0xSeUxSYmc2RndsZm9kR1hIWmJMZjdpaVZsNVZhcmN5ZHdSQU5Fd2dtZG5SeWVvNUxvUWkrREF3ODhHSmFXdHM4bFNxckpjYVJxMUxsZkY5VXRHbU9wK2VxUGp6ZWlHQTZQVHBObzdITHZzd1JuQWdMeXdac3MrSklyNnhNQ0dZeTI4aTAycEl5blU0YXlHQkVBTUFmeGNXN3BGcHRRWEZWVlpGVXF5M1FPdGhhUXdvb1hraEs2cmJlejIvWENHZm5WOWI0K095S1pqSTdmWkNUc3dEVkh0L1dvSzBRaVQ2ZjVPS3lBQUQra2NuMkxSV0xwK0V4UEZNWmJVNGFnd3lRVDRlSHB6ZjFQTzlrWmIwYVYxRnhiVmRRMEhIVDhtT1JrUTIwRUJMcFVZRGtzY2pJVkFBWWxwQlFHMG05dWFCZythSGk0ajMxMjFtN0ZoR0RFYnBHSk5vRkFEOUxwVnRPeW1SL05PbEMvZzhoaEdvQ3g3Qi96d3o0QjNXRzBOVVBMNzY2RTk5dG5RQUFlSGpuREZiTURRQWdRMW1aSEtaZmZHNXVJZmp3eXhRQXdMNGYzbXpZcWMxWTNncEMxdXBzcTBkdW12MEdBUUdCdzNnZ3dUMXpRdlZEQ2U1UFAxUWRoV21CeDc3cVB5SU1Zd0FnVVlxSFJlVW9OSllmdklXZldGU3cwOHVRS2k1RCtyMUNwTUhFWG1UUFdPenRMa0l2aFFxbHhxU0s5Ym1ZalV2Wk1tVDVPeU9nanovNlhNakVPVXZqU0pRaXFYNlpVZ1BsMlF5Y1d2ZzM1amZsMnB6V05ubXJaRk5vZEN0ZllqRWVhSFRRYkw2Q2paZXpjTm1majhDZXZ1aEZKb0Y4TGdOblZwN0RNbk5lMUJjemNUWm1POW9zNklMNWIvWEVjbmNuZVB3Y2p6MEFWSkp5a0NYbDFSSDZXLy9ENWpYbnNjcmVnU2NWNFNIcUNkVjZBL1RIVTNCMDJVa3NNcGE1T2NIejFGUmM1REhBMXh1Z1gvWVBGdSs4aVczbStpd0I1RnV1WWRPV2E5amt5NFozUno5MGozQkRWSWdRb2U1TzhIQmx3NDNIQUo5QkJZTkdBWjFDQWxtcmg3WktoeXBKQllvdWkzRXh6QVZoV2gycWNpcVFQZTRYRERQNm45dExnaFFQekpWZnpzU0ZGYWZ4dGkxOXRNVDhKSGg4aEk0TFg4Vnlad2ZFYjc4ekIzWnN1KzJ5dXZ0UnRiUWlPMzVIM053V0hKNUZJcWUwK1VTbjFwVW5uMDdjakJMSTZ4LzM3T0V6enFPRHg3QzRiYmRud0FHNVZWaENsbStQRGM5ZFR2c3I1WFB4MGZRdHplM3ZTUkE0TkhCQitPUTJIOGR2dVQwMTczcmVvU2MxanFocDBaOXA1QnBwNnAvSmpWb0p0dGI1YVN0OXR3MU01UGh3d28rT1BXVHo3a3UySzl1clFscGhObHF6c2Y2YzNKdzh5eVhsamduYWFRTGQxdlE4UmFhUzZmRzc3c3hWWmlrZk50N0NQRzRkM0lab0s3WEswZ2VsZFFKNHZMcDdqYVd5cVB6c3M5bDdtajNZWnhRRFlQaE5LdDIrUFRmMzNUcjNEZ29GOWttbE8xZjYrSHcxd2RWMUhvZEM0VTExY1ZtMlBpZG5vVDM5Y3dGWFcrditJWlB0YnNObWQvcEJJdm1rU0tNcHNLV3RvbnFoclJLbzl2WTE5ZmVOaTRuUmtra2t5b0M0T004aVBMcHZiNll2ZEMxTHhlS3BBQ2FpNXBuRTJPOEhPVG1MWVlkdFd4T3BXSkdWTlRsTnBicS95TnQ3M1RnWGwxbDhDa1c0SkROenZLVUdYTUJsZTBqSVgrMmNuSHJvRFFiZGwvbjVLNytUU0RhMjhEaWZDQXlEZ1ZFLzZybXhLR2lUNDAzZS9lNEJ1TzhNRER6bVJDWnpyeW9VcHpibTV0YnVJaDd1N0R4NWc1L2ZUNDMxWVVrRVQxR3BIcnlRblB6a2M2YTFJSVJRVGVBWVNrdGwrSEhuYTFpODhndzY5WGdaWjA1c2hqamxHZ0FOeXNwYTcvWUdTNUhQcHVWeVdTR1d6eEdacmJkd1JiVlIvdGIxdzJDdm1QYnhzbGprNURSNUJiRUJPMzRsb21RSW5tcG1uY0NzRDg3aEhZb2VWQklWVkFOQWtwU2p3RlFJYm1tS3lsRllvbW84bWQ2NmkxZ1RYNGk3eFJWMXJTSWtnSExMTld5eTFHN3hXY3lYeVZBRzYrS0k0VUFDOXJYelJBZWR3WG8weE1WTW5IVmFDeXFxZjgvSnFMNmhhckx2ZGcwTzhZRnJEbThjeDl5S3F1cW9rNXM1dUQ1bUw0WmNxSW5BelpRaFkvSUJqRmRvb0xBaEVhZG0yM1ZzM25ZZE80YUdZTkR4VkJ5cEtTOGY4UXRHVCsrQXlidHZZMWRUeHZqaEJXejQ5aDYrb2VwQVk5TkFyU0pCbnlaQk5tb2Vrb3hJeWxFdzZVKzgrTlZRZkx2b0g4dzVuWXAvYk9rL3V3SjUyWW40RXpVKzU3YVNYSXpFbC83QTJPeFNaR2JLa0dHdGJ2c2RpQVFBaGFMaGJvVzlTZmo1ZWg2dVV3d2dreWtnRzNUUXBaVWlVMXBoKzViVkZwcWZCQzBEQS9YbXJtZDN6N0g4SU9jTzhkdnZtQXA2SEFCS2F4MjVkL0FZcnN4VjFsbWtpSGcxYWozVG1lSGxxTUhlL2ZMT2EyWVBDTUVMSEJHOFNLdXVVaWJ2Uy96WVhKV0E1LzNudU1hNEQ1Q25sZDdPT0o1aGR0SElIank3ZTQ5aHViSDhkQlZWRFVUeDFrS1ZxcXFNeXFieW91Zkc3TWhMeXJzQUN6dVl6TUR0dTIzZ0RYdk85ZkNiK0VWRmNVVW56UjBMR2hYeVZrVkJSWm9ab2JxMXowOHloOE54TlFnTUhtdzNyc2pKa3gzQTltS0ZNUGhzenp1YmI3emlpSE82dG5IdDErWDk3c2ZFSjlLM1A5ejlZRG5zK0MwUEdCRzBPR3BLbXcxM1ByLzVTdjUvK1FjY01SNTc0SWw0SWE2eGJnT3JsRldseWl4bHM1NTl1cTd1ZVZ5WnEwdzZ2K0IwaEdsNStDdHQxbk44T09HbVF2V0lnMk9zTGxTWjYrZFo1cjJjbkJtbnk4b3MvdjAvenMxZFBsWW9uTVlnazFrOU9aem43ZTNmbU5EUEhucnplRU5zcmZ0QmR2Yk1QMHBLdmpWN2tOVGlkcUkyaTlFbkl5UEYxbzRmaUlxNmJUQVlHdWdHZ3hNU0FxeTErMVlpMlpDdjFlYThKeEx0K0xHazVBdHJkUlZBbVZTckxTalJhb3VXWldaT3ZLNVUyclJUemxIVStEbWJnM293UFB4cUNKTVpmYXlzN0xmbG1ablRtbmtxRFFDOU1ZbWtVZmcxMnJ2VXE4dThGeHVycWpuZXJQa2lCSGhmaG9VZDgyY3dRbExWNnZ0dnA2ZS9CSk84WkJVR2d5SmJvMGt6MTVZSzBMem9kRDhBc0ZTblVLdHRrZDBNVHhPRVVFM2dPSkllbk1PUi9hdVJuUmxYSTFLM2ZpU0ZqNzRjeUNRU1hOeURHcFFyWlpaL2RLTmlqRC9pWk5nclZGZFdWcUNSbTIwQ2dtY0poUUxTUkVYVG94a2NRZUJtZURaZUM3aVdpLyt1NWVJL2UvdTNaRjlTbjNkUFk1a2QzZXJRMUtTc1R5bmYzTUpPMC9mMW84clBwY05lYjBTMWlVaHRwS0twSXJXeGZWNkpiYUxydVhTY2lmb0t3WGhNMGYrWHhiYlphaVFYdzZJTmxFeUcwbHN5T09LMy9KbWJuMDhMWEc5dWhOK1FnTm11c1c0RDJPNU9RV1FhaWE0dXFjeVh4a3ZPWkJ4S1hTL1BrYWZZMGsvYldiSGIzRHU1ajdqNjdyODlLcVNtU2JJb3hnYzE0N3psRHRvek5MWG9XdjZodUIxM2x3SlFDQUlFN1hRYW5WcVJwN0JxS2ViWjFYc3N4NGZUYURJaVc3RWtWSXVpUlNQSk5ES2o0RnplOTdBZzFOM2RmbnRXLzYyREhvUlBqbHFiOFYvR1R5aTFiZGRCMklTSU5Rd0JxOEZ2aEdzN3Q4RUFJSXh4NnljSWMrMXFyWTk3TysvTXNlVmNqNXVjOHptL0JBNFBYc1FQY2U0Y082bmRocmdkZDgzYS9qUkFBSXE5ZjFleUU0MW5ULzNXUEQ5OSt2cE5iVHV6N1JZcWk4WUR5WHhrWHNKdjk5NVY1emZmczFRajArU1U1NWVuQm8wTVhlSWNLdXg2OS9QYjQyeUlrS1pHejJuM1pjRHpBWE9yRkpxU0trV1ZyUXNVRHNWbmtQODhBTWc4bmZrZFdqNzZ0QTVxcVRxMzhGYmgwZnJsL3MvNzIvWVplSWF3SmxMWG9FeFdxKysxWmJPN2VOTHB2bzlsVUE2RzVJQmROTTNGaTA3M3QzYmNrMFpyOHIvdDM2V2xQMThvTGYxSENUUzJLS0I3VXl5ZTZBWUlKY0NUMkVsaDluTSt6ZDM5N1JBbU0xcWwxNWR2S1NwNjIxSzlweGwzd0dOYldOanhTQmFyZldabFplcXNwS1JCWmFpYmwrVmNXZG5oYzJWbGg4MjFGekVZSWNjaklsSUFZRmhDZ2xsTHpQOEhDS0dhd0xFY1AvZ29lc1d5RDNOREdxdTdjWFYzaUZQdEZvV2F6WHR2bUg0NWNMSGpWemtNQmtPOWNvRDRMQkVRRUJBUVdPZUpKcVloZVBib3NLelRiOXdBZnF4QnA2OVNsMVlXVUJrVUo1WWJ5ODkzZ044MDcxNCtMOS80Nk9vSTZRT3BSZXNnSStvU2RRSEx6Y20vNDRwdVJ5KzlkZlk1MUN5U2s4a0djazBWSFFDRVQ0aGN4dUF6M0RsKzNEYW84WVB2dGJudkhYdWlEdXZiRGxpeUkyaXMzRkwvM3MrSkpnR0ErSFRPbmc1TE92NXNxVjZWWENQVlZHaGxIYVoxL01wU25md3JlUWRNbzB1OWU0a21XRHUzYngrL1Z5MGRNL0swQ3RVQURBay9QSGc3ZW5iczlxSTdoVGJ0K2dBQWxLSE0rRGRxdDZqOUhsRS8vNmtYNXArSlVPUXBhaU9XUnh3Y1l6QTNSMnkxdG1qTjgxT1JWNTVRS2ROSUZEbUtCSTFjSS9YbzVEbENvNmdzVGptUXZMNVNxc25UbEtueTFmbnFSbmR4MllJOFI1NXlZZkhaN3AyV2QvM0pzNXZYbUI3cmU5MjQ4ZkcxRVdVWlpYSG02anU1T1huR0x1N3d1N0NOeTNPS0xQbTlhK3V1akZFWHFoMjNrN01lalVVdkEwREltSkNsSVdOQ2x0clRiK1kvbVYvZit6bGxkZHZKb1I4Wnl4Z0Noa2ZiT2UzckxIZ3pCQXdQQURDVzM5dDVad0VBS1BQa2llWStsLytQUXJVdGFQVDZTZ0RRR3d4MkwwRGJFNlZxakh4ZGxwVTE4VVJwNlcvMm51dHBSMk13VkhhTWoyZWFsbG15SWJrVkU2T21rMGdNMDdvL2g0YitGOHRtVzEwWU5ZZXQzdEFBc0Rvblo1bzVUK2FXUXNSZ2hNeno4SGdmQUw0c0tGaVpwMUpsUDY1ek81S053Y0cvMTRyVW1aa0RqQXNCQ3p3ODF0SklKT3BQY3ZtWDBvb0ttNUtTL3o5RGlHc0VMWWUycXRKNkJSSUpWQ3JkcHJva25ma0hmQ3FOZ2EwL1dsbHBNOW5tWTdXZVhiVGtTcXdXSDcwVkNRQ1FTQnhybWJKMlJYWGl5cnc4cTF2QkNRZ0lDQWdJQ0o1K3lnc3FNdElPcDN5V2N6N25JR3FFT1g0d3YyUDdOenYvd3ZIaGhMZGIwdW5uMHpOT0JLSjY2NnRGVXY1SVd1Y1M0OWJmdGExcnYwN0x1LzV3YytPMWNRQU1JSk1vTUZUZjh6QzltUDVCWTBPV2F0VmE1YzNOOFZQeEZDNjhNRDJZUVc0ZFBJYkl4Zko0ZVVyeE5lL2V2YTBHT0RCY0lPTDZjdHRZT3E3TUswODFaNE5najJld2tjWUU5cGFtNzdhQk5pWFJKcEZBQ3AvY1psMzQ1RGJyck5YVHlDb2xWMVplNmwybjBFQnVrYTMxclhsK3lwT0xyNStiZHlyVStIN0V3VEVHamJ4S21uRW96YUpGV0ROUjN0eDQ3Y1hvMTl0KzRUc3dZQWFaUXJhMHZSN09rYzc5aFZFdXZYTXY1dTY5cy9uR1RMU3dMVk45dXhVakxCZVdpTUtrT0ZXV1ZSWldsVmVWbWF0ampjb3lWUUZQUU9hYkNzczBKNXJBa3RCc0xMKzM4ODRiOXA2TEFQQm5Na01CUUZ4Wm1meWt4MklQeGdUbzVTM3dITitieHh2K2laL2ZMK2FPWFkyT3JoT3QzUDMrZllFanpsbFFXU25tVXloVys2S1N5VFFSalJaa1dpYXVyRFQ3T1RTSFhLZHJVbzZUSnNMZUVoRHdKNU5NWmdQQUhBK1A5MmE1dTY5dVNrZlBQWGpnZzNwV1VmVTVFaEhSSURrbnFSRS82bzlFb3U4L0VvbStiK3o4dXlXU1Q1Mm9WTzdDcEtTaGhhak9oeE5PcDhmTTlQQjRoMHdpVVc1VlZGeThDQkJNeFVMQUFBQWdBRWxFUVZSQ2RTTVFRalZCMCtuY2V6S216MnRvQWo5M1l2V0hmT0VVWm9OanBwZ21VMnlzcmpXb05FYmpsZXlvWndsbjUrcklEYjNlMWhWa3NzbHIyMzRVN1lsQ2J5cDZ2UTd6WHlFKyt3UUVCQVFFQksyWUdzR3V6ajJKTEUxMjYvN1hkMmQzKzdEWGVhYVE2ZTNhMXJXNzlKNzBRaU5kNmVNMjMzcXR6N1lCOXp5N2ViMFFPajc4M1pUOVNSK1RLR1NhUWEvWEFrRE02KzIvb3RBcHJMaXR0NlpYRnNuTWVpWSthUUtHaE13bGtVaGs4ZC9WdnROTkVaU2ZWUnd0a2xjNjBSd2l0dGpJTXpFL3JXRXQydGpjc1VibXR2Nyt0L2NXWlI0VGI3ZG1lWkp6TVdldklrK1JLRXVWM2JaenVFM0NYRlE3UzhnUzlmbHFRSUpPclN1Ly9OYjV6cXFTcGtkUUd2OU5taHZCVDJDWjlpeFdkMWNxMVJNQUxpa1V4NS8wZUpwQ1MxaC8wTWxrR29kQzRaczdacW04dVN6TnlwcGc3WGlZazFQc3h6NCtld3cwbXVHMzR1THRFMTFjNWdQQTJ2ejhoWHlBZjFJbSt3dU5MR0tidzU2SWJGTWFpNlpmNytmM2RSaVRHV044ejZkUWhFMDVUdzJOZnNZREdBeTdmeE9sV20yQjBveDRYNyt2UzNMNTM1Zms4ak40WkZ0Q1d1SHJ1NDFNSWxFT2xKUjhkMUV1UDJidnVmOGZJY1FxZ3RhTnRxclNxc2p0N1IyQjFac1NBRHdTME0zQjVicmlrMTNXdlp4ME9nb0FRSyt6TlRsSjA4VjNBZ0lDQWdJQ0FnTHJtRjA0bDk2VDFrWVMwNXhvTHJaMHBDcFZaU1grZFA5dG4zNStyMG51RkI0REFES1ZSRFBvRFRvQTVLcnlLbm5lcGV4ZnNzOW1OeHBOWkExTGdweTk1UTBRUU9BL3lQOTFBTWc2bmRFd2lNS0IyRHltcHdoYnhEbmpkUjBkZThoY2txa25TcXVmbnphZ3JkREtDNjdsSGpTKzkrenFNNWJLcHZKeXptWCtVTC9NdEYyZnpmM3VjZ1A0c2JhZXg1WXhGOStYWHJpNituSmZXL3RzS3BFem83K2dNcW1jKzd2ajMyeU9TRTN3ZUpqcjVmVUJBR2dOaHFvL3k4cStmdExqc1FkanRDeXBCWFpibkNrck85UzJyS3oyTzNhQ2k4djhsU0xSTnFBMmFlQmo4MWtXQUlLcFhsN0xYM056ZTZ0Y3IxZk16Y2dZSGkrWDN6QUsxUnRFb2g5ZHFWVFBVcTIyK0ZocDZTOUhaTEx2SDVTWDMzMWM0elBITEhmMzFTT2NuU2NiMzllM1ByRUZUeVl6NEZSNHVNMjd4aHRMcG1pT0xRVUZLOHhab1ZnUTcydi81aFBkM0JaMDVIQjZaMVpXcHJ5Zm5mM0dSQmVYZWErNnV5K3hkQjRxUURPK1BoWVptV3J0T3A1bEQydENxQ1pvT2pjdTdjV05TMzhBQU56ZGZmREJGcXNmSkllaXAxSWUyN21NNkhTMG12L2JkdlBPNDlrdlZNK2R5TFdydnI5L0dON1pjTXZPdHEzdUFZdUFnSUNBZ0lEQU5qZ2NUbTBFVjRXa3dtWWJNZkVKOFM3eENmRXUxTndua0drVXBsNW4wQUxRMy9uODVtUUE5T2FPTGVObzZwYm10QmYxOVo5QzQ5Q2M2NWVIRDQ5Y1Nuc1U1VnY3Z05qbnl3SDNyZGw3V01LYXNKdjhlK0lIOXZZWE1DeHdBWjNMc0duUndCS1JVOXA4NGo4MGNHN0cwYlF0U2I4a3JHcE9YeTBLcVdYdU0xdmovT3o4YnJlL25MdzVZYVoxMkI3c1FGTXJGbVBrcjdwVW5XK2FKTFR2TnBkdUhEYUhaNjdNdEwvY3k3bS9zUkpLTGxzYWsyZDM3M0VNQWNQRFlERG9TU1FTT2ZONGhrVmZkaU9LUElWTmlWaWJnM2RQNzVlOXUvbThhTkFiZE00aExwMkZTNXd0ZXNyWHA3Sk1JM213Kzk2YmxvN1RlVFRYc0FrUmErcVhtYXZyR3VNK29EVXVQajF1eHJ1Nnp1ck81UTRDZ0QwU3lhWThsU3JyU1kvSkNtVFUzZGxjKzlwUS9icUJCc1lDS0lxNjVVMWVyQnNpRUx6YzFMWk5oUTg0ai9md21EdmR6VzBabDBJUm5KSEpEbjVhV0xnb1Y2WEs0UUsxYy8rRkJ3OGkrZ21GNDBZNE8wK2U1T2EyOEJVM3QwVVBWYXBiQjRxTHZ6dFpYTHkzRk5hVEM4L055QmpxeUhGUGRuTmJ2TkRMNjBOSDl1bG9Hck1Fc1VZUWd4RzJ4Tk56QXdBc3o4cDZCWUNTUjZVS2ZlbjBZRnZhMjFydldZUVFxZ21hZ3g3R2h3R3QxcklQRUovdmpMYyt1TkdnbkVLcFhTM0NoMStZRjdrM3ZkOFpNbG5ERE5RVVNzM2NKYlhjOXEwNVN3NGh0dlBvQnVWTUZyZUJSY2ZjaWJRRzlWZ3MwNjArdHQ0QUtlMFlJVkJWWmVvbloxOWJBZ0lDQWdJQ2dtY085MEdlMHdCQW1hTklrS1UxdnEzZlV0SkJPcGZ1UWlLRFhQOTR5dS9KSHlweUZYYjVreWI4Y0c4WnpZbkdMN2xmY3BZYkxPaGNlQzNQYkxiN3hwREdTODdRbkdoMXQxSnpPRzZCSTRJWG02dWZkem5uZDZhUTdkT1VjMWtpK2JmRU5mYTI4ZTRsbXRCY29UcHdSTkJDTW8zQ0RCd1J2UGhwRktvTkZFTjF4Q0tKNUZEUnJ6WFBUN2FuVTFCOTJ4VXlsVXgzcEJWTDZwL0pHOHlWczRRc1VjekM5dC9SK1hTM2g5L2ZmOHR2Y01Bc2pnOG5uTWFoQ25SVmhxcXNzeG5mbFQ0b3RTaHd0eVE4RVM4MFpuNkhid0NBUkNaUmZKN3ptV1JQZTVXa1BOT3FVTTFsdUlTOUhQRytiWDJwc3ZLdjV1NnZYeDQwS3VRdGU4YjBMTk9leGVyK2pyZjNsd0NRb0ZMZDJaS2Z2K1lKRDhrcXk3eTlQNW5pNW1iMjczY2xOdGJzRHVvenNiRjF2S1R0U2Z4b2lnK0xKZXJBNGZReXZ1Y0NUaDUwZWxDcVJ2T3dLZjAxQWltR3hlcjZrcXZyN0NFQ3djc01NcG1WV1ZtWnNpd3JhOUsvY3JsWmE1WlNRSGFncE9TN0F5VWwzM2t4bWY1akJZSnBvNTJkcDY0U2liWXY4L2JlZEtLczdQYy9wZEpkZDFTcXErYmFYNWJMVHpocThCTmRYT2E5N2UyOUdRQXV5T1ZIKy9CNEl4elZ0eU9oa01sVUFERG9MT1JNc3d4enZiLy9YcVB2OW9PS2lnUUErTHF3Y08zWGhZVnJyYlNqei9QMGZCY0F0aGNVckduQ2tKOEpDS0dhb09YUjZ5bHc4N0MrR21UcHVGNXZQbkthVXYyRkFaMnVxbm1EczRKY25nOUo0U09mT3hxTkNZSFFCMXF0QnFYRmpXOVA0d2w5VGQ0MTdhYTlaOS9YTVhEa1c4akx2bzl2dnBnQUM5dDhDUWdJQ0FnSUNQNnZZZk5EK0JHaTUveGVEUmdSdEVnanI1VGMzWFJyRW15NC8vRHU3ZnVLUGNjei9rbmZpVnpZSlFRVzNpZzhBZ0JkVjNjLzV0YmVZOGlEYitJV1pSeXY5cEt1anlCQTBFNm4wYW5OK2V0MldOTGxWMldlUENubmZFNnRPQm43V3RoR0twUEtNZGRYeXI2a2ord1pweTNVajlTMEJVdlJuUGFRZmlqdGM3OGgvclBGeDh6L3V6MXBTS1RhWklvT0ZhcGI4L3k4c09oTXRQR1kveUQvMTl2T2EvK05PZjlraCtJTWZzU3dxT1dCSTRNWDZ5dDFGVGZXWGgxV2RMdm9INy9CQWJNQVFKbFRudUk3MEgrNmIzKy8xNVM1eXFUc1V4bmZwcDBwL0FGS3BWVUxSSHVqamkzdVNoQkEwSDVacHdOVUZwVnJ0VjR6eG1ITm83cCszZko4UmNyRDcrOHZyVjlPQ05YVkJESVk0VnVDZ2c3VFNTUkdpVlpidENncjZ3VTBrcWpPR3ZaNkhIL3E1L2ZycDM1K3Z6WldiM1ZPempSenRneVBtekY4L2t6VENOeGZJaUl1QzZsVTk5ZVRrL3NtYWpUM0hIR09FRG85Nm1VM3QvbjlCWUxSN2xTcUR3QWtxbFIzdjVOSU5wNG9MZDJQZW5xQkFsRHRMeWxwWU5XU3IxWm5iaThvV0xPOW9PQ0RIbnorb0FuT3p2TkdPanUvT2xvb2ZDMUpwWXI3dmFSayszNnBkSmNqeGx5ZkJSNGVhMmQ3ZXE0RWdITXkyYUdQeE9LNVoyTmo4d0ZnZjJUa2RiMmRGaTFVTzNWTmU1SXBVZ3dHQ2dCVWtVaDI2VTVyZlgxM1JyRllIYTFVWVhUZ2NydUlGWXE0RWtCdVVrNmY2K0h4UGtBSTFRUUVqdzlyUHRHbU5KWlVrTTJxdHJuUVZKWTNlMHlXMlB2dDNEcnZJNk1IWWRIS2s4akxpc2Y2bFozcjFXNzRXUks2K0p1OGE5cE51OGcvRnA3ZUVhRFQyU0JFYWdJQ0FnSUNBZ0lUdXF6dWZ0UzlnOGR3NDN0OWxiNVMvSGZhMWdlL2l6OXVUSGd5WWtFb29vNDRPS2FxdkxBaTQ5eWNrMEdPR3UrMUw2KyswdWVqQVpmYXpJcmRDZ0RteE1CZW0vdmVzU1RtVVpnVUp3cUQ1bVI4NzlyV3RZL3ZBTDlwcGNrbC85RTVkR0Y5bTRXV3dOWklUVWVUdVBmaHlzUzlEMWMraVhOYnd0VENndW5NOUFLQVRxdTYvcVBYR3VvODBOZTN1N2k5NGZwSVc4L1JtdWVuS2Q2OVJSTWROVTV6Y0wyNTRiN0RBdWY1OWZPZFNtWFQrQVgvNVI5STJIWi9Ybmw1ZWFGcHZlUjlpUjhrNzB2OHlLMjk1L09CSXdMblIweU4zaGcrdWMzSGhkZnpENHYvU2Q5WkhGOTgxbHovRlFVVmpraFN5ZXF4clBjUnJoOHZ1dkdxTFE0WkFBd0d4M3NXUHl0NHMxaCtYd2NFbkhTbVV0MHE5SHJsb3ZUMGtRVnF0ZmhKajZzeFBzM0xXL3BwWGw3dDRvTWI0SGsyTmpaZlp6Qm8yOFhIMTlrRmJSVE9tK0tMYkFicWkwTGh6Q3FEUVVNamtlZ0FrRmhlZm51b1VEaHBSMmpveVVscGFkM3kxV3FiN2Jnc1VhTFI1TVE0T1hXbEFZeDlKU1U3ajVhVy9ucEhxYnhvcWI0ZmsrbkJJcEU0VlFhRHBRVUd3eFdaN09RVm1leWtONHZsTzlIWmVlR0xRdUhNYUJhcnkzN0E0VUwxZkUvUEQyWjdlS3dFZ0lzeTJiRkZZdkVFTGxCclllcERwd2M2K3B6MXNTZVpJbzFNWmdCQXBjRmcwYis2UHRQYzNaZU9GZ3FueW5XNlVoNkYwc0N1REFEQzZmVHdINEtDTGdJT20zL1BGSVJRVGRBNm9kS3JJMmMwNnNkbmR5RVFlbFcvSUJsOXI2emYyUGdIZDZwOUhSSGRGd0NRZVArOFhlZjBGRVVDQVBKekh0aFEyeFpQYkMyZXNnUTVCQVFFQkFRRUJFMURYYXpLcXlpb1NDTlR5VXlHTTkyZFRDTXpBb1lHejNmeTVvWS8rRDcrN2ZLYzhxWkZjSEU0emdDZ3I5UTY5ajVMaHRMcmE2NE03YjJwei9Xb21URmJpdTRWWFdqeUdBR0V2Uno1b1VHbnIzcTQ4OTdzMkxjNjdxdC92Q1U4cXUyTkFBVXNSM00rTGxqT0xMK3VIL1U4YVV2ZHZ0c0dOb2cwcTgvNUJhZGpBR2pNWFJQYnc2bUJjRnpmN2tKUDBqTnNHWXRGV3NuOE5NSVNza1RDTnE1OUFJQk1Camw4UXVTSGVSZHpmbEhrS1pLYTFhOEx5MGZVMys4MXJ5NWVZM2doZ2s0QUlCZkw0eE4rdXI1Y2NsdFNaNHQrMGUzOHYrVVpiR1BTTkwza1RzRnh5WjJDNDB3UFptRFE4T0FGZmdNRFozcjE4Qm12ekZVbWlZOWxiQmNmUzlzTkUxdkJzM05QTmpkcEY2dnI2dTUvQ3FOY2VoWGZrNXhsZTNGQ1dhNHMzOGFiMlkrTkh0WFZ1M2FyZmM0SjZ1RUtlTzN5OXovalJhZjdhUXlHeWdYcDZXUGlWS3JyemUyM1IxeWNteTMxakJZZGEzSnpaNTJVU2c4MlZsOEJLQ3dkNHpBWWZBQlE2dlZ5UzNVY3dTZ1hsMWZjYURTdlUyVmxmd3dTQ01ZQndJYnM3TGtlVEtaZkJ6YTcxNDZBZ0dPdkpTYjJCQUE2aWNRNDA2Wk5qcmwrRGtkRnhSdElwRnFkZ1U0aTFmbStMQUhrTHljbjkwVzFCV3VqODdlZGsxUHZFYzdPcjhSVlZGeHJyRzZlU3BXOVNhVjZlMU5lbnRsY0RMMTR2Q0dOOVdFT1U4dVFFeVVsKzJlNHU3OXpTaVk3c0R3emN3cUFLcGdJMVU5Yk1rVVdtZXdFQUN1OHZiZStVZU0zYlkwWGhNSVpTN3k4UGdXQTkzSnlwbi9oNzI5Mi92cXcyY0VBVUtuWHF3aVJ1aUdFVUUzUU91SHpQQUFBTHU1QmpVWmZHN0cxbmlVOGZhdFgvLzBDTzJENndwK3hlK3NVV1B0eENBN3ZDUURRVmxWaThjcHpBR3lQS0RmaUxhcCt1QktuTlg1anNPUFh4bGY1amgzNkdFZCtmK3A4RFFrSUNBZ0lDQWpzSjM3NzNWa21iNm5PVVc3ZHcxNEtYZTNld1dPSVMxVC8zbGRYWE9wVkppNjdhN0VEQ3dnOXF4UDRxRXZVK1E0YmJBMnFFbFgyamMrdWphZHpXQzdORlFHTDdoUWVMN3hWY0xRMG96VGUzUEdXOEtodWpkQ2NhRGI3SXR0WWp3elVGZTI3cnU1K3pLMkR4OUNqcngwU1FvYmEvRElqRG80eE9OcnVvclhNVHlQK1F3TG5rc2drQ2dEUStRejM0QmRDbG9uNmk2Yjh0L0pLdDNKSmVVRmo3UzJPdFpLaThSOFNPSS9welBTU3hrbE9aL3lkK21YaGpjS2pNTE9UVTZ2UXlaUVZpZ1ppbnJwUW5mRnc5NE8zSGg1ODhHRlEzNUE1SVdOQzM0cVlITGxXZkxId1Z5aVZqbGtJRUVEUVkxbnZJOElvbDE1bEthWFhyNzczNytqK093YmZCZXkzRkxFRkd6MnE2UUNnMCtpYmJHUHhyTUlGWEwrTmlEanR6MkNFYUF5R3lzVmk4WmdiNWVWbkhORzN2WUpjdVU2bmFLNklKNkRSUEFDZ1RLdHRTVEdRT3RmRDR6MEEyRjlhK3ExUnFDNEJORXRUVXNidmE5UG1qb2hHQ3d4MWNxcTFnakRhZHRUSGpVYnphdXhrRjl1MEVkczZNSGFOUjNJVWk5WCtZcHMyTnY4YkhDa3QzV01hbVE0QU93SUR6WHBmTjRhcDUzZWFSbk4vVm5yNjh6ZXJvOENmOWgwTkpCYUp4QVlBRHhwTlpFdUQ2ZTd1eXdIZ1o2bDB5NW15c2tQdzl6ZGJ6NzhtVVdKK1ZkWFRuSmowaVVFSTFRU3RFNjZnK2d2Y1lOQkRwN1hpRjBRaWdVcXR6Z0t1cmJKK0kwS2xXWS91Q0kvcUN3Q1FGS1NpYzQrSllEQ2RzT1BUbDFEdDAyVkFmdTZqcUdkWG56RDRCVmIvRUNVOU9JczI3ZXBteU4zL296RUJpR1U3RDkrZ1R1QUpQR3Y3SUNBZ0lDQWdJQ0N3akxiMG9lVFN0VFdTSVQzWDk3N29IT0hTTS95MXFFK3VyYmt5MkdJTExsdzd6T3o0UmYxaXBndkxEd0NjdkRsaDVwTFozZjc4MW1SYkJ1VFp3MmRjcDJXZDZ5UXFleVJhTnN5VmJTK3BmeVp2QTJEUkJxNGxQS3BiUWxocmFlUTU4dFRHSXNHTjEzVjA3Q0Z6a1dhTlFtUFhKQkdVd1hGUmk2MThmdGJnNVBlOC8weDVhdGxOWG9pZ2s3cTBza0I4TkhWejlPeDJPenUrM2ZuSXhXWG5ud01BcGpQRE0yWmUrMitOalpqT0RFOEFNRmYyYUxCS3lYOGZYQjZzVStwa3FoS1YyZWhNQUlBQWdyQkpFUjhvYytXSkZwT0Jsa0tXZmpCMVkvckIxSzNDQ0dHc3JkWkJ0dURmTFdpU01NcWxWOG5ENHN0WFByczBBaWFSMnBuL1pEYnd6clhhMS9QK3N4dXJZNU5ITllmREJnQ09yMU5FMUxUb3ord1p3N09NQUJEc0NnczdHY3hnUkdrTWhzcEZZdkhZZngyWVFPOUo0RlVqTUVxcXFoeStzR1Zrc3B2YmZCR05GcFNxVnQrL0twZlgyYjBpQVFyZXpNb2FWNm5UcVJJcUttNERnTVpncU93WUgxOW5ON1FsRzVKYk1USHErbEhWemxTcTNjbDVhU1FTM1o1MkxBckZiTzRIUjNCVHFUemZVbjA3RWk0Z0pKT3FGeG43eDhWNVNZQUdDNHYxZmRmM1M2VmZQOGZuRDl1WW05dkErOTZVOW14MlR3QklVYWtzTG9oYTgzUnZHeGZIaGNsMzZiTUdJVlFUdEU2OHZLdHZOSzVkL0JFLzdKeG1zWjYzZHdSV2Iwb0FBQ3ljWXRrYWc4dDF4U2U3TE4rUUNZVys4QXZzQ0oydUNodFg5Y0tzTjM1RlRJZFJXTGppTUxhdUh3TkFqUStYUHZKYkd6QndZZTNyZjgvdmJpQlVuejNlNEthN0FaMjZ2MVQ3dWt5YTEyaDllNk8xQ1FnSUNBZ0lDSjVGOUxrWGMzOXhqbkRwS1l4dzZXbXRJdE9KeWJHV3JJN3R6ZzVndTdNRDZwZmJLZ1RxeTZ2a3lseGxyYjFCQzloZldIMUlDNXNRc1lZaFlIbGFxMU9meWpKVmdVVXhENWFGTlFvZFRKMEdhblBIdkh0NXYweHpvZ25zR1Vkcmc4YWp1Mm9ycW1Sd1lFNlZaMkIrSW5SOCtCdDBIc010NmNlSEs5b3VxQmFkeFNmRVg3dkdlZ3p4N09vMTJxT2J4eUFBb0xKcGZMOUIvalBxdHpkWFprcll1UEFWalkyQnlxWTVBd0ROaWM0M0orelhSNmZTbFpja2xsdzFMZXUvWTNCcVkrMU1NYlVLeVR5UnZvUEJvN3NsNzB2OEZFQ0ZhYjE3TysvTXNhZGZXNFJxVzJDd0tUd0E0UGp3SWpnK3ZKWkxidG02NEh3Vkdubzhrc1ZxWDJVd2FONFFpMS84Vnk1dlVnVHQwMFFnblI0SkFOa2FqU044MWh2Z3pXTDVMdlQwWEFzQTN4VVZiWUNaSFExM0ZZcC9qYThYcHFlUHJDS1JiUDZlWENRV2o2WFZKUFF6WWhxaGJJM2h6czZUTi9qNS9hVFM2OHVaWkRKYnJkZFhURXBLNnBLcTBUeTA5ZnhOT1c5emNIUXl4WG1lbm11TXlRbU4zSXVOdFpvWTBTZ1FqMGxJYUF0VUx5eElnRUpyYll3Y2tFcjNISlJLdjRmMUJWOTZWeTUzSUFBOHJLaTRaYWxTSTNQMmFZOUdieGFFVUUzd2VHbXUvWVlSSC84WUFFQkJmb3BEK211TUh2MW5nRVFpSXlYaEhNckxDN0g1NHpGWXVlRWlvbUtleDZJVmgvSGwrdEZBemNPSmgwY2dlZzJzM29wYm1KT0FPOWNzKzJvdFduRUs5KzRjd2JrVGUxQTMyeXNKSGJ1T3IzMzN3cFJQOGZXbXNZNi9NQUlDQWdJQ0FvSm5Eb05lRHdBR25kN3F3NWk2UUMwMkUybkxHZnJyeUFJS2srSjBhdmE1a01vaVdaTWY3b3ZpaWs0V21VUTJQdTVvWk85ZW9nbjJpby9LWEdXU0dhR2Fmdk9ULzE2a1VDa3NXYnJzWnYwMkVaT2lQaFoyOHhwemM4Vi8vZXNucndPQWpHTXBXNWs4cGh2SG54T3B6RlFtMkhjVnJRT21DMHVra3BZN2RBdHphNStmVG01T25zRmpRcGFwUzlSNW1XY3lmellLMVFDUStOV0QyZG5ucy9jVVhpdjhDMmdZQld5TUFEYTlmbk5lNTlhRS9Qb3dCRXd2Vytwcks2cGtjVHZ1MWhHRTJaN1ZmcXBOeEpDOEw5R3M1KzJUd2tsSWNRZUE1SDJKSHliL210akFKcVExN3B4b0pxenZnNE9QeHJEWjNhb01CczJTakl3WEx5a1VmOXZUd1dBK2Y5d3FrV2k3SHRCL2tKczcrMXhaMmVHV0dxdzlkT0h4K2dKQXNscHQxaUtxdVFUUTZaRnNNcG56VUtXNmRiUzBkRzlqOWM4ckZFZnQ2YitwaXdWY3dQVk5MNi8xQUxCSEl2bU1UNlc2VEhKeFdmQkZVTkRoMTdLeStrZ3JLaG9QaEhzQ09EcVpZcGxPVjlMVVJZcEFGaXNjQVBJMW1teVlXWUF3aHdJb2JxeE9EejYvTDV0TTVnQ0Fqa1N5S0dnUFMwaG9ibTZBVmdzaFZCTTRCZ2FEMjNnbEFKSkMyNzRrM0R3czN3eHh1Uzd3OW0wTEFDak1hZEpxb0oxdzBmZjU2Z2pwNjVkK3JDbVRZOGNuSTdGODNRMUV4Z3l1RWF1SEFpRGoxYmsvMWRxTi9QN2pJbGlMTEFrSzc0N0ltSUhJRXQ5RVd1S1YydkxPUFNmQnhTMEFRTFc5U2J0T1k5QzU1eXU0OGU4dkxYQjlCQVF0amh2QWtUekQyNU1BNEtVMm1IZzVINWZ6U3BCdHJaNjNFTDdkdk5EMVZCYk9LeFF0a2p5RFBhY1RwcC9LeElrMENleUtnQ0lnYUdtNFhMaE9pY0xrcjY1aEMyeTg2U2N3Q3dQVjFtUG1JSG4xRkUwQWdQcFJrYllRTUN4NE9vVkpjWktsbGQxcWpnajROR0ZyQWtSejRoVFRpK25mOS9PQjk4VkgwcjlNM1B0d0pRQU0vR1pJVG5tQk12WHE2c3Q5QVVDUnAwd084ZVZHZFZyZjdleUZsV2VlZzZMdWc2b3lTNW5hY1V1WDMrZzhodHVsZDg1MVZ4ZXFiVTc2MUJwZ2VqSURLQXdLdTZKUTFlTHpwVFhOejhqcDBWOVIyVFIrNHM4SksxRHY4NnBVS291VTE1U0hBZURHUjFkSDZqUzZSdStSN3UrOE80ZENyN3NkdjlHNTdReis0QzFEMDZoTUdrZGZwVlByTkhyMXY4c3VkS2lRMmlkU05TV0pxQzA0UWhBT0hCcTRvTTJzMkszRzl4d2ZUcmlsZm8zbHR6KzdQZ0VBMU1XVnVjMDkvN1BBenVEZ2c1MDRuRDRBOEdkeDhiZGFFa25iV09LOHkvVXNRVmFKUk51ZHFWUTNBSGpmeCtmcnAwR29GakVZb1VhTGhhc3ltVjArMjhab1drVWpQa0JYWkxMVHVScE54c2ZaMmZQeGxOelhDQUhlNThIQkJ6eG9ORkcyUnBPMnI2QmdreFRRdFdPenUwZXhXQjMzK1BtZFg1Q2VQa3FzMFNRKzZiSFd4OUhKRlBkS0pGL3VsVWkrTkw2UG9OUGJ1akdaZnBmazh0cUZtR0E2UGJvemw5dm50K0xpcjB6YnZsbVRQREcrb3NMdWV5bHJ2T0xzdk5qNGVwNkh4d2RYeXNwT0ptazBMYktRMGxvaGhHcUM1dVBpNG9QWnl3N1Z2ZytKNklQVXhBdTE3OGxrSFVxa21RQ0E5OTZ3YlZYbzQ2M2kycmIxaWUzNklrZ2tFdlE2TFRMVHp6Vmo1TGJ4NHVUMzRNUVJRaTRyeE5XTHY5V1dsNVJrWTlmbUYvSEdxck80Zi9jNEFEM0d2ZnBKYlJMRmMvOXNSY0s5MDFaNnBvUEJjQUlBRkplWjNpeXlNWFpTZFViWnJQU2J1SDM5SU1aTStCaXZ6ZDBEbmE0S3QvOXJrTldlZ09CcDUrcGlKREdvWUN3NWh2bjdFL0M3dGJvK1FvaVM1MVdMdlFGcndXME5BbmU0SzhLL0g0dTlBUEQ4aitoOU9RdVhMZFdkRkluSkgvVER1bElWU2tTYjRJRW1lSUZhNDVmeCtIRk1PRjQ4azQ2VG8vYmllVWYweWVmRCtkVEx1SEE4QlVmZlA0ZFZhR1M3V1pnTEl1N01SUUlBT0swRllVdEVBQUR3NE1BOWJnNVN1QXp3TkZxb3Y3bUZuVTk2VEsyVjBISGh5MWp1TEwvTWZ6SytscVhKN3FEbU04bjE0WWFGVDQ1YTd4THQydGRnTU9oVDlpV3VyZE51ZlBoSy84R0JjOFhIMDc5S1BaQzh2a0hIUXZCQ3g0ZTlDd0RpWTJsZk5UaGVqd3Z6ejBSVzZSckpBV0lkZXNTclVSOWtIc3ZZcGlwV1BaV0NrVitmZ0dsVUpwV2pscXVMakdWTVY2YVB0bEpiKzl1VWV6N3JCN1k3eXk5OFl1U0h2ZC9yYy96U3NndDlBVlM0UnJ2MmRldmdNU3pqWk5yMnpGUGliNk5ueEh6Ui9iMWVKODY5ZTdxYmFjSkJXNGg0SldxZC85REF1UmwvcDMxcExnTDBTZUlaNnprRUFHUXBaYmR0YmFQTVZpUVlxblJtclZJczB0cm1Kd1VVZVlic3J2aDQraTVyMVFwdkY5b1VZU205THoxdjd4RGF2ZHArQzUzTGNNazRsckZObmxaeU8zWmh4OTJkM3UzNjk4VTE1d1pBamhKNyszTTBqdkNvVm1Rcjd0dmJEeTlBRUFzQThtemxVeWZVUFFsNmNqaTE5NHNUWEYzblRYQjFuZGRZRzJzMkVDUThIZmQrU3p3OTE1RUEwb1B5OHB0cEdzMTllOXJhVVY4L056MTlhRVpsWlZMalZWdWVZRG85K3BQQXdGL0NtTXdZcFU0bmZ5c3o4eVVwb0FDQUJjbkpJNzZMaURnWHlHQkUvQlllZnYzei9QeTM5MG1sdS9DTTIwZ1k4V1V3Z25lRWhKeDBwVkk5MStmbExhNFJzRG03UWtMK2NhZlJ2SHZ3ZUlQZnk4aVlXZ2FVQVVCdlBuOFlBRnlWeTA4NWFneHQyT3pPejlYMGUxMnBQTnVGdyttL095enMvSkxzN0pldnlXUU9PMDlyaHhDcUNacUhzN01mM256dkhGemNnNUNiZlIvZW9qYVl2ZVFQN1Boc0xOS1RxNFVhbWF3VUt4Y0cyTld2dGZxOSs4MEVBS1FsWDBGcHFheXBRNitEWG0vcSsvUm9KZFEzcURQNkRhbGU4VHAzYkFzQVRaMTJhVW4vWXYzeVdPVGxKV0xJcUJVWU1Pd3RBRUR5dy9QWXQrY3RNMmVpd0JoaExSUjZWSi9Ob0VkWndhT2IzOUV2cllTenNEcXI3SkUvUDhEOTI4Y1JGdlVjb21LZXgrdUxmc1dWbUVFNHRIY2xsTXFpQnIwVEVEeUYrUEVSNU1XRk53Q2tsYlZvaEM4N1lTRmFiSmRGNUZaRW9aNjNvcEd4a1hnSkFOSkxrWFk1Qy8rYXEyTmtaRGpHQU1CZmlUZ0lCNHZVQVBEK1NTd2ZHb0lSQTRJd2VHUTRSaDlKUXJNaldrWUZZblFiZDdUVkc2Qi8veHplTlQzbTVnUlBTWG5ENUNLdEFWTkIzZEY0Ym9GYi9ZaDVWemE4aEN6d1crSjh5Y1dvZmRpK054K3BUQ29zNTJXb0lYUUxST1dybWhiOTg5NFpyTmgwRlJ2c2FWT29STkdoUlB6NWFpeW1mZGdmR3c0bjRtQlJ1VzJlZndSMUlWRkpWTDlCQVRQOUJnWE0xS2wxNVJxRldrcGhVamwwTHNNRkFIUnFYWG5jOXJ1dmx5YVYxdmsrQ25raGJBV0ZTWEVLR1IvMnJqbWhPblppKzgwTUFjT2pQTDg4TmZ0czlrK05qVU9ScDJpeXlNTVA0bmRxdDdqajkxdy9YclJLb3M3T1BKRyt2YWw5dFNBVTMvNityK20xZW8zNFFycFZiOStVZlVrZmNYMTViZFNsRmJrQVZBREFEZUYzREI0YnVxdzhyeUpGZkRSOUM4K1hHK0UzT0hCT3R5VTk5di8zL3BVaHNPTTNJR2gwOEp0a0dvVVpOQ3BreWRNbVZJc0crRThEZ1B6clJVZHNiWE56NHpXN0xlMWEyL3hNTzVTK3FVcWhLb1VEZmJ2dGdCdzVyZTFub243K1U4c0xLekllL0JHM0NxV1FDVUtFSGYySEJzN3Z0MzdnMWV2cnI0NHJ6eW0zbU1qcmNlQUlqMnJwZmVsNUV4R2YydjdOemo4b3NtVDNVdjlNM3NCMlpYdDFlcmZyTWZFSjhZNnNreG0xQ3dhOVArdDcwNkRUVjVVbFNDejZ3eExZeDBjNU9mTlhpMFRiRGRYV0gvWC9ybzNlazVpRFpqRFE3R3lyQTFBRkFNT2NuU2NPRWdqR0FjRFhoWVVPU2F6clRLRTRBNENoWHVUMDB5QlN1N0JZUHE4TGhhVUJHRFFBQUNBQVNVUkJWTXRlZG5HWlN5T1I2S1ZhcldSQmV2cklCSldxZGdGUkFoUzhrcGpZNjR2ZzRQMWRPSngrcTMxOGRreHdjWm0zdTZobzQ5SFMwdjJvcjNXMEVvUmtzclBKVzdPaXV5dmd0U3M0K0tRcmxlcVpxRkxkUFNxUkdIL1RsWXZGNHRHZisvdi8yWS9IRy9WelJNU05OOUxUeDdBcEZHNG9rOWxXWXpCVW5pc3JzNVJRMUx5R1pCbktNaSt2VFFDUVdWbVpNaU10N2ZsM1JhSXZKcnE0elA4MklPRGtCYm44eUVtNS9NOUcraUFEWUhJQmxxSTZtYlI5Qzc2dEJFS29KbWc2SGg2QldManlMRnpjQXBDVmNSdnIzKzJEc1JOV1lmRG81Vmk2NWdKdVhQa05ONjc4aXR5TWVKU1c1cVBtUjhOR1NBRG9BQmpnY0JoUUt1VUFLdEcyM1RENEJYVUNBRnc2WXpVNndRcE1tUHlJQVFBNjloZ0hBTkRydEZBb3lnQUFBb0VBTXhmdUJZVkNnN1FvQXlmKzJteTJ0N3k4UkF3ZHV4S2pYcXFPV3NyS3VJWHZ0NDZ0MDc5U0lRV0g2NG8yTVlQd0lMNzZpeTYyUy9VTmVsRkJhbTNkenIwbjQva3gxVWxSNG04ZnhmM2IxUkVXVzllUHc4SjM5aU1xZGdoNjluc2RuWHRNUXNyRGM4ak5mU1RLZWZxMUFhbEtEeEpKRHczSkFKSkdEeExKQUNxVkJqS1pEaEtkRGpxTkFTcVZqdUt5WEVoems1djQ3MGRBWUJlOS9kRWJBR1JxbE4zT3g1MldPbzhiUVBianc3OGwrN2VVY1hWU1cwd0JnRzl2WWdlczNLaDRDK0hiMFJ1ZEFlRFhCMmowSWR1SVFBREIrWW40ejliNmVrUDFUZG8zby9CamdSSTJaVGx2dHdNZFlFR0lIeE9CY1FEd2QzSmQwVHZVQlpGMzUrSmhnZ1FQSnYyQmNhWmlLVUZEUGgyRVQxOXFDNXY5Uk8zQk5ITGRod2NSZ3dLR3RmcFBpby9QWU5XTFVYaFpyWVU2eGd2dFRxZmlueWM5cHRaSTdwSHNIU1NReU80ZDNZYzRlWFBDbUM1c2tVNnRLNWVseSs5STR3cFBpbytrYjFlVnFocjRCV2Vlek5qcFB6aHdUdWJ4akIzMWova1BDNXp2TzlCL09nd3d4SDhUUHhkTlcwaXJzU1hRbS9zZUpBRUFtVVptUkUxdnN5bHdlTWhpRXBsRXlUNlQ5WDNtZittMXZwN1hQdnAzcUdtMHNnbVAvYmxGMUZjMGtlWG01SjkzS2Z1WCtuWWVKREtKVXIvKzdVMDNYb0dKS0NrSWN1NElBTEwwa2pzQUVMOGpiakUzZ04vT05jWjlnSGN2My9GNWw3Ti90WFVzNHVNWlgva1BEcHdqUHBhK3Jja1gxQUo0ZGZONlFSRHEzRVdlSWJzclR5KyswWXl1bUFCZ01Cak0vb2EyeHZsWitsQnlxUWxqYkRhQ0VFSDc2Qmt4MndRUndoN3FFblhlelkrdURrRXBaQUJ3YjFmY1FyMU9wdzBjRWJLNDd4Y0RicVVkU2QrUzg2ZjRVMlhyQ0lDcG1TTWtTL2RaOUU3THUvN3UyYzFyVE01Wi9ZOEFTQldWRlZYYUNxMDhabTdzMXg2ZFBVYmUrUEsvMXdRZUFqOStzS0NqTkw3b0RLcUZudm84RmRIQWp4TkhKTWs3SlpQdFB5V1Q3VGQzN0Y1c3JLb3BmYTd6OS85eG5iLy9qNDNYck9hY1RIWjRrVmc4cGgyWDIvTkRYOS9keHJKekNzVmY5cDdibDhFSXJpS1JkRnExdWxnS1ZMZ0M3ak04UGQ4RkFJbFcrMVQ0TzN1eldINWQyT3orei9QNUwzWG5jQVpSU0NRcUFGeVV5WTY5THhhL0xrWERad0FGVUR3akxXM2dWRmZYTitkNmViMGZ5bVMyWGUvbjkvTzdQajdienNubGYxMHJMejk3WDZtOG1sNVptWVluczhobURiSS9uUjVlb2RHVVNxcnplMVZ5QU9IcmJtN3ZBa0NKVmxzRU0ySzdMNE1SdkNzNCtLU0lSZ3RLVnF2anB5Y25EMVRnMFk2Uyt4VVZOMTlJU09pMEt6VDBhQnNXcTZNZm14MDJRU2ljQ3dCSFMwdC9WZ0xHUjBBbkFVQXJBMlFBRElQNC9CY0FRS25UeVdEWmpxMldaZDdlR3p0eU9MMEJZRXQrL2tvQTJuVTVPWXZ5TlJyeEFrL1B0WDE0dkpGOWVMeVJ4dm8zWTJMcWZHN0lBSmxHSXRFQm9GS3ZWdzIvZHkrZ2tCQ3FDUWpxMGE3TFMzQnhDMEJaU1M2MmZENENnQklIZjNzWEZlV2xHUG55UitqU2N4SzY5SnhVVzErdjExWC9wOU5DcjlmV3Z0YnB0WURCQUFxVkRpcVZBV3FObUdyRVlEQmcxUUkvbEpSSU1IN3FGZ0JBaVRRTE4vNjFhaDlna2Y1RDUyRDhsTTJvcWxKRFcxVUpNb1ZhYThFaFRyOEI0eGZ5aTVOM3dNMnoycXBrL3crTFlmNUxnSVlwczc5Rzk3N1RBRlJIZVgveitRaklaR1YxYWlVL1BJOE9YY2RoL2p2SFVLNlFna1FtdzRuakFnQzRkYVg2T2lLakIySHE3TjBna1Vnb1Z4Ymo5KzlNdDF3cHNYWERjQXdjdGhoRHhxNkNFMGVJTnUySG8wMzc0YlUxM3Q5byszYW1IWitPSW9ScWdzZEZUei8wQW9DellwekdZOXBhWnM1dXdoZzUydFJqbHVqcGk5N0JRb1JVVktIaWh5UjhaNjN1NUNoTUlRR2tiQm15RXNTNDdWYjcwTndRU2ZVTlR4VUE2SFNnaHJyQXJvUmdBTUJsZ01kbGdHZExYVXRDdkJEZzlRL0VJQUQ0S3dXSFRJOE5EcW91OXhjZ01Ma1lZbnZIOTdSUXFVT2xjTDNsdjBXVUo4SnZ2STc3QU9DMEZqUkw5ZHlkNEpMeDVwT1BMaGV1aHhNZVBXaVQ4NWVoaUVVRFc3QU96cWgzSTIyOEh2bEtxQ2trVUtLM0lTQ2pESFcydUFjSzRITi9RZlhmMStUNmF4OWVtaEtaenFhQmZYZ0NMRVdvTktEOURrUVNDeUdQS0M4dkwwejZMZUc5cE44UzNyT24zY1B2N3k5OStQMzlwZlhMQTRZR3pZMStQV1lyQUtRZVRONVlmS2ZRbW5WWkxTeG5scDlLcDFKQ0Rqa0FXdGlFaUtVQW9GVnFHK3g0WTdqemd3Q0E3YzRPQ0JvWnVrUWxWV1hmMjNGblp0SHRvanFMRlpMYmtoTUF3UFJnQm9FRXZicEFYUVNneXJkL2RSSTRYYVhlN0lLYU5kck9hZDhrbTVuZ0Y4SlhBRURhNGRRNndRcVZzc29pdGpzN3dEbktyWGZwUThsbFBGcWdOSDR1Nkc2ZFBBZDZkdkVhcmEyb2tzblNaWGRyeWpXM045NFk3eExqMGpmdmNvN05JalZnK1cvWEdQWjZBSTg0T01hbXdCS1ZwRHp6NnJ2L2RvK2UwMjRIQUNUc1RWaHB6M25Zcm13dkVvbGtLSmVVbHdBZ0JZMEttUWNBT25WREVmaFpuNThPZ1FlaHFKMW9xRTlmdjFmZDJycy9Ed0RTK0tJejhWdnZUcW5uUjIxNDhOMzlOMG9UUzY2Mm5kVnVXOGlZa0tWQnd3TVhGRnd2K0t2Z1dzSEJzb1RpaS9iNlY3Y1FkSll6eTFNRmxReWxVQUtnQm84T1hnQUFPclZXMGFBMkY2N2QzKzcxaDB1MGE1K2NpemsvMzkxNmF4b0FBeFNRWGxsMWFXQzdOenZ0RnZVV3ZlTFR3VytZcUkvb0ZRRElPWmUxcDZZMWhlWEM4bFFWcTBvQlZIcDA5UjRCQUhxTnJrbmlLc0dUcFN1SDAyOXJRTUFSQm9uRXpLeXNUSDVmTEo3YWxINm11YnN2R3k4VU5vamdCNEJyQ3NYWjVvMnk2ZlRnOHdlL0loUXVDbVV5MjNyUjZYNm14MjRwbFpkMlNLVWYyV0Fob2Y5Qkt0MTBRaXI5YWFxWDEvSXhMaTdUdVJTS1lKU3o4NVJSenM1VEFFQmpNRlJPU1UzdC9hQ2lvamtMa0k1Ry8xTm82Q1ZuS3RYRjNNRnpNbG1EWGFSUmJIYjc3WUdCeDEyb1ZJK0hLdFd0MTVPVGg1aExlS2dFSkpOU1V2cjE1UEg2OENrVTUrNWM3aUM5d2FEYlhWaTR5VmluczVOVHQ5MGhJYWYxZ0Y1ck1GVFJTU1FHQUZ4VEtodWREeDVNcHR2TExpN3pBT0JvYWVrdkpvczYrdStMaWo0N0k1Y2ZHTW5uVHhzZ0VJejJvdEg4T1JRS2owRWlXZHhOY0tLc2JGOGgwQm9XR0pzRUlWUVROSjEvanV4QS8yRnZZUHVtc2FpUUdsZnI5UGpueUVaY3UvUWJ1dmViaklpb0FSQzRpc0RsdVlGQ29ZTk1wb0JLWTRCTVp0dDhIbkhLTlpTVTVBQWdJeXZ6TnR3OFE3RHZwemZRMUMzeldSblZFWjAwR2hNMDJxTVB2NlFnRlh1L24xdjcvdVN4VFdqYmFTU3VudnNlOGJmTmIyWGtjQVNJaUJrRUFMaDU1WGQ4dC9VMW1CTzBEL3owQmhnTUo0UkU5Z2FINXdhZ09zcjYxclg5T1BKSGRTUzJxbElPRXFxOXQ3L2ROZ2tsSmZVVHN1bHgrdGhtbkQ2MkM1MTdqMFZVOUNCNGk2TEE0Ym1CVG1mWENQd01VS2cwa0Voa2k5ZXZWc2tSZjV1SVlDTjRYSkFHQldNb0FKeEl3YkVuUFJoSEVlR0tzQ3N6RVE4QUZGTDF0aThXRGF6MHVRMUZ5aDdmSUNaUmltUUFtQnlEMXdEQWx3Ky96RldRV3p2SEc4Y3gxNXlIcnhYUFowWUlINkpVR2V4SkxzVXNYd1dyRDJJdmRzWmtPZ1gwSkNrUzR2THFSc1QzRDhaZ0FEaWRqbi9RK2xmMExmNm1hS3ZxUkpSWXJLY2lXNDg4bVhZWWs2Y2R4dVRHQnVJQWorL2FjVVM3STRiSEFQOXVBVzdEZk9TWUZuamtKMWxWQ1MzcVhhT0diTnYxRTdSTzJzeUkvaUp3Uk1oaUFNaTdsUDFMNGs4UDMyMnNqWkhvdWJIYlBEcDdqcXhmWG5TcnFNSDNmZWdMZ2JXV2FEbm5Nbis0Ky9PZFJTaXgvRDNvUHlCd1d1ajQ4RlgxeXlWM0MreStoekZuRjJBTC82MjlPY3FycTh0SVdacXNqajFBMFkyQ283NEQvYWYzL0xqbnhjYjZTRDJRdGdFbW54dFZpU29uNTN5T1ZSc1JSNkxNVmJiSWx2VEtFbFZ1eDNlNkhHSHdHZTQ1NXpKL2tOd3NzT3MzM3JPMzk1U29LZEVON0lPazl5UjFFcDc5UDh6UHBzSVA0bmNLSEJHMGdCOG9hTWZ4NTdVbDFkei9LOFN5dUtUOXlXc0xydVQrWWFsdDNyOTV2K2M5ekRzUlBqUnlhY0R6Z1hPOGUvcTg1TjNUNXlXZ2VpSG00WjRIYitlZXovcmhjVjJMR1JnRHZudGVERkxEMzhDaTI0WEhUZDg3aVp6YWRsM2Q4eSsyT3pzZysyelducml0dDJlZ2JtQkUxZDNOTjZkay9wTzVpK2ZGRG5OcjcvNjhTcUxLeWptZlV4djAxRy9Ib0RReWpWeG5KNUxrbnJUbGN5SDluK0NJaUcxYkNhRFRJN1FHUTFWQlZWWDIzSXlNWWFYVjBhOTJrNkpXUHpCWGZsT3B2TEE1Syt2dDVvMnk2Y1RMWkhjKzgvWHR5YVZRQkFDUW9sYmZPeWVYSHpsZVhMdzNWYU14TzJaTEZBSkZuK1Rudi9WSmZ2NTd3NXlkUnc4VUNGN283dVEwa0VPaDhBOFdGKzkreWtScUFFQ0tXaDNmaGNQcFoxcFdxdFZLejh2bGYyM0p5VmxXdjc0cmxlckZwVkFFMTVYS3M4dlQwc1lvYXZ5NkxWRHhyMXgrZkw2SHgwY0FzS3V3Y0gybVJsTWJpSkduMXlkcERZWXFLb2xFbzVOSWpBcTlYbmxOcVR5N3RxaG9RV1BqTGxTckpjdXpzeWU5NXVxNmRFVlcxb3o2eDdQVTZ2U3YxT3JWWHhVV3JxNHBZdkVCcGc2Z01nR3FnY1VpTTAxMmUrU3FWSGJsdVdodEVFSTFRWE9RNDVOVm5WQmMzREM1U0ZsWkpvNGYvQmpIRDM1c3BUMEYxWE9RZ21xdkhVc1lJenYwK1BhTEtjZ2NmaDF4MXcvYU5NSzh2R1NzbU90Y3B5dzE4VitzZURNUWJESURPZ29OVkNvRkZXV2xLQzNOaHVtVy9lejBtL2hxNHpDa0pGamVicTlVU3JCNzYyUUVCSFhBNldQbXJVRUFvTGc0RjlzMkRyTTZWbkhLTlJ3N3VBNkZlWWxJL0Y5Nzl4M2VkTG4rY2Z5VDdrbExhYUdVRFlVeUxXVXZCUVFITWdRVlBialJvNkFpTGh3b3FPZUlXOFNONHlkTzlDQWdJSWlEcFNnYldSVW9MZEJDb1MxdDZkNU5rOThmSVJCS3V0S1U1ZnQxWGIydTVQdDludnY3SkhTUU8zZnVaK2V2bFl6TTE1WS92dGFXUDZwNmtXUDd2QnBrZVd3bW5YOGY0Y0ZGckVkVDlRenpWeE5KK21pazVudzBVblBzalh0enZWNmR2bHBQbmQzVk9jNWtsa3Y1MWdvR3lXQ3YzWUxKYlBrNUhOUmFROXNFcVhvYnlrb3FOdGFzVDl6TXF6VnpZZzg5c1BHSTFnLzVYSVBscEQ1ejkwUnBvaVI5RzYzVGZ1Y0VCS2krdGRKNndXNzl6OTVjbkh0OVcxZyswYkR0cUxhZWpldjV6cEMzTStOVjlVWUthaTl0ZStwUHphOXNkZS9obFljLzNmM0p6b2RVdlQ2TGtxU01QY2YvOUd2aUYyRndOYmpKWUhBeEZoaHpqbTFOWGhvN1ArYU0vdGNIdnR2M2NuRG5vTUd4WDhaTVRkcWN0TmhlUEZzNThWbmI4bzdteExpNHUza1pYQXl1cFhtbG1jZTJKaS9kTjNmdmYrMk5ONXZNUnJQSlhHYnYySS9YTDZuV2E1N2hDNjgxbWszbWswbmw0dFRzQXdsTHM5OHFQMjduKzlzZktza3JTVy9Rb2NGQU56K1B3RE1YWXpZVlpSYW5wR3hNWHB5dy9NQTViZFh4MjZTVjdlc3FkdmgxN2FiS2JEYnRlR2Q3aFJ1dkZhUVVIQ2hNS3poVS9uamVvWndkeGRuRnFTNEdnNHZaWURhVUZSbnpVcmVsLzd6bnM3OVA2Nzk5c1h4LzFvWHNyT3pZa0c2aHd6enJlWWJrSGMyTlNkMTJiSG5LSDBrTE12Wm5WSzlWV0theTkzMnpkL3ErYi9hKzJMaFA0MnNhOVcweUpyaGo4T0N5RW1QKzBkOE9uK3UvNjdrWmU5UC85S3p2M1ZobXM4bHNNcGNaQzQyNWFUdFRWK3lidS9lMGZzT3VjaTF5ZFRXNHhTODk4TmJ1T2RHUHl2NzNpRGx6VDlvZi9tR3QycHZOWnRQdXovOStUS2RlWTVhbGJVLzl4YStwWDN1NXVyaWJTc29LMDNhbHJkejdXZlIwTzNGd25rc29LWW1abkpBd0p0Rm9QSFNzdURpK3NyRWo5Kzd0SUVtNU9uTnoyK1ZwYVYvdnpzdmI3Q3E1bU4zY1hFeEdZMWxTWWVFaGUrMDB5a3N1S2JIK3pxdjI3NnRNby9HNEpCbXErUFJwbnBRMkpUSHhKZytUeVdOcmJ1NG1tN1lVdFpHL1BEUHptK1dabWQ5SWNvbnc4T2g4dktTazB1Zk9tWEtsZ285U1VsNjAzcTVzN04wSERneVQ1QzdMYzJ1V0piZFJZZHVOdFRrNXkvOGRGemQ0dTZWWGQ3VTIxMzMvMkxIcG1TWlQyamRwYWFlMVNUdGFXSGdrYXRjdUQxbHlMRzZxeG11dC95UW0zblBpWnRHcXJLekZxN0t5bGxkbm5xVEM3QlA3WGVSSlVpSC9IUVlBd0NuK00xZ3Y1VStUdWFxdkZ5NC90U2xia3lETEJtLzUwMlN1ckRWR2VTR1NuM1dldmZPMVBXZTdsbllOMVA3a2NWK0YydnV5bm0vWFFPMGxhZG5OK2pWL21zeXpSMVRlSHVUWUU4ckpueWJ6dU02blZkNTZYTmRKTjF6WHlkSXJ1cnh4blhWci9qU1pNNmFxcUg4elMwL3dhbkt4aVh0R3Y5VSt6ZFhmK2pnNk5WU2s3Ym54WGZWdjY3bWtLY3BNZkV6cDFxK2tLY3EwbnJNOWJ2dlZwN242MTJDZGRjTDY3NWd4dGZKcWNOdC83OHJHK2ZzcjJEck8zMS9CdFYyWG94c2QycG83Vmd2eXA4bDhSNVRPcU42d2xmdU15dktueWR6VTIvTEdraTNibjhtYXJ0ZmZYdzJXM2FJVm85cnJPbnR6SThNVXRld1dyZXdZcWs3MnpwZi9PVUxkOEE3eWJucVdMdldQNi8xNjBRdlVtWWw2Sjd1SXZqLzlKRlh2VTZYK0N2WU44UTJ0YWxpOXB2WEM2K0Rmd0tsdk9Ob1QxRDZvWDRPb1JrT2RGckNlZ3FvN05LQjFRQStuWFJjQTRIUlVWQU1BNnN5MUhYUzlKRDI3U2xNLy9sdi9WLzc4NHV1MXBFOVQ5VXZMVjdxOStVWCs4aHpWUkZmK0VLUHZhM0xkeWhKOGpwNnJTRnArMVQySkk4TVVOYmkxcmpCTDVsa2I5SHBsWTExZExIK2JpMHluM3ZYZmNaK2x6WWdrUFh1WlpwU2YweUpRclNUSmFKTHgvUkg2cENicnQ3cXhvMjc1MTN5TnNUMTJYM2ROdHQ0dUxUdTlDdUgyS04xbHZSM2dWZkdMNUNCdjJlMGo1K1pTY2E5bk9FZUk1SGRWRzEwalNiL0hhMVZWNDUydFF5TjEvdTRHTFc1ZFgyMDZOMUxrNzhsYWs1MTlXdFdTNGYxaCtpU3FzYnF2RzY5dHI2L1RTeSt0MWN1NlFIZWR2NUFWWmhRZU9VdVhxdldiTHpqUFpDbXI2a0cxY3hGOWY5cmJoTkcrWEtYbjU5cnIxblM2bkNNNSsydXpvQXJVZWVsZVJrekdlcWNHekRtMU1WcFZzZzltbjVWUEdBRUFIRU9pR2dCUUp5NXRxWUZ0ZzlUT0xKbm43ZEJYdVlWbkpxT2IrS3VwSk8zUHNMOUoyc2RYNjVOUkVScXpZSS9tUGZ5OUpsUzN6MXpjY1RtdEo2Y2pteGlXOStJZ3ZTcEp5L1pwU1ZVYndsbDdYaHZMVGlYcnFyc0dYM2Y1T3JyZUl1UHBWY1VkUTlYcHVvNzJLN2k3TjFYdlhrM1VWNUlHZjZaK200OXFnKzE1Si9SWVBxczhYZVZaV1ZXMXdhYktycXJxNi9QSjRFNGE2ZTBtNzdnTXhTWmsxZDFtbDZsbFNubnNaejFvZSt6dWJwcnc2cFdhNWUwbTc3K1N0T1gyNzNWanVTUzFKSm12bWE4cjN4bWk5OFoyMHJobkx0UHoxM1hRMkFrLzZ1Ni9qbWlUSkZuanBwYWQrMDBxQVFBQUFOUXRFdFVBZ0RweGQ1UW1TSkxKTEZOeG9kMEVzMGVUZXBaRTliNHMrOG5iN0NMTHZCczY2cVplVGRUbnJvVzZlVU9TN0ZiaHBFbUZ3Nyt4OUV6K0swM2I3K3FzdTk3ZW9EZFZ5NzdzZzFwcnFEVytJL043TlZYZndhMTFSWmxaWlMrczBqTlZqWGQzdFZRYUZ4aFBWVEJYa094MVczYUxmaDdjU2tPKzJLNVA3LzlSLzY0czdoZGpOTytHVHJxeE9tTWw2ZW4rZXM3RllILy9nRWQ2NnpGSjJwR2liZVdUMUJjcWUvM0ZhelB1ZkhCVEY5MGlTYXNPcUxKOUQwNWpNTlM4b2pBclMxa2ZidFY3a3FWTnlOdFhhUGF3dGhvaFNiTzM2dDBwUDJ1S0txaVN6c2xSeHAyTGRQUGl2VnI0MWpXYTNTRkVuZGJjb1hWdmI5QWIwMWZyT1d0Y0FBQUFBQmMvRXRVQUFLZno5MWV3dFNldHEwR3VYVnFwMytyNDA1TmxQVU1WNldLUVMwR3BDZzZreWU2R0hkT1g2c0UxQ1ZyNTdqWDZxSG1BV3Z3eVhtdW5yZFJUNzJ6U0czYUdsLzEyVUNzbGFka3RXam00bFliMGFhcSs0K2JySnAzYU1LZEdVcCswZkV5MzY4ZnFLQWNUM3B1UGFNT291YnF5WjFQMTJaMmhtR3ZiYWN5U1dGVzBJYXlMdFhyWGFLeDh3NCtaVit1dHdhMDA1Rml1VXQ3N1N4VnY1aXJwMllINjd3MmRkT1BoYkIxNjlrYzlVdFdhdTRhbzYrZ085cXVwSThNVVpUMzM0VmE5VzFXc0MwRnhtWXFEWHBaWFJlZXJXeUh1NzYvZ2xJZk8zTlFtc0liOVF3UGM1ZS9JWEpjc21US2tIT3VhcndxM3RQMlkyRk9USnZiVXlSM0pNd3Axdk5uTTAzdG9Hd3lXeDFYbytFZmYzU2YxMXYzVEIrb0ZQdy81WnhVcDg4R2ZkTy8zdTdWQWt2NjRXMXU4M2VSOTYwSmRGNU91MlBLVEY4ZG80Y1lqV3Z2T01IMHlQRUxYUHRwUFQxN2RWc1B2WHFvN2RpVnBtNE5yQWdBQUFIQUJJVkVOQUhDNkozcHFpbTNsNmNDV0dsUStVZDIzaFFaSzB2ckQra09WSklIblJXdHVkSnAyZkROR0M5czJVTVRMVitqMTdtSHFlY2NpM1NYSmJnUEhCNWJwbnQvdTBvWlJFUnJ6djdINjdsL3pOVmFTc2Z3NGEwL3FTejVTMndOcE9xUFBvNis3ZkNYSncyeS9zcmk2VnNWcnhhcDRyVnh3azM0WTFsWWpwdnlxeWJNMzIwM3ludXpiWEZKYWNhSzZmYkRhOVdxaTNpYXpUSTM4RmJybDMvcjdhSTZPckk3WHlsVUpXckUyWGl1UDVTazFNRkNCYjF5bWQ4ZGRvbHZUQ3BSMnl3SmRueTdsVnJGY2w3ZEg2RU9EWlBoNXYzNjhPbHpEYlUvK1o2QmVNa2lHUTVsSytHcUg1dGJzbVRpL3VMbWZ1WUZrWFRnNjZjemQ1T3RpYm1xK2pyV2FwVkJKZXJpdkhqTklCcE5acHBTOFV6dlVoL21mdGxuaXlmOEhXdDhnOFRLZjNNbjhKQS9UYWMrVDdUbVRKTk9BNWhydzNnaDkyalpJN1NScFVZd1dQUEtUSHJUcDMrN2FyYkY2U0ZKQjZaay9oMVlwZVVxN2NiNUczOWRMRDc0NFJLOTNERkhuUCs3VXBoZlg2dm5YL3RTTDFYMGVBQUFBQUZ5WWF2WENHd0NBOGtMOUZETGhSUFhtVDNGYUpra2pJblJ0K1hFRFcybVFKSzFPcUhxVHR6MHAybjM1YlBWYWNVQS9TOUlOblhUamxnbmFXRkcxNmFGc3hWLzNQNDBvTktwd1pJUkdmejVHWCtyYy84MHo3MGpXWDVMMHlsQzlPYUM1QnBRZkVHS1RxQzQyVjV5b2prbFg3S1dmcW1mWU8ycDQ1MEw5NjV0ZCtzTE5JTGZiSW5YbjU5ZHE3b0dIbGJMeEh1Mkl2bHY3eDEyaVcrTXpkZkR5cjlSLzI0bnJWK2JlN3ByUW80bDZHMDB5UHIzUzB1TEQxaXZyTkNNbFQ4a3YvYW4veXNGSzlmT0Z3V1JKdXRyMm9MNFloQVdwMmIrNjZEWkp5aXBTWnR1MzFkVDZaVHN1ZjVwS3JWL1dZL3NlMHhIYjQvblRWUHIzcEZQOXJXMlB2enhFcjBsU1NyYVNHL3NwN0dpT2p0dzRYOWZldWtCamJUY1pyVmRQQWRiYkpXVlZ2bEdpMlp2MTd1WC9wejV4R1lwMWM1RmJrYkh1Ti9ZQ0FBQUFjTzVSVVEwQWNLb0hldWt4WDNmNTVwVW9iL3h5M2JuM1hzVzJEMWJIZGczVTNycVJvTCsvR2x6ZXl0SlArdmY5V2xHZHVCbFN6dWh2TldMbVZYcHJZazlOMnAycXY3T3lsRlhSK08zSjJ2cm9UNW8wZTZRK2JkdEFFZlhxS1RDbkJydkNWNWUxS3JzNlpxelZDd05iYVdpL1p1ci94WFg2cnU4bmlrck4xekhyK2VKNjhyRGVMalJWM3ZwRGtuSnpkWHorWHMyYnYxZEwramRUejBsOTlNaW9DSTB4U0lZdWpSUnBIZGZZWDJHemh1cmRGUWYxMC9LRFduNHdUWEVWeGJ5L3R5WkxsbVRodnZRek42WGNlRmpyTHZ0U3ZZNW1uS3JTdlZCNXVscitIMVJxcXR1RWU4dFphbHlUOFJFTkZQN0w3ZnFqcG5OZERaWlBKcnc4VUcrY3pWN2ErN04xWU95M0d2NTNvblpZVzQvWUN2TTQxV1lrSmE5NkZlSTcwclNqNndmcTlrQlAzZjMrRnIzanpQVUNBQUFBT0QrUnFBWUFPTlh5R1Axd2Z5ODk5TkZXdlplYnErUExZdlhEYlpHNjg0NnV1dXVaVlhwQ2ttNkowRGdQVjNuc1RkUHVIV25hVVlQd1pZLzlvZ2UzSE5YbWxYOXJjVldEdjl5cE9XNnVjcHV6VFY5TEtuRDBNVldtdU14K1FybUNSR0hadlV0MHk3cC9hMGVvbnhyUHVWWmZqZmhHVitsRVgyQVA0Nms1eGZZVDFlNXRRdFNpcmIvYXRRdFJ4NDROMWJGcnFLSTZoS2l6bTh1cHYrbHh4N1Z2NFI3TlM4aFcvRlZ0ZE0yUTFycHlhQnRkTmJTTnJucFZldXRncGc3OEhLY2ZmNHJUajZ2ajlidDA2bHJ6b3ZYdHpaZm85cWRXYWxwRmovbG9obzVVL2N5Yy8zdzhMYjJnQzByc3Q1QnhGdHZxNHVxbzczWHFrd0kxblh0cFN3MjhvWk51ck01WWE3L3RWb0ZxWWEyYTlwMGhENVdybEc4U3BLYXg5eXZSZHM0WnNUd1ZzSCtxVXUyZHM2MVl6NWhxNmZ0ZWtYNmY2QktiSHRiNUpLa0JBQUNBZnc0UzFRQUFwOXFRcFBVVGxtcjhyNG1XbnRSZlIrdUwyeUoxNSsyV1JQV3pra3IrM1YwVEplbno3ZnJVa1d2ODcyOTlaWHMvN2lFZEtkZDdWNUxVN2dNMW03Tk5IenR5amVxcWFCTytpaXF0NDdOMDZJa1ZldlNqa1pvenVMV3VlS2l2cHJ5OVFhOUxrci9IcVlycW90TTNVelNzR2E5MTNjUFV5OVZ3WmwvbGhDekZiem1xVGVzUGErMnF3MXBSVmlxalFUTEhaK25RVnp2MHVTUzNBUzAxWUhnYmpSZ2VvV3ZiQkNuOC9sNmFmSDh2VFg1M2s5NThhc1dwRmg5ZjdOWm5heE8wUmhVazl1TWZxVHB4YXJ2R3lzYjMvRWhSNlFYbnJqSzducnY4SkNtdnBQTGs2WVVreEZjaEpyTk1TMkswY0V3SGphM09IQjhQUzJMOHhKc3VEbFdYdTduSXRUcFYzRldOTWRXeUh6d0FBQUNBQ3hlSmFnQ0EweTNZcmY5WmIvK1pvTi9qTWhUVE5ranRKL2ZSL2NuNVN1a1FvazdGWlNyK1l1L3BDV2RIRlJsVlpGdlpmRGJiSGpqaTY1MzY3T1l1dW5WZ1MxMysvQ0ROV0xKWDh4T3lsT0R1S20vcm1MSlNGZGxNTVMrTDBRK04vZFFrUGtzSDRvNHJOdmE0OXU1S1VmVDJETzNNemRWeDIvajUwMlF1TGxPeFRSTGQrR2VDZnZzelFiOU5YYVVwbllMVThab09HbjExV3cxLzl5L05zcDJibEtIRXBBeEw5YXc5RFgzVnFDYVB0Ykx4bmw1eXJaczY5K29KOGJPc3JWVjl0YTV1QzVlYXRIbzVGNzdmclFVdTBpMi83OWF5TWRPcWw2aHVFNlEya25RMHgvRksrYVd4V2x4UnRmVnpnL1RDRXdNMGJlaytMZjdYZkkyeE4rWjhmMTRCQUFBQTFEMFMxUUNBdW1aK1k1MWUrMmlrNWp6ZVgwOW5GbHA2MUg2OFZlL241aXJkR1JmbzhyN0NiZTlmQ0VtdkIzL1JoRlczYWYweksvVjRRcGFsN1lLUHk2bnE3TEs4MHplUW03bEJyOHpjb0ZlY2NlM2RHZHF6ZTUzMnZMNU9MOVYwYmtYSlNGdnRHcWo5OXZ1MHQ3cmp6NVZRWDB2L1o1Tlpwc3I2VkJza2c0ZXJwZHE5b2xZdlZ1ZkRteVMyYnhSVlI5ZEc2aXBKQnpJcTdsMWVHejJicUs4azdVelI5cnFJRHdBQUFPRGlRS0lhQUZEbnZ0NnByeDdwcXludGc5VXh5RnNOY29xVi9lTEdtaWRKTHlZSDByUy81WnRxS1pzV0c5N3U4ckhlVHBjbFVSMGkrU1ZNVTI1TjQzdTZ5ck9tQ1h2ZkdmS1dUcXZrdnFpMURWS0VKTTNkclhSblV3QUFGWFJKUkVGVXBTOG5MdFg0aXNiWkp0NHJhdlVpU2Y3K0NrNTVTR25PWDJuZEd0eGFReVZwODFGdGRIYnNZQjgxdnF5bEJrblM2b09XZGtBMVZhK2VndXBpSTFRQTFlWWhxYVRTRVlFS1ZKYktwSnIvdlFJQUFMQWlVUTBBT0J1TTcyelNteDhNMS85SjBySjlXbEsrWGNYWkVCNmdOdnV6ZFZnTzl1R3RBNmMxdnZEMnRQUk1QbEhkYTVTa05Na1VkMXo3cWhNc3hGY05BNzFVMy9aWWRwR3lVdk4xckpyck1WVnozTG5rUGFTTkJrclMza3p0cnF4TlNWVzZoT29TcWU0cWlTOEVMUUxVcW1jVDlaR2sxUWxhNmV6NFUvcnBjVmVEWEE5bEttR1RnNG53TlRmcmo5amoydmYwQ2owU242VkR6bDRqZ0lwNUIzazN1M1Rtd00wSnl4Tm14ODZQbWFFSy9rNk0rR3gwWnQ3UnZIMi9UVnJaL215dHJlUDR6bStVNUpTazcxOFk2NVJQR3dFQWdIT1BSRFVBb003NSt5djRxUUdhYnIwLzdoTGR0aVpCcTc3WnBTL1AwaEpjSnZmUnc5TUg2b1hoWDJ2bzVxUGFjSmF1V3lPQlBxb25TUVVseXJjNVhOQjF0aXA5NFI4UW9QcFRlMnI2aEo1Nm9OQ29RbTgzZVpzbGM1RlJSZDd1OGxtNlQ0dW5yOVlMMG1seEwwaER3M1haa24vcEowa2E4S2w2SnNteFJMVy92eHAwYXFndWtoU1RwajNPWE9QNUpOQkw5ZU1lcXJqMzlJTjk5WWhCTWh6SlZ1TEd3MXJ2ekd2M2FLcGVFM3Rwa21ScFhlTm9uQVkrQ2hrVnJJNHpOK2dWRXRYQTJkWGxnYTRmZXdSNmhYbzM4bW1wMnIrWjZUL292YUZiYWpKaHp5ZTdKcWZ1VExYN2FZeldvOElmSzBncE9FQ2lHZ0NBaXdlSmFnQkFYZk5kZkwyV05BOVFpL3hTNWE5TjBKcGhiVFhpNDFINnZHT0lPazFicFdkMG9ucTRMblJxcU1qWkkvUko5ekQxbEtTT0llcnN6RVIxaUN4VjBNN1E2RVRQNUx3UzVWVm5mRmg5TlgrZ215YmQxVTMzMXZOVXdQcEUvVEZodWU2T25xRFlraktWWFBhNWVuNCtTdDgrMms5UGp1dWkyOTdacUZsZjd0UC9aV1VweTFsclB0djZOVkYvU1VyTTF1SHR5ZHJxYUp5eGJYVzlRVElZVFRMK0dhczF6bHRoN1pubHZMN2VMZ2E1aFBtcmliMXo0UUZxTTc2cjdwR2tqN2ZxQTh1bG5TTThRRzNtM2FERjdpNXkvenRWdXo3ZHBrOGRET1hXd0ZzTkpDbTVRRW5PV2grQXFvVmYzKzZwaHQwYVhaMmJtTHQ3NTN2Ykp0VTZZS0JjL1pyNFJkUmtpb3V2ZTcxYVh4Y0EvZ0ZhZVhwR0xJNkkyQzFKa2J0MmtldkRCWXR2WGdCQVhmSmVkb3NXOTJtcWZwSTBZYW5HTDlxamhlOE8xNGQzUmVtZVIvcnFpVkVSdXU2MWRYcHArVTR0ekpCeWptYm8rQjJMTkU2UzBoenJsK3hodlRHOXYxNFkxMFczdXJuSUxURmJoeC82V2ZmL0VxY2ZyZWRienBEL2lldllxelQydHQ0d1ZKTEFjNlIvZEVVR3Q3VDBDazdKVTNJbHc3ekhkTlNJbXpycDVtdmFhYVNyUWE1SnVUcjYxRW85OXNWMnpaSE5XdmVrYUhldmo5VnIybVY2YW5KZlRYbjVDcjArYlpDZW43ZExjeGZIYU1HcWVLMVJIYjVKVUJmNk5MTWtxcGZ1MCtMYXhCa2ZaVW5RYmp5aTlabFN0alBXNW0yU3E4MWRoNU8rRFgwVWZDSkFyUlBIR1lVNjNteW1KVjQ1cnUrUDBxZGVidkpLSzFEYVp4djBRVzJ2WlhWWk0xMzI1Vmd0Q1BGUlNGNkpjbS8vWGplcWl1K3pJcU9Ldk56azVlY2hYOXZqTFFMVXpNVWdsMUtUU285bWtLZ0d6cGFRcU5CaEViZDBlTEUwdHlSaisydGJSc3ZTcXNxN3k4U29XUlhOOFF6MGJOUmxZdFNINVk4WEhTOUlqSnUvNzBWbEtXdlptTVVHU2VvNk9lcnpwb05iM1BIN0E2dmE1eWJsbm14dk5XTFJhTE85RmlLRDNoc2E0OWZFTDhJNkh3QXVZSzZTM0IyY1crRnJJN1BaYkhBeEdGd3JPZzljS0VoVUF3RHFoTCsvR3Z4d2c1YjJhcUsra2pSMWhSNWZ0RWZ6SmVuQkgzWHYyc1A2YmRhVmVyZE5rTUkvR3FrNXh1SDZlRnV5dHV4TFY4eUJETzFQTGRDeDBlMTFiVmFKc2sybEtpa3hxTXhjcGpKM1Y3bTV1Y25MMDFXZUJ6TjBNTzY0WlpNN3F4NU4xZFY2KzdaSTNXa3l5L1RCWnIzejJxOTZKazJuVnlyYjN1L1ZSSDJUTTNVb3NVQ1prc3dQOWJXMExEQ1paWXJQcW5hUDV5cGQyVWJEc291VW1WMnNqQnlUQ28zRktxbnZyY0J4blhYYjhIWWFKVWtiajU3ZWdxR1JueG9PYnFtcnJtNnJZY1BhYW9TZng0a0VlNzVTMzlta045OWNyM2QwWXZORk80cG1yTlh6SDI3VlI4OE8wbk8zUnVyT3U3cnIzcnU2Njk2c0ltV3VPS0NmTnlacS9lYWoyckF0V1R0MWZpZXUzWG8wVVc5SldoS3JSWTRHdWJxMXJ1bldXRDBrYWM1MmZleGdHQzlKWmJMcGR6NjZnMjZRSktOSnh0emNxcXZXMjRRb1BEeFFFZG5GeXNvdlZrNitTVVhCSGdxZWVxbWxUVTVHUWQzMWNYL3RLczBjME1MUzYvdVpsWG84UThxcGJjd1FYNFZPdTB6UDN0MWRFdzJTSWJkWU9XUG1hdGkrOUtwN3JCL04wWkUyUVFvZjMwMFQ0dFpxcWxldWlrc0M1SDUvYjAyV3BQM0hGYXNMbzRjNmNNRUw3QkJ5V1krbmVpNDBsNW1OZjcyKyticWNJem43TFNmazJlS3FGaE1xbXVmdTZ4NW83M3h1UXZiT3VQbjdYanp0b05tRmhET0FmNlR4RFJzKzhtamp4cTg3TXJmTHpwM3Vrb3hOdkwyYlN0TFJ3c0lrOGY4alhHUklWQU1Bbks1elExMHk5d1l0Q0E5U1cwbWE4YnVlZTJlVDNyQWRNejlhMzZ5SzFyTGJldXVlTzZKMGQwU3dPdlJxb3I3V3hIWjFYUFcxQnBkUFZFOGRvR2V0dCtNeUZIdmZZbzNma0ZSMTc5MFBSdWlURGlIcVZQNzQ3L0ZhcFVxcUYzeG4yRy9Ua0QvTmZqWHNpMFAxV3NjUWRhNG9YbDZKY3QvZnFMZXQ5MGRHNk5wdngycVJ3YVlkUkV5NjlyeTNVYk0rMjZHdkpCVlhGTXRXZW9HU0p5L1h4SmZXYXZvZFhUWGhudTY2cjdHL3dzWjIwcml4blRTdXlLaWlLNzdRZ0czSitxczY4YzZGcU1icTZ1c3UzK01GU3Y4elFYODRHTWJ6dGFzdHoyOWl0ZzdQaTlZOFI0STgwRnNUWDd0Q3M0cU1LaW9wVTdHcmk5eDgzUzNWd051U3RVV1dKSGFsV3ZpcDlmYzNhVmxGNTljZXFsMUxrckh6TkxMSXFKSXoxdDVUa3gvb3FZY2thY0Vlelp1N1MxL1U1anA5dzlUdjVramRjWE9rYnZkeWs1Y2s3VTVWOUowL2FOeWVGTzJ1VG94RmV6Vi9TbjlOdlN0Szk5eDFvdHJkMXJKYVZ0QURxSjZRcU5CaDNaL284WjJMcTR2N3RqYzIzNVFlbmY3N3laTTJGZEhsVlZRSkRRQnd2cC9idFV1VXBINDdkNGJrU3VubmVqMkFNNUdvQmdBNFZZaXZRbGZjb2JYMVBCVmdNc3YwK0M5NjZNT3Rlcy9lMkF3cDUrMU5tdm4ySnMxczVxT3c3czNWdDMySU9vWUhxVzFEWHpVSzlsRklQVThGZUxySjA5MVZIcTRHdVJoTk1wYVdxVFN0UUtsL0ptaHQrWmpQcmRiVGw3YlFvRGwvNmVPblZ1b1pWVnhwZkpvTlI3UStJbGdkWEF4eWthVGNZdVdzU3RDS0o1ZFpFbnJPc2p0VjBmWVMxV2JKdkNGUjY1LzRWUThmeWxhODlmalNmVm95NDNjOTkwaGZQYjV3dDc3N01scWZiVHlzZFk1ZVB5VlBhYS8rcVJtdi9xbVhoN1RTNWRkMzFFMmoybXZNZjM3VE0rZHprbHFTK2plM3RQMzRNVlkvcUJxSjRBcVViay9XdGpaQkNuL3lGejBzQnl2SWR4M1Rka255Y3BPWE5Ua3JTUWN5dEgvU2o3cXZPakZpSzBqaW1pWHoyZ1N0bWZxVEhuWmtiVmJMNCt3bndiK00wZHdiT2x2YTY5enh2ZTZ1elRVa2Vjd2FydmU3TkxKOGtpR25XTm16TnVqMTEvN1VUTldnZGM5emF6UWp5RWZCSTl2cDJoQmZOYlFlenlwUzVnOHhXdlQ4YjNxeHN2a0FhaSt3VldCa3IybTlsOG9zOC9hM3Q5Mld2REg1ZTBtdVhSL3NQaWQ1eTVHRnh6WWVXeW9uOXJJSGdIK2l6MUpUMy9nc05mVmtBYy9PU3k0eHVoZ01ya04yN2d4TjFhbFBjVVpIUnBvbGt0RUFBQUMxTnJpMWh1eDVRUEZEdzNYVnViaSt2Ny9kbnJ6VjVTbkpwNG94WGxHTjFTUHFSUHNJQjNqNyt5czRMRWpOV2dTb1ZZc0F0YXJHcG94ZVZady9LWCthekJsVGE5VGZ1OEkrZWQrTjFlTHZ4bXB4VTIvN0cvTFowOHhIWVhQSGFzSGNzVnBRZ3pWVTZldnI5VjMrTkptdmFhc1J0UXpsK1ZCdlBWYUQ4UzZCZ1FvTURGU2d6VEczbG9GcUdSR3NpQTZOMUxsVFEwV0cxVmR6MVhBanhPWUJhaDBlb0RhdFE5UTJJbGdSclVQVU5raXE4ODNEZ2lYL2NvK25NcTR0QTlXeVphQmEyanZacmJHNmI3eEgyeWYxMGlNQkFhcnZ2RlVDT01zTWZWOFlzQ1lrS25TWTlVRExrYTBmSHJGb3RMbmZpd1BXcXBMZmJ5TVdqVFlQZW05b1RIVXYxUFhCN2wrTVdEVGE3Ti9FdjExMTRneDZiMmpNaUVXanplWEhYajc3eXYzVnZTWUFuSTkyUmthV1JVZEdtaHRLald5UFIwZEdtcU1qSTgzK092TjFqYjF6TFQwODJsdVBuNDExQTNXRmltb0FnTk90T2FoVkhkOVhHNTJqbm1tNXViV3FPcWhPSzQyaTdjbmFXb3RyRk9ibXFyQ0d1ekJXTy9GY1VUdVNTcFJXZE9MRytScGR3MWhLTEZEU0xmTXQvWnFkNmRhRnV0RkpvWXJmM3FTWk5SaHZ5c282bytlME1TRkxDYlZkeU9Gc0hheHRERWVrUzlYb29uMVNXV1dQZFZ1eS91cnppYUtjc1M0QTU1UjV3L1EvaCtyRUoxYThHbnUxYUQrdTQzL0xpc3NLL3A2OTZ5NDVzWnJhN0dvMlNKTEJZQ0NoQWdDcWZQTjI0SitFUkRVQW9LNndzUWNBQUJjV2Exc2xsMjZUZW56bDV1M20vL2ZIdSs3UE9aS3p2M3hGYzNsK1Rmd2lLaHBUdm4rMXdYQnlNMFVTTXdCd0h1bmw1M2Q1Y3krdnRxdlQwNzkxeG1iYlFFMlJxQVlBQUFBQW5OUnViUHRwUVIyREx5MUlMVWhJK09uZ2JFazY5TXVoanh5TlY1eFZtR0xiMHNPcnZsZGpTZW94cmZjdkpxUDV0RS8xK0RUeWFXVTdkdHNybTBjNmVsMEFPTjlaTjB6UFB3L2V1QnZvN3oveXZkYXRmNUNra2ZYcjMzcEhYTnlsNTNwTitPY2hVUTBBQUFBQWtDU0Y5UW9iM1c1YysrY2x5VlJxT3RrT0svckQ3Uk1ybWpQb3ZhRXhoY2Z5RDI1NlljTTFGWTFwZDFQNzU4b2Y4Mm5rMjdyOE1SYzNGdysvSm40UjF2c21nOG16QnNzSGdBdlMrZEQ2SThMYnU2djFkZ2N2TDlxNjRad2dVUTBBQUFBQVVGQjRVSjlMSHVuMmxiSFltTy9tNVhiR0pyOUI0VUY5ZWp6VGExSGkycVBmN3YwcytsSHJjZHZFY2tXV2pWbDhjditFM3RQN0xnL3AxbWpZc2pzWEJ5bGJtZGJqSXhhTk5wZHZFd0lBRnpOclJiWGhQR2liK0dOdTdtZFhCd2JlMU56THE4MWJLU2xQbit2MTRKK0pSRFVBQUFBQS9NUDVOZlByM1BQNXZqKzVlYnI1Ym5sdHcraWVUL1pkVW42TVQ1aFBhNDlBcjFCM0x6Zi8ybHpMM2NjOVFKS1VUZjlUQVA4b0xpZStiTzlMa3N5VzIyZms2THdsMTl6VGp4dnJhbkZIQ3d1UFhCY2IyN211NGdQVlFhSWFBQUFBQVA3aGpDWEdBamR2Ti8vZFgwWS9mbXpqc1Ivc2pmRnU1TnRLa2dwUzh3K1VQK2NaNk5tb3k4U29EKzNOSzk4MnhMMmVSN0N4b0RSYnB6WnZCSUNMM3VOaFlhL2RIaEx5bUwxejZ5TWowK3dkWHhVWm1XSjd2OHZPblFaNzQ0Q0xCWWxxQUFBQUFQaUhLenBXZEhEcmExdXVQN1lwNll4S2FxdjY3WVA2U2xKbVhQYVc4dWZjZmQwRFcxelZZb0s5ZWVVVDFWNE52SnNXcHVjZnJ1MmFBUURBeFlWRU5RQUFBQUJBbFNXcEpYazA2Qmc4U0pKS013clBTREpYdDdlMFY2aFhTMWRQVjUrQ1k0Vm5WR1VEd01YczlhU2tLYThuSlUyeDNnK1JRbGRIUmlhWG1jM0dycnQydWR1T2pZNk1ORXRTdjUwN1EzS2w5TE85VnVCY2NhbDZDQUFBQUFEZ255d2tLblNJcTVlcnJ5UzF1YkhkZnh5TkV4b1plclVrWmNkbGJhdnVuTHpFM0wyNUNkazdIYjBtQUp5UC9EdzlBeVFwejJTaVh6OXdBaFhWQUFBQUFJQktoWTlwTTBXUzhvOFZ4RGU1dE9tNHZNTzVlK0lXN0p0UjB6aE5oN1FZTDBuSm0xT1hWbmZPMWxjM2phbnBkUURnZkJmbzd0NUlrcktNUmlxbWdST29xQVlBQUFBQVZDaW9mVkRmQmwxQ0xzOVB6dCsvNXZGZmV4V2tGQnlJdUtYREN6MmY3dk5EVUhoUW4rckdhZHluOFhXQmJldjN5b25QM3BGejhQZ1pmYTVyd0V1U3pHYXp1Ull4QU9DY2F1enUzbFNTMGtwTGs4LzFXb0R6QlJYVkFBQUFBSUNLK0VWTzd2NmxKTVgvRVBlR2NwVys0WmsvQm5kN3N1ZDNqWHFHam16VU0zU2tKUGswOUdrNWNOYmdIYllURGU0R1QxY1BWKy9TL0xMc0xmL2RNTEx6eEs2ekpXbnZOM3VmcWNrQ2ZJSjlHaHNNQm5OK1duNkdKRVByVWVIM1MxSlprVEhQS1k4UUFNNkJWaDRlSFNRcHNhU0VudjNBQ1NTcUFRQUFBQUIyaGZVUEcrN2IyRGM4S3laamZjTFBDWjlLVW1GR1llSzZKOWRlR3RZLzdQcW1nNXZmN3R1MFhnZXYrcDZoZnMzcmRUYTRHRnpMeDBoY0hmT2ZIcy8wL3Q0endMUGhrVFdIdmtqYm1ySzhKbXNJdlRUczlvNjNkMzZsL1BIMDZMUlZqajh5QURpM2V0V3JOMGlTWW91S2RwM2pwWnpVeTgvdmNnOFhGNC9rb3FJakIwcEsvajdYNjhFL0Q0bHFBQUFBQUlCZFNldVM1Z1dFeDNXTC8vWEFCNUtNTnFlTVNldVM1aVd0UzVwblo1cUxUbTh6V1dZcU1SWExiRGJ0ZUdmNy9SVmRxeUNsNEVCaFdzR2g4c2Z6RHVYc0tNNHVUblV4R0Z6TUJyT2hyTWlZbDdvdC9lYzluLzM5bk1NUERBRE9vYWFlbm0yamZIejZTOUtHN093YXZlazJldS9lTHBLVUsyVTZjMDMrVXZEL3RXbXowaUFaWGpoNjlMNEQ2ZWtrcWdFQUFBQUF3TG5sSGVUZDFOZlh0NUZUZ3dZcTBLbnhBT0FDOVdhTEZ2T2pJeVBOL3dzUHQ5dXZQem95MGh3ZEdXbjJsNEtyRTYrbGgwZDc2eHhIMXpUWTMzOVVkR1NrZVZka3BDbEVDblUwRGxBYlZGUURBQUFBQUU1VG1GRjR4T2xCczVUbDlKZ0FjSUc1cG43OWNWY0VCdDRnU1I4ZE8vYUNNMkxXZDNXdEwwbG15ZUZFZFpTdmIzOUoycG1mdnlGTlNuSEd1b0NhSWxFTkFBQUFBQUFBMUxHdS92NzkvOXVzMlJ4SldwT2R2V1JOYnU0UE5ZM1J6Tk96VGFuQlVHWXNLanFlTGhVRVN3M3ZEZzE5V3BMU2pNWWtSOWNXNWVjM1FKSlc1K1FzY2pRR1VGc2txZ0VBQUFBQUFJQTYxTnZQYi9DN0xWc3U5VFFZdkE0VkY4YytsNUJ3aHlOeHhqZHMrUGpZb0tBSjlzNXR5czFkN2VEeVBEdjYrSFNYcEZVNU9kODdHQU9vTlplcWh3QUFBQUFBQUFCdzFMR1NrbVNqMlZ5YVVscWFlRjk4L0RXWlVyWWpjZUtLaW5iYk83NDFMKy8zV1ljUFArRkl6SzcrL2owOERBYlAyS0tpWFllTGlnNDZFZ053QmlxcUFRQUFBQUFBZ0RxVVVGSVNNemtoWVV5aTBYam9XSEZ4ZkdWalIrN2QyMEdTY3FYTTh1ZVdwNlY5dlRzdmI3T3I1R0oyYzNNeEdZMWxTWVdGaDlLbFpFZlhGdVh0M1YrU1ZtVm4wL1lE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1TUQ4UCs2c252N0tYZjdmQUFBQUFFbEZUa1N1UW1DQyIsCgkiVGhlbWUiIDogIiIsCgkiVHlwZSIgOiAiZmxvdyIsCgkiVmVyc2lvbiIgOiAiMTAiCn0K"/>
    </extobj>
    <extobj name="ECB019B1-382A-4266-B25C-5B523AA43C14-2">
      <extobjdata type="ECB019B1-382A-4266-B25C-5B523AA43C14" data="ewoJIkZpbGVJZCIgOiAiMTkwMzI5NjE5MjA4IiwKCSJHcm91cElkIiA6ICI2Mjg0OTQ4NzMiLAoJIkltYWdlIiA6ICJpVkJPUncwS0dnb0FBQUFOU1VoRVVnQUFCYWdBQUFLU0NBWUFBQUEzWWp3VUFBQUFDWEJJV1hNQUFBc1RBQUFMRXdFQW1wd1lBQUFnQUVsRVFWUjRuT3pkZVpSZFpaVTMvdTkrbm5QT3ZYVnJybFNsa3NwVUdaaENDRU5pSklpK3lkc2lpb3JkdGdtb2pZaGlJdERONjA5QjE2OXQydHVJdnEzMFQxYUxEUVJlQnR2WEtiSFZSaERDWUtJTGwwaEN5NUJBYUJLU1FJWktWYVZTNDUzT2VaNzkrNk1TaEZTQWhCcVRmRCtMTEJhNVZhZE9VdFMzZHUyNzczNEF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qb1d5R2pmQU5GaFdiUW93R21uV2FRNmc3b0tiK00yRzZiS2c1UXJKb0cxU0h1eFFSQkk2Qk1YMk1nRUdqdWpObTFWazVmYXYzM1hyb012Ti9tZUc2Nkd5RGRFZlI5RWNvQjBpT28rRmVsVHAzdFVkSTh4MHVLOGUwWEZkbG1SemxJaDMyZUttZTRXN083RzFUY1hSK092Z1lob0xOQXNBdFRCb3FZeFFHZWw3VEg1MEdwRnlrUnhFQXZTNHBNZ2dRM0ZtMENzQ1VUVlFJeTFRZjZsOHMrK01pQ1RlMWFjY0xXSGZFT003NE5LVHFFZEVOa25rRDU0M2FQd2V5RFNJdDY5SWtDWFdIUW0rYVRQSXU2dVFFdTNYQTFtTWhFZGxiSnJGZ1YxK1RKYlkxM1E2UnFzaVhLaCtsUXFFaGVJbUxRditRREdoRjU4WUdFRDljNUlVR2FEc3RKTG56MzNKd1B5ZE1YcVQxd053VGVNU0o4Q09TZzZSSFFmSUgzZTZ4NEk5b2hLaTRkL0JaQXU2N1V6cjc0UDhOMUFiL2ZWRnp6QVBDV2lZOW9hSU1qUG1tVW5aWHFDbldXVk51b0tRajlPVTFJSUFyRXVqZGdHU1lnd1NseUFLQXE4VjZOaWJGbXA4Tks1ZjNwaFFPNCtjdmJjcXdIOUJvQStLSElpNkZCZ0h4UjlnTmtEK0QxQWZ4MmJ3SGRaNHp0TGlldURSemQ2MEgzQjVzM01YU0lBd1dqZkFORnJHQ3haSWlodkMxSGJrTWxvS2xVZUJoWE9oSkgxY2FpKzIzcVRDbTNlQnlhak5qQkdnckxvOVJjSURhQ0FCQmFBUnhIQklmOGZWelhHaUphTG1Jcjl2elVkSWhBQVlnVUhucnNKVEFBdjJpdUtqbFFxM1lPMDN6Y1pqWjE2ejlmYkZMSkpCUzhteFdScktTbHM3OUx1R0VGU3hQTGI0K0g3S3lJaUdobFp3SHh0SlFUUElleXVtcHdKeW0wcVVWdGhqSWs2WXdtanlGc3BTcGlrZkNCU1pyMkllRVQ5Nldtai9nTER2djZheFNROFpDWUwxSWhCT1dBcUlJQkFwci82b0JISWdRdFpBNFgyZXRVT1Nka2VsZlMrSGxSMmRxL1FOZy9kWkFRdnV0aHRGZkhiUzVxUEc1NXVLOHJ0WUNZVDBlakt3cXljdlVTZWEyZ0xxNG9ObVhLa1VtcDhoUWswaXVNa2pOS2hMVG9KVTk0SDR0Tld4QW9RQUFyWXNQOFNyOGFwQ1FCNEpQdWlRLzhjWjZ3eDhPV0FWQWdBQ0tZZnFHdU4yVCtiSklDRkJhQzlLdEtSVXVrUkNmZEJvczRWRDMyaURkQk5BbjB4aHRzcXBYQzc1dUw0NlJrdkZXK2YveVR6bElpT0NsbkF6QWFrb1JsaHNYeHlKcE91VEJVY0tvSXdpbUlrWWRvWTI0cE1HQ1l1OEpYR2lyT0NFRkNFUUtvL2MxMjBQNEJOLzcveTV0QzlCVkZqSUw0Y0loWDc0M2I2L3Z6RjZ5NWdBZ1RxZXhYb2lBTHBnV0FmVXVoOGVOeWNObEhaSk5BWFhVbTNscHpabnZNdDhZeU5iY1g1WUIxTHh3ODJxR24wTEpzWG9tcDJWSm1YZEZJZWxWa1VLMU1lVlY2bmhnSEVJQWlnM2tza0tyREJheXZ6QVUyUDRXUlVLZ0JVUVBxL3d3Z0FGVkZBSFFBZnBBS2ZTbFhzcS9MbHo2cm80L3I5cjYvenFydVJtUGJkbi8ySGx5SFFrYnRiSXFLM1ovMHloUFBPYll4NmRnVHBvQUZsRHI2eWUxK3FTaWFhMEtnMVhnRmpWQ0NCQkJIZzl3ZXhtSkcrVTZtUVAvOEFzUCszb0ViRlFlQnRaRHpVNzB0cDlHejNXZFdQZDkvdTExbVIzYVdpYjYrNWF1dkx3a3dtb21HMmJNVzg4TnptMmRHT3Z0NTBRNjJVSVFrcjkzbXBtcGcwaENxaFVYZ1lxSWl6RW9rRlhQLzdtV0FFQzF3QS9YbUtDcEVEZ1NvUWdTckVpY0pIWXIxRzJLZFIrT3haSFNjK2Z2c2pKNjhUbzd1TGViUmZkY0dQbUtkRU5HYXNBTUxtdVhPanZsSXBYUnNsWlNhUXlvS0VWUWtrRkdOTUhvQVlpTE1pZ3ZCQTdBS2hHZG0xQW1JcUJIaGRIU3N3Q29GVGlMZHArSlRxdnBRMlB0dnhqZ21QUHhLWWRjYjczZmxTMG43Qm41NS9XY0RjcFdNWEc5UTBVZ1NMRmxtY1dCbGxhaHBxTWloVkpvbkpHR05TTm9QUUdsZ2c5ZXFUaTYreUkxMm9IeDdwL3lkNHpYOVBoSkdKQXJ4UGdjUUFyUWkwZmVyM2IzakYzK04vbHpoZHB5WGR1TWNqaHpia2tNMzYwYngvSWpxK0tTREl3dTVHVTFROXJsVGpNcFdWVm0ybXU0aVVOTGpRSVdVQndJeDQ4L250RW9HOHBxWVJPMUVFRXdHOEQyb1NCMjIxa1dudnVlT0VWN3BYK044NUpPc0NYOWlZOXo3WDBOYVdreXlZeVVUMDlpZ2t1M2FSUlc5UE5DNTFRazNHdVVvTmJLWUluMnFvU29WSWd0ZmthVEN3MWgxelJBUUlEalJQUkRCUklCTUJ2RTlWRXlUU0drWFNmc2NqZi9QS2lvZmM3MkRjT3UvaWpiNHJ5TFV0V1pYTEN2T1VpSWFYQXJJV3NMMU5UVkZ0WTJWTmowVmxBSnVCajFOVmdRbVRxS0kvZC9lLy9kRVJ1d2dPOUt5TnlFUmdmeDBMSkY2a05aVUsyeDk5NSttdlBPS1MzMEd4enNXRmpaSHJ6aTNhMkpZVE1IZnAyTUFHTlEyZkpVc3NwcVhUbFhsSkcxT3NRV1JyUXBPcWdDcUFFT25JSHBNNzBQY1g5VTJBTkFHWUs3QVhoQUdnMXUrY3BIZ00wN0VXZDE3L1RKL3h6M2RlbHUwYzdmc2xvdU9Ecm9UZHM3MHhuU2tMMHEzZTFLVEtwS1pTb3dxUERNUUJYb0w5dzlESFdHa2dDQUJwNnM5bHpJV1lDeXdpcUlRN1UxWWY2NTFZdGJiN05ubkdwZHFmcjcyc2s1bE1SRzlwNWNvbGRudDFPbDFtZTlQK0FhMHBzMkdOcGlaV0FJQ3pBUVQ3YTF3OXR2SlVJQUVFVFlMK1BCVXhGMEFOUklLZHRnYVBUWHo0NDJ0dmV3RFBwTkw1NXk5Yi9Fdm1LUkVObVpXQXJaN2JtTGJwMnZRRHVhREdSa2xOeW9ZVk9leC9jYlh0ejkxamNMdzRFSkVtQUUwUXpJWFlDd0FnQ0RJN0hjb2VlM1RCaExXUHhIakdhcy96aTUvYXh0eWxvOXF4VlRYUmFPdWZrajV0VXFiTTJKcDBpQnJ4Sm1NekNLMnRISnVqMENOQTltK2ZFakdUSWJnWXdNV3cyRk1wZGx2RjNWLy9IWXhmVXlnVW4ycnZ5M2ZpaXpmbFIvbDJpZWdZY1dCS3VxT3VMaU9wZEUxZlY2cW1yTnhtRUpvd0E3Ti9QOGNvMytTb09MQ3ZTU1lMY0xFS0xnWjBqNDNydDNXdUdQZTdVTEFHZmNsVEdYV2Q4c1VkekdRaUFnREpybGxrNi9KbG1aU3JxT2tLZ3BweVY4cUVtZ29SOWs5SUg1ZHh1ajlQUldReWdJc0Z1QmlCN29tVGltMHJIdjc0NzhUNE5YMXgvSlJXMmM0dm5yT0tlVXBFUjBMV0FEWS9xeTRUVmsrc1NWUnFERXdHUUJoV0dIdmN0ckxrOVhVc2dJdGhkSTlIMWJaSEZzejVuWGhaRTJ2eVZGWFUwM25PSDFqSDB0SGxPUDJxcGlHMVpJbkZoS2k4ek5pYWxNVzRNQXdycll6OFZ0S2ppcUJSZ0VZeDVwMkF1VGFkRGpaTVRtWFcrcnUvL21pUzVQL1Ercmx2N2hudFd5U2lvNU11Z2NXNzY4cjNhYnBHb25CY0pGRWxqRFVLd0lTamZYZGpsVFJDcE5FSTN1bUFheVVqRzdvUnJPMWUwZnhvUGk5L2FQekNWbVl5MFhGb3lVcllkMWQ4b0Z4ZFVCUGxvM0ZpVTVVbTdGL1dFWTdrZ1NoSEZlbXZjV0hmQ1crdnpkaHdBM3I5MmhXclAvNW92dEQzaHk5ODVGN21LUkc5b1pXQXJaaFZWKzVTTlRYNXN2UTRLN1lTMXBvRGphdGpjRUo2OEVRYUFUU0t0ZStFeGJXUkJodjZYTzNhMVFzcUh5M2tDbi80eUFiV3NYUjBZSU9hM3A1Rml3TE1ia2lYaFdWMUtSdU9NL0JseGlJTTdMRzV0bU80R1dBT1JPWkE1TkpVV0w1MThqMDNyRTE4OGVmZXVVMnRPNk0yN3F3bW9qZXpaaEdDVTVjMHBJTWdyTXY1Y0p6elFWa1lTZ2dKbU1sdmd4b3pSNEE1Z0xtMExJT3RQWGZNWEp2RTd1ZWxNTGZwMXAydGJWbnVyQ1k2WmkzS0xncVd6RVk2cUcybzg3RGp2RWRaR0Vnb3docjM3ZWl2Y2MwY0NDN05aS3EyM3ZIUUo5ZkdLUDA4Tk1WTk94KzdsM2xLUk1nQ3dleFRHOUsxR0YrSE1oM25FMThXaEdFbzdDMjhMU3BtanJHWVl4QmVXbEVSYm4zazdEbHJ2VXQrYnZMRlRZOXQyTnFXNWM1cUdxUFlvS1lqczJSSlZONVFYcGRLNmJnZ1FJMng0ZjU1UEU2UkRBVURWRUl3VnlCekk1dStXbzMvL2FSbWMzK3k0cnI3OWl6NytnYnd0SFFpZW8yTldVVFRHcHJyaXFFZkY1cXdSalFNdlRsZVgybytIS1FTZ3JrS085ZUc5dXEwQnIvL1lsUFYvVmZmWExpdjltOTNiQkJtTXRFeEk3dnkxS2loZkhaZGFJTnh4cGdhaFlRR09BcE8xenBxVkFvd0Z5SnpRNlN1VmgvK3Z1bmNUOTUvOC8ybCsvNzJnbFhNVTZMajBNcFRFWlZuVHEwcksrbTRKSlFhQlAyOUJjTXUxUkNSL2IwRk85Y0c5bXBVUkw5L3p6dm4zdjl3MG52ZmU1OThhWU53SUozR0dIN3AwMXRiQW92MEplbnFDV1pDS0xaVzFKY3BqREY4Um5QWWlaaDNXZUJkSnAxZU51bjdYMzljNy9JL0thbXVhMzhGTFp5cUpqbys2UkxZUFFzYTArbXFhQUkwclBVMktJdlVHeWlucFllYmlIa1hnSGNGcWJKbDNYZWM4UGkrMitLZkpMRmJWNy8zbFJiaEZDRFJVV2ZKU3RnRmhmZWxxK3BySjJnZ3RkYWpUQTJNSHRqeFNjTkd4THdMaW5lbFV0R3lPeDcrbThkdmV6RCtTV3hrM2Q3emZ0S1NGZVlwMGJGcUpXQUxqWTNwU1EyVkUxeG9hNDNZc2lSU3cybnBFU0R5TGhXOHk0WVZ5Mzd6emptUFArejhUOVM1ZGVmOTZZVVc0VlExalFGc1VOT2JNZmpTeCtzcVlNWkhFbFpIMXFRTy9EYU5MQUdhclpobVdIT3hnVDdSTk4zL29QdldhMWIyWHZFdnJhTjliMFEwTWhRd3UxZFUxblZvN2ZncVJOWE9CS2xYSCtUYS81RWwwaXhBczdYUnhkYjRKN29uVHY5Qnk0MjVsUk91M2NOTUpqb2FaR0ZXelB0d25kcjBlTlFGMVVadGY1NWF2Z0pscElsS013VE4xb1lYRy9WUFRIemtvaC9jK1BOOUs2Lzk2RVBNVTZKalNCWXc4K1kxMVpYNTJ2RUlUYlUzTmlYb0grRmw3bzRzRldtRzJHWmo3TVVJekJPL1dYRGFEMVlYY2l2UGYyWUxjNWRHRlJ2VU5OQ25GNlhyeDgrb1M0dzBpa3N5cVZmWGVJeGRpWE1xVUMrd0hrZ0F0UjRBaXNZbmgzcDdFYzBCdWt0VkFrQkRFUVNxaUNBU3loamZWMklnQ3dUMjFOcE16WlhWMzcvaEFTVCszM2NhL3dJdXl4WkcrOTZJYU9odHpTSTlmdHlVdXM3QU5GYjRJQ05CR0xyUnZxbTNvb21xR0IrSStDUUdnc2o1SkFaY0hCOHlreFdhZzVwZEVBMFVDRVVSQUlnZ0NBRVowNWtNTVF0RXpLbVo2cW9ydTIrcmZNQ0U3dC9iWHRuNnd2UXNtTWxFWTB4MnphTDB1SGhDWFpDZzBRYytFMGdVanZVWE9LczZGV085ZVBVeFlrVEcramdHWXA4Y01rL2hYVTZOMlNYUUFOQlExUVFRalVRUlFzWjJub3FZQlFKemFuVkZ3NVczUGZUeEIwTHYvLzJWMUo0WHNvdlhNaytKamxKcm1wdlRjVzJxVHF4dFZFaEdVMk8vdDZET3FSSHgzaGlQSklZeHhnT0FmNFBjVmJpY1FIWkIrK3RZUVBmWHNXYk05eFlnZGdHTW5tb3ptU3NmV1hEcUF3YjRkMm50ZTJIeHRtM01YUnB4ZkxLSy9tekpFbHMycGFJcENxUXhFc2xZR1ZzamVZbHphZ0tUdUpJcjJjQ1VYT0tMU1ZsUU5ISEpGWXZwMkFSNVp5cWlSQXA1TlJwN3lVWGEwZkpVQWFzMmxnNitWdjJkMmFhMG1DbGlURXBWTXpCU0JraTVpbGFvUjRVRkpxbGdIQlNUQlpnTVlKS0laRWJoai8yV3ZPcE9BTDhvaXIrcjdkSi8vTk5vM3c4UkRRMWRBdHV4cUtrcGJkT05IallEYThkVUprTVRWYWVKZWkzWnRKYkNSSXZlcElyd3NmTndzUzhMWEVXcG1IU1ZqSHJiNC9mdUZpMmhvM0JxRmdNeXVlM09LVTJTdDFOU2FVbDVtSXg0bEJueDVhcEJoUnBmSVU3Nk14bVlySXJKUmpCSnhZekpUSWJxVGxYOVJlRGp1OHF2Mk01TUpob0RscXlFWFZUOWtTWXJaWTFRazdIR2pLazhWWFhxWUJMdmtsSTZoVklTbTZKSkowVmZnb05MeFdYUzUwb2FKS1VrVkp1TC9lNVNwSWllS21TWERxeHg3M3pvNHFaOGpDbnB3S1JnTmVPOUtSUGp5OVdiQ2lOYTRTQ1RSSFVjUkNhcllySUlKZ25HWm8ycjZNOVRMLzZ1Szg3N0NmT1U2Q2l5RXJEVmMrWTBTUWFOcXBJeFk2eU9WZWNVMWlmR29XUUVwZGpGeGJTVllza0Z6c0hIa2lxNXlxNTAwbUY2TkJVRlB1NHkycHZhWEZpNmNXQWQrOUNaSnpYRnhrNUpHMDBabUl3WEtWTkJ1VmRVV0VHRmg1bGtnSEVxbUF6NHlZQVpzNzBGZUwvVHEvOEZpbnJYZVU4L3g5eWxFY1VHTlFHZi9uUzZyREt1RDZOd1lncGFac053MUw1NU9GVXZQbkZPTkhZSllpY21IMnFoTHhiSjk1UTZTd0NLS0xaNk5GVXFzTllqQzhYUUwvY1hmUGZ2b3NhYVZKQXZWYVFpVjBxRk5oTjU0eWRZb3pNQU84VkF6NENZYVFJMFFGQWhIdlg5azM2alE2RUpJQzBlZXE4NnVYTlhSYndCUzdNRHZua1MwZGluV2FRNzZpYlZCelkxMFZndGcwMk5Ya0V2em10c25LSVVCL0N4TTVJUGtsSmZFdlRrNDJKWXFrTkhFUnZnMFFRRjRKR0ZEdldCS3dvSXZvc0l4Y2FndXpaTWxaeE5WVmdUbFp4T2dERXpKSkVwWW5HR2lrd1RrUVlvS2xSUkQ1SFJtOUJSSkNMYUFuSDNHdWZ1ek5SdTN5QkxCLzVBUTBUREs3dG1VYnF1bzY3ZVpzS0oxbWlaTmRHbzVha1k3Mk1uRGw1aldCOGJML2tFMmhkRWtpL21YeW9CZGNVTnI3VDZwaE1yRll2VytpeWd3M0E0dG56MzF4K0lpdFlGdFZxZGNuQXA2OUtSQy93RTQyVkdJcGhpalRsRElOTkV0RUdCQ29YVUMwYTN4aFZGaTRpLzF4bC9aKzFldjJIcDBsWE1VNkl4YWsxemN6cGZGZFNMTVJPTjJES1RHcjA2MWpqbm5Ycm5nZGpHR2dkQmtpOFZYVjlVc3ZtOGJ5OEJkY1ZYcWpmN0U1K0VMdXJmd1R6a2RTd0ErZldzV1pITjlBVHF3aFRTbGFuUUl4SWpFOVRLREFXbXFKZ3pqSmhwQUJwRVVLR3FvMXpIYWdLZ1JkWGZLNG03YzBMQmJEaDE0OEFuUkltR0dodlV4N05GaTRLeTA2YzJSYWxnZktoYUhvemd3UVNKY3dvQVlvd21QbkZxYksrV0NqMUptZllGKzZUVWxZL3l1T2VlRXNieXN2NFZ5OEttWU1vTVFCckVZRG9NemphS09ZQ2NMa0JHQlFhQWtSSCtPbFBWM2FyNk0yLzA3bDJmK3Nlbmh1R0hHeUlhQnBwRnNLKzJxY21rMHVPdE1lV1FFVHowVUpQK25EQ2lDdTlNNG5zVDczcUMwUFlsc1N0VnQ3NmNCMUFheXdjQjZncUVQVzc2REZocFVESFREWEMyRTh3UmxkTUZrb0dvQVdDQUVUNzhUSFczQWovenJuUjN6ZWUzUHlYTVpLSmhsMTJ6S0tqdGJXaEtwZXg0QXlrWEdia2FWN1cveGpVcUNoR1grS1RYSjdZblRHdGZYSkJTYS9tdVBINjd0cFFkdzNtNll2MjgwTFdkTXNQQ05ZaVY2UkE1VzFUbktIQTZSRExTZnlETmlPZXBxdTZHK0o4NTZOMmZmKzlQbUtkRVk4Z2FJRWhPbmRHa1VXWThBaWtmeVVNUGRYOXZRUUVWOVM0dzZNMXAzSk0yY1Y4aDUwcmxQU2IvMjIzYlN0a3gzRnRZRDRSdDgrZk9DS3hyTUpEcENwd3RLbk5VY0xxSVpDQmlvR293d29mNEt2eHVkZm96ZUgvM2U5Yy85OVF3TlBDSlhzVUc5ZkZKS2o1L1NZTXB0OU5TMERJMVJrYWlPZDIvSjlwNjQ1SzRhRkZRYUkvM3BhNmV2YnQ3MGRjUVk5VXFqNk01OExMWmRPM0VkTW9HVWg2WndqeXhkb0Y0TEJTZ0dTS1RBVVFqMWF4V2FLS1FGdlgrN2xMT2ZidnRxbXp2U0h4Y0lqcHlDa2p2alkwTlBsTSt6VmhiQnFNeUlzM3AvWHVpRlQ3Mm1oUkVYWS9wY1YxN2U2UGU1dG5iWWl5RlA1cUwwSzNaNW5UMXhLNVVLcWdvZHhyTUU1Z0ZVQ3hVTmMwQ1RGWkJOR0xORlVVQytCWlZ2YnVZZEg5Ny9GVnR6R1NpNFNFMy92eXZHakpsMFRScnRNeUlsWkZvVGgvWUU0MVNIR3ZnQzVxWW5oNlg2K3B0NyttZFhkNFFMMTJ5eWgvTkF3UFp1eGVsSjA1dVNBVnF5MVZsSG94Wm9NQkNoVFFEbUN6UUVjdFRQVERaQjcwN0NlTnZYN1Y0RmZPVWFIVEo2cmt6Rzd4SlR6Tml5aVNBakVSeitzQ2VhRTBRcTNjRmE0czlwc2QwYlN1VmVzdTNiWXVYNE9pdVkrOXViazVQTmlhbDFXRzVEVkx6WUhRQkJBc0JhWVpnTXZyUHp4cWgzRVVpMEJibjNOMWhydlhiaXpleWpxWGh3UWIxOFVtcXI3MTBSZ2d6ZVRnYjA0bHpLc1lvdkZNdnRwaG9zdGNWVEhldjY4MWovS2s1WkxOajlobk1JWlBOQm8yVGNYSmdnMU5FL0hzRWRpRUVKd09hQXNRT1o4TmFBWVhxYzdFM2kxcys4L2R0dy9WeGlHaHdGSkRpaWxrellzSGtZVzFNYTZJd29xcWlnY1RGVWk3WmF4RjM1NjNMTjdTMTVjYnlkUFJRMFN5Q2ZZMHpUdzZObkFMb2V6eGtvUmh6TWhRcGlOcmhiYkNvcXVwenB0Qzd1UExxRm1ZeTBmQ1FGWTllTkVPY21UeWNqV2xWcDBaRlZiMUthSXE1b3RzTCtHN2IyNVp2ZTI1dGJpeFBSdytWN0JvRWpYMFhuV3dzVG9HMTd3R3cwSWc1V2FHcC9rUEJoajlQQzBtOCtPb0xWakZQaVVhUkF2S2JlYk5tT0ZNMmVUZ2IwK3FjV2tCakVRMjlLeGExdUJkZDZPNU5kZVdmMjlpV3k0N2g2ZWloc2dZSVN2TlBPVGt3Y29xSGZZOHhXQWlZa3hWSUNkUU9hOE5hVmFGNExpemxGci9uVDV1WnV6UXMyS0ErWGwyNXBLS3V1dkswU0UxcXFDK2RPS2NHUHZFdytUZ3BkbmIxeFh2UjFOYUg3TnBEbnpaK3ZGaXhMS3dQYXRKUldIVzZlUDFMRVZsb2dGa0thUmlPUnJVcXVyeHp5M1pXUHZzZldMcktEZlgxaVdqb3RQNWJRMFhhVnA4bU5oanlUSVltcWtZVDd5UVBWK3IwM1QxN2F3djcraVNMNHpxVGRRWEM5czc2ZEtxKzZuUmZrcjgwMWk2RTZDd0FEY1BUV05FdXI3cnNvWWMzLzhmU1ZXQW1FdzJUZjF1NXBNTFdCYWRadFVPZXA2cE9EVXppZkpKM1FkTFpyV1p2SVdqcnl5NCt2bXZjRmV2bmhaMDdKNlhyTStXbmx4eiswaHF6VUFURG1xY0t2K3poZlQvK2oxVkxtYWRFbzIzbHFRMFZkZVVUVGxNekRMbnJuRUo5WXRYbTFSUTYxU2Q3Z3lkZjZsdU00N3VPWFErRU8wODZLWjJwQ0U2WFFQNVN4QzRFOXRleHc5R29WdTN5emkvYnQyN0RmeXdGYzVlR0J4dlV4ejZETjNnMk1mMkZUemRYaERKdHNGUFVmOTRuTFU0VmhWNVhhQ3NFY1NmMjFlWncrKzN4WUs1OUxLdSs1WC9YbG1maTJlTE5Zakg0c0JHY3JKRHkvcW1Ud1V2VS8zTFhucDVQNFN2Zjdqbm9JYW0vODhzVjdaVmJjMnhjRTQwc3pjSzgwYVR5dmx1Ym13TWJUQnYwRlBYK2ZkS3F4bmxOQ3FsRTIvSmhaMmN0OXVWa09aakpiNkR6bHFtMVJqQmJiV294Z0E4RE9Ga0U1WUFNU1NaRDNTK0wrN28rMWZDVjlnR1ozUGF0K29yNjZlMDVZYU9GNkxCbHN6QnZOS2w4NndNWE4xc3Iwd1k3UlgxZ243UUtuS29XRWx0cUM3M3RSRzF0YnZsODFyaHY1SmI3UGxnclVmbHNxOEZpaUF4NW5xcjN2OXhYNlAzVVZ6NXk3NEE4L2RaL1hsZ3h2WGh2YmluemxHaklaUUdUZllQZXdwb3pUbTZPdzNEYVlLZW85YzluVlRsVlY3QnhYNXMzMGxuNzVFdTUrV0FkKzBidU8yMXFiWlNxbkMxaUZoc3JIMWJJeVlDV2l3eGQ3dloxbGo3MWtSZGVHSkM3LzNsU2ZVWHhoZlljRzljMFdHeFFIN3NFVjN5aXBxNHFiT3JJSmEvZzVoOTJEM2lMN0tLZ1BqZmpqTUNZaXJmN1FSTG5WQU1VNEd6MzNwNWNDNTdmMVlPMXgvY1V5UkhMd21CYU5tcnl3WHd4ZXJrUldRaVJtWU5wVkN2UUVZdjdhTXVuL3ZHM0J6OVdmM3YyeEZUSzNna3ZQK3pOOS82MDY4cC8zamU0UHdBUnZSVlZDUDU1YWszdk9EU1ZDcjJ2akx1NlkwQW1heFpCMTRRWloxZ2J2ZTFNaGlicVZRb21RYmVUWXN1ZldsL3VXWHljVDBvZnFXd1c1bXZURVBXVVpzeFhJNWVMMm9VaU9sTUgxVmpSRGxIOWFPV3l6UU15dWUxN2swNU1SWms3QmU2SExrbCtXblBseTh4a29qZWhDdm5uK3o5WU15NVQxVlFvZEw1eTlRVVBETWpUN0pwRndZUjR3aGxXZ3JlZHA2cE9WYldRR08yV1ltOUw2L3I3ZTdMTTB5T1N6Y0pNbTdZb0trMllPTjlZWEs2UWhTSm1KZ1kxaktFZHF2Nmp5OTczNHdGNStyMzdMem94aXV5ZFVQL0RwTlR6MHlzL2REL3psR2dJS0NDUG5UYTFKazVYTkJYMmxWNjVZUFBtQWJtN0JnamlCWFBPRURPSTNIVk8xVXZCcU84dXh0MHQ2NTk5dVNkN25FOUtINmtzWVA1SGMzT1VOSmJQVnpHWEc4aENFUmxjN3FwMmlOT1Avczkxenc3STNmc1huSHhpWklJN2pmYy96T2Q3Zi9xaFoxbkgwdHZIQnZXeGFObXlURlY1cnNrR3FjYVVsYkJZek8vZGQ5TVBOK0FRaHdUVWYrRnZKa29xZFlJVk1ZZDdlYWZxeGNDVml0cGI4cVhXWEs2ckM3Zi9LamVrZjRiajFZcGxZVk13WllaWWZhY0FsNHZZMlZDdGxTUDQvQ2kwNUx6Y3RBdHhGcGRsQzY5N01BdlROTzNyMzdUR2ZBblFFaFMvZHk2NWZsZXk2NDlZemtrZ291R3dLNHRNM2VTWlRTV2dVVFFNWTkrN3QzYjVqZzJIT3JpbGI4VzBpVjZqRTJEdFlYL05RNXkzTUs2WWxIb2o4YTBaeEYyeWZCY3plUWlzWDRid3hET2FabWhZOFU2QnUxeGdacXVpRmtlUXlWQXRBZTZtdmFIUFRyOXMyK3N5V2JNd1BVMnp2Z21ZTDRsb3lTdCtMK3F1LzIrODlNZjVuSFluR2lEN3F3OW5Kb2ZwSnBpb1VVVkNYeXJ1WFg3QnFnMkhPb0J3eFlNZm5haVNQc0VhYzloZnIySzhoeE9YK0tSWEVMZWlQdTVhUHA4MTdsQll0bUplZU1iVUdUUENJSHduUkM2SHltdzkwaHBYdFFUb1RXRzRLM3ZaNHJXdnk5T3N3alE5L0lsdlF1UkxvbEpTK04rcnhOZmpwWmYrdUh6NWs4eFRvcmZwVjAxTm1Zb0paVTJ4U1RkS0VJYUlDM3ZmKytTbVE5YXhEODQ3WmFLWTRBUnpCSFdzY2M0NzljNjd1QmZHdHRhanEyditrNnhqaDhJS0lKdzYvNlFaS1JPODA0dTVYQVN6RlhKa3VldTFCTldiYkd0UGR2RzJnK3BZd0R5NjRMUnZpalZmNnE5MzlmYys5dGUvOU9UR1B5N250RHU5RFd4UUgwdVd3RlpNV0ZLWGlzcWJ4VWptd09vT3B6N0o1L1NGM3B2dlB0UXllMVAvNVV2T0NrenFMWi9wVEp4VDR4QTcwWTdZMjlidW0rN3NHUEkvQTczT3hIdHVlRStndUJJaUMwVXc5WERlUjFVM3hwcDhxT1d5N0xhREh4dC81M1duUjBINlBnTk1Cdm9QVWxSb3AzcmMwT09TZTdvdnovSnpTalJFVmk2Qi9jQzdKOVNaZE5qc2tjb2NXTjJodnBSSU1mZkNvUTdLMHl4TWJzS01zL3poVEZGcm9ncU5vYTZqMGlhdGN2a09ma2Q0bTFnQUFDQUFTVVJCVlAwT3M1Ny9NLzA5WHUyVlJtV2hpaHhXSmtQOVJ1ZDZQMVI3UmN1Mmd4L2FkOXVrMDYzTjNBZkk1UDF2cklCMlFuR0Q5aGJ1cWY0aVA2ZEVBTEJrSmV5N0t6NVFsNDZxbXVGTjVzRHFEZytYRk9Qa2hVTWRsSmZOd2t3NDUrS3pEbWVLV3RVcFZHTkYzR0VyVGV2bDU2emkxOTR3K3orclAvRWVCYTVVWXhZS0RyZkc5UnVkOHgrNjRnTS8yWGJ3WTdjOWVOSHAxZ1QzUVY2VHA0cE9oYitoMXlmM2ZQSDkvSndTSFltVmdLMDRjMVpkcEtiWmg2bk1xNnM3NGppSmZmR0ZDdzV4VUY0V01PY3NtSFBXNFV4UnEzUDlkYXlYanNyQ3Z0WnpOckxtR1c2UHZ1T1U5Nml4VjRveEM0SERyR085Yml3VlN4LzZ3Rk9idGgzODBJTm5ubmg2R0tYdWd6SDl1YXY5ZGF4NmYwUFMxM1hQKy9rNXBTUEVCdld4NHRPTDB2WFZNNmFaU09xTmxmQzFEeVhPYVFMdDZ1eDZkaU51UDhRRXdWZVdWTmY2ekp5VURjT0RIMHFjVTRIMTNpZUZSRng3VjBkWE8rNjZ0eGVIZU1hVWhrazJHMDFvTmljRVlqK204QmNaeUV4QXdrTWRyS2pRVXVMMXk3c3Z1KzVmRDM2c2RzVlhxc3VqeWgrSmtmTUhyZy9Sa2dKcm5mcnJkeFYzUE1GcGFxTEIwU3pTUGVPblQwTVUxWXUrUHBPaGlRcWthNU8rdVBGUVU3SWRLMnFyQTE4M1I0S0JtUXhOVk1WNHEwbWhwK2phYmE2dnZmNHI3YjJIbW1LaDRhRlpSTDFOczA2QTRHT0FYS1RBVEFEaG9ROEMwNUk2OStYcXo3ODBJSk03VnN5b3RtSi9KSUx6Qis1bDFaSW8xcXJ4MTFlNkxVOXdkemdkejdKckZxWEhGeHFtUlRhcVYzbDludmJ2aUpZdTNmckN4a05OeWE1NCtMM1ZQcTZiRTRUUmdEeFZkU3JHZWtWY0tPWjhlMDZMN1YvNUNHdmNrWlJkZVdyVVZEWDNCTEh5TVVBdWdtSW01QTN5VkxYa3ZINzU4Ky8vMFlBOFhmSHdlNnZGai8rUkdITStEcTV4VlVzcVdHczB2dDdWYlhsaStYeE9VeE85bFRYTnplbENmV3FhRGNycUJYaDk3anFuaUgzWDFxYzJianpVbE96RE0yWlVhMTNaSWV0WWRVNk5pSWU2Z2lzbTdZVWkyai95d2d2TTNSRzBFb2pxM3pIN0JCWHpNVFZ5RVNBekJRZ1BkYkNpcXBhODgxOSszN29OQTNMMzRSa3pxbEZmL2lOakIrYXVxcFpFZGExei92bzYzZmpFL0NkWng5TGhZWVA2V1BEL2ZMYXV5aFJtWnNLeThqZDdzN2pZOWVMZW0xYnRQTVJEVXZtLy91YkVWQlJPZU8yQmlTNVdYN0thSzVaOGU4SHQyWTJiSHlnTytiMFBwUlhMUXFBcEhHOUtsVUdxS2hXTFJqWWZwN3hZRzRoN1hXaDZqMUtTOHJFdEpiRVBnbnhTeXVmM0xmdFc5NkZlSWpxVzFOK2NiWW9xelhJRDh6RVJPZW5nUnJNSFZ2Y1Z1aS9hdC94YlhRZS83NlM3YnJqVVdMbFZnTEkzdXI0Q0hkN3JONHErKzQ3Mnp3NDRYSkdJRGtQWGR5YlhJUlhOTkZIMHBwbGNUSHBmckw5aXg0Qk1Wb1gwM05wMG9nU1pDYTg3TU5FNTcrQnlxcjY5NXJsdHUrVm1qT2xNMWhVSWdhYXdOWjlVVnBVRnFaSTFVVkl3S1RIV2l0alhaNWNybGNMSXhibGlFbGVZc253cDZNclhMdC9YUGRZYjczMDNUMm55cVhDNXdud01JaWNkM0doVzlhdWQrb3ZxbHI4MElKTzdWelJmQ2dsdmhjZ2JaaktBRHVmOE41S3V6anNPY2JnaTBUSHZPdytlWDVmU21wbFJFTDVwbmlhRjRvdFhmSGhnamFzS3VYWE5raE9ESkpqdzJnTVRuZmNlNG5QcUN1M1B2VmpjZmZQVlk3dkdYYkZpWG9pbXBqRHZwYklzazBwWmg2aUFJR1VVVmdKOVhlNDRKNlhJRmVLaUMySmprUStpZmZubDczMWt6TmU0Tno5MGNWUEt5SEw0L2hvWEF4c2VxN1d6ZE5IeXBhc0c1T21LMVIrL1ZJeTVWZkJtZWFvZEx2SGY2Q3IxM1hHSXd4V0phTDhIVDUxY3AyRm1acERPdkdudW1uenV4Yjk0K3I4SDVpNGdhK2FlZEdLU2lpYTg5c0JFNzV5WFJITk9rM1o5YXRQdUN6QzI2OWdWOHhBMjdXNEtmVjJxTXBQS3BJSUlrU1pCeWp0bjFmalg1Wk9Wc09TbEdMdUN4b2tyNXFPMHliLzN5WmZHZkIzNzBFa25OWm1xWURtcytaaUlHWmk3M3EzV0pIZlJlVThPckdNZm1YZnFwUklHdDBMZXVMY0ExUTduM1RmeVhYdnUrTWdMckdQcHJiRkJmVFJic2lSS1QwdFB5dGhnb3ZFSWc3YzRNVGRPWEg1dis5YW5jYy9yZDdZQkFMNThZV1d0cXovZEdyWGl2WmE4elpYQ1lrdStOV3pIUGZjTWZQdVJsTTJhdWpwVWhEVklpME5HaXFoSFdUQUYzazh6eGpRQW1BakZCQVBVQW1vaEpnVkJBTjMvQ3pEN2Y3MVdBbEduS2s2Z01ZQVlvbmtQeVl2SHl3SjBxdm85c2ZjdnE1anRzTkxxaXlhWDVPSjhaeGR5eUdaTEkvNzM4R2ZTZUZkMnVoWDdRU3Y0SEVST0FDUUZvQ1ZHOHNtV1M3KzJGZ2Q5TTZ5NDYvOXRxREhsOXhtUkJXOTFjUVh5SHZpVmMvRS90YnlNVGNobUQzbFNNeEc5bm1ZUmRZMXJuR1JTRlJNRkVyNnV1WHdJM3J0OHgrNFhuNTZleFlDTWJmdFdmV1dxcHVwMEVXUGhSUjFjTGlvVlc4b3FkN2JMWlFQZmZpUnBGcWFqcnE0aXFxbE5CMzB1VXhSWGIwelpGTlZrbW9GcFVHQWlnQWtRcVZYQUNwQVNJRkJJb0tJQmRHQW1peUNCd2dGd2dNWUtpVVVrTDZwNVZYMVpCWjJxc3NkNy8zSWd5ZlpJZkt1RHlaVnlYZmxkWFoyNVU3TVl0VXhXUUxwdW1UcGRndkNEQnZJNWlKeWdRQW9xTFdLTG42ejQ3UGExQi8rQTBuUFhoQWFmVk40bmg1SEpVSjhYNEZjbFgvcW51cGFYTjBrV3pHUTY1bVZYTG9uR1ZXTlNDbllpUk1MWE5wY1B4ZnNrdjN0WHk5UFp5d2JXdU45NjdNTEttcDd5MDhYQ2VuVUtNYmxTVW1xcDNOUFJmdGtoM240a1pSV203b0VQVk5UWStuUmZGR2NraDNvVFlvcUtUSVBLcXpXdWlOUkNZUHZyUFEwQURRUVNxTUpBRHNwVElGSEFRZFZCSkFZUWl5S3Zvbm1GdkN6cU85VmpqMWYvc29SK3U0aHBSUnpuY25tZjc0cGZ6R1dYYmh6Vkd2ZVdSejR4UFhENlFSanpPWUdjQUdoS0ZTM1c2Q2MvK3hjL1dudHdvLzJ1M3kxcFNBcmhmU0xtTUdwY3pVUHhLNStVL3FubGlWV2Jzc3hUb2xldFBCVlJ0VDFwRWxMaFJJR0U4aGE5QlIrWDhydjJQdmYwWmRzRzFxV1BuVlJmbWE5b1BGMk5zUXFvSktWYzRsekxudTZrL2JLRDloaVBOQVhNQTdObVZkaU1wcU5NbUltTFdtL0RjSW9YblNZaURhS1lxSkFKRUtrRjFBb2tCVWdBYUxDL3gyRDBqZXBZZ1ZORkxQMlQ1Zm4rek5HWG9kSUpZSS96L21YcjNIWXhRV3NJbDl2cjh2azQzcFpidW5IMDZsZ0E4c2c3VHB1dW9oOFVJL3R6RnlsVmJRSDhKLy9panhzSDFMRy9PM05DUXlrMS9qRHJXTTNENjYrSzR2L3BpVDl1M0pRRmM1ZmVHQnZVUjZ2UFhGaFpXMWN6M1lxdGZhdkc5QUdKYzFxeThjN3VmLzYvV3pEdzJUeEpmK2tUVTFOaFdGOHFtZFo4N3pNdGgxd0hNa0xxL3UyclU5TGxxYWtRZTRwUmJZTHFTUkJNaDJDbWdSay8wdmVqMEQ1NDNhd0dXNkN5V1JWYkZXNUxETE90N2JMck5tT1VuaDJ0dURVN3Zyck1maGFRUzhUakR6dGVUajQzb0tHY1hSUk1hdjZMYjFzeFZ3R0lEdmZhWHJISnFmL3E3dTJQM292c1dwNmVUUFFtOUZ2MWxmc3FLNmVIZ2ExOXE4YjBuOThwVVc4S082c3UzN0hsNE1KUEFTbDhiK0pVYnpMMWtzNjNsajIrcTBWdUg3Mlh4KzM5dDZZcG9TbWJDaU9ucVBnbXFEbEpnT2t3bUlsUnlHUkErNkM2R1NwYmpQak5DdDBxWHJjNHhOdXFQcjlqODJoTnJQVGMyRGhlcThzL0M1aEx2T0lQMWJzM2YrN2dockptRWZSTW5QVnRNZVlxUFlKTWh1b204ZTZyNjF0ZXVuZHhsaWZhMDdIclcvOTVZV1ZsVkQ0OXNLaDlxOGIwQWFwT2pVOTJYdjcrVlllc2NiOTMvMGVubWlCZG40WnZmWHpiaXkyM2orS2hlZi8yeTQ5TU1abUtxUWIrRkFHYVZPVWtRS1liZzVtQWpFcWVxdmViVldTTFFEY0RacXRYdndVaTJ6NS8zbzgyajliazlZMnIvMnA4TmRLZmhUR1hxUE4vMlAzNGp6OTNjRU01bTEwVVRGelk5RzFqanF6R1ZlZ21ELzFxeSs5L2RHK1dlVXFFL3p5cHZqSXFIemZkMnFqMnJSclRCNmh6R2pxL2MvRi9iVHhrN3Q1LzV2U3BnYVRxVVlwYnQyM1kwakthaCtiOWNzNmNLWm0wVHJVR3A2aVlKaEdjNUQybWk4Rk1rVkhvTFhqZkIyQ3ppR3hSNkdidmRhdnhib3RQc08yOHA1NGZ0VHAyOWR5WjQyMVo2ck9BdlVSVi8vRDdKelo4TG50UVF6a0xCTzllY09xM1lleFZFRG1pT3RZNy85WGZyOXR3YnhiTVhUbzBOcWlQTmxtWThuMlhONlJEMXl5QzlPRTJwdzhvbFZ5cHd5UlA0MTkrMEhlSWh3Mys3Z1BoaUs3eVdMRXNuQkNPcTRFcEd5L1Frd08xNTZyZ0xBZ2FCYWdDcEU2QTFJamR6K0dMRmVpRW9odkFMcS82cklxdWQ4WFNlb2QwZXp1MnQ0L1lIdWRzMXRSTXcxU1Q1SktPejMxN3g4RVBqNy96K29XUnRUOFR3Y1JEN2ExK014N1M2cUczdUZ4ODY1NHJzcTFEZDlORXh3Yk53dlRWakc5d1pabG1JMEg2c0p2VEI5NWY0MUpsVisvVGN1MmVBWm1zV1JqVUlaU3JSKzRsa0xvQ1lXOXhRazBwSFkyM2tKTkZ3M01GT0F0R0dxRlNKYUoxMnYrS2pURkZvSy9MWklVK0srTFhKd1dzVDBXdVBZUHQ3U08xeDFtek1JWEc1cW01T0U3R1hiMXpRQ2J2dlczYXd0QkdQd013OGRCN3E5L3M0dG9xcXJmQTk5eGFlY1VlWmpJZFU3SlptSm96UDk1UWx0Wm1FVWtmYm5QNkFQVkpxUXNkVDE5Ny9rTUQ4alNiaGFsYjhJSHc2Z3RHcnNaZHNYNWVXR3lkVVpNMndYaFluS3dlNTBKd2xoSGJxS3BWSWxLSE1WcmpBdWhVb0J2UVhmQjRWb3hmWHlnbDZ5T2Jhc2YyNTlzUHRlOTdPR1FWcHZIQmk2ZkdXa3F1dnVEbkEvTDB0Z2MrdnRBRzVtM2xxYXEycXVvdEh2bGJyemovRjh4VE9pNWxBWFB1bk9rTkxsWFdMTWFtRDdjNWZZQjNTUWt2dHoxOS9wNkJkV3dXTUF0bUlieGc4OGpWc2V1QnNQWE1XVFhHUitOdFdrNDJNT2VxNmxsaVRhUDYvam9XTXZicVdLakdJdWhVUmJlcTdnTDBXWUdzTHlUeGVndHAzLzdrOCswajFlQlh3S3c5NCtTcDhFbXkrSm5OQTNMM2tRVW5MeFN6djQ0OXhON3FONzIyYXF0NGYwdFN5Tjk2L2pOYm1MczBBQnZVUjVORmk0TDBtVE9tVnBxa3lZWlI4SFl1a1RpbkJlUGJlNy8xL2Vjd2lqdVJHdTcraHhOQ1JPOFdrZG1pT0JNaVo0aEk3WkUyVU1jYVZSUlYvRlB3ZU55cHJrOTg3dkcyeS85NTgyamUwNVM3YjdoSGpGdzZtR3M0cno4dElmbEMyMlhabHFHNkw2S2ozWm9zZ29YanAwNHQyYUJKek52TFpHaWlwVktwdmU1dlgzNXVOUGZVdGY3cjVCUENzdWpkb21hMkVad0p5QmtRMUI1eEEzV3M4VnFFNENtRmZ4eGUxc01WSHErK2FzZW9abkwzSFRQdkFleWdNbG05LzZsTmtpOVVYTFdObVV6SGhPeWFSY0Y0TjI2cTFhakp3TDZ0UEZWMVdpcWcvVzgvL09QblJuUGY4ci8rNnE5UEtJdkNkNnZJYklHY0NlQU1FVG5xODlTckw0cklVeEI5M0h0ZDczenkrRlh2WHpXcWVYckhRNSs4QnpLNEd0ZDcvOU1raWI5dzFRZFhNVS9wdUxJR0NOeHBKMDdWS0d4Q0dMNjkzSFZPUFZ6NytldWVHOVU2OWxkbnpEZ2hIYVRmTGRiTWhzcVpNRGhESUxWSDJrQWRhMVI5VVNCUHFlQnhKSDU5NHZUeDkvL1h4bEhOM2QrY2ZkbzlLbWFRZGF6N2FkSDNmdUdENjFqSDB1c2QxVit3eDVWTExpbXZiY1QwUUZLMTFoNTBPdlVSU0p4VE1lSUtTWDVUei8vMzQvYWh2TVUzbElXcG1aYXRDaFF6UWhQT04vRG5pY2c3QktnSEpIM3dRWC9Ia0I1QU96eXdSZUVmMVJnUGVKUGYwZktaLzkyT0Vmb0dQdW5PNjVlYXdOd3FrTHJCWEVlQlJLRlBxTlByZGxZODgxc3NYZVdHNmg2SmprWjZZMk41YjBYRmRBMXNyY0M4L1F6VFJGVzlxMFJoa3l6Zk5TS1puTTNDL0svcW1pckpWTThBZ3ZsRzVEeUZlUWRFNndWSUgzelEzN0ZDb1QyQWRJajZMUkE4NnBMNGdTQlYzRkh4bVpiMmtmcWhxdlBXV1V0TllHNEZNS2hNaGlKUitDZlV4ZGRWajl2K1cxa0taaklkdFc1Yy9iN3lDdFJPRDJ4WUMzMzdOYUdxVXhVNEJOaTBmUEhJMUxqWkxFejE2WDlabFNsTHpVQmc1NHVUODJEd0RsSFVRNDdkUE1YK0dsZFZ0d2p3YUNMK2dWVHNkbnptZ2xValZ1UGUrdURIbHdiRzNBb1piSTJyQ1JSUHVLUjAzYmhlL0hZcGExdzZEcXllMjFpT3FHNjZOV0d0bXJkZng2cHpLdDY3b0NmZXRQaS8vM3RrY2hjd3A1L1JYRlZseTJhb0NlWjd3WG5HeURzQTlOZXhjb3ptcm1xUFFqcWd1Z1hxSDlXaWZ5QTJwUjBYL0duemlPWHV3KytZdmRUWVlOQzVDMFdpM2ovaDRLL3JlbUxqYjVlQ2RTejFZNFA2YVBDRlQ5ZFVwM1ZtR2NMS3dWNHFjVTRkVEJKcjZjWGVmL25COEw2c1lzV3ljRUpxOG9rQ3VkQUM1MERrYkFPcEg5YVBPWVlwc0ZjVno2aTZSNG9KVnJkLzdoK2ZITzZQT2VtZWIzeEtSRzgwUTdUVFVJRWRpZGUvMzczOWtSOXpMelVkci9iZFZGTVRwYXBtK2pBejZFeUdKcXBPazByMHZpakR2TEpCVnlEc2xha25PaDljcU1hY1l5Rm5RNDdmVEFaMEwxU2Y4ZW9lZ1hPcmE2NThlZGd6dWZlMm1aOVNLemZxRU8zdEZ1Z09yOG5mViszYSttUGhIbFU2Q3QyMFpsRk5xdFEwTXpSbTBIbXEybC9qUW5NdkR2ZktoaFhyNTRYU2ZlS0p2b2dMalpGeklISzJIT2Q1cXRCblZQR0kwM2oxbGVldkd2WTh2ZTNCVDN6S1dybHh5UFoycSs1UXVML2ZGYmI4T0x1WU5TNGR1OVkwMTlTVTZpYk1ORkY2OExucm5FSjlvcVhDaThPOXNtRTlFSGFmUHZ2RU9JMExqUWJuaU9Cc01jZHg3cXJ1aGVJWmRmNFI1NVBWNS8vWHBtSFAzWWNYblBvcE1mWkdrYUhMWFpmNHZ3L1hiL2p4WXU2bEpyQkJQZGFaaW12K3FqNUM3VXdqR2gzcHZ1bURPZlZKNHFSelg2NTdHMjVaMVlmaGVLWXRtdzBhcHRucGtjbzVZdVZDVVQwSGtGcVJNYmxqYjNRb2lncDBLdlI1OVhxdmcxM2QwcnQ3QzY2K2VlajNjMlVYQlJPYS91ZVpZV1J1Z09CY2dXUUdlMGxWN2ZTcTN5bmwzRTF0VjJWN2grSTJpWTRHbW9YcGJXeXNWNm1jS1FiUmtlNmJIbkE5WDByRXg1MTUvOHEyaHF2UU54eFR2SnBGMEQxaHhuUVJPUWNHRnlyc09hSmFPeWIzNzQwYUxVTFJDZWp6cXY1ZW84bnFpdExMVzRaajkvZWFMSUxUR21hY0dZYm1Cb2dNU1NZRDJxbmVmNmVZZE44MC9xbzJaaklkRmJKWm1NYUZmMVV2UGozVFdFUkh1bS82WUI0dThkNTMrcTQ5MjY1YXVuWllhdHpzbWtYQmhMaHB1cWllWThSY0NNRTVxcXh4RDFKVWFDY1V6NnU2ZTlYWjFTVjBiQm1PM2QvWk5ZdUNoa0xqbWFFTmJoREl1UkFNU1o1NjFlOGtuZkZOVnkxZHhUeWxZMG9XTUF2bnpxejNOcHhwZ3pBNjBuM1RBOFJ4NG1QZkdlMXUzN2E0clcxWWNuY05FTVJubkRMZFJPWWNGYm5RaURsSGdWcGhIZnNhL1hXc3FqNnZEdmVLOWF0TGU0dGJMdGk4ZWVqcldDQndaNXg2cHFUTURTcHlyc2dRMWJHSmZzZm1XbTVhdkpGMTdQR09EZXF4eTVSOThiSkpsZFpNTlZiQ3dWd29jVTY5YUxGUVNyYm5udHJSaHJYRE1CWHczYjlMTlZiVm54dW9XU0lpaTQzSWlVUCtNWTVSQ3V4UTFRYzFrVi91dFBHanVDeGJHT3FQVWZkL3MxV1oyRjRxWXE2RFlKd0FaakRYVTlXQ043Z242VXUreHNNVDZYaWdXWmg4UTlPa3hKUk5sU0FjVkNaREU3V0NZcC92M0Y2L3U3MXRPQ1pmOWJ0STlVVXp6dlVpUzFSa3NZaGhKaDgyM1FIb2crcjlMNnQyKzBjbHUyM0lNM252ZCt1cW9uVHRwU3JtT2dEakFCbFVKZ05hRU9QdlFhbjNhenc4a2NhNmJCYW1ZZUhGazR6WXFZRU1yc1pWZFNyaWk5N0YyM2VuZnQ2V1hUejBlZnJkWDM4Z0ZRVjE1NHI2SldMc1lnR1lwNGRMKy9QVVMvekwzVUhibzluRmE0YzhUNy83Nnc5VXBjT2FTMFh0ZFJDTXd5QnJYRUFMQnJpbjVITmY0K0dKZEt6SUFtYmhPK1pNRXRWQjE3SHFuSXBMaWk2ZjI1NTZmbnZiY0V5Ky9ucldyRlJRRzUxcnhDd1JNWXRoMkZzNGJLbzc0UDJEM3VHWHdkN2VSeGR2Ry9vNjl0ZXpabFdsNnRLWHdwcnJvQmdIR1dRZHExb0EvRDFKTHY4MUhwNTRmR09EZWl4YXRDaW9QbTNhdENndFRkWUdnOXFoNUZSOVVwRE9mWEhYUzdobHlDY0JaTnozdjlxVWNtWHpyZFZyQUptamtFcHo3TzZVSGpZS09DaDZ2ZWl6cXJnRlB2L1lyczk4WXdlRzhwbm9iRFpvbW9xNXhnVFhHNUh6QUVTRHVaeXF4dDdMTHhSNnphN1AvTU1yUTNTWFJHT09aaEYwMVUyWlpzckttZ2ExYnhvQW5QT3hUenBydGZjbEdlSnBWd1VrZit2a3BxSUU4NDBKcnhIUk9RQXFNZGg3UGc0SjFDblFLK3FmRlRHM0ZFditzYnFydHV3WXlpbjNOVmtFWjA2Y05sY2t1bDZHSUpPaEdudXZ2M0JPcnhsMzFSWm1NbzFKMmV5aW9HNUI0N1F5RXpaaEVHZXFBSUR6M251dm5acmUvZEpWaTljT2JZMnJrRnQvczZSSmZEamZBTmNJekJ5b1ZoNnp1MDJIbHdPMFY2SFBpdW90SmRYSHJqci9KME5hNDJhemk0S0paemZPRlJOY0w1RHpJRU5RNDhML3dtbnVtcXZPLzAvbUtSM1Zza0R3N25tenBzVTIwMlFIc1c4YUFMeHozanZ0VEwreTU2WEZiVU5meC83bTlCT2JmRHFZTHpEWGlERnpWRkVwek4yM3cwRzFWK0dmRmErM0pDcVB2Vy9kaGlHdFk3TkFjUGE4VStZR2diMGVZczRUa2NIbHJ0ZFlWWC9oVmE4NWY5MEc1dTV4aWczcXNXYlpzckNxdXJjNWhXakNZSnJUaVhQcVZVbzVMZXdxVk83YU9hVDdnck5aVTE1VGFxaXVTVjlpWVA5YVJPY096Y3VVNlFBVldhYyt1UytmTDk2NWQwKzRCOW5za0gzK0puMy9tK09nK21rRHZSWWk0MldRT2VDQjFYRWNYN1BuOHV5R29icEhvckZDbHlIc1BtdEdzOWhnd3FBUFEvUW9oVW5mcm5UNzdwMURPVFd0V1pqV212RU5aWm5LU3dEejF5cGdKZzg1WGFmcTdvdGQ2YzV4ZTNic0djclBYL2YzSm8xRG1QNDBqRnpidjB0MWNDZk9DL3hxSk1WcktxOTRoWmxNWThxeTlmUENzenFhbTYwcG16RFl3eEM5UXlueHhWM3RtWTZkUTdrdk9KdUZxVG56d29aTXB1SVNRUDVhSUhPQm9WZ2RRYThTWGFmZTMrZUt5WjE3S3RyMkRPWG43M3VQZkdwYzZOMm5qZUJhQUlQT1UwQlhKejY1NW9yemY4bzhwYVBTK25uendnNlhhelpST0dHd2h5RzZKQzVGa0YzbVQ4L3ZITXFwYVFYTXZYT21OMlRLeWk4UmEvNGF3TnloV1IxQnIxSy9UaFgzU2FGNHAzbjZ2L2NNNWVmdmtRWC9QM3Z2SGw5VmRlZjlmNzVyN1gzT3ljazlJZmNBSVVRQ0JIVXMwRmJIam1HS3lrVkdyVDE0NnlpbzNJdUs5WXB0M1JXa1UxQWNrWWdSQlVmSDBTWS9hWDhQSTJLOVlEdno2SGpob2JhbWluSVRRcmhKUWhKeU9lZnN0YjdQSDloNVdzZkwyZnNFU01KNi84UHJ4ZXVzdmRZTHpuN25rKzllKzd1RzU0S3NhU0M2alVENW9PUzh5NXBmVWlwKzY0WHZmbUM4ZXdwaUN0UzlpZmtUZzlsV3pqQXJFTXFXU2J3bTRTckZjYUM5dGZYb2RqeFczOXFESzZTQ05jNFFLZVZrd1RTZlFJTkFDQ1JiNERSOE1jeUlBN3hYYTM1V0NYNW0veTc5QVJ4SDk4akY2eUt5dEgzVUJTU3RuNEV3T3BtV0g4elFJTHdUMTJyKy91ay9mYWRIMW1jdzlBSjRCWUlkd2ZKaExHVTJXUHAvZFkxZFZoeHYxeTF0MjNQdWJPa3hKek5BMFVjR0RZbGJjakt6bkU5RWc1Z1FTUDRYY3NNWHczRXc5a0x6c3lUd1RGclR0Zy9JUVk4NG1lc2cyNDRNdmdBSS9Fd1FSbk5TTFQ5WWcvRU94OVg4ekhrN2pKTU52WUlWR3lZR2czYmFNQ25zYk5ZaWljeWhtTFZ1YjVGNis1M245MnpHZmVTVnE0Wll6Sk9aYVQ2UkdFUmc0OVBqUjV5Wjkycld6d3JHTTAwWFZuN2dVTTlrM0xxNmlEeVNLeTZBdG41R29ORklwdVVIUXpQeE8zSFhuVDl2NGkrTlR3MTlpZzBWQ05xWnc0Y0pZV2RyNlQvSHNsS3N0ZHN1VzZMYno5K3hvMGU5KzhyWVlVT1lyTWxFMW53U0dBUkdJTmtDcCtGTFlJNEQyTXVNWjRWMm54bjN6cDgrSVBSTWpxMERaTzZZa1JmQWtqOERhSFF5TFQrWVdSUGpIZGJkODhlLzg1SHg3aW1HdWZsN0N6T25oTE16c2lzc2FXZjVMVTY3U3JFU3BOenUyS0gyYk9zVE9FLzJUTCtoU0VRT21GQlZFTFNzYVFTS0VEQ0tBS3RIcm0xSUNBYTJLZWpudTFWM1RmT0xIeldodmw3MXhIVUhQT1lNQzlyV1hVTGcrd0NsSnZPd2dSbWJZMXJOT3pEOXAyK0Rqc01CbkFiRENhVEpLUTVubEFRcm1Ld3MzOFZwZHBsWkt5ZytsSjZ5OHhPYWpoNXhjbDBFY3R6ZkRTZ0lCdEtuRVZrUkJvMENHU2VmU0pqMU50SjRQcTQ2YTNKZWIycWlldlNJa3crdExCOFdDTkJkQlBGOUVGS1RLWTRSOUdhdDNYa1pzM2E5ZlR3TzREUVlFc1ZaUHpwY2tqS3Nnb2l5L0Jhbm1SVXpRU25YUFpRU092VEo5QjdxWlJ5cGk4aS9DMFlMQWlscDA0Z29BbUFVZ1l4UFR5RE12RTJEbjFlZEhUV3ZQL1AvTjlYM2tFOVh2bkQ1c0lBdDd3TFI5d25KK1JUTW16V3JlYk11ZU01a1hFT2ZZSDF4Y1RobFlFNEZhY3J5VzV4bXBaaTBWbTdjUFJScWkzN1NVNzJNNndBWlBLdXlJTlcycDRGRWhBaWpRTWE3SnhUVzIxanI1MVZuZDAzcis5dWJwcUpudlB2S21jT0g2UlQ3TGduNlBvRFVwQjQyYU43c3V1NjhDemIveWVUWVV3aFRvTzROVEpzV3lzckNjTXVtVEN1SjAzUmoydTN1Y3J2M2RpMS9iaTk2NkdsWStzcTdjdFBUVXk0Vm9Gc0pOQlFnYVhaTW54dzBvSWg1dHdZdmkwYTdmdjNwckNYN2V1VENrWWdzbm56bUFrbTRnMEFEL0Y2R0FRYnpCNHJWelUzVDczbTVSOVptTUp3RWRqb0laZVdWRGJkc0t4TmsrZmFkaE52ZEZldmNtek92YVc5UDdWQm9XMW1TcSszQXBZS3RXeUV3RkFScGR2aWRMTFRTVExzbHEyWGRVTC9PbS9WSmp6aVpJNUN0NXc5WlFMRHVJUEx2WklBWnpCOW9yVzdPbXIzVE9ObHdVbkEyVllmeTRubkRiVmlaUlA0ekxoRHZqbW5hTysvTjUvYWloOTVjV0xudTBsdzdMWFFwTTkwcUJBMGxHSitlUEZneFl6ZXp1d3djLy9Xc0NldDZ4S2VSdW9nOFA5dGVBS2FrZmNyQUIxcnJtMmRmK0t6eHFhRlhzNmtNb1hqV2FjTmhoeklwaWRvQ1dIZHIzYkgzelhlMjczVjZLTWUrTW54NHJzNlFsd3FJVzBuUVVBRFM3SmcrU1RBcnpkZ3R0RjRXMStyWEV6Wi8wQ1BlclFOazd0aFJDMWlLNUx6THpBQi80TEo3ODRWdmZXQzhlNHBnWkhDeW1Ua2xuSnFaT3l3Ri9vdlRybElNb281UDQrMDc4R0I5YzQrc3E4WkpLdzdLOGRLaWVTQ2NTNkJRajF6WGtEUk1jS0gxRmsxNG9rT3JYeDZaN3JRaTJhZUt0VFB0RW52Z2hTVGtFaUllU1VrY2RNbmduUnA4NDk1Ly84T0xQYlhUMjJBNFVUUTV4ZUdNdk1Bd1RxWTR6UzRMclR0Y0s3WWo4NGJHSG5FeTErU2xIYkV5eGd1SWVTVDRYRUFZSi9jU0NIQTE4eGJCK2dtM1UvMHlhOEd1MW1SM2VuQXQ3SFlxdnhBUVMwQTBFdkIvUUJBejd5U29HemUrdk9QRnFUMjBNOUZnU0FSbi9laHdYckI4V0RMRmFXYkZHdHhoNlpZZE4weDRxVWQ4V3JNcGttYkZyUEVBelJPQ3pvWEp1TDBJZGhuWXdxeWY2T3pvK3VXQ1MzK2RkTWF0clIxdFUxbkZoU0M1aEVpTVJESVpsN0VUekRlKzNQck1pL1ZUalU4TnZZLzF4Y1hoWUg3Mk1OakNkM0dhbFdLNDNLRmpSM1pNYU9pWkhMdXBLaTh0RmlvY0wyM01JK0Jja01teHZRaVhXVytCVmsrMEgrejg1YVc3ZGlYdjNkR3doOHBSRnpMUkVpR1M5SzdtbmVEWWpjMXZmL2hpVCszME52UmVUSUg2WkRLdE9wUmFVRjVwdXlvelpOdSsyM3E0Z280Y2FUbjBNUjViMzVuMG1tcG4yb1doUVdkSjBIVUNtQWtBWnNkMDc0UVpjV1orVFNrczJkZm92dEVUQnlrV1A3R29VbGlpaG9Eei9MWngrV3duOVFFVzRvckdheGIrTnRrMUdRd25pcDBPUW5tRlF5b1p5SVFNK203clFWb2RhYVBveDhXekExaC9FUUFBSUFCSlJFRlVtcEoyOHJzellZLzg1cEN6bEJiWE1ZbVp4LzdXN0RUcGxUREhHZnlhMW1wSjF2NmRiL1RFUVlwdGp3eXBaTnVxSWFiei9MZHhZWWJtQTBUdUZla3pkeGtuRzA0SXp0cnFVT0hnZ2tyRU9WT0tnTysySGxyckl4VHYvSGpXbE9RejdzemEwZlkzQjFlZXBRVmRSd1RqMDE0TWcrTmdmazJ6dTJSLzRPQWJQWEdRNGlNdlJpcHRLMUREd0huKzI3Z3dhOUFCWW5YRnpBdWVOVDQxOUNyV2xpRTBPSHRZWlJ3eVV3VDk1VmhXaXJXcmo4UVB0SHc4cFNuNUhGczdHbllGVloxRmt2NWZqalU3cG5zbnpIR3Q5V3NpVGt2RWxqKyswUk1IS2I0MnByS1NSYUFHVXB3SHZ5MWltUm5NQjBqRXIvajdOejgwM3UzbkdEbWNMR1pPQ1dlbFpWZGFVbWI0M1RtdFdMdGRIRDk4ZEdmM2R0VFh4NUpjRVEyb1hWZ1lDcVRNSWhJekFCUVNKWEdvaU9HRXdZd21adjI4VXZUQXZ1dC92RHZaM25nRG4zQ0syYklXRWVoS0FsTDhYa2VEdG1paGY5aTAzZjJ2SGp2YzBXQTRUalRWRm9kVG9uYWxGYkl6L082Y3RyUjJYVGQ2T08zUUo5dkpRVkpPWm9BK3JSMWNHSUE5aXdUTkFLTXdtUU5IRENjU2JtTEc4d0hoUGhDNmZ1ZHVTdExKaHg0ZVdCd01CQmVCNkVvUStYWXlRVzloanY5d2VkTW4vK1gwVUlzRWcrR0xxRjAvSlJ5VnFaVWhpekw4N3B6V1VLNGI3VDU4YUlpMTNhbEtNdU15cVBhbDd4VkNobWNKNWhrTU1obTN6OEJORER3dll2ekE5WlArTFdtZlB2eWJLNG9ESkJjUmNDWEJ2MDhCYkdIdC9yRHB6ZWVNVHcyOWd2WEZ4V0ZabkZWcGtjenczZGFEMlVWY0hTNk92cis5cWlINUhQdlM2QkdGVXNwWkpQNWNXekE1dGsvQTNBVE56eVB1UHZEM1d6N1luZXhiZ2I4NXE3SllCQUtMaU1TVklQKzFCWUMzd0kzOThEL2UrZkMvbkI1cU9XUG9mWmdDOWNsZy9zUmdWcmhvdUtVNXkzZHhXcm1xWFdKUDl6ODl1UnZKM3FDUmlDeVlXRFhPRXRZOWt1amNwSzVsT0dsbzhIdUt4TDM3dW5hdHg2ekg0a2xkck5ZSmx3YXRPNGpvdG1TSzFNejhoNmpTMXh5OC9xZnZKYlVlZytFNHdpc1E3QWdNR2M1Q1p2a3RUak8wc3QyMlBiK1lzMyszazZTVE9RTFpPbTdRT0pMMlBTU2tjWEpmaGZrOTB1cmVOTnF4bm1ZaEtTZHpiWEg0S0lYdllOQnR5UlNwd2Z3SHBkMXJzbWZ2TkU0MkhCZFdiSmdZRElpTTRVS0lMTjg5cDhsVmJyeDd6NXkzZnIwNzJYN1RrVHJJY1RsWGpaTWE5d2dTeHFkOUZHWitUeFBmUzlsYjE4OGFzemtwbjlhdW54S21sSXc3d0xndG1TSTFBMy9RM2ZGclprLzVwZkdwNGFTeW9RSkJrVk0xWExESThsdWNKcTFWUE5hMjU2M2Y3MG82eDlZQk1tZnNpSEVROWowa1RHMmhyOEphdjhlYTc4M1c3Njhmc3ptNUhIdnMwTTdjTzRqRWJja1VxVm5yUDdneGZjMkVMUTNHdS8wVVU2QSswY3ljYWVka1I0ZEpXTG5TeDFORVZ5bldyR0pkcW10MzE0UDErNURjRHhES1dYTjNhU3JDTjBIeVZRQVZtblllZlJzR3QyamcyYWpMS3o2OTdpY2ZKYldiZXEwVEtvV2NRVVFMUVZUZzk3dkJ6TCtMYXpGbi8zVUxQNEE1Z2RmUXkrQmEyRWVwWWhnRTVZSjluSExPTHJPT3h5eFd1MU1PTk82ajVJb3BkTGltdUZSYUtUY0pJYTRDVUdoZVArL2pzRzVoNEZseTFZcjBPVHMvU21iM0g2OUZxQzA2WkFaSnVSQ2dBci9mRFEzOU82bGljOUptNy83QW5JcHU2RWxxM3gxdDA2ZkRoZ21iY2xrTHp6NWxWcXdWWXV5NnV3OXNydCtYNU01VXFubnBpbEtMNUUyQ1lIemFEMkRtRnBCKzFuWGRGWE1tMUNmbDA3V2Jxa1BSV05FTUtlUkNnSDM3Rk15L1UyNXN6dXhKOVNiakdrNEs3d0oyMjlpUnd4Z3lWMHZ2T1phVll1WEdZNjdXdXplLzk5RStKOG5hd2t1amhwYksxSlNiSU9SVnhGeG8ybm4wZGJpRlhmMXNuT01ySnJ5NzlhTmtjdU9tc3JLUW01ODJnNGdXRWxHQjMrOEdhLzA3eFBTYzhWc2FqSGY3SVVZWUo1THFhaXY5RzRQS1E3WmQ2THM0clJCdjd1WWRlT1RKL1VtdHBTNGlDenBIVmRzUTl4RG9iODByTi8wTEJqY280TzZtN3QwYmt0cE56YURDcHhaZFprTXNJNkRNLzJYdzJ5aDNYWDl3MnVMdHZ0ZGlNUFF3N01CcUgxQmVUcFlzaEk5UUQzYVp3Zkh1ZU51Ty9IbUhrbkl5MTBGMk5BK3ExaUo0RDRDL05lMDgraG1zR3lTNWQ0ZmYyYldCSHZPL0M0VVpkUFR4SVpjeFc4dEFWT1ovUWZxM1hUcDZmY0dzUGNiSmhoN0IyVlJ0RGVqTUxyZXNsRUlwL0JXbndSeVB1MnJIdk1uMVNmbTByaTRpbTdOa3RTQjVENWorMXJUejZGOHdjd01SMy8zT2pxMGJIcHZsZnpjMU0ranhWNisrakRXV1VUSStaZnhXdS9IclowMzZwZkdwNFlTeUNiRFVtY1BMVmNBdUZENkwwd3lPdTUxSGQweHUySldjZHdFNVlPeklhaTNrUFNCVFcraDNhRzdRY08vZThkYWZOc3hDRWprV29GZkhWRjFHbGt3dXh6TC9OaHJ2dkg3UzVtM0d1LzBNVTZBK2NZaU1CVDhvRDFxaElpbTluMkxxS3NWTXF1dXdjRC9HUC8zYkVTVHh0S2hnbFpOdmhlVXN3V0kyRVlyOVhzZlF1Mkhnc0ZiNnlTN1FRODNYL1hoUEVwZWl3cWNXVGJTWUhpSlFPY0hmTDNvS1dCZVBkY3c5T0dQSmdTVFdZakQwQ094QXRPV1ZsZ2NDNFNJWHd2dkowdXl5VnFvcmc1cy94dHpXSThuc0tHaGZWWkN2UmRvc0VtSTJRTWJKL1JZK0RQQ1Q4UmcvbER0dnUyOG5NMENkcThzbktoWVBnYWdjOFBsTG9PWjFYYUoxYnNHTWc4YkpocVJ3R0NMdnBVaDV3QW9XZ2IxblhHYkZTbE1YcCtManVkOUpMdU91V25kcHZrZ0x6aElralUvN05Yd1lqQ2RqckI2YWQrRnovak11ZzFhL2ZOVkV4ckdNQzU4UE16VHJkYUxyNk53WkYvOHY0MVBEQ1lFQjhkSTNocFpiVm1vUkMrODVscFZpemJvck5kcis4WGYrdURzcDc3NTB4dEI4bVJLYVJjSjR0MS9EZkpnWlR5cmQ4ZENGN3lTWFl6ZDlhOFJFSnVzaEJwWDdmWmlodFZyWDJkRXg5K0wzZHhydjlpTk1nZnJFSUZKdW1WNlNKcmxNU3N0N0lRUkFYSFBuNGRqaGovRFB2ejZTekVLS1ZpOGFJUzM2T1JGTklvS2R6TFVNZlFQTi9EdWx1bjYwNzdyN05pZlQ4cU5nN2VKdkJ3aVBFMUdWbi9ITVVCcjhCRWZkQlUyem5LUlBoVFlZL01JT1JGZGVjWWtiU0NzalA4VnBBTnFOZHVwUXkwZlowNDhrNWVUMm1zRWp0RzMvbkVDVFFHU2NmQXFndGY1ZFBCYjkwWUFmN3RtY3pDdnFuYXZMdnUzQ2Vod1F2cHdNWmdYV1Q2U2phd0hOYWpKT052akNjU0R5eGwxUkVvaWpET3d2NDdwS2Q0YTZPaithZm1seUdiZm01Y3RIMkZyK0hFU1R5UGowbEVCci9idVlHLzNSRHljOW41UlBWNzk4OWJmQi9EakluMCtaV1RIekU0aTFMNWcxWmIzeHFlRzQ0Z0JpM0tpaEpmRkFzSXdEQVYvZVZXNjhNK2gyZkRUdTk3dVM4dTV2djNIYWlMZ2QramxBazBnWTc1NFNhUDA3RmVNZm5iL2wvYzFKdGZ6NDFvaHZhMkUvRHZpdkxiQnluK2pXTFF1bWJEWTV0cjlnQ3RRbmdMUmIvekhmcHNCcFFlbGQycTVTekpJN0QzZkV0K0xoWjlwOEwyTHR0RkNoR2pMRnRxUURva3FDOXgwdWhyNEpBeHJNKzdURzNYdlQzR2N4MWZGOUtuUHAya1hWSk1UREFFYjYya25OaUNybysvZTJIVnlFR3grTytsMkh3WkFNKzVjVjVJZlQwazRqeS9ZZXBObGxEZDJaRVQ2eWxYN1E3TnZKT3gyRXNvdUdUQkYwek1rQUdTZWZNckFHWTU5Z2ZYZHE5dlpuYVNwOE83bDlkVVUxZ3g0R01OTFBUbW9DUndGOWYxclg5a1YwSTR5VERaNVp0dTdTL0xTMDhHbVdqNEl3czJJSTBSbU9OVy85d2FRWGZmdlVXVnNkS2lvcG5rSkVEb0VxWVRMdXFZUm1ZQjlydmp1N05QYnMxS3A2M3o1ZC9mSVYxWUI4R0V3amZlNmtqa0x6L1YycWVkR05rMTQwUGpVY045YWRNVFEvTFJEeWxXTlpLUmJRbmJHVzZOWkoyN2I1OXU3YXNySlFTVzU0aXJDbFF5U01kMDhsbURXQWZVS3J1L003OEd4VlE0TnY3MjRhTTZwYTIrSmhab3owdDVPYW8yQjlmL1RUN2tXVHRtMHozdTBIbU41QXg1dWJMOGtLQ0ZudXB6Z05BRXlxSytuaWRNM2N0Q0krYllGbFc2dUlhS1FwVHA5YUVDQ0lxSVFrVnBaMGlYdlNWOTZWNi9kYWpkTi84cnJMYWhxWVAvQzVtS0FnTWJjd0krOWlSQ0xtZTJnNDRiUTRXVmtwV1NubHZvclRBTFJRWFc1M2NzWHBnelZJeXkwdVh5Q0V0UW9rUnByaTlLa0dDUkNWYUJJcjIxc3I3bWxjV2VMYnlla3p0cjJ1NDlGcEFIdzVtVUZCQnMwOUdocHljVjNFWkFPRE41eGZWV2RscFlmTC9SU25BVUJvNnVwT3NqaGRVMWVkVmx4Y3NrQVFyU0xRU0ppTWU2b2hDQ2doZ1pXdGUrMTdWcTY3MUxkUFo1ei8zT3Z4S0U4RGZHWmNJQWhKYzBOMjFzV1JPcE54RGNlSFgvMU5XVmE2RmZDZFl5WHJybVNMMDNWVmVXa0RDOElMaENWWEVRbmozVk1OK2l6SFNybHlYeXJmczI2NC94dzc3dDMzWDNkMWJCcXh2eHdMVUpBZzVvYXlBeGZYbWU5aHY4RHNvRDZlekp3U0hwQ2VNd0pDcEZsU2V2cTMvdStkMDgwZEgrR3grbGEvU3hqd3NGTWNUQk4zQ3lHdkpTRFY3M1VNL1FObVJKbDRZN1NMYnpzMCt5Y2YrNzFPNmRwRjFVU2lCb1FSNU1Nakdud3dydmpLQTlmOTVEVy9hekFZdk5KVVd4d09LMnVFdEFKcElNdmI5NVpkRnRDZDBlYVdqM0x1YlBIdDVFTVBEeXdPQk8yN2lheHJZWnhzWUk0Q3ZKRzF2aTF6OWc3ZlRtNWZYVkhOVERVZ2pBQjhuSXJPZkZBcmZXWFduTzNHeVlhRXFGMC9KYXdvTk1JS1dHbEUzakx1c1ozVHVyT1o5VWQzbnU4LzR6NzhtMzhvRG5McTNTU2s4YWtCeklpQ2VhT09kZDgyZThyenZuMjYrc1VycXRtU05RUi9QbVhtZzRyMWxYTXVmTmI0MU5DanJCOWRIQTV3eGdpU2RocDVyQzM4ZWVjMEgrNzY2UHdkTzN4Nzl6ZG5WUmFMZ0gwM2tiZ1dSTWE3cHpnTWprTHpSaDExYjd2Zzl4LzQ5dTdMWTBaVkM0dHFBQm9COHVsZHJhNjg4TzBHNDkwK2ppbFFIeTltanJhek0vNm1NbWpSQUs5RFhhV1lHZDJIM1phdHlmU2NMcWk5OS9SQVVEd0FvbkVFV0g2dlkraC9hT0JONWNadjNIZTk4NjdmYXhTdldYeU9GRmdOSXM5RmFnYVlnYzJ1amtmMlQzZDIrVjJEd1pBb1hBdjdxQnhhQ2JZOU94bnNzbWEzVzNjZTJacTl3SC9QNmVhSFMwK1h3WlFIQ0RRT1pKeHMrRXY0emFoU04rYk4zdUhieVcwMVE4OWhtMVlUa1kraUNqUEFtMjNYamFUTTJiWEw3eG9NcHdhMXRhTnRXVlpSeWNLN1Q0KzE2dVh1enM3dXJRdVM2RG45OEF0WG54NjArYk9NUzhhbmhyK0EzMVF4ZGVQc3ljLzU5bW5OUzFlY1l3dXhtdURUcDh5YlhhVWpjeVkrdDh2dkdneUd2NlFXc012R2pLZ1VWdEM3ZDVWaTFxbzdvRHEzSnROeit1WFJ3MDhueTM2QWhCZ0hVMXN3L0FXcytVM04wUnN2ZUh1cmIrKytOSGJVT1ZMU01lOTZMVkl6TXpOdmx0RjRaTnp2UDl6bGR3MkdrNDhwVUI4UEhJaFE5M1ZsNlhGVkttM2JVeHNWVnluV1RMSG1hUHMyUEZ4L3lOZjhNMmZhUldlWGZsdVN1SitBTVg1UFJqWDBYL2hZejc2UGxkWTM3L3RFL1FhT28vMWNwMmp0b2dtV0VJOEFLUE5ScEZaZ3ZIQ0U2THIyYXhjZTlqTy93WkFJN0VDMDVnOHFreUpZQ2ltOStaQmRsaHF4MXVhajI0b1c3dmZsNUhkbndoNDJkc2kzd2RiOUFNYkFPTm53T1Fpc0dmaVlsYjQ1WS8vMjM1QURYMDV1ZmJSc0FnbjdFUkRLZkJSVkZCZ3ZJTlo1WGNZUDl4b25HNzRReDRISVAvZXlNcUZrcVJRQlR5NWpWcXdGWXMzTlI3WXRuUHFpTDUvT3JCMXRqeDE4MnJkWmlQc0JNaG5YOEVWb2dEOVdTdCs4LzcrZS9ZM2owNmVQYnJ4eWdwRHlFUUtYZWZZcHMyTGdoWmpvdk82SDQzOWxmR3BJQ2djUTU1NCtyRXlGZ3FYQ1k0NWxwVmdRWXJING9XMlR0dmpMc2JXallRK1ZJNzhORXZlRGhQR3U0WC9DckVIOE1idjY1djk4cCtFM0R2eDU5NVd4VlJPRWxJOHdVT2ExU00yQUl0WXZzSTVmTi83dEQ0MTMreWhHTHNlQjFJNXArZWxLbDNndFRnT0FKaGx0N3RRNzhYRDlwNzRtZDZxdGdlY00rcjRsNUZPQzZKdm1CNGpoaXlCQUNLRFNFclMyWklpY2dSWHpnMzZ1czIvNlR6WXE0cHVZdVpFOW51SkxnQ1JnWW9aV2MrRTRBVC96R3d5SjBKR1hseThRS3ZGY25BWWd5WTNxdHRhZGhRdjMrM0x5SmdmVzhMSGwzd2RiVDRIb202WTRiZmdpR0NRQXFpUkphMXVMaHM3Z0ZmRGw1TXpadXpaSzdkNUU0TVpqdTZLOVFCS2dpV3lINTdJRDQyVERGNUkzTnBJUDF5N3hXcHdHQUNJUmJZdTZPeGRPZmRHWFQ1MU4xZGJZSWNPK3owSStSU1JNeGpWOEdRS2dTaW5GMnFKekxwK3hZc05FWHo2ZFBlSFpqVnJUVFFDOCs1UklnakRSZG9Oem5ib3E0MU5EVW95dEtzdDNVMElsWG92VEFFREtqVVk3Mm5kTzJ1SXp4d0pXUmVDTTc1T3duaUloalhjTlh3eVJBRVFsQ2JIMm5ERWpaMnlvcVBEbDNmSHZOR3hrcFc1aTVrYXdOKzhlTzJlTkptcTI1OVpWR2UvMlZZeGdlcHJicjBzUE1RMlcwdkxjcEYyeGRyczdqKzdHSTAvdWg4ZGlId0NnemdrVUR4b1hBV0VaQVdXZXh4dE9RYWhBUUN3dFRjK2ZqYlZPeU04Vm1uYTRMN2pRdHpMenAxNkwxRXl3Qk5FdHBZUGxSVEJ2ZEJpT0EveUxBZW5LU2gxTXR2RHNaTmJhWmFGMnA5MSthRC81Y0hLRGc4QTNDc3NpbXVVeUVKVjVIVzg0RmFFQ1FXSnBXNkI4TnErRkx5ZUg5Kzk4UWJHNkZZeFB2UmRWMkNMQnR4d3RMTCtJalpNTm4rTVgvL2tQNlpZbEI5cytNcTZHY2dXcjNiZFBydmVWY1oyNnFrQmh2Q2pDSkphUjhha2hNUW9JMXRLQXlKNjlkbE8xTDUvdWYvUHBGL2l6ak92VnB3UllRc3BiQ3JOSFhRUTJQalg0NHo4ckI2UmJvZkJnS2J6bldEQzczSEYwOStTR1hiNjhXMWVGZ0I1VEZRSEQ1RmhEWWhBVkNFc3V0WEpEc3plVmxmbnk3bis4MC9BQ2EzV3JCajcxV3FRR1lFbUxiaGtRSnBOait5aW1RTjJUeko4WXpISmo1VVRlZjZsVXJOMzJxRzdzWFBuY2ZsOXpyNWdmTE82UU4wbGhQVVNnRWwvWE1KeHkwTEYzRmpPSWFFa3BCVzdIQ2lmRDgwVWNSKy9mcGRjcDV2c0FkSHVlbnlpTFNQdzhmL1Y5cDN1ZTIyRDRDbmcrZ2tjeTA4c0ZXWjZkekZxN1NyYzFodmZzOGVWa1hvSGd3SktoTjVHd0h3SVpKeHNTaFFoRUdaQnl5ZEY0eGUySFYrUjRkakk1MEZ1YWRxNWpxUHZBM3B4ODdFZUN5R0loZnQ3eXlCRGpaTU4vTTMvRHhHQm1TMG81RVhuMnFZWnl0ZHZWdU9jTmZ4bDN4WWFKd1pMTU0yNFNJSk54RFI0Z0lxSU1LY1NTZUx6azloVWJKbnIycWVOQU4vM3ZmZXVnY1I5N3pMakhmRXBaQXZiUEg5bDRtZkdwd1RNYktpcUNSOE1GNVNTazkwSmZuRjAzMnRyNHhsWi9PWFpEUlVVd08zWFVUYkNreWJHR3hDRWlJcEVoU0M1UkJabTNiNmlvOE81ZFFGdnYvR2tkSysyNXRuQ3NMUWhsYVNGK3Z2RWJsY2E3ZlJCVG9PNDVSR1lvdjlTU2RwYmw4VlJkVnltT0V1M3YvdWNuZDhOSHY1NjhHaWV0S0NOL3JoRDBVeUxrZVIxdk1CQlJtSWgvVXBvbUYrYlZPR21lTCtBNDdyNzJnNDh5cTJWZ1JMMHZBRU50V3kvS2VOeko4VHpXWVBnQzJJR0lqaHBZYWdtWkJiSTg5bzUwT2VCMjduOW96djdkZm5vQmMwMWVXa2V3ZkM2eitDbUlqSk1ObmlGUW1DRitJZ001Q3cvVzVIbDI4amdIYmtiM2prY1phaG5nM2NsRU5GUkt1YWoxOFZMalpBTWNCMkpVTUtOVUJFVVdrYmVNeTZ6WVZlNytPVy85ZXJlZlhzQTFteUpwUVR0ekxndnhVeUpoZkdyd0RpRU13azhDSW5OaFRWM0VzMDhkNTNXM1c3YzhDb1kvbndKREpRVVdQYjR4WW54cVNCZ0hFTUZNbEFwTFpKSEgyZ0lyeFJhNys5LzYvYTdkam8vYXdxYXFxalE3SnppWEJKa2NhL0FGRWNKRStJbVZrN0p3VTFXVjl4d0x1RzVMOTZPSzFUS0F2WHRYMEZETERpeDZvOHJrMkw2R0tWRDNFR216THgwUUJBcTlGcWNWczNiQnJXMGRUWHZncDVsOHJSTzJ3L0pIa21peEFIa3ZMQm9NbjBHQVJZTG0yMkg1NDZ5MVRwYm5DOXo0Y0pUSldzSGdkUXdvajNOTEFib2czWkxURVlsNGY0WE5ZUGdjQndvS0JzUjB1TkJ6Y1pxVUpyaXRlMVRqSHNlSGs1dHFpOE50Z2ZRZnNSQ0xpWXlURFVsQXNLU2srU0U3ODhjdEQ1WjVkakxkaUNqRm9pc1lhaDNBbnB6TUlFbEVGNUFLVHVjSWpKTlBjUXJPdUhTQVZsYWgxK0kwYWEwQmFsVWZIZDBESDhYcDJ2VlR3Z0hYL3BHQXRaaE14alVrQVlFc0thMzVkcGI4OFlPYkx2SHMweHNudlJpTkNia0N6T3ZBM2pJdUFFbFNYcUNFTlQxU1ozeHFTSXd6aGc0ZG9DaFk2TFU0clpYU2lPdldycllHWHpsMmZYRngyRTJuSDVHUWk0bUU4YTdCUHdSTENqRmZwWW9mYi9vYjd6bDIwclp0VWNGcUJiVDMyZ0lBS1FSZDBCbk9tbDRINDkyK2hDbFE5d1F6cDRTREtlbGxHc0x5T3BSZDZqamlkbXpGd3k5NjMzVzZmRUZLVVZET0VrUzNFeWpGODNpRDRYTVFVVmdLY1hzWTRvNkNwNWFsZWgyLzk5cUZoN3ZadllYQmIzaytOSkVvUktDN2lpWlgvYTNYZVEyR3Y2U3B0amljZ25BWlNlWFp5U0ttTzFLUHVsdFB1OUg3THFrOXk1R1NnZEFzc0xpZGpaTU5QUUNEd2lDNlhZYXRPM2haZ1djbloveHc3K0ZvVE4wQ3ByZDhIUElWWWlIdU92cmRJY2JKcHpDMTY2ZUVFYmJLSkxSbm44YUFqcU5wOGEwMzN1Zzk0eTZ2T3pzRm9mUlp6SFE3d01hbmhwNGdUQ1J2RDhkUzdsajIwZ1dlZmZyRDhVOGRqc1ZqdDdCZ3p6NGxJQ1JJM1BYZHpLbkdwNGF2WlgxeGNUaWNIU29EZWE4dFFLRWo3ZFBXclpPMmVjK3hkYVdsS2FIUzdGa0VjVHNCeHJ1RzVDR0VTZER0YmpEOWpwZk84SjVqeDcvOTRlRnVyVzhoMW05NTcwZE5JVWk2SzNQc0NPUGRQb1FwVUNlTEE1R2JuanZJRGdiQ1huWlB1MHB4ekkxRlk3cDFKeDZzNy9JK3J4TW95Y21aSzRudUZVUmhNazNnRFQwRUFTU0ZuRys1M1RmN2FmZHhhTHF6MzQyN0M1ajVZODl6RTJWTGt2Zm1yUDVGcWRleEJnTndyTFZIV2l3d1NGakJzS2ZkMCt3eUt6ZnFkaC9hU2JjMGVuWXlPd2hrcGcrZHEwbmVTeVRDeDNwUEdndzlBUkdFbU4rYWtYWXorMmoza1Q5djEzNVduZjZjREdTemtQZDJyaTR4VGo0RmNSZ2lGa2diWk1sZzJNdnVhV2JGeWxYUmJqNjg4NVp6dkdkY3A2NHFrSjVWTnBkQTl4S1I4YW1oQnlFU1FzN1BFTGszKzJuM01XOXkvWDdseGhZd3ZQc1VvR3doQXZldTNuUzE4YW5oUzJGQUJJcHlCMG5MRG52WlBjMUtzYXRWbEtNdE84OXA5SjVqNjZvUXlDbkptQ3VFT09aZE10NDE5QkJFSkVqTUY2R0NtK3Q4dFB1WS9FN0QvcmlyRnpERFI0NmxiRXRhOTI3NlZvWHhiaC9CRktpVEpPMXdKRmRZWW9EWGNVcVRnZ2pzYVh1d3Z0bnpwSTVqbFF5MkxoZEVQelZ0UFF6SEF3SlNwUlNMQTJuV1ROVE90TDJPMzMrRDh6YVk3Mkp3bThkNWhZQTRMeHlJWGU5MVRvTUJBRENvTUJlQmdHY25NMnNWbDExN01tOXA4K3hrZG1DMWxRNjUvTE9lMDhiSmh1TkJxaEJ5Y2J1ZE9mUGRtZkRzNU13NWpXOExyZTlpOXVaa2dBUkluQmZYUWVQa1U1QkJMMFp5QXdMZWZVcFFNaVQyM0RMaEpjOCtkVFpWVzZWWnAxL09FRDgxYlQwTXg0bFVBYm5ZenJKbXpxd2Q3ZG1uY3liVXY2MWQrUEFwQkFIbmFaZU5UdzFmeW4rY1ZlR3J0a0JhcXhCMTdablEwT2padTVzQUt6ZGwxT1dBL0NsTVd3L0Q4WUNRS2lRdHpra1ZNMnZoUGNkT2VMZmhiUkhYZDdIVzNyeEx4M0tzeXlIajNUNkNLVkFudzh3cDRhQklLNWNlWDc5eGxXSVYxd2VhbHo3ZTVIbE94N0ZLQm9xcmhNQXZDT1Q1VkZTRHdRdUNhV0ZKWU5EMVdERS82SFZzNHlkN05tcldLeGpvOUQ0enpTaDg0bWZqWU40TU1IaWd5U2tPdDhWRDVTUTh2aExKTGdjNGRpQm43MTdQVG1ZSFZsdmhrS3RJVzc4Z01rNDJIR2VZRmxaK28vejZqMWZBczVQYjkzZHZCUFFLQW50Mk1wR2MwVkl6ZEJ3Yko1OHlPT3VuaE9OU2xndElUejVsVnN3Y083RDN0ODk0OXFtenFkb3FqQlpmcFNHTlR3M0hIWVpZK0kwaHAxMi9Zc05Feno3ZDc3WnZCUE1LK01pNEJKcFJzM0dxeWJpRy84SDY0dUp3bHdpVWc4aWJkNVZpVnZyQWI5L2E1dG03bTZwaHVkK3N1b29sL1lLRU1ONDFIRjhJQzRkOGM5VDFHeXE4NTlpTy9jMGJDVmdCOXU1ZEljU01qYU9yakhmN0FLWkE3WmNJWkhwSzVrQUtJT1JsbUtzVUEyaHZhNE92UXhFTFMzQ3VrR0lKZ1lxOGpqVVl2RUtFWENJc0xVclBuK3g1c1BOWTU5N21saVhNL0tMWG9RSlVZa3Z4cy96VjkrVjdudGR3U3NJUnlMVDg0RUJCbGljbmcxMFdqUFo5K3h2M2tJOUR2STRXbEowcmhMVUVaSnhzT0FFSXltVXBseGFtbEh0MmNySFQxTmwyTkxvRURNOU9CbEdKdFBHemp0VkRqSk5QQVNKMWtQbFdhQ0FSZWZJcHMyTFd1bjMvM3NON0hCOCtMZWd1UEZkSVdrTEdwNFlUZ0NES2xTU1hwdGpabm4zcVRGbmZlYlIxNXhLRzl1eFRBcFhZMHY3WjZsZXVORDQxL0RkMWdFd2RrRDZRaFBUbVhhVllhbXEzajNUNU9oVFJQVHJxWENIa0VoTENlTmR3M0NFaGNvV2dwWGIyS00vZW5kTFUxSm15MTE5dEFVUWxWa0Q4N0pWdmpUTGU3ZVdZQXJWZjhxL0pDbG1CUEM5OXB3RkFzNHA5R20vWmdTZWY3UFk4NVJQM25tM2JkZzBSbFhnZGF6RDRSUkNsVzBJc0xYNWk4YmxnajA4ZGIzbXdpNWtXYS9CV3I0Y21ndWpzZ00yWHd6R2VNbnc5N2VlVlpFSGFlWjc2VGdOZ0hZL0ZPdDBkUXh4NGRuTGJvNFBQaHJScjJEalpjRUtoZE0xaWFWdHQrYm5zMGNrRGIybnNJc1FYQTd6Vjg2R0pFR2V6RnBlemNYSy81enpyMGl3Sks4OUwzMmtBMEFxeHptQjBoelA5ZGM4K2ZmU1ZLOCtXbHF3aEdKOGFUaVNVenNEUzJoZXY5T3pUVzZhKzJRV0dUNS9pYkszNGNzZjQxUEFaMXZDU3JLaHQ1WG5wT3cwQXlvM0hoR3JiTVc3WExzL2VmZVdzNFdjTFNUVXdPZFp3QWlFUzZVTFMwcGUvVlhXdTF6Znp6bWxzN0pKYUxZYm1yVjRQVFNTbXM2Rnh1V05xb0wwYTg1L2pENWtUa2dYUzl2WWF1Vkt1NnRLeUVmLzg2eU5lSjh4WjdaUUdwTFVFNE9GZXh4b015VUxBVUNsUm0vZmtvZ3F2WS9kT3UvczlwZHpGQkc3M05pZFpJREZ0d05EN0Nyek9hVGkxcUl0QXhpMVo0TFcxQjBPcnVJbzNaaS9ZNWRuSm5hdExTaUhzSlF3WUp4dE9PRVJpS0VqVVJtdkxQVHM1ZGNhdTl4anVZbVo0Y3ZLeFY0N0Z0TTZpd2NiSi9aaElCTklLaFF1RTVhMjFCOGhWU25EamduSGVNKzdxRGQ4ckZScEx3TWFuaGhNUFFRd2xTOVRXdm55Vlo1L09PUC9mM2dQcnhjemtLK01XZmZ0N3hxY0dSQUNaa1pKVllObTJKKytTMWtyRTQ0M2pmdTg5eDI0Nm82SVVBV3NKRXhudkdrNDhKSVlTaWRxWC8yYUVaKzlXdjlQd250SjZNY09iZDBGa1FZcHBmejk2aFBGdUw4WVVxUDJobXRzLzNkVVJpelhGWEIxTlpJQ3JGQ3ZCelYxN2pucnVEWlh4dUpPVEt1VURCUDEzUkdUK3p3d25CU0lhR1NTeE5IM2xYYm5lQm9MM3BhR09nWDlsd0Uxa0NJT2JGZk5hTjY1bmY3cjk5NGQ5TGRod3lqQzFIaXBLdTNjeHg1cWtjaE55TXRobGluWTM1N3plNU5uSnJjc3pjdUtjOGdCQWZ3ZmpaTVBKZ3NUSUdJbWxiU3RMUERtWkNKeXhkMmNkd1A4S1RzekpBRGREODFvdDNkbTc5bjFpbk55UHFhK0hJdFcyaTJNZFRZcFVRajVsVmh4MTQ4MnZ0ejduMmFmTE4wWnkyRXA1QUJBbTR4cE9HZ1FhU1lTbEsxKzUxTE5QOXg3NVF4MkkvNVhCaWZtVXVWa3J0Vlpxek43WEpvMVBEYWdIVk5lQmxsM1UxZDFFT2tIdktzV0MzZWJXOTdkNzl1N0dxdEljSFFvOUFETGVOWnc4aU1SSUViU1d2ako4dURmdkFueWs4LzA2c0VvOHg3SnUxbHBucHZkRkFBQWdBRWxFUVZTdkpWZk4zci81QStQZFhveHBFcDRzZDBReWMyTGgwa0RRenZ1cWo4VTFkeDdlRjJ2QTAwOTNlTHIraXZuQjRzekNPeVZ3SjhGYnYydURvYWZSZ011TWgvYUc0d3N4MVlsNUdWdThadkZBS2ZEdlJIVEdsMzZJRVdmQ2F5N3o2bjFoZDczWE9ReUc1dHJzVEtiMDBnQ0Z2OUxKbXFLZFhTMmREWVczSGZEazVJOVhJRmlZVW40bklPOWtlT3ZQYWpEME9Nd3VXRCtVbnIxOUlVMkZKMTkycmhrNjBIWEZ2K01ybmN4eEJyOG1sRjZkZG1ESGVuSzh6V0hvMjlTK0hNa2twVXRKcG55bFQwbnB6aGI2dE9HMkMzL2p5YWNyTmt3TXB0aVpkd0xXblRBWjEzQ1NZYkRMaklleWo4UVdUcDFhNzhsMWExNjZZcUFyckg4bjRFdDl5a0Fjeks4cHJWY2ZhSFBYT3g3bk1Kd2F2RnhlbnFuU1E2VXlKZkNWM2hWdXZOT055WVlMLy9BSFQ5N2RVRkVSVE1rSjNhbUZ1Qk1lenhrd0dIb2NacGRaUDFSMDlQMkZWUTNlTXVadng0NGE2RXI2ZDVENDZoekxlRTFBclM1NHEyRjlGVXlPN2UyWUFuVlBVRjF0cFowK0pEc2x4Q1VRTWtOKzdrbWtVcTdxb083dG5Vczk3aXh4SEZFeVVGeERscnhmQU41MnJSb014d2xtN21TdDcyaE0rK01xVEsxWEhvWlM0Yi84YklJRithUUEvZFVCQmN5SU12Z2pEVHpseHVucGd6UHVQZ2l2UGFzTmhzOWdCOWJSbk1Kc0NvVktXTnNaa1BLdm5NelFTblkzYjArZC82a25KN01EMFY1dzJqVVF1QitDakpNTnZRSm0zUW5tT3pLeXQ2K2lxVWpZeVF4UTIyTkRKeERFazZDL2RqSXhSeG44RWNCUENXcC9PbTNHUWVQa1V4Um5VN1dWMDVXU0hiS3lTelFqUXdyeDE3dnRsS3U2UmVmMitSZjhMMDgrZFJ5SWdtOWRjWTJROG41QnhxZUczZ0V6T2xuck83TGI0cXVtZXN5NGo3MTY5UVJvZXBLQXY4NjRRQlNzUHdMaEtlcmtwMmRjL0t6eHFlRXIyUVJZWFdkVlpGdFdzSVFoTXNUbmNxelNXb2w0ZFBzRlc3WjY4eTRnemhsNytqVkM0SDRTd25qWDBDdGc1azdTZk1maHQvKzRhaW9TejdFQTZOVXhwMCtBUmY4anh3SWNaZWFQU1BGVDNOWHg5UGozZHhydjloRk1nYm9uaVVRQ09VTUMrUVJaVEN4VExDbkpWWXE3ZGV6UTBkMnhyYWozV014YmUrOFlpK1J6Z2xCKzNOWnNNUGlBQ1R2ZGVIenF2dXVkZDcyT0xWMTczMUlTdUpVQVlvWUdjVE96ZmtTNVlzMitHMzY4RythSGg2R0hhSEFRS013cHlVOEpCNHFWbGlrZ2k4QXV4M1RzVU02cnU3ZFN2Y2RpWHMzQU1XU0Zub01nNDJSREw0TjNTcVdtcHM3ZTRkbkpiYXVITGdYRXJjZGVWbWZOUURNMFB4S3cxSnJRRFR0M2szR3lBWUJURndua3BLbjhjREJVckJXbkVFbGlWcXhkOTlDclIrdTMxbnQ0T0FLQWFsNjhmSXdscmVjRUdaOGFlaDA3RmJ0VFoxL3duR2Vmcm43NTZxVUFiZ1hvdnpPdVZ2b1JTMFhYM0RCNW5jbTRCay9VVlNHUUppdnlnNEZnc1NLUlFsSVNLOFd1cXc4ZDNkS3cxV3N4NzVXeFZXTWd4SE1raFBHdW9WZkJ6RHUxams2OTRPMnRucjM3eWpkSExTVWhiZ1VSTWJNbVJqTnI5UWk1ZXMxM3QzeGd2TnZITUQySEVrY2dFcEZmK1luNitsanowbWNhRDNjZGVpOE8zUmpUNk5iRTBhTUh4U2NlaTlQSS9aZkZ4UmFKZXdsY2xzeWlEWWJqQXFOTVNtdDE3cjhzOW56cWM3ZUlQdzV3QXdNdEduZ3E2a2JITis3UzkrMjc0Y2VmNEt0K2dDeGZrSkt6d3NsSVp0bUcvc09lNVVocC9xZnN6Sy82VEpXRFdPNk5leHYzdnJmelBjWFJSZ20zVzd0dU5ONGUvY1JMY1JvQXVsYVZGbE1nZUM4SVpVa3QzR0E0UHBTNVFxenVYRlhxMmNsZ2ZoemdCakJhQVAyVTFwM2pNL1p2dXkvbGhwMmZmRlZ4ZXM5eXBCeGVrV09jM0I5d0lDSjErTXFNNjB5dGo5MDRhVjNqZTlHVzk5alZqUUIzdTZTajdiTDFFNC9GYWF4YUh5a09XTmE5QkNwTFl0VUd3M0dDeXdTSjFhdGVqWGoyS2NmY3g4SFV3TXpIZk5yZE9YNS9tM3ZmRFpQWGZXWEdYVjUzZHNxS0RST05UMDhoSEVEVTRhdTlPN1VCc1VsLzJOWVlQUko5VCtxdVJyRHVKdUZHWmRPbm4zZ3NUdVBWTTRjVlE0cDdRVlNXeExJTmh1TUNBV1dDZ3F0ZlBYT1k5eHdiZFQvTHNkeEM0S2Zpc2U3eHplODAzUGZkTFI5OHBYZnJTa3RUTmxSVUdPLzJNc3dPNmdSSm5UdXRNQkNXQTlEV3RxZmxzZnJXQklZUTVrOU16N0RTckxZSDYxdmc1Y21ONDFnbFpkWXlTWFN6N3dVYkRNY1pKcmpNOUdoamQrd096SEk2dll3dGVuelJCQTF0UzhXdk5uM2QyRWhFRmw5MCtoa0NORWNEelUzWC9PUXVrSGtTZWlyRERHcDlyT0o2UVhTeDF1cWZNL2Z2K0MwNVgzMUlCZ08wemNsSno4OElXeG0zTkxaNDJSWEtEcXlqUlJYTFdBampaRU92aFFBWFdqK2FoczQ3YUZhVEp5ZTNQbG8yUVNteXU2M29xOFZmTTVZamtFY3VISHlHMVBZY0FNM3BNN2JkUmNiSmZacWFGeUtGd2hJRGhOQjdacDJmV01aMS9uVmllc2FBTk91V0NkNHlyck9wMmlxS0ZTMFRRaHFmR25veDdHcm1SeEZ0djJQV2xQV2VmUHJveGlzbktLMXNTM1c5K25WakkzV1FGMlpmY1liV05BZEV6VFBPL3pmajAxT0VGNnJLQ3EyVWxBR2lPYnJuL0IwN0V2THVob3FLZEJIc3RpWTBOSHJ5N2liQWNzZWV2a3hZSnNjYWVqV3VadjFvZC96d0hWTTJlOHV4cjR5dG1xQ2c3Smh1ZS9Ycnh0WUJNdnZNa1dlSWtKekRHczNmZmVlUGQ1bTNCWHNQcGtDZENKRklJSGRRNnBra0tDd0U0bEhsN212OVZPN0RrMDkyOS9oY2RSRlozSEhtSkVsWVEwUURldno2QmtNUG9vRU9GelJ0LzdVTG40YzNzVk1DbjZlaXh4Y1BFaEpYazhBTkJCckV3RDZ0NHBjM1hlZTg0WC9WaHI3TzNwcmlnV2wyK0JVaU9nM0FZWUFmWitJbk1ocTM3eUFIdWlmbjRnaGsrM2VIVEdKaEdTY2IrZ0lkcE9MVDBtYnZmTjVqMlA1YUp6TkFSMVlXRFNJN2RMVWc2d1lRQm9HeEQzRjllY2E4N2NiSmZSU25MaElvemhGblFvc3dtT05ScUgxcGdVUDdwbzk3dmNjemJxUXVJcitiYVUwU1Fxd2hHSjhhZWpuTUhVcW9hYlBIUDlmekdaZEJLemQ4YjVBdFExZVRvQnNJR01UQXZqaXJ5K2RkK0p6eGFUK25EZ2prakswNlUwT0VKVGp1UnVQN0FtM1JmZU4yN2VweDc5WUJNbmRzMVNRSXVRYkNlTmZRdTJITkhZQ2FOdjZ0aGg3M0xnUDAybGtqQnJFdHJ3YlJEU0F4Q016N1ZEUjIrWVcvLzlCNHQ1ZGdDdFFKa0hMTDlJRnB0aGp5NThNUFhhVVlSQjI2SzdxL09mZVpKdlJnUWFTNDFobE9RV3VkSkJyUlU5YzBHSTRubXZuRFR1MWUxbnlkODZjZXVpUmxyYjA1TTR5Yzd3a1NNMGpRR0dKWUFNQ0FadVkxMFE1M3dhRjV6dEVlbXMvUWgrQTZ5UGJtaXRzaDZCNFFCVC83V3dYZ1EyaTl0dHR0cTgyYmU2aWpwM1lndGRXV0RRZlo2MkNjYk9nck1IOFkxOUhMY21mdjdoRW5NMEJISHN6S1JDam5lMUxLR1FRYXczVE15V0RXbW5sTnB0dTZnT1lkTWs3dWc5UzhkTVZBQ1RIa3o0Y2ZNaXVXNEk0T043YS9lZUs2Sm9kNkx1UFd2blRaY0tMUU9qSStOZlFSbVBsRDdjWXVtejJwdnNjeTdvTy91aVF6RkE1OVQ1S2NBY0lZQWgzTHVBek5XcTF4Mjl3Rjg2YldHNS8yWTE0YU8yb2dRRVArZlBnaEs4VWc3bkM3dS9kUC9NTzJKa0xQZWZlbDBjT0dTeXU0am9RdzNqWDBDVFR6aC9Hb3VtelNsb1llOCs2di9xWXNNODBLZjQra25FRkVZMEIvOWk1cmFMMUdkdkNDY1EwTnhydTlBRk9nL2pxbVRRdGw1b3RSTm5PcUplVmYvWHNwNWFxNEVHMUgycnAzWTlXL0hVR3lyd1lzWDVCU2twMjdTZ2k2aHN6L2phR1B3SURTak9jN28zSm15Nnc3RTNsRjdjdFpzU0pZa3RGK3JpQ2VCOUJrQVBibjd3VUdPdHc0VDlwM3c0OS9sOVJjaGo3SndZZktUMHRKRWM4ejBTaUEvdXE3UWVCdVpuN0wxWHBwTnUxNG1XWWhuc3hjdkx3MHBTMDF1SXFFdU9iemN4a012UmRXclBqNUROSXphVlpDcncxLytaVldJTmdkTGo4M3J1VThFQ1lEc0Q5L0x6Q2pRK2o0cFBUWk80MlQreGhyTjFXSG9wMkZvNFJOcVVSL25YRkJybEl1dCtsVXVYdnVkNUxQdU12ZmlLU2t0Z2RXQ1FIalUwTWZncFZpL1R5Uk96UEI5amRmeW9vTkU0TmhLL05jTGVRODBwZ00raUtmY29lT3h5Zk5ubHhuZk5wUDJWUldGdXJNRG82eXJVQXFmYTYyUUZvckFkVm1kN1h2L3M0ZmR5ZnQzVGRLUzFNNlM3TlhFZWdha1BHdW9ZL0FVTkQ2K1V6Vk1YUE01dVJ5N0lhS2lxQ1ZIVGhYU2ptUFFaTUpzRDkvTDdEV0hTcm1UcnB3eXdmR3U3MEFjMGppMTVDU1Eza0JvdkRuaTlNQUlLVWxReVN5Y3pLQ0k5SnZ2MjRZWms0SncyOWhPUktSaGRsWkZ3bkN4YVk0YmVoTEVDQUZZVXJZZGk4QisvenVPcEhBZ0NjV1ZSWm50RDRnd004QWRERUJnUys2RndoSUZRRytIc3VYcHlTOWVFT2ZnZ0VLaGNSbFREVHlpd29jREFxQnhIbVdsR3ZheFdtcm0xY05ITVcxc1AzTVZSZUJiQTJGTGlJaExqYkZGRVBmZ2lRSm10SU91b1I5T3JuQlFhRHRrU0dWYmNIeUIrSmFQQVBDeFFBRnZ1aGVJRUlxQzNrOUx5ODFUdTVqZExZVzVsa2hFZjRmeFdrQVlFdEthV2RiblhyRUk2OUZodFd1OTU5eEkzV1FvVlp4a1JBd1BqWDBNVWdLRWxPZ0xkOCtkZXFxQW8rOEdLa01XdGtQYUpMUEVOUEZvQy96S2FVS3k3cCtlVjNFK0xTZkVzdEx5d3RaZ2ZEbmk5TUF3RUpJSmV6c3psREdpTmZPcUJ5MnZyall0M2ZyQU5sVm5ISFJaOTgzNDExRDM0RWdJY1NVSXpMbEV2YjcvYTlDNExVeGxaVldic29EUXNwanRRV2l3QmZkQ3lSRXFyRGw5VytVbWh6Ykd6Q3kraW9tVGd6bURzODcwdzRHd2wvM1VWY3AxcXhpWFoyeHhxNURxZ24xOVo1TzFpMStlbEdsMUdJamdNR21RRzNvaXpDd002N29vdjNYTGZUME9rN0c0MDVPcWlXdnRVQzNnYWdRQUw3dUh0RE1lNVZ5TDlsM3ZmTnVNbXMyOUMxYVZoWU5sbmJxeXhEaXRLLy9ORE0wSDlLc2wzT1hyczFlc091SWw3bmFuaGhTeWNyYVNJVEJwcUJpNkpNdzd5UWR2U2pkWTZ1UDF1V2xPVWdOWEF1U3R4R2g4TmpmZnMwOXdMeFhhM1ZKMXV3ZHhzbDloUGtiSmdaSGlyUXpMUm44Mm96THJGZ0x4SlRpeHJ4VzFUUjFxcmVNKzhSclA2aFVydDVJUk1hbmhqNEpNKy9VYnV3aXI2MCtsbStNNUtTU3ZKWTgrSlRCZTNWTVhUSjc4blBHcC8yTURVQlFqS2s2VTFyMjEzdFhLUlp1UEtiaThjWUwzdC9lUklBbjc3NDJwcktTcmNCR2dBYWJBcldoTDhKYTcwUk1YelRlWTZ1UGpXZFg1Y2c0cm9XazJ3U0pZOTc5bW51QW1mZnFhUFNTQzdac05kNDl5WmdkMUY5QnlvakNmR0VGZ29sODFwS1NBbFlnR0E2bkZLTVVBVThUT1U2QUZOMU1RSmtwVGh2Nk1BTXRvUmZrMVRocFhnYWxTRkVpUWJOQlZFakhVdnZYM2dORVZDU2tkVFhXT2lIL3l6WDBKZGlCUlZiS1ZTQWFsTmdJSWdpUlQwTE1rZUUvLzFLWUdBME9BcXlzbTRtb3pCUlRESDBWQWcxa2FTODRXSlBueWNreU5WQkNFTE9QRlZPSUVyd0hpaVNKcTNjNlpjYkpmWVN5V0dhK1pRVVR5cmhFa2lUTG9BVVVOM3JNdUU1ZEpLQmNmVE9SS0RNK05mUlpDQU9sWlMrb3FZdDQ4bW1xREpTQVBQcVVxWWdzZWJXenR0cjR0SjhoUnczTnQ0Uk16THRTRWdkRFFRU0R4VytXbG5yeWJsMFZBc29LM2d3U1phWTRiZWlyRUltQnNHbEJYWlhISEJzVEpTVGxiRUdpRUVTVTREMVFSSUhBMVd2TFRJNDkyWmdDOVpjeGYySXdURndvSldTaVF4U3pqbW5WZ2dmcnZaekFTMFdEeGJjRTRSSWZxelFZZWcwRVdBUmNaYWZpSEMvakRtejQ0NStZOVFaNDJCbEFnQ0RDRFlXTWNzOExOZlJKV25NSER4UkMvT0QvSFl5WUVIRUNYbTN0MlBWSm9nTVlvSUg1UTc0bGlJMlREWDBhSmxqTWRGWEFTdlBrNU5SWGR2eUpCRFlBbFBodUxTTEJSRGNNS05UR3lYMkFGUnNtQmtOQkxnUW5ubkZKYTAyU1d4YWM3U0hqTWlnL1EzNkxTQmlmR3ZvMEJMSVk0aW9yUzNqeTZTc3RzVDhKWW04Wmx5Q0krSWJDZ1huR3AvMklEUlVWUVdtRkNsbUloTDJybGRMUzFTMW5OelltN0YwR0tDZDE1TGNFVEczQjBNY2hXQkRpcXF5MEFrL2ViZG44eHo4eGVBTW84UnhMUklJSU53d3NTRFhlUGNtWUF2V1hrR0lYNXBPZ3IzMzk1aStKdXFxci9XaExJendjYUpDMjVxNEJRZ2lIUUo1MitCa012UkVpQ2d0WWQ2YXR1U3N2NFVIMTlTcE9zWlZnVHJpSUNBQUVDa3V5NXNGeExNOExOZlE5TENzQ29rcFBZelJ2ZDZQZC96endGblFsT3VUb2lzSUJzS1RERU1iSmhqNFBrUWdMa25lMnJ5aE0yTWxVRDZWMGRDVlllM0l5Q0dHSXdMeE5Eb3lUZXpueFdDRGZsc0pieHRXcWk3czZHNGtTejdnclhvd01zSVJ3QUc5dnNSZ012UkVpaElubG5TczJSQkwyYWYzVWVxWGplaVdEUEdaY0VSYkttdWRzcWpZKzdTZklFT2RyMjV0M0pYUlgxNkcyUnZKUVczanhySW9CUk5MNWM5dEVnNkV2YzZ5MmdEczNuRldSc0hlbkFpcnU4a3IybW1OQllXaWF0d2tteDU1TVRJSDZpNml1dGdJU2VWOTBNT0tYb2VLc1k1QUg4ZGo2VGc4elVTYWwvcU1BamZPeFNvT2hWMExBMlZreWZCWHFJZ252RURnNDJQcEVNOVl3MlBVd2p4Q0N4aGNQUm9XL2xScjZDbTByUzNLRmhRaEFDWCtud093eVVKOHp2L0dQQ1E4QmlBTnAvd2d5VGpiMEoraHNIUXBmVlJkSmZMZHM1cjQ5bjRDd0JweTRrd0VTREl3L1BiZk1PTGtYNDJ5cXR0TFNRM2xmZUREaWw2QzAxc0ZBL09Dc0tkNHlic0N5L3BHTVR3MzlDYUt6UTVaOVZhUXVjWi91U3pud0NiSDJsSEZCRUNBYW54dkxOVDd0QjJ3Q0xDc1l5UHVpZ3hHL0RLMlVKcmZ6NEpTbUptL2V0Vk5NampYMEwwaWNIUWlFcnFwRDR0NU4yZnorSjlEc0tjY1NrU0FweHNkR0R6UGVQWW1ZQXZVWGNmcVE3SUNIM2RPdVVxeGx2THM3L2VBaEw5TmtQWDczSUVGMGxmY0ZHZ3k5RnlJS2dXak9nQ05WUXhNZU5NNXhZOHF0WThaVzlyQkxnSUFoQXZJN2NCempzbjRLQThReWRENDRrWU1SLzNzVUE3eFRRdFY3bWV2SXlpR0RTTUE0MmRDL0lBb1J5VGtUeml0UDJNbmt3TzJPZGRjQnZQWFkvWlRvUURFa0VKVGZZY2ZreTk1S1RsZGVOblRpdS9pWUZUUEh1MVZuM0ZQR1hmbkM5d1lKbUl4cjZGOFFVWWlFbUhOZTZ1VUorOVFaOTdvYjAvRTZNRHo1bEVnTUNiTDlIY2Y0dE0vVGRWWkZ0cllDaVh0WEtXYlczWmtIb3A2OCs4SlpJd1lSbVJ4cjZGOFFVWWdnNXFTZU9UeGg3NDREWE5mdHFtUEdWckNISEFzYVlnbjdPMnpxcENjTjh3Ly9lWnhxS3p2b0ZrZ1NDVy90SnlINGFCY2Rock0rNGRmSVVUdlRUclhDUDJEQ21lWmdSRU4vUXpCVkJvUFdMQzlqRHQzZ2JGUFF2NEtIQWpVQW0wak15aDRaU3ZlMlFrTmZvVzE1YVRZay9oRkVtUjZHeFpueFFpcDJmSmpvZ0hkbndyYUM0Z2NNT3RNYzVHWG9mMUFsQXNLVGsvUG5OVzVqc0djbk0rUXNGR1ViSi9kQ25FM1ZWbGlLQWdHWmNNYlZUQnpYNHZDc0tZbG4zSm0xbysxZ0lQZ0RrUEdwb1IvQ3FBeEk2Y21uOHliVWJ3UHhyd0R5NUZNSU1hdm9ieVBHcDMyWVRZQ1ZJdTBDRUNYc1hRYlk1dWpoTVUxTkNYdTNGckJEdGp6bVhYTXdvcUcvSWFneUdMUTllWGZDLzludVBjZlNNZSsrTXJyY2VQY2tZUXJVbjZjcEx4VWt2QlJDb0pXT1J0cy8yUXNQWC81Q09lZ3NBbTRTcHNlTm9aOGlHSmNXckwzM2RDOWp0TlpybVhtWHQ1bDRSTGc5ZHFHM01ZYStnZzVacHdQaVhFK0RHRTFFWGF0b0Z1S0pEam50ckNGbk1jUk5YbjZCTUJqNkZuVHAwZHB5VDA1bU43NFc4T1prQVQyaVZlY2FKL2RDUW9meVVrR1dwNHhMME5IMGxBT2VNdTVaZ3l2UEFzdWJDTWFuaG42S29FdHJYNGg0OHFsTFVjOCtCY1FJcmNqNHRBL2pscGVueHVHdHRtQnJpb3JEMnp4NXQySk0xVm1RSnNjYStqRkVsNzQ4ZXJnbjcxSm5kQzB6ZG5rWncwUWpJTUxHdXljSlU2RCtIQm1oMVB5Z3RHMHZZMXlMRHVISjF4TS8xYnpPQ1VnYjF4STQxL01DRFlhK0F0RWdpK2xhckhWQ2lRNDVzQnU3bWZVVFFPS0ZSUkNsd0tMTDREZ0JQOHMwOUc2RUxhNGdvZ3h2bzNoZHhzeTlIeVg4NlRvRUlPVzFZQmduRy9vdFJCaWtRZGZ5MnJLRW5aeDVjUGR1YUR4Qkhwek1SQ2trY1JrN01FN3VaV1JsNlh3bThwUnhiU2tPVFIrWGVNYXRhNGdFSk5HMWJES3VvUjlEUklOZ1c5ZXUzVlNkc0U4UHlzTzdOYk9uakV2RUtWTFlsemwxVmNhbmZSVE9RRDVaM21vTFduUWZHcmNMQ1h1M29hb3F3Skt1WlpOakRmMFlFalNJTE92YVRXV0o1MWo1eDQ5MmE5WlBnRGx4N3dJcGtIUlpYWlh4N3NuQVBHSDdTNlpWaDJ3YldWNkd4RmpGV2c4ZDl0UWZLcjlkakJBVy9RT1JlVUJnNkw4UUlFblE5SHdsbmo0SXZKZlFJTWR4OGNTOUwwRHdUSUFHSnpnUENkRFlnc0dpOGdDUThJRjRodDdQa2RxQlE0bGx0YmNtU0h3Z3J1UC9uNmQ1bW9lTWtJTCtBVVRHeVY2eFFvQk1BUVV6SU5LS0lOSkxJYktHUXFTVkFLbEZvRUE2S0pCMjdITi9KdFlCM2JFUGlCOEZkeCtCUHJJZCt0QWZvWS91QmNlUEF2R3VZMzhhZWhRR1NaQ1lmaVNxbjBhQ1RpWUg3dEZIMVFzYVlpYUFoSno4V1V1SHNTMUY1WlhBRHVQa1hzTGFUZFdoZUxlVjVTWDVzM1pqaDdvN1BXWGM1ajFpaEJENEJ6SStOZlJ2SkRGTmp4NHRTTmluenJqWDNVYzMvdUFGU0hqMEtZOHR5aDVaQ1RRWW4vWXhOcFdWaGJydGxDd3ZCUmV0M0ZocVc3TW43eDVJeFFnaWsyTU4vUjdKb09uUjdOU25zU3N4NzQ0RDNJM2dGeVJSNHQ0bEltS016UTZwU3BqYXdnbkhTT3d2U00wc3loUUNDVCtSY1pWaWxxTHQvN0wzNXVGMVZXZWU3dnV0dGZlWmo0NTBORm56WU5tV0pWczJHQnNNaGhnRENZUXBWR0tIU3FWU3lTVkFocTVVa2E1T3VtL2Y2bEpYVDdlR20rNm1LcGVRN3FSdWF1aWtURHBWZ2FRU01rR29NT013Mk1ZRHR2RThTcklzV2VQWmU2Lzdod3lCWU95MU5WaVd0Ti9uOGNOanZOWlpTMGZuL1BhM2YvdGIzMGQvM0w2NzdvUDN1SzVXbnhLb0hkY21JeUptRUVvazcycjFxVEJ6RGgzNGQ1c0RlQ0xjU2xMdndBMVJzOFRaZytsRUdkKzl4a0I5aUZrK21PY0RkMkNMOVl4N2NKVlNuMElrMG1SYmRBeEpsYVB5cmJqemJ5R3g2ZzlJWHYrWEpLLzdDeEtyLzVCWTIwZHhHcTdES1d0SDUrcFJ5VktVbS83Vm4zUUZUbmtIVHZWcTNPWWJpVi95YVJJMy9DWEptNzVPWXMwZjR5NzVHTHA4S1NwYmc3aldQWVVpYkJESksrV0UwdVQwMGRjM1k0SlFtaXhDdlNQcWhxaFo0c1dEMTFlVUV4SHJHTmNZMy9pWXZoZEdIcmFPY2U5NWNJV3JsUE1waWZRMFlnNGdTdVZWWElmUzA2UFAvTzFtZ3dtbnAxQXZ4cm1oMDBSNk90UHdNNUp6UmR2cnJ1K2JtUEg3RHUvb3N0YmRCOEUxU2o2RnFFaDNJMlk5U3FtOGRzUHA3alBQYmQxTTRJZnpGa1RxUmJzM1JNMFNMenpSRy80R2E5YzZNUld2TU5nL2VWUW96ek9GSXp6MGtHODdwOHFwWHFhRUQ0MXZreEVSTXcrRjNGanhOMys4ekhwQ0o0SHZlZmNiakhVS3BZQVdrWStYMVEybXg3WEppSXVPVXhYMU9hWFZCaEdTSWFiMSs1NzVldmxkWGYzVzYxemF2RXhRa1NhZkYwR2M1SmdwdmVBRHhGZjlLeExYZjVuRTFmOEpkOUdIMFBtRlNMem9URVoxREpRRFNvTm9FUFhPUDBxZkdlT0Nqbys5ZHFZYXAzNGQ4UlcvUi9MbXZ5VisxUi9qdHYwV3F2SlNKSkVuNmljOE9RamNlUG9yVGRhYUxKMEVRUkRjVHdoTkh2dkZtNDkzMVpWRm1ud1IwTm01MWdtY2JJVlJJV0pjUjNtK2poOTVhQVBXTWU2bFRRdVdFY1c0RVhPTEc3L3l3dzliNjJsbkowRmcvSEI2S3FJUitYamR3N2RGZWpxRGVBd2NFNDlYQk1aWTY2NWpBczlYNXNnRzdIVzM2WkpGeXpCUkhCc3hkMUNLRzM5MlNidTk3a0xnbThMOW1IRGVBb3FQUDd3b2ltTXZOSkZCL1FadDVRa25wbktPMXRaM3dLUDRBLzMvNWE5N3JOZm83SXc1V3Q4SlVqS3VQVVpFekVoTXZldkxldTYvUDI0N1kwaXh5eUEvTlNHYWc0aElRNHpzNnZIdE1lSml3OVhTSkVxdE9WTXV3QXBqekt1OXgvd2YySTdmMmtsTWlib1RJZExrY3lCdUJqM3ZNdHlsbnlDeDV0K1RXUDJIdUMyM280dW1MbGxIbkFSTzdScmlLLytBNU5vL0ozN1o3NkhyMXlMeFVIMkdJczVPdlM5cXZia2ZhMDAyUThFdWpQa3BHR3ROTnFnR2R6alM1SXVCOGpZU1RpeklpZGpIdUlFM092RFo2K3hqM002TjdURlJjcWNRNlduRVhFTFZpNmoxOS8vVFRmWXhyanU4eXdUaDlCUWpEY051TXRMVEdjU0o5dklFVGp3bklid0Y4Umk0N3JudDFycTdzWjJZanNYdlJFWGVRc1Rjd1VDOTc4cjZmMnBwc2RaZGQzUmtsekhtcDVnUXVvdHFTR2JLSXQyOXdFUUc5UmxLM0dSZWk3SXVFZVg1dmhrVmRad1FCbHI1UE4wQWNwdUFIdGNtSXlKbUlDS2lSTGk3TEgycTBYWk83eWM2ZTQzeHZ3TU1XQzlreUlpV082TXlIek1mQStMaDNBeGtRa3p5RVBQM1RaMTdyWnZLMU01cmJqRENiV1BabmhIdlFEUzZyQjMza3M4U3YveUx4SmJkZzY1WVBwWWhmUUZSMlJyYzFqdEpYUDV2aUsvK1E1eUdkZEd2YkNLSUtGRnlkNy9UMUdnN3BlUyt2YjFHd21teVFBYkh1VE1xOHpIOWVDWGwrUUJ0SGVNYTR4dU5QaTVpSCtQT1M3WTJTQ0NSbmtaTU9WcTV1UFpWRTZZVUVaUlM2bTVITW8yMmMrNjc5aDk3UlJFdXhrVXlqdEozZGtaNk9tTW9JWnRIeEY1M2ZkOFV4RHN1SWJ5RlluZnhtVGcyOGhZaTVnNGlva1NwdXhQRnV0RjJ6clV2N2UwMUp2Z09Fa1ozVFVZYzU4N095RE85b0VSdk5zQTk5N2dtNlZwM3ZmVjgzd1MrR1JrTUNxZXMxekJJTE1WdGlEU1BhNDhSRVRNWWhhcUlLemFFbVZNb0REOEtacS90ZUJGUkNsbFJXYU10Rzg5RVhLd01mTG14VXBTNnlYNkdNUVp6T0REMjljV01RVVRrTm9rMCtTd0lxcWdldCtOdTRtdittRmpiYjZMTGx5Sk9tR29yazQvS05lQzIzRXBzMVJkSnJQbGpkTmtTUWxUbGluZ2Jxc0tJQ3FYSm1vRlFtb3lJVW9vVnAyb2FJazJlUmg1OGNJVWJRMXZIdU1iNHh2UFVTSTl4cldOY1l4Q0pKMjRUSWoyTm1EcXl5UXFXTjMyQWRVdi9CZGQxZkk2ckY5L0Z2T0pGVEgvNUo2a1E3WWJTVThROGltR3Y5WEJCS2MyS210WHJJejJkQVR5NEFwZGt3bDUzZmQrSUx5UEc3N1hYWFJEbFN1UXRSTXhKUktRaTBMRlF1aXVEZzQ5Q0dOMFZKYUpXck81WUZPbnVCU1JNVTlsWlMxSDZaRGJtRjZWQ1BYc1U2ZVBQLzhhNmdVSGxWenJMSlNrZkU0bWVjRTRYQ2UwdzdIdlR2WTNRdkJGMmh6aVBjbEdpbExxNStzSE9CdzdmMjlsbE0vNzQzZi81V00xZi9jZUh0V0tKOVNKQ3EzWmtDZkQ2ZVBjWk1mMEVTbDBHc2lqTUZCT1laM3FQN3QxdU8rSDBWeXJMY2RUSG9teS9YMFBIY1dxdXhHbTlFNmRpR1pLNCtFNk42bHdqT2xPRjVCZmg3MzZFd3E1SE1DTzlZSUxwM3RxTVFyUzZ1ZS9CNmdlSzdqMXNwY21adTQ4ZjYzdXc2R0hDYURLMEtuRWpUWjVHZEVOelZodWRNaUU4UE1WbzM3OTY3MFBXTWU1WG5ycWozRkhtWXhnMTYvVlVSTkRLeFZGeFlrNFN4MG1nWnZCbHhKaUFvZEUrUEgrRXdIajRRU0hjQ2VnTGdwQko1TG0wNlE1cXl6cEl1RmxFQkQ4b1VKRnI0ZFdEUDJIWGtTY3ArTllIcUNZZGpkejg0Q08zUG5EdnJZOVk2ZW5kMTMvejJJTS8rc2pEQ3JIWFV5T3RnaFBwNlF5Z1liZzJhNUtTQ3ZQb3BHRDh2cHRlT1dhdHUwOTF6QzlINlk5Rko3TWo1aW9pY3ZOakt4WStjTzJtblZhNmUvMlcxNC85NUlvbEQ0dm9VSEdzRTQ5MDkwSVNHZFNnaEd4eFFPQW9TMzBYSlg1aDhPUXhRbmlHT3U1Y0o4ajg4VzR5WW1JNG9vSXpiOElBQUNBQVNVUkJWTGkxc1kxdjczNWxVb3plZWFrc0dUZk9ucjV1Z2lrSzVCUGFvYWtvejVMOFBBYThVWjQvZm9EdTRjRXBXMi9xTWUwbTZhNEFIcldkNFhuZUl5cm1mRWFRWXB2eEFqR2x1Qlg0SGpQZjA1K1RtTTdHeENrdDcxSEdGRnVYbnpZTUtUSGZiT3JFK3U0MGtQUjF3UHpwenJ1NmFCQ0ZKUEk0emU4bjFyb0JWZFFBMnAyODF6Y0JCQjRtR0lYQVo2enBZdnhNdVpCeC9CWjBIS2VzRFYxVWh5cFp5T2pXYnhDYzNBM0d1cTlRQkxRclNZWFNaS084UnhUT1p3ektTcE5CWWdUbVZnUGZDM05zT1dKeTZPeEVqVHBCc1JNRWptMStoQkY4TCtZZEkwUjVEK2xMWEllVytkT2V5RHFGaUFoeEowTlJxcExteXNzcHpUU1FqT2ZRS2hhaVU4TEZoekVRbUFLbmgzbzQwYmViQTEwdmNYTGdFS1BlRUJmSFYxYklKa3RaMW5nYmpSVXJjSjBFYjF3enRISXBUdGZRMFhBTGZZUEhPTlN6bFduYnM5QXVpV3dvUFZYaVB3THFNNENkbm9yRUFvbGkzSXVkVGxDT1NoVUhJVXFIU2hENHNTSC9XSmpyNUVBaWNaMlN5RnVJT0RleDhncEtsbDJDTVliUm5tNEc5KzJsMEhzU0U4eUtwSTUyWThKNUMyYlVmMFRpNmpQWWVnc2lNWlNLZFBjQ0VoblU2OWM3amdwS0hlMkVhTVRGY1A5eHA5ZDJmTm5YdnBEVm1qdUExTGoyR0RGaEVvN0x6UTJ0UEhab04xM0RJVW9QdlF2TFNxdW96UlN6Ly9SSlJ2M0pOMFRTVG93UHRYU3dvYVdEZWFrc2dURThkK3dBRDJ4NW1sZFBIcHVoSnJXa1ZXRHVMdnZhRjU3cXV1dFArMjFtT0xIWWEwandESVliclpjeGNoMWZ1aS9CNS8vcjBMaTNHakZ0ZEZkNnBTN09MVWlJMmcyR3ZZV1Jreit6SFg3aWEyVlpDVlNreVcrZ05LcGtJZTZpRFRoTk42SVN4Wk5YT2lQd01hTjltTUhqK0wydkUvVHVodEZUZ0tES2w2THppNUJrR1JJdkNwL01MaHFKRitPMjNJYWtLaGg1NlNzRXgxK0tUR3BiaEhSZ3VQdkVuNVE5VmY3RkxpdE5scEhDYXlidVBBUGhOUG5nbDBqd2VTSk52dEMwdFR0T3dTa1Z4NzVKbHpGbStPY24vOEU2eHYzYWQyL0xCcTdjZ1ptOWVocHpVaFNuYTFoUXRZYjZzdVVrWWxrRWhWS0s2Uzh2TVJrWXNva0tLa3NXMEZTeGlnUGRMN0hyNkZOMDkrM0RNTDBtUmpKV3hLTHFkVFJWckhxYk9mMEdJa0ltVVVwNWJqN0hUKzJhdGl4cWdiU0J1Ly9rdTdjOTljWGJIN2JTMDVIKzBkZmlXZWNaRUdzOU5VYXUrOUxHMVluUGIzZzYwdE9MbExaMkhCSnVhWmptaUNhUTRaUGJ0MXZyN25jWExjcHFGY1d4RWVkQWhHUk5MWFVmL2lnVmE2OERHRE9vOSsrajU1ZlAwL1hFWTR6MmRJZnExWG9Sa2c1Y3VmdTdpeFk5ZGZ1T0hYWnhyR05lTTRablJPempXQVBYYmF5dFRXdzRlRERTM1F2QW5DL2VtQ3R6MDhyUjFvVTFQZDgzcDROQ053ODlaSDBISERPWkZwQjFNanVpMkJtSEFHMGxGU3dzTHFjdFh6RXByN2VndUl5cnF4cUoyL2Njc2lianhybHp3WEx1YWwxSmEwa0ZwWWswRmNrTTc2dGZ5TyswWHNhOFZIYlMxN3dReUZpTzVpMWEyVGVTT2ZRNy8yZVBiOHpqQmpOcXY0NHBuVmRhdkhZOGU0eVlmcEk2M2hHdUxyUUpFUE5JdnFmbnRPME1aelRkSXFoMXpPaTh0MGxDYVhURmN1SXIveVh1d2craWt2bEpNcWNOeGh2Q1AvRUtJeS8vRDRaKzl2c01QL1o1Um45NVA2TmJ2c0hvbHYrUDRjZitKWU0vK0FTanIveFAvQk92WUx4eHhuMDZobE4zRGNsci94dzk3ekpRazVqNVBhc1JBYmtsV1p4b3RKMlIvUmVIZWpEQjQ0VFFaQ09VRm1YbXJ4M0hCaU1tU0VWVll6cFE5akd1TWI3Unh1OSthQVBXTWU1b0t0VkNJTE5VVDRWVXZJUkYxZS9oMmlXZnByWG1XdEtKUEZxNUtLV1pQV0g5V0lGalI4WElwZWV4cFA1R3JsdjZPZXJMbDA5ck04SzRtMmIrdkN0b3JWMUwzRTN6YnUrM2lGQ1diVHd6WnJvUUFYVkxjU3JlYUR2algvekdQL1FZWXg3SGhJaHhSVW96dWZxMTQ5bGh4SVdoU3RXbmZaUzk3dnErTVg2aGV3UDJ1cHZLNmhhRHJFTm1vKzVHVEFicHhtYWE3L2tzODk1M003RjhLYkhTTWpJTEZsRngzWHRwK2ovdXBmVUwveGY1bFpjamFnYmJnU0tDVXJla010Sm9PK1g2NTdiM0JJSC91QW1odTRpVWxzNHJXaHQrZ3hIallRWi9JaWVKQkNVNlJLYWVVaFNHZGJJbnpCS2k1UTRCNjBZSkVaT0xFbUY1V1RWRnNRUkw4L01tL0hwRnNRVHQrWG1zcktpak1wbWQxTnVUYkN6T2hwWU9mcmZqS2hxS1NuQkV2Zm42cnRMYzFyaVlteHNXazNaaWs3anFoVU9FdUt2VVIwSk1NUktvUnpHY0NMRktWaHU5bnM3T1NOOW1JRDZzQlFuekFlOFJueDlKcDMyYWwxTE9IU2JTWkZBT3Vub044Y3YrSlU3dDFXTWxOeVlGZy9HRzhWNy9JU05QL3djS1c3OUIwTHZuckpuTlp2QUVvNi84VDRaKzBZbS8vekh3eHAvOXBqTFZKSzc1ejJNWjFmSGNCUFkvaHhDSkJ5U3NOVm5BK0FTaE5Ga2dLMGF0TjUxUnpIbkJPWlVvMFNyRTNhZldoVUFSS3NaVlBuY2dNdXYwVkVUSXBlYXhyUEZXbGpYZVNqWlpQcWU4b0d5eWpQZTAzMHRyN1RvUzdvVlBqSWk3YWVaWHJxYTk3cjFXNjhlYzVMVFhBaGVJRXppaFlsemdVU05pSCtNYXlScWoxbmRHZW5yUk1wSklsQ2l0clg4L0dsTlFiaUdrdDZEdmtGbW91eEVUUnh5SGJHc2JMYi83ZWNxdXVnWW5uWDdIOCtONGFSbWxxOWZROU1uUFVIcmwxVFBhcEJZa2pxUEQ2YTdoVVNHTXQwQTIwSHA5WitTZFhoRG05cHU4ZnIwV0oxWmtPOXp6ZlJNRURITnlrMzF6eEFjNkswVGtBK1BiWU1Sa0lDSmNYZDFFeW8zUmxxL0VtYUFJTnhYbHFVNFhrWW5GV1ZGZWc1NmtvL0Q1ZUlvN1c1WnpUL3NWbE1USEhyd0h4akRpZVJUT2xCRkpPQzZmV0h3WlY4MXJJS1puYkUrTWF5ci91dE02bGYzUUovN3R5d1oyMm80WFFZbXdxTHlCaWFmTFIxeFFldjd2NWh5bzFmWXpqREdZZmNPcXNNTjJ4dEUvcTR3MEdVQTVPQTNYRVYvMUIraDVLeWJ4aGMrWTA3dSt5K2ltKy9HN3RrSncvdWEwcG1jN0k3LzhTN3pEVDArbzJhSEsxaEJmK1huY3hSK1pQSk5hYVhURkpUaUwxcU9iYmtUbEdpZm5kUzhTUk5RMS9RL010OWJMNG52MnZvd3kxcHFNaUVLWlJRTU5qWkVtWDBBMmJseXZUVXhaeDdqRytNYkFNQ1Y3ckdQY1Avdk9IUldpOUt6VTAweWlsUGE2OTdHZzZpb1NzWmw1Y20yaXhKd1V5eHR2WldIMWU0ZzVGNjZTZ0ZZTzlXV1gwbGIzWHJMSjhndTI3bVFnb3E1NTRORTdyTFh1bmh2KzE4dUtJRlNNcXh5MXFPRTk2eU05dlFqWkNEckF0ZGRkM3pjRWFyaGtrNzN1ZnFkamZnWENyTlRkaUltaEV3bktyNzZXaGIvL0JVb3V1UXlkU0w3cjRTWnhISXBhMjZqNzhHK1JXZGc2b3c5QktWSFhQTnBoSDhmZThQeldsNDBKbzd1aWxLaEY3MW5aSHVudUJXQnVHOVFOaVlRMkVpcGxyS0JIZXZucXBvTHRlQjJYMVlMVWg5OWN4R1JSbGtpenZMUWFMVUpGS2t0TmVtS214ZnlpUE9XSnNXT0V0emUxVGRqd0JxaE1aZmg0NndydWFsdEYxWmtTSG9FeEhCbm80KzkyL3BJbmorNTljMnhOT3Nkbk9xNWljVWtGYWdaZVRBUlpyRWZWZ2hCVGpGRThIRzRORnJwS1ZZWGNXc1IwVTJRYVRCaTlOT0lMUEY1Kzc3NGp0bFBpMmVScTVyZ21HeFM2OGIzRWxuOFdYZEl5eVM5dThQYjlsSkVYSHlBNGZUalUxS0IzTjhQUC9UbitxYjJNdncrSklJazhzY1YzNHJUY0R2WTlpczZPY25BWGZvajRGZithK0lyZko3SHFDOFN2K0xjNGpUZE03SFV2SWdLQ3hZYUN0U1lMR0dYQ2FUSkdGb3B2SWsyK2dPekxuVW9ralE0VjQvcERRZSs5bDluSHVObFViRFhDck5QVHVKdGhZZlZhNXMrNy9JSWFzeGNqTVNmTjR0cDFORlpjZHNIV3JNNjNzNlQrZmVSU2xjekFNaXFMRWRjK3hoV01RVUxwcVRFczlEMGQ2ZWxGU0s2ak11RUVKcFR1R21WNkx3TjczWTNGSTI4aDRoMjR4Y1ZVM25RcnpmZCtsbXo3VWxRc2RsN1RXUnlIM0pKbFZOLytRV0lsK1F1MDA2bEFGa3NzRVNxT0ZWVElPTllzOUV3VXgxNEk1clJCbllHMDBzcjZJaUtZNEpRcGRGc3ZjUC92eGtYcHRRaHpNL1hpSWtDSnNMaWtncUw0V0EyOXNrU2E1cUx4Q1hEYWlYSEZ2QWJlMTlCS2VUSUR3R1VWZGR6U3VKaTZqRjBEN2w5SGdOcE1qazh1dnB6ZmJsM3hwamx0Z0lPbmUvbC9Ydm81ZjdubEtiNzUya3NjSHVoN2M5N1MvRHp1V3J5S3REc0RTMzBZY3FKNVB4czdyVGR2UE8rSndKZ1F4OThrVDBDSVROeUk2Y1owb3JTcmxvdFFiVDBITStvSGhlL2Jqbi90ZnVKS25MbXR5YUp4cWxjUlgvSTdZK2IwWkRWREJNRGdkMitqc1Btdk1BTkh4L2NLdmJzWWZlRy9nbDlnM0NhMUtDUlZUcXp0STdqTk40RWEzMmtUY1RPNGl6OUNiTm5kNlBLbHFGUVpLbHVEVTNNbHNlV2Z4cW0vbGhsb25yd0RRWElvOS8ybUUydE45b0xDRTRUUlpDSHZlVHJTNUF0SWhuUTZjRUxFdUlFSmROdyt4cjMvbjI2S2k2aTFZbVJXNmFrU1RVV3VoUVh6cmlMdVpxWjdPOVBPRzAwSVcrYXRvU0kzeVE4MDM3R1dvcTUwR1pjMjMwRkpwalpVcitTTEI4a3BuUGQzYmx4dnJhZUI4cDR3Mk91cEdNbDdnVVI2ZWxHU1NSdGwvMkF3OENVd3dZQzE3djVUUzB0Y2FiM1dNSWZqMklpM0lVcVJySzZoNWdNZm91bDNQa21xdmhHbHRYVkd0SXJIS1YyMW1sekg4aGxiNnNOQVRpbDUvOGIyZG50anhDczhZVXhncmJ0R3lJdU9kUGRDTURNL2haTkJaNmNTby9OaDZrOEhBY1BzZWNpNkVWZFpQSnNYNFhxWnkrL3pOS05FdUtxcThjMi9WNll5dEJiYkh4ZU1hVTFqdG9SUExGN0puMTkxQy8vcDh2ZXhabDdqbStVMVl0cmg4OHV1NGI5ZmZSdC90UElHMXRZMGs0c2xyRE9iNjdMRmZIYkpsWHh3L2xMeThiRXNIZDhZZHZkMjhhY3YvcHdmN3Q5SjkvQWd6eHpiei9mMmJtUFlIenNxcjVWaVRWVVR2OUcwQkQzRHNxaEZVRXJwRGRraCt6T3pCZUd3SUZ1dDF3Q2xSR1pQaXVOY29Ma3lLY2dOZ0hXSE93V3ZCeVA5bTJ6SFY4Y2I4a3B4L1NTN3NqTUhVZWpLUzRndi94UzZySDNjeHUyN0V2Z1U5djZZb0hmM2hGN0dPL0J6Z3Y3OUU5dUxhQ1JiaDd2MExweWFxeUJVYlZKQjRqbWNCWGNRVy9vSkpGMzk5dm5LUWVjWG9admZqOHJNZ21RS0VZV1NEZjFsTmRhYVBPckpZY0JhazBHVWlJbzArUUxSMllsU3FMd0o3TzgyUjQwWi9zbEoreGczcnBKNXBkVDF5T3lLY1ZQeFloWlZ2NGQwWWlabmswMHVJb3FLNHZrMFZseUc2MWozZmd1NWhsQlZzcGlsRFRlVHp6Uk1lejNwOFNLQ1VpSWJ5dktldFo1NncwRTRQUlhVbVhncDRpS2lFeFJHNTRNUTlhZU45b2RQYnRwanJic3E1K1lSdVY1bTV0T2JpRWxHSjFQa1Y2MW0vcWQvajhaUDNFTzhvbkpjcjVPb3FpYTNkRGxPWm1ZKzl4QVJwWlJzeUtkN3JYK0FZYVVPWTBKNEN5S0tTSGN2Q0hOWDNMWnVkVnhOcUxUWFF1Q2Q1Q0g3Umx6SlpMeERvRFg4NWlJbWk1alNMSGxMWThTa2RxblBscEJ4N1I1dWYyVEJKWFN1dklHN1dsZHlmZTBDNXVmSzNwYTFMRUJOSnNmeXNocnVhRjdDRjVhdjVYZGFMMk5lNnR6TkU0V3hVaDJmWFhJbHR6UXVKcDhZTTZjOUU3Q3o5d1IvOHVMai9QVGdhd3g0WXcxbWUwZUcrTTZleld3NmZoRGZHQVFvamllNXZibWQ2Z21XTEprT0JCcHlnWCs1N2ZnVCsrZ3lCSytZRUIydUJiVTg4NEI5cmV1STZXVm93QzBHMW9XWkV3VG01L2w0ejVEdGVFK2t3eGcxWnpWWlpXcHdGbjRRVmI0Y2xQVnpBR3VDMDRjSWpqNkg4YXgvSldmSEg2R3dmZU9FYWxFRGlITFFKUXR4V3o5OHBtNjB6Y004UVJJbHVBdC9nMWpIWGFqMFBPUnNScjV5Y09yV2p0WHZuZ1gzaVlKcU1FN2NXcFBMVCt6dE1tSmVPV3ZueTNkZFJKWWYvYlBLU0pNdkJHM3RqcStjVURGdVhJS1REMjJ3ajNIRkpEck1MSXR4dFhLb3lDMmdybXpaRE0zZW5Ub2NGYU1tdjVTeWJBT1RmWEpFUkZHY3FtRkozZnVvTEc1QlQvYkQwd3VPTkRpQmF4L2pwazUwaVRHdkVDYkdGWmIvV1loYTF4RlRUMXM3am5KMUtOMFZuNU1ic05kZHJWVUhzMHgzSThaSG9xcWFtZzkrbU9aUGY0N3lhNjlIVGZCVWRiS3FHamMzOHp5Rk56Q29CaFhrclhVMzlmeldMZ2lydTJyNW8vUHRhMTFIakkrNUczM1ZGRklxUlAxcDMvZDhQK24zRStMTXNlK3JEd295d1FLWUVlTkZnTWFpUEkxdktlbWhSR2dzS3FFdVl5ZkEzOTY5bWE5dGU0NGY3Ti9PdnRNbk9URjBtaEgvVncyL0RIQzZNTUwrL3BNOGUzUWZmN1g5ZWI2OSt4V09EZmEvNndmbERWUDc5enJXY0hQRFlyS3hCQUo0UWNDT2t5ZjQweGNmNS9IRHV4bjAzbDZPYkdmdkNmNWh6MmE2aGdZQTBDSTBadlBjV0wvUS9rMjVTRENnVWF5MW50RFo2Umt2K0FIR25MS2VJeFRsa3U3S2NXd3ZZaG9ZVlc0N2lIVTZxaGd6cE1VOEovZmExKzBUOUFjUjVxUW1TNndJZCtGdjREYTlGM0VUVTdKRzBMTURNM0JzVWw3TE8vSWNtUEhXb1g0TFN1UFVYNHZidWdGeDArY2ZueWpCYWZrQXNZNVBvakx6em0wK0t3ZEpWU0xPMUx5ZkZ4S0QwU0t5MW5hOGRPSVJCRDhBUW1peUZDV0wwcEVtWHdCeTVRdFNqckV2NzRGNC9tbkhDUlhqb3N5c2kzRmpUb3JhMGc3MEZEekFtdzNrTTNYTUsxNkVveWYzL1NsS1ZuQnA4eDNVbGk1Rks0ZFpVRHBKaTlGcmJRZDNYdnU0RndUaFlsd1JLU3BTOFVoUEx5TEtCeHBUUmpzaHlpb0Z2ak02R0U1M2hROGlzMHQzSThJaGprTis5UnBhUG5zZjliLzVNVEx6RjB4S2FZNTRlVGs2UFpQTFdoa2RLTFBXZHZTMTRCbGpmbUJDZWd1cU5CbnA3aFF6WnczcWtuaVJkWWRkQUNVVUJrWWQ2eU00bVFjNks1U0s2dFJNSnlKQ1Iya1ZLZWZ0Z1hSVnFvaktsSjBBbnk2TThJc2plL2t2djN5TUR6LzZkL3pIRjM3S2kxMkg4YzhZSndPRkViNzUya3ZjOTR1SHVlL0pSL2oyN3MwY0h1aDc4OTkvSFMxQ2M2NlUzKys0bWxzYkY1T0p4UkdnNFB0czZUN0tuNzM0T0Q4L3RKdFIvNTBQODN4amVIanZOcDQ1dHUvTmY4L0ZFNnlzcUNPdVoxeXNJZ1J5VmZsZmRjNDcvOUF4RG5VUFBHRkV1dXlYTUVVaVpzMTROaGR4NFJHalZvVVpIOENKUXVDOVlqdSsvNEhLaXNETVVVMVdMazdkZTNBV2ZBQnhNMHpWelg5dytqQm10Ty84QTIzd1J6SEJCT3BRdnhYUnhGcnZSTmV1T1dmbXVDUktpQzIray9nbDl5TEpVczc1UGdVZXdkSG44UTc4SEZNWW5QZ2VweDlCNUtyalgyNjAxdVRSM2oxUGdMSFhaRU9Sb0NKTnZnQ2tQRGRVakl2UmhieHZIK00rOE9nZEZVYlVyTlBUNG5RMTFmbTI2ZDdHUll1SVVGNDBuN2d6ZWNmQVUvRVNXbXZXVVZlMkhEVTd6R25BaUlpNjZzdmZYMit0cDcwakI1NUEyY2U0Qm9vSWRLU25GeEZlcVFxbHU4YWo0S3RCYTkxOXRHTitCUkwxY3BpcmlGSWtxcXBwK09qSFdmRFozNmRzelRYRWlvc25yVzYweE9Jb1o4YjVDVzlGVUhMVjkxZTJXK3Z1NEttalR3aUVpbU9KdklVcFo4NGExREpxMzlURjgzMHpZaGdtOHpmVzU1YXpDYlZJUVhRRVlCb1JvSzJrNGgzbWJXMG1SMzJteExwT3RBRUNZK2dlSHVDN3IyL2xCL3UyYzNKNHpKQjQ4Y1FoL3Z6Rm4vTmkxMkVHdmNJNXJSUlhhVHJLcXZrM2w2N2p0cVkyVW00TUFZWjlqMDFkaC9qTExVL3l4T0U5NzJwdUE0ejRIdC9Zdm9ualEyUHhqQ09LeWxSMjNFMGFwd3NadTg5cGRVVFZXRS82NHAvMkc0S1g3TmNRUndMVHlKZnVtNXFDaVJHVGh1bEVLYzBsSVdZWU1BZUdqaFYyMk00b21OUWlKVEwzTkZrVUt0ZUkyLzVSVk1hNi8rUzRNS1A5WjVvYlRnTCs4T1JrVUwrQms4Q1pmeHZpbmwwT0pGNUVyUDIzaWJWL0RJbm5PS2RKWW56ODNqMFV0bjFyd3ZXMkx4NUVRRnBqTVcydHllVmZwTitBdFNZak9FWk1vL2tTa1NaUE1RVS9zSTV4amZHTk1XWjR6OVAyTWE0eDhVVWlzeS9HTFN0cUptSGZIbU5PVXB5dUpXNXpHc1dDVkx5WXhiWHJhS202Q2tmUHdLYmY3NG9JMEJwelhHczkvZUx0VC9aalRMZ1lWMHpqbDU1YUgrbnBSWUt2RXZhNjYvdkdCUDd3MDY4Y3M5WmQ3YVFqYjJFT0lrcmhGdVhJcjFyTmd0LzdWOVRkK2R1a0dwdFJzYmgxSThRNWdZekZzWTZ5OXhadTM5SFZEL2E2aTRnajZNYW5hbXNqM1oxQzVxWkJ2WDU5VERrcTdtaHQvYTAyV3ZYUmFWa2phdU42clpSYWFaQ1NjZTh4WXNKa1l3bGFjbVc0djFiTHpsV2ErYmxTY3JIeEhjdmVkdkk0eDg0WXhFOGQzWWRuVVNmVlZab1Y1VFhjdCt4cTNsUGQvS1pwUHV4Ny9QendIdjdieS8vTVl3ZDNuOU9jQmtpN01SYVhWSkI4eXhOT1Fhek45b3NLa1JKbFdFcG5wNzBPQmZKMHlEVmE4dGxjYWRpdFJWeFlCcXNhS2cyNjNqclNNaGdDbnEzdVBHeVZ1bW8yb2gybFZ5TE1PVTJXV0FhMzdiZFFwZTFUdjVhYm1yVGExcEtxUkhTTXljcW04M3RmeDl2elBZdzNmSmExeW9rdHV4ZTM3YmVRUlBGNTF6UkQzWGc3SDhJLy9QU0U2MlJmVkFnbHhtT3A2YlNQRFRXRTF1U2hiRTJreVZOSTU4YjJtT3M2Y1JIN0dOZFQ5SFZheHJnYk42N1h5c2hLbVlVeGJqNVRqNXFqdDBhMlpKSjVzc255Q2Rmb2RuV0NCVlhYc0xEcVBTUmo0UkwrWndJaWxIZ1NMTzBNb2FjUWhOSlRnWlpzcngvcDZVWEF4dmIybUJzNGNRbmhMU2kzME5kcFdYOTZJMmdjZnlYTXZUaDJMcU9US2JMdFMybTg2MU1zK3VJZlVycjZLdHlpM0tSbFRjODJCRXFjSUZqYUdjYmpOQ0c5QlV4TGJ6NFI2ZTRVTWpjLzNlWEVBakhXaitwRktYT3FNR1I5YmpsL3REMHRSbFlMUkVYc0xqQktoTkpFaW5VMTg3bXZZdzJ0SlJYb3MzaGUxOVcyOE5tbFYzSjFWVk5vKzJQWHFTNU9uREdvZjNuaUVNRjVUR1ZIS2E2b3JPZSs1ZGV3dXJLQm1CNHp6RDBUOExNRHIvSGZYbnFDNTQ4Zk9LL1JuWFpqM05teWpFKzFYMEZ4L0V4VHhTRGcyR0QvbS91WlNRaUlFcm1KZk43NmV4SVFiQW93OWgzWWhHWkhxZWdpY3BGalJDb05Ka3pyYWQvZ1d3Y1VQVWZ6YVpTc0JwbGJtcXpqT0EwMzRNNi9CYkdxR1dyR2V0NEZIZ1NGc2YrRzZZR1hMQWMzTmY3OXZnVlZORW1OdUV5QTMzZUEwWmUvaXIvL01mQkgzL2JQa3E0a3R2UXVuSVVmT24vbU5BWXoya2Roenc4bzdIcGs0czBnTHpwRWxDTTNrYmVQWFFMOFRaakErbzBRcEhuRWowV2FQS1cweFZUZ1dNZTRnUkV6T0dTc1k5eWptZE5wcGRWcVptR01XNVp0akpvam5nY2xtbFM4ZUVMdmsxSU9DNnV2WVhIdHRhVGlNK3NFb0QwaWp1aWI4cXR1c3YrZStHYVRDUlBqUXJPdjNFaFBMd3FPeHdKVHNOWmRBMmJvMUdscjNjMWMzcEpHMUdwa2pzV3hjeFNkU0pDc3JhUHE1dHRZL0svL2lObzcxcE9vcUF6ZENORjRIcU05M1hqOWsxUis3MkpIUkJCMTA2cVdGdXZ2U2NGNG00d0pwN3RLeHlQZG5VSm1kS0daOFpLVlpGd2IrOERhTHdRZUJ6enJiN1pickVzSmduVnoxZisvMEdnUll0cWhyYVNTSzZzYXVMeXlucHAwanNwa2hxUno5bDl6YmFhWTMxeXduSFUxTFJ3Y09NV3pSL2Z4ekxFRGJPNDVnaDhFNTh4a1Bqa3l4SjVUM2RSblMzanRWUGM1RFdwSEZDc3I2dmo4c3F0WldsYjFaamEzWndKK3ZIOG4vMzN6ayt6c1BYRmVrN3M0bm1UOS9BNCswWG9aVmVraWxBZ0dPRDUwbXNjTzcrYlU2RHV6QW1jQ0Jya3FtenVTNlljUm0vRktPY2ZFQkFjUkZ0aXRJQ1V1TEFKZW5zQTJJNmFZQUtsWGhqSmo2VWNhNkkyWmdyVkJuVXBtUzBjTjYyYmdPWU1Kb2RMemNCZi9KbkxlSStzRy9BSm01QlJlejNaTXp3N3dSOEJOSTBWTk9PVkxrRmdHOUxsNy8waXVDWlVzeFI4NE9yR05pMEpWclpyNDBVWGpFL1FmcExENXIvRDMvdWp0aHJLb3NmZW43YmR3Rjl5T3hJczRuem1OTjRKMytIa0syLzRYWnZqa3hQWjJrU0pHcnVwWE5SazRaS1hKR0RrR0hBUmJUYVpFakk0MGVRb3BjN3c0dm5heDdFMmhDTHpUUTV1dFk5eWt6cFFhekxyWlVTdjQ3YmhPa3RuNGMwMDIyV1E1U3BUbHNkSzNvNVJEVThVcTJ1dmVTenBlT25ZcWU1WmlERmVwV0NLRFpZeHJISE9NQVBzWVY2VEVhQlhwNlVWQTNpK040N2l1ZldFeTR3M3RQR3l0dTlyb1VxUG1YaHc3MXhDdGlWZFVrbCsxbW9ycmI2UmsyU1hJZU9wQ0c0TS9QRXpmMWxmb2Z1WXBTbGFzcEhUMTNDaWRiQlJYeGZKRDFycnJFSVNLWTBXa1JEc1M2ZTRVTWhjTmFpbGtWVGFObzg4L2RJeEFtMEhBT28zTUNWU2JFdkxqMmwyRUZZNVNwSndZTmVraVZsYlVzYXFpamlXbDh5aU9KU2lLSjgrYU5mMVdCTWk0Y1RLNU9QTnpwU3dycldKOXl6SjJuRHpPancrOHhxYXVRNXdZR21ESUczMkhXUjBZdzdiZUUyaWxHUFJHejc0QVkyVTlycXBxNEw2T2ExaFNPZzk5NWpqT29GZmdoL3QzOE9YTlQ3R243OXdHdHdDbGlUUWZhR3AvbXpudEc4T3h3WDYrdnUxNS9tbmY5dk1hM0JjckFpVkZYcUtqSHg2ekdkODNQTnBUbk5DSFFld3VJaURpNk11QWpSUGFhTVNVc2JXVG1ESE9LcFJZMS9NUzJKRk1PQU8yNDBjRDNTWks1cFltT3dtY3B2ZWlpcHZPUGM0RUJDTjkrSWVmd2R2MWovaGRXNkV3Q0JnUUJUcEdJVk9EdS9nM2NScXVIek9xM3lWenpza3Z4Q3RiaW4veXRYZGtLb2RCcGVmaFZGODVNWVBhK1BoOUIvQzIvZzNlcmtjd2hiZWNNaEU5VnBkNzhVZHc1dDlzVmRZRFkvQjdkMUhZK2cyQ3ZnUGozOWRGam9HU3dFMTBZS25KbU9FZUpIVVlhNE5hUktrZzB1U3B3aURwSDhhem5yYVBjUkYvc0kydDFqRnVZSFNiVW1wVzZtbk1TVVFsUFMzUXltVThScjRTVFYxcEIwdnJieUtUTEp2VjV2UVlVdUo2cnJXZW1pSFZJd2tKcDZlb1NFK25HUVB5dzhSdzFsRUphOTJWUWpodlFlRzJLWm1kdWhzQmlCQXZLNmRrNVJXVXJWNUQ4ZkpMY1V2eTR5N2xNZHA3a3VNLy9SRkhmL0FJM3NCcGNoM0xKM25ERnpOU2doUjN3Q0VyM1IzeWc1NlV3bDUzUlVSVXBMdFR5ZHd6cURzUlo4aWt3OFJWZ2VlZDVxR0g3Qk1GakZrWFJiaFRneEloSDAreG9xS1c5OVl0NU5MeWF2THhGQ2tuOW1icGpQRlFIRTlTSEU5U204bXhhbDQ5eHdkUDgxTFhZUjU1L1ZXMm5qekd5Wkczbi94NHRlY1lQY09ERklLenh4WnBKOGJWMVUzOGZzY2FGaFNYbzVYQ0dNT0FOOHEzZDIvbWE5dWU0MEIvN3ptYktncFFrOG14b1dVWkg1Ni9qSXBVNWsxemVsOS9EMS9mOWp3UHYvN3FqTTJlQmhBUlZ4eTFDc3ZndmY4SVBjV05zc2ZBMVNLV1J4UU1iUlBaWThUVVVwcXVkRVdaSldGdWRvMHhMKy82NVY3N3hqS2kxczJpU3NGV3FLSjZkT09OaUhNdTM5OWdDZ040TzcvTjZPYXZqMlVGbjZYVWtEL1VRM0Q2RUVIL1FkeTJqNktTNzNLUHBHTzRMYmZnSDNtRzROVGVjVzdjd1czL0dKSXNHOTk4R0RQZFR4L0JlL1h2S096ODMrL01uQzV1eGwzeWNaeW05NkZpR1d3K2UyYW9pOUhOMzhBLzhYS29zaWN6RFNYaUNzWmFrN05IRHZmMFZ5M1lBK1pxK3pQL0t0TGtLYUx6M3lPRkt5UWRKZ0pWQWFjM2JMQlBoaFZIclR0bjhES0RjWFhVOTJpcVVLSXBMMnBtYWNQTjVMTjFxRGxRU2tVRUYreGozQ08zZkxPbjZpY2YzWU9KWXR5WnhMOEh1Y2FrMG1FaWcwQU5uOTVnV1g4YVFKU3NHOGZXSW1ZQXNkSXlTbGV2b1hUMVZSUzFkeEF2TFVQRzZXa0VoVkg2WDl2SjBlLzlJeWYrK1hGR2U3cEoxdFJPOG80dmJrVEVKYkRYM1ZzMjdlejV5ZVZMOXdoY0xkWnhySWwwZHdxWi9kSEJyN04xdmNROXNTNlM2ZnVlN3pzanA4RXlITy9zZEVReGx4NVRYVkFTMm1GZHpYdyswWG9abDFmVVVaUEtVUnhQVHNpY2ZpdXUwdVRqS2VxekpheXBhdUtlOWl0NFQ4MzhkelFoM0hXcWkyZVA3OGNMMmN2TWtRQUFJQUJKUkVGVTNobGJwTjBZdHplMzgyOVdyR05CeWEvTTZaN2hBYjcxMmt0OGRldXo3RCtQT1ExUW5jN3hpZGFWZkhUaEpXOHpwL2YyZGZQQWxtZjRoejFiWjdRNURXREF3YWdsYk95MEs2clYyUmtZWlo1RWpGVnpQQUNCSnI3MkJldk8yaEVYbGtRNkhnTnB0WjloaGtYTXl3ditBcXNVWGRPSkU0aVpXNXFzWXpnTjE2T0w2a0RPb1kyQmgzZDBFNk12ZlFVejFIMk9objhHTTlSTjRkVy93ZHZ6ZlV6aDNiNStncTY4RkdmQkI1SHhOTDBTaFo1M0djNkNPODRFNStONDBHc0N6T0F4Q3R1L1JXSEhRKytvRTYxeXpiaEw3OEp0dnRIYW5BNEtnNHk4K2szOC9UK0RzelJabkUwWWpJTlJTMHduVnBvc25RUmFlVThDMXBxTTBIVGlUOG9pVFo0QzJ2NW92ZUFFOW9YZ0JYL0V4enJHN1h4c3JTUEI3STF4eHpKNm93U1R5VVpFVVpwdFlNWDhEMUdSbTQrU2NlcjdqTU00UnVrbG5SdlhXK2xwcHhDb0lBZ1g0d3BOZi9MZDJ5STluVWIrQ0VURlBHdmRsU0R3NHpwaHJidVBnU05HWnEzdXprVkVhOUpOelZUZi9rRmEvL1cvby9tVG42YnM2bXRKbEZlRU42ZU53UVFCaGQ2VEhQdnhEOW45NWYvS2tSODh3bWgzRjh6UUU5WVR3aGdIeFpLTjdlMTJjU3dFWXN5VEl2WnhyQWhOMzEyMEtOTGRLV0x1WlZDWERNY0RsVTdZRGhkTW9EMDdJd1NndEtsUUtiZ1Y0OXRjeFBrWTlBcHMzUDBLangvZXd4V1Y5VnhkM1V4N3ZwTGFkQkc1K01ReVgzeGo2QjBaNU5CQUg1dTdqdkRzOFFQOC9QQWVla2ZlbWFnNTdIc00rOTQ3L24vR2pmT0JwbmJ1V3J5U3Vrd3hXb1RBR0xxSEIvbk83aTE4YmZ0ekhCczhmMFBEcWxTV2U5c3Y1N2JHTm9vVEtZU3hob2g3K3JyNWkxZWU1RWNIZHA1MS9abUdqTjJoTEs0WnBlTFFXUDJuODFJWVZjL0dYVE1JWkN3WHlaV2JUTXNKZUhFQ1c0MllJclJETmNiVUcrdFRKekpnQXY4QWxvRjlkMlZ0WlF3MXB6UlpjczA0ZGRlTWxlTTRCNll3aExmajd6R2ovVmF2YTBiNktMejZ0K2l5SmVpS2pyT2IzNkp3MnorS0dJL1JMWCtGR2JFc3NTZ2FYWGtKc1VzL2h6cHZQZWh6N0hHb2k5SE5YNmV3NDl2dk5LZUxXNGhmK2xsVTdUV0ltN1piSXlnUUhIZ2NmL2QzTVFYcnFqSXpHQkdqWlBGUVRVc0Y3TExTNUJIUGU5YlZ6cUN4MVdUSU9VWHBGdWlLTkhtU2VmVjd3L0VLTjUxd0xlOXZKVEJCZk1BK3hxME15aXVaWTNvYU1WR0VrblFOSFkyM1VKRmJjTWFjbml1SUtNemltbksvQXNzWTF5djR6K3E0YXgvaklya2lOOVZDRk9OT0c5K3JKdTc2VHNMV1Z3d0NQL0NHVGxucmJyQnNZU1ZDcExzekhGRUtuVXdTcjZ5aTR0cnJLYnZxR21KbDViaTVZcFRqaksrc25USDR3ME9jZm4wUHgzNzRQYnArOFhOR1RoekgrTFAzcE45NUVSRU1pOHN6MmxwMy9jQi8xbEZxRUxIWDNWUldSN283UmN3NWd6cnJsaVFkcGEwVndEZks2enVJOVZIeWhCZXZGMjNLb3hJZlU4dnhvZE04dlBkVnZyZHZHeDJsVmF5c3FLT2pySW9GdVRJYXN5WHYyaHp4Ykl6NEhydE9kYk81K3dpdm5qek9jOGYyczZldmg1R1FCbkF1bHVEV3hqYnViYitDK3V4WVYvSTN6T2x2dmZZU2Y3ZnpsMWJtZEhOUm5ydmJMdWNEelV0SW5mazVQQlB3MnFrdXZyTDFHWDU4OExWWllVNy9DbFByQlc0eGxoZVJZM0pxWHgyNVlXczcwNUJ4bFZsSWRCRzVLREhLWFlBSmNjZHE2Q3NVMkdzN1BDYTZIak9ITkZscDNObzFxS0tHYzJkUG13QXoxSVYvNUlWUUx4LzBIY0E3K2dLcXRQVmR5b2NJeWszaUxQazRraWhoZE5zM0NYcDJuUE0xSlpiRnFWK0xzK2pET09WTDM3WEc5WG4zTm5pQzBSZi9YN3pYL3ZHZDVuUitFZkVWbjhPcHZRYTBmUmQwLzlpTGpHNzVhNExUUjdFOVNEWFRFVXl0TDhaYWsvM1lnWDF1c01BK3RWeklpRWlreVZOQVdkSkpLbCtGaUhGOWI2RDJvSFdNSzZQVUcyM0taVTVrdjBaTUhLRW9XYzdpMnV1cExWMktvKzFqODFtRFVDdll4N2d4ZjJoZmdHdXRwNExKaUNiUzAya2tXZFNhOUxXOXQyQ005b3BPMlhzTEpxN3FnZkpJZFdjbUtoNUhwek5rV3haU3Z2WTZja3VYa1poWGpVNG14MTFqR3NENFBpTmRKemo1d3JNY2Z1UWZPTDF6Ty83dzdEN2xaNHVCV3Z5Q3RlNE85NS9ZbDhsWFc3OTVCaklpS3RMZEtXTE9HZFJ1MmsrQ2ZZRGtDUVVlZXNqMkF5dEcwV1NFa3VnaWNtRUlqT0dscnNPODNIV1kwa1NhbHVJeWxwVldzYktpbGhVVnRlVGpaejl4TmVyN0hCL3E1NVh1b3p4Ly9BQmJ1byt5dmZjRUE0V1JkelJGdENFWFM3Q2haUm0vdmVqU044MXBnRk1qUTN6enRSZjV1NTB2Y25Udy9GbUtpNHJMK2ZTUzFkeFl2K2hOazkwM2hsMjlYVHk0OVJsK3ZIOG5RMTRoOVA0dVpnVEppK2VYV2srNDYwLzdnMi84aC8wYVZXKzVRQXBSamVQY1hzUlVFOUFDb3F6OURnbTYrN3YzN3JVWmFrRDZSRGVKU01uNE56aXpVTms2ZE5VcUpKWTd6MGhETU5TRDhld3JNNHhOQ3doT3ZBeitlbmpYK3RhQ2NsT29oUjlFRmMrbmNPZ3BncU12RUhSdmU5TTRGaWVKWktyUTVSM29taXZSbFplaVVwV2d4cE5kWnpDREp4aDU0Yi9qNy9uK1djenBWdUlyZmpla09XM3dUKzFqZFB1MzhMdTJ6T3E2MCsvQVNKNkNXR3R5K1YzMDkzMDEySTlvTzAwMmtsSXEwdVNwSUQ0cVNZbWZvMXJQcjJOTTRmT3JuN2FPY1VWMGt3aHpSazhqSmtZNm5tZEp3MDAwVmF6QzFkYUhWMmNWQnZLRm9jQmFUKys2L2VIK3IvN29JL3RGN0dKY2c2UlVGT05PS3pybUpRWFh1cUMwb1ZCWWZmQ2d2YmVBYmhJaTNaMUppRkk0UlRsaXhjWGtsaTZuWk9VVmxLeFlpWlBKSWxwUHlKZ0c4SWNHNmQrNWc4UC8rRzI2bjMwU3I2OFBjNWF5bzNNVmdYeEJIR3ZkdlgxSFYvK1BMNSszWHltN09GWWc1V3ZUT080TlJweVRPV2RRZXlxUlVINGdXSjdEOFF2ZUVMWnBVMSs2TDZHUURrSHMwN01pSmdVRGRBMFAwSFYwZ0pkT0hPTFIvVHVZbnl2bDM2NjRqdVpjNlR1OHJ5Y083K0YvdmZZaU8zdTdPRExZZDlaYTByWmszRGozdEYvQmgrWXZwVEwxOW5KRWoremJ4dDlhWkU1ckVaYVV6dU5UYlZld3RyYUZwT05pZ0lMdnM3bjdDRi9lOGhSUEg5M0g0Q3d6cHdFUVhJMWN5ZnIxditDaGgreGNvRUMyb0Zoak05U0FvNkNLQis5eHVmZXJzL0FObkxrWWtENWpHa1VaWlZ2U1FRdzdtanF4Q3V3UGZxazJrUlBWd1p6UlpFR1ZMMGVLVzg1djlCcURHZXBpUEZuQlpxZ2IzcVZCN052UU1YVGxDbFIrRVdiQjdaalJmc3pvYVNBQWNWQ0pQSklvUnVMRm9iS2EzNzZaZ0dEZ0tDTXZQWWkzNTUvZzF4b2k2cklseEpiZmkxT3pKcFE1SFF4MlU5ajFNUDdCZjRaZ2pzbUc0UG9PVjI1Y3p5ODJQSVNWSmh2WUl0aHBNbUljOGFYcWhYdHdML3NxYyt6Tm5WcEdsVTY0dmhIYkF5T2VOenFFMkluQWx6YXVUNGlhUzNvYU1SRmNKMGxyelZxYUt5OG40YWFuZXp2VGhpQ3VFNHRkdVg3aitsODh0TUV5eG9VdFdPcXBZQndmcXU1NWNJWDcxWHMzUlhvNkhUanhoQitpUUlObnZDR3hETDQyMXRZbUZFNEhZdGNYSW1JYUVjRXRLaUpSV1VXeXBvN2lTeStqK05LVnBCc2FKMnhJdjBFd09zTFE0Y09jZk9GWjluL3JieGsrY21odTFwaytIeUt1VXNHVkcrRVhHN0NMWXpIMnVnczR5dWlxQjhHOWx5aU9uV3ptbGtIZGlVb08rVW5Sam5XQ3MydkV1dWhrVVZFdWlVajcrRFlYTVZrTSt4NTcrMDl5YUtDUERTMWROR1JMY041eVlRaU00Wlh1STVOaStKWW0wdHpkdG9vTkxjdkluNmtWL1ZiYTg1VjR3Ymt2SEk1U2RKUldjVy83RlZ4VDNVenFqRGs5NG5zOGZXUXZEMng1bWhlN0R6TTZpK3RKaVpZV1B0TXVQUFNRMVhnalpvdTFvVGwyc3FHdWhPYlVTVGcxa1gxR1RDNUhIcXhPcGxIenc5UjBNTERWZW9FaWtzYlFQbGRPdEVpaUdLZnFNblI2bnVXRThiMHo0cVRzZjJWS0kvRWNFaitUMGYzV1RPU0oxaUkxUHNIcG94UTJmeDEvOS9mZ3JkbmdTcVBMbGhKYmR2ZVlPZTNZWnU4Wmd0RUJ2UDAvdzl2K0xmc2Eyck1NQlMzclA0TmdKOGxnWkl0OTFRY1JvMVZkODRxU0ZKeU1OSG1TNk94RU9UcVdsQkJmYk1jNElXSmNra2FJWXR5STgrTG9PQXVycm1aUnpWb1NybDB6MmxtTkNWbytVMzVDck9VVTJXTC9qb2xvVE4ySzV1WVViSXIwOUFMVENjb1RsWlFRSlQ3aUk3Njk3dVp5U1pScG4vUGZvWXVZV0drWmlhcHFVZzFORkMxYVRHNUpCNm1HUm5UU3ZsL3grVEJCd01pSjQvUTg5elRIZi9aamVsL2FSREF5TW1tdlAwdHBLUS94eFpGQXRtQjdXeUlpQmxQWHZLSTV4YVk5a2U1T01uUExvTjdhN2dSMTJnbVRxRlVJaHF4clJMbXVrd1F1R2NmT0lxYUF3QVJzN1Q3SzFkVk5PT3BYdi9UdTRVSDI5UFZNdUZUR3ZGU1czMTE2RmJjMExpWVhUNTVWQVJlWFZQTEp0bFhjLzhvdnpycWVveFFyeW1yNDlKTFZySzVxSktISHZwSUYzK2Zwby92NGI2LzhnaTA5UnllVTRUMHprRldjT09VQ2RzVzFEWWVNRUFoWXVXUmlxSFJpdzBraWcvcWlvc2lMRlFVeEtUNy95RjloZlBPNjdkalNBa25mNFpLNWtsdWdpaHBRK1VWMlpUSkVvVW9XSUNxR0Nhd3ZjNkRVMkJyanJTVTZXUTJ5M2pDbnQzNkR3czcvL2ZheUhrcWpLeTRoZHVudjRzeGJBU3JFWHYwQ3dmR1g4WFpzSE1zVW42T0l5S3FETDJLdHlZSTVORlpZd3U3SmhUR21NdWJsa3BGQlBZbTB0VHNhM3pFaFF2dVJuSDBkMUlKTDBna2tpbkVqem9tckV5eW92cHJsVGJlUmpJMi80ZTFzUW94YTllS0pjdnNZVndXSE1EckFNc1kxVU9rNVJESHVOTkRXam9QNER0Yk9Gc1JIbEwyMzRCU1NCbjFKOUMyNmVOQ0pCUEh5Q2xMMWpXUVhMU2JkM0VLaXFwcGtUUzF1dG1qY3lSOW53d1FCb3ozZDlEejdGTjNQUE1tcGwxOWtwTHNyeXBxMlFJeXNPbEZiNjNMd29LWHVjZ2hqQXNRNmFhclNVY2xJZDZlQXVXVlExN2JwUUh4SGgvaXhUOGRQV1Jmb2pBY3FLOHFVald0dkVaTk9ZQXd2ZHg5aDJDdVFkbjVsVUI4Y09NV0IwNzNqYm5jbFFGV3FpTThzWGMwZHpVdEl1YkYzRGIrVGpzdE45WXQ0OHNoZW5qenkrdHZXMUNJc0w2dm1jOHZXc0txaW50aVpzak9qdnMvVHgvYnhIMS80S2EvM2RZK3JKdlpNUXhuS1M3dFQrVzQ0WkRWQlM1Y1ljeHFreUdxOHFCcUJ1WHZHOUNMRjF5b3JjTDVpeVc4amtHQ2I3VmhQT1ZreFVqWW43bzlGb1VwYVVNVXQ5dU9UZVZSWkcvN1JUZGJMcUhRVlR1TU5vTit0L3ZRRndBUUVBOGNvdlBxM2pHNzdKdmlqYjltZ1JwY3ZJM2JwNTNDcUxndG5pQnNmdi9kMUN0dS9pWDlpeStUdmV3WmhvRHlaTE0xRHQ1VW11NWl1Z3VFMGdwVW1DMUxqT1g2a3laTklFVzA2RU9OSWlKQmhaTWcreGxWZWtEVkt5dWFDbkVhTUQ2VWNHaXN1WTBuZFRTVGN5SngrRTZFOG1TU1BiWXhyNkRLWTAySWI0eUkxVHFBaVBaME9UdFZxU1lrVDVrNXRLTlZ2cjdzTzJRQlRGbjJYTGpCblRHWVJRY1VUSkd0cVNkVTFrS3l0STkzY1FySzZCcmU0aEhoWk9UcVJtRlJUR21Nd3h1QVBEZEgxaThjNS90TWYwYjlqRzZQZFhWR2Q2VEFvS1UrV3B2SWN0Tk5kTFVGWGdMTDJGcFNoSmdnazB0MHBZRzRaMUNOb2sxTFdQL09JWHlnd291MmV1Z0FLdjFsUThmRnRMaUlNYjF3R3poVVFHT0NscnNPY0doMmhOUEVyL1RoMCtwUlZ3OEozVzdjMlU4emRiYXY0amVhbHBOMXpwK09QamMveFd3dVdzK1BrY1U0TWo1M3FVaUtzS0svbDg4dXVadVc4ZXB3ekQrdUd2QUpQSDkxSDUvTS9abi8veVhHYjZETU5JOFJpVHJ3WnkrRGRZTG9OY2tLd00wT01NUlZpek9TZHRZcVlGQnhSV2Q5UWJCMTNHOU9ETWRaUHFqMmptaDBsYzBLVEpWYUV5aTlDWFB1UHViaHBZa3Mrem5EM2RremgvQ2RPSlY2TTAzSWJLdGVJakt1WjRlUVFEQnhqZE1zMzhMYi8vVHZNYWFkcU5iRkxQb091V0I0Nld6c1k3cVh3NmwvakhmZzU0Nm5OUGFzd0VsT21xTm5Xb1BhVTM0M1JKN0RVWk1GVU9JVDRzRWFjbDNnNU92Q1ZZL3VwOXdxamhUajJNYTRKNHMxS01TZjBOQ0k4V2puVWxuYlFYdjgrc3NsU3JBdWh6d0dNU015NDJqckdWUVRkQm5zOUJTb0luRWhQcDRIeTNJajJ4ZDViTUY2aDRBOW1QVGhtTmI0ZzhXWXRzOE5iRUtVUXgwVzVUcGpLZmxPUENEcVp4RW1sME9rczhmSnk0cVZseEN1cmNFdnlwR3JyY0xOWmRDcU5UaVRSNlJUcVBQZi80OEVFQWNiMzhQcjc2WHI2U1U3ODdFY003Tm5GeUluamtURTlQbUpKN1ZqcnJpZlNyVVNzZGRkQWhjR0xkSGNLbUZNR2RVbTJST3RnMUxFOE1ZVVdQY0pJbmJVaWlFamJ1RGNYWVkyakZKWEpMQVBlS0wwajV6NGxOZVFYMk5KOWhPYWlQQUFqbnNlQjA3MzBqRmcvdkg0VEFWcHlaZHkxZUNVM05iU2UxNXgrQTFkcFZsWFc4K0dXWmZ5UGJjOWhNRnhUMWN3ZlhQSWVGaGFYbzg4RThmMmpJL3pzMEM3KzRwVW41NVE1RFlBaHBoelZDUHl6elhEQkh3RG4zSjBuMzRJU1Nla2dxQVEyajNPSEVWTkFvUDJNTVU2UjdXMnNDSWM5WmF5THJqbHE3bWl5SklwUnhRdkNUVkl1dW5vMVR1dWRlTnYvSGxONDk2K1VKUEs0QzI3SGFma0FFcmU5WjU1OHpGQVhoYzFmeDN2dEgzNnRySWVEVTM4dDd0SlBvc3VYMnBVNWVTditDTjd1NytQdC9jbmJUZTg1aWhFVDB3Nk5XR3F5RStnQlR6aHRlOTB5b2xJalhxVEprNG5qb1pWdkhOdVQ1dUtva1hqK3VIV01xeHptako1R2hFTkVxTWd0WkZuamJlUXpkU0ZPU004TkpEQXhSOW5yYVVBd0lNYWN0czNLRkpHVTU0OUdlam9OZUltc0Z1eExmTGhLUnZLNVhkYTZxN1daOGJvcldoTXJMU1BkTkoraTFqYXliVXR3czlucDNoWUE0c1pRam9OT3BSR3RFS1ZScm90b0J4VWIrNis0N3FRMU9Ud2JKZ2dJUmtZbzlKNms5K1ZmY3V3bmo5Sy9ZeHVGa3oyUk1UMEJETVJFMlhzTEZNd0FycHkyVFpvU0pTbVVSTG83QmN3cGc5bzdQZXpvbExaV0dDVVVxTjVwN1JNR1NQWDA1WlROSGNvU2FkYldOUE55MStIekd0UkJZUGpGa2IzYzFqVFcxK2ZrNkJBN2UwK0ViamlvUkZoY1VzRm5scXhtWGUwQ1VrNjQrcXRseVRTM05yWHhXbDgzYWNmbHMwdXVwQ2xYK3FZNTNUTXl5UGRlMzhiZjdQd2x1MDUxelMxekdoQndSS2l5SG05aUF4aGpmUkVCUURubDQ5aGF4QlJpMERtQk1MVWl1dUlGTDRSN0tOV2hOelVqRVNSVmdjNkhOS2dCaVdXSWQvd2ZxR1Nld3JadkV2UWYvTFVCQ2lscUl0YjZJZHptbTVCVXhlVFZrUTZKR1R6T3lDKy9qTGY3a2JkbmZDdU5ycitPMlBKUG9Vc1hqV3QvM29FbktHejdPOHpvM0d5SytPdUl3Y0VvYTAxT0ZFWUcrbU5wNjRlR0FLNUxwTW1UU0VFOEo2WWNaWHRaZEFOVE9OQ2ZEUk51ekJFOWpRaUhVSnBwb0tQaC9aUm1HMURUZEgyNG1ER0lZd0t4MXRPQ2VBTXhFd3VucDBwSGVqb055RURNQ2JMYVduY05wdEMvS2NSdG5wblpjYXhPcFNocWJhZnE5dDhnZitsS2REcURjaHlZUXNNM0RNWVlSR1RzeE1jRlB2VmhnZ0N2djUrUkU4YzQrZUltVGo3M05LYzJ2NHgzdWo4eXBpY0R3VEhLWG5kRit3T2dUNGNwcHlQaVJybzdCY3dwZ3pwV1RNTHg3YnZzK2lPRlVmN2s4UkFaMUVHbGJYWjJ4UGlwU0dhNHZuWUJKMGVHMk5KejdpTlN2Z2w0N3ZpQk4vL2VOVHpBbnI2ZVVPc0pzTFIwSHZkMVhNMlZWWTNFOWZpK05pMjVNdTViZGpWeHBha3ZLbm5UbkQ0NU1zUjNkbS9oR3p0ZTRPRHBVMmVOV3BLT1MxRXN6c21Sb2REbStrekFZRnlnem5iOG9lRzlmYlh4K2w0SmN4RXhWSTVuYnhGVGgrOEhMVm81OXFKcE9ESXNvOVlaMUVhb25CT0hqSjA0cXFRRlNaU01ZN0lneVRMYzFnM282aXNJdXJmajl4OENieEJFby9NTFVia0dWRzcrOUdWT213RC85QkVLci93UHZOM2ZlN3M1cmVNNDlXdHhPKzVHbFN3TWIwNmJBUC9ZSmtaZitaOEVmUWZHK3Z4RkFMZ0dzZFprM0VOOXNLQTNUR0N2QXhWcDhpU2l4VW1JMk1lNGdXYVV0U0ZpWEtKcmFNU3ZJNVNrYTFqYWNETlZKWXZSOXBVTzVoakdSUmxyUFhXTDkvZHhzclUzekFxQlJOL1A2VUJLZ29TWUVONkNKNlBYZzdYdUJsQTVVNTBGSjF2RXZQZmVSTjF2L2piSjZ0cnAzczVabVk1N0JIOTRtTkdUUFF3ZFBFRFBDOC9TOWZoUEdEeDRJR3A4T05rWVhCUENXeWoydC9mMXlyTGVVTThwSXQyZEVtYXE1bzBMYjlBSlZjT3BJS2FBYlNIS2plczF5THp4N0N2Q0hpVkNYU2JIOHZKcXlwT1pOMnMzdnhzR09ETFF4K0dCUGd6UU16ekVnZFAyelZhVkNFdEs1L0h2THJ1ZUs2c2FpWTNUbklheDBpUUxpOHRwTE1yamlEcXpuMEcrK2RwTGZHM2JjeHpvN3lWNGw0dFRlVExOTlZYTlZLZW03Mmo5bENJaVlFcDQ4QjY3MVBSN3Yxb0FHVEloQ3NXS0JPTng3eUttRUNVcVZNUWFRRmY1aVJOV0dkUm1JMW9NYzBLVHhVbWlpMXNtbE5rc3NTSjAyUkxjK2JjUVgvb0o0c3MvUlh6NVBUaE5ONkxMTzZiVm5EYURKeWhzL1d1OFBkOS9XeGtTY1pJNGRkY1FXM29YVHVsaUpMUStHNExUUnhqZDlpMjhycTFnWnQvRHYzRWpDRUxKQ3c5aXBjbHlMd1ZnS013ZGxoRWlUWjVFNHNZTkZlT08ra0doVSt5dW9SczNydGRtanVocGhEM3BlQWxMRzI2aXZudzV6di9QM252R3lYRmM1OTdQcWVydUNac1RGam1EeUFBSmdFRVVKWkVTRlV3bFc3NmtMZHVTVFFmQlFhS3VaUG1WSEs2OFR2ZSs3N1ZFMlpSbGlWUWlLVkdCc0lJbHlqUXBVaVFZeEFDQVJOaGRaR0Izc2NEbU1MTVR1N3ZxdkIrV1VTS0o2dDFaYkpqNmYrR1BtT3FlMnBucHAwOC9kZW9jR1cxbllUa3hucUFwNm02OWRidlJoN1J6eDc0QUhFMVBpWVhWMDJtQU05SHE4aXR3UUliUExuY0RVdERzOUJaa0lvbm10NzREUzM3NzkyYXNPWDBoWWEzaGo0eGc1Sm05T1BmRC84RHhXejZMdHIvOUpMcSs4VFhrem5SWmMzb0tJSUJJb083VzdXWng3STU5Q0FDZEIwZUlZNkdzN2s0QlpiWFU3VkxvQUdaMWcwT2xXQWh0YkZCWDVWZlhFbE9OYmJJN3RTU2tpOVUxamFqMUVyaW90aEYxOFFRRzhxL2QzQ3ZVR2c5MW44Q3ZyOTZDWTZNREdER3NQKzBJZ1UzMTgvRVBsNzBkR3hxYUlVbE0rdXVWTDFtV1N4WHorTTd4L2ZqNmtiM296Ny8yVHI1NWlVcGN2V2dsdXJNcGRJeU5USElXTXc4Q2lFRTE5Y1ZZWWhnSURBL3JBNkJncUdQRVpGYzVaeGpNVkdtK1VzME00aUcwbVAwK3h2b1gxYktIbXJLUVpDY0IwYkMrUk9lS2c1eDRhYzQxV1ZoRFovc1JITDVydk9aMDhjWHlHK1FrSUJlOUR0N1dEMEUyYkl4ZWN4cUFMcVlSblBoUHFPN0hRTnBVZHNvRklnQTFLNHIxQ1dEWTZNTmg1ajZDVUNBelRWWmdxOGtsSklSeXlERHZoRmx4VENuakdMZS9QcXoxdEZjem1mbFo1aFl4dHhLYmxyd05LK1pkQ2xmR01EMjVpTE9GY1QwdExwbVhnR0dNeTgvRnVHVDhySzZ0bms0SGlRZ05FcFZpeGViZVF2MjZkYlZNc3krT0pjZEJ6ZWF0NDVuVDg0MHJMTXhKZExHSVhIY1hodmM4aFZ6bmFhUmJEeUxYM1FWZE5ONE1hcGtvUkFSR3paTFU2Z1J3d2l6STE3b1BVaHA3QzREZENUZ1ZsSlZCclYweVh0NG5JZGludVBFVGE0V09WWUU0YVFPMHFhWFM4N0NodmhtQ0NFc3I2MUR0eGM5clVHc3dkdmVjeGp1V3JVWGJjTytyWmltL0ZFOUtYTnEwQkgrMS9jMVkvOXo3bGZLYkhTN21jTWVSZmZqRzBYMFlLcnkyWWU0S2lSVlZkWGpkL0dWNHNQc0VDQkhTaG1jUkJLcHhFbFVKQUVaRllJblFSd3hqTTBTVHNBL1hNd3hCUEMrQ1pnWUNHRFROUEhHbFd4V0F5cUs3TW5uVm9PcmwwejJOMHNJYU9qY0EvOGgzRUxaLzYrVU5IS1VIc2ZnTjhDN2VDZG13Zm1LWjQ2b0lmZTRKaE1kL0NDNUcya2xkTmhCUUUwdlVKSUJodzhMYzNEZWVoazZHaTRhd21seEtRdUdhTmtqVVRDeGR6empHbFVHc0NoSmxvYWVXOCtQS09EWXVlU3ZXTFg2ek5hZk5xVWtFdGNZeDdyaWVDbU9qaENHdG5rNERvaWhjWmRoSmhRR3VTWnF2aGdkeFZMbVlmYm9iYTJ6Q2todCtDOGxGNWxYQzVoTEs5MUhvT1lmVS9uMFlQYmdmdWE1TzVEcFBRZVZ5dHJiMGhZWlJFelRFRXpoaHBydENvSThwUXZJYjJPcnVGRkJXQnJYVVpCeThReEFqWHpUMkFjTUFudXVWMStkNUlYR0VRSE9pQ2h2cm03RytkaDRBWUh2VElsemV2QlNGTU1SZ0lZdWlDbC94V00yTXZmM2RHQ25tY1hpay83enZsWEJjWE42OEZIOSs4UnRMYms0clpnem1zL2pxNGFmeHphUFBJR3ZRNzYzR2kyTmovWHpVeHl1d3JLb09DY2RGTHB5VDJYNUpSeWJOdGpnQVlOSzlZRkttM3c2UmJjZzEwMkJRUTRSclN5dG00d2FKZ1FvOGxxNHo1eCtiaFR0ZUl6cFJQOTB6S1NFTW5SOUMwSDRYd3ZhN1htNU9PM0U0eTk4QmI5dEhJS3NXQXVjcDgvU0s2QkJxc0IxKzI1M1E2YzdTVFh1T1FhQ2trTUpZazRuUXl3UmxmTTBKWVRXNWxJalFoV0dRSzZYZ01Dd1l4N2hLc3llbGpYRXQ0OHl2WFllNFYybk42U2d3a2pMT0VmUlU5OUs0UVcyRUFGczluUWJJTTA5K2swU2NLUWhqM1hXOW1JZFo2TlhVYnIwRU5adTNUdmMwcGh6V2V0eHdaZzN0QnlnTzlHUG9xY2N4MXQ2R2ZIY1hDdjE5Q0ZLajRQQ1YvUW5MMUVPRVpGd1psazhBd0lSZVpsTEd1M3Vack81T0FiTk85Q1lEazNMTWQwcHBGZ25YV0ZHOG1LZ0FhSWJzaTU0YkNDTFVlZ21zcVczRXNxcGFYTHZrSW15dFg0RDVGVlVBZ0tUcjRYOXVlUU91WHJRS2ovZDA0T0JRRDg2TWpXS3c4TXNaMVdOQkFZLzNkS0FyODlxWmNwVnVERzlkc2dZN04xNkJOYldOTHl2Sk1WbENyZEUxTm9LdkhkNkQ3NTl1TlRLbkFhREtqV0ZsZGNOenpSb1hvRDZXUkM0MHI2TTllK0Jxa3NJd0R3R2drREtRNW8xR3dMTXZDMkd1UTh4MUVicG1CNlRadUt1OWtrNkZJTXg1VFNicFFsVE5yU3dWSGVUaHQzMFRZZnMzWDlZUWtad0VuTFhYdzl2NklZaGtJeVprakR6WGNORS91Z3VxLzBEcEpqMEhZWEIxR0xLeEpndk5HUzNKdk9tZXRwcGNTalNrWTVxRG9WbXhxNlZ4akNzOXFpRE1mVDIxbUZHZG5EZmRVNWg5RUtwRFlhNm5PcVNNZEZpYjN1YzBzOVhUYVNBZ01rNkVZQ0pPNnNCWWQxa0hGU1NjK0d4YkJLcS80aXFJdVBGUGZYYkFQRzVJcXhEYUQ4QmhnRENUUWViVUNlUzZPakc2Zng5eVp6b1JwbE5RdVJ4ME1Qc1N5Y2h4NFZSVlF5YVNVSVZJSmZCbk1GUXRLVFQrTVNxTmpKVG11c3V6Y0lmRGJLQ3NER29KOHc1S3BJa3BFNXFiWDBva1NIQXNndGxpZVEwRUVaWlYxZUU5eXpmZzNTczJZR0ZGTlpLTzl6SzVJQUROeVVxOFBYa1Izcko0Tlk0TzkrT3huZzU4OThRQm5Fd1B2ZXg4Z1ZLNC9jZytaSU5YTjRVckhBL3ZXcjRlZjdqaE1xeDRycEZocVFpMXh1bjBFRzQvc2c4LzZtaC96WG04bEVvM2htM3pGbUZEL2ZqRHdOcmFSbXh0WElpQjE4Z1luNjBRd1ZQS1hKTVVjZDVod2FaeG13QW5jT3VIM1BFR2k1WVpRWlFtYVV3aHdkeWcxaG9Kd1lqTnNyZytPc0tEcUZzejNiTW9HVHJJSVRod0s4SWozM3E1T1IycmdidnVOK0J1L09ERXpXa0FIT1lSSHQwRjFma0FvT2VXaHBZYUp2WkNGUnByc2liS0kwSUZLaVlrOXQ0S2Q4ZE80NzREbHRkQVJ1Z1NLbGx3cm1BZTQycU5CQk5pTnNTMVdDWUdBWjd5dGZsenFFQWVJUE1taVlJU3Q5NjYzZDI1YzUvVjB3dUlTOEl4alNSWWhlem5IWFBkSloyUWlOYUVjU1pRdldrelNFNjhhZmRNUWdjKy9LRWg2Q0NBUHpLTS9Oa3p5SjQ2aVZ4WEIvSm5PbEVjR1FiN0FiUmZCS3ZaM1dpN1lzbFNMUHZnSDZCcTdUb01QUEl3OG1mUHpJRmEyZXdoTUkrTkJFUWVER052QVZJa2J0MzhuMDJaQUFBZ0FFbEVRVlFPZCtjK0c4ZVdrckl5cUpsSW1HODkxU3liekxkV0VUak9SSjZOM1VzRE15TWIrRGc0MUlPNDQySjcweUxzbUxma2x6S2FHVUF1OE5FMU5vSzlBOTA0T05TRHdpc1l0d3pnMUMrWTFpL0ZGUkx2V3I0ZWY3cnBkVmhXVmRxR3JJb1pwOUpEK0hMNzAvaXZ6aVBJQks4dDlxNlFXRjVWaDJzWHI4YXFta1pzYVZ5QXhrUWxBR0Irc2hvZjNud2wzcko0TlE0TTlXQmZmemZhaG52blJFMXFCbUtPWkhNekJCZ2QvNC9oK1FsaWNkMDZwOXU4Q2FObGlpRUJhYnhBVDFCQ3VIblRjMHZoeEluTXQzWE5XcHdZUk4xRjB6MkxFc0RRZmdiQmdkc1FIUDQyMkI5NzRSV0sxY0pkLzM2NDYzNFRJdEdBQ1p2VE9rVFk4Vk1FSjM0SUxzN0ZYU2lsaFlCWVRKb0g5a3FyVVNtRWNlWUpFWW50bWNVTzBHMDF1UVN3Vm9JTSszVUpTVnhSVnhPaGZBREZDVFQzOWRSaW1USW9KajNIUE1iVmNsUUk4MHcrQW9uTTVwVU9ZQTNxQzRrV1dvRE5FcG9rRVl0NDNGaDNIWkp4TUx6WmxtZ2hFM01ucVRUWDNZMFQvL3JQS1BUMm9EZzRBRjNJZzVublNIYnh5M20rdVdYTnhzMW9mTk5iMFAzZHV6RDB4S01JVXJNNVh1WVlQTE8rS0FEQW1rZEpDUE9kZ014aXMyZmoyRkpUVmdaMXlLeWxZY3FVVmxDalE0SHhEMVFSNG1JVzNrUm1LZ3lnUDU5Qi85a01uaGs0aTNtSlNxeW9yc2Q3Vm16QWRjdldReEloRndaNCtPeEpQSERtR0k2bEJuRXVPNGFSWXM2b0NlSkxjVWpndHk2NkJEczNYbzVGRmFXdGRhK1ljVG85aEMrMVBZbjd1bzY5cGprdGlYQng0eUs4ZDhVR2JHNVlnSlhWOWFod1BEaFN2dkN6Y29UQWh2cG1yS3ViaHpjdVhJbWVYQnF0UTczNDl2SDlPRGpVVTlLNVgzQVlDYVhNNi9NaDRDeDduQ1pqdDRyeTNvanZBVEEyT1MxVGkxWVVnTmlzS1NhUTBxd0twdWNtaCtNTXpQbEZRNUp4aUtxRjB6Mk5TY0xnd2lpQzFqc1FITjMxY25NNjBRRDNvbCtIdSs0R2lJcW1pZFdjQmdCV1VIM1BJbWk3RTV3YktORzg1enFVQ0pXNUtTbTB5REtRQnJQUlpVZEFmcVRDczVwY0lrSWh0WVRaMWlvZHNpb3FObzV4SGFJNFVBWUxmaGJMbE1FSnBjMWpYSTBnQzNiU0RETTlCWkN2eU1McTZRVkdhNlVCczNKSm9SYXFKcE14OXhhMGlBdG45c1d4c2ZxRzZaNUN5UWpUS1dTT0g0VS9NanpkVTdrZ2tCQ0FFS2hldXg1cmJ2b0U0dlBuby90N2R5TWNNK3p0T3NOZ1VFSnpsTnIvbkdWd0dteTJYNHlBZk5adjlvQnVxN3NscEt3TTZpQ3JqL3ZWWmsrM0dhRTAwa2ZNcy9WSUVFclhTOC95RWxKK0FTbS9nSlBwSWZUbXhyQ29vZ2JibWhhaGMyd0Uzemk2RC9zR3prNm8zQVVCU0VnWGY3enBDdnpXUmR2UWxLZ282YnhEclhFcVBZVC85NW1IOEdSdjEzbHJUaXRtSEU4TllrOS9OK1lsS3JHd29ocXVrQ0JCa0NSZStIR0ZXaU1mQnNnRVJYUm5VbmlpdHhObnM3TjVkWE1jSm5MWU1VeERBTkJiMEVjWHg4UkhBV2wwNDJFS3gwNWxCNDJiN0ZtbUhxMzFSeDNIelBSZ2phTEk4M0hqa3hPSXpEZHB6VnBFOVJKQVRtWUhLQU5hai8rWHhNUU40RW04UHhkR0VSeitGb0tqZDRNTEl5KzhRb2xHdUd2L0I5d05Id0RGNndDYTRKWlIxbENwTHZoN1BnczFmQVF3OStYS0hjZUxvTW45YXZSb005ZDkxSFRuZ2xZOGxzMzVWcE5MaEI2VHgrTngzK2o3eW5taGpuVjBHY2U0UkpvWVpMNGViTEZZZmhISGtjSllUOVZRK2lndnFQOG9zWm1lS3MxanVaRnVxNmNYR0VyeGNTK1JOZnBlL2J5akQ1dzRZYTY3Z2luSzVtK0xwWlM0dGJWWTlMN2ZRSkJPbytmSFA1aVZkYlVCT0ZLYXg3SCtTUEZvckNuK1VXR291OHhxYktSdjJPcHVpU2tyZzNyc0MzZStlbzJIU2NLaGR1R1N0TUg3MUtHWjBaVVp4Y0doSG14cldvU3V6Q2pPWmRNVE5xZWJrMVg0bmJYYjhMdHJ0NlBhSzIzdm4wQXJ0QS8zNFIvMlBvZ0RRK2ZnRzlhbFN2c0YzSC9tR0I3djZjQ3lxbHBjT1g4WjNyWmtMVFkxekljakJFS3Q4V1J2SjNhZk80VkhlMDZqUDUvQldGQTBQdjlNaGdCSFFwczdVRGUxcEx1QkgwemhsQ3hUVE4yZm5KeXk3MC83NUVwM29vN203SUVtMUt5S0FhM0F4VkZ3YmdBcVB3am9FT1JXUVNUcWdFUVRoRmQ1QWN4cUJoZFRDRTcrR01IUi93RG5YN3hGVTZ3V3prWC9BKzZtR3lIaU5aak12WlZ6QS9EYjdvUWFQZ3pvMmErVkZ3eUdFeXJ6UXBKcmJocE9BOE5XazZlSkQ3OXY2bUpjWDJ2WHBaZHM1N0pZTEpGZ0prZjU1akh1VGI5emJ4bzJ4cDN4WEh2a3lKVHBybGJLSlNFazJlTC9sbW5DcmF2SGduZStGNWtUeDVFNitPeDBUMmNpT0t5RXNlNWVkK0pFR2llczdrNDNaV1ZRVHlYc0VvSEo1bEJQTVdtL2dFTkRQZkJWaU03MENGSys4WTcvbDdHZ29ocS91MjRIZm1QMVZsU1YySnoybGNLK2dXNzg3MzAvUTl0d0wxVEVraU5GRmFLb1Fvd1VjemcwM0lzOS9kMzQzRlh2d2VMS0duUmxSdkhQKzNlamRiZ1hvYlpaZ0JiTHF5RUpCSjc3KzFwRTFSSlFSQ05aK3pub2dRTUlUdDBMZmZZeDZNeTU1MDRtSVdwWHdWM3hLeEFMcjRUVHRCa3dqK3Npd3RDRk5NS1RQMEZ3Nk9zdnpnRXZhWWk0OVVNUVhoS1RNYWUxUDRidzVJK2hUdDhMaEJPN1gxZ3M1UTVwUWV4WW04UmlzVmd1RkNTbDNiWmltVmFFbEtoY3VSb05WMXlKc2FQdGM2QnBvbVUyWUExcXk2eENNNk1uTjRhVHFTRWNIZTJQYkZBVHhzM3BQMWgvR2E1ZnZRVTFKVGFuaTJHSXAvcTdjUE9CUjlFNjNCdTVIdlpMWVl5WDgrakxaM0I0cEErTEsydHdiSFFBZmJreGEwNWJMSlp4WXRXSTh2ekNRUlpoeDMwSVd1K0FIam4yOG5JWFdrRVBIME54NUFSazV3UGdUYjhMZDhVN0psbEM1Tlhta1VOdy9JY0kyKzk0dVRtZGFJQzc2VVo0RzM0YjVDWXdxV2N6SFVDZmUySzhydlZMU29kWUxCYUx4V0t4V0N5VzEwYkVZcWplc0FtSkJRdVI3VGc5M2RPeGxBRVh1dGlreFRKcCtuSVovTHkzRStleTZjZ0c4TUtLR3R5NGJnZmV0M0pUeWMzcFhCamcwWjdUK096K1I3Qi80T3lrek9tWE1sek1vWFc0RDZIV2FCL3VROXEzcTVjV2kyVWNxbGhvWG9wREIxRG5ua1RROW8xZk5xZGZDbXVvd1hZVTk5eU00TVNQU2pmWjUwOGY1aEVjK1E2Q1ExK0JIanY3d3IrTG11Vnd0LzR4M0ZLWTA2eWdobzhoT0xvTE90VTUrVWxiTEJhTHhXS3hXQ3hsUm1MeFVzVG1OVS8zTkN4bFFubGxVTGRFTk9SYllKeW1TcG9aQW14MzRrdzkvZmtNSHVzNWpmNWNKdEp4Q3l1cThaSE5WK0x0eTlhaVBwWXM2Wnp5WVlDZmRSL0hsOXFlUk50d0gwcGpUWStUOFlzNE5qcUFubXdheDFPRHlKMm4yZUxzaFJsYW1IOTBER3IreGllU2VxelM2S0liY0tDeHN5VVBsUFRyc1V5Qy9pODBWWnFPMVRuQnpkbStQSm5xTW9OQmMvKzdIcTlCYlhiZjBhT25FUno3UHZUSWNZTkdnUXpPOXNGdnV4T2lZUU5rNDhaSnp4VmdjSkNIMy9ZTkJLMjNnd3N2ZGtVWE5jdmhiZmtqeU9Wdmc1aXNPUTBHNXdZUUhOMkZzT2RwMkV0K3dqQkw4dytQR2RUM21lYWtTR3FqTHk5MFhMMWc1N2s4MlMrb0pGeC9ONHpyOFd4c0I3ZEVpSEZaRUJQemVKOUVpOFV5QVppbG95UHA2V2Z1ZjFzeTZkVVlYWFJPcHFCM3Z1dkgrWEtJZTJZU2Q4TmNkOXNCYmtFRTNWWEVMTUJXZFMzVGpkZlFBTGU2WnJxbk1RR1ltVUp6M1FYby9pM05TVTgxR2wxMm1maUlmdGMrRzhlV21ySXlxS3ZTSDF6dGtWa0g1VURMTVAyeDlGbDhicGRSdDEwR0NtQUVNT3hlYjVrNFkzNEJ6d3llUXhDaDJkWENpbXI4N1k1cjhjWkZxNUIwM0pMTmhURnVUdi80ZER1K2ZtUVBqbzRPbEN4eitxWHYwWk5ONC9IZUR2UmswM05XQVJrSVZJUU9ablczdFN4eFlrNkxxS0FLay9HTG1MdkRPei94NmI0UGZpWTc4VmxhU2tuTXFmbWlxV1pTRFZKajhjVE5RTWNSay9Fc3hqV1o1cmdtVTZ6V3pNdGxEVFY0Q0tydkdVQ2JkdUptNkZRbndwUDNRRGFzbjJUVHhQR2EwOEdSN3lCb3UvTkZjNW9FUk4xcWVKdCtEODZ5YTBHeEtremFuQzZtRUJ6N1BzSlR0dTcwcENBRVlITk5MdHkyY0VteU50bkNEQ05OamdIZGZmL2MvR244UlovVjVCTHd4cHIzcjNGVmFIU1Jpa3RGZVBQZCtzekhiekNMY1lWRWdSa0JZVzdycWNVeVZaQkF3SENNOWZTMkI2NWZVaXRpTFJ5YTZTbGlidmMvMy8rMlQvOEY3cmQ2ZWdHcDJYN1JHdVc0UnJwN2FVR0ZQeC9LbkxteXU5dElkNlhRQlVBR3NMcHJtV1prTEE0cW9YOXl3U0FLU0FsajNYMWcrOFlsamlOYU5KbnBia0kzZE4rL1JYMGFCMjBjVzByS3lxQk9PbDY5a0RDNnVod28zOGw0L2NPQTBVMkVCRUlBNW82cFpjSXdnRlF4YjJUVU9pU3dwcllSbjlwMkRhNmN2eHllTEczRHI2SUtzZXZFQWR4K1pCODZ4b1pMYms0L1QxOCtnOGQ2T2pCUW1MdjZSNHhBc0RTK2hselhXU3dKdndhZzFtUzhJR3F0eURmKy9ZUW5hQ2s1UlBSdUVCa3R5Uk80RDY3N1RRQkdCclVVSENxd211dTdXa2c0TVBrYk9jaENqNXlJWG90WkZhR0cyc0dGWVZDaWNVSnpaTmJnd2lqQ1k5OURjUGhiNFB6ZytBc2tJR3BYd2R0MDQ3ZzU3VlZpMHQrWERoR2VmUkxCc2UrQmk2T1RPMWVadzZDQTJUeXd6NFh1WXRlalh5TWlJMDBtY0t0WFhXRTF1VVE0SkJxa0d6T0tjVm1IZmdYUUI4TVlWNEJDTU5RY2wxT0xaZXJRQ0ZpSHhub2Fhcm5ZRS9nMU1veHhRYUsxbW1xc25sNWd5SFViWExoR3Vxczk4clBOWGgrNnpYUlhRb2NLWXM3SHNaYVpqOHJub0dkamlWRkdFR3J6UkFzdGFMRVE5R3VBV1J3ckpGclpYZnozNCtHVXBWU1VWUTNxVUpnSEJsQk1LbVJqTjFOb2hBRENpY3pMRWgwamMxb0liRzVjZ0wvYzltWmN0V0JGeWMzcGJPRGoyOGVleFpmYm41NVNjeG9BQmd0Wi9MeTNFd1A1dVd0UUF3aUlsZkUxNmlCTWdpTnBtQzZnWUpvNmFya1FFQnM3aUF4eXROQm1tVVFBQXFWRG9qTFFaRGRoTkl6RElqaklZQ0s3MERnL0JEVTZ3Y1lvcklGaUN1R0pIOEp2dnd1Y2ZUR0lFelVyNFczZENYZlZPd0d2Y3BJWjJ1T280V01JRG40Wk90TXo2WE9WTzhRY2NBUk5saVNUSEVHVDJXcHlTWWs1eWxqdkJFbktWcHR2VFZkQm1laXB4VEpGTUNIZ0NJbE14Q0xKekpGaVhCU3NubDVvSEVoalhTUm1Vb1dFc2U2R2trTUNXZDIxVER2RmdRSDRJN092MlRnQkFhUjVvb1VFSlpuTkgwYVlXUmZRWTNXM3hKUlZCalZweFpCbWZ6SkxRYnJXTWY2Qmh1Q3N5NkpnRnpsbkJxNlEyTnF3QUovY2RqVXVibHdJeDZ5eWl6RXB2NEQvT0hrUS8zTGdNWXo1aFNrdnUrRXJoV0dWbmJQbFBRQUFoSnpXWkY1Z1c2TVN3cndnSmpIQ2N6dGJjaE9hbTJWS1lCWkYwMitRd1E2RGpZdkhDeW15QU1xZ3ZvUFpCMGdFWUJLTGFEUVI4NWcxZEdFVTRhbDc0TGZlQWM3MnZuZytKd0Z2eSsrUG05TWtTbkxyNU53QS9MMDNRdzBmQnRodWFKbzBoSnhTMmxpVFdWS2xvQWlhRElRTGQ1NnptbHdpdEMvWTFISldwS2tpTUk5eHBjdFpjRG5vcWNVeU5SQW9weVNNOVZSU1dFbmtSYmsxaGp2Zi9XT3JweGNZSm1MVGh6T1NEc1hpZVdQZEpTV3pjS3p1V3FZWlp1VE9kTUlmN0ovdW1VU0dnSndNemIwRlJhaDB3QlJoMTBMNDduMDJqaTAxWlpWQlRjS0w5TVRLR2ZPYkNDdWRCM2l1ZHErYlZiaENZc2U4eGZqVXRtdXdiZDVpZUlhTEVxWU1GYks0NjlpenVPWGc0MGhmQUhQNmVlYTBPUTBBVEhubG1nZnZKSndhSm5NTjA2VEhKall4eTlUQnhqZDFBZ1JwOHpwOFFsQ2UyZnozTk5jaHJ3cWljc0dFc3BRcFZnTktSaTN2d1dCL0RNSHhIOEEvK0xXWG1kTUF3Q1RCWVJIYUgwTXAxSTM5TVJSYmIwZllzd2NSU3RsYlhndEczbkZjNDJ2SUJXb1FJYTVrWnF2SkpZUXBXcGs1VjRiR1QyQkN3ZXFweFRJSkdKeDNnaWpYa0J0UlQyMk1PeDFRaFBJQkFDQzFXUk5oQUZDc3JlNWFwcDB3bDBPNnZSWEZnZGxuVURNNEw2aGd2akFJSFVsM05Xd2NPeFdVbFVHdE9Jd2c4aVMwakprN213STVCdGxWem1rbUxoMWN0V0E1L3VlV3EzREp2RVZ3U3JCbC9Ia1VNN296S1h5bC9XbDhwZjFwakJhTlNvaFp6TW02Z1RJdWNFWEV0WWlnWVFTeUJXbG5HRVRVZS81Ukx4QVRVdFNiRGxZaXlGRlpaRkFiSW1PZ3FpV2dSRU9rdzhoSlFNNi9GSlNjRitFb0JnYzVCRWQzSVdpOUhaeDloWEliUVFiK3MxOUFlUGhiMFBuaFNIUDZKWFNBOFBSOUNFLzhDRENYRU10NVlDRHJpYnp4QjZxSWF5blNsblJoTmJtRWFCR1lQNFJwRWxsSEduYzhFakxNd2VxcHhUSVpzZ0pCcEJpWEVVRlB5Y2E0MDRFS3pRMWtvYlVvd0Z4M0pUazJqclZNS3h5R1NMY2R3dUNqRDBNVlp0OVBrWUdzQ0dEK1lFQlVHMlhMS0RHczdrNEJaV1ZRQzhIR05XSllNOFU5OHhyVTJTSXlCTmdVLzJuRUZSSnZYYndHSDkxeUZYYk1XMUpTYzFvejQweG1GRjg5L0RTK2RYdy9odVp3czhMcGdvRjBXa2NJeEFUcUNPYlhxR2EyS3dvekRBSkhjU1lkMXFneUhTeUx4UXhSR1dpeW40SnBCcktjdndOeXdXWG1XZFFrSUJyV3dWM3pYcEJqVnVzYVlHZy9pNkQxRHZpSHZnYk92U1RqUWppUXpkc0FNYjcyeS9sQitJZStqdURRMTE3WnhEWWs3Tmt6WHQ4Nk56RGhjMWhlQVVKNk5NWG1tc3lpanNtOHJqSERhbklwQ1l2Q3VGYXBKcVlLNDRJZ1FGSHA4dEJUaTJXS0lDQ2RVakZqUFdWR0hVVzRScUhKNnVsMHdHeXN1d29nZGx6ejJ2L0ZYQWJXVzdCTUV4eUd5Snc4anU0ZjdFTDIxSW5wbnM2RUlGQTY0d3B6M1NYVU1adDdDN0J4N0pSUVZnWjF3S0h4VGNRUmdyU0tHLzlBTTNHa1lZUDNhY01WRXRjdFc0ZVBYL0ltYkc1WVVOS2Ewd3pnYkNhRkw3VStnZStkUEdRenA2Y0lBckx4T25PRG1wbWJPY0lxcDBDa2JGM0xoV0hRZkNnSlNGVHozV1lQYkpYeFJKcDU3bXV5emcwWlY4Z1FGYzN3MXI4ZnNta0xJTTd6TVFvSHNuRVR2TzBmZzZoYWF2WUdyS0VMYVlSSDc0YmY5ZzF3ZnVpRmw4aEp3RjM5SHNRdS94VGlyL3ViRnd4dkxxWVFITGtieFdlL0NKM3FIRytxYUFwcjZOR1RDSTU4RjNya09NcWdFTklGaFJqWkJZbkEzS0FtYnFZSU5XUUVzZFhrVXVKbzR5UU1Ja2tLeW5pWFlOd2JTVE5venV1cHhUSlZNSkJOVkliR2VrcUVaa1FvWTBkUVZrK25BUVh6NURlU2tsQU1qSFhYUzZ2MGJFeCs0ekNjVk0rVG1RVEpDRjdsWElFWnVsaEUra2c3T3U3OEtvWi8vZ2hZUjRqTlp4Ylp5b0pyN2kwQXpSVEJXMkRyTFV3SlpXVlFDM1lpZGNMVmJ0R0ZhWlgwRzF1S3pFaE5aRjZXeVpGd1hQenFpbzM0Znk2NUdpdXI2MHRxVG10bTlHVFQrUHloeC9IampzTkkrYk52ZTh0c2dBSFc0S0dCZHZNbWhnS3lGaEd5UzVqWmJzT1phVEFQblgvUWkyaUZwdTV1d3pyVU4zWVVVUWFhekdPZEFBd0RSNUtRVFZ2aFhmb1hjRmUrQzFUUkRISXJBQ2NPQ0JjUXpyaHhISytIcytoS2VLLzdtK2N5bmcwdU05Ymc0aWpDNDk5RDBQWU5jT0hGNUhoeUVuQ1d2eFhlcHQrRGJOd0V1ZnE5aUYzMWo2Q0tCWUNRWUQrTjhPU1A0VC83YjlDcDB6QXltbGxEWjN2aEg5a0ZkZlp4d055YnN4akJETWJRM3cwTVJOQmtVY3RSZHJWb3V6V3lsTENySWwwRUxJV0xGclBuZ0J1dmViakk0RG12cHhiTDFNRE16RU1EdTNkRk1CdEZMV0FlNDJwYnhtNWFjRGxhOENIajVMWVkraS9YZEhRVU5jOCszUTB6WStBNVlsREhtdVpoL2p2ZWlib2RsNk42ODFZa2x5NkRVMUV4M2RPYU1uUVFJTjl6Rm4wUDNvOVRYN29GZzd0L0JoM00wdmlhbVFFZTJ0M1dGaW1PUlpRTWF1c3RUQW1sN1I0M3cvRUxRVEdlTk82eEJZZGNEOWRmTDdCcmwwa0RCQVpoNG51VUxST2l5b3ZoMTFac3doOXZ1Z0tMS21wS2VtN05qTjdjR0c3ZXZ4di8xWGtVMlNnbHpDMFJZUVhCdldneGM5cWE3L3hFQlRRM0VzaTQyUWd6N0NybkRDTUV1cVBrSmhEUmdrcGFIZ002enJ1TmdRQk9DKzZKMElsNVZzSzVnV2haeDlLRDAzd0paTjBxeU1GVzhGQTdPTnNQblI4RXdCQVY4eUVYWEFiWnRHVzhYaldabWRPNk1Jcnc1SThRdEg4VE92T1NXNkZ3SVJkY0JtZmo3MExVclFaSVFvZ2t4UEpyQWE4S3dmNS9oeHBzSGE5WmZlcGU2TXhaeEsvNmU0anFGWUFRZU9Ydmo4RkJGbUhuenhBZS96N1l0ejFLU2c2VGd0UzlMWWFhM0h0bmM0VXVJSm9tdzJaUWx4SXF5S0o1RzFsQUtYaDNiN2llYnNBdWsrRXNpSHZBYzF0UExXWVVnd3lrY09GSUQzUDlIbHNLbUtFa3lGaFA3N3p2QXhVRjFvMGdjejJGdG5vNkhSUWNVWXdndTFDYXZBM21GdzBUOGF6ekZvckRRNUJWMVhOQ0dlTE44N0g2STMrT2JPZHA2RUlCL3RBZ0NuMjl5SGFjUnE2N0M0VnpaNUhyNnBnVEdlUCt5QWdHZGorSW9hZCtqblI3SzRLaHdkbWNPUTBHRkpoN1d3eXplTzdiMGx3QklKTHVrczJnbmhMS3lxQjJmUExEdUdaSENLTWZucVBKeGNZQk1vdmRBVENmaWZCc1pwa0VCS0FtbHNBTnE3Zmd4bldYWWtGRmRVblBIMmlGcnJGUi9IdnJ6M0ZQeDJFVVZLVGtlMHQwUWlneWJnK3NWV1VWQkVYNjBvbjE3R3MvUE1meHdEMEt6REFVVGhLb2QyVEJ1TUVNTTg3TWRVbldRMGZBcktNOUNBZ0ppdGZDWGZSNllOR1Z6eVVzUHg5YzA3akEwcXVadzY4d2gySWE0YW1mSUdpN0UzcnM3SXN2a0lSc3ZnVGV4WDhDMmJnQkhPYkJRUjRpVVFjNE1iaUxYdy9oSlZIYyt5OVFBd2NCNVVQMTdrUCtweDlHN0txL2gyemFESExpdnp3UHJSRDJQSTNnOExmQXhWbVhYRFE3SUE1Wm1XdG01VmlpU251SXBNbXNZVFc1aEZDMVcrUzhZaUpwZHVFcWNoOFlPU1VBbUNSaGdEWE5lVDIxbU5IUnZ4ZEVBa3NidHlIdVZjQ2ExSzhORVVJRmN6MGQ4d3BWWHVCRjBsTXQyZXJwTkZCZEVNVjhYREZKTTkwVklIZGtQSVBhVEhkNTl1bnV5SjZua0Z5eUZKaEQ1VEVxbHExNDJmK0htVEg0dzhQd1I0YmdEdzhoZGVnQWNwMGRTQjl1UlRBNk81TnEvWkVoOU4xL0wwYjM3NXZ1cVpRRUFrSW9jMTMwWW8xVkd0SGlXQTJydTFOQldSblVLWWRVUFZnN2hsdW1OTU5GVzVOeHZRaXQxRm5obE5WSE9tMDBKaXJ3L3RVWDR3TnJ0Nk1wV1ZuUzBEalFDdTNEZmZqY2dVZnhhTTlwaExONDlYQzJRSXlBd1IzR0J5aFVRcGczekFNQUxjME5jTXVGUVlOeXpNZ1RJV2t5bmpYbUI1QXgwL09UVm1jaDUzWWxLelhVQmdSWndMaUo0ZlBRaStzQ2t4QlFEckpRcCs5RjBIcjd5ODFwRUdUalJuZ1gvekZrOHlYZ1hELzhVL2VDVTZmaHJyMGVzbkhqZUozcitaY2lkc1Zmd2QvL0phanVSOEZoSGpwMUdzVkgvZ3JlOW8vQVdmYVc4VElrTDVta0hqMDUvbjZwMHhPZnVPVTFZU0FnVUlmcGVCV1RsY1RSTkZuQ0d0U2xSQllDSFdxcFhXa1c0d29KNzlxNmxYUWJ6QjVHTmZOWk9kdWNFc3VVRUdvZno1NytJZnd3ajNXTHJyYVoxT2VGQWhBNlRFZkhpcWhrU1pIMEZLRk53cGdPQ2w1V2F4WFhVcHE1c2RweHZMcU5JTFFadmdIejJmTVBtbGtNN1A0WkZsejNiZ2czU203NTdNS3BySUpUV1lYazBtVUFnTnFMdHlQTVpPQVBEMkxzMkZHTTdIMEs2ZlpXaEdOajREQ1lGWm5JckJRNG5LWGxQRjZaZ0lYb01CNnRVQWtaTFk2RnRnYjFWRkJlYnVxb1VGVEJBUXdOYWtIc29hTEN2RkM2cFAwVG5wdkZtUG5KS3J4L3pjWDR6ZFVYWTE2eXNxVG45cFhDZ2FGeitOeitSL0ZVWHhmQ0tGdm5MUk9HZ1lBMWRadU9kNFZiRFhDdGNZWW5lQkNzSTlVN3RrdzlvVmFqUWpxREFBeTc4S0haa2ZHNDZmbTFGUHZudGowTmNER05jT2dJM01WWFhmZzNWejdDNC84Si8rQ1hvVFBuWHZJQ1FjN2JpdGlsZnc2NTRESndmZ2ora2U4aWFQc211RGdLblRxTjVIVjN2REJhTm01RWJNZEg0WHRWQ0U3OUJBZ0wwR05uNE8rN0JWd1loYlBxWFJDSkJnQ0F6ZzJpZU9CV3FONTkwVXFiV0NKQmpFQ3piNnpKck1KcUlxL1czS1BpUVFobE5ibUVwSFVxckpWMTVqRXV3OHMybWNlNEVyQXhydVVGUXVYalVOZTlpRGtWV0xYZ2RSQW01YURLRkdZT21ObFlUNVVycWtseHJmbE9jeDRVVWxvOW5RWjBrQTFsb3RKWWQ2VU92YWJzY2dIRDlRcEJ0SCsyRlkvSWRweEUzME1QWU9GMTd3R1ZTZUtlVjFjUHI2NGVpVVdMVVhYUk9qUzk4UnFvWEE2RFAzOEVvOC91UStiNFVZU1pESFN4TUN2TTZya0FBNEdFdWU1cTB0Vk1vcFpNQTFuTmc4ekM2dTRVVUI2cThUeTFnNkhBUXVOYURWSklpYXF6SGdDanpuaGhxRlBTRVRsQlpKUU5hSWxPVTZJQ0gxaTdIYis1WmlzYTQ2VnRVdUFyaGFmNk92RnZoMzZPdlFQZDFweStnRENRelhKNHluUThpYkFPN05SSFNOZ1pVbUZZbk5Ea0xGTUdhVFZHUXFaTVN5TVJVVEwwOUFJQUowekcrMzR4RlhQak9TSXhkelU1ekVHZmV3SzQwQWExRHVBZitRNzhnMThCWi90ZThnSkJ6dCtHMkNVZmhseHdHWFIrR01IUi8wQnc1THZnNHZpMlIzWHV5Vjg2bmFoZERlL2lQd1pWTFliLzdMOEJXa0dQZGNNL2NCdDBmaGplK3ZlRFlqVUkydTZFNnZ3WndFYTdZeTBUaEptemxHTmpUWGFrckdOR2ZZUUg2U0h0czlYa0VwTDFmRlVWVUdoWTRBT1FqaHpMOXhuSHVENEhLWmU5SE5rWTEvSWMyY0l3RG5iZUE4ZUpZY1c4SGJCWjFLOE1nN001UFdLc3AxSTVkVXhVSCtFdGh2eWlqWEduQXkrZFVJSFVJY1hNMXZwWWVETHYrT2E2RytpVTQ5R3MwdDBnbFVMM2QrOUM1Y3BWcU42d0dTVG1lcXJJaTVBUWtJa2taR0w4NjRyUFg0Q0Y3L3hWRlBwN01maklReGg2NGpIayszb1JwbFBnMEpZUG5WS1lzOFhzcUxIdUtrRjFFdWE2UzRLSElIMnJ1MU5BK1NnR0FCektLOEhSaWdsWHhDdU5id2pDUTVvSTdkRW5aakdoSVY2QlAxaC9HZDYvNXVLU205TWhhK3diNk1abjlqK0NwL3ZQMkxJZUZ4Z2k2a3puaHJLbTQxbGpLUkdNU3owQUdOS09jOTdHZXBZTGk5QXFSVVFqVVk1eHRkeGtPalloWW1rd3oybE41ckFBMWZNME9IK2hGdkVaVUVYNDdYZkIzMy9yTDVqVGdHemFESGZybjBETzN3RU9jZ2c3N2tOdytOdmp6UnlmUTFRdmU4VXppK3FsOERiK0R1SlhmaHB3eGhQbE9UK0k4TWkzRWJSK0RjR2hyeUk0OWoxd2FDL2xxWWFJT3Z1ZGJtTk5Ea0lzWlpDNUpqTVBPWUxzRjFsYVFvRm9NVzVNSkl5REtVRmhtbWx1NjZrbEtvelJYQThPZHR5RE00TUh3RGF4NHhVaFFxZWpoYkdlaGxvdkJjeGpYR1lNaVNwWVBaME9PanBDT0J4SmR5dHJBbVBkcGJBdysrSlladVM2T25ENksxOUM5dlJKNkdCT2xZMkloRXdrNE5iVW9ITDFSVmgrNDRldytmLzdGNnorOE1mUmVOV2JrRnl5Rk1LTDhpaHJpUVozNm1MY1dIZEp5S1dJRU1jeVk4aGo2eTFNQmVWbFVELzhjQmk2VHFTYmlLdGQ0eCtxQ25KNVpoeUlQakhMYTBFQUZsWlU0NiszdnhudlgzTXhHdUtsWFVSV3pIaXlweFAvdFBkQkhCenFnWjREblhobkc2ejVNSVliakZNaUNYSlJ4UE4zc2M0WjM2UXNGNFo5ZzJkVHpEd2M1UmlHTmkwSGdvS1h5aFBSM05aazF0QmpaeENldmcrc3B6cXJtTUZoQWNISmV4QzAzZ0hPRDc3a05ZS29YZ3AzMCsvQ1diQURJSUk2OXdTQ2cxOEJaNTlyY2swQ29tNE52TXMvOWFydlFGNDFuTlh2UmV6eXY0S29YZ3FRQkJkVENJNTlIMzdiSFJmUWlDOXpOQjllUFd6V3hBa0FIQkZSazBGZCtVekdhbklKYWJubTRSQ09FOGtKRUNTTlN5WjVCWlVuRm5OYlR5MlJZZFlZR3V2RW9hNTcwWjg2QVcxM3Qvd1NXdlBoNFVUZStJTVJraUxwS1VCZG1YVFI2dWswY0EwUU9vaW11L25BdkZSZG9lamtRVHpyZEplVndzaStwM0g4Yy84WEkzdWVoTXJucHY2ak5NY0FBQ0FBU1VSQlZIdEswd2NSU0FpUWxJZzFObUhCTzk2SnpmLzdzMWozVjMrSFJlKzdIcldYN0VDc3NXbTZaem5uSU5EaHhJa1Q1cnBMaUJiSE1uV2wwNkhWM1NtZ3ZBeHFBR0V4OEVPdGpSMUlJbWxjTEgzd1RETExtdmN3WUIzT0VpR0pzTHFtRWY5cng3WDRsV1hyVUJ1TDJnanMxV0VBUlJYaWlaNE8vTjNlQjlBNjNHdk42ZW1DMEFyQU9QV0dCTmFaanVYeDgvWU5ocU5HMitrc0Y0NXJXaEF5dURkS01XRVM4bEkyM0VmY2VHWXdxNW4zQUhQN3dtWS9qYkR6UWVqbmplQ3BlcCt3Z1BEVXZmQVBmQms2MC9QaUN5UWdxcGZBM2ZJaE9FdXZBUWtYWWQ4QkZKLzR4K2NhSnpKQUVxSnVOYnp0SDRXNzZNclhmQjl5NG5CWHZ4dmU1WitDYkZnUENBbjJ4OERGTk96dDljTEF4SkUwR2NUR21qeCt2ZXUreHRwQnE4a2xSbWQ5bjFtWlh5VGFNWTV4ejd4blc1YWg1cnllV3FLaldhRjM1Q2phdXg5RUt0dGpNNmwvQVFLMVl2ZkQ1bkVPbWNlNEFEU2crbXA3ejFvOW5TWkM0ZnVzekhWWE82Nng3cjduNk5Fc05PMEJ6ejdkWmFVdzhzd2VuUGpDdjZEcjI5L0E4Rk0vUjc2M3g5WmdmbzdhclpkZ3pVZitIR3MvK2Ird2N1ZEgwUHkyWDBHOGVmNTBUMnZPd0pwYmQwZnhGblFFM2VYeE9MYTM4cWpWM1NtZ3ZHcFFBL0REWENFV3IyWVlHaHlTSEEvalJ2NzVmK0F0TFZyZDhVOWRncEVEb2JRMUtNb1FTWVFOOWMzNDhPYlg0NDBMVnlMaHVDVTdOd1BJK0VVODBIMGN0eHg4REtmVHc5YjJtQ1lZWEZEQWZyUzBSSWhZZUVtRVdvZEZGblFNTzI4cjN6MW1NeGhpbkFCSWc4d1dUQmxvSHI2bHZnbzNEYWZQZSs0VzZPeHQ2QXFaY2pTWE5Wa3JxTUZEVUtmK0MzTGpCMTRvajFGS09NZ2k3UGpwZUVQRTFPa1hYeUFCVWJVWTN1YmZoN1A2WFNBWmd4bytodUtULy9oaTQwUVNFTFVyeCt0U0w3NEtjTTYzTVlsQWJnTHU0amVBd2dJS1QvMmZsNVVJc1V3dEJDNFE2LzNVWWg3WU03REUrQTBZUlFFNlJqdGhOYm5FU01sNWtzU3N6VzZRUXJMWHdoQXRkUDd2dW9WYTlHMzMvWFlYQTNOYlR5MFRRclBDcWI0bkljakJ0cFcvaXNwNEk4eWIvTTFwQ2d6c2I0bWdwOUJZWWhyaU1yZ0l4ckdkTy9kWlBaMG1YQVI1RFllMXFiZmd3R05Ba0lHM1FJQitVS3N1Rms2T01EdDFOM3Y2SkxydXVoM3grUXNRbjc4UVhuMDkzTnE2U09VdFNBaFVybHFEeHF2ZU5HV05GMWxyaE5rTVZDNEhwNm9hVHZJQ2xQMG1Rc1hTWlVndVdvejZ5NjVBNXNReGpPemJnOTc3ZmdKL2FQRDh4MXRlR2RZRmd0cmZFc0dnMW9RbHhuY3NvaUtZaiszY1orUFlxYURzRE9wOEZwa3FCOFovT1V1VytNVGJFdmpNL1VZcC9ESlU1OWlSUTdQMUpqSlRjRWhnUTMwelByTGw5WGpEZ2hXSU8yNUpXNitNK1FYODRGUXJ2bnA0RHpySElwWEF0WlFheGpsQm9YSHFaOTJ0TFV1SmFGV0VOOGd5MGNtSlRNMHk5WkRBczh5c0FESlNaUUpxWkt4cU5URDhqTWw0WCt0empoQkRESnJUbXN6RkZJSlRQd0UxcklPNzhBcEFsR2hCVHl0d2ZnRGgyY2ZoSC93cTlDLzBHNkhrUExnYlB3aTU2dDBnSndGb0JYLy9GNkdIamp3M1FJeVgvdGo4QjNDV3ZNbmNQR2NOTlhZV3dia253UVdyMFJjU0JzNUJrTEVtRC8vcndxVmdXaFhoSnAwbGhGYVRwNEJNVVdjU0VwQ0creU0xU1FlN3JrNENEMmVNeG5ONFRwQTdCQnZqV2w0QlpvM2pQWS9BY3hMWXN2eWRTSHExMXFRR254TlNHZXZwdi83NCtxVk1ZbFdFVHkwTFlXUGM2V1MwTDh3a204eTNwUk1KWjlmR3BpVGFCb3gwTjFCMHpuRjRDTE00amxYNVBMS25UeUY3K2hSQUJPRjVJQ0dOanhjeEQwdC82L2RndlBwcUNqT1lHVUZxRkFNUFA0aWhKeCtIUHpJTTZjWGdWRmNqc1dBUmtrdVhJYjU0Q1pLTGw4S3JyUU9FR0MvWklRUk1tN3lmRDVJU3NhWjVpRFhOUS9XR3pXaDh3OVVZZVBRaDlQem9CMUM1ck0wNmp3clRPU1kyMXQyZmJsKzVGRkc4QlVaV01LenVUaEZsWjFEREh5aENWREpnSm9xU2hGUGx6bytQQVVZR2RUNDdjTHFpWm40dkFPTTZxWmFYNDVEQTVvYjUrT2lXcS9DR2hTdmhsTGo3YjhvdjRJZW5XdkhGMWlmUWt4c3I2Ymt0RTZJN3pHSFVkSERNRlN2QVNCaEhLRXg1WnRVOXdibFpwaGlsL1U1Qk1kUEVFekNqQmlSWEFEQXlxTFdmT3MySmhyTFFaRDEwR01HQkwwT1FoR3plTm9sTTZ2RmEwNXp1Z3VyZkQ5VzdGNnJ2V2VpeE15OGZKbHc0cTk0Rjk2TDNnZHlLRjQ3Vkk4Y3d2aytGSUdxV3c5dnlSM0JXdmlQQ2ZCZ3Ewd3YvMEZlaFR2MEUwTGJUK1FWRm96dW55VmlUM1lTM2drSEc5YmVJa0dmV1ZwT25nTlRvYUNHV2lMTTB0RW8wdExPZ2FVRWNnSkZSNHV2MDZZU283d1ZvenV1cFplSWM3bjRBVWpqWXV2eGRpTGtWaUxEamJjNmhHZDFhKzhaNm1vZzVLOENjTURXK0NNaXpZcXVuMDhnb09nb0oyaEpoSXk0NVRmRzZPR0JtVU91eDRtbUtKZWRPSE1zTVhTeEdQcXh5MWVwSXByYlJQSHdmcWNOdE9IUFg3VWdmYmtPUUdnV3I4YkxGSkFSRUxBNlpTRURHRXhEeE9MemFPbFJ2MklTS1ZXdFF2WDREM0pvNkNNK0ZpTVhIRitOS1lGaTdOVFdvM1hvSktwYXRRUE0xMTZMbnZuc3g4TkJQRWFiVDBJRS82Zk9YQlFMZEtoc1k2NjRVRlNzMFlCekhNamhQYkhWM3FpZy9nenJiRkJRMUNrbGhtdjFCUW8zNXhudFFobS82ZkRwNSt6OGNKeEtYVFhTSzVZeERBaGMzTGNSTlc2N0NsYzNMU201T2p4VHorUDZwUS9oYSt4NXJUczhBR0dBTk90WFhaMjVRUzBFN1FPWm1DTURwM3JRK2MvNXhsdW1BYzJORFhCbnZJbUN0MlJHVUpCWkxlRHdNUE84RFFjTk53K25VYmZYSGlhZ3NORm4xN2tGeGJ3N09oZy9BWGY1V2tCdDFpeUpEcHpvUm5Qd0pWTTlUMEVPSHdmNnJWVlBSUUdFWXVqQUsrWUpCVFJCMUY0RXpQUkMxSzhjenA1ZTllVHk3MmhBZDVCRzJmaDNxNUQzZzBEYkl2ckF3TStGVWM5OUpZMDBPbVhaSTRvVHhJaE00SFJReVZwT25nTGFLcG1DaHd3V3dXWXdyQllrZ0V4akh1RGRkZDIvNnRwLysxbkZDZWVpcFpXSm9WampjL1NEaWJoVTJMbjA3cENpL3g4MXhtQWs0MVpkeWpQV1VnUjFFNWtZSkdPbUNIclY2T28xVWRDQndtbFNCSVl4MFYyZ3RkQWhqM2IzdXhJbjBUK3MzSHhleWZIWFhhMmhBWXVHaThhemxFcUVESHdPUDdjYVpiOStKc1dOSHdPSExreUZZYTZoODdtVU5Ibk5DSUgyNEZjTHpJR0p4VksxWmkrb05tMUIveGV2aDFUZkFxYWlFVENaTE1rKzN0aFpPZFRXU1M1ZGovdHV2UTg4OVA4VGdZN3ZIVGZUUUptNjhLc3pNNEZNcEZUZldYUTNlUVJCUkVpM1NoWkZlcTd0VFJOazFTY1N1WGF5SmpEdHVTcEJ3RXZFS1JQaXNtUG14Q2MydHpQR2t4QnNYcmNUSHRyNEJyNSsvSEs0czRTb3BnTFJmd0xlT1BZdXZ0RCtON215cXBPZTJUQXdDQjJCK0NpMHRaa3ZDdDN3a1JxRHRnSGxneDhBUjNOUnkzbnJGbHVraG4wcjZndkdzOFFFRUJ3S1g0T2JGeHVuQnJIWDVhREpycUlGRDhQZmRndUtlejBDbHV3QldPTCtYejlDRkVRU0h2NFBDNDMrTG9QVjJxSjZuWHNPY0JxQVZ3bFAzSW5qMkM4K1YvbUJBQ01TMmZ3VHhheitQMkZWL0QzZjV0UkhNYVI2dmRYM29hd2lPL2NDYTA5TkR3Rm85UlMwdzBtUytCVEZIT050QjVwb014cEVHZ3hyeWx1aHNiTi9GUWNFc0d4b0FXQXZCRmJIS2xoYnpHRmR6R2VtcFpjSUVxb0QyN2dkdzdOd2owS3ltZXpyVEF5UFF3Rk10Tit3eTB0TmIvdXRYWW9MRWRtSXlqM0dKajl4MDNiMVdUNmVSZG9CWitjYTZxNlVVNUZKbFN3UnZRYUNNdlFVaUpCWXVob2duU2xaU1F5dUZWT3NoZE8vNkZzYU90QnNidnVPbWRSNUJLb1ZpZngrR25uZ01wNzkrRy9iZjlDRWMvcWUvUmRkM3Y0blJBODhnMzNNT3FsQ1lkRTloRWdKT1ZUV3ExMi9FNmc5L0hHdi80cTlSditOeXVMVzFKZnNzNWhvTUJGcnpVemUwdFJucDduK3RYaDFqSWJZejJGaDNTZXNqMTUyd2NleFVVWTVMMnRyTkY3T29ORitjOWtCVmFMbGFvTVdzQTdNTy9kM0NpL3NFOGlZOHl6SWpKaDI4ZmNsRitOREd5N0d1Ymw3Sk1xZWZ2eTJNRkhQNFN2dlQrTTd4QXhncUdLOVBXS1lZQm55dHNkZDBmSE50UXcweGxsQ1VCU1BDMFluTnpuSWhXSUJ6L2hpdlBnQ2kzelE5aGhnN3hpcDBCUUFqQjFNcXRadWw5RkZHbXN5WmJvVEhmd0E5MkE2NTZwMXdGbDRCVVRFZkpEMUFPQUFKakdlOE1xQVY5T2hKQkVmdVJ0RDVBRGpYRC9DcjNPNkVDMUcxR0p6ckF3YzVjSmhIZVBwZVFCWGhiZmxEaVBxTElHcFhROVN1ampwajZNSW93dmE3NExkL0V4d1lQK3RaU2dnemZNQmNrek51Y3cwemxvREkvS2JOVnBPbmlwWVc2Qy9zcGd4OE5Kc2V3OFdnR20rNldnQm1NYTRpM2kyWmZWRDU2S2xsWW1TTFEyanR1aGRFaElzV3ZBR2l6REtwbWVDRGxiR2V1akpldzZBbFpOZzBHZ0RZNnVtMDB3TG8zWDRzNDN2bXVsc2twL3BONDg4eWh0NUNjVGVKaEU5bHFMdEVoTmo4QlpBeDgzWHc4eEdtUnRGMzMwK1FiajA0cWZyT3JEV2dOY0l3eE1qZXB6Q3k5eW1jL1Y0dHFqZHVRZjNsVjZMNm9uV0l6V3RHYkY3enBMS3FTUWc0RlJWb2V1TTFxTjYwQmYwLy9XLzAvdlJlNUU2ZmhNcmJaSTZYUWdRZmdYa2NLNU5jUTRRbEZDV090ZDdDbEZKZWtjSnphT2xtbEZaS0NyTVVYU0VReDdrcUQ0RFI4cG9PblNGMjBVNkVpeWMxMFRJaDRiaDQrOUsxK0tQMWwyRmQvVHc0RWZUaHRXQUFtaG1EK1F5KzNQNDA3ajV4QUNtL1VKSnpXMG9FVVZldU9HYmNaSUMwYUdMUVV0TkZZMmJXUk9ZM0tjdUZoMW9RcG00TERoQjdCUkFaWmtYVHlsREwrUUNNV2x4bmhUTlVBVzVuVUZscE1nYzVxSUVEMEtsVENOdnZnbWhZQjJmK3BhRDY5YUI0UFlRYkIwQlFveWNSdEg0ZHFtZlBLMmN0Q3drNGxSRHhXc2g1VytDdSswMm9ucWZodDk0QkxvNkNnOXk0c2EwRGVGdDNRdGF2R3o4bXlsd0xvd2dQZnh2KzRXL2Jwb2pUQ0FsMGNSaWhnYUdzYW1Md1VqS3RNY3VzUVd3MWVRcWhzYkVNNGxVSzdCaGRoSjVMY1dUTVkxeWgvU0VJMlk0eTAxTkxkSmdaNlh3ZkRuYy9pR1NzRm9zYnRrQlFhWGRIem1RRVVWY1lJY2FWSEc4QzgxTFR6RWhtYUpKazlYUUdNRWJwVEZ6WEtoWm13WTlMTXA1WkNBL25UTDBGUFNSamFBZkswMXRJTGw0QzRaWEdtMmV0TVhyZ0dZdzhzM2RLbWc4R282TVlldndSREQzK0NKSkxsNkhxb25XbzJYSUphalp0UVhMNVNzajRSUHZEakJPcmI4Q1MzL2h0MUd5NUdBT1BQSVRCM1E4aTI5a3g2V3p0T1lQbUxqOU1HK3V1RzRzMU1YaXBlUzhrMWpKQ2NwMGxPbVZwVUkvbWh2eUdlRU1nRFRzbE1raWdKbDROSUhmZXdRRDY4cW14eFltR3gxQ21ONUVvSkIwWDcxaTZGbis2K1Vxc3FLb3Z1VGw5TmpPS1c5dWV3ZzlPdHlKckd3dk1PTFRHN2xSajNEaWxYWUJXRVhpK2NjTWRvcjZRMWJHSnpzOXlZVkFrempwTXZRQ1dHeDFBNUxpT2R5V0FWcFBoUWI0NGhzcjRZeWpIUlVQVzRHSUtYRXhCajNWQmRUMzhYQWExaEtoZEFYSXJvRFBub05PZGdQNkZiZGhDZ2hMeklPdlh3bG4yRnNpRlY0QVNEU0FuRHRHd0hrZzB3bi8yQytCc0x4QVdFSFkrQ0lRRmVKZjhLV1RUbHVleXRBMm1HR1FSbkx3SC9wRzd3WG1qTlFmTEZNR0tkOWYwZHhscmNnaTFTc0taYi93R2hENWlzcG84aFdTSEE3KzZHYjRRWm5Wc1daTlk0TG8xTUl4eDh5bG5yTElPajVHTmNTMEdNRE9HTTExbzY3b2ZjYmNLalZYTHl5YVRXaW05dXorWE5OKzJLWGdWSXNTNFJPampRRnM5blFHNFZQU1ZnQzhNRzYxcFp1SFdMS3ZCdVU0ajNVME5GOGNha3NuSFFPVzVNT2hVVlFNbEt2MnBzaG1rV3craTBITzJKT2Q3TFhKZG5jaDFkV0pnOTBPb1dyY2VOWnN2UnUzV1MxQ3orZUx4TWgyVG9IcjlSbFN1WEkyYWpadlIvK0I5R0h6OEVZUVp1L3NRekx0ek9rSWN5N1JLTU0wM3JwakMzRmRncTd0VFNmblZvQVlBTEFpRVFoRGxpQ3Fud2x4RlB2NjVQRVB2WVViMEZyVmxSSVhyNGIwck51SWpXNjdDcXVxR2tqWkUxTXc0TXphQ0w3WTlhYzNwR1FvVFFsTDhPTnJOc2djQWdEUXVpN1M5VFhPUDBNTFdpSnJoeEFyaElKRWVNaitDQlZpOERZWlBjVXMrM3AzWHBQWUFYTjZhckJVNHpJUDlNWEJ4RktydldZVGRqNDNYai80RmM1cThhamlMWG8vWUZYK0orSnYvQmU2Nkd5Q3FsNExjQ29Ba3lLMkFkOUg3RUx2OEx5RXFGejUzL2hEaG1kMG9QUG8zVUFPSGpLYkVZUjVoNXdNSTJ1NEVaM3RLL1JkYm9oRXFyUi8vTzhOTVdnQVFKQzZMVXVxQkdUMSt3RmFUcDVCc3ZDYUE0MFNLY1ZrbjZrekhmdnlHWFhrQzlnQnpMOGJWUnZYNkxWRmhacHdkYnNVenAzNkE0VXczK05WS1NNMHBPTlRBNDJqZlpSN2pzcnlNU0pqcktiZ25JS3VuTTRHVWFneWNJSnEzb09PVnhycDdRM2QzWG11OWg4c3hqaVdDakNkQUVYZm12UnJCMkJqeVBUMVRrajM5YXVqQVIrclFBWFIvN3pzNC92blA0dGpOL3dkOUQ5d0hYU3lPejJPQzJjOGlGa1BENjY3Q2lwMGZ3ZW8vK3hncVY2MHA4Y3huSFNFelBkN2VGc0ZiRUhRWmlTaWxjNmlIWUwyRnFhUThEZXJiYmd1WVJEN1UybGdONGl3VHVQcHE0eVgvUU9FQXdQMFRtK0RjcDlxTDQ5ZFhic2FITjc4ZUs2dnJJVXBZNkY4eG8zTnNHTGUyUDRYL1BOVm16ZW1aQ25PbkJ1OUZTNHRaaE5EU0lralFkdVBUQXd5QjQwRSt0UFVDWmpnL2VlUk1INEFURVNJMFlzS2FubHZtTjVxK2gxUTR3RmFUejQrUUVIVnI0RzIrRWZFMy9CUGNGVzhIdWErU0VDUWNPRXZlQkhmSHh5QnFWNzd3ejNya09BcVAvQ1hVdVNkZTg2MDR6RU9kZVFUK29hOURwN3RLK1ZkWUpnSnpwOE84dDZYRnJDWW10MEJBbTJzeXdDeUlqeXVrclNaUElTMDM3UEtGRHZMTXl2eUoxMUhKbG9mTVkxeWwxQUh3M05QVElDellYZElHYUIxaUlrWis5OUJCSE96OENkTDV2amx2VWpPb2szVmdyS2N0REtHaEkra3BBY2ZoS2F1bk00QWIydHA4elRyUHlseDNIWVRKaHlMc1pwZkFBVERtbk82YTRGWlhnMHFWUVozTHdoOGFLTW01b3FLTFJlUzd6MkJnOTg5dzR0OXV4ak1mL2tPYytlNDM0WThNUS92RkNSblZKQ1VTOHhkZzNsdC9CV3MrOWtuTWUvTmI0VlJXbFdjVFJlWk93YlMzeGJDMk93T0NFQ0dPWldaQk9PN2wyT3J1RkZLZUJqV0FIREJtT3RZUmdnUnBENXNYSlUyUDZjOE9IR0h3NFluTmJtN1RFSy9BKzlkY2pEL1o5RG9zcnF3cDZibEQxamd5M0llYjl6K0s3NTg4aEd4b3plbVpDSS9mZ2cvN0dEdG5la3pqa25BTmlEWkVlSnVDWXV3ZCtMTVd1OTlwaG5QRExpaFdlTnI4Q0NJQ3phdHdFdXRNaitocE8zMEVES3ZKcndWSmlIbmI0RzI3Q2U3bUcwSEplZWMveEUzQVdYWXR2RzBmaFd6YytFSlpEejE2RW9Vbi9nbmg2ZjhHMUN2b3NGWUlPeDlDOGRsL2h4NnlYOHYwd3d6Z2NISE1YSlBINXExWUl5Sm9NakVLckhqdnZEOGJzSm84eGVTRHdEakdKWklrR0Y1OXdqekdiVHVXUHNLWWUzcnFoM25ZRE9yejQ2c0NlSUpPZmtmL0hqeHo2b2NZeXc5TitCd3pIMmFBRDQvNVJXTTluZmZmMTY4aElZejFsSUdDMHJ6M3o2N1paZlYwaGhDRUJYUGRsWkxZY2IzRTVhdU5kYmQxdU8wSWtaNXp1bXVFRUtBU0dhNnNOVGcwVHJDZEVuUVFvTmpmaDNUYklYVGMvaFVjL0l1YjBIUFBmNkxRM3dkZG5GaVN2Sk5Nb25iTHhiam9ZNS9FOGhzL2hPVGlKU0NuUE1vcEFRQ1ltWUhEWTJQbXV2dmZPOWF1Z1lqZ0xSQVZGT3U5MTdTMVdkMmRRc3JYb0I0Y05MNkpBSURXNUNZbFZSZ2ZjTlBuaXlEeHM4Z1RtK00weGl2d3diWGI4SHZyZG1CaFJYVkp6eDJ5eHNIQkh0eDg0Rkg4ZDlkUkZOVDAzbndzcjhINFRlU0p3VC80djhiWFlZemNLd1REZURzY2dCdzA3NS9BN0N6VFFNajhWSlR4REc0aUtUZVpqbC96ZVJRbFlEWDUxU0FKdWVBeXhMZDlHTzZTTjRJY296S0tBQURoSnVFc3ZScnV0cHNnNmk3Qzg1Vlg5TWdKRlBmOUsveVQ5NEIvd2FRT3p6NE8vOEFYb1llUGxQS3ZzRXdVQm9QNGlhWlBSb21OeEJVYTVwck1SRGtockNaZkdNNUcyMzVLNUZLZnFqUWQvdm1iN2kxQzhwelQwNEtmQmx1RCtyd0VrekR5TlN0MDlEK05nNTAvUnNFZm0vQjVaakxNeE1UOHhDZmYreU56UFJYT0ZZaWdwd1RLQ1liVjA1bEVEcEYwbDBCdW55K05kZmVtRXlpQ2FjN3ByZ202V0N6WmdwYndZbkFxalQvMktTY2NTeU45cEIwbi91MW10UDcxSjlEL3MvdFI2T3NGSzNYK2czOEJjaHg0RFkxWS9MNGJzUFpUbjBiZHRrdmhKTTN0cTlrTUF3eXRuM2p2MGFQR3VpdUVjd1ZSQkcrQk9VZWFyTzVPTVdWclVNTTVXL0E1S0JnUEY0SWMxNm1FY1hjMm9NRHFBWWF0RGZZOFRZa0svUDc2Uy9HQnRkdW54SncrUE55SHorNS9CQStmTzRuZ0Y1dDlXV1lXUlBtQTlXN1Q0WXR2dmpsQlVyNkZDY1ozV1dZK2Q2NHlzMmRpRTdSY2FGeGtqak9qMC93SWtreDgyZkZiL24vMjNqeXdxdXJxLy82dWZjNjlOM05JU0VEQ0lKTmlpNml0dFE1OUhvdVBXcXR0bjliNkkyMmRXdXVRVXNXcXIwTmJxejIyOW1uVlRrcEJvVlpzaXdOSkhYQ2lnb29kQUdWV0NCQUlTUWdoODNpVE81Nno5M3IvQ0ZwckVjNE9nZVFtKy9PZmN2YlpHM0xQSit1dXMvZGFDUGtkNFZIeU5iQng4bjlBRnNUb1R5Sncwald3Um44U3NQVTdqSk9kaGtEUkdVZzc0d2V3UnIzWElKR2h1bXJnYnBxSFpQbWZvZUlkQUN0NDlXOGpzZTVYVUIyVi9mOTNNZlFOUVRGNDdOdkovT3R4NmJEcFhOSndNbGpWSjduRE9Qa29zSFd2RjJPWGZjZTRSQlpaUVRzYkdqRXV4ZHpYbU5XUThtbG50S0hQdFVDSEMwb3BSQk9kVUlkUm9rTXFEOVhOYTdGMTcxL2h5cUZYVWxjUVloN0l0MDkvWFRvcjNTWTZsK0IvSXhTenFtZXIyZmgwRUxHM3NqTEdTdnIzcm1WUnRvVnMxdkN1bDNSZll6VzB2T3NIbGw2L3VUazRZZ1RTeGszb2wzdjFHOHlROFRqQzI3WmkyMC92d283NzcwWDd1cmNRYjI3cVU2MXNFUXBoeE1tZnhMVGJmb2hSNTEwQU84UDNSdjJVaFlDWVVQN2oyTkp4NDlKdHl6b1hySmRiNExhSThlNFJadmdtcUlzMlNHYlpwVE1rNk1sY3pJVHZBa2h1SUZERnpHL3BMMjVvOG9WalA0WlpVMC9DeUxUK2t5UURTRXFKelMzN2NOZmJyK0t0cGozd2ptTFRBME1mSVd4VXN1ZGR2NWVyekhBaE1VMG5IV2N4MXFINFBxMW4zREJ3WlBVZ1FnVGZnVVV2OUpuUllxei9iUkF1akpNUGdNZzZCb0VUdm9iQW1OTUFTNk5QeUlleFF4Q2pUMFhvTS9mQU91WlRnTEFBVmxEZGRYQzNQQVp2MTNOUTRWb2sxLzhLcXIwQ0dPSTFTRk1LeFJzVHdTN2ZUdTdJVklWRStGZE5Gejh3MXVXWGRCZ25Id1dLR2paSUtXU256cGhnVU9VNmprYU1teHVvWW1CSStiUzVheGVVdjlLVnc1WklvcjFmYWtnbjNBaDJOZndENWJXdnd2V2YwMHNKRkhoak1OYnQyNmVaZVNna291blFpSEdaZUYzSithOFpudzRpR2dDcFhEM3ZNdXpjTitIZnV4bHVvSXJGMFBLdUgyUTBCdTZueldkMmRnNnlqNXZXVzZkNWtOSys1cDhvdi92N3FGcndPN1N0K1NmY3JpN3RCRDBKZ2ZTeDR6RisxcVhJT3M1M1JjU1VoWmszZG5kN3ZyMmJOenEzRUl6cElJMDRGbGgzZmxXVjhlNFJadmdtcUIwb3R1MTJxZnlmbnhCcHdSQ21YK203YUhKWFlHTVl6Q3ZCZWwxOWh5cG5qNW1FL0ZEL0pxY1Rub3ZWalh2dzQ3VXJzTG0xM2lTblV3QW1lRXFwcGExN00ySit4eWhoVFdidzhiN25BSlJrcFZVeXdqREEzTllVVlI2L1F0RFo5VWZqcFIzNnJOL3Jjd3Rxd3dRWUozOFFLd1JyM05td3g1OE5pTUJoSm8wSlpObXc4bzlINkRNL2hYWE1hWURvclgvSHNWWWtOeTlBWXUxOWtHM2JNUlNQZGFjcUJIaVMxZEtDdmEyK25Vd3FPRmt4K1hieS9xcVB4c2xIQ2NlQjhyaW5IZVQ1am5FOUQya0YvK1UveGkxb2NNTmdYc25nSWVQVHBxNWRTTHFSZ1Y3R29LWTFYSVZZb24rK24wY1RYZGl4YnlWMjF2OGQzcERaU2MwZXMxcTZOeWZzUDhiMTlHSmNNQlFVR1o4T01oeEFjVlMyay9LZlNmVklwTWtUeHZyMmJzT1dMV0Y0YWlWNDZIajNrREREaTBYQnNuKys0NU5sSWUrVHAySGtHV2NONmhyTlhrODNHdi82RW5iOTVuN3MrZE9qQ08vWUJ1WHEvOWhGS0lSQWJ2LzIvQnFFZUVyeDBweUtDdC9lOVVoT2hrNXVnVmxCd1hqM0tEQjhFOVFBdXVPeHFHTHkzVVdQRlZOT2hwZnZlNExpTWlrSks1aFVXNThXT01TWWxsZllidzBPQUNEcUpiRzZjUTkrdWZsTmJPdG9NdW1PVklGVm84ZThISTdqdTBpNFpkUDVna2luWUZnSHdWcmZoOVVaQmdnQzJLTGtWZ2IyK1IzRFFNQVM5Q1hmY3hSRFdpSzVBc2JKN3lNeVJzRSsvdjlCaEhLZ0V0MlFIWlZRMFZhQSs3cFRoUUFTc0hJbklIVFdQYkNMem55L1pBZ25PdUh0V1huZ3BvbUdBWU9aR3htOG5CejRkN0t3enlkTkp3TmtuSHdVQ1VrN29pUjhQMnlDbUlRYksvQjdmWEZ4bVJUd1ZoQm95UGcwRW0vRG5wYU5BNzJNUVlzbmsyanEyb200L3g2Y2g0RFJFMi9EOXJvM1VOZTJCVktsZnM2TkdZMGdzZHc1NTAzZlBoV1dPSjhnL1B1VXVBTXNqVThISVRJM0dwRWEzaVdBUkZhV2YrOENVa201QXVBaDQxMC9KSnFid0c3L3hZN3BZOGRoekplK2lzeGpKL1hiUFk4SXpJalYxMkhmYzJXb2VPQm5xSDN5ajBpMnRRNzBxZ1lkektxUmxMZjhIUGlQWTBPMmZUN0l2M2NKM0VIS005NDlDZ3pyQkRWK1V4YVhwTFJlMlFjUnlzYWNDMzNYUEcyb1VlOHc0UHU0d1ZBbXpiTDlGOWs2QkJFM2lkZjI3c0w5bTk1RWVYc1RsS2tabURJd2FJdFVQVFcrQjl4M2V6YUJ6OWVhUkdGckdEMTdOWmRtR0dDeVFyVlZCTmFvUXcwQmlFOTMvdDUvaEpteHIvWWRZbVdjREFCV0VOYVlUOE11UEJHOW9WY0ZrbS8vQXNuTjh5QmJ0Z0I5UGs2NVAwazlZaUpDWi93QTFxaFBmT0RQaktzSEg3d2x6dzdYK0wxNngzMEYyUXpTY3pKamF5eGhuSHcwS2ZuaWl6Rm0veWRTQUNDVVptVTdLMmY2TGtLL0w5anlEb09IakU5ZEw0N2ExazM3bXdBYVBreHJ1Qm9OSFR2NlBaSGNHZG1IZC9lOGpLYk9TcWcrdnh3ZE5HeXhvOTAxZmkrK2Irbi9aZ1BROGlremIwMG9aWHc2Q1BuaWhucXRPdFFBUURLUXZYSWlmSHMzdUhISE80cUhWMjdCQzNkQmViNXpqNGVFTEF2Wnh4MlBqSW1UUUpidkNpc0Rob3pIMGIxakcvWSsvV2RzLy9rOWFOK3dEbDQwYW5vbXZBOXRTZS9oR3I5WEw1MVdrQzJWWmh3TGJFMG8xM2ozS0RDOEU5UUFjd0srdHdIWVFwQ3dLUVF2ejMrZENzZnhsS1RIKzdLNG9jYm10Z2JJZmlqQjBaMk00K1U5MnpGdnkycFVkTGFZNUhTS3dRb3Z0RjU5disvbnJ1aVk3Tk5KaUlrYVU3aXdzTEZuV1dXNy91b01Bd2xkaGJoVXZFbGpCREZoUE1INm1POFJEanhTZUx3UHl4dHlrQldDS0Ryei9mOVdIYnNnbXpmQjNmNDBFbS8vQXNudFQwQjI3Tzc3QkN5aDNLaXBOVDNJSWFnWDZPcFczMDQrSmkvbmRCS1k2UC8rY0FIZWVNdy9HbzJUanlZRVZwN24rK2RLWkpIblVWcE9vdEIzak91Yzg2YW5XRDNlcC9VTlFoUkx0SVpyVU5POFlhQ1hNdWhJdUJIc2E5K0NybWpqRWJsL2MxY2xOdGNzUlZ0NFQ2b25xVis0K3NzditIN3U4akxUVGhla0dlTXlOdjZqcDh6NGRCQkNBTnVlL3lNR1pGbmtDVTVMWkk3ejdkMXpBRThNSWU4ZUNtWkdySDRmVkxKL1Q5LzE3TjZGYU8wZXNQOXFyd09PMjlXRjlyZFhZOGZQN2tidEU0OGozdFFJOXZxbmdhU014eUg3VUVKa01FQks1WWRxUXdBQUlBQkpSRUZVdmZCZkZSVytuN3ZNbk1MVGhhWHBYV0JqenlhVFd6Z2FEUGNFTlRxamJjMVM0OXN6SzFpNVdRSC9aVDRBd1BWV01XT245dUtHR0tXNzNrRm44dkFhb1VTOEpGN2Vzd01MeXQvR3JxNVdrNXhPTVpqUjVNVzg1YjRIT0k0TlJlY0NuS2N4UzRSZGJ3WEt5bEluNGpDOGowMXlNVFJxbWhLUUJSWmY0RkwvVFdhU2hGVmdOZXlkREdIRHl1c3R2OGJ4RG5nZHU4RDdFOHF5YVJPUzZ4OUVmSldEeEpwNzRlNThCbDc5VzVCdEZmRHEzNEs3K3lXNEZYK0J0L3RsdUxWL2c5ZTBDYXFub2JmVCtuNDRHWUc3N1VuSVJuTWlidERDM0NROS8wNW1CelpZbkFzbTMwNW1jSVRCSzZnTXhzbEhtVWlndTRtVS81MEJ4TEJ5QUswWWw4aGJ4VVBJcDNFM2pKME5mejlpaWRoVVJMRkVjMWNsOXJSc09xSzFvdXZieTdGK2R4bmF1bXRUTWtuTnJKcThaTnkzVDUyVk0yMlcxcm5NT2pFdUlwQnlSVm14OGVsZ1JWSlhrNUQrQ3lhekVCWkN1VnJlVlJLcm1IbkllUGVnTUNOU3ZSc3kwdE52TzRiWjg5QzE1UjNFNm1yNzVYNUhFNVlTOGNZRzdIMTZNU3J1dnhjZDcyeUVGK2s1N1B2R0d4c2d1OFA5c01LakN5dlZ4TEdrYisrdUJHd1c0bHhtYUhuWDgrU0tZaGp2SGcyR2ZZSWFSZDNKcEdMZlQ3VXRCQVhJeW9NejAzZFYvZm9HTkRLcnBjekQrME85b1dVZlhxL2IxZWZ4VWMvRk01VmJNRy9yYWxTYTVIVEt3UUF6WkZsVHZLdkI3NWlDTVlGQ1FmUlpBdmwrM2hSamI1M0hmK3ZiS2cwRERkdnhmYVIxWkp3SVRKL3ZhUnM5MHUrSWhvYXFSakF2UFl4Q3kwTUFBcVhsZ2JLTEFBQWNid2YzL0h0Q2h0MGVxTWExU0c1L0dva05jNUY0NjJkSS9QTkhTTHoxZjBodWVCREpUZk9RMlBRN0pMY3VnbXplRENJQkVnSUFBektKWk9WU3lEMHJodmMvODZDR21hSEtjdVBLdDVOYnh4eGJLQVErQzRML3prS0s5a2JxZHhzbkR3QTVOVzFKYVF2Zk1TNlJSUWdFOHAyVi9tUGNoZzQwTXZGUzhOQjQwSmtacmVGcVZPeDdFN0ZrR0tZc0VhTW4xb3JLaGxYb2pOWWY4ZG5xTzdaaGZXVVpldUp0NEpTSzg1a0JsTVh6aFcrZmprbmtGd29oUGt1a0UrUHkzbnBaYVh3NmlLa0pOQ1doUFAvZXRTd0tDT1N2aFAvZnF4M3gvYm1GWVpJdzh5STlpTzJyQS9mRFNXd0FTSGEwbzZkNk4yUXNkY3M1eVZnVWJXK3R3bzU3NzBiOUM4OGVWbTFxNVNiUnMzTTdFcTBwVnQrYW1abFJsdEVSOWUzZHhLa2ZLeVNJejVKR0hNdEs3VTF5cC9IdVVjSWtxSjAzcGVCRW02ZVU3eWhJa0JYTTdCampPeGtDeDBsNnpDK0R1SC9hWHFjb0hZa29TaXZmUlYxUHArOHhERUF4b3p1WndOTzdObVBlMXRXbzdmWS8zakNvYUZWU0xNRXR2L0VkRFFTRDNva0FuNnd6Q1ROV29NUkozWWhqbUpQbE5uWUMvSnhPVmxNUXhuQWcrMy85WGovZFFWS1NmQm1nWWUxa01FTll2UzBWT0JFR0V2OTVjbzBDR1JDNUUyR05PZ2xXMFZtd3h2MFg3R1BQaFRYNUM3QS9kaW1DbjdvRm9VL2RndUNVTDREU2UzOHRjcklIeVIxbGNEYy9BazcyVnpNdHd4R2dWVEl2b1Z2cWZQc3luY1dKektUblpGSXJ4amd3VGg0QVNrbzJlUEZvb3BWWitvNXhtVVVvdHoxVTZQZDZwN2dzU1M1ZUJtSEkrTlNWY1ZRMnJrWjE4MW9rdlRpR2I1S2FFVWwwWWx2ZDY2aHQyd3lsK3E4RzdFZk95QXFOblR1d3VXb3A0bTRLdlNCZ2FtWEpTMjQ1cTh5MzY1aENKekpEeTZjRVh1RjhhWVB4NlNDbVpBTThoVVFyU3czdkNpdVVPUFZZMzk0dExpOVBzdkplSmd5VDNJSlU2SzdjOVcrbjlBNEh0NmNIWHMvaDd6b2VETVNiR2xIeitLT29YclFRa2VyZFVIMG8weEd0cVVhNGZDdFU4c2lka0RsQ3RFS3FKV2ZWK1k5amJjS0pnRjRjQzhLS0wyMm9OOTQ5U3BnRU5jRHRNWVF0SnQrRmpSaFNoTkt5Q2dEL1BmOGEzYnJWWVBwbm4xWTRSSkRNMk43UmhFZTNyMFBjNXk4WXhZeUdTQmlQbEsvQnZDMnIwUmcxeVk1VWhaazNKVnZENytpTUliSXVGVVMrNjdJeHVFZXhYSTZVK1VaaitEQlVBaGVRcXdqVTRuY01FOUpJMGF4cXgzK1RtUkZjc3hyTXc5akpEQ2p2WDVzZWhRV0lEMjRtSUZCNkFlenAzMFRhZWI5RDJsay9SdWdUMXlNNDQ5c0l6dmcyUWlkZmcrREhMME5nd2t6WWhTZUMwZ3ZBTWduWldZM2tsc2VRM1BnZ09KWmlPekdHR2NUWUpEdjFuQ3lGZlNucE9KbTVCOEJ5TWs0ZUtEZ3QxdEZsQ2ZpUGNaVVVHUVVGQldEL01TNlAycm1hZ1NIbDAyaWlFMXYzTEVOMTAxckUzWjRVMjgxNytEQXJSQktkS0s5OUZUdnIvM1pVRzBkSzVXSlA2d2E4VS9NaTRrbC9TU1JtSHRDZkVVTnQ2a3hHdEh3cWlQUjhDdTRCd2NTNGd4OEcwQ1hJdjNjVnMwaEhlZ0ZyNUJieTErMFlObkVzU3cvZDI3YjBXNzFvWWRzUXR2K0RZSU1kcjZjYkRTOHZ4YTRISDBEN3VyZTBFczF1dUFzdGYzc0QzVHQzSE1FVkhoa1VxMDNSSGsvTHU3REVwU1QwNGxoV3luajNLR0lTMUFBdzk0bWVCRW4vYjE2RW9JRHdzbkQ3LzJiNW5xTmtvZXNTSGtGdmtmVmhTOVJ6c2J4MkoxNnEyUTVYSGZ5WFRHOXl1Z3QvM3JrUlQrM2FqTlo0NUNpdDB0RGZNT0N4a2srMjN1Ry9PV0xCSDM0MFRRRC9yVGNSVlJDUzI3UVhhQmhVWkhYRzFvR3gzZjhJSWlhY25EOXE2aW0rUjVUQXRhQWVvV0hzWlBhaVFLSzMzaHlsalFSbGpPbjlBMkZENUU1QThLUnZJKzBUczJIbFRBQ2xqd1NGY2tEQmJGQXdDMlNsOTk3RGpVRkZHaUhidGlHNTh4bkUvLzVESk4vOUF6Z3hQRGIxcEN3TXoyUDFaT0VkL3BzanRzeWZOQTI2VGdaWGVDNGJKdzhnRGR0ZTYzWTlGZlY3UFpGRkZKZlpmMWpsUDhZdCtkUUdGMnFveGJpTWNLd1piKzk2RXR2MnJrQTQxcGlTZFpIN2dpZVRhT3ZlZy9XVlpTamZ1eHhKei9mSHA5OUl1QkhzclA4SDNxbDVFUW4zMFBGLzBvc04yTStId1I1TGZ2SU9qZWFJODVmTm1nYlNqWEZSNGFxSThXa0tzR3BEVmJjSERlOWFGc1dGbmIxcTJqVGYzdjBVNEFMeUViRC92aTJwQ2l1RjhJNXQ4Q0w5a3dzSTVPUWlrRHVpWCs0MVdGQ0pCTnJYdm9YZDh4OUU0NnV2K0NwZjRzVmlhSHQ3ZGUvMTBSVExzekE4eGZ6a2x6V2FJeTc3MUxScElLRVp4NkpDY2R4NDl5Z3lkRjRkSFI0S2NkV0ZEUGcybFZJVVNQY3lSc1FBM3crRlNtS2pDdkk2QXAxSkdtOUloeHIxa1M0OHZXc3pwdWFPeEluNXg4QVcvL21lNUwyZDAzL1l0ZzdQVm05Rlo4S2Nxa2hwbU4rTko2elhmRi92UUFTdDBIa2dLdkk5QmVBeDhacjYyc0MrUHEzUk1HaWcyNW9pM2IvUCtpZGduZU43RUtOUVdId3VnTGQ4RHlHMWtabldnZWhNZ0lhZms1VUgyVlVOTzNNMEtHTVVyREdmaG1yZkJwRTVCdmIwS3hFWTkxOEFDYWhrTjlDekQreEd3RjRDa0Vrb3R3ZUl0WUdUWWFqMkhaQ3QyOERSRmxOdk9rVmc4THRTSlh3N21SMklzR1dkSjRBaS8yZVc0UUZZazkreTJ6aDVBSEVjcUllWFVSZWcwUkNJS09ERlFublFpSEhKVWhzWlloMHhocFJQazE0VW02cVhvcVdyQ2llTSt4L2taMDFBZG5yQlFDL3JpT0RKSktMSlRqUzBiOGUydWhWbzc2a2QwRjNKU1MrSzNVMXZJVHU5RU1jVi9UY0Mxb0VQU1NtVzZJbzJ3Rk1EZGp6OVhlVjV2bjNxT0JDV0ZUd1BnRWFNeXg2STE3U3NYbXA4bWdJNGdGcVpsRjFlV3NDM2R3a1VpTm11bG5lWnhVWVE5M3FYaG81M0Q0Ukt4QkhldGhXRlovdi9hdkJSMk5uWnlENytCTFRtNXNMdEdsb2JLaUpWbGFqK3d5T0lOelpnd3Rjdmg1MlYvUisva2xrcHFFUWNIVyt2UnUyZkZ5RldYemRBcSswN3pPcmRaTUwxNzExQUJDejdQSUx3N1Ywd1BBS3ZXYlBPeExGSEU1T2czaytIaUxXTVV0WTRTMWlXbit0dElTaG9wUmZHZ0RyNDNQTGZmTzJkVFdNZi8rbGlBVG9WaE5CaExUaUZZUUFiVytydytQWjF1TzBUTXpFMksvZmYvbHp1M3ptOWFQdDZrNXdlQ2pBU0V2eFlXNU5zOGp1a2FJeVRMNGd1QWZ5WGJHQ2dXeXArR1k3VFB4MDBEQU1LSy9ra0NmSC9NWHdld3lJU0RQb2FsK0lCS3ZaM3JETHIydXFtN3Q5UFhneFlwektHbjVOWkppQnJYNGRkZEFiSUNpQXcrZk1RT2VPQVlDN3MvT01CSXFod0xaSVZaVkFOYTZHaUxVQXlESGFqTUNmZFVobE9nUGl4a1UxMXZwM2NQYVlvbndpWE1PazVHWXBmSmdmR3lRTk1MSGRQVTNaNHluaFk4QlhqRWxta2tqd0tqTDBnZncvN3RlYzkxZlQ3RlpjdUJzU3BHR0krWlZiWTIvWU9tcnAyWVd6K2RJd2RlU0t5MDBjaEZNaEN3QW9CbkxwNUlja3VwRW9pbnV4QlI2UU9UWjI3ME54VmlWaHljQ1J0b29rT2JLdDdEYUZBRm80dFBCVzJGZnlQYThMUkpqUjI3a0R5S0pZaCtRQUpZdmxZVTFhTGI1K09PZlViK1VTNGhEUmlYREM2bGVLWEhlUFRsQ0hVMnRNa2k0TGpXUWgvM3JVczRzeU1VUXpzOVZzVzY3eTN0emF0T09QRXhVUTA1THo3WVZUU1JlZW05ZjJTb0NZaGtETjlCdExISFF1M1M2TXZlNHFRYUc3Q3Z1ZktvT0l4VExqOEtnUkg5TDRuWVNtaDNDVGlMUzFvWHY0S0dsOTlCZkdHZmZ0N3ZLWVNuQURVWTFudjdQVHQzYytlZW55K2hIVUp3R24rOTRseU4wdjFzZ1BqM2FPSlNWQy9SeDJTY2lxM3MxSUZ0aEMrUHJVaGdiU3NIOHdxNlBsNW1lOWFxVjB4K2N5SWRNd1dFRFA2dnRqVVJ6TGpqWDI3OGJIODBmakdjYWNnSjVqMi92OXZpSVN4YVB0NlBGTzF4U1NuaHdBS1hLRll2Z3pIOGQvWndxSXpDWFNHemtrREFtOXdWZmVxUGkzU01PaklobWpva25oVldQd1YvN3Z4eEtSdzU5UlpRT1VUdmlmeUlzL0F5cG9Oc29hZms3MEV2THBWQ0NhN2UwdDNoSEpoai8zTSszL01iZ1NKTFl2Z1ZaU1puZEZEaXdybGVTK1RBLzlPOWtKblVvRE9ZSzJkc1hKRHNxdkxPSGtRTUs1dVhMSW5uOXM4cFFxSkxGOC9ROHRDK3NQTEx5NmNqZWVhL2M3anFkZ3psa2lmVFVNMHhrMTZVVlEzcjhQZXRuZVFsVmFJdEVBV0xCRUFwWERGUk1rZVBKbEEwb3Nna21pSEozMlh6VDFxZEVicXNibm1CVWpsWXRLbzB4Q3dlMHRNS1pZSVI1dFF2bmM1bXJ0MmczbEFjZ2dWbnNUTHp1ZmU5TzFUTDRnekE4QVpXaWNObURkMEpXcU5UMU9JdXJxNlpINWhiaHZiWEVpV1ArOHFpUFRsSjAwcHhMdTdmWHRYUldQUFVIckdiQkkwSkwzN0hzcE5vbVBqZWlnM0NSSDR6eGRWdW1STlBRNzVuejREa2VyZHFWZmV3Z2R1WndmcVgxb0ttVWhnZlBGbFVKNkhlR005dXJhK2kvWTEvMFNzcnJiZlNxWWNkUmdWVmtLK2ZBNzh4N0ZKRVRqVEpweWhjOUtBbVRkRXdrM0d1MGNaazZCK2o3SXltWmd6cXkwakl5c2Y4TGZEaEVFQ2J0cG96RUk3eXVEcjIzdFBFMXB6SjZoZndSSy9CeEE0bkNXbk9sM0pPQmJ2M0FqSmpKbEZrNUZwQjFIZDNZR2wxVnZ4eHI3ZEpqazlWR0E4MVhpVlUrUDdlc2NKa21WZFJrQzY3eWtZU2pHZWFkMmJrYUsvYVEzL1FVbFYyRjR3K1MrU3JRdUk0SE1YTldlUXd0VWR2eG54Y3Q3Tm5aMStobVExTmJWMmpzcjZsUlhBTUhReWcyTXQ4UGE4anNCeFg4YS92UTlTRXJKcEkyVFZ5eVk1UGNSUVNqNlZON3VteHUvMTVRNkN5aGFYQ1NMZlRnYXpFb3FmS1lpMUdpY1BBb3FMeStRRHIxN2Ntc21oa1FHZnU2aFprQ0FWSERPckZHMWx4ZjVpM0tZMXo3V09Pdk1idndxSW9lMVRUeWJSR1RFbmZvOG1IVDExMkZqMUhCbzdkK0tZRWNmREVnRjBSaHZRMExFZDdkMjFBMUluR3dBVTVGT3pMM3k2eHUvMVR1bjBvQzNvTW9KL24vYkd1UFJNYk5NcTQ5TVVvaGlRcjhwNEt3Y3lSMW8rY3d1Q1dTakxHbE1LdEJYRG4zZlh2THU3OWN4UFQvK1Z6ZlI3RUExWjc0SVp5ZFlXaExlVlk4VEpuempzMndrN2dMRVh6MEo0MjFaMHJIc0xySWJlSmxtdk80eUdGNTlINnovZUJJamc5ZlJBSlJOZ3ovLytoRUVKODFQbmJONVI0L2Z5MHVrSUJvUjFHV3ZFc2N5c2lQbVpUUlVtamozYXBPNHIveU5BVDZLcWswbG9OVXZNQ0FTeU1YbVcvMmFKanFOY21mZ3JRNjFsYzBZYXRkMmQrTU8ydGZqQlc4dHc2K3FYOE5OMUsvRFNudTBtT1QxRVlPYnlKSEdaenBoanh0bW5DRUdmT2ZTVkg1aUhlSmZ5K0crbXZNZlFnUUNPZXVvTkFpbzFSZ2tJK2lTbDU1L3FlNFFERlFpb3Z3SnFiUXFlY1R0c09Oa0R0M0lwVkxUMWcvOFg3RVdSckhnR25QUmRDdEdRRXFoeXdOVnk4cmpSazA0UlFtZzVHVVM3SU9YZlRIbVB3VU5PVFcySEVQQWRYQkZaUkN5eXp5cjhTcmJmTVk0REZiRHdWekFQUzU4YWppdzk4VmJzclA4Yi9yN3Q5MWk1ZFQ0MlZUMkh4bzRkQTVhY0JxdHlDS1hsMDlFNUh6OUZzRjZNUzhTN3BPWDl6WlQzU0QxcTN0M2RJVnpsMzd1V1JTd0MyWVduVFBUdlhVQlpGUDByZ0xVRFdqVCtLT0JGSW1oYzltTC8zSXdJb1pFRm1QVHRFcVNObTlBLzl4eUVLRGVKUkVzekVzMU5rTkZJNmllbkZaZkQwOHN0NUtSUFA0VUpldDVsN0ZKZTRtK09LZTl4MURFSjZnK3ljSU9iQkdzVlhiTWc3QnlWT1VwblRQTzEvOWNrR1UrWmJXbTl0TVlqMk54YWo3WE5lMUVaYmtOU21uK1dvUUF6RXBMNWo4Mkp2YlcrQjVVNlFjdm1yd0FZNDNzZVFFSmhWVU9zdWFvdjZ6UU1Ya1pkWDlOSVVIL1hHMFc1d3FJcmRFWmtYVnZkeEVvK0JhYmhKeDlXVUszbDhIYS9BTHgzdEpzVlZFY2xWSVB2ZnBPR1ZJQTVvUlQvTVJmK25jd09nbVJaV2s0bXNGUktyV3FVZTR5VEJ4RWxKUnRjVzBsZkowdmVROWlXSGVMQWFKMHgxNTczVkpPQ2ZJcDk3djR6R0ZJUkJoS0srWStvclBUdFU2ZDBWdEFTdHBaUHNkK24wZzBibjZZZ0pZQ3JLS2JsWFRzUXNOa09hWG4zdkxlcm15VExwMEJETzQ1VnlRUzZ0bXhHc3FPOWYyNUloSnpwTXpENW10bkltSEJzLzl6VGNBVGhoR0wxeDhvTlczMTd0M1E2Z3JaRlgyRWlEZTlDTW5pVkc5NWx2RHNBbUFUMWgrZ0tkemNucE9mcWpBbVF5c090bjh2VUdTT0ZMR1BtN1hxck14aFNDT0tLaUpmNEMwb1crbjZlanVtVXh4SFJsZVR6S0J3QU1DT3FJSi9HalhNSHJIMjc0Y2locFBvendGckJQVUY4cm5QK0ZOKzdxQUZBcUdnWlNBMUxKM09pQzE3VlgrSHVXd1dPdDRPakxmRDJ2QVpPOWd6MDBnejlTd1dFOXhjcWdXOG45eFJNT0k1QVZ3TGszOGxBRkN5ZlB1NUdHQ2NQTXRvU2lTYmlwRmFNSzVTZFA2OTBwditUZ2dBVUo4b0lHSlkrTlF3YktnUzh2NVNVYlBEOVBCWGtxT01BY1NYSXYwOUJGR1hnNlJzdldtWjhtcUlrSWwxTjdMbGEzbFVpbUwreXNGREx1NW14ZUJuejBJOWpreDBkNk55MG9kL3VSMEpnMVArY2p5bmZ2UW5aeDUvUWIvYzE5RC9NcUZCdy8xSUMvM0ZzVHNiSGp3T0VWbTRCNENna1AzMVJwWWxqQndLVG9QNHdvOHFpcnFlMFhzc0pzb001OWlpZHR6Sm9xa0tybEhRUHcvOXhTNE1oVldDR3F4UWU3cnIyM21yL2cwQ0JZT2dhQWhWcFRVWnFZeXdaWGF1N1JrTnFrQXgzYndmNEpaMHh6RlFvQWpSNy9RTC9OVkN6bXBwYWxhZnVJZVpoNldUWldvN2t1bDhoc1hFZUVodC9CNi82cjRCSzhXT0Fobi9CN0JMa3d5T3UzZVBieWN3Z2hJTFhNRUhMeWNTOFVWR25jZklnWkgzaWhhaGtxMDFuakUwVUNHU09Mb0pHMCtLbU5jKzFlbExkd3hpZVBqVU1iUmpzZ3IySHI3MmdUTXVuSVN2dEd0TDBLVE0ya3ZDTVQxT1lSRVZybEZsb2VaY1lnZWlra1ZyZVhmSHU3bGFQMVQwWTRuR3MxOU9OOW5WdjlXc1ZLUklDQldmOU55Wi9adzV5WjV6Y2IvYzE5Q09LWFZMcTRRdldWdmozTGtBQldOcmVCZk5HWnBOYkdDaE1ndnJET0ZEZE1hOUZhZXlpdG9XZ2dCTDVXcnVvSFVlNUNDOW5ZSm1wUlcwWVNqREFEUDU3RXNIbmRjWVYvdDQ1R2NDWE5PZUtLWWsvZGpTa20wSzVRNVRDTzFxN0xlWW5RZkFmM0JOc2dDNmNLcWFjNUh1SUErV0d3OHVac0d4WTFrNWxDZFd4Qys2MnhYQXJ5cUM2NjJCK05RMFZtSm54ZDNLVmxwTWo4eWVlekV4YVRpYm1tS2ZvajNrTkhjYkpnNUN5WXNoSVYzc3pNZnVPY1ZrSm9ZUWFPYTkwcHU4WTEzR2d3b25JY3NJdzlhbGhDTlByVXpjZ3RYdzZmOFdsSnpOWU04YmxtRXE2ZjJ4WVZXWjhtc0lVQTVMakhjMDZ1NmlWWlFuaFl1VEs2WVgrdlF1b1JLZTNITUN5b1Z5TG1qMFBzWDExY0x1MHFySWVFckp0NUoxNkdpYVgzSUQ4MDg4QzJYYS8zdDl3R0RBemlQOHVJcXpsM1JXblREOFpsbDV1QWN3eEplVWZWMjJvTXQ0ZElFeUMra0E4L0dSWHd2UGZMQkVBZ2xZd2xJdlJXcldvVzYrK3Y1dWxtcWUzT0lOaGtNUGNyVmc5Mm5MVjdVMit4NVE2d1VCQWZBMUVFMGxqdHdEQXV5V2thWTQ0eE9uaTNYK0RVcnYxUmxHUllMcE1aMFRoSGEzZEJPTmt3OUNDR2QwZzlXam05VFcrbmN5bENDcGJmQTJFaVFENWRqSVQ3eWFWTU0wUkJ6RzNiSHUxRXlTMXVzcFpkaWhrWjQzV3FvbDZ4NWRmNklZeVBqVU1MWmpSVFpJZnZmNmNNdDgrTFMyZEhyU1p2a2FnaVRvK0pkQnVGVExORVljQ2I1WFhkUkpZeTd0MktDMFVTOHZWOHU2WEt5cTZvZVNROTI2OHZnNGQ3MnpzOS91S1FCQzVNMDdCNUpJYmtQZXAwMEhDcE1vR0F3enE5anoxNkRubDVmNjlPeDFCQ29pdmdjUkVrSC92QXRoTjhFeHp4QUhFUEhVSFJybFdkNU1FYTMwd2JiWUtjUE9aNlRwajluVzJyMkVwNTVwbU1vYWhBb05lcUlkNkhocmJMMGQzeUdsQ1dKZnIxWjVtQmNXbFRiV282Y3M2RGFsRFVRbWlEUFZITUxScVRqRG9rcDRGNDJib2pPbnNUcXhocGVhYUpyYUdJUVB6Q3ptQjNjK1RocE03bXNaTkk3SXUxNms5RFdiRjROTGM1dHFhdml6VGNKUndvR0ljYlNLaHRHSmNHVUNoOCtLcEdUcGp1cnRxMWlqbXVUQXhybUdJd0l3WEFtbEJyUmkzS2UvajA0aFl5NmZNVUNCVjJuenVNelY5V2FkaGNPRUFpcnRsazVCU3k3c0JPNlB3eFZPTHRMemJWdCsxaGhsRDJydng1aVowbDc4TGx2My9WeFNCQURJbkhJdmNqNThJSzEwcnJXTTRRaERVQzhIV2lKWjM4OUpPbUVZQ2wwTXp0MENTUzg5ZHQ3T21EOHMwOUJNbVFmMFJSR3JRbnZSa1JHZU1GYlNDMllFcEU2RHo3M3JMYjJKU2lWOER2Rk4zalFiRFlJT0JXby9sUTdqS2lmc2U1RGhCSzVSMkkybDFOUWRBYUk1Q2xwbmQwOE1EMjNLZkoxTHY2SXdSUkVXU1FqK29kK0E3dUI5L1MxMU1XZXJYQkJnbkcxSWVBdGZDVXcvUlZmRHQ1SElIUVR1WWRpT1RwcE1GTlpPU1pXYjM5T0NuclRQVUtsMnAxUVUxS0t4Z0lVMDRGbzcvR1BlVzRqVXh5OEt2WVh4cUdCclVlc3A3Nktwekh2ZnRVNmQwZWpESTlvMEUwdktwRUdoV2tzc2NNajRkS25UYUZhMVFucFozaGVJZ0pUS1BkVFJ5QzhWMWRURkt1cjltSHJxNUJmWTh4QnJxNFhaMjlQdTlsZXVpWS9OR05QOTlKYnlJVmlySWNBUmdjRzFTcW9mT3Fhbng3ZDFTSUVpV2ZTT0UwUEl1TVRlN0tsRkdadmYwZ0dJUzFCOUZXVmt5NlhwTlV2bC9OY2VLS1NqdEhGejNwVFNkcVJycXZMMUtZU0h6MEgzVGFSajZNQkNUVVBNYmszV2JkY1lWVFFpY0tNQXpvZUVqQmlRekZyZDF0L2x2d21oSWFUTDI3bTJFa28vck5IOWhzRVZFWjZXTm1UeEZaNjRINjZyM0tpVVhnczB1YWtQcVF1QVlzNXlmWTFkcE9YbnNtS2tuUW1BbXRHSkVsbEJ5Y1hhaXhqZzVCWENLeTVKSlFZMlFubS9IS2Nsa0IwSTVDMDdWaTNIci92SGtYaVhsUWpZK05hUXloQml6bW0vWFZtcjVkTXpJVDV3b0lHYUN0TDV6UzhWcWNVSjJHcDhPSVlyTGtaUktOWkpTdmwwb0Fjb0lCWEpPUGJWSXk3di8yTFI5TDNsRDI3dmRGZHZSdXVydjhIcTBjdjRIUlNhVDZOcjZEdXBLbjBDMHFyTGY3bXZvSTh3eFlqbS9WcFZyZVhma3FTZWRTSUptRXJPV2R3RmFMTHVVOGU0QVl4TFVCeUc2dWE2RlhYbklaSWluRkh0S3NVdGVwQTJKYW5TOG1OQ2F5SEZVTk5tOWlNRXZtSWFKaGxTRWU3dkd2QjJXMGNkUXN0QjNFeEFBaU1TN3E1V243bUxtZFF4SVA4OEFBL3VrOUpiZ3hybDZ6NW9oWlNFSGlrU2tERkM3RG4wMU00RWxHRnRZcWg5d29uT1B6bHlPQTVXRGprVUFYakFOdmd5cENUT0QzNlo0OURFcWdaYVRJWlBWekh3WEErdDZTOTBjK2hsZzVuM0tTaTZoRzJHY25DSnNxZDdWQWhLSHJJbktMSmxac25JNUVvNGtxbCtMNmNXNGpnTUZ5ek0rTmFRd3pHQitPKzY1ajVXVWJORHlxWXgxVkxQMDdnSmpYZTlMYng4K0JlK3pXQzI1OGFKbHhxZERqT3BORlMzU1N4N2F1MUl5UzhtdXg1SE96a1IxYkVPOW5uY0JwVGkyQ09BWGhtckR4RmpkWHV4WnZBaDdGaTlDdEhZUFdLOXExYi9CU2lGU1U0V0dsNTVIMVNOejBiRis3V0hkejlBUE1ETXh2NTFJSkI0cjJhQVh4OGFTWE8yeHVvc1o2eGlRZnA0QlpyVlBzbHB5VVdXbDhlNEFvMU13ZkZpU2NkUGxZN0xTUTVNdDBBR1QrWjVTek96R2U2UnNpU2ZYTm1KdTN6L1VZLy93azVPRkxaNGowS1MrcjloZ09Qb29Sb3ZuZVZjMVh2UGpsL3Q0QzhwLzdNNXhHWlIrR1FsY0I4YXhSQWQrNW5ybjQwZnJNcnpyVWV3ayt6aWZJVVhwV2pEcGVxTEFiMEg0aVBiYXJBRFVLT1lsTEwyRkkyYlg3TkdwdmZ0Qk9oNlpkTEt3Yk9Oa1F3ckNMWjRycjhyL2JsV2ZuTXdBeGVZVmpmT0NHWmN4MDNVRUhJdURPSmtnSDgzSzNYMDlGY000T1lXWXUvVHJSZWxaWWlxckEzZUM2azFPYzF3cE5MbTh2dUhHaS9vZTR6N3kxNitkYkFuN09aRHhxU0hGWU5YaUp0VlYzLzNpMDMyT2NlZTkrdVZ4UVpGeEdiTzREcUJqNldBN3FrazltanZHdmI1NGVwbng2UkJrK2JScFJWWk9jS3F5ckFON1YwcG1KZU5CcVpwaVBUc2FMcXJzKzR2Zk56NXgvTWtxbFBZY0RXSHZXdW5weUQ3aDQ4ZzkrWk1ZY2ZJbk1lTGtUOEJLODdIaG5Ca3lrVUMwdGdiTnJ5OUhlRWM1SXJzcmtXeHZPL0tMTmh3YTVoYlhkYS82L0lidGZmYnVxeWVlT003T3BNdVk2RHJnNExrRlp2bm9tTzZ0MTA4dk4zSHNRR01TMUlkaTFxemdpTW5aSHdzQTJiWVE3Lzk3ZVVveENVZ3ZtZWhxanlWck1iK3NQODZYME5qSGYzcVRnSGlBeUg5QmQ0TmhJR0Z3WEVuKzFUNlM5MnJWbmo0UWppTkdqUmN6Z3BhNGdZZ3VBNUJHSC9JVWd6c1NFbDlzL3ZhUFZoL1dYSWFVcEgxQjBRUmJaSllCT0EzNFlGZG1aZ0FSTUwvQm52ZnpuSlUxNjZqczhNb21NVURoQlZOdklrRVBhRFdMTXhnR0VBTEhwVksveWczS2Ura3Evelg3RGdRN0VKRmpKczFRbG5VRE1WM0doTFIvZis0QVp0VkJjTCtZYzkwZTQrUVVZODVERjRaT25ENXlPa21aVFdTOS8zTmxsc3dFcVpUcURNZGplKzc0OGd2ZC9UQWRMVmh4NlUyQzZRR1E4YWtoVmVDNFV1cFh3V0REdlZlZDgrWmgrZFJ4SUk0NSsyc3pMTSs2Z1lrdUl4ellwMkQxeGVzdWVOcjRkSWp5MEZTRXB1ZCtiTG9VZGpaWkgvQ3VsRXhLU2VXcXpuaWlaYytYSzFyN3hic3JQajNqSnJMRUF6cU42Rk1ST3lzTHdieDhCQXRISTJQc09HUk1uSVQwTVdNUkxDZ0FCWUs5blVjVGNhaEVFb21XWmtUMzdrR2tlamZpalEySTdhdURpc2ZNcnVuQkF2ZDYxMjd1dVZlbjl2U0JjQUJ4OXFlbnoxREN1b0ZBbHdHY0J2cXdkN21EWlBLTDU2N2JZYnc3Q0RBSmFoOWszSFQ1bUt4UStpUkxzQVVBRXF5U0NlN3BqTVZyOGZDVFhlakhRdXE1ODcrZmw1T1p0UUNnUzhpVVlER2tBSkt4S2hhSmZxUDkrcC90N2JlYlBqUW5ORHByMUdjQ0Z0MUpvTk1KeUFUZXF6MHRINjVMcUR0UTRoenlpSnhoNk1FQWhSK1pkQU5aOXYwQTdkOGl3VWtHYnlCWC9pTGJTcnhHSmZYOTl0bm9uSitiSndJRkN3QnhDVDdpSkkzQk1LaGd0Y3Axbzk4WWVYMTl2em1aSDBLR0dSbFlBQUFnQUVsRVFWU29LMzNLWndUVG5VeDBPb0V5OS8rSlpGWVBSemgyUjFFL1BuZUdvOGZjNVY4dlNoUDJGSEJ2OGtJcXBWaXFiaGx2cVcxOTkvVU9weCtiWHM1LzZRdDVnV0J1cjAvMWF2SWFEQU1DczFybGN1UWIxMSt3dE45OCt0QXJGNGJTclJHZlllcU5jVUh2K1JTU1dUM01pZTQ3U3I3MG92SHBFR2I1SjZZVmlVQm9DZ3RoQVlDU1VnbVczZFRUVmZ2UEhmczZuSDdNTGZ4anhvUzhaSHJ1QWhaMHljRjJrQm9NZ3dXbGVKVlNrVzljc0c1M3YzbjNsYWxUUTFaKzZETTJXWGN5NFhUNmdIY1ZxNGZqYnRzZFg5cGc0dGpCZ0VsUSsySG1UTHZ3akFremlBSVppaWtlc1pLTnNZMHRyVmptcXpZWVFmTjRlY0VmZmpRdDNVcDdsb2crM3JjRkd3eEhIZ1lZakdvcDNXL1dYKzJzZ3M3bmZKR1RoajFRY0E1ZW9pTjdnVk9RR3hKZkJlZ0dRZUlFQnRkSnFFdnF2M24zcHNOZHZ5RjE2WDdvbUVLa1phMWdpT2tBMXdpaGZwK1UvSFRlZFZWN2lUNzZjOGdPYk9TTUM5QXRkYjRiTFFKQWVQNmthYkR0WjJHY2JCalVNQU9vaHBMZnpDbXAwbkp5dFlPMGlZQWk1K0JIRzhNTGlnb1UwcjlxQ2JxQlFTY3dvODRXeVVzeXI5bGpuSnlpWExmZzFNQnBFeWVmUkhZZzAzVVJWeFJwa0RMWjdLZitMVFBvWU00OUVQT1h6WnBtMjhGbkNjYW5oc0ZNcjA4VjFEZEx6bjlLeTZmT3lwbHBhQ2xVVHZIQlMzUXNXUG1sQWlRenZ5cUVkUU5BSnpCem5TQjV5VFhuUDIxOE9zUlpBQVNPTzMzR1NheVE2YktLRThVYlpBYzErNmwveTczYjdyVzh1K3lrYWRNQzZjRm5TUWpqWGNQZ2habVp1WnFodm5uKzIrVmEzbDA1Y1dKYVMyYU5LajVFaVk2VnB4NWZJRVhvcTdCd0E0Rk9ZS0NPUGUrUzg5ZHZNOTRkSkpnRXRVK3lmM0RsU0NRd3NydTl0aGFQK3pqaU5XZE9LTjN1S2dqWUlpUDh3T05WZ041Ujg3R0xmdkl0UVdJZUVXWDBkYzBHdzVGRUFWR2wxUGZyOThoNWNCei9iL29mbWhNYWwzM01mU3hZZWtTTG1xNjhzeHdIL3dWRWhmT2MwY0ZNNjFZbWR1dXIxVjF3SE8rdy93S0dsSVVCNmxrdzZmOHhpNHNTU3YyaW9MbDZGeDFrbHg4N0VGMmpKa3lFSGZ5YUFCL3Z4anUrTi9MRzlyRE9uT0dGeDMyTEFlTmt3NkNGd0ZHdzkvMnMrdXA1QjNzZVBndy9ORFVVVHVQN1NMQWt1SXV5cnRsYmZyQXZ2d3hReTd5Sm85T0M5cTFReXMxdXFMcUxIQmducHpBTFZuNnBRTWJUUnNhNzYycHZLVjV6eUJkNGkxYk9UT1BrTVlWeEpUTldkcGRWbGhYcnhiZ0xYNy8wVzVCaUhoR01UdzJERStZb2svcCsvWGxQelhQSXYwOGZldVhDVUpvOTRqNGhTRUxLUmRkOGJrazVEdllTaDBIelhybG9kRENRZDZzaTVUYllEWGM1NTd4cGZEb01XSG44OFFXY1F5TmJHeXRxaSt0d1NPK3VuRGd4TFZsb0ZRYll6bWhkWDFGWnJKbGJlUDJNR2Q5aWtJbGpEWU1XWm82eThyNS8zdHB0ODBqakZNRXJVNmVHUWlQVDdpTWlTWjYzYU9iNjdZZU1ZMStaUG5GMEtDdm5Wb1owN2JmTDd6b0hKbzRkTEpnRXRYOElEZ2lIK3RJM0MxWm0wVGNLQXNIUW1LQnRaVUlwYm83MjdNTGNzaGF0MlJZNWFlTmcvWVFFM1V5Z2oyZ0daakFNREF4NGtPcko3aTc1dmM2Ym5VNmRzY2Y4NFo0TEE1YTFtSWp5bWJGVFFUMGlsYlc0c2ZhSGJRZDl2aHdJVEw0MUhWZitNbkxZZndGRHlsUHVJRGh5OHVqQU1WYzJmZVRuZ1JuVStkc1J1Y0gwdkVzOHNxNG5JVTVrWmhmS0s4bjVUdlVUT2p0UXFwMkphWGxqcko4SXNtNys2QWFOQnNNQXdmQVk2c24yU092M0p0M2NxZVhrcnZsVExpVGJXZ3hDUHFCMnNzSWpPWUdleGZmVU5yWWRyTHdET3hDWVBEcWREdklNR2xJRUJqbjNnQTVWem1OV0theVptYk1LeVE2TURRS1p6SXF0RExuajIyZnJ4YmpPb3BscFk0ckcvb1FFVEl4ckdIUXcySVBpSnlQUjZQZHV2dmg1TFovT2YvVnJGOXBrTHlhaWZLQTN4ZzJFM01XMWI1UWQxS2VPQXpINXpDdlNyN3pnejhhbnd3UUc2QjZBbkVNazRrb0JLM1A2OUVJN0pNZmFWaUNUaVRqWUh0MXhkbVdsbG5kWFRweVlKa2RuL1lTRWRUTmc0bGpEb01OVFVqN1prK3o1M3NXYmE3UzgrL3FuUG40aDIvdTl5N3hUS1g0azVNWVd2N0dwc3MwNXlQUGxBT0xNazBhblgvQ3VpV01IRXlaQjNYOFFidnBLYnI2VldjVEN6ck9GUmU4MVZZd20zV2lYaW03RGI4cTBqcFZuLys0SEkzT3pNcGNJb25PUHpKSU5CbjMybC9aWW5YUmpWelJkZTIrMXp0amMrVC9QeThxVXBRSjBMZ0cwLzE0TVZxczhXTCsxTWx1VzFSWC9SdXM1TVJnT0JKY2lHTzZjZUE3QnZnR2dDM3FUeXZ1YllyRGFpWVQzNVp3NU5UdDA3aG4rM2RpUkhNcFlRakJPTmd3bW1BRmVyZUxkVjR5WTA2VGxaSjQvSVM5c0IwcUp4TG43VHcwemVsL2NyQ0lwZjVzVlRTN1RMWWxqR0lJdzZPY3ZmMkhFaUVEV1dBTG5DN0xvdmFhS25reEVZMkZzdWFWWUw4YjkzV3NYand5cGpDVXdNYTVoVU1FTVlIVmNKYStZYzBHWmxrL252M1JwbmgyaVVnTCs1Vk1tQnZFcUNlKzMwVXkxN0phejlKNFR3L0NGQVhwNXhvUVJBY29jQ3d2NVpOdjBYbE5GR1l0R3cyM1JMY1YxZXIrZlh6dmhoSkUwSW1pOGF4aGNjSzkzdldqaWlndmVyZER5N2o5bXpNaExaS0tVUU9mMkZoMWpab0NKc1lxVSttMmEzYm5zckRVbWprMGxUSUs2UC9qV3pMVGNndkZqYkJFc0RGb1UrdkFmZTBweFVzbUdyZ2YrV0EzTnBnZEZqLzNzazhMQ0VnS21rUGw1R1FZQmlsR3ZPUEd0K3F0K3NrSnI0RU56UW1OekNuOGt5THExdDNQNWgrR3dBcFlxRHd2cjkzcHJEMVdmMm1BNEVPekFiaDAxYVVySW9oS1E5WFVRalRuQVZWSkpmaXkzdS90bXVrM3ZyWGxrd2RSUFNvRWxBRTE1UCtGdE1Bd2d4Rnd2bGZldEVkK3Axbkx5cm9jUUtraWI4aU9MeEszL2FqajZBWmpEQUMvMVdDM01hNmhhZTZqNjFJYWh5YTlMejB4UHk1ODBScmc4MnJLdC80aHhtU1VuWGRYUXVtNUpwVzVEeFFXdmYrMlRRZ2FXZ05qNDFEQW9ZRmIxaXQxdmZlZUNNaTJmUHZUS2hhRTBLKzlISk1TdE9FQ015OHhoQUV1WjFNS0dEbS90b2VwVEc0WTNwZVBHcGVlUHlSdmpFa2JiNGdEZWxaTGRwTnV3N3AwZGxZNW1idUgxVXovMlNkajJFaEJOQVJudkdnWWVabFV2UGU5YkY2emZydVhkVjZaT0RRVkdobjRraEhYQU9KWVpZV2E1RkI0djdOaFF2cllZSm81TkJVd24xOE5oNWt3NzQ2YXZqaWtZTmZuRWpFQm8zSUdTMHdCZ0MwR1dFS096NWx3MVVuZUsrbS9mdWRGVmZBdkFYWWUvWUlQaDhHRG1UaVhWM2ZWN3hFcmRzVVhaQldjTFlWMTc0T1EwQUZDT0FGMWgyM2htL0VUNzl2emZPK01PZDcyRzRVVjRRVkZCK0pncHMwT1cvUXFFZmZPQms5TUFRSllsNlBKd1ZzWlhkZWZJTEtuY0NDbHZBV0NjYkJnRWNDY1QzNzJwc1ZyYnlZWEJTV2ZiUk5jZU1Ea05BRVE1SUhHRlRkWXpQVVZUYm05N2FLeHg4akRDV1RuVG5ydjhmNHN5YzQ4OUtjQml3b0dTMHdCQVpGSElvdEdqejd5NFFIZU9rbk9YYkpTY05ENDFEQlk2aWRYZGpXdGF0SDBhdEVhY1RZS3V4VWZFdUVTVVEwUlhFTVF6UlhtQjJ4OTY1YXZHcDRiL1lDVmdMNTgyclNoM2RNNUpiRmtURHBTY0JnQ3lMTElzTWZyTWs2Wm9lL2ZjRGRzM2VxNTdDOGg0MXpBSVVOd0p4WGV2V2I5ZDM3c2owczRXWkgxa0hFdUVIQ0dzSzBUQWVtYmthVE51ZitXa3FjYTdLWUI1YTlaWGJ2cktpRHc3ZTF6QXNuTXNZVm1IdXR4VGlwbGtyTlZyMklGZkx0ZXJjK000d2JFVEEzTXM0bnMvOG91a3dYQ0VZYkNubU9mdWEyKy9FN2ZvbGVFWS9mQ3RvK3owdkdjdHdtZDhEbkVWWXpNcm5yZXZwK2xwM0RqM2tGMnREY01YZG1DSFIwODhGMWJnVmdJK0E2SjBINk1Zd0U1TEpTL05MTm16VVdlK2NnZkI4V09teklFUXhzbUdnWVBaWS9EY25KNzRuYnBsT0JvZkdEMHFJemY3V1pEdzdXUm11WmtZODdJVHU1K21HMkdjUElUNStVdGZ5Q3V3Y3NZandMbGcrNUF4THJOa3FieFlVN2hsbTFQOFpvL09YRTdwOU9DWUVTZk5FV1RkaTQ5OGdXMHdIRmtZN0FFOHR5ZlR2Vk8zRE1jRHoxNDhLamNyNDFraTh1OVRxTTJzZUY1Q2RqNTk0MFhMakU4TmVHbkdoTHkwUVBwNDJLRmNGdUxRM3BXU0ZhdFllRS96dHVLV0ZpM3ZsZ0xCL05OT25FTzJpV01OQXdqM2VqZTlydVBPc3pUTDFUeDcwcFJSdWVtWnowTDQ5QzczZWhkS3pVdTJKNTYrcUxMU2VIZVFZblpROTRWWnNQS3R2S0swUUNqUFQzSWE2TjFGSGFCQVJqNFhIZ3ZkRndPT2svUkV4eU9LOFNjRzNMNHMyV0E0SEJpUXpQeDhOTkZ6ajNaeStvRmJNKzMwWE1jaVBrMWpXRUFRVGhPQ3J4OFJHUGtSdTJBTmh2M2s1MmVRYmQ5RVJPZjVTMDREdmNmSmFacWt3SS81MStOOGp1bGx1b05rTk56ekNCVCtCTEJ4c21FQVlFbkV6K2R3MnoxOVNFNW5wdVZrT3lEU2NqS1JkUnFUdUw0ek1ORTRlUWd6cXhSV2ZpaGpIR3dyMzA5eUd1amRSVzFib1l6UnVYa1RIVWZ2dTRWVFhKNE1jOXNqQ3VwUE1ER3VZU0JnbHNSNG51SGVvNTJjZnZWem1UbVo2UTRCZWo2Rk9JMkV1RDVBdWNhbkJwUUNWaWlZTVk2RDZmbCtrdFBBL2wzVWRpQWo5OWlDaVk1bVRxY1lTTXBFeXlPcytFOWdFOGNhamo3TXZia0Y1VWJ1MFUxT3YzclM2TXpjdEhTSFNjTzdoQUNST0ExQ1hFOVp0dkh1SU1Za3FQdENHV1I3c3JFdUNhbGR4OGEyZ3lQeTdyaHlQRFNUMUUxWC9qS1NZTy9IVEhpUk5XdE5HUXlIQ3pPLzdyRzhyYVBrUHQzallDUkc1bDBzUUpjQ0ZOU2FFeHoxV00zdG5PM1VhTTVwR0c3YzJONHRwZnc1Z0VidHNVU2ZDMmVGZnNnTEVOQVpkc3h0VFpHNDUvNFlVQytDMlRqWmNGUmh4YTk3UGQ1dFZOS2g1V1FHS0QwNzQySWlmU2NUT0FwNGMvTm0xOVJvTGRhUVVwUVZReWJjbmoyQ3BQYnVJcHREZWFOUC8vb0VhTWE0dDEyd1BPSWwzUjhEL0NLemlYRU5SeGZGL0hwUEpISmJ5ZmxsMmpGdU5vMjhtQWlYZ3ZSOENrWVVMT2ZPdnZEcEdzMDVEVU9RWWtDNlhkNGVVdnJldFVRZzc3T25uS0R0M1F2ZWJZcFlTdjBZckY1a0U4Y2FqaktLMWV2ZENmZTI4emRVYVh1WFFvVVhNNGxMU2RPN3pCeFZ6SE12M0x5alJuTk93MUhFSktqN3l0eGxZUm5qSms4cDFobG1DY3NLc2lqQ1RWL0oxWjJ5NVNxbk1VNlJHMWhobmU1WWc2R3ZLSENGbE42ZGpWZnBKNHJITHZyWnlaYkFuVVNrOVhsbmhtVHdzNGtBTDlXZDB6RDhJSUJINUZldlVsTCtlWC9wRHAzUmFRVHhuVEJQMU81b1B1cjZta1pMZVRjd2pKTU5SeE91WUZaMzV0MnNueWlPTEp4NE1nbGIyOGtBUzRKOE5pZWp5emg1R0hEalJjdkNTbnFOekZMUHA1WnRXVUc3Nk9jdmZXR0U3cHpYZjZHc1VZWG9Cb0NOVHcxSEVhNWdUOTE1ODhYUDEraU9YTGp5MHBNRnhKMUVRcytuekJLQ244M3dMT05Udy90Y1ZGa1psdkZrSTBzOTc3SVFsZ3JZUlM5Tm1LRHQzWFBXbFRjR1BIa0RtVGpXY0RSUlhBSG1PeS91UTZKNDVXblRUN1lzdXBPRVptNEJrQUEvNnlGdXZEdklNUW5xdzZCejM3cDZGOGx1M1hHS2hEMGlNR0lpNWx4NHdNWUhCNlAxaXY5clRBZzVtNEYzZGNjYURMb3c4eGJGNHVxR3ZkQ3EwUXNBK1kvZE94N0U5eFBoT08ySkNUdVRnbi9aZnJrVDFoNXJHSlpRTVdTUUV3K0NzVlovTUVaQzJQZDJ6ajEya3U3UXpKSTlqYlpNemlhd2NiTGhpRU9zdHNCTFhKM2JXS1h0NU9pOG92RVNnZnZSRnljRE95SDRsM1I1dTNIeU1HRmYxN1o5MG1QOW43ZVVnZnowckVuT29wbmFkVTFMemw3Y0tFbk9ob2x4RFVjQkJyWjRqS3NiMXoydDdkTjVyMzU1UEZ6ME1jYWxuY0x6Zm5uNVJVOFlueHIralM1WnNZOVlhbjh1SkNpUVhwZzVhZEZFL1RyK1oyL1kzcWc4YnpiWXhMR0dvd0R6RmlubDFhdlhidFgyN3F1bm5UaGVXdUora05EMkxqSHY5SlQ2NVVWdlZ4cnZEbkpNZ3Zwd0tDdFBka2E1V2tsUHEzYVRMUVFGaE1qS0QrWlB3U3o0cWpQMUFiamxtM2R2U2lwNU9RTmJOY2NhREw1aDVuYWwrSWYxMy9yaGFqaU8zdEd2MGxsV09xbGJpSEFPUWU4enp1QzRVdkwrNWl2dWZrZHJUc093SjMxMlhiMlU3dmNCYnRNYlNVUkVwMURJL2wzN2dqemQweTJjT1h2UEpsZkp5d0UyVGpZY09aamJHZXFIMmJOclY1T2pWd2FCUzJHNWR0b3R4RGdISU0yNGcrTmc5LzZzcTZ1Tms0Y1JUbkY1VXZTMFZySHd0TXJaRVZsRVVtU1BHVlY0M0t4Uy9SaDM5dmxQYjFKSVhBNDJQalVjT1JqY0RuSi9PUHY4SjFZN21qNHRMWjFsMmNpNGhkRUhuekxIbWIzN3IvNzhFdU5UdzM5UVhJNGsydU5WUW1wNjE3SklDanQ3M01nVGppdlYvTjRGZ005ZnYyMlRjcFBHdTRZakNyTnFaNlYrZVA3Njh0V09ac25hVXNDQzRGc0FPZ2U2dVFWV2NTbmwvWjlmVzI2OG13S1lCUFhoTXZlSjdvU0lhOWM5dFlVZ081aVdsemY1eXJGOW1iYnBxcnUzU3FsdVZ1QTlmUmx2TUJ3TVp0NG5GYjY3ejkzN0tnQzlJNzV6NW9UR1IwLzZqaERpbXdKa2E4MUw4TUQwZkxkVUwyak5hVEJnZjZrUFViTUt6SS8yWWJSRlpKMW5VZjZ0ck5ua0N3RHlTcXEyQ3BZM0E4bzQyZEQvTU85VHBMNjdrNnRlSlUwbjc1cURVTGhyMG5kQTRwc1FlazRtd0NQRzh5dzg0K1JoU0VueGEyRXY1bXJIdUVRV1dYWWc3Myt5dno2K1QvT2VWN2FWQmQ4TUUrTWFqZ0FNN0NQQ2QzbDM1YXNnUFovT2VlWENVTmVJNEhlSXhEY0ZDUzJmQXV3eDZIbWhwUEdwNFNNNXY2b3FIRU5TMzd1V1JVb0U4ckpQT2FGUDNqMXZ3NDZ0TEkxM0RVY0k1bjJRM25kM3I5MnFIY2UrTWhXaC9OT25mOGNtNjV0RWVuRXNBSTlBejZzb2pIZFRCSk9nUG55NHN6MW5uMVFxckYyUEdpUUN3aDZiOVlPckN2c3liMzJ0ZkVNeFg4ZU1LdFpOSWhvTUI0QUJWdUJXeWVyMitxdCtWSXFTaGRxZG5ZcytVZkI1Z3JpTFFIbTZjek56bGJTVUU3N0dhZGVkMTJBQUFDcUJheVVTRHpIek92MTYxQWdDNHNid01WTXYxWjRYNEYvV1Y3MmhGSzREdUtvUGN4c01CNEFaekszTTh2YmNhM2FYZnFvRTJrNGVQWDNpNXduMlhVUkN5OGtBczJKVkZmQWlUdTQxZGNiSnd4TnVqb282SmQyd2JqMXFGa0lJMExpSFg3MTRsUGFzQks3LzU1TnZLRFkrTmZRbnpBeHVaZkR0MTV6N1JHbEp5UVp0bjA0WE9aOEg0UzRpdlJoMy85eFZuZzNubXMrWEdaOGFEZ1pIb3p2cnBKc0k2OWFqRnBZbFlGbmpWcDEwa3JaM0NlQi9ydHZ5aGxUcU9sWmNCVGJlTmZRRHpBekZyVXJKMjg5ZHQ3MjBCUHB4YkdERXh6OVBaTjBGWGU4eU16TlhrWmR3UGw5ZWJyeWJJcGdFZFgrd2NLSGJIRzJvVnBLMUh6aFdzRUt1TnhrM2ZVVzdzUUVjUjlYWHlOYzg0bHVadVY1N3ZNSHdZUmdOU3FrNTlXdnF5blIzbFFEQTZFVS9tU0dFNVlBd3VnK3pkMHFwZmxwL3hWMDcrekRXWUhpZmpEbDdHNVIwYnlkUUgzYitJWnNzdXIvcjRZa1g2STUxSEtqY2hzclh3T3BXTUl5VERmMUJBMFBOMmJXaHFvejY0T1NlQmVObXNBZzRBT2s3bWFrVFN2NDA3YnYxeHNuREdLZTRMTmtSYnR1dEJMU09uQU1BV2JCSXBVMlovOUlYTkpONXZUNXRXUDNFYTh5NGxXRjhhdWdYR3FCNHpvYXFIWDN5NllJVnMzcGozRDc0bEJtZHl1T2ZmdmQvRmh1ZkdnNUpjVG1TRmhLN0JlbDcxeExDaXFYeGxKZG1UTkQzTHFCV3Y3MzFOV0psdkd2b0Z4aG9ZQ25uVkswdEw5UGRPUTBBSzA0OVlRYUVjRUI5aUdPQlRwVlVQLzJmOVJYR3V5bUVTVkQzRjNPWGhhTWhXYWU3aTlvV2dvS0JVSEJVS1A5WVhLamZOQkdPb3hxcXZhVktldDlteG03dDhRWUQ5dStjWm02V0xHK3IvOWJkUzdCUWYrZDAvbU4zamc4STYwRWlPa2wvZms0cUpaZTQzTE1VNWpTQTRUQWhnRWZNcnZrYnMzb1FZS2s1bWdBYVExYmdKNTIvMTIrYVNBNVVkdjN1cFlxOWI0UFpPTm5RUjVqQjNNeEszcFp6N2U0bG4xcW92K01rT3E5b1BGUGFnMFRRZGpMQVNZWmNrdXpxTms0MjRQdkZyM1ZKR2Ewam9iUnFSdmFXK3JCQ3dWRDJ4SWRlMFk5eEhRZXFmdlVUUzluMXZzMHdNYTZocnpBenVGbEplZHUxbjN0eXljSSs3SnllOStyWHh4T0NEeEtFdmsrWmsxQzhwQ3NaTVQ0MStPYjhEVlZkTWhxdEUxTHFlZGV5aUlVVkNvV3lKcjRDNkhzWFVQOVl1M1dwY3RXM3djcDQxOUEzbUpsVmJ4eDc3dnJ5SlgzWk9mM3FhU2VPRjdiOUlBbDk3ekp6VWtFdGlVVmM0OTBVd3lTbys1SFlxdG9tNWNWYWRaUFVBTUJBZHRiMGd1UDZtcVN1djlwWjRYcmU5eGk4WFh1OHdjRFk0eEZmWDcvbmpkSSs3Wnora3pNcXcwcjdCVEhPcGo1NGhabmVsbEQzdFY1OWY3ZnVXSVBoUUJEQTRPZ2ZsT0pud2ZENmNJTlRoUXI4b2VQaGlSTzFoenBRdVNYVks1amw5MkNjYk9nRHpOaER5cnQrWTBOVmFWOTIrblUvUEhxVURHYjhna0ZuQTZRZjYwbThIWlNSK3dydmFEVk9OZ0FBV29KZERWN0NiZFV0OVFFQWlpa0hJdWVFdmlhcFN5NWM4dit6ZCtlQlZaVDMvdmpmbjJkbXpzbStrYkNFQUNHRXpTQlcyYTdlMW1KZElyVFVoWnU0MWJwUWlLS2dVRUY3cjlWeGFRV3RlZ3RpQ2JacTdkZFdrNnVVUzhGZHVGcC9WMXRvTFlzS2hoMENJZnR5MXBubitmeitDTzFWQXBiTU9Ra2tQQy85TDV5WkNlZnd6aWVmZWVienZNWFN2UU9BemxPdDA1aXhSeW5jZHZERFE1N3k5QmR2WE4vWEo4UWlNTTRIZGI3R2xhdytrcXdXMzMzWmYrczgxVHJGdDJYSFFYWkRkWjBkOVFFQVRFYWFPSHZFcUxXRjNwclVGMi9jOHBaeStBNW1YY2RxbnV3QjVHMGYvR2xyaFplVjAyK2NONnl2WmRBaUpuRStrWWM2bHZrakYrN2l5N1p0MDduYncrZ0dkVHl0WCsvV3A3bzdZYWkyenI3VUZJSVNEU3NqKzh3QitRREl3OW41MEEvdVh4dFY2aXBtYk9STzdveXFuWjZPekgzZXJKU2FjMmlYZkJYMitrNDM4ckovdFREVmRJMkZnc1Ywb2s3dXFnc3dFNnBZeXJzUDNXVHY3dXk1TmUycnBKVlYxeW1vdXdpOHFmT3ZKZ05FM3lURFdNelBJYUhUcndZNHJXem5XcUhrVmNScUk4QTZrN1VUd0V4UW15VWljMUlPN1hyMUFydnpOMWY0VjltcFVxUXVaS2JwSU9wVUpyZlArdVVxSUhwMzRxMkhkbmYyM0ZydlpWK3czczBhZ2lwaTZuU05TMlJRZ2hBWmlWWmFBZGhEalV2Z3N1S1gxaXBFcm1MbWpXQmQ0Mm9uZ2huZ3pXQjN6cUgvZmZGVjIwT04rNnMvZmpkVmtMdVFXVXduVDNtS0tpamNmZXVVbDNaMzl0eWFkZ0hnRG9oV1ZiRjBPcCs3aGtIQzlHY2twdzB2WUErOUJRTDRvbzFiMXJMRFY0RjVJN091WTdVVHdNeGd0WmxWZE00ZlA5cjZxbzNPMTdGL0hEa3kxWkRKQ3hWUjUzTzMvZnhWRHVQdUtSOSt0cnV6NTlaT1BpK05VTzJmeUp4VmtrNFo2YVA5QnF6T3ZsWXFLY09LYTF0MkIzYWlzcktUajZhMzYvUGNUMGNsQ2w0dWdQT0F6bCtEZG5wZ1FESjRrMkl4cC9yR2YvL0F5ekd5L3ArZGx1Z2E5d2dTOHdpZGIrSXhFRkNzRmh4STJyUUNwZDQrNzVyMno3UXRMN2hRR1dZRmdLek92cGJBWVZiOFd4ZjE4N1BLR3B1OW5MOWxhZjRvK0t6bEVLUXpXZnNLTEJuWVJLNmFrM2JyRGsrWlhMOGtLODFLeUxxSGlPWXhxTk9aRENCQWNCZWtwTzljUWFYUW1heDE4T1RLeXpNU2twT0xUS0xPWnhtNTBuSGs0ZXpXeXFwU2o1K3ZwVzlNSCtXRGY3a1FRdWVwOWhWWUFyVEo1ZWljV3krcDhKU25TOVpPU1Vzd00rNGhNdWJCUTQwTGNBRGdCZW1Oem9wU1hlTnFNVmlabjUrUm5KMWNSS2JWNmN5amFGUTZ3anpjdW1GVFZTbTg1ZTRiNDBhTUVvWi91UkIwSHJ4a3YzYTZrR0RlUks2Yzg2ME5XejNsN3RwSmhXaytKTjFEQXZQZ3BZNVZIRkJLTFdqODg1WVZYai92MnNtbFYxQjNnY1lWbFMzaFlOdmVDRlNuN3hnWndqQVNUS052ZXA0MUJCNXZJTlRmOU8rZmhjT0JheFR6ZnpFajR1VVlXdS9HREVleFdoT0ZlNlBYNWpTZW1KZVk0Qmp6QmNSc2VKaHh4a0JJZ2NzUDFEYS9vSnZUV2xkS3BwM3ZNZk9EQUhmNk1TOEdKUkRSZFFabFBiREx3MHBxQUVpYnMvdXpTTER4R21MNVh3RHJUTlk2WW5hZ2VJMEI5MGF2eldsK0FvbW1QMnMrUUxQWlF5WVRjd2lzeWdOTmdSZDBjMW83bm5tWC83NFprZWh1QmRuNTBVbHNHa0pZL1JyN1hKWHZhU1UxZ0RuRnIzd1diQXRmdytEL2dxNXh0V05nWmtleFdnTlgzdWkxT2YxRXhibUpmc3FjRDRqWkFIdW9jVG5Fck1xYlZOMEx1am10eGVyeTNidWJEY2ZaRGNmcC9GTlZQcDhoaVB2MUdWZVk3MlVsTlFBVWI5eittV3h0dVFiTS84VzZqdFdPZ1prZHBkU2FhRlRkNkxVNVhaR1hsMmh4d253QXM4R2RyMlBCSEdMbWNyVzM5Z1hkbk82NWRJTzZhM0R3cVplcVhZN1dlbm14QVJKK243OS80aDBsZytEeEIwbGQyVThQN21mM1pnWXZaU0RnNVJoYTc4UkFrRW05SEE2Rlp4Kyt3Zll3K2dDQWJmdjZaMmJlSklqbWc1QkduZnljY3Z2L2Iwb1pXSVFGUDlPZlQ2MUxVUm1jdjFSL3Znek1GVjVlejBSK2dwaVZGUzI4Wjk4VGVZbGVqcEV6cis1Z1NyVzhHWXlsMEptc2ZRR0JneUQ1Y2pRUW5wMHljNWVuVE41cXc5ZVNWSEFUam1SeSsyYWZuY0hNeEc5U3VHMVIvd1UxK3ZPcEhSK0JiNTFXZVVDNnJyY2FWd2doSE1wOWF1MlZnMjNiMis4aDg2YS9lckRhUEhBems5SjVxaDB0U01ETGdVanI3SmxUZnVjcFQrMktJbDlTZXY1TkpHZytlY3hUQXQ0TXUrNmlCY1Z2NnMrbkZqTUMrTUsvYlQvZ2t1RXBkNFZoQ0lkOXVlK09IanJZOXRqL3VmVFRQUWRGVGV2TnBMQVV6UHB6cmYwZlJoQ3NYZzZISTdPbi9HV0xwOXl0S0lJdmEwRDZUVVJIY3BjNm1idmNYc2RHbmRDaTRocGR4L1prdWtIZGhWcDJSUGEyaGlLZU5rMDBoR0drSnFVT1RGcDQ5UUI0SGNWeWt4MVdFZmQrS2VXZEROU3pudGwzV2pzeWI3cUJvUjdjcitTYytsdC9jc0RUZ2NwbldRTUhHek5NRWc4UlVZcVg1alNETjBjZDk5NUROei9pcWREU3RNNjZ3SWJyaEVNMldLMXFmL1MzazRnU1FUUS9QZGsvbTVkNHVLc1BnT3pkNFRZTzNBK2w3Z1M0SG5xZTMybU9tWmtiSk1zSFpWdkRuT3o1K3oxbDhvWnlXQVA3RmN5QU1COGlRb3FYWm9waWJDYUszSnM2OTVET1pPMkVIRzc5WkZkRXlsb3ZteWJDTUEzTDV4K1VOZkhLWEhpc2NlMEwxb2M1M0hxL1lua25kSTJySGNsVFp2VmdXeUF3Wi82MFAzakswL0x5Y1ZhLzlERXpCTkZESkx6bEtZTTNrM0x2blR1MVV1ZXBGbGV0R3pidGtxRm9yWmRORXcyZnoxQnBhWU1tamkzMG5Mc1g3TjRkRHJwMTkwc2w3d1J6dlo1TGZacmo5dHdGM0FkYkkyMXpwdjF0dTdmY0JhejBwREV6WUJnUEVWR0twK1kwcTgzU2NlK2QrdGNxbmJzOW5KNUIzZFZtVFV2S1RrOGZaWmtKeVY1ZUxwV1ViUnphSFh6MHBZUHdzQU1xQU1DMlJmOUI5RTFUR0U4S1FXZDVPb2JXNHluR1RwYnlSd2RlMy95SzEvbm1zRzFmYnI1eHZRSHhPQkhTdlYwSDc1TXNyanQ0MDcvL0VWNC8wNXJtVVZ0NXdabUt4TzlBb3NqaklRSU1kVzlhZXRYVFZJcW9sd093RGRFMFlNZzNDZGFUUWdpZHlhY3J4VHVKK0VjcGIxVzlRcFhlSGtYY2FzTTNzSC9oOVVMUTR5RHlsTW1zMUQ0cDVYV1pzM2Y5MGN0TzY5cnBxM3oxdENUMko1OWhrSm5pNlFEU2xhNGxkOTU2WVdVMVBINzJiQnRpd0w5YyswMEllbEtRcm5GUFY0clZUbEw4bzdkYTNGY3FQWTdVc0N1S2ZQM1R6N3hla0hpY1NIaXNjZFUrcWRSMXN5OTlTZGU0V3BkWW5adWI1TytYZWdiNUV6M2xybFJLV3BId3pndi90dDE3N2dMaTYrT0t2Z2xUUEVtNmpqMXRzVlE3bWZsSGpYL2U4c3VkWWd3QUFDQUFTVVJCVklyWGtSb1ZSZkJsSlkrNUhpUWVKK0d0amxWUzdTTlhYbmZSWHo3UnVkc0w2QlhVWFczRjZtQmRjMlJIVUVaQ1hsZFNweGhKUTQ2c3BQYjJmdG0yT2pUai9uVXV1OWRLcVNvWUNIazZqdFlqTVJCVXdMcUk1QnNPcE1iV25CNDQySmhoZ0I1cmY0VGN5N1Z3R3pQZGR6QzYrMFBvSHlEYVNaQlN0bk56MUZWM01uZ253RjQrZzhrRXVyKzFxZkIyOWpqdWcyeW96TEk5NnlSSHIyVldGV0RXbVh3YUlYQ1FXSzBENUEyeE5LZlpobTlndjRJWkpJVDNUR2Ewa2VMN2RuNjg2MFBkbk5ZNnEyemE2bUFvRUs1UzBWREk2MHBxb2N5aHYzaW5KTmZydUEvYmhpcTc5TGZyMkkxZXkrQUtoczdUMDB5UXdlc2duUnRpYlU2M3I1d1dqeEdSNXhwWFFkMzM4WjdQZFkycmRabHAxZFhCQUVlcWxCTU5lVnBKTFlTaEVoS0h2blBXaUZ6YlkyL0JCdFJGRzdldWkwWkQxNEpWQlZqM0ZrNHJ6RUV3cjJPcGJvaXBPUTM0TXBQR3pJQVFqNUhIT2hiZ05zSHF2aDMwaWM3ZFhrS3ZvTzRtcWJkZDBTY3hMWE9FQVdGNmViMVVVcnJCNk42R3BTOGVRQ3ovK0I2N0szbGdUdG84UWVJMkF2WDNmQnl0UjJEbXFHVDZlV3VnYlhIcjdZL1VlejdRa2puKzNMUitaUWJoQVFKbGVMc1lOQ3ZDVC9ZM0gxcUN1VXYxQmh2YVNjTUF0UzBmT2wwWjVyTUVTdlYyREE2eTRwK2tSNm9lcDduZU4rbzY5RmkvNU9UMHBIa1F4bTNNUW1keWI4Y2NoY0xQNFFZWHA5MSt3SE1tOHhMNFcvekR5b1FRRDdEWFRBWTNDNmlmSklkMkxJbmxNNnhwUDFzOUxUczFJV1dVZ09HcHhvVjBaWlN3KzdiaWwvWWpoaHIzc1RjdVNVNFgyZk1FeEcwTTZEenQ1VmlwcUFMLzNEWENpMisvYUtYblBGMnlkb3JmVCtsbHdqUWVRQXg1Q3FpZmhKeW1KWE9udnFielZPdHlxMGZrWmlkazVvd0NrYWZjSmFXa0RLcmR4VnUyeEpTN2I0enRseXlTc3VjSkdMZUJkRytodDFPS284VHE1MmhwWEh6Ulo5N3IyTFdGaFg0ak02SE1GT0lCQ0srOUJXNG1wWDRTYmdndm1WcFZwWE8zbDlBTjZ1NUR5UXR1N0pkc2lxR2VtOVJRYmd1cmcrRWRnWDJlVjhFQzdUT0VyVUhGd2hDUEVEQVNnT1g1V05vcGlRRUo1dTJTMVlOUjVWOVROK1B1VnEvSHlsbG1wMWhKeGtKQk5JZUkwanM3Yy9ySUZVV1orYkdvYUg2azV2dDZVMFR0NU9OeVdHMmk0QWVLalVXZVYwc3h0eGlDZjVFczFTTlV0ck01bG10cHBZSmlFc1lqektRenVWZGl5WXp0Z0hvd3pXaGVRelBxUEdmeTRXVTVLWDZSdGhCR2V5WjNma1lxQUNESzRNZlNtbG9lSWIwcG9oWTdLbi85ZS8xaHlHRmVtOVFLMG8wcTkwQy81c3E5cGFYZVZtTUJRUG1HY1JiVmp5b1dBbzh3ZEo3MlNzeVNRZHZCNmtFajNMWm14bVgvN1RsUGw2MHJTUkVSWTZFaGpEbnRvK3M4NUNsekZJekhtaUFlV1ZEOEc1Mm5XbmVoMTBjUDZXK2taUXp6MnFTRzQ3aktjUTgwYjlxMjErc3FXQURZQUZoTkU4Y1VDeUVlWVdBa2lIVHU5akx0dlFXMUhldytHR2lxWFhQWk51OTE3THFpb2hRblNTd1VBdTExYkdkblRxTjlFUjRyOVpnSzF6NVN2RW5Yc2IySmJsQjNMMHFjOS8zYzFBUXIzd0I1ZXFSR2dsV1lJelV0aS83ZkRzVDRHRU51K2QyRHlaOXlqeUNhU2ZENGcwMDc1VEFRVXNBclR0UjU3UEJNMjlOT3VuK1g4YVNka1p4cDNrK2dHWUxnY2FVcElnejFRbXNnY0hmejdFV05zVnlQcHNVVFY4RFgzRlQ0UTRQb2ZnWjUydmdRREFjc242djM3YmhqNkUwSXgzSTlEZVc1Z3cwazNVTkVNejMvc3FHZGVwaERZSDdGRmZLeHJKbTdZc3JreGlmek04d2s4MzVGTklQSTIrcC9nQ05nZmtHNXRYZG56RzdXbWF6RkI0T1d2WGxabm9Ia29ZWVFubXBjVWtxNUZEbDR5OFd2VklGaXEzSExWNWNNaHMrNmg0aG1rczdUWG9QQklXYThJbVQ0c1psVFhva3BUNTljZVhsR1VrcnkvUVRNOFBvMEZZQUlnMTl3STN6MzdPLzhWdWVwMXEwWW9EZkhETXREWXRKUVlSaWVjbGRJcWFUakhyejQ0MCtyWWgzMTlkYTRvc0hDb0h0WUNKMjd2UWx6Q0t4ZWlUck9ZMVArc2kybTNGMzV0ZnlNTkgvYS9TQ2VBUkxlNjFqRkw0U0N6WGQvWi9OZW5idTlqRzVRZDdlU0VzT2ZuNVNmN3ZQMU14UWJYZzRobFpRaElldGFxemJ1UnVWV1Q1dDAvY015T3lVdjJTd20wSTlBT01mYjZsanRWTUNBVkl6UG9kd2xiZUhRUzdFMmc3T2VzZk1TTGZNaFFYUTFBUW5lcjBsVk5xdmczTGFiSDlHNzZtcW5uUG9sV1dsbVFwL0ZBcmlCaVR6TmxBWnptSWxmZFJHNnU4L01BL3RqdVo3RHkzSlNFcTNVWWdYeEl5STZ4K1BxV08yVXdKSVluMHZtSlpEUmx6Sm14MVpFMXk4Wm1HY2xKRDFFaEtzWjVDbVQyNjlKVlNJY21KczY5NURPWkMydVNpcEtqQXNUVllHUm1OZ2ZERTgxTGdoU1NWbDdNRy9UVHJzb3RocDMyYnFTRkN0aUZrT0lIeEZCNTJsUHhpd1ovRG16WENLZHRwZG1mMmROVEhtNlpPMlZlUWxtd2tORWREVml5Rk5tcmd5N3p0eTVVeXQxbm1vblJRVmdaSHl0b0VENFV2cXpFSjV5bDVTU1VvWnI4elp1MzFrRWJ4dUEvOTI2b3B3VU42VnZzWUQ0RVlqTzhiSTZWanMxTUNCSnFjK1Y0aVdSY010THNUYUQxNDR0elBNbkpqNEVFVXZ1UXJLU2xkRm9lTzdVdjFicDNPMkZkR0NjRENVbFJucCtVcjVQR0FOTUlUeTlCNjVTSElyS3hyYlBEbGZodGRobm5RMzQ1WDhNTWN5RUJRUzZob2l5WWoyZTFyMFlpREp6cFdMeGNQVk4vNzROTWQ0QlQvdWxYWmhxbWs4WVJKZkM0K094REVobXZPY0lOYVBtK3ovZUZjdjFhRnBYcWwrU2xXWW1aaTBpMEN5QXZEVlZ3SkxCNzdMVGVrdkc3SnFkc1Y1VDQxTkRod2pMV0FEU21kd2pNVWNKWE1rUjkrSFVPYnUzeGJvcTZmQ3l2RUsvNlh1Q2hIRXA0UFhSV1paUS9KNktPak15NXV6Um1heDFpWktLRXVQcmlhb2cwZS9MSlRJODFiak1rcG5jaG9qVHRqMGU4M3lmV25QbEVNdEtXRURBTlVSQzUya1B3OHhSRUZkR1ZPVGhPY1d2eEZ6akxudTlwTkFVMWhPQ2hPY2FGMkNwRkw4WGhUTmpUbkdsemxQdHBHcHZVbzh1Z0dYbWt1RXhkNlZrVWs2RHMvR3o3Vk1SKzc0VWE4NGVQY1J2bWd0ZzZEcTJKMkxWbnJ2U2lUeGN2SEY3ekxuNytqbkRDaTB6OFFrSWNXa01JMkNra3ZJOUZYWm1GRy9hcG5PM2w5SU42cE5sOG1RemRXTEJzRVNEc3IyTyszQ1ZZaEFGYWh0YWRtSkZwZWY1cC8vd25KMlFxNHhMeUJRTEJERGU2NnBacmZzd0VBYnpGcVY0Y2RCcGU2dXhiSEZzbndQYk5nY09FaE5nMEdPQ2FKTFgwUzlIVm5PL0czYlVIZlV6Zi93WjlLNjYyaW1PbnhyWXA4Vk1mSm9NdWh3Z244ZWpTSUEvVmVBN01tYnVlRGZtYTdLUjBKcGJlQW1ZRmtCZ2ZBeXJEYlJ1dzJFR2IyRXBGeXRxZWl1cnJER21UR1liWm10MjRRVDI4V01FWXhJSUhoK1paVW1NZDBIUk8xSm03dmtzMW9hNXBuMFZlOTFrYzZEYmI3aFVSbzdYY1IvTWtoVTRFQXFFcStaZDhmdW1tSy9wdWNrSnVRUDdYOElRQ3dTSjhkQTFiazhRQnFzdGt0VmlFdkt0c290aisxM0hYamZaekE3blRQQVoxbU9Jb2NZOXNuTDZYWXJLTzJaKysrWFBZaDFIbzJueHNBNHczWFBHREZjRzVYZ2Q5OEZTTW9nRGdXaGIxUlVmNzQ0NWQ1L0x6MDhZbUoxOGlUQm9BUW1oNjlnZWdjT3NlSXNFTFJadTIxc1hiL1MreHc3US9ybVVFMGROWUdFK0ppQW14VERDVUxKUzc3SVR2dU9pdjN5dTY5aGVURGVvVDZZalRXcVRaWGFDYVhuNlFRSUFEanZCTUltOWJZODhGNWZISEhLV3pVN3hKUStZU1NUbUUzTXVrYmNHdXRZMUdHQXdNd04xQ2xnV0RvU2VhN2p0Si90aVBuRDVMR3RnMHBCclNPRWhBdklJOFBTK0s0SUw1dmRjVm5NUDNYamYxcGl2UzlPNlNlTnorUmxtMUZ6R2hLdEIzcG9xQUFEbXo0WGlCNU52cVhveEhnWFU0V1U1S1g0emRhWWdZejREdWRDWmZJcGhSdnQvZFV4eW1ldUVuK3R6VzNYTW1jemxzRnJFMEd2QTVrT0NrTWNlYjJZVHN3dndlOUVvNXZhNXZVcG5zdFl0Ykh1eU9lRGNBWVVNMmRjUVBzK1pSVklGMnlKdGUrNjg3TDlyNG5GZHk5YVZwSmhSYXlZUnpRY29sOGhicmFOMUZXWm1ZZ2JYa2NJeWgrUnp0eFcvRkhPZWxtOFlaNG5Ha2RjdzZDRUM1Y0ZqamN0Z0Y4enZSY004OS9idi9rN25xWFpLV1FlWTBYRm5Ga0s1ZllYZjd6bmJoT3NFMnd6YWM5bEhXK0tTdSt1S2lsTGNaREZURU0xbmd1NHRuR3JhK3dyTXpIVUVMSk9Lbnl2Kzg1YVljM2NEWUxWTUxMcEdDZEdldTE3ZmQyN1BYVWZKdVpmKytST2R1NzJjYmxDZmJQWmtNeldZTnl6UjhNZTBrbHF3Y2x2YzhJSFF2cGVxVWVsOUY5NHZYbGZmQVY4Zll2cjhkeGdrcmlUQ3dKaVBxY1dGQXVvVjgwckprU1UxZTR4dHNPM1k1cEFEU0gvNm5zeVVwT1JiQk1ROEl1UjRQVTc3eW1sZUgyWnhlMzBjUm8xb1duZHJmYlovam5TU2x3bGhYQWJBNjBwcUJxaVJXRDRaRFRjdTZUTzNvU1hXNjFwbnd6eDd3S0FoQnZudVlCaFhRbWZ5S1lUckNielNDWWVYWk5idjMwWjJiUE1iQWFEcDZmUk1ZZmE1QldUTUE4aHpKaE5ZS29YMUJPZjIxTExZUjQxb1dtZk1LaDlublZWUVdPaFhSZzdIc0pKYVFMb0I0bjEvYkt3OFVGa2FlNDFyMjVQTkFSUDdEU0ZMM0FFWVZ4SjBucDR5bU9zQlhoa21aMGw5NHlmYjdOSVk5OW9COFBRZnZwMXBKbVRjUW9ybUlZWWFGNEJVVXEwSDhlMWx4Yi9UTmE1MlNpb0hySUp6aGhjcUl5RzJsZFNzWE9MUXZzYU5PdytVSWc2NUM1amZHRk00UktVazNDRWdyZ1NSenQxVEJhdDZWcnlTcGJ1a2NlTm4yMHBqbkVNT0FIODRjM0JtVWxMYUxVeGlIc2g3SFlzanVhdGs1UFo0akJyUlRuMjZRWDBxS0NreDBnWWtGeVFrRzMyOU5xa0JRSUpWS09MVXRuNWF1eWNlYzZrQkFMWXQrZzBXRXl6RHVJNkFHUUFTdks2czFieGpac1ZBbUpsWEsrRDVnOGtOLzRQU0owUHhPSGIyciswUmZwajNDa1lwRWZtOUhrY0JMcUJYVG1zOVgrTnorUmtpYXZ3bmtYR2Q5NUVLQUFBSFNyMHNIWGx2NXUyNzlzVGoybXdiWXQ2QTRSTUU0VG9RWmpDUWdCaCtibWdlTVNzR2g4RllEWGFmYndudS9wOUI4eEdYVEc1WlVUQUNFUGNDVklvWU1obEhWazVUTkRvMzlmYTlPcE8xazhLMko1dDlKK1VNOC9tc2ZxeThQNWxDUWlucDh1SEl0cVpkYytmR3A4YTFiWWdCNTE0OWdZUnhIWUZtb0gzc2g4N1Ric1lNQlhDWW1WY3o4L1BCTlBkLzVwOVhHWmM4WGZIMlZTT2dqSHNCVVVvRXozbktZQmVLMzRzeXo3MzlVcjF5V2p1MTJZQTVhZnpJWVQ3eTlWTWVtOVFBSUtSVWJqaHlXRzdldmlzZWM2bVBYSnM0ZDl3WkUwekx1QTUvejEyOW9ycmJNYk1DMEY3SEt2bDgwc0htL3psdi8vNjQ1TzdiRTBlTllETHZKU0ZLQ2JIVnNjejhuZ2pMdWQvNm0xNDVmYnJRRGVwVHhaR05FLzNDMTg4UTdIR1RydlltZGRTVmdhYnFtcDE0OGJWV3hPc3VVMFdKcjI5YjBYaS9ZUzBFY0Q0Qm1YRTVydlpQTWRBRXh2c1JkcGNlanZJSEtMT0RjVGx3K1N5cm41WDdEY3V3SGlid0JJQU04cDRKam1LOEhZbzQ4K3ZMN00vaWNuMmFkaEx0KzJWZVZvYnkvd1FrdnMrZ0pPOUhZc25NZnlPU2QrNDdzT3Vqb2ppc3JnVUFyb0N2dFduSWVKQzFrRm1jVDZRenVmdHdFOER2S3hsZEdxUzlIK1NXSVM2WnpPV3cyc1NRYnlobFBTeElUR0JpQXlCUG1VeUF3NnplUnNTZG56Wm50ODVrN2FTcXFDZ3hEaWFxZ3FURXhQNWdlSzV4U1NnVkRUa0JWN1I5UG5mS2E2M3htdjFiVVZIaWEwbzN4cE13RmpMamZDTFNlZHA5bXNCNFg3SmNTdEcyRDhxbXJZNUxucFp2R0dlSitoSGZVRUk4VE1BRUFqem5LWTdrYVNRU21UOW4yaXM2VDdVZWdRSGpyYStOTGhBK3F6OEw0VGwzaFpUS2xRaklsdERuVTZxcVd1UDFKTmJXSXZqMko0MFpiNWhpSVRIT2g4N2Ric1JOWVBXKzY4cWwwZXJtRDZaVlY4Y2xkemNBVnYwNVJkOHdMUEV3a1pnQXNBSHltTHZNRGpPL0xkM0kvT0tOMjNYdW5rWjBnL3BVVWdJalkrRFZnM3oreEZ4REdKNS9rTGhLc1pMc0JDUFJBNkdsTDFZRFVIRzd4Z3JibHh1Z2J3cGhsQkpUQ1FncDdVV2ZGazhNU0FJSEZmZ3RRUHd5Mk94ODBERFhqbmxNd045bExiSFRFdE9zT1lKd0M0Q0JNVFNtd2VDd0FsNE9TZnk0NGVaN1k1K0ZyV21uQ1A1VmRtcXJtMzR2Q1RHWFk5clloUm1NZW9DZmFPUGd6M1BMNGxNSUF1Mk42a0R6MEc4cUdLWE1WRUtFRklCMEpzY2RTd2FDcE5SYlRQaWxHMjc4SUI2alcvNnVma2xXbXVIUG5HT1F1SVVKQTJOb3BBRGdNQlJlTmwzMTQ2VGJkdWhNMWs0SkpSVXd6azh2R1p4Z0dIbGcwM05HTVV1R1lUaWhZR1IvNDhiSy9iWWR2eHEzWW11SnIzbS8rVTBRbFRKUkNURlNRRHBQNDQ4bGdLQmlmb3VZZmhtV0RSL01uZnBhM1BKMHlkb3BhWDRqWXc2UnVJVml6VlBtc0JKNDJaWHl4L0dZaGExcDNha0NNTkxIamh4c0pQanpZbWxTczVSc2dCMFZETzcvWU92Ty9YWWNld3RiaStBN21ETDZtOFJHS1F0RDl4YTZqZ1J6VUVHOUphQitHYW1MZmpDMXFpcHV1YnUyc0RETnlrcVlJMGpjQXNKQXo0MXBBTXdxRElXWFpURDQ0K0l0dW80OTNlZ0c5YW5HaGtocy92NkExQVJ6c0FFUnk2UGxrR0FWbE5HR3RxYW1QVmdSbnhVSi8yQlBOdnNQbmp6Q0VOYmRndkF0eE5qazFOb3hzd0xSZmlYVmg0cjRxWU90dFgvQzNLWHhHZGR5Uk5hejlobkpaTndIRXBlRDRJdXRPWTJRQWw0NDBPd3NSQndiNkpwMnF0aHE1NlFNR3BoeEt3UC9UcUNNbUE3R0hBSFVhNEw1dnBTeW5admpkSWtBMm1kVWorOC9lQVFMMzkxRTlDMUdyRTFPRGNDUlVSN1lEOFVma3BKUDFiaTcvalI4Ym53ZWMvMjcxdVdEejFEa3U0K0lMZ2ZCRjJNekpRVGdCU2RjdnpDZURYUk5pd2ZiaGhnNDhjcGNaZm56Qll5WWFsd1FaTVNWRFNHcTM3MmcrTTFBbkM0UlFQdFlrdjRUYzBZSXc3eWJTSHdMTWQ4MDBvQWpvendJKzVYa0R4WGtVNjVxL3RQY3FYRWFTWGpFOHJkTHppQzI3aU9JeXdrY1U1NHlPQVRHQzJHM1lXRThHK2lhMXAxc1FFd2NXNWhySlNibmd5aW0zQ1dscEdDM3dkbGJ2N3U0cGlhK3VRdVlYeis3YUFSYmRMY1E0bHRBYkUxT3JWMTdiNEgzcytRUENlcXBhTU1uZjVwYUZkODY5dTJ6aTg2QW4rNGpFcGVENFl2cGZXT0VXTWtYb2czVkM2ZFc2VHIyZEtULzBaK3Ficm1pYjUvTWpLRkNrV1VLRWRQNzVMZ3lFQXB3ZGFEMitkcTRiS0Q0UmJZdEJ1U0xzd1ViVXdYaE1oQVBCMU9LM2hYOXhMVVg3QndCWTZjQ1ZySnlWMWJYdDIzRGdwL0Y5UWQvMWhJN0xURkRYQ21VdUF1ZzBiRytSOHpjcElESGc1SFdwWTFsaTV2amRaMmFkcXJoY2xndFBPd2FFdUpuSUdUSDNxamdUMG1wLzR3ZWJIeXBqeDNmNG90dGlPYSt3ODQyRERGVkNiNk1tSVlEU05Iei9UcUJXUUVjQWJDVHdDc2x1eXZETFh1MjlWK0F1R1l5TDhsS0N5UmtYcWxBZHdFME92YjNpSnVJMWVNT055ek5LbXZVbWF5ZHNuN3h4aFY5RmZ5RkZwRkZaTVNVcDFGeUFra1J0Vy90ODVXMWxYR3VjVzBib3UrNUpXY2JoalZWS0xxTUNickc3YVFqODZVakFIYUNlQ1ZMdWJLRkdyZkYrNmJDa3JYWHBTV1lmQ1dPNUduczd4RTNNZmh4aHJPMDdPSktuYWRhai9mRzJHRjlJUklMeVNLTGpOaHlsNlFUTUlMWTkvVFdyYldWY2RoQThZdHNRSnc3YWRUWmxyQ21NdE5sREJvT2NBcnBPdmFFSFprdkhRSHpUZ1pXQ3RkZDZUb04yNG8zeGZlbXd0ckN3alIvcHY5S21NWmR6QmdkODN1a3VBa2tIMWRPYU9uRkczZnEzRDFONlFiMXFleldhek96MDVNS0xFSU04MC9iUjM0QVFFU0ZhMXBxcS9maCtmWGgrRnpnVVg2MU1IV0FTcnJZdE13YlFYUTJBWGxkY3A1ZWhKbHJGTENaZ2RYVmdlcG5jZHZUYlYxd0dzcDU3cUZDQzNTUEllaDdBS3dZVjAwem1Hc1U0NEVEeVNPZVFXbHBmRzk2YU5vcGlFdGdCQzh1bU9KQ1BFRWtoc2Q0TkFhRFFmeHJINFYvNnYvQi9oM3htdW4zcGJNc3prNXRTays3V0pDNFVRZzZtMEU2ay84WjVocG1iQWJVNnNqQmxtZjcyclZ4ejJRR3FHVjVRU0VKM0FNeXZnZkFpbkdrQndOVVErdytrSkt4OHhrcWpmT05hRTNyQWsrOFhweVZhUFVwTkpXSXFjWmxsdTNaS2RSQnk2alplOU1GWFZQakxsNzFyNm5wdnJ5THlUQnVGS0N6UVRwUC94bG1ybUhtelFCV0gyeXVmdFl1WGQ4bE5lN3lONjh0Rk1UM0VJdnZnZUtScDZoaEtSL0lhSkhQbEpaVzZqelZlbzNYaS9LeXJNVDBRbVZhc2VXdWJNOWRFUTBjTkpyVjNndDI3KzZTM0YwMU1qczFLYTMveFdUZ1JvTFF1WHNDbUxrR3pKdEJ2THFodGViWjBxM3hyMk1CMEp0ZkcxMUlmdk1lSXZvZUFWWnNxNmFaR2FoUlNqM1E5S2N0ejVURythYUgxclBvQnZXcGJuWkpTbVpTUXI1cFdCbXhycVIybFdKMlpTaE1hbDlieXJBNjJIYjhabE4vUWZhdkZxWW1tT2xEV2FvTFNkRGxCSXdtVUVaNzBYaDZZNFlFb1ltWkQ3QkNwU1QxUmxDcUhTMC9zQnU2NUlUTDdKVGNKRkVxU013WG9CR3h2Z2NNU0dic2NVbmRmU2k4YnhYS1Zqanh1bFJOTzlVeFFDM0xDc2FUSlJhRDZQellaejJ6Wk1ibkJMVTQxV2graFdiVXRjYm5TcitzZG5GMmFtSlc2bEJKeG9Vc2Nia1FOQnFzTXhrQXdDeEJhQUxqQUN0VVFzbzM0SS91U1AvQi9pN0o1TVBMY2xJU3JOUlNRTXdIUk15WkRMQ0V3aDVpOSs0VTJyV0t5cUF6V2VzeGxxMHJTVEVpWXBnUUlpUFdsZFRNa2lGRU1Jald2UjgwK09zcXU2aXh1SGpWZDFPemtwT0hFdE9GVXRIbGdtZzBFMmNRNkxUUFUyYVdSTlRFU2gxUVFsVktsOS93azlyeGcwc3J1eVJQbDFXVXBGaVpSaW1VbUE5QkkrTHdIa2pGYWcrenVwdDJmNzZxckd5anpsT3QxMWxYbEpNUzhmVWRKa3lSRWV0S2FwYVNCVlFRb2VEZWhpMjc2cnFxc2JocTVNalU1QXhycUdDNlVCRXVKMEdqd2NnQTZkeGxaa2xBRTdNNndJb3JDYzRiYmpDNDQ5S3RYVlBIVmhRVnBXU21VQ21CNWhQUmlEaThCNUtWMmdPb3UzZTRXMWVWYmRSMTdPbE9ONmg3Z2lsVC9LbG45QnVhNGpOejRuRTRDVmF0TXJ3bjlPaUwrK054dks5VVVXTDBienJ6SE5NblNnazhDYUN4UkpUZTVlYzl4U2ptTUJIL1RTbDhES1ZlUHJEdndFZXdWOFIzTHZneERQck5UKytDNG9jSWlHR0R0LytqR084N0xtYlgvT0EvdHFJTFZueHFXay9RdEhUSVVPRzNIZ09KNlhFNnBLT2c3c3VZV2JVWVhmenZpa3RndEZ4Y2NJNVVScWtwTUFtRXNjRHBsOGxnRGdQNEc2QStqamp1eTA3dG5vOXliWFI1SnJlc0dIWVhTRHlFbURiZC9DTDV2dXRHWjJmZHVrOW5zdFlqTFZrN3hlL3paUTB6bVByRzQzaWtsSW9nc091MjRsVmR2ckZTU1VXSmNYR3FPRWVCU29WcFRDS2Nubm5LWDhoVEp5cGZydVhRUi9hME9POTljd3dyM3JyMkxvSjRDSEdxY1FGKzMxWHU3RnVMWDlaNXF2VnFhd3ZoOTZVV0RXTy9GWmZjRlZJcUY4RmR4WC91K2czdEtnQWo2MnRGNTdCRnBXU0tTY1FZaTlPd3Q4Q3N3Z1Q2R3l2MXNTdjVaZWZnMW8rbVZYZDlIZnZPcERGM1FjU3ZqbVdsM3BlaDRPemlUVHQwN21vQWRJTzY1N0FubXhtdHVRT0Y0UnZnTjB6UGQ2cGNwVmdJZG1ycTJ6N0RpbTZjcVdaRDlDdXdzNG5OZkl2VitjemlJaUk2QStBMEVLVVNlczg4UHdZVXdDR0FtcGo1YzZYd21sUnlvK1ZFUDl2Zlovc2hkT1BqZ24xLzllQlpmbE84VHFEK3NSeUhnUllvOWJzb3kwZHJiclozeHV2Nk5LMm5PdlNMZm4yVHpOUjVBTTBFcUkvM0l6R0RVYXRJWFpNeGM4ZTc4YnZDZjNKV0c2S3RYNzlzdzByS2Q1VTRuMEVYQ2FJem1KRUdRaXJRbTJiOXNXSWdKQmhOVFBoY0tmV2F5YzdHTUt2UCt2VFpmNmc3UjJJMExoOTZsbUZZcndPSUtaUEIzQUxHNzVRVmVUVGo1cjA2azdVZWJkMjZ5ZWFXYU00Z1A0d0JKRXlmMStNd1N3YXp3MEp1N2M2NXdiWU4wZS9jSzdJdFRzeFhCczRINHlJaU9vT0JOQUtsb2hmVnVEaFM0ektvaWNDZksxYXZzZVNON01yUCtvUXFENVYyWTU0dVgzM1ZXVVpDN0huS3pDME0vTTRTL09qTkYvMVc1NmwyV2xnSG1OR3hJd2VaZm11QU1tTElYU21ad1k2b0QyNjllR2YzelEyMkFYSHUyTEhacGsvbXd6RE9aK0FpUVRpRGdUUUFxYjFxNzVYMm1kSWhBTzI5QlZhdndlR05FZVYrRnZyYjlrUGRPUkxqOWJOSG5HWDVFMTRIeGRoYllOVUNoZCtCSTQ5ZTlPZnRPbmUxZjlBTjZoNG01WmJyKy9xVGpTRStuK25wcnBXckZMZEcxUDd3Zno2L084NlgxbWs1eXg4YWJwazhqZ3d4UVJER01uaUVJREg0WkYrWFZ3dzBnbmtITXpZeDh3Wlh5ZmRyOXVPVHJocWxjcUx5bm4xNE1Rek1GL0MyY3pNek55dUZuN24xVFUvV3hIbmpSazNyeVJpZ3BoVUZOd2tTOXhIRUVJOUhVVXFweHpQS2RpeU03OVYxWHZQUDg0WWowVCtPUUJNWU5CYk1JMGowM0V3R3EwWW03R0RHSnJEYW9KVHpmbWJOdmsvSXhrbk41SllWd3hZRFlqN0lleVpEcVorRld0dWU3TDhndmh2ZWFOcko5TXpiMS9SVGt2T0ZNQk85dko1Wk1yRzdkMlp4NWE1NFgxdG4vWHoxdGNNVGZSZ0h3Z1F3aldYQ0NFSFVZL09VV1RVU3NJT1pON0ZRRzFRRTc5ZHNlUGtUK3lUbjZZbzNyMWtNb3ZrRTRiM0daZm16VmpROEdlK05Held0SjNoN3pOQiswcCtZTHl5ZnQ5eVZramtTM1Z1OGFkdEp6OTAzSjQwZUxpREdLUllUaE1CWUFvOEFHVDAyZDZGVUl3TTdBR3hpeFJ0VVJMNy92NXMrL2NUR3ljM2R0Ly9sek1Wb0gvSGhMWGNWTjdPU1AxT1J1aWZqdlhHajF2UHBCblZQTkxza0pUTXBMZCt5a0c1MFlwV2JxeFN6d2NHNnZ4N2FpdGRlaXh6amp4Qm1UVXRFN3Vvd3VybmdUQzIzczlNU2ZGbXNuSkZFbUFRWUV3VWhEMHpwQUNjUlVUSnc4dWVsTXRnRlV3Q0VJSU5iY09TSGhsSnFzeXVNTFc3VWFXZ0kxZGRpN3RKai9mMTJqZkpaVnE2Uk55WktxcVp1aGwxOTlKZHpucnQzdUY4a3JDYlFpTTVzanNpQVpQQW1CVHhRdmN0OUE3YmROWnRyYWxvUHhpVXdXaTdJbjBDbStWTVFuUWVRdnhPdlpqQzJLVGZ5N1l6WkhWZkJjbmx1VW9COEk1S2RRQlhkMWlXYm5CeFhTM2x1dG84U3NxSktqR1RpU1lKb0lvUHlRRWhuSUlsd2FtUXlHQzdBQVFCQlpyUVFxUjFnM3NUQVprUHdsa2pJYU1oQ1ZTM05SYmRsTXBmRGFsSkR4dmg4cWlaNXhyNE9tWHg0ZWQ1d3Y1RzRtb0FSbmRuTWk4QVM0RTBDN2dOSkIzYS9RVFowSm11OXp1SlYzMDFOVFU0ZTZwT1V3VUtjY0kzTExCbFNCY09GTFp2bUR1OVk0OW8yUlBLNWx5UUdMbmt6WkZQMzFyamxxNmRsVTJKU2xwSmlKQUdUQ0RRUkpQSUluQTRnQ2FkU2pRc0V3QlJrVWkzRTJNSEVtd0RlTElpMmhLS1JCaUJVTzNmcU1YK0g2QkxsRzhaWnFuSDRHQjhIYTJaYzh0OGQ4blQ1bTljT040aFdvNU41Q3JBRWFCT2dIamhnVnI5aGQ5SG1tcHJXRTZ3YW1aMmFuTkZucUZTK0RHRVlKNTY3UjJaUUQybmN1bWw0VmNjNmEzVnVicEsvYitZSXkwSFZCVnUzZG1zZHUzcmNpT3hFUTJRUkd5TVZZeElaWXVLUlRSYlRRVWdpUnZJcE1zUGFCU1BBcElKUTFFSlFPNVRnVFliRVprWHVsbWhJTmlDSTJxbFZWZDJXdXhzQXEzSDhHV05ZeXBwTC9ycXRRKzYrK2JYUnc0WGZXazJFRVozY0hGR0NlUk94K3dEVkJOL29xczAxdFo1Tk42aDdxc21UemZTemN3ZjdFeElIbkdpVFdvSlZtd3pzQ2o3NlVvZWdBWURVSDE2VGJSbitRamNjclcvaHhob3NmYTBsdmhmZFNmYXNwSDREOHM0VXBzZ2xRdzBUVFBsTU5KakEyU0FhSmhDZmVZWEh3OHhoQmxvSnFHUEdIaWJzVnVDOWFzNXAvQUFBSUFCSlJFRlVBcnpEa2M0K1FXN1ZvYjJQMUhkM00vK0xzbi85MHhFSjdGN0hKRzRneG9iOXU5M3ZIYXVSUFBENW4zeGZFSllUY0VKM3g1azVyQWlyWE1kOXVPWUg5cGI0WDdtbTlTNHRUNlgySVgvT3Zjekc3U2U2TXBiQVlaYnF4NisvcytQSjBzb3ZQNTdITmtSTC82SFhrakNmQk5RZnBJbytsM25MdnZlNjV1cFBUTFdOSkY5MjNwaytuejhYd0RCbXlpZGdNSUJzRWhqR0VGMmF5V0FPZzdpVkdYVmc3QUh4YmhLOGx4VHZZS1gyVVRSU2xkSndxUDVrcnBBT3J5Z1lFVkhpT2dqY1FLQU5xZFdmZis5WWplVG01Y08rVDBJc0I5R0pyVmhpRGhQektxakl3Nm0zN3RPWnJQVnF0ajNaSFB6MTNNRlJpVHpqQkp2VVVpa1ZsZUdkYzZlK2VzejlWUjU3OVlxKzZjbitRbGZKZXBmYkRzNmRlbkpyWEh2MXRLUnNrWHltTHdHNVVHSVlTK1JEWURBWTJVTFFNSFI1amF2Q0JMUXlxSTVaN1NHaTNZSnByeEpxaDNMZGZWRnVxMnI0MDJ2MUozT0Y5SXEzcnhxaGxMaE9nRzRBWTBOMWRmWDM3SnM2TnBLWHYzWHQ5d1ZvT2VIRThwVEJZVmE4U2tFK2ZHdnh5enBQTlEzdEl6L01NMGNNRGliNDgwNjBTYTJrVkRJUzJqbDFVMVdIM0dWQXZEUGhqR3RKbUU4eStBOHk2ajVYL05kUFQyb2R1M3BjYnBKQXhwbkpoc2gxQ01OSVVUNFpOSmlaczBFWVJ0UzFkU3l6YXU4dEhLbGpHYnliQ0h1RlFudnV3cTM2MDErcjZ1MlR1RUw2N1ltalJvQ042eURvQmdBYjl0VzBmZSttWXpTUzN4cGY5SDFobXN0Qko5WmJBRGpNU3EyU1VqNWN2T0ZUbmJ2YWNla0dkVTltUTZSV1g1UGxUMDhZVElLU1RDRys4djBNdWNIV3BqLy9kZ3ZXdyszd3hSc25KNlJuRGhxVGxPQlBkSlZpeFJSdE01eW1TSnM4aEVQUkFDcTdiMjd5Y2RtMkw3MnZQOW1YR1BFRFJtcUNJZnpTZGZvRHhpQUMra053RWhUNndoRHB6Q3FkSUN4QmxQSDNseFBEVU1STUlNVmdDYVlJQzI0aGhTZ1lkU0EwQWdnb2hXMGcyY0JFRFM1SFc5eW9HWEdkU0tCVnRiVjE2OHJvNDdGdGMwQ0JNVndvWEUvQXZ3bUlmQ2FZQUpxazRodXFiN3IzRHpoNmt3RjdzcG1YZitGS1FlSTdYM1ZvQmhTWWF4WHdWRXRiNEJldHR6OVMzNFhmaWFiMUtyV0xzMU45R1duVFFNYTlSQmoxejFaenNWSi9RU0I4Y2ZyOGpqdHROLys4WURnU3hkdEVZakNZRlFNMUF2eXU0OHJ5VEgvcnh6U2pyclhydnBNVHd6Wjh6WDBISjVzYzhrc2pOVldZNUplSys3UENJQkxvVDZBa1p2UWxVRHJBNlVJSVMvSC9aVEtJRFFHd1lsSkVMQ0VSZ1ZBdENpSXF3SFZnYm1UaUFCTnRNNlZxSUVNMHVKSmJKSVVqUVljQ0E5V0J0dTVjR1gwOGJNTnN5eGt5bkEzamVpYnhiMFFpSDhRbW1KcWcxQTJwdDFUOWdZN0s1SFdUWVk2N2R2aEtFSDFsSmdPc3dLZ2xxS2VhbytGZjVOMStRR2V5ZGxxd2JZaXNpVlA2Skp2cFF5UW9tY2o0eWp5TlNLZWw3c09YTjlsMnh4cjNpU2ZPVGZRVkRSbnJGMllpczJRbEVTV0J4a2k2cUg1L2J6UlEyWTE3Z3h5UFhWSGs2NXQwVmpJbk8zN0RzVkpObG43RjNGL0JHQ1JZOUlmSlNheFVYMENrUTNDNmdMQ1k4WDgxTG1DQWlKbFpFU0FsSXlJRVdzQ0lnbFFkTXhwSklVREUyeVNvd1FBMVNFSUxrUk54V3QyQVNnaTNkZWZLNk9PeDEwMDJjOXgrd3cwMnJ5Znd2eEVvbndnbU01b1VxeHR1dWVSM2Z3QjlPVThuMnpDdi9kZHJWeEsrdXNZRlF6RnhMUlEvRlEyRWZuSDdsU3Qxbm1yYUY5aUFtSGgyWVIvVE1vYUFmY2xrZkhYdVNpZlM4dUhHVHpmWjZKaTdiMzZ0WURqNWt0NFdoakdZbVJXWWE4RDhMcURLRTVybHgxL2Z0dTJrMTdFVlJmQWxpY0hKeVFuQzd6aUpxWllKdnlUMFo1aURsT0QrSmlpSnBlb0xnOUtaT0IwUWxzRC8xYkZNWkJBekExRGN2am80QW5BTG1LSkVxSk9NUmtFSVFQRTJNQnFFNFRhNEVXb2hSMFJhWlZNZ3dUM1FOdlVZSzgrNzJ6ckFkTThaTTV3c3ROZXhRRDRCSmdoTllIbkR0ejdjMnFHT3RRSHo2Lzh5ZGlYOWt6cjJ5TStrV2dYNVZHdFQweSt1L0V6WHNkcFgwdzNxM21CZVNXSXFKUTVLOUZzNXgxdE5IWUZ5RzFyYzdWajJ3ckZDZ2RMdnVqN2ZaMWdEajI1eVI2VHJPQkczc1RWMDZCQld2TjE5bXlwMkJkdjJvYnFhc1dLRmM3SXZ4YXYrenowNFFRaHhwUUN1SWRDZ296ZVhWTUJIcmFhWTBuemRqeHFQZnUzQTV4KzRVSkJaU1VEbThZNnZtTmM3eW4yb1ppL2VnMjEzdkpHaGFkby8xYnA4OEJsS1dQY1NqQkswM3p6cWdCVzNzSEJuWk16YzlWOGR2bFlPcTVVS0ZvT01PNDl1Y2hPNEhsQnZrdVJmcGR5eTg1MnUraDY2QTl2d29ScE1LOUJqTTdsNXhhQUpSUDRybVhFTkVRM3FzTGtrODBmS2pVekptTDIzUXlZM0xTKzRVQmhtSmI0aWt3RzFubHpub1pTYVBlL1JNUnB2bXRiYjJhdW5KUTN3cFF4bVVOL2pyYVpXa0c1cnVPMnp1NmF0cmp2R2wybkoyc3NMRXN6RXZLT2IzS3pjcUNPNE1kcFdjM0RlRmV1YnV1UWI2Q1oyUlltdnVtQW5yeGkvc2NmbTZZclhycHBBUWx6SkpLNGgwQ0RRbDJ0Y1p2N0lqZktVMmQvNWJZYzhYZjdhMVJjYWxsa0ovcW84NWZXdVVnL1YrQTYrWjErd1h1ZXBwaDNINnR6Y0pGK2ZsTUZJOFBjOTdtcHF4M0hEcmM1bjA3WnY3NUM3RzhiQmFqYk9YQXhCZDNZWUFhRlV2V0s4eVk3ODFTVi8vYVJIMTdFVlJVVytnb1N0UEg1ano2MWozNTR3WWdJTDYwb2k0eG9BZytqb3pTV1pQL0lGZU1vM05tL3VrTHR2VGpqalF0TTBLeGwwM054bFZ1dWxpajdrUzlyMjNnWEhXaVNwYVVmUkRlcmVReVF2dUxGdmdvRkJnb1gvaTQzbTloWFJUbjM5bzcvWmptUHQ4anE3SktWUFp0b1pQblhzMmFtdVVpeFp1VXdJdUc3a1lHdnI5bWFzNkxrRmNBOURhYiswTTFPSnpoS0dtTVVRNXduQ0FBYk1ZODJUWmtBcThIMEhkcm1MT216T09HdVdOZWhmaHl3Rk1JUHc1YWFaQXRleG9oZER6STgzM0h6dnZxNzlsalN0OTJ0WWxKbHVaV2RkRHhZTEdSajRwY1lsc3dLcDN6dWh4cHY2ekczNDBtUG1ERkRMTS9tVGlLMVhRVFRnMkVkbkJhQ0JnRThWTzA4TEdYbzM5ZGFhdzEzNS9XanRHS0NXSi9JeVJiTC9MQUN6RkluekJORUFCcHZIV2pGUFlNbkt2Uy8xNEs1RlI0OGUyVEFMMW9qeHc1WUN4b3dPTnpLWTYxamhSVXNHSGsrNnJWcG5zblphSzZtQWNYN0cxZjBTeUJqTXJQeGZiRFF6UzFaQzFMN1Q4T0syeXRLT05lN2lWZDlOVGZjbGp6Rk00NWcxTHJOa01Ec2dFUXk3emdIL3ZwMU5aV1c2eHUwbTlNVHJKWm5Kc000Q1lSWVJuVWRFQTNDY1BBVWdGYXY3RHY1L3YxMTA5T2lSV2VYanJQRkRSeTBGWVFZZHRTazRnK3VVVkM5SzRzZHZLMzVKNTZtbW5ZQUt3TWc0ZTJRLzh2a0hzMkwvRjFkVHM1UXNYRlhiOE5ldDIwbzc5aGJvclhOR1R5TExmSldFT0dZZGUyUlZiUU1ZbjdLVVQ4dG8rTjNpVFR0MEhkczk2UFdpb2t3ekJXZUJhQmFEemhPZ0FRRE00OHlUbGl6bGZYLzgwNVpGOWxHalI4b0JhOWlrTVV0SkdET0FZOVN4VXIwb0VYcTgrTTg3ZE81cUowdzNxSHViMlNVcGZSS1Q4d3lmMFljVmt5a0VSV1UwVW8rbVQvSG9mM2Q4bEtha3hNZ2Nralk2d1RyK25hOHZjcFZpRjZwWlJGVkR2VnRiaDZVbi8zSEFYb3JTbjc0bkl6a2hhYm9RWWpvSk9wY1k2U2Z5UWdidmNvbS9mZkQ3UC83MDZLOWxMMTJZbTVDUzlxNFFOQklBVlB1R09IK1J3S0tEdTl3MXNPMW9uTDhQVFR0dHNRM1IwbS9vZURLTUJZQzRITVFHUUFUbUd0ZDFTN0ptNzNxL3cydktNOVBicU0vdm1jVGtFemtIQVM2Zy9zaUsxL29RZmRWL2NOK3Vrem1EdWJkaWdKcWZUcytBa1RXZFlFd25RZWNDZEdLWnpMeExVUFRicVRQM2RNamsycVdEY3YyK2hIZHhKSlBCUnpKWnFrWFZOVHZXRk5uUW1heHBSeXhlOWQzVVJNcy9LTWx2WlN2SlJHU1FJQm1wYmFqOTVKN1Nqay81bFZTVUdCZW1pVEdHWVoxUWpjc3NXU25WWkNpbi9rQmlRNTNlT0srTE1PanBOZC9PTU15VTZTQnp1aERvUko1aUY1SHo3WmtYdjl3aFQ1ZXUrbTZ1THluMVhZSDJQRzNmMkp6L0lxVmFWTk82ZVkxZHVsWG5xYVoxMHFxUjJhbFdVc1lndjVtWUxRRWl3eUNLaENNc2FqNjVlR05qaDl4OXE2QWduWEtTZjA5Q1REN0JVN2lzMUI4RjgxcVdlUFg5alZ0MjJTZHhCbk52eFFDdEdUdzR3OWMvZGJwQWUyOEJkT0oxTEVkRDM3NzRMNTkzeU4xVlo0L01UZkg1M29VUS82aGpHZmdMS2JXb1BzQnJTcmZxM05VNlJ6ZW9lNk1TR09oN1JVYU9QMnN3TEU1MlNPMXZXdlQ4N21QOTBaUzdydTlya1JpZVlGb252R092cXhTVGtpekpkQnduMHRBU2lOUUNPNE42VlhYc1VuLzkwejVKU2cwM0JVOGxGdE9KZURCQXljZGFMWDA4REVnSmZoWmg5ODdxTWp0NDlOZnpubjl3cm9EeEtCTnF3ZW8zb1Vob2FkMnNueDQ2ZXFhZnBtbngwYkFvTTExazlTa1dSUDhCeGhnRy96eXR1dXF1b3h2SmJFTzA1aGJlQ05EVG9HTS8wWEpzekFSRUdOd0V4aHB5bkJjaHdsdjFxdXJZdGZ4NllCOHppdUVPRXFZS3B1a01HZ3hDOGorYkwvNWxMRW55czYwVXZETzNyTHBESmplV0Q1dHJDUEVvQWJYTS9CdURtNVltemFvN1JEcVROYTJEa2dvWTM4Q1VMRjlHK2hBQlNnNjdvZjF6cC81K3g3SCs3RE52ZjdlZmxBa2pEZUU3NFJxWFdUSUpWaExrK2hYVlJjazVqSjA3ZzNwVmRleCsvZllWZmFKUjMzQ1l4bFFtVEFkb01LR3plUW9wbFh5V29tMTNsazFiM1NGUHk5KzRlcTRRNXFNZzFMS1N2MkVWV1RxcitGV2RwNW9XZ3dyQXdObjlzektzN0NGZ1NuWkRvZjFUdDFSMXlGMGJFUDg2YWN5TkpNVFRoRTdVc2N3TVFnUUtUVXhxRFJ4K1VUcmhyWHBWZGV6ZUhqV3FENmZUY0lhWWFvQ21RNGpCWUNRZlo3WDA4VWdvOVd6UXJiOXoyc2FPZGV6YkU4Yk1oU2tlSlVZdHMvcU42OHFseFJzL1BYVDAzR3BOT3hHNlFkMmIzWGhqUW1KV09DZlVjS2dXeng5akZVaEprUzlqMkw4VUpSS2x4SElhQ2VYQ0VRSEhpVFkxaGhycnNHSjFDRHFRVGhSaHlSeGYvOVErQXd3eXBndlFwVXdZUzZDY3pqU2xPMkE0MG5Xdk9QQ0QrOWNjL2FYY2NqdGIrSXpiSmZpZGc5SDlINktzNTg3azFyU2VwT1hwb1NOWkdGZEJobitiZnR2K3FxTy9IbHlXTzBoYXlhdVo2S3hZenNQZ1ZqQStGc1R2Z0NLdnBBVDNmWTY1aU9wQzhZVFE1M1BneXo2ai93QkRKRTlud3FXQ2FDeURjanJaUlBreWhzT3VlMFg2N0owZE1ybTZQRGM3R1FtM1M4bnZaQnE3UHFTeW5qdkxVTk82eXhNVjV5YjZrZ2YwclR2Y1VHUGYxTEhHdFN1S2ZBT3p6em9UVXFUR2NoNEY2UkpUVzlRSk4xcjluTnF5OGJyRzdRU2FzM2FLNzR6RTlBSENNYVlUNFZJQ2pRVTRwanhsc09OS2VjWHNTMS9xa0tmbHE2L0poa20zUzFMdkdObWZmMWpXZzJkeWE5cXBwaUlQaWNtcG8vc2UvdlRUbXB1QURybjd4b1JoZzB3alpUVUlNZFd4WUc1bHhzZEU2aDNYRmEvSXBrMmZUNm5TZGV3Sm9yV0Y4Q1dtakJyZ1dPWjBZWWhMUVJoTGpKeE9OcVcvak5sUmpycmk0bzFiT3VUdTZuRWpzaE9NaE52SkRiK1RRZHMvN01renViV1RUemVvVDJNSmQxNmRuK3BQeWp0NlkwU3ZKRmlSSkJsMTNFQlVSUTRIUXFtdGFGd1JRZVV4NWw2ZjdzcnRwSDZKVm9ISmFoU1liaUNpcjdYLzRJQXZwc2IwRnlqbTkxcURiWmMzejE3VVlWTURsTSt5ZEdOYTA3b2ZsOEJBSmRUUlJUYmJNRnNIRFBzcGhKZ1BrQkduMHprQUI4RDhWNlZVaFFuKzM1RFZ1ak5uUnQxSjN6bjlWRk50NXlhbDVpVVdnTlVveGNZTkF2UTFFSElZOE1YVW1QNFNmazg1a2N1UHRXRWl6NExWa3plTDFMUlR6Wk4vbUY2UTdQTU5PbnBqUksra1VzcTBTTHBSdDQzZ0hHNmg1SlkvTmY4bWZLeTUxNmM3ZS9XMHBEeGZSZ0ViemlobWNRT1l2a1pFT1FESEwwK1ozM09pVFpmUC9zNmFEbms2cTN5Y3RVS3ZlTmUwYnJVT01PV2tNVDhsWWN3SEVKODZsdGtCVVlBVi8xVnhleDNiMnV6dXZHemJObDNISG1WMWJtNVNTbTU2Z1RURVAzb0xFSlFEaGkrbXh2UVhzT0wzL01HbXk3K3h1V01kV3c1WVpkQjFyQlk3M2FBK1hjMmVuTkluYVZDUnovTDd1dUx3cmxLc1NFV1VhNFRnT0MyTnFyWUpmVjVyZ3czRzZYajNjNTF0cG44YVRrMUlTQnBoRUoxdmtQZzZnTEVBNTRMSWlsZFQrb3NZQ0NtbUh4N1lIWDBHdHExM3pkVzBVMWp6TDRaT2hHR3VJYUxzcmprREt6Q3FpWGdyZ0EvWmtlOUVXbHMvYmtxc2l3NmZpOU51THdHMllUYjNIWnhLaGhqQnNNNFhoQ09aakZ3UXJQZzFwYjk0VWc0Ujh3OVREbFk5UTdiZXlWelR1c3JpVmYrYW1wa3c2RXdTWnBmVXVNeVNpVlRFY1VWUXFVaXpvbERqKzIydkJTcExvWEFhMXJqMnVzbG0zMEJ1cW1HcEVRQ2RULytvY1pGTFhaU25EQTR4K0ljSHplcG43QXZXNnp6VnRKUHNuWE9MSmtJWmF5QzZxSTVsVmdDcW1iR1ZTSDNJVWZWT0lDQS90dVMyNk5TcTA2K09YUWVZZ1RNSHAxcStsQkdDeFBuQ0VGOEhZU3d6NXhLUkZhK205SmN3UXBEeWh5SjV5ek1Yck5kMXJOWTFkSVA2OUVScDk4d1k1bWZ1SDYvVjAxOUZnaFdVNHFqaUlMUFpyRUxSbGxhbk1ZVEcxYjE2ZFhYT3N0a3A4UGZ0Ynhvb05NaWNTSXpMUUJnRmtBV0MyUlZONmFNcFZ0WGhpQmhmVi9ZZkI3djZYSnFtZWJQTHprL0l6RFdmRWtRM2QwbGo5R2p0Ry9FNURQNEVqQThGeS9WRXRLMWV1dnVISEdOMWIyOXhlRmxPaWg5cC9XSElRc0NjQ0VHWEFSaEZnQVdDMlIxLzl3UlZIVmJPK0p5eVBUcVROYTBMTUlPZWVlZXE0VkJpUUx4V1QzOFZxWlF5V0xHeU9PQTZxa1cyb0RtUzNod00vTytiRWJzWDM0aGFWakU1QldrNS9RMlloWUNZS0F5K0RDeEdnV0FSdUZ2eUZNelZTb1hHbDEzNnFzNVRUVHVKMXVYbko4aithVThSY0hPWE5FYVBkcVNPQmVNVEJuOElxZFl6aTIyUmFQUCs3eHhqZFc5dlVWR1VrNUxtVCt0dkdnbUZFR0lpZ010QTFGN0hBbVozL04wemM3WHJPT012M2ZpcHpsMnRTNWduK3dLMGs0SmJ1S1UyVlNTYmlRNHkyWURSbFkxcUF5UWdEQ1FLcEFKSWRRMlQvWndUTmpKdmpJUVdSTU15eWkyQm5XMnRhRzJOWXYzNnY2OCs2VGtyVUd6YnhBRDQraVVpaFlOaWdKbUUwYVJvdkNBNkM0eGNnUEtKa05SZHQ0TzQvZjh3Z3pZcEZpdFV4QWwwejVrMVRmTWkvNHpkVHFDcDRDVlhHWmxDOElVQTBycjBsM3NpRTRCSm9IRWdqR1BRYk1YWWsya1plNXRXRkZaQjhvZUdoZitWVWVkQU9vY2NtTFdSbmpRWG1XMllRSzZ2clo5TWNTbHBnQ25FYUVrMG5wak9JaUNYU09RektLa2JyNGpCQ0FQWXhGQXJSS1JWWjdLbWRSRWk4SlBySW9ldG9HRlppYjVNWWhoZDJhZzJoQkNBZ0ZCSTh4bEk0d3c1ME05WjRhVHpTaUlyM2haQko2SmFndlhOcllGQjBjalcydlhjMDFaWjIrc21tMmhMOWZYem1TbkV2Z0dDak5GRVBMNTlyd1RLSlZBK2dDVGdpOHN1dXJMZ1pXWWdETVlta0Z3UlVTR2RwNXAya3RYdTN1MWs1Wno1RWd6T0JCc1hBcHpXcGMzU0kzVXNDT1BhYTFtYVRjQ2VSRE5qNzF1VC9uLzI3anM4cWlyOUEvajMzRHN0azhsazBpc0poTjZSM2dWQlVVRFhpbXZkMWQxVldSVlgxKzZ1eHJhclB6c1dYT3d1NmlydVlrY1JCQlNrTnlIMEFDR0ZoTlJKSnBsTXVmZjgvZ2pCSkRNaEFVSVN3dmZ6UEx2UGszUFB2ZWNONEp1VGQ4NDlKM3d2ZEgyMVFlcXJEQjVEcmwvWGZXR1dETS9wdEMveVVzRGdHcEpvTXZsQ2JGSzFKSmhWOU5aVU1SUkNHU2dnRXdIUkdhSVY1N0ZTU2h6SnV4TDZYTjNBMmdLZE9seEJmYWI3eSs4ZEVRWTEyV2lVWVNxVVZ2L0F3cS9yRWdDRUlxUlhva3J6VmJuOXF1SXlLYkxTV2U3elFYWDVrRy96WS83ODlySFNPajFkaVVpd2hGbFV2ME1ZOVVqb0loVkFkeUhRV3hGaUFvQWtRS2lRVWtBSTBScXJwT3ZTQWIrVWNpdWtQcS9LVy9sVzZjMVBPMXR6ZkNJNmNldHZnakZ0Y05xNVJrVzlVd2VHQ3lIc3JSK0ZsSkNRZ05DRjFIZElCYnNBYklMVWY1RlNMelQ1Ukw1SDBjcUQ3YVBjRm1RNmxOS0V0TEFRVlRwMG54NnBLWVpVS09pdTY2SzNvdFRrWkFHb1VrSkFRTFRLcXI1NkFkYmtaQ0hsUEw4b2Zpdnk1bExtWktKVzh0cFAweUtNTG5zbjNRQzdBclhWNTdoU2FoSUFGRlZJZjdWZUJiTldKU1JjcWdhWDhIaDhsVWFmTjk1bDg4K1kwVDdtdU9rU1NzTGlLOEpVeGVqdzZYcWtvdXVwQ3RUdXVoQTFjMXlKSkFpb1Vnb2hoR3oxZkNxbDlFdklyVktUODRUQi85Yk41ODVuUGlWcVIvNEZHTHVNNkgrdUluQW5vQXdYQXEwL2o1VlNTa0FLQ0IzUWQwQ0tYVkppRTZEL29tbDZvVUdYK1c1L1pYbDdXV2t0QVdYeGtMUXdSVGM3ZEZWRUNpbFRwYXAyaDBCdkFURUJRaVFKSVZRcFpVMWRvVFZXcU5lTnIyYTErbFpkMSthSm9yeTN6dDNIZVN5ZFdpeFFFM0FGVkVSUHM0ZFpZK0tzS2h5S2FqQzJkVWlhMzZkcnd1QVRVdmNyaXRBMHYrNnBoTmV0ZUhSZmxmUjRJQTBleE1LTERBQ0ZoVG9BSUdhWlJGL0lJL3RjQThkZW9TS1FucTRDR1Fyc3lXcGNkS0tpK1hURjU5RU5GdUV4YWphdktqeW1VQ09VTUtoS01vUk1VWVRTWFVMR0M2Q1RrTUl1SWNNRkVBTWh6SzFkaUs2clpzVTBLaVhrVGsyWGMyVzE5bjErQVE0aVBWMXZxNWlJNk1TVi9Dc2kzQ0NpeHdtaDN5Q2xPaEVDRVcwZGs0RDBTcUFZT29xbGtDNGhrS05MZlk4UU9LeElaT3ZBUWFPdk9sOWFWTTFacW5sMWk1QWh1dHZuY3hnMTk3NENyWE1rNUxJU2FCUFNvUVU3aFYwQ0F1bFF0d09LM1E0MVdZdFRpblJOTVlaWkRhcndHS3NWaTJwU3RWRGRwNGFwd3Bnc0JWSVVJYnREaUhncDBRbEMyQVVRTG1zT216VzNlaUc2L25jakFWRUpYZCtwQ2puWHEybmZPd29PSEJUcFlFNG1hbVZYZkFKMWluMUt1RiszeHhzTUlrSUtVOXZQY1hXdkRsMzFRWlUrS2FBSm4rYVJ3bGNGdjlHbjJLbzlmbGlxZDdwZHZpaVhUU0ttWm82YlViaE05dDBPbWY3SWtmd3BqakhIbFJEcHl5YW9LQ3hVN09pamF1Rk9SYSsyS0dHUk5vT29jaHNWS1ZRVmFxaFBWOE9FS3BLRlVGSUVSSGNoWkx5VTZDUUFPNEJ3Q2NTSWRwRlBVYWxMdVZNSWZhN214L2NGYS81ek1KMzVsS2pkK241SVdyaFFyZU9FZ2hzZ2xJbUFhUE41ckpUU3EwaFpMSVVvbG9CTGx6SkgwZVVlb2NqRHVxWm1DNzkyVURPS2ZPSDNhWjVLNlExUkZPbjErMzJxdFVJemxZZG9ib05CaHV6ZHEwMEVORFF5ajEwR3FJVjlvY0NacklaSCtwUlFqME9SSnBPaFNsUVpwZEdrUW5wRGRjVWNaamFJWkNtUkloVFJYZXFJaHhDZEJJUmRBdUVBWWdSZ2J1MUNkUDF2UmtvSVZFcGQzeWwwT2RmcjA3NWZzM25ud1hRdzc5S3B4d0kxMVRkeldrU2tOVFlCSmhGdWJvTVYxY2REZzlRRmRMOUhGOVVDQmwyVmZxOVFoT2FENW9kUGxhcnU4eGNYNVpmaDM0c0NYa09KZitleFlhcFFKd3VwbTZSQXVKQWlISkFXSVVTc0ZJZ0hFQUVJdXdCc2JWbDhib3FFTEFmRVZrMlhIK1pWRk16RHJKZkwyem9tSW1vWlM5TmhHSnlRTmdWUVowSmd2QkFpcksxak9pWUp2eEI2bVpUSWhCQmVRT1pEaHhOQ2xBSFNwK3U2VTBqdjB2Q1pPV3NiM3VwOHRkTXdxWm9uQ3dFVEJNSUZFQzZGc0NnU3NWTEtlQWdSQWNBT0FWdmJGa3VhSUdVNWhOZ3FwUDZodDdwa1h0U3NFdVprb25iaStVK21SSWFFT3hJVlJYRzB4WXJxNHlFVVhkZjl1bC9UNEZZTmloUkM4MGdCelFDL1g5TVU2WVhxTHpUbGw2WlBYT1pxZU8rckM2OGNwaXJLWkFGcEVsRENvWWh3QVZna1pLelVSYnhRRUFIQUx0Qys4Nm1FTEJjU1c2WFVQNnpXeXViTm1ycVErWlRvTkpJT0dNWU03ejFGQ01OTUljUjR0UHQ1clBSTG9FeEltUWxGZUNGbHZ0U0ZVd2lVU2NDblMrblVQZnJTODdka0JNeGpGdzdyTWN5b21DWkxDUk1VRVM2a0VpNkV0RWpJV0FIRVM0a0lBZGdoaEsxTmk4OU5rWG81SUxaS2lRKzl4VG56cHU3bFBKWmFWN3VlbkZFYm1QTjFhUW5neEkwM2hvWmJQZEZHb3pGS01XaG0xV0JVMmpxMGhsUUlCVkJOSVFwTU5SL28xWVJvZ0FFd0FZQUprUWtwKzB1QWdBSzFDc01ZUmNnbmhUaXk5N1k0K24vdHR4cDloQTc0aFVTeGhMN0twMm52YU1ENm9qK2tIOEpwdEtjaEVUVnRZanI4d0w2djVhc3h5eXZVOFA1U3lCbENFZE1Ga0N3aExHMGRYd0FCZzRRU0RZSG8yZ1lvdjE1VVZBVzZibmdJUU1ERVhqV1l4K2lLZUxKdXNVUUFrQUx0dVg1U1E4SVBJWXVoeTFXYXByMWpNdnZYVy8rUWZTallTbkVpYWp0M3pmaXVKRDBkWlowbVh4VHFMMWRpZGNVYUpZVGZvaXFtZGpmSGxicWlDRVV4R1pTYUdTMmdRRWhBZ3hGUWFxYTVDYTZVZlFBQ0N0UUdnMm1NQXYzSmhzbFRRRUMwdSsrMFBnbnBGMEN4cnN0Vm1xNi9ZMWF4L2cvbi9lZlFNVmVNRTFHN2xBNzRzWGJIMTB2N3hpelhRdVA3U3lsbktDcW1RNGhrdE10NXJEQUlJQnBDUkIvNUdrSTljZ21BQ2dHWVpkQjVyRW14am9IUW54U0txRmRiRUxYMWhmWThsYTNaeHFOWVNybEsxL1Izb1BuWG43dHBGK2V4MUNaWW9LWmdkTHo5ZG9VVHFNRHRGK1NGR0NOanpCNDFLc1NzdE1GK3FGUkxTcWxEWUx1VVdLenIvdmw1dG93MWFDZjdGaExScVNOdUxYUUJoYXNBckNwN09YVTJUTWFyRkFXL0FjVHd0bzd0akNhbERpRzNTNG5Gd3VlYkh4YVR0VWJNQUhNeVVUdVduZzRkNlY5VUFLaVkvYzBGT1ZLenhWbU12bWhGTlhLTzI0YWtoQzRndDB1cEwvWkJ6bzl4YW12YXk5N2NSSFJ5Sm1iOE9vLzlibmpQMlNxTVZ3bEYrUTBFNTdGdFNVcXBDOGp0dW9iRk9uenpuZXQycnBrQnptT3BiYkZBVGNmMjhrS1BHOGh4WDlIM01KS0dXVFhWRXg5cU5JZnBRaldwN1g0ZFJvZmdnNVFsbXNCMlhlaHY2MTd2eW9MY0ZkbElYK1p2NjhDSXFQVTVicy9hbjU2T3ArNk5TMzZ2V2pFTk1paks3NlFVSTRSQVBDQk1iUjNmR2NBSEtVc2c1WFlwdGJlbFQxOFpYcHlWTGRMQm5FeDBtcGsxZGFFSHdNSDBUL3JtMjlISFpyVWhYaldhN0pvdVRhcWljSTU3NnZra1pJblU1WFlwNU5zKzZWOVpiQ3JNVHAvSU9TNVJSelZsN2E3OTZjQlQ0MGIxZUUvWDFFRUM2dStnS0NNQXhBdkJlZXdwSjZVUFFJbVUrbllBYi92ZHZwV21YM1psVHdUbnNkUStzRUJOelRNL3cxdUdEQytBc29vclJvV0VKQ2RIaHNEcU1CamdhSS9iZjV6dUpLUlhTbXlXa0V0MGFOOGUycCt4R3VuenZXMGRGeEcxdmZSMDZPbkl5UVdRSzRGdmlsOU43V1V3R3FZSmlIT0ZFQk5ZcUQ0VnBCZkFabWh5aVlENDltRCszdFY5MDhHY1ROUUJwTS9JOEFJWkpRQktudjlrVklqQmxoQmwwRVdrb3FpTzlyajl4MmxQMXVSVFRlcExBTzNiZktkY25UNkRjMXlpTTBVNm9HUFY3cVB6Mk1XRHUvZUNhcDRtRkhHdUZHSUNDOVV0VHg3SnU3clVsNmk2OW0xSjFZN1ZNekk0ajZYMmh3VnFPbjd6VjduZFFLNTd3b1FDRERXWkhUSXhCaG9jWmdHTExoU0RRVkhhOHk1TDdaS3MyVVRiS2FYTWtZcFlJVFZ0Z2FmYXU3MVlLVHlNbStmNjJqbytJbXFmQkNCeGE5WU9BRHZLMzB0NlIzR2JrdjNDY0kyaXlJbUFTQVVRM2M1M3ZtdVhCS1F1cFhBQ2VvNFFXQ0dnTGFqMis3WkhLVG1IeGMxZ1RpYnFvTzZhc2NvTklDZDk2WVQ4bUVKWWRHdFVyR293T0lRUUZnaGhGRUpsUGoxK3VwVFNDU0JIQ0xrQ1VpN3dHL3pibGIzN0R0OTg4d2JtVTZJem1BQWtOdTdaQVdESDR1RzkzbEdrbXF3TGNRMFVNVkZBcEVJaXVsMGZLdGhlU1ZsVFc0RE1rYnBjSVlTMlFGUnIyL2ZNOEpTbUFBQWdBRWxFUVZSdjJYMzRabkFlUyswWEM5UjA0cFl0ODJNWi9HVzFoeERlZDBWNGlEZkVaamNwa1lwaWNMUnhkS2VGMnBYU2tISzVwdXVyWEg3NVU4WE42Y1hnb1FSRWRKenN2OHN0QmxBTVlJdE1oNkV5TVcyQ0xzVmdYUkhURkNqajJ6cSswNFAwUW1LemxQcHlUY2NxZDZYN3A0Uzc4NHA1VUF6Um1lWElOaE91SS8vREMwc3ZkdGpjaWsxVGpGR3Fhb3hvMitoT0cxNnB5ODBTV0s3cjJxcEtmK1ZQZDAvL3NwZ0hIaEpSTUpQWDdqdzZqMTBLR0RDczl3Uk5LSU1GbEdsUU9ZOXRGaW05RXZwbUtiRmNTbTJWUjlOK21yNWhOK2V4ZE5wZ2dacGF6dFB6blc3QTZaNHdvUUJueFJpdFBqWENFaGJpVUtRZW92aWxTVFdhenZoL2J6cWtTMERrNnhKWmdMNVdrMWdrcTdYdEJRVVpaZHpDZzRoYVNzMmV5UHNXUzJESm9XY1QzdzZ6R1dKMVlab2lGRGtaVWttVFFJSVFJcnl0NDJ4clVrcVhFTWlYT3JLRWxHczE2Vi9rZ1h0N2NVRkJHYmZ3SUtKYWQwNzhyQXhBV2ZyU0NmbHdoWm5pWUlsUUZFUUtzOG1pS0RCSlRSamJPc2EySm8vT2NmVXNLZVZhcWNoRnFQUnNML0FieXJpRkJ4RWRqNG1BSCt0MkxBYXc1TXNoUGQ0TzhSbGpGU09tYUVKTVZvU1NCb2dFQ0p6eDgxakltcndyZFQxTEUzS3QwTENvd3V2ZTd2OGxzMndHT0krbDA4OFpYekNrVStESXl1b3F3RjBGNU9IMkM4eDJneTFVOFh2dGZsVzFtdFFRdXlyMG8vLzJPdUtXSUJLUWtGSkNDRjFLV1M0RU5rcUo3VkxCQ2wzemJjMnJLTjZQV1M5NzJqcE9JdXJZQkNCeGQxNFJnQ0lBMnlYd1l0bWN6cWxReFFCVnFxTUIwVmNDNHdXRUZVSUtBRXJIM0JKRVNraElRT2dRc2x4SWZhTXVzVjJCV0NHbGYrdGh6NEg5M1dlQk9abUlqdW5JeW1vL2dDb0F1Yk8vdWNCc1ZXeWhFQWozKzVSUW85VVFydnQvbmVOMnpDMUJwSlJTU0FpcEM2QmNBaHVsbE5zQnJKQlMzK3JSeXZZZk9ZQ1NpT2hreVFzMzdENDZqd1h3NHRLUnZWSjlmbldBb2lpamhTTDdTb2p4UWloV0FBSlNLaDF5U3hBcHBRU2tFRUtYdWw0T2dZMjZGTnRWNlYvaDAveGJOZWZ1L1ZQM2NoNUxwejhXcU9uVWUzbWhweHp3QUNoRk9nVHlocWlJN0dteitHQzN3aHdLb3pTcktveTYxMjg4blE5Y2xCSWVDRmtDS1VwMUlGY0l1Um5RbHVxS09jUHRMbldXZXFxcVdaUW1vcllrQUltWkJ3NEFPQ0QvaFlVd1JGdmNYb3ZkTDR5RElaU1JFR0lBSUZLRVFEUWdvK1hwZk9DaWxCNEFKUUJLaFVDdWxQcG1LZnhMVGJxYTRTNHRkUlpiUzZ0WmxDYWlrM0drRU9zQlVKb3VJVEMvcnlFNXVZL041MVR0VUtUTllCQm16U05OVUlSUlZaVFRlNDRMV1FLQlVpRmxycFRZTEtSL3FSNnFaNVM2NGJUdWRGWFBtc1dpTkJHZGNuTGk2cDBIQUJ4WVB3UUxxNTA5TGFVV2FiZWFMSU9sMEVkQ1VRWkF5aFFoRUMwbG9rL25BeGVsMUQwUVNvbVFLSlZTNWtMS3pkREZVb3VzekhDWHdybFQyVmM5aTBWcDZtQllvS2JXSkpFT0NXelFnUTJsMVVCcE5RRGNOTVFZN1JobzhlaGVzNmxhbW4yYTM2cWFEQ0ZHVmJVQkFJNnNzSmE2RkVEYnJMaVdOZnMyNlVKQ2w0QU9BVTFLV1M0Z3NpSDBBeEpLaGlibFBxRWpVOVAwUXdYdXcza3NSaE5SZTFaejJGK1JEMEFGZ0Z3QVg4cDBLTVZ4UFJLc1FrL3hLVEpWU0tSSVJla0RUVStEcWc1V0lJV1VVRVhONmhSRlFxcHRzK0phU2dBNnBOQUJxUXNCVGVxeUhFSm1RNGdERXNpQXB1MFRxcEtwQy8raGNIZFdubUF4bW9oT0haa3VJSUVNTDVCUmdwb1B4L0RKSjMxTitiWkJGbU5sbGNVYnFwdUZickpLMVJoaUVkS21hMUpvUWhFR0FIck5HeXh0dE9KYVNram9VZ2dkRXJvUTBIVEljZ0ZrQ3lrT1FPZ1ptbzU5cWxISkZIN1BJYmZteXVNS2FTSnFhME0zd0Fmc3FqZVBUUWVVY1FON0pFaXprcUxwYXFxcUtDa0ErZ2lCTkNuRVlBRUlLYUFLQ1FFaEZFaXB0c21LYXltbEZFSVhVdW9TMEFXRUpxVmVMaVN5SlhCQVFHYm9PdmFwd3BQcEYvS1FWcUxsVGQyN2wzbVhPandXcUtudHpkM2dLOEtHMmg4dUFDQ1FEb0ZsRXhUMGdTVXNQTVZzcnZDYWZVYkZZakJhelpyd0duV2ZhakFLb1VqNEZRbVRJbFZkU0IzcVNSYXZmUkxTSzRCS0NlRVR1blRwQWg0SXVDQlJLbzlNMUhWTnkxS2c3NnNXVlRrQUtvcWNQaitTYzd5WU1WODcrVDhNSXFLMkk5S2hBN3R6VVRQUlh5WFRvUndBVEtFeE1ZYVlFSk81eW1OTzA0RVVxU21wUXNoVUNORlpLSWlFaEYyWENJV0FDUktoUXNBTUtjd1FKejdQRUVkeU1pUXFBZmlrZ0V2VXJPSnpBYUpVUXM4V2tBY2tSSmJYcisrVEpuOU9OTndWT2M0aWYvSXFlTVY4TUNjVFVadWFNU1BEVzFPMFJqa0FRRUtrUHdxQnN5Y29JVlcrRUllU1l2WlovV2JkaFJCam1NRXNoVzdVZmJyQm9DcUsxRFhGTHcycUluUWhKTlNUSzE1TEh5UzhVcUFTUithNEVzSURJVjJBWGdxSWJFaDVBQkpaZnQyM3o2UjRjdUJHaGROVDZGK0ZaTzk4em5HSjZEU1FEdWpZOHVzOE5oMVFVanQzTm5VT3JUUm9vVkZtS2RVMFJTSkZWNVJVUmZoVHBWQTdDeWtpSmFSZEFxRUtZTklGUW9XRUdUaTVlU3lrOUVrSnJ4Qkg1ckVTTGdqcEVWQmNVdXFsVWtlMmdEaWdDVDFMYXRpbmFQNGNkeFVxUEpXVmZ1VGtlR2VBODFnNjg3QkFUZTNSa1pYV3kzUXNnNnNDY0ZYVXZab09CWHV1TUNDaTJnQ0RSWWtJYzZ0Nm1WSFJIUVlGWHA4d20xVWovSDZodzZhVUZCMTJCaHRBMTcwckJOVDdvQWdOZnVuUkRjSWxKRngrb1ZVcGZyVkNrZEtyNi80eXQ4SG5sajUvZWVtaHB5dVFEcjExdm4waW92YWhwbUNOYXFBUUFGeW9PVjE5WGQwK3hiTWo3VmF6eGVIM1djTTBSVnBVSWNKMGcyNVZCQ3lRaWtHVGlCTFFMUkFpVkJGWUZtd2N2OVJYQU9JK1JRcE5TbmlFS2wyYUxsMENva3FUc2tMVnBWZW9vc3pnRSs1cVEwbDV4S0hTQ3NHY1RFU25Hd0daamlOelhLQUNXRmwvaWl1aFJDNjh3Q2c4QnRWdnExQzhaUTZEOUJrVlBjU2dtRlNQTU52TWhrcWZSekZWR3cwaEVlV2x3WWFRMHJjQ1V0d25WVldUZnI5SE5hZ3UzYSs3WU5TcnBLNVU2SnJ3cXBwVzVqTUl0MEZvNVlkV3pxOUlaejRsb2c0b0hkQng0RUIxelZlRlFlZXgzM1RyWmplR214MmFJc05NaW1xUmtHRzYxS3dHb1ZvZ1lkQ2dSRUdYRmlnSVZiM0I1N0dhOUs4UVVybFBLTkIwcVh1TVFyajhmczJsUUZicHFxaFFOSGloYUdXYWJuQXJ4UlhsSy9mdHEwZ0g4eTRSRWRXU0VKQVFBRHJlUVFwRVJPMkVCSVFFaEV6SE1mZGZsUkpDeXBxK3JSVWJFVkZIVkp0UHdYeEtSSFN5QkFDUmppYm1zVGc2aDJYZUpT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LaWt5TGFPZ0JxUnhJVGU2SkxqN0Z3UktYZzYvOCswdGJoRUlBcnJuOFJTU245VVZpd0J3WDVlMUYwYUEveUQrOUYvc0U5QUx4TjNqL2pkeThoSnE0YmRtejlIdHN6RmlILzRQWlRIelFSbmU0bWRjWDVLV0ZJZm1jelBnRGdicUs3OGNiQnVPR2IzVmlRNzBMaHlZN2RMUnhkcGFuKy9DU3pFSHRQOXJsRVJFMkpPU3YrZ3RCWVMycmR0Z1BmSFhqOXVCNWlSMlQzS1QxblF0YlBZMTVuZFg3VzkxbHZ0a0NZVFFrWjkreUVueG8yL25UM3NxR3RNUFpwWjh3L3g2MW8yTGIxMVMyL0w4OHBEL2k1MCsyeUh2Y2JMQWI3emcrMlB3YWd1bFVDSkRxTmpMSGJMMGd5bWVybDBFK0tpbzRyaDlxQnlOL0d4YzBVRFdwVnhUNWYvcWNsSmEyU1F6L3UwU01naDE2NWUzZHI1bERMV0x0OVFzUEdMSTluVDdiSGs5bGFRUXkzMmM2eEd3eU9kV1ZsUzUxQTZmSGVQeWdzYk14RkRzZDFEZHNmeTg2K3BXVWlwSTdHME5ZQlVCdHlPQndZTXZaR2RPc3hGbDE3amtHWVBmYm90UzFyL291Y25GL2FNRG9DZ0FGRExrSjBiQmYwN0h0T3ZmWkg3K3VIL0lNWlRkeHR4UEN4MXlMVUZvbCtaMDBGQUpTVjVHTGUzRDhnWTh0M3B5aGlJanI5bVdkZmdOYzZPOURsc1VsNDZ1Mk5tRHQzQzE3TExVRk9nMzdxZFlOdzNmMWo4WEJuQjdxTVQ4WEUzeS9BVlNjNytNYmJzRXNWVU91MmhUN1JzaCtvMisySTdHSkRhdGNJZEUxem9IdlBLUFI2Y1RXZXp6aU1MUzA1RGhHZFhycE03M0pyN09DNGFYWGJqcmRBZmRZZmhyMmNORDdwNm9idHV6N1k4ZmVUamErWjFQQ3VqaUduZUF4RDcrdjdQbkdLeDJqVWp2Y3o3bStwWjBYMGloclRzRTB4S0xhR1RmMXZHamc3OVlJdXR3SkE0cGpFeTM5NWJmTk5SZHVLbHJWVUhFUWR3ZFZSVWJlT3Q5dnI1ZERqTFZEL3JWT25seStJakF6SW9hL2s1N2RhRHUwVEVuS3FjK2d4UGRHcDA1emZSRWIrdm02YlM5T2NsMlZtOW0vTk9HYkd4VDA4MUdZN1cwOU4xWGRVVm01Y1ZWbTUrT2Z5OHNYcktpdVhBdENidXIrYjBkajdpc2pJbXh1MnMwQk5qV0dCK2t4V1Z1YkcrUmZlRDVzOUp1RGErUE5uNHNNM1o3YkFLSGI4ODlXMlc3WDd3cU5uNC9EaFZ2dVVzVVZGUm5aQ2RHeVhnUGJjN0szTktFNERmYzZhakZCYlpMMDJSMlFTY3JOMnRsaU1STlRoM0Q4TzkzWjJvQXNBUklZZzZ1NHhlT0F2bzNEUDM1ZmdnZGxyOEN3QW5OTUY1ejEvUG1aM2owTFAydnV1Nkl2Znp0K09qNzdlaFM5YU8rWVl3R1lPUVhpWUhSR1JKa1JFV2hFWmFVVjBWQWlpWTBNUkd4ZUsrUGd3SkNUWWtKZ1FoaVNiQ1EyTER5aXBSc2w5aTNCbmE4ZE9SQjFINHZERWk0TVZwd0VnOVlJdU0vY3MzdlVLeWxEVzJuR2RBb2F1bDNTL3I2MEdiOGtDZFROWWh0NDM0b1A0a1FtWDFqWllFMnpkUno0MjlvZjlYMlcrbFBIMjF2c0JlRm94SHFJT2E1TERjWEd3NGpRQXpJaUttdmx4UWNFclplZ1FPYlJSVjBkRjNkYXdPQTBBVCtUbTNwYm5kbWUzVmh3MklHWndhT2hZQUZBQXBXOW82TkMrb2FGREo5bnR2N2xvMTY0K1I3cXBDUlpMOHFIcTZxeFRFVU1NRUg4OC9RdUIvSXVqb243L2VITHlPNmNpbnY1YnRvUUJjSjJLWjFNTkZxalBiQjZzV1BJR3pyL2t3WUFydzBaZmpRL2YvQ3VBcXBNYXdlRlE0SWhNT3Fsbm5BeUR3ZGpvdGI0RHpzZHREeXhzeFdocXpMeXFlU3NCZS9XZkhMUjkvWXFQbW5YLzhKRlhCclR0MzcwYVpXV241QWNJRVozKytrYWl6MzFqOGJkZzF4Wm40V2krOVB0UlhiYzRYV3YyQlhoOVpRRitMR3VkQW93MTcyN2syc3dJYTdqaStrUmMwUnUvdlc4UjdnYWd0VUJzUkhTR3NVWmJFL3ZPSE5qb1NrRkxwQ1Z4OEkxRFh0bjQvSVpybS92TTZRc3VsaTBUM1lrOVM2dldLaGRlOVdYQUIzcG5sRENFU29qQXVidUE2SEpoMTc5RUQ0eVp0T0hadFZlN3NsM2IyaUE2b2c0ajJtcE4vSHRTVXFNNU5OWm9UTHd2SmVXVkJ3NGViSFlPM1Rwd1lJdmwwQk41bGx2WEs0ZHYzZHJzSERyWjRiajBucVNrNXh1Mkx5OHYvMnFEMjcwaTNtTHBmTHd4MUZWZFhWM1czQUwvK1pHUnYxR0VDSmhmLzZlazVPamZVUytyZGREODd0M1hIL0o2RDI2b3JQeHhmVlhWajJzcUtwYmxlRHg3VGliT0l5dy9EQng0NkhodTZMOWxDN2N3UHMyeFFIMm1XNzVvTHFaY2ZEK0VVT3ExVzBMc0dIMzJsZmg1K1NuNTlJbWFvZmVBS1VIYk42MzVUelB1dG1MZ3NFc0NXdGYrL01GSlJrVkVIWmZwOVV2d25rbUZxZUdGdWV2eDJ2WjhISDF6NDhkcy9QakpWbnd3b3ordXFkc3Yzb2FFbDg3QjY3LzdIMzU3cW9PTkFaUndDeHd0OWJ5NE1NUlA2b0p6bHV6SDl5MzFUQ0k2WTFnRzN6dHNnZGxoamp0V3A4UnhuYTdKVzVYL2VmNnEzUG10RlJpZHBBb1ViM2g2OWFXSll6dGQxZittL3E4WXcwejEzazVVTFlZd29RbGZXNFZIMUVGWVppY2xMWWd5R0k2WlE2ZEhSRnp6ZzlQNStmZE9aNGZMb2RNaUlxNzlSNmRPN3dZckNwOXR0MDgvMjI2ZmZySmovQ3MvLzhsWENncUNMa1JwYUpMRGNXbkR0bXBkcjFwWVdQaGU3ZGRuaFlhT0JvQUVreWxsdXNsMDdmU0lpR3ZYdVZ6TGJzek1uSGl5c2RLWmlRWHFqaUt0eDFqYzgyakFadjRuNWJwYjNzWjF0N3g5WFBjODhjQlp5RDJ3dVVYak9ET3A2RHNvc0VCOVlPOGFGQlRzYi9MdVVlTXZoeVhFWHE5TjAzelk4SE56aXR0RWRBWjY1anc4TXpnQkFRZkFGRmVoNk1tMUNEZzQ5OTdGdVB1Q0hyZ3d6SXg2dWVieVByZ3k0ekMyL3Q4S1BIa3E0ejBWenUyRzgxbWdKcUxqTmZBdmcrYzZ1a2NNYjlpdWViUXExYXhhNjdhZGRjZmdkMWNXVkI4bzMxZThydlVpYkhIVlgxM3kyWEd2Vkd1NGlqdHp3WjZuVzNtN2poT1d0eUw3bzlMdFJTdk8rdXZRRHlQN1JJMEZnUEw5enMwYi9ybjJnc3JDeXZ5MmpvL29kUGFQbEpTNS9hM1dnQnhhcmV0VkZrV3hOdWo3Ymw1bTVvR01xcXJUT1lmV2MzVk16S3o3RWhOZlVBQ2w2ZDZuWGpnUU1jSm1tOVN3L1d1bjg4TlN3Rm43OVNDcmRWVERQcHVycWxhZDZ2aW80MktCbXFpOW1QTlIwNjhOZGU0Mm90RitkYmNPR1RYaHhvRHJVdGN4NjZIRlRZNHhiODROeU1yYTFHUS9JdW93cnV5UGEvNDhITE9DWGJ2alcvdzUySllkaFpYSXYyOHg3bnB0R2dKT1ZIOTRBaDdmZFJqYlA5K05CYWNpM2hNaEFWbFVoYUw4Q3VUbWxDTW54NG1EQjhxUWxWV08vWmxseUR5VWg5MkYzRmVPaUk1VDcrdjdQdFhwN0pUckdyWlhIcXJjdStFZmE2YU9lSHpNVDNWWFZxdG0xVHJpNGVGZi9YVGYwcEhWQmRYSFhIUlFsVjkxL09lb0NDbXNjYUZwTGZFc2Y3Vy9za0dUTWJwZmRNQ2hnaWZLRWgyU0V0MHZlc0tKM0Z1MHJXZ2xBQjhBcEo2ZjltZDc1L0FCTFJWWDE4dDdQT1IxK1lxRFhYUGx1SGJhMDhJSEdjeUcwSXBzMS9hMHkzcWtOK3l6OWZWTlBBQ01xSm51akk5LzZzS0lpSUFjbXVYeDdMMWwvLzZwODdwMSs2bnV5bXFMb2xoZjY5TGxxeG1abVNNTHFvK2RRN085M3VQT2UwSUlrV3cwQnVUUUUzbVdXOWNiNXRCNm9vR3crenQzZm5OS2VQaU00MzMycVhSK1ZOUnZqVUlFdkZFNUx6Ly94YnBmQnl0UWI2cXNYSGtxWTJ2Sy9xcXE3Zk9LaWw0S2RxMnoyZHhqYkZqWUJRM2IxN2hjUy9aVVZ6ZG5teWJ2U1FkSXg4UUNOYldOaDJkMVIySGgza2F2Qnl2Q1B2UElPT3pidmFLUk8yeVk4MUZGaThSV1ZwTGJJczh4R00yd2hVVzN5TE9PUjB4TU4zVHJOVDVvUE1tcEE1dThYeGpOcHlJc0ltcWZScVpnekp6cGVDdll0UTkvd1hzTHRxUFIxeWpmMjRTM3p1K0txUmYxUXIzWEFBVWczcmdFLzg1NkcyTTNGNkxSdDJwaVFoSC93KzlSTDY4SDIwOTY2NjJvOS9PaS82dm8wN0JQclJkWDRabkNTaFFWdVZGWVdJWERoMTBvS1BDZ0lLOEUrVGhTekNBaUFwcTNMM1BkUHE1YzE2NWx0eTN1VmZ0MTc5LzFmYnJyeGQzdmJYaVA3dE9xTi8zZnVpdktjOHIzYkhseHcvWERIeG45TFFTT0xpUXdoNXRqUno4eTlydWZIMXR4WG5WKzlZSEd4djVoNXFKdXgvVU4xYkJOWDNCeHdKejRCSjlWWHhqQ1J6NCtkdWxKUCtlSXBISEpWeVdOUzc3cVJPNzk2dnJQWWxDQklnQ0lHeFkzTlhadzNMU1dpaXRoVE9MbHplblgySUdZTEZEVG1hSTUrekxYN1hQQTQ5bDE0YzZkUjNQb1hmSHhUOThRRnhlUVF6MVNWdCtYblgxRmpzZXo1OEdjbk90Zjc5ejVXNEZmYzJpa3dSRDdWdWZPMy8zeHdJSHo4cXNiejZGVGQrdzRvUnk2ZGVEQWdCeDZnczlxVk4vUTBFRlBkK3IwY2FyWjNLTWxuM3RNUXVqTjZYWlJaT1QxRGR0V3VsemY3ZlY2ajI3M0YyK3hkRTQwbVRyWDdhTUQrdGJ5OGpZdFVHOXh1OWR1eWMxZEcremFyZkh4andZclVMOVJVUERrR3BlcnhYNjIwWWxqZ1pxb29RZHVUVzZSNS9UdVB4bXpIbXo5VjhVblRwc0ZFZVF3bCtiU0pRczRSR2VJdnJFWStOOForTktzSXVDRHFmMmwyUGZBRjdpOXFXZmM5QjF1R3BhRWtRbGhTS3piSG1wRTZHZlhZZEcwZVRnMzR6QzJCTHZYWklZaExRSmRteG9qU0o5R1g0RjhhQWtDZnRFaEltcGhTdDhiK3ovWDVjS3Vmd2wyY2R1YjIrNG9PMUMyR1FBT2J6bThLUE96UGM5MnZhVDdQWFg3V0JOczNjZi9jOEtxTlUrdW11YmM2OXpZR2tFVEViVVR5cjFKU2M5ZEZ4MGROSWMrblpkM1IwWmw1V1lBK05ucFhQUmVZZUd6djQrSnFaZERVODNtN2g5MTdicnF6L3YzVDl0UlZYVTY1VkRidlFrSmoxNGRFek5MRmVLWTliaENuKy9RNDluWnR5eXRxUGlpcVllR0F4RjNkK3IwM01XUmtUY0V1NzdXNVZvNkx6OC80QURHaHRMTTVoNERyTmFSRGR2Zkx5cXFkKzhZbSszY2huMmtsUHEvZXZRNCtzWjJoS29HWGF6M2NZOGU2eHNidjFMVEtvN3NZVjFkOTlERFlCK0dqTjZ5SmFZQ05SOVVOc2ZBSUN1K0FXQ1h5OFczeDlzSkZxZzdzcktTWEd4YzgybXJqbGxkVWRpcTQxRjlEb2NEb3ljRS9hSFViTHFIQldxaU0wQ2ZlUFQ5K21wODc3QWdvdUUxdHgvdTYvNkhLNHVBSnQ5TXFhaEE4WTMvdzFWZlhJZkZSZ1hHdXRkaXJJaFpkRDJXL3VZL09IOTlEb0t1WmlBaU9xMUV3ajc4MWxFZk5yWmlkLzlYZTE4NnVHai8zTHB0Tzk3UGVOQ2VhdThYTXppdTNzb3RrOE1TUCtyeGNjczN2N3pwaHZ5ZmM0L08yYTNSMXNSaEQ0OWFkQ0xoQ1JIOEE3eXpaMDlxenV2TFFTMmZ0YVRmaWQ1TFJGUlhKR0IvdkV1WEQ4ZmI3VUZ6Nkx5aW9wZm1GeFhWeTZIUDVlVTkyTTFpNmRkdzlXdTB3UkQvYnRldXkvOSs4T0FOaTV6T296azAybXBObkp1Y2ZFSTUxQ0JFMEJ6NnZ4NDlUamlIWHJwN2R6OEFHR1czVDNrc09mbU5lS094VTNQdWl6RWFFMmFucFgzK1ZXbnBCLzg0ZVBDT0NpRFkxa09tYTJOaVp0NFVHL3YzQ0lNaEt0aHo1cGVVL091eDdPemIwWXczQ2FjNkhBR3JwMzFTZW45Mk91djllWTRPVXFCV2hURDBDUWtaMHRRWXgrcmowalJuWTlkT2t0TGZhaDNSc0RISDU5dFhoc0N0REtsdHNFRGRrUlVXN01YODk0TitLa21uQ1dkcEhqU3QvZzhTVlRVaVBDSXhhUC9oWS84RXM5bDJVbU0ySEkrSU9weWh5UmorMlpWWUdCR0N5SWJYSkNELytCbXUyM1FJamE1dWFPakhiUHg0NXpmNDh5dlQ4VWJEYXc0TElyNitHb3N2L1FqVFZtYWpaUS96SlNKcVJjWlFvMlBDbzVOVzI1TERlZ2U3Zm1obDNxY1piMjI3SzhnbC81ckhWMTB4N3Btemw0WjNpeGhXOTRMQllyQU52V2ZZL0x5VmlaOXNmSDNIYlhDNUNuV0RiZ3JyRk5hM0pXTnY2ZWZWV243cmtxQi9Gc0djL2Vxa0hYVy9Qdmo5Z1RmMmY1Ylo1SXErWVBjUzBla25URlVkNy9ic3VicUx4UkkwYjN4ZlZ2YnAwN201UVhQb3pIMzdydmlvZS9lbC9heldlam5VcWlpMjV6cDNuditkMC9sSitvRUR0N21BUW9PdW03cUhoTFJvem11SjV6bjkvc04yVlExWUdBSUFIeFlYdjdLZ3BPVGRGMU5UNXllWlRGM3FYcHNlRVhITkJMdDkrcitMaWw3OEtELy9oVkxBNlFBY3Y0bU8vc1Axc2JGM3hScU5RV3NERlpwVzltaDI5czNmT1oyZk5ETkV3eVZSVVFHTDNTVFFjUFd5TWl3MDlKeG1Qck5WTldmYm1icVNqY2EwNXR4VGR6VTNuVG9zVUZNdE0zb05QQnNEQmsxRFNwY2hlRGI5YkFCYW83MzdEWjZPN015VmNEcExUMmkwbS80NkgzNmY1N2p1dWZaUC80S25PdmhxUHFHMGl4TnZXOXpzSnlZaEwyOW52YmJFeEY3NCszUEJKdW1obUh6aDNRR3RLMzk0Q3dzKysxdlE1ei8xZkJZTWh2b0hJUGo5TEZBVGRXQlR1MlA2TzVmZ0k1c0pRVC9NZW1RSkh2eHNKLzU3dk05OVp6UGU3QldMdnJjTlI4QUhvellUd2o2L0J0L2R0UkMzdmI4RmI1OUkzRVJFTGEwaXUrTG9mcHBDUUFsV2VLN3RZNG13SkpvZDVyaTZCeDdXNVM2c3pOcjM1WjRYdzlQQ0J6YzIzczRQZHoweTVPNGhIeG1zeHZDRzF4TEhKTTJ3SllYMSt2SE9INW8rTDZRZHFjaXIyQjJXR0hiTVBWUXI4aXIySU1qdkZUNlhyNlFpcjJKbldHSllyeUMzTmJ5L1VXc2ZYelc5V2NFR0VXd2Y4aFYzTGp1cmRvdVdaaEFJTE40UW5SSDJ1TjFIYzZoQkNDVlk0Ym0yVDV6SmxCaGxNTVRWUGZDd3JrTmViOWI3SlNVdjlyTmFHODJocnhRVVBQSnNTc3BITmxVTnlLRlR3c05uZE9uWnM5ZGx1M2ExMnh5NnZhcHEwMSt5c2k2ZjA3bnpWN1hiZTVUNi9VV1A1T2IrY1dsWjJlY0FjTVdPSGNOZjdOcjFrK0UyMjhTNjk5cFVOWHhtWE53ajEwWkgzN0hHNWZwaGJGalkrUlpGc1RZMjFuZWxwUi8vMzhHRGR4d0dDcG9iM3dYaDRaYzFWdXl1YTVqTk5xNngxZHBFSjRNRjZqTkpkRklQT01JU3NIZm44bnJ0Vi83dVpZeWFlQVBNNXRDamJYMEhUa2JHbHUrQ1BpY2hvVGR1dmVkTFNLa2orOEJtN043K0EzWnZXNHF0bTM4QVVOMnNXSkpUQngxMy9BbkpqUjZLMWFLQ0hkQjRPamovb2xrSXM4Y0d0Qy8rN2dWVUZ1WUh2U2ZZWHRVK0h3dlVSQjNVckJHNCs4bkplRnBwNUJYdzE5Wmk5bk9yOE5TSlB2KytSYmc3eVk3a1Mzb2g0SUNwRUFOQzVseUl0MGFuWU53dFgrTFBBTnk1SmNnSmZlTFhRMjk2eDZIZitqOWhhOE43Ni9hcDQrVGVGaUdpTTE3ZHJTdWlCc1JOR3ZYb3FNV045WWs2SzI3eXFJZEhOWHEyU0VoTWFPcVlwODV1N0REdlpzbjhmRyt6VmhPM0t3N1ltMXJkdlBTbTd4TXFDeXVEejBYUjlPcm9yNjcvTE9aNFFyTEVXem9uamtxK2N0K0N2YzhBYU5haFlIVVpvaXhKT05ENEFiKzFyTkhXeENIM0QvOWk5NGM3MGdzMkZueDF2T01RbmU1cXQ2NEFnR0dob1pQZTd0WXRJSWZXOWhrWkdqcjVqVzdkR3MyaENTWlQ2ci9UMGs0cWg3N1hZSi9rOW1oVmVmbDN6eDQ2ZFBlOWlZa3ZmRjVTOHU3L1pXZmZVM2ZyamdxZzZBK1ptWk4vRngxOTU2ekV4Q2ROUXRRN0p5Wk1WUjJUdzhNdkRYeHlqVzFWVmV0ZVBIVG92aE01OU8vcW1KZ216NTRCZ0VsMmV4N3dTRm9BQUNBQVNVUkJWS1BqRTUwTUZxZzdQaFdEaGs3SCtQTnVSYTkrazFGU3VCOS91Nk03Nms3Vy9KcTNYbkVhQUVhTS8xMmpCZXJlZzZZQUFJUlFrTkpsTUZLNkRNYmthWGZqcjdjbm9xcm8wQ243VHVqWXpyM29ub0MyM2R1V0l2OWdScERlTlJSRkRXZ3pHRmlnSnVwZ0hBNDQ1cHlMdHkvcWlVc2E2ek43Rlo1N1lBa0MzOEk0UHRxMW4rTHFUNjZFZVZwM1hCaXN3M1VEOGZ2QkNSaHkrY2U0K0tBVCsrcGVPeThOQVNkckV4RzFocVN4Q1ZjZTYzcnhwb0xGK2FzUC9TOStaTUlwK2NYY3VhOTBZKzZ5Zys4ZnE4OVhsM3dXOEdGZFJNK0lNUU52SC9LV0xjbldzK0cxMHAzRks3Zk0yWFN6NjZDcjNsd3d2RnY0NE5qQjhkUDJmTExyQ2RSWi9XdUp0M1NlUE9mOC9TZnhiYlE1YTdRMWNXVDZtQ1hXdU5DMG1BR3g1Nng1L3VkclVOSDhRN1FBb050RmFYY1diY2ovK2xoOXdoTERlZzFQSC8xZFNFeEl5cEQ3UjN5Ni9xblZ2em04OFhEdzM1Mkl6Z0RUSWlLT21VTlhWMVl1WHV4MC91OVl4ZFdUc2FPNmV1TVh4Y1hIektIQnRta1lGQlkyNXZHa3BMYzZtODBCT1hSelplWEtSdzhldkhtdjExc3ZoL2EyV2dlUHM5bW16VDE4dUY0T2piZFlPbi9mczJlVE9YUmVZZUZMcTUzT3hRMmZDeUNrbDlYYXA1L1ZPclJiU0VqZmNrMHJqVFlZNHB0NlhxMHFYWGZ0cUs3ZTJEVWtwTDlCVVN3RjFkVUhTN3plN0JLZ3ZLbDcrMWl0WncwS0RSM1RuSEhPQ1ErL3VHSGJNN201ZjIxNGtPTGxrWkYvZktSVHA0RHQvN2hkQmpXR0JlcU83cUduMXRkYnJSd1ZtNFpCUXk3QzVnMmZIVzNidEhZQkprK3J2OWZUZ0NFWEFiQUNxQXA0WnA4QjV3VzA1Ujc4aGNYcE52YkR3aGR4N29YMzFOdURlc25DRjQ1eGgwQ3dReUNxcTFtZ0p1cGdIaDJGZng2ck9QM3NTdnp6a2FWNHNJV0c4ODM0R0ZkOGZoVStuOXdWVTRKMWlBaEJwRWVEcTJIN0JkMHc5V1FIci96YnliMXFmZFljOU41ZGpKMU45eVNpRHNUY1dPRTV1bS8weEtLTW9xVUFzUHVESGZmSERZdS9TS2cxcjJZWGJ5dGFIdFV2K3V3VEhUVHppOHdYdWw3VTlVNEEyUEZ1eGwwNG5xMGl3aEE5OE5wQlQzWTZ0L09mSU9xL1plS3I5Slh0bXBkeC80RnZEOHh0OEV5UmRsRzNPM3RkMStlZmlrRXhoU2FGOWRqOHd2b2JBUGliTldZRktyYSt0dWxQOWRyS1VCYXNjSDQ4bW5OL3dMZ1ZRUTd4RFVQMHNJZEhmVytOQzAwRGdKaEJzZWROZW43S3huWC90LzZLOGozRmE1b2JUL1NBMkVuaFhjT0hPRE9kRzRKZGord1ZPV3JvZ3lPK05JV1pvd0JBTVNybUlmZU5XTER1c1ZYVGF2K3RFSjFoek9jMFVuZ2VZYk5OckYzTis5eWhRL2RQdE5zdnF0M2VZcjNMdFh5b3pYYkNPZlQ5dzRkZnVENDI5azRBZUtabTcrcG01OUF3SVBxdTVPUW5MNHVLK3BOQS9SeGFvV2xseitmbjMvOXB6V0dOOVhMbzlkSFJkLzRsTWZHZlJpRk1YU3lXSGc4Y1BOajhIQW9ZRTBOQzRtT0FoRWl6T1dGa2VQamtaS014TGRsc1R1dHNOdmZxWkRhbktRaitsbU56V0JYRmRrVms1TTBOMjkyNlhsbm05eGVWK0h5RjVicGU2cEt5dk1ydnIvaWd1UGpsSFZWVkd3SGd1dWpvdnpabmpFRmhZV01TVEthVWh1MkxYSzcvbldqY3A5cEwrZmtQYVZKNm05TlhGY0owUjN6OGs2YzZKZ3FPQmVxT2JzK09Id08yMHpobjJwMzFDdFQ3ZHY4TVYza2hiUFpmWDU4em0wTXhlT1IwYkZ6ZGNFTjlDM3IwbVJBd1RzWXZYREhRMXI3KzcyTlk5dTIvY09rMS84RG9pVGZpVU01Mi9MTHhXSzhiQnYvdm55dW9pVHFjT3hiaTdpR0pHSFpXQW9LZW1uMzNHRHh3OXhnODBCcXgrSFQ0cnArUEdRVXVISzdiM3NtS3hERXBHTjhhTVJBUjFaVThQdm15Mm1KalF5TWVHL1A5anZjeTd0MzN4ZDdueTNQSzkyVC9rUFZPd3Vpa0s3Yk8yWFJMZFVGMTF1aG54cTg2MFhGM3ZMUDFycEp0aDVmR0RrbWNWclMxYUhuVGR3QUFRcnBlM1AzMmJwZjF1TjlvTTlZL2JFdENIbHljOWZZdjcrOTVBQzVYWWQxTGxnUkw2cUJiQnI4VlBTQjJVbTFiOHZqa2EwMmhoc2kxVDZ5K0hJQzdHV043c3I3UGVyUDJpOGh1a1NNVHgzWDZiVk0zNWYyVS9aOWpYVy9PTTV6N25Sdks5cFp0T2xhZlFUZWM5V3hZcDdCNld3S0dSSWQwR3Z1UE1UOXVuYlBwbHV3ZnN0OXBhcHhhM1MvdjllRDZwOWRjMXJBOWZuVFM1V2ZkTWZoOTFhU0cxRzFYVFdySXNMK04rdktuKzVjT2MyVzVlS0FqblZHbVJrUmMxdGlleEhQVDByNS9MaS92M3ZlTGlwN1A4WGoyZkZaUzhzNTVEc2NWajJkbjM1THI5V1o5MEtQSENlZlFadzRkdW11dHk3WDBiSWRqMmpxWHE5azU5SWJZMk52L0dCdDdmOE1EQ3lVZ0Y1U1V2UDFNZHZZRExxQmVEazJ3V0ZJZlQwcDZhNFROZGpTSFRvK0l1TmF1S0pHM0hqalFyQng2VTF6Y3ZiZkh4ei9SekRoYlRJaWloSWFZVEtFSkpsTnFiVnVWcnJ0ZXpNNmVCUUJwWm5PUHFRNUhrM2tZQUM1MU9HNXMyTGJkN2Q2UVgxMTlvTVVDYm1GdkZoVE1CZ0lYeGpUQ3hnSjEyMkdCdXFQN2NlbGNURHgvVnIyMjdyM0hJelYxTUxLeU5oNXAwYkZ0MDljWWVmYnY2L1ViT3VyS2dBSjE3MzdqWURUVm01QUJBTFp2L3ZhNDRucDRWbmNVRnU1dDlIcXdmYUNmZVdRYzl1MXViRjhxRytaOEZQd0F4ZU8xWjBkemY3Z2RtelUwQWtrcEExcmtXYzFWV1ZtQWY4LzlBemF1bm8rb3VLNjQ0Ylo1K04rL2IydmtNRXRqMEdlVWxiRkFUZFR4VkY3OEVTNWNkek0yeFlZaTZPRTBwOHI2UEt3ZG1vamh0VjgvdkFRUHJzckR6dzM3WGRJZlZ6ZTJOL2F6NTJQMjgydnhURjRKc2s5bHJFUjBaa281cjB2QWlyTmFRaEZxbnh2NlBSZmV6VEYwMC9QcmI5ejd5ZTVIOXZ4bjErUHVFbmMySW1GZi9mY1ZFeHU3dHprSzFoVjhXYkN1NE10NlkzcUU3cS95T1J2MjdYWjVqd2U3VE9zNks5aEJqWnBIcThyODc1Nm5TL2VXcll2cGJoc3FGWnVpR3FXcUNFVzF4Rm5UZXM3by9ZZ2h4QkRXOEw3WUlmRlRSenc4ZXNHYXgzNitRUGlFcnlxL0tyTzVzWGUrcU10dGllTTZYZE5VdjZZSzFJUHZHdkpSVTgvWS85WGVsNW9xVUcrZXZlbFdRNGdwUEg1a1FyM1h6eFdEWWhwNCs1QzNiY24yM2p2ZXo3Z2Z6ZGlYT241a3dxV3hBMlBQTzd6bDhLTGF4L1M2cnMrVDNTN3RjWCt3L3JwZjkrNzRJT01oRnFmcFREUWpLcXJSSEtvSW9kNlRsUFJjMzlEUW9mZGxaZDM0U2s3T0kzT0xpeC9QYzd1ekl3SDdEWm1aSjVWRGwxZFVmTG04b3FKZURsV0UwRjJhRnBCRC94Z1g5K0MxMGRHemdoM1VXSzNyVlc4V0ZEeTlyYnA2M1VDN2ZhZ0NLQVlwVmFHcWFpZURJVzFtUXNJam9Zb1NrRVBIaDRkUGZiMXIxd1czWkdaZTRCUENsKzMxTnBwRFB5b29lUDFQc2JFUEh1dHd3OFk0TmExa2VYbjVWeitVbHkvSTkzcHpKNFdIWDNKZWVQaGxxV2J6TVErcGJjeFhaV1h6aWxEekpzb2Y0dUllVW9RSTNQb3pVT2dVaDJOR3c4WnZ5OG9hTG1wczE0YmFiQlBxZnUzVnRPcGYzTzdWYlJRTzFjRUNkVWRoTWdYK1hVcE5SLzdCREdUdS9obGRlNHl1ZCsyY2FYZmluZGV1Ty9yMTVvMWZCQlNvK3cyNkFBMjMrZWd6NlB5QWNhcmQ1ZGlWOGROSnhkK2VQUC9ZaEJaNVR1Lytrekhyd1VZUGdqaWxkT25IaFpjL0FwczlCcFlRTytZOGN4RWF2dkxrY0pnYXVac0ZhcUlPcUtnS2gyNzhITmQ4Y1JVV1pSekdMNGNyY1hoU0dnSzNiR3BoZHk3RW55ZWxZY29qRS9IRWtrd3NtcjBHendYcmQvMGcvTDZ4Wjh3Y2l0di9jQlp1bnJjWjd6Ni9Ddi9ZWDRhc1V4WXdFWjFSd3J1R0Q0bnNHOVhrMnh0SjQ1S3Zzc1padTJ4K2JNUEZWWlZWTlIrV2xhQzhxS1JvV2JEK2xnUkxhbVJhNU1pOGxYa2ZIMjlNN2xMM3dXK3YrZHJSc1AzczJaTXlnaFduQVVBMXE5WWVWL2Q2OUhqRzhaUjVDZzRzM1BmcW51OTJ2UUpBdW92ZHVUL01YTlR0ZU9OdFJ5clhQNzNtMGw3WDlIbXkyK1U5QXQ0SzZucEo5M3RzeVdHOTF2MWo5ZFZveG1xNnZqTUh2WDc0bGtYOVlJZGx4SjJqUDRvWkZCdjBaMlpsbm12M3BoZlcvN2FwQWpwUlI5VExhaDB5SkRTMHlSdzYxZUc0S3RsazZuTG5uajBYNTduZDJRQlFBcFNYdUZ6TGd2VlBzRmhTQjVuTkl4YzZuY2VkUS9QYzdvT2p0bTBMeUtHZjllcVZFYXc0RFFBV1JiSGVscEJ3WERtMDJPOHYrTEN3OE5XUER4OStCWUFzZHJ0enArN1kwV2dPclFDS3Z5b3RuWGQ1Vk5STlRUM2JKNlYzcTl1OWRsMUZ4ZEkxTHRlU2RTN1hTdFRaU2lTanFtcmQ3RU9ISHV4bU12VVpHaFkyY1ZoWTJObURRMFBITlhmUDZrK0xpOThBZ0U1bWM5ZHBEc2ZWemJrSGdIemo4T0YvWGhNZGZYdnRPSnFVL3E4T0h6N20zdC90VE9nN1hidlcyNG9weStQWk8zM256dTV0RlJEOWlnWHFqdUxJUGs3MWFIcE5vWEhGMGpjQ0N0UkRSbCtKTHorNUQwVkZlUUNBTFdzWHdlL3p3R0Q4OVpSWW95a0VnNGFjVjI4N2tQNERBdyt3MnI3bE83Q29lV3I4L2JualhZV2g0SUpMSDhLRmw2Y2YzVjk2d09EcG1EejFMMWo4VGYzOXFQMys0Q3VvK1hkSjFHRXQzWWNsRjMrSTg1ZnN4L0xaVXpHN05jWjBlVkg1ekVyODQ1ZkQyTEw1RU5ZaHlQNkFFOUl3dVhjTStoN3JPU1lWcGh1SDRLWnJCK0gzNzIzQ215OXZRTkE5OXZNcWtOdXdMVEVNU1EzYkRsVWdUd2FKUmZjekJ4S2RTYm9HS1dRMkpxSkg1TWlSTDR4ZXMrU3YzdzhOZXZCZUpPd0RyeG44VWxTLzZBbldXR3RuQUNqSi9IWk5kWDc5VjUvNzNUTG90ZElkSmF0S3RoWXVjNWU0bS8xbVNQN1BlZjhOdTdKbm42WjdIcHR6YittNkF3djN6VkZOcXVuQXR3YytCSUxzNTl3TUc1L2ZjTzNHNXpkYzI5eit1ei9lV2EvNFU3eXJkQVhRdkQyb2o0UGMrY0gyQjEzWjVSa0RiaC84dG1KUTZpM0lNRnFONFdqR0Ntb0FDSTJ6ZGhuODEyRnZoM2VQR0I0YVorMFNyRS9PRDludmIzNTV3NjFvL3V2alJCM0tUWEZ4emM2aEE2eldrZk42OTE1ejJZNGRReXNRbUVNakFmdGRuVHE5Tk14bW01Qm9NblVHZ0UyN2RxMXB1SDNFMzVLU1h0dFNXYmxxZzhlenJMYlkzUnlMeThyKzJ6VXU3cVJ6NkxhcXFuWC9LUzZlWTFRVTA3S2lvZytkeDVGRFB5MHRuUk9zUUozcjllN1BjTHZYYjZ1cVdyKzlxbXJkR3BkckRlb3NGSXdEWWwvdDBXTlJ3L3NleTg2KytUL0Z4YS8rcDdqNFZRQklzVmpTZWxnc2czcFlMQU42V1N3RHU0V0U5RTh5R2p2WFhTRzl1N3I2bDlxOXB6dFpMRjNWWUxXazRLcmVMQ2o0eDVzRkJjL05pSTYrNGVhNHVML3RxS3JhV0Fqa04vZjdiMnN4UU1BcWVJK1VnZWV1VVp0Z2dicWpFSWJBWXFPdTFmeVN2WHJaeDVoeDNZc0lzWVlmdmFhcVJvdzU1MVo4L3NsRFIxb3FzWHZITXZRWlVQOUFxNEhETHpsYW9IWTRVaEdYM0R0Z25HMmJqclhQTWJXbS9vUE94MFZYUEJiUS9wdXJuc0tlakdYSXl2cDFaWWZaSExpQ1d0YzFITThCUFVSMDJsbXlINjM2WmtlbHJQbWwvYnM5K0xxeFByY053eDNOZlo1SmhlbVBRekh6bXowSStObmoxK0h2L2hLU0EySUljbkRpcUpmUXM1QUZCYUl6bWkzRjFpZGhSR0tqQjhnR1U3aTVhREVxVUdSSnNLUW1qMG01Sm45TjNoZXViTmMyQUVBSlhBa2pFeTR4MUJSQkFRQngvZU1tWitYL3VtK3pQZG5lcmZPVXpqTTdUK2s4RXdDcThxc3ljNWRuZjdqclB6c2VibXJzZ2pXSC90djl5cDUvYjlpdSszV3YxS1JmTmF1TnZqYnVyL0k1ODFia2ZKVDEvWUUzbk1YT3pPRzNqdnd3ZGtqODFLNlg5WHpvbHprYmJ5cmNXTmprZG4xcEYzVzdTelUxUGtaVHBGL1dPMGdzc3F0alpHUlh4OGdUZmQ2ZVQzYzF1cGRyem84NUg3akwzSWVHM1RkcWdjRnFzQU5BNmU2U1ZULy83YWRwT0ZMMGlld1cyZVRZaVdPVHJnelc3bmY3SzdhOXZubG16bzg1SDV4ZytFU252VzRtVTU5SmR2dHg1ZEJWTHRmaUNxQW93V0pKblJZZWZzM1MwdEl2TXIzZWJRQlFBcmdtaFlkZllsUFZvemwwck5VNitkUHE2cU01Tk5sczduWmxkUFRNSzZPalp3SkF0dGViK1UxcDZZZXY1T2MzbVVNWFZWVDg5K2E0dUlBYzZwUFNxMG5wUDliV0d5NU5jMzdqZEg3MGFYSHhHL2xWVlpsUGRPNzg0Zmp3OEtrM3g4WSs5R2hPemswcnlzdWJ0ZVZwUm1YbDVubEZSUzk1TmExNnY4KzNjMTlWMWM1c3QzdEhLUkN3SlVsZGhwQVFVOCtRa0lFTjI2ME50aDA1V0YyOTcyQjE5YjdGUU4xREN3MHBGa3RLbktwMlNRa0pTVHZvZHUrcnZiRFZHZnd3MkNaNFBpa3FldjJUb3FKMzR5MldacTNZYmkvQ3pHWjd3emFuMzEvU0ZyRlFJQmFvTzRyUXdQL1E0Tk5xVjRHNXNmYW5lVGg3eXEzMXJvK2VlQ00rLytRUjFMNHFzbTNUTndFRjZ2NkRwd05RQVdnWU9IUnF3QmhTNnRpMjZadEc0OUswNXV4bDFMN2M5ZkN5Rm5tT05UU2k2VTR0Yk92bWI3RG14MzlqeFBqcjZyVWJEQ1pjZCt2N2VPTGVvUUE4UjlzYTBqU3VIQ1E2UXp6OE0rNS9lalhxL1hKL1VUZGM4dXg1Z1N1cnIva1VsNjg3akRYSGV0NURvNUQrdTdQd2g0YnRMZzJWeDdxdlR6ejZUdW1Hd0o4dngvRFdCdnhyNHlGc2J0aGU3VWYxOFR5SGlNNXN2YS90OTVTb2ZlT3NFZnUvMnZ0U2wrbmQ3Z0FBWjJiWmh2TDl6ZzJqbnhpM1BMSlAxRGdJaU5BWWErcVdPWnRyOTEvVlMzYVdySW9kSEhkMFM3eW9BVEdUNmg0c2FPc2NQcXp1ODYzeDFxN21DRk1NbXFGc2Y5bVdIKy85YWFTczlEbzFyK1pVcWhVdGJFRFl1UGdSeVpmR0RZdTdzR0YvcVV1dDZKZkNKYmxMRDc2ZjgyUE8vd0M0YmFtMjN1YzhPWG1kTmNIV0hhZzVSSERFMzhjc3pQN2g0THRiL3IzeFRwU2hyTEh4dTEzZS9jSEdEcE5zQzhjcVVBTkE4Uy9GUDZ6KzI0cnh3eDRldWJDNnlKMno4dWtmendmZ3NxWFkrdlM2cXUrVERmZXFiaTVuWnRtR0xTOXUvRzE1VG5uajUra1FuUUgra3BUMGxJTGc1NGZVbWxkVTlOSzEwZEYzQURXSDZXMnZxdHJ3YnJkdXl3ZUhobzRUZ0VneUdsTWZ6Y2s1bWtNM1ZWYXVHbWUzSDgyaHc4TENKbjFhVW5JMGh3NndXdXZsMEU0bVU5Y0lvN0ZaT1hSM1plV1dhM2J2SGxtdWFVNlgxK3RVQWExL2VQaTQ4K3oyUzhjN0hBRTVWSmRTVysxeUxmbXl0UFQ5cjBwTC93ZkFuV295OWY1M3IxN3JVczNtN2dBUWJ6UjJtdE9seThMUFMwcmVmVFk3Kzg0eU5KNURqekF1TENtcHR5OS9wNUNRM3AyYXVDbkNZQWo2UFhheFdudFg2WHF6Rmx4NGRMMXlUMlhsMXJwdEZVRHhJYS8zWUlMSmxBSUFTNTNPenlhR2h6ZWFHei91MFdOOWM4WUNnQWhWalQ2UlozaDEzWFBkM3Ixam1qdk84VWcwbTlNYXR1WDdmRHpqcHAxZ2dicWpNRmtDWGxXQXArclhWMDFXTEo0YlVLQzJPK0l4Y1BpRjJMSjJBUUFnWStQWHdPOWVxdGNuMUJhSkhuMUdZL2YybjlEbnJNRHRQZmJ1WElHS2lzQlhIR3RKR2Z3SDFtT3o5elQrelRUaW5rZGJaNS9yN3IzUGJwVnhUcFYzNTl5S3JyM0dJanEyL3F1SVNaMzY0WkpySHNlQ0QrNEZBS2hxa0FLMW53VnFvak5FV1JuS0drNmlUU29zd2ZwbUZHSjdiZ24rbjczN0RteTZhT01BL2syYU5tbVROT25laTFKVzJYdklSb1pNQlVHbXFDRHdDamdBRnpnWWlpaklVbEVVRlVRUkFaRzlsK3paMGtrTDNUTk4ybVluYlRQZVAwcEwwb3ltcFV5ZkQvK1ErOTNkNzFMQ05YbHk5MXl1dmY1MFJ1aXNsY3RrOWdQVUgvYkFKN1lPUjZ4eTREYjJEWTNDY0FBUUtWRDQ2U0c4NytPRmdKcjF5aWhBVFFoeGtIc2pyMDUrbmZ6TkFoSTZkWVhNZFBVekFDUnVTbmliNDgwTEZVYnkyMTlkZVdsTTc1WDlZNXk1enRXNVRRTjdoVXk4dVQxMkFVb2dCNERTV3lYbnpBTFVyWHo2QVdEZzdnNDFRWlRRTExnQ0FKTHI0aU9PamxzdUtiN2wzenpvMllDdUFTLzRkZklmenVLd2VEWHJ5TktrMS9QK3pmMmo4RUwrTnJWRVhXQjZ6Wm5qN0trck0yaHF0Z25wRnpyVnA2M3Z3SnNiWXFlTHJ4WGFYbnp5aEpGbVNHK2VlK2RNVjQxQm8rQndPTjVONTdSWUc5d25aREtEYWZ0QU1KVkluV0UxcFljUnh2VDl0MWNuL1p6NEFZRHlCemx1UWg1MzBXNXVuWHE3dTV2Tm9VcTlYbWE2K2hrQVZ1VGx2UjNnN0J6YXd0VzEvWnZaMldQK2J0dzRodS9rVkQySER2WHdtTGcrTjNkQkNTcm4wRmkxK3B4cGdMb3JqMmMyaDBaek9CWno2QVdGd3VFNU5FZWp1ZFZKSUhpMmYwREFDMzNjM1llN01aa1djMmlTUm5QOVFFbkpId2Nsa20wU3dHd085V0N6UGN1TVJvczVkS1NuNTlSdWZQN0F4Ym01MC8rVnkyM09vVDZBMSs5Tm1seDBkTHkxK1RBd3NGNHArMXJkdkZtZFd1bVdSaE1UNE9JU1dtNDBscTBzTEp4bkwwRGR3dFcxUTMzdVY1Yyt5bzNHc3Z1OWh5MU4yV3lMVmVoNTVlVVpEK3ArcEc0b1FQMjA0QW9zdjUzU3FPOXRFOG5OalVOdVpneUN3OXVaMWVuWmQzcDFnTHFvS0ExRmhiZmg2MitlSUQ2NjlWQ2tKbDFCMCtoK0Z2ZUl2YnJiN3JpY25WMGRmZzdFVW9razIySlZzNU9UTXp5OVErMjBVdURYN3laajNpZi9vdWFxb0dlSHprUE1sVjNJdkgwWmVpZkx0REMwZ3BxUS83UkdRbGpOc1NtcWdLaTJ0cTRzeStCMmhRRVZzUE1odnBVZldvMXFqakcxOVQxMk8wWU1iWW9SYXdkand3ZEg4VTRwSUd2TlEvdWE5VXEwb0MxNmhCQ0hzRnlNWnArRGxMbUtaTFZJbGVIYndiL21qZzdqOVJXWEp2UENlS0hhUW0xbTdxbXN6VlVycWdIQWllUEVEZXNhTVRucllNYTNBRkNTSXIxazJwZ3RZUHR5ZzdrdFZibVZxOWE4VzNxYUxZUXc2ZzBWK1ZmeVQ5Z1pLdE85aVZkSHY3YmVnM3piK1E0U052SHNhaTI0cXNpV0orU2Z6ZHN1dWxTd1haNHJOMTBJNGdJQnVLNHNWemNXaDhVMTZvM3F1STN4YzZKR1JjN3o2K3cvd3JRUGppY25zTXZDcmdkeWptWnV2TGtoZGg2ZWtqUklCbWNYNXpiam1uOGQzRHRrRXNPcDlseXJDVC9Gelc0L3QvMXZ6bndYVDdOK2RQb3lhVXJwRlZCd21oQzRHTTNuMEF5dE5qbW5yQ3lqbDBCZ01ZZStsWms1T2N6RkpiU3d2RHh6VDJucDVxb1YxUURneW1SeUIzcDVUYTdLb1J5alZKck5vWjRzbG04ekY1ZVd0OHJMNHdHZ2s3dTcyUnlxTXhvcmJrcWxkdWZRTnE2dUhidncrWU42dXJzUGF1M20xdFUwSDNPVk8xcHR3bUdwZFBzQnFYUjdibG1aMlJ3cUFMZ3NWMWMzZ2NIQUxkZnIxY3Z5OHVhODR1TXpyNis3dTlrYzZ1dnNIUGh0Uk1TQm5jWEZHeGZuNWo0eGMyaUtSaFBmVnlBWXVWa3MvanBicTAydnZjV1Rxem1YYS9INUlVbXJ2ZkVveGtJc1VZRDZhU0gwQ0xRbzAyak10NWRjUHZ1YlJZQzZSWnRCOFBBSVJXbHBOZ0FnTWZZUWZBZWJCNmhiZFJ5RzFPUlRZTE81RnZlNEVmT1BSWmtwTnQ5eVpUZHgzTGZMQnlFLy81WlpXV0JnczFvUFQweExPWStUaDlhaS8zTnZtNVV6R0V4TWVmMW5MRm5RRGh3bXBmZ2doSmhwNFl1V05jdWtXcFRLNWJVSGZsMmNZUEdGcExMTS9xRXhUYnpRbkZHNUtnWUFFRk9BNjYzOTBkYUpBWXNQRGdkU3NQZHlDazVKN2g1RUUrcUJzSnAxeENvVTFUWk9RZ2dCZ0pKYkpmRXd3Z2hHNVJ5VXZpOTlqWDhYODRDdENaVXlTNWtNQU5tSHNyNDNEVkFEUVBpZ2lKbFZBZXJpT05FVm85Rm9NRTBkNHRYQ3Q1c3FOeU1lSGhDNFJ3amJtbzBqcWZnczdCeXcxZVhqN2dkOTJ2a09zblVkQU1xS05iazZyVTRSMkNOd1RIQy8wSmRacms1Y0p4Y25OeWMyaSt0SVFMYW1rSUhocjN1MTl1MGZ1K3JhcEpJN0pkWEJvcU5URGxuZHJsMmJYcXY3M1hRUGQyOWQ5VGg1UytLN2FidHZmMVdmdnVxQ0Y4cHIwWGhrMC9lQ2VnZFBxTXZQb1VLaXpZLzdMbVo2aC9lNjdESXRaem83Y2RyUDcveW5JUEoydStRdGlZc0E2enVIQ1BrdmlORm80bzJBc2VwOTNHL0Z4V3Y2OFBrMjU5Q3M4dkprQU5ndUZuOXZHcUFHZ0hIZTNqT3JBdFFaS3RVVkEyQXdUUjNTeXQyOTJ5MkpKTjRERURUbGNNem0wQnNxMVZtSm5UbjArOGpJZ3oxNFBMdHpxS2lpSWxlbDF5dWVGUWpHRFBmd2VObU55ZVM2TXBsdXJrd210dzRIQ0ZZYjQrWDFlaGMrdi8vN21abVQ0alNhUzdXM2VMUlN0ZHE0ckxLeTIrc0tDcFkrNnJFOFlLN1A4UGtXV1FIaXBkSXJqMkl3eEpMZExiWGtDZUxoYVhFb0ZLU2w1cWVwWHJ5NjdlNGhlUGN3R0V6MDZQOXE5ZVBFbUVNQUFLUFJpTnlzV0J6Yit5VjJiSDRMMGUyR1d2U2ZteGtEYVdHbTNYRzVjUjUrSG1aU2FlZHZpMUJjWlA0TnFNR2d4ODBiZXdFQURCZGFRVTBJTWNWcEh3Q0xiWk4zaXBIcVNHTWVHeFpmWWlySzdRZW9yK1hocXVuanRWZnd0YjM2cGg5QW9uM1FxdWIxZkRueWF4OHBJWVFBQUpUcUlsVUdBRlRJeXlYWlJ6TzJPTkpJa2ErNFZSd3ZQbWxheGc5MWIybHk0SjVDbWFzMFcwamdFU1hzQWdEZWpmeWZxWm56V25STlpQTUFXUUFReFJUV2V2QVcyOHMxMktPSlp6ZCt1S0FOTjREYm1DM2tCTERjbkFYMUNVNVhjZk4zaSt6MlJjK3o3bEZlWGF4V0VEcjJ4N2VONzBEVDREU01NSXF1Rnh4MHRMM0ZId2Q0TnZQczF1bURybnY2ckJtUUVOd3ZaSXF0bjBOWnNjWm02cXFDU3dWL1p4L0wybVR0V3VUelVlLzErcnJ2VlVFalFVZEh4a1BJVTBxWlYxR1JBUUNsT3Axa2gwVGkwQnlhV1Y1KzY0cFNhVGFITnVad1dyWjJkZTBLVkw3WFM5Tm96T2JRVnE2dVhRQ2dwYnY3TXpWelhwK1J5ZXpPb2VkbHNscm5VRDluNStBMlhHNjNwcTZ1YmNMWTdNWSt6czRCUENjblFYMkMwMVZDWEZ3aXQwUkZuVzE5ZCt5UHM5c2FUZnppM056cEFDeFNsenpPZ2x4Y0FnWUpCR01YQlFWOXQ3ZFpzK1FJTnJ1cHZmcURCSUxoM0JxSFN0N1NhR0pycG5FaGp3NnRvSDVhK0FVMnNTaVRsK1NaUFZhSkMzRXIvaGhhdEJsc1Z0Njl6NnZZdjNNSkFBTVM0MDVqMDdvSnVCVi9IRXFsdUxyT3hPay9XdlIvL2ZMZkZtVTFlWGtHV1pRWmpRYmtaTWJZYlJjYVlabVhTSlNYZ3JKeTY5dGttQXlteGVydytwbzFubEY3SlFjMGJ6VUFjejg4MWlCOTFZOGEyMzcrSDJhL1gvbEx1U0F2RWI5OE54VTU2WldIRXJDY0xIUE5VZzVxUXY2elhvakdNSTZWTkIzWEN1RFFZU2c4WjFqazhGT1YyOS9hbUNWRGhsZ05zWThiZlBMa3lOMFJqNzgyallCREgzRGFCY0FpTUpCZTZsZ3duUkJDQUVDUnJVaDA4K00yU3R0M1p6WGdlQTc3eklQcDM5N05MVjB0c0UvUWhLclZ4cklNV1F3L2hCOWRkVTNZeEtNekFQaTM4N0ZZeFNlNVViVFAzcjJLTGhiK1pYeWwxYXJhRG5POFgwYTlvWUxCWkxLcVZwUUR3SjNkcVN2a3Q0dXRIcEE3N0pkUnBmVzZFUU9NUG1zSEpOUnptTmovL0QrMjNxYzdCWFFOR0JreHZQSGJuaTI4bnJIWFI0V2l2T1RPN3R0ZnBPMit2WDdZN2xFMkF6SngzOFhNNGZxN1JkVDh0d1lBOXdoQjIyZSs2bk1wOTNqV3B0US9VejdUbEdxeTYvaFVDSG5pcFdrMGljSE96bzIyU0NSMW1rTzNGUmQvMjdreXQzUzFvUjRlRTZwV0c2ZG90VEZScnE3VmMyZ3JON2ZPQVBDTWxaWFFKeFVLdTNQb0liWDZyL25BcXRvT2M3eGZPcU94d29uQllKbnVEUHhKSkZvUnA5R1l6YUZpUU5UOTVrMnJCeDRHY0xsQm53Y0ZiZjVSSlByOGdreG1Gc1FQY25FSjJORzhlVnpOTm05blpZMitMSlgrVy9WWXlHWUw1Z1VFZlBXTFNQUkZ1a2JqVUxxT3pQTHlXNW5sNWJkcXIybWV1N28yWXp3OXAzMFNFbUlSUjZwTEgvYlUvSGxvR0F4N3VhdVpyL243djFlelVHc3dxSVdBMElIRExjbERRQUhxcHdNTFByNk5MVXBMcEphbmtWNDhzOFVpUU8zaEZZSldiUWNqUHZZZ0FDMnVYZHhtZHQwL05CcGVQdUVXZmNWZDJWbnJ5SVMrNUU3cHNRQUFJQUJKUkVGVUZsdXdvWkFWWWZtSDlsY2NiTmhtdENqYnNuRWEwbFBQMldqQnc0WnRkbGZxL1NjbDNqeUN5K2QrUjZrNEMzditXZ3pUbkhrc050dWlQcTJnSnVTL3ltbCtOM3hvN2NLbExEaDBRQzJQRFl1VVRvcnl5Z052N0lrcHhMV0JqVEJrM1dXc2hPUGJwZDA2QjZGcnpjSmJ4WERvelRVaGhBQ0FNbGVSSkl3U2RyeXpNM1ZOWGRvVlhDcllYNkdxa0pvZWxoalFJM2hzd2sveGJ3UFF5OU9rTWVnVlBLbnFHaStFM3dJQXo2ZTl2OW5XWW1XZU1xVkd2bWdMYW9rNnZ5U3grS3hYUysvZUFLQXYxMnNxbEJXbE9vMU9VYUVxTDlHcGRRcWRTaWZYYVhVS3ZiWkNxZFBvbFkzSE5QbWdaajlYbDE0Y1hxNHFMelhxaldxOVdxK3BNRlJvV1VxV1dxbFVxbEc1YWs3djN6MW9UUHUzT214bE9qUFphZi9jL2pMbDkrUkZkZm01UENLOFJpTWJUdzhiMG1pTzFZTU5UZWpMOVpxTS9XbHJiKzFMV2dHcFE4RUl6Y1dQencvdnZxem5JYzlvcjE0MUx6S1lES2VRZ2VHdkIvVUxuWnAzTXZ2WDdNTlozNVptbEZvRWtBaDVXcVZwTkVrdFhGMDcvaVFTMVdrT1BTNlY3bGNFQjB0TkQwc2M1T0V4ZG5sKy90c0E5TWxxZGN3d0Q0L3FPYlFSaDlNQ0FLK0h1N3ZaSEpwWlZwWlNJMSswQllsYW5YOURxVHpia2NmckRRQmxCb05HcHRlWHFnMEdoVXluSzFFWkRBcVZYaTlYR1F3S3RWNnZWQm1OeXVtK3ZoWno2SnowOU9GU29MUmNyMWVyZFRxTmxzblVHclZhdFFpb25rTUhDZ1JqbG9lRmJYVmhNTmkvaUVSZmZpTVNXWnREalFwQVVyT3dFNWZiZjFWNCtEWVBGc3RuU1dqb3B0ZlMwdm9tcU5YVmkwUVVUbFlXbHdGUVZsVElUZnB6V1JNY3ZMMHpqOWV2QjU4LzZEdVI2Sk5maW9wV0E5QmJhL3U0YThSbU4ybkw1ZmJzd09OWnpML1c2TFZhbTErU2pQWDJmcjA1aDJPUmY3b3RsOXQ5VjRzV2lVdHpjbWFjVmlqMkF6QnFEQWE3Qjd5VEI0Y0MxRStEc0xEV1lEbGJCaHV6MHl4WGtsMjcrQThtVGxlQTQ4cUh3YURIcllUanVIaDZNK0pqVDluc3YwMjdrUlpsZVRrSkZybVJyUWtNYkc1UkpwY1ZXcWxKSHBSZnY1Mk11NmNlbStHdzNDektEQVlLVUJQeUgvUnBYeXhwNHcrTFhTaGFIYlNua21IekpISlRIbXg0MWl5VGFTR3pWdGRVUWlIaW1ucWcrVGVYc2NHeDBRSXZST001RnlkWTVOR1BkWEMxTnlHRUFJQThXNUY4KzYvVXBhZ01NTlJGZWVHbGd0MGgvVU5mcVNwZ0M5bCtYdTM4K2hiSGlJNHJjbVZKVmVWR285R2d6RkVrZVhmdzc4ME40Sm90S0JGZEtkanJ5TTFpMTF5ZmFIUXhzclFGMmlJQUZjMm5SQzhUUm5sMHVmalJ1WUVBTE42N1dRdFFpMjZJVHNQa3dLNmdQcUV2TnhyV2FNNmRYU21mRlZ3cytBY0FDaS9rN2J3aUw1TjR0ZkVaOElRRXA4SGo4ZHlham0rK3pJbnRaUG0rOWk2ajBXaklQWld6SmZYMzVJODBKYmJUZXRpZ3ZyRG83TkFleTNzZTltam0xY05hQlNhTDZSSXlNUHoxa0lIaHI4dlNTMjhrL2hnL3ArUld5WVU2M29lUUowNWFSVVh5RHlKUnZlYlFFekxaN2xHZW50VnpxQmVMNWRlVnkrMTdTYVU2bmw1ZVhqMkhHZ0JEdWxhYjFOUGR2WGNZbTIwMmg1Nld5eDJhUStmbjUwOTBNUnBaQmRyS09mUnRmLzlscmJqY0xxK21wVm1kUTYwRnFFOHJGS2RoTW9lTzhQSjZlV0pvNkp3ZmlvbytPeW1WL2dNQVIyV3luU1hwNlpLdVhPNEFHOEZwYXhnei9Qd1cvcy9mZjNIVkttODNKcFAzWFVURW9TbTNiL2QwZEdVekFNYnkwTkNmcTFhbWM1aE10M2NDQXI0YUxCUyt0Q1F2YjFxaVNoWHJZRCtQaFFGQzRRdXJ3OEoyMVY3ekhpMmdtNWlhMnExbWVUTTN0NmJ6QWdKc25udmc2K3djdUw1Um8zMzdTMHUzZnBHZFBiZHpmTHpGcmxEeWNGQ0ErbWtRMXNUaVB5RktpM05nL2JBQURZNGZXSW1LTWczT1hkb0t0YVQyZkR0dE8xb2VkaEJ6ZVlkRFl3c09iMnRSSmhGbk90U1dOQlRMNERRQWNQaVdlZnpLeStyNjVvSVE4b1I3c3d2bUxlaGhmZlgwMzBuWWJ1L2dHVk0rUFBqV0xKTnFhMStoRmlkR1hJSVk4VERkNFZHTGwxcGdVczJ5WWpVa0tSS2tPTm9ISVlTVXhJbFBha28wOVZvNFVYQWhkN3RwZ0JvQWduc0VUU2lPRVIxWDU2aGo3K3hJL2J3NHVlU2NPS1B3SXFTUVJveUtuRmV6RDlHVkF2dUhqZCtsS2Ria0FRRGJWeERaY1Y2YnJSNU5Ldk5kdDV6WmRtM0M5N0gvcS9QZ1BTQm9NVFg2UzdhQTdkdmgzUzUvSzdMbENiZDMzdjRzLzJ6T1g1SUV5V2xKZ3VSMFhidVV4RXRPWlIvTDJsajEyTCs3LzVqQXJrR2pUZXZjK1ByNmVOUEg3ZC9wWUxack0vOTgzbCtGbHd0M1Z6ME82Uk04eGFlOW44V0JWcWFVU21WUjVwSE1IeUpIUkw1dDdibzR0dWhvd3FhYjgxVzVxbmlMaXc3bXRBYWdQUC9CMmNIdDUzWDZLZkNab0hIMktycDVjME5MOGt0b053LzVUN2ltVnAvTTE5UnZEajBvazIwM0RWQUR3RkJQendtWFZLcmpLWEo1N01haW9zOXZxRlRuRXVYeWkxSkErckszdDhVY2VrS2hjR2dPTGRaVXpxRWhiSGJrRjZHaFcxdTd1WFVGZ0VWQlFXdVg1ZVhWZVE3MUFBVHovUDIvOUdTeGZOZUdoZjE5eDg4djRZZWlvczhPbDViK2RVMnBQSDFOcVR6dFNEKytnTjhuNGVFLzl4SUluck80QjR2bHZURXk4c2hMeWNtdFNsRDdqc1J4WGw0emgzbDRUS3haM3NMVnRjUHZrWkZYTjRuRlg2NHZLUGdVVmdMeWo2TTBqU2F4cm0wWWdLSG1vWlR0ZUx4ZW04TEREN294bWJVR25ZZDVlRXpxeXVjUFdKS1hOL09VVkxxbnJ2Y245NDhDMUUrRDF1MHMzN2psWk5uK2h1ekFyaVVPOSszbUhZQ3d5TTRXNWRldk9wRGVReWhFVUdocmkvS2lRcnZiY09yRno4OGlNRkp2Szc1dm1CWGVMSmJGNnI0NisyaFZjdTJWNmlreXltSjdQRFRxV24vNUVVS2VHcHgxejJITmErMHh3OXJGQ2dNcWxsL0VaNDUwRkM1RXVKc3pMRmF2U1RVb3FhM3Q0VXdjVVNocXIxZWxrUStpaGpUQjhKcmwvMmJqdEtOOUVFSUlBR2hLTkpicDhCeFVkS1BvUkxtaXJOaUZ6L2JTcVhYeW91c0Yrd291NUc0SEFKVllWWGpyajZTRnB2VUR1d1dOTVgxY0ppMFRsZHdxTWZzZ2JRZXowY2pHYjlaY0tSdytLSHlXL0k0c0p2dDRodVZaTVhhMEhOMXFLVnZBcm43dnpBOTFiOW4rblE3Ym1yN1VkSEhxenRUUDhrNWwvNDQ2YmdsWEY2clM4OC9tL0ZuMW1CZkViWWF1TUF0UW0xNEhMQVBVaWt4NXZHa2RqeWFDcnJVRnFBRWdlMy82bHhGRHdtY3huZTl0Z1Zma0tCS1Rma2xjSUk0cFBHU3JuWGVrdjlVVjBUWW9iNnk2K2xKSm92aFVpMWRiclRHOWw2bWszeExmZzl6eDMybUVQTW55TmZXZlF5L0s1U2RLZGJwaUR4YkxTNm5YeTAvTDVmc095bVRiQVVBTUZLNHZLRENiUXdkNmVKak5vY1U2blNoV29YQjREbjNaMi92TjJRRUJ5emhNWnZVY09zN2JlMVp5V1ZuTUxvbWtUblBvek1EQXBaNHNWdlVjMnBqRGFmbFZhT2kyMlg1K2kzOHNMUHhzajFSYTZ4ejZncWZuYS9NQ0E3OXlkM0x5c0hhOVJLY3JXcHFYOTcrcTRMU3hsaHphMjR1TGZ3cGhzeHROOGZHWlo1b0hHd0NjR0F6VzY3NitIL1owZHgvOGJrYkd4RHFzeW41a01zcks3cFFaalZvMmcyRjFyaldsTVJoVU4xV3FpM0x6UXg3ZDVnWUVMSHJOeCtkZEpvUGhWTFBOR2JsOFh3Y3V0eGZQeVVsZ1d1N05Zdm12Q3d2N1p3K2Z2M2xSVHM1c3dQNTVPcVJoVVlENnljZEhrMmlMZ3p0d0orV2MxVHpPRGVXVEZkYS8wZHE0NWtYRVhLNE1Ya2UxR2dackI3cmtadDlQYnJhcWI3NlVabVZEeHRnS3V0ZjlaK0F1OEt0em04Y1BHOTVCWVZDWEthQ1dLRkg1VFdrRkFDTzh2ZjNScWRkcjZORjN1a1VydVV6MHNBZEtDSG40bmdsSG4zV0Q4VjFUYjFpbVlicHIxWGtzVHhmak5nRE02b3c1allSb0xGRkRYRktHRXFrV1VwVVdjbzBlR2piQWZyTUg1bHZyUTZLRzJGcTVLWVVDeFhVWiswYzk4Q21UWWZrbWZVOEtkbHVyVHdnaEQ0Z3VlVXZTdStXS2ltTFI1ZnpEQUd3ZXp1VHE1UnJrRWVYWnhiUk1kTFZnTHdCRGJUZnhiT2JadmVWcnJkZTZOeFphUGI4bGVuckx0WkpZMFFHMVJKM3Z5S0NGRWNJMllVTWFXVjB4eUEza05XazN0LzNtcUJlaTNrL1psdlJSd1lXQ3YxR2Y5OUlQbVVxc0tzdyttdmxqK05ESU9lV0tzdUxVYlNrZlpSNUszNGpLQUJFTGdEUE1BeGNzNzViZXo3U2EzbnE5dGY3MDVYcWJlVXd6RDJmK0lFNFFYK2o0YnRkdHBnZGhBb0QwZHVtVm5PTlp2elRBVXlMa3YwQzN1cURnWGFuQlVIeEtLclU3aDNxNXVnYTFjbk16bTBOUHkyUU96YUZ0K2Z6dTcvdjVyWTNtY3EzT29SOEVCS3c5bzFZZmtLZ2RtME9iY0xsdFh2TDJ0anFIaHJIWlRaYUZoVzEremMvdi9YV0ZoUjhkbDhrczV0QmdOanRxY1hEd0Q1MTV2TDYyN25GR0x0Ky9OQ1BqTlJGUVZGWG16MkpabnUxbHJtSmxmdjZDY3pMWmtjL0R3cmI0T0RzSDFLelFuTU5wdjdOcDB4dXI4dlBuYnlzdS9xNlcvaDQxZlhwWldaSzF2TkZhZzBFZHExSmR1S3hRbkxpaVZKNk8wMml1NGU0NU5rSkFPTUxiKzlXcHZyN3pyZjBNQU9DcVVubDZka2JHOHdFY1R2RHlvS0RmT3ZCNFBXdldHZW5wK1hKN0h1K1pEekl6Sjl6VWFLNDArTE1qVmxHQStrblhxLzhFT0x1NFdwVGZUajd6Q0VaanJtc1BpeTBtQUlDTTlQci9CKy9VY3hSZS9kOXZNQm9OMEdvVXFLalFnc2YzQnBOcDhhMFlBRUN0ZHZnMDRhZk9vczl1Z00zbTFxbU4rQUdzYmllRVBEWmFCNkw5b3A3NGRHaVU1UXBrVTJjeWNYTHBHU3l0ZWh6TVI4ai9PbU51WGUrWFd0eXdLVGVlQ1VlZnNTMHhvV2E1UmdmTmlYanNiOGg3RVVKSVRZR2RBMGZ4b3dSbVFRNDNQelFTTmhaMHN0ZU9GeXhvQVliNWlqYTJrT1BmZEdMelphWmxwbm1mM1lQZG94cVBhN0lrOEpuZ2wyejFxeEtwTTJKWFg1MXNHcHgyOVhRTnNUY1dyVm9yenptUjlYTnduNURKdGxZQjg0TDV6VHNzNkxKVGxpYTludkpIMHNLaUcwVkg3UFg1b0RDY0hkK05tTGI3emdxakFmckVYZkZMSUVOcFZUbmJWeEQyN0E5OTd4Z05ScjIrWEs4eFZoaktXVzdPN2d3bmhzM1B3UXFsb3NqV05RQlE1YXJpejh3OTBTYnMyYkJYbW94cjlnbmJ5elVZQUJJM3hiMkRKeUNnVDhpajBsOG9ITldjelRhYlE0T0FSdEYrZm5ibjBNYXVyaTFxcmdyMmRuYjJuKzNuWnphSG11WjlEbWF6bytiNCt5OTVUaWkwT1lmbWxaZG52SitiTzlrME9CM29hbjhPbGVuMTh0MGxKVDhQOC9TY2JHdDFid1NIMDN4MWVQak9KSTNtK3ByQ3dvVVg1ZklqQUREQngyZnVPd0VCSzJ5MTB4b002cS96OHhkY1ZpcVBxeXJuRWc2QThrQlgxK0RadnI1V0YrUnBEQWF6SGRDWFZLcmpJNU9TV2krUGlQaTV0N3U3eGZ0OU5wUHArbUZ3OExmUDhQbERGMmRtdmxvRVBMWUwxRkxWNnZqbUhFNTdJMkJNMW1odVhGQW9qbDFTS0k1ZVZpclB3eVExb0R2ZzJVMGdHUENzUVBCQ0g0RmdCSnZKdEl5UDNYVkxvNG1kbDVZMkNvQytRS3ZObXBxVzFtZWFuOS83cy8zOEZqc3h6SDh2aExpNFJHNk9panEvdnFEZzQwMWk4UW80OElVSXVUOFVvSDZ5T2FIdmMyOVpsTXFrQmNpOC9XaS81UW1LYUlNV2JRWmJsTXRLOHlISnN6eTgwVkdwY1FkZzBPdkFkR0xCMVUwQVZ3aHMxdFhweWlHVjFwNWorK2xVaGx0eHg5R21rK1VCbC9ZOERsOXNFRUllQk1idkwyTEhxS2JtMjYydHVWbUltUEg3TUFaM1Z5SUFRTElFZFU0M3BEZENmeW9UdGcvZ3JTTStIOTQvajhCdjFxNzlGWTgvSE1uUFJ3Z2g5OE83bzkrdzBHZkRYbXVJdnZ3NitRLzM2K1J2Rmp4SStUMTVFZmp3YmpldDA5ckFad0xITVppVzI1SUJBRVlZczQ5bGJaTEVpWTRMRzN1MjUvcHh3L1U2dmRhRjYrSVIwajlzbW8xYkdnQkFLOUpteEgwWCszcjZsanVMZ2tlRXZoayt0TkZzbGh2TDNWb0RRYVN3UStlUHVoOFd4eFFkdWJ6a3doQTg0T0FyazhWMEFjQUZVTzdtN2ViajA4cTd2Nk50TmNXYXZNU2Y0eTN5VUpjVnlkSTBFazJPcTdkckNJdkQ0cUdXemVMcUluV21neWs2OUZuSHNuN0tPcGExTldKVTVCczhmL2VvMHBUUzg0Nk9sNUQvb2w1OC9yQVhQRDBiWkE3dDdlNCt2R1lBOWh1UmFCRWY4UDRvSkdUdElBK1BjZFpTT3dDQUVURCtYVnE2NmJKTWRydzVoOU0rbU1VSzF4b01XcUdUazhjb0x5KzdjNmhJcTgzNE5EZjM5UTI1dVl2R0JnUzhPY0hMYXpiUHljbnFITnJDMWJYRHhvaUl3K2VWeWlNejA5S0d5SFM2RWx2QjZYaTErc3FpN096SjZXVmxxU2RidE1pM3RmcTNwandyYVZZVWdHUjJSc2FJQ1Y1ZXM5OEpDdnJLMmoyN3VMdjM4M0Z6Q3kxU3F4L2JBUFVCbVd6Yk5iWDY5SVhpNGtPMkF1a3QzZHc2L2g0VmRabFpTd29VQUloVnFjN1B2bk5udUF4bWg3Z2JmaEtKUHI4dWw1LzZJano4ajBBWGwzRFROazRNQnV1dHdNRFBlN2k3RC93b1AzOXlucWJPQisyU09xQUE5Wk1zSUtBSnZMd3R0M3JFWE5xRlIvM3QvUXN2cmJCYUhuUE5vWU1NYkpMSlNwR1dlaDVSelh2WFdqY3A3aWpxY09qV1k2bEVrZzI5M3Z3Z0F5Y25aM2g2aDliYU5qSCtjSjBDMUxsWnNVaEpiTEJnRWlIa3NXSmNkd0VyQjBkaUtJZGwrK1A1MlN5Y0hyY1hMOGhNVnA4QlFIWUowdXA2dzYyeCtGV3NRc1BrOUFmQVZxRHNUZ2xTZzl3UmJGcHVCSXpmWG9YVmJkcUVFUExFVWFEVTFZc1RiQ3M0clNwUTNZbi9MbWE2SkVGeU9yaFA4S1RvYWEzVzFkYWxUcTJUQXpBN0NGdXBWQmJkK2lOcDRhMkRTVjlGRFd3NnA5R0l4dTg0YzUydEhocFluQ2c1allmdzJjSzdqWGUvcUhHalBySjFYVit1MTlpNlprOXhuT1JVY0wrUUtZN1V6VDJkdmFXTzNXc3ova2xiVlk5aEVVSWVBQVZRNnN0bUI5c0tUbWVWbGQzNU5EZDMraldsOHZSUUQ0OUpId1lHMWpxSEt2VjZpemxVQkJTdEx5aFkrRnRCd1ZkamZYM25UUFgxZllmdjVHUjFEcjBtbDU4R1lEeFFXcnExcjBBd2ZKQkFNTGJxV29YUldQNjlTTFJrbzBqMEJlN21yYjZtVUp3YTR1bHBzV093cHR5S2luUUpiTC9YL3FPNCtKdkxDc1hwbFJFUjJ4cHpPQzFOcjMyU2t6TTlVYTIrV3RzOUhxV3FsZWYySktqVjF3NUxwWC9aV3lrUEFOdUtpNy85UERmM0hkaUlEOFZvTkJkZlNrNXV1eWc4L01lQkFzR0xOYTkzNHZINmRISnpHNUNuMGZ6cTZQaEozVkdBK2tsV1VKQ01WUjgvZ3hrTC9vR0gxNzJ0S0dkT2JYaUVvNnIwK3cvVDhPTFVkV2piNlhtejhvdG5mcjd2dm04bG5LbzFRSzFSeTdCNyszdjE2bi9XZUVidGxSelF2TlVBelAzdzJIMzE4ZTN5UWNqUE56L0VJREN3bVVPSEoyYWxPLzRMUjYwcXhjOXJhLzBsU0FoNWNsM093NldaZXpEMTE5SDRzK1kxZ3hHR2J5NWg5UWNuOEQ1TVZrNVh5VkVncXk3M3VwQ0RzLzg3Z0Rmdlk3Z1dKSURpdWEwWXNuVTB0ajdmSE5WdkhIY2xZa2RpRVc0MjVMMElJZVFSMHNlc3ZqYWg1K28rTjEzNGJLL3F3aks5K3M3ZnFWL2MvaXZsS3dCYUFDaU9LM1pvNTF0eG9zUjJQU21rdC85S1dYcjdXTXE2cG9PYXo0c1lFZmtXeTVYRnI3b3N6NVRIM2RtVnVyTCtUOGR4aW14bHNrY3pMNXNIRjZyemxmWGFoVmw2dS9TeUl3RnFaYTRpT1hYYnJTL3JjdzlDeUdORFB5OHZiOEx1Um8xdWVyQlkxWE9vMW1CUS95Z1NmYkd4cUtoNkRvM1JhaDJhUTYrclZEYnJTUUhweHFLaXBUdUtpdFpOOVBlZk44bkg1eTB1azFrOWg2WnF0WEUvaWNYVmMraW5tWm16TzBkSDkvZGdzYnhTTkpxYkN6TXpwNlNVbDV1ZDBYVlpvems5QkpZcDdXcmFJaGF2UVMxZkhxYVZseWM4bjVMUzZjUGc0SlhqdmJ6ZUFJQmZ4ZUt2RHBTV2JxMnQveWZGcXF5c3QzcngrYzlaVzhtZVYxNmVzU1EvZitZRm1leG9iZjJVQXJKNW1abGpKL2o0ekowZkVQQ1ZNNE5SbldicWpGeSs3NS9pNGw4YmVPaWtCZ3BRUCtteXNtN2dzL2M2WWM2SCt4RFdxQk1TWWc2aU1Ec0pBTEIwbnMzRHJ4NlkvUHc4QUVCSlNTNSsrUG9GdE80NEFoT25iWVM3d0EvSmNVZVJuWGJkb1g3RUlzdlZlcnE3cXliU1UyMy9JaWt2VXlNaDVnQU83UGdJaGZrTm12djBpWk9kRmdkZFJSbFl6bXliZFpSeU1XNWUyNHZEdXorR1JPTFF3UkNFa0NmWGptUnNiM01SN2QvdWhuZXJ5dUpGdURuL0NHYWZ5OFk1VysweXBNaFZsa1BoNWd5dXRRTUtBYUJNajdLYmhZalpGb2N0RzYvalIxZ0pkRGVBOGttNzhOTFcwY0R6emZHaVZnZnQwcFA0OEFIY2h4QkNIaGxOc1NZdjRZZWJiN1NmMy9sUG85Rm95RHVWdXpYbDk2UkZtaEx6cmR5YUVrMU9tYXlzaUMxZys5cnFxMEplTGtuZW12QkJyVGN0aFN6bHorU1BVdzRrcjQxK3NkV2lzTUVSc3hnc2huUHMrcHZUVUkvNXZFSldKbEhtS2UyK0Y2OTVYWjRwdTJHbzBHdHQ1Y2JPUHByNVUxM0hBUURTMUdLN3FRK05CcU8rNEVMZWpocy8zSm9MUUZXZmV4QkNIaC9GR2szZTh0emNONzRNRC8vVEFCajJsNVp1L1ZZc1hwUmZJeDFHdmthVFU2TFRGWG15V0RibjBGS2RUckltTDYvV09iUVVrSDFUV1BqeDVzTEN0Yk9DZ2hhTjgvS2F4V0l3bkQvT3lUR2JRNVdBK012OC9EY2pPSndXNndzS0ZzUEtpdDRFdWZ3eWdvTHMzbTlYY2ZHUDI4VGliMm9iMTEzYXozTnpaMStReVE0UDlQQVl1eW8vLzMwSDJ6MFJpZ0RSTDBWRksrY0VCRlRuNlM3VjZjU2JSS0lWbXlXU2IyRG5BRTVyL2hDTDE5MVVxUzZ1Q1EvZjVlL3NIRktxMDBtV1pHUk1iL0NCRXdzTnMxS1VQQTdjTU9PZHJkaTdiU0VLQ3VxY0svU0I0dk85TVdieWF1emJzL1MrOGsvZjQ0Sm1iZnJBQ1F3WURIcm85V1VvVTZtZ1VJaFJVcElIUjVQWCsvaEVvV3UvbHkzSzkyMWZaS1YyM2ZuNlJxSkwzMWNjN3Q4dnBLVkZtU2duRlphL3ROZ0lDcmY4OGlFdk05YWlyRTNuNStIS2NZZmVxSWRScjBPRnJneTZNalZVS2hrMENoRkVva3c4Nm5Rd2hKQ0h6ZW53WkJ6MzV5Tnc1WGw4c2ZVbU5xTnVoMzR3QWJnQWNQSUdtSHFBeVFMMFlrRFpFSU9UTDRUT2lRR3piWm5jWlJidlY1ei9HWSs5SnpOd2JOMGxmRjFibjVlbXcySis3UG9qdWdHbzEzWnhRc2pUcWZOSDNmYjd0dmNiYWxxMi8vbC9IdG5ucGNham03eGZlRFYvcnpKYm1XU3JUcmNsUFU1NHRmVHBhelFhRFVhOW9VSmZidERxTkRwRnVWUmJXSnhVL0cvNm9UdmZhQXUxbVhXOU55ZUFFK2JWeExkWDNwbHNxN24vaCswZVpmYitNZnRZMXFhNDcySnM1VzUxV0o5dkJ0emlCZkdhbXBicHkvV2FqTDFwYTI3OW5yUVE5WHZmNnR4bVZ0dHY5RWJvRFRwRGhhRk1wOVpwZEFxOXFrS3VGcWt6UmJkRmw2Q0E1SDdIVHNoLzNiY1JFZnQ3dWJ1YnphR3RidDU4WkhQb05CK2Y5MC9MWkh2dmxKZmJuRU0zUlVhZTZNVGo5VFVhallZS29LTGNZTkNxREFhRnBLS2k4SVpLOWU5dkpTWGZGR3JyUG9jR2NEaGhIVG1jWHZ1a1VxdHphQzJjTHJWcVZjcG1NRGpsUm1PWnhtQlFLZlY2bWFTaVFwUlJWcGE4UnliYkVxdFFQTENjOTlkYnQ5YWFQaTQzR0xUZEVoS3NwaSt4WjR5bjU3UlBRa0orckZuK2dGNFR2RFBSMFduRk9wMW9oMFR5L2JiaTRsOXduKy96ZVlEUHVzakl2LzZRU0w0NUxwUHRhcUJ4RWpzb1FFMElJWVQ4eC9nQVBIRmxMcjBuK1RScVYxU3VpSGlTbndNaDVQSENoUkRPWmlWU1NCL1JXUDZUZUtHOEZpNHVMdFhidEkxNm83bzBvelFWZDdma0UwSWVhMXdoek9kUUtXZ09KUThIRC9CUkF1SUc3cFlKK3F4Qk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VQbE5PakhnQWhoSkNuUThkZ2REWVlVSzRzaC9wUmorVUJZNjBhakhXREd1TzVvM2R3OENIY3oyMW1SOHdvclVCSnFSb2xEK0YrRHhzM1hJZ2dJUWRDcVJiU1J6Mlkrbmd1Q3NPaXZORGtkZ215QU9pdDFSRUk0REdsSmFaMkNFVEhHd1dJczFXdkFUenRyeGRDQ0NHRUVFSUlJWVFRUWl3dzB0NUN2bklSREVNYVkvaWpIc3dEeGxFdGdsRzFDTWFIY2JQZlg4Uk8xU0lZOTA3QWtZYnFVeUNBeDVYWEViZTRMejRId0t5dGZoTXZOSHRRejNsTU5GNTZtRDlQQUNoWUFHbEQzcTlxL0Q1YytOdXEwMWlBeUtwNmZENjg3aFl6NTNYRCsrN3U4R3lvc1R5STEwc3RuQW9XUUZxd0FOSXdBU0llMGowSklZUVFRZ2doVHhIV294NEFJWVNRSjErM1FIVHo1eUdnWEkveWl4S2NiYWgrSDFUUWtyc01qQWZSNzRQd3lWRzhONlF4aHZWdmhJSERtMkxrdmhUc3VkOCtSMFJnWkxRdldobU1NSHh5Q2grYVh2UGh3bCtzUXVIOTNvT1lrK21ncXZvN3h3Qm5CWUIzdW1QQmtuNVlQcU1UM25oMUx5YWZ5OFRwKzczUGczaTkxSUxoem9ZQUFGZ3V0RE9QRUVJSUlZUVFVbmNVb0NhRUVITGZ4clRDZUFBNGRnZUhwTktHVDlOUXJrZTVFZmNYckdZQURCY251TlFzWC9jY3ZuK3RQV2JVcDgrNkJ0Q3JBdU5DSVlTbngrT1NvKzBNUmhnQTRNY1IyRktvUklFamJkcHVRSHZBZXJxVlVjMHdCZ0FPcEpvSEw2TzgwRHgyRnBLU3hVaWNzQk5qVW90eHk5RXhFdnVNcW5zQmFtYzJuS0VDZnJ1QWI5djRvOTJZRmhoM2FDSk9MRCtMSlovL2k2VkE1YjkzbFVmOWVpR0VFRUlJSVlTUUI0a0MxSVFRUW1ybGFDQjJhRk9Ndko5Vno5UCt3ZVJ0Q2RoYXM3empUNGhPRStOT2Zmc0ZLdE5VeE14Q2NzM3lJaVVLYnhjanhlR09HR0JFZWFJSkFOU3BuUW05SHF3b0x6U3RhenMrRys1OE50d2RxZXNETU1WV3lqMEI5MzRSZUJZQTl0N0dQNmJYQmphcUxBOFRJaUsxR0psMUhkK2pNaVlhTDIxK0h0dnEycTZ1cjlVbTN5RWtyd1M1ZGIwUEFFaGdFcURXVjc3L0VnUEtsLy9HUzFmeWNPbUxBVmkxc0JjKzdScU03cS85Z2RGaVFGbFYvMUcrWGdnaGhCQkNDQ0hrUWFNQU5TR0VrUCswWmYvaTAyWC80dE02Tk9Hb0ZrRURBRzAzb05uOTN0OU91aEYyWXdHQzc4aVFWcCt4MlRLNkV5YTVPTUVsUllMa20vbUlNYjNXTHhJREFlQjRPbzRBME5iaHZvODh4MVZhQUFBZ0FFbEVRVlNVVWdPNUkxOFdoQWdReG1HQlkxcG1NTUtRVm9MYmp0eW5vZ3dWOVIwakFJTldCeTJIQlk1TGpURjhleGxyMG91UnRuazB0cFZvVUNJMkNXYlg5SkJmTDQ2OFQ2eE82OEV5d3NuQk5ucmM1NDRJUWdnaGhCQkN5Tk9EQXRTRUVFSnF4VjBHVjJ2bEhnRDcwaHpFQndzUXN1UTBQbHB4RGl2djgxYmw5OW4rdmkzdGh5L3NYWGRpM2d2STFWWlhWUUhWRjJleHREN2pXRFVZcTJaMnhCdVhjbkdoLzYvb2l3YjYyVXh2aDVrQXNDM2VmS1c2UUFDUHFwWFZPeFB4WndQY3lxSDNHQXltMlNHTmpyNHYwWmsrT0p5T2c0YzM0S0NkK3B5dkJtTEZyTTZZY3lvZHh6cUhvRHZYR2R3RHFkZzd0QWxHWkVxUjhiL0RtSkZmaXV6YWJoenRpemI3SjFvL2dQRHFETVFaamZmU2MwemFpUmZQNTl6THlhNHFoNUxEQXNlVmJmbi82ZEFkN092OUs3b21pM0FIOVFqZU52VHJ4ZGFPQTN0dXpIUXNKY3lJYlJoeUlnMkg2emN5UWdnaGhCQkN5Tk9HQXRUMUVSVFJCbTNiajhTQlhVc2U2VGo0Zkc4b0ZKSmE2dzBmdHd5WktSY1FIMnZ2dzd0MWtVMTdvRVhiSWRpM2ZkSGRFaGNNSC9jeFlxL3VRVTc2MVRyM1Y4a05VMlo4QXdhRGdjM2Z2MUtubGsyait5SzNLQmtxY1VNZDRNVkg1VW8xUTIwVnF6VnIyUWZGb2x5SXhkYlNEWEFCTUdDeU5kc3FENDlRaEVTMlJkeTF2YlhlYjhqekM1R2FmQXBwdHk1WTdhZEx6NG00Y2VrdkZCWFpYelgzNEY0dlRIQjlmSzMrbTNoNENHQmtlMEJhbUZsckwzeStGeFNLWWdmditXaUVOT3FJcHRGOWNIemYvUVpobjBSV1Y5Tk83b0xad1FLRUZLc2grZmtjMWxpcjkrVWdyQUdBVmVmeHVVaUpvZ2M4enZ2MlRuZTgxMUIxU3pRb3RoYWdWaWdnbjd3Ykw5cHFONzRsSnMzc2lEZks5Q2o3K0FUZWgrUEJ4dktxZnNXd1hCbmJOUlE5b24zUkNnQU8zc1lCMDJzdlJHQjBWWTd1OWMvaGh6VkQ4RjNWTlNmR3ZhQjh6anhZblVkZTNJR1JsN0p4dnVxeGFsSGRWeHM3MnFiZEJqUjNORDkyL3dnOHUySWdWamZ6UVl1MUY3Rnk0UWw4VUxBQXhRQXc5aStNZkswOVpudytBRi9GVEVmQ2luUDQ3T3NMK0FaMlZqQzdPTUhabHdzL2E5ZDgzT0JqK3RqWkdXelR4NHB5S0x6YzRPM0dNZzlRQzRVUUJyQVJITVJIVU9kQWRBbmtJU2lRaDZBNWgvQUdBTjJqZXIwUVFnZ2hoQkJDeU1Qd3RBU291ZWpVODNtYlY5TVN6NkJ0bDlFTzlYVHkwUGVvYlZ0enk1YURNV3pNWW1UZXZvTEVPTWRYQUQzLzBoY1lPTkxod0llRldlUHZiZXR0MTJVTVhwNzFLMzcvY1FhdW52L2RicnZuUmkzRXlVTnI2eFdnam1qU0RjK05XbWdXb0g1dTFFSklTM0x2STBDdGhydkFGOUh0aHVMYXhUK1JlTlBxU2pRcitIaHIwVW5zM2ZFeER2MTlMK0FqOUErSEc1TURoZ3NIYnE3dWNPVUs0Y2J6aER2UEIzeWhMOXlGZ2ZEd0RNYkYwNXR3OGQ4dFpqMU9uTDRLalp2MXhPSjVIV0VuSUdIbXpZV25jUExRV3V6WThwYkZ0VUVqMzhUZ2tlOWo4VHV0SUpWbW1WM3IxR01pTWpLdlFwS1hpclpkUnVIRkthdng0Zis4SUpYYVBsQXVwRkZIakJpN0RDY09ycllhb083WS9VV01IUDg1c2pPdjJBMVFQOGpYeTdORDM4YUljWi9oaHpWamtIQmp2OW0xVHIxbTRmbVhscHU5ZHEwWk9ub3hudW4zR2xZc2JGbjk4K0J5L2VEaDRRYzJsdzhPbXc5WG5oQ3VYQ0ZjM1lUZzg3M0E0M21ENys0RHZ0QWZNQnF4ZkdFbnN6NmJSdmREVUdocmg1NkROZGtaTWJoejYweU5QdnRnOUlTdnpBTFUvcUV0RU5tb2U2MzluVC85SzJxcytuelN1YnZEOC8yZVdBZ0FxeTdpUzdHTkwyYmU2SVEzQWVDbmEvaitTUWhRQTVXQjVaQlY4TFp4dVRvdGdwMTBDM2J6RzhmT1FselYzei91aFdVMXI0Y0pFUUVBT2dOMDN3N0RqdzRQM01UWUZwajQwZzZZL1c2YzFRRnpxLzVlb1VlWjZiVXA3ZkJxMWQ4RkhBaHQ5ZXZwQ2k5cjVTd21uT3N6emdlbFF6QzZmTklMUy9vM3dzQ01VcVFQMllxK1p6TnhwbWE5VFRmd3c5NFU3Rm5hRDh1WDlNUHl1VjB4Yi9WRmZQVnJFbjZTeVZCYXMzNU1BYTdWL0hldityY09YNDBBc1FvMXY2empSbmtoTk13RG9jNTNmMFlmOThJU0FBaDBSM0FnSDBGY1ozQ3RQWWVWRi9CRmxnd1pqK3IxVXYwRTdMek9BYkNxdmxoby9RT2k3T1dLVDU2RHpGQUJ3dW96UGtJSUlZUVFRc2pUNitrSVVBdjlmZkRxLzM2emVYM2Q1OC9peFNtckhlcnI2cm10VUNpMENBeTBuVmMwSWY0SUJxay9RS2NlTDZGVWttbXpubHhlQXFYU01oanp4OCt6SEJwTGxiWWRSNkZGNjBGbVpUR1hqNkpudjR0NGRmWldoSVMyeHQvYlBrQmRWZ0ZiVjdrUzFoVGJoUThBNFByNEF3QjRURGNBQU1mVnZicXNpdWtLMmczYkhOdWVQUHQ5K3dIKzI4bG44UFdTUGdDQW9JaEdBSURDdkNTek9zdFhaMVQvM1dnMG9FeXJoSXVMRzlTcVV1VGx4RU1oRXlNdkt3NWw1ZVpmUEhCOS9ORzE1eFJjUGY4SGFnYW5mWHlpNE8wZmh1VDQ0dzQ5ajBvdTZEdm9EYVRkK3RjaU9NM2orV0RxckYveDc3SHZzWDN6SENRbkhRZUR3VVJVOUZDN0FlUHVmVjZCMFdqQTJhUGZXTDNlcnZNWXlFcnprUlIzeXU3SUhzenJCUWdMYTRmaDQ1WWhQemNSQ1RlT2dzLzNCcDkvTDZqSDUxZXVKclQyL3lrLy85N3F4NFJyZXpEaytROHdhdUkzK1BYYlNRQ0FYZ09uWWNSWTgwQ00wV2dFZzhGQVhrNEMxT3BTcUJURnlNbUloVUlwUnVWOGRpOEEzTEg3V0R6VGIwYTluOXZKUTJzdEF0VFdOR3ZlRCtPbXJxKzEzdm5UZjZLMmxmVlBtRlY5OExXQUEyR2VITGxyTCtMYkIzbXZ1Qm1PNVFoK1VqaDY0QjNYR2R6NkhJNEhBRnFkK1pldExmd1IvVUlMakxGV3QwTXd1blFPUWpjQTZQc0x1bC9KdzBYVDY2YnBIbW9KVmxxb2JiV3o2UUdIdGZYdHdLR0dMbU9qTVhwV1o4enRISVN1aWpMSVB6NkJEMVpkeEdyQVBDQnZTcXhDNGN4OWVHWGRWYXhjMEJVZkx1Mkg1Ui8zeHBLOXQvRDNsamo4ZkNvZHAxR1pOOWxoeDE3R3Y4MjlFZTNoQ3MrYTEzcUhvNS9wNHdvREtnb1V5TStWSXp0WGhwd2NPYkp6Rk1ncE5VSUdQSnJYQ3lHRUVFSUlJWVE4TEU5SGdGcGFtRm05UXZQNWlWK2kzNkM1bURORkNOT1YwTFBHTTlCbjBHeU1tN29lNzc3dVhaMUtZTmlZVHpGMDlDY1dLencvV2xWNzNzVXV2VjVHbDE0djI3eHVhNVh0MldQZk8vSzBxbmw3aFZzRXFBRTUxaTEvRHEvTitRM1BqbmdYTW9VSUovYXZobEFvc05xSHN3c2JRcUhsaWppcFZJYXFYSmVlbm9INGJGMk8xZllyMXhXWVBYNWgvQXE4TUg2RldabnB6M0Rwdk9abTF6ZzhielNON28yNDJQMHdsbGtHQ1hoQ0g3VHVNQklYVHZ3RW81RUJBOHNKVG5vZE5CcDFkUjFmM3lnQVFHRjJra1g3WFg4c3dQRjlHd0NvQVJqeDlrZW5vRklXWStOcXE4RVlBTURRNXo2QTNxRER6bDBMcTBhQnlnQkdCWG9Qbm9IK3o4MnJkZVd2cVg0RFo0QXY4TVBPUHkxWHlYZnVPUkZNSnhiT24vaXgram5rNWNTalovL1hyUWFvZS9TWkJnRG8wbU1DSkVVWmFOeThIeG8zcnd4bzVPVW1JUFBPSlFRR05rTkVrNjdJU3IrS0FjUGZzZWlqdUNnVE1aZDMzbjNVOEs4WHJvOC9YcC8vRHpScUdUYXNHdzJnSEwwSHpjYlEwWjlZdExQMi84bjBaNXVWZFFPSGRpL0RzREdMY2YzOEg0aVBQWWl6eHpZaU9mNEV5dFdsa01ta1VLbWtlUDZseFJnNDhqMHNlN2VWMVhIWHBLc293NXdwSEl2eUY2ZXNRYjhoYjlyODl6WC9nc1VKUWVHVjl4TUtBd0VBUWVGdHJUd2ZaMWhiSWQzejJabVk4T29HaDhiN0JIa3VDc01tdE1iTEFMRGdNT2FpOHYvZUExT3VSN214bHJ5OExDWllUZ3c0R1l3d1ZCZ3NVMFV3QUVaVkNvdmFlTHJDeTRGZ3FDTUJVNnRzQkdKWit5ZmljTjhJOU44Y2cwMy9PNEJwOXZyWS9EeTJqNG5HV0VmcUFzQ0hQZkFKazJHVzc3bmEyMTB3RHdCaUMzR2pabkQ2Q2VEVVB3TDl4a1RqcFpITjhJS0FBMkdwQmlWZm5NV1NOVGV3VHFHQVJlb2drUW9pYXdIWnBFSWt2dklQSmk0K2pZVlQyMkg2NURaNFpXeExUSkJxVVhvOEhVZi9Uc0QyUGFuWTdjaWdYSnpBOW5DRnB4RXdpbFVveWxjZ1QxMEJWZmNROUpTWFFUYjdBRjdQbFNFN3J3UTV1Um9Vd002WGhvL2k5ZklvTlBEL0owSUlJWVFRUXNnVDR1a0lVSnVLYk5JREdYY3V3VnFhRHFheGJoOWc0bTdzeGRrVDlkb3FpemNXN0t0WHU3cXB3S2IxRTVDV2VnNm5qL3dBUHQ4THl6ZUlyZGJzMlg4bWV2YWZhVkgrN3VzK0ZubUp6eHo1Rm1scGx3QUFyZG8raDA3ZHgrUG43eVlEQUZ5YzJKZzA0eWRjUFAwTGtwTk9tdFV4VmJrNmxvY04yeFRZL01NcjBDcWtHRFR5ZlR3N2JBRnVYTnFKaS8vK2dyU1U4L0QyRGtTdlo5OUVyMEgvUTJseExuYit0Z1I5QmszQnVLbnJxNE9IQW9FSElocjNSdXQyUXdFQS9xSFI4QXRzQ2pDTWlMMjJCd0JRcGxYQ2RCVjBRWDR5bXJib2EvTW41K0VSaXA3OVorRGc3cVZRU3lxRDc1T21yVUtUNkg1WStVa1htKzFzNDJQUTh4L2kvS2tmVVppZGlPWXRuMFhubnBOd1lNY0hrRWlLOGV5dytVaEpQSW5jM09wdDJqaHplRDBtVE4rSTVxMEdXS3pVbmpUajN1dk8xVTFvOXZqa29iWEl2SE1KM2Z1L0RnQUlhOVFKWVkzTTAxc0FRRUxNUVpNQU5kQ1FyeGNlendmdnZIc0NYTDRuMWk3dVg1MWpldi9PVDdGLzU2ZlY5UWVPZk44aXhVZS9JVzlaM2RGd1lOZHl0T3N5QmozNnZZNzQySU5RS3NWUTNyRSt2b2RKS09SajBmSVlzekxUeDl0L25XTjJiY0R3K1JnOTRhczZmYm54aEhGM2grZjZvZGdJQUFkdVk1K2pBYnY3MGZFblJOdExIUUFBODdyaC9TWDlzZnhNQms0TSt3TURhMTV2Nm8ybVYyY2cwWkg3YVhUUWJMaUNkZGF1T1RIaDlHWlh6QWVBcnk5Z2hiVTZRTjF5V1FQQXFzRlkwemNDL1VVS0ZINXpIWFozL1h6Y0cwdkdSR05zdGd4Wkh4L0EyN1gxM2RZSGJVYzF0NzU2dWswZzJsVmQrLzRhYXQ4TjhKanhBVnlYOU1jWGJmM1JQcU1VNmVzdlkvVWJuZkhtbExaNGJVcGJ2R2FybmM0QTNlMDNrV3V2YnlZRHpJazdNV1ptSjh3ZTFReWpOOGZnWjBmSDljbytUREpVb0NKVGlqeWc4Z3VUeGdKRTNweURPeXdtbkhjbDRTOHJ6Ymp6dW1IT3FvdFlWZFhHbGdmNWVpR0VFRUlJSVlTUWgrbnBDbEI3ZUFnUTFxZ2pEdTYyeU05WUx4SlJSblZPWFQ3Zkc2L00vaDNYTHZ5SkMyZCtxYTR6YU9TSENBaHNnaDFiM29OS0pXcVErenJDeXlzSXhjVjVBQXc0ZmFReS9ZTkNJY2VtOWVNdDZyNDJaeHNTWXcvaDB0a3RGdGNVQ3JsRjJaM1VjN2gyNFU4QWdFRG9qMDdkeCtQcTJhMTNyL0l3YWNaUHlFaS9VbDFXVmNlZTJPdi80SzJwdnVqUWJSZzZQek1aOHo0NWl4SkpGZ1FlZ1pCTEMvSG5yM053NmZSdnNMYUYyc09uS1diTXZ4Y0FlLzJ0SFFBQWcxNkhOeVpWNWp5ZDhPb0dxNnRVYTZZYTJiSGxiWnc4dEFaanBxeUVyRFFQaDNaWDVoSU9DMnVQN3YybTRlcUZQeUdYbDloOUx0YU1mWGtKbUU0czdQOXJJUUFtWHBqMEZUaXU3cEJJcE9nLzdBMElQWVB3MDdweFptM09udndWQTRZdndQaFhOK0RqdDl1aVpwcVJjeWQvd040L0Y1bVZmYm14TW1BckVIamdtZjdURVhObEZ6YXVmc2xpUE9zMnk2SFQzenNrcXlGZkw0R0J6VER6M2Yxd0YvcGozZWVEa1pGeEU1V0hUUm9RR0JoaVZ0OWFpZzkzZ2E5WjJiMVVIeFg0ZWMyTHlNL1BSY3YydytEaEZXeHgvK0NJeXBYTFBaKzFESjREZGQrZDRBaXBWSTZQNTFhdTNuK20velFNSFBsZTlXTUFpRzQvdU1IditYaGpiaDJHYmY0OEJBREFXMGN4KzFFUHFFcU9IRmtBRUN4RWlMWHJLUktrdUg5VysrKzlhZjlnY3BrUjJyOFRzZE5HRlU1VmdQcWprM2pmVmo5SlJVZ29NenFXTnFHWk41cDBEa0lYZ3hFR1B6NzhyMDVEUXA0Y3VTY3pjUHhFSm83OW00SGpJaVdLaEVJSVYvYkMrdkd0TVVtc2huamlUb3lXQUlwYXVtZXVIWWJ2R1FEajhCMGNHTndZUTAwdkx1Nk56eGtBSTZzVW1iL0Z3bjZPK3NlUUdGQ08reDBqbWdXaDVmRTdPTXJudzJ0UmJ5ejJhS0QrLzdtRlhmL2N3aTUzZDNqSzVYRDQ5ME82MkRJdFRZa01ZZ0J3YzRZYkFEZlUySG53MHdoOFA3NDFKdldOUUQ5clg3SlVlY0N2bDBkbXhEWU1lZFJqSUlRUVFnZ2hoRHg4VDFlQXVsbXJrV0N4WEJCNzBWWlFvUktEVWZzVzBxUzRJeERsVmFZbGFON3lXVXllOVRNNEhEN09uZHBrVmsrbGtxQjF4M2ZSdXVNbzdOdnhNVTRkL2hhQTNxeDlUWTdtWjdaRjZCK09oWi9GNE9hMXZkaThZU1pRZVZnWGdQTHF3TEtwMStac2c2Z2cxZXExaHlrd01CUytBYzNnRjlBVURBWUQwdEo4R1BRNmVQbUVvMDJIa1ZDVUZpRHg1bEdMZHBsM3JtUCszQUM4UGY4SVJBV3ArT1AzT2VqWGJ6YjZEN21YUG1YZmprOFJlMmw3OVdNT3p4c0xGcC9Gb2QzTGNPMWNaY0JGNEJXTTdQUjR0R3c3Rk8yN3ZvZ05xMGFpTXFXSEM4YS8vajFVaW1MczNQeG1uWjlYaTliOTBXZlFYT3o5NnhQd2VEN28wdk1WQkllMXdUZGZESWFmbno5R2pGbUttQ3U3a0paeXZrYkxDdnp4MDB5OHVmQTRac3piaWg5V2pZRnBnTDY4VEd1eHVyMUtuMEh6NGVMQ3haRy9QNE8xdEJJTXBoUDBkd1BVRGYxNkNXM2NCYTZ1N2xpN3VCOHlNcTVnNk9qRkdERDBMUnplc3dLalh2ck1haHRyS1Q2cXlreFhHdWZucHdBQStnOTVDODFhOXJmYUZ3Q2JLVE5xQnFpWlRDZDA3VFBWb2w1QWNBc0FzSHJOa2dGaWNlWEtYWld5R0VianZjZi9RY3Y2WTNuL1J2Y0NaL21seUFhQXp3ZmdxNW1kTU1kMlMrRHk2N2hwTDAySDUzSllwbU9wZ3l3cE1nQWdrRzg5UUcyUEJ5RDRlcVI1SHUzaGpUSEtXbDBHODE2YWpGOUdZcXUxT3Fic0JMcXIzWklndGVjbWRPTHo0VFU0R0FNR1JtRkkvd2dNbXR3R1V5ZTN3VlFqWUV3UUlTN0lIY0dlcnZES0tFWDZpTDh3MkZvUXRLYlhPMkJHeHlCMDBSbWcrL0E0NXRVTVVIOXhIc3RhK2FITjUrZXdCTFdzMm4xYzVXcVFsM3NIZVRYTDY1djZnYytIZCtHYk1OdkI0VWh3T2tLSWlLN0I2Qkx0aTlhdC9OSG01MnY0NFVRR2psVmRMd0hrWlhxVXNaM0FidWFONEZzU3BGWmRtOThESDR4dmpVa1ZCbFI4ZlJFcnJkK2gwb044dlR4S0o5TGcrTUhUaEJCQ0NDR0VrS2ZHMHhXZzd2VE1KS2lVSlFpS2FJT2dpRFlBZ051SlJ5Q1RsWnJWY3lSQXZYNzVZUEI0UHBneTQyZDA3VDBWcVVtbjhPczNyNExGWllQSDg2MCsvUERjOFkyNEZic2ZvNmQ4ZzdFdnIwWDNQcTlneThicFdML2M5cXBLVzRja1JqYnVqaTY5Sm1QZmprK2hVTnhialYzemtFUnBZUTR1LzdzVmZRYlBSbkJZYTN5M1lpUktTN05yZlU2T2NuTVZWQitBNk1naGlWVjE3SmswL1NmMDZQY2FGUElpWEQyL0RkK3ZlUUdGMllrQUdJaHVQUWg5QnMvQkcrOGR3c1pWTDFocFhRR1Z1QWcrZm8xeDlkd2ZVSWtMd1dRNlFhdVdWZGRRS0VRbUszRzVFQW8xdUoxeUZ1Mjdqc1hldno0RG9FWFBaOTlBMTk2dmdNZnpoTkZveExpWDEySHFyQzF3ZGF2TXc3eHh6WXMyQThMMkJJVzBCWVBCeE1oeFN6RjA5RWRnc1Z4dzZkOHRTTHg1R3U4dVBnMjl2Z0piZjdNZXVFdEpQSW1EZnkvQjBOR2Y0TFhaVzdIcG01Y0JsRnV0VzhYWmhZMDJIVWZpNm9WdHlNcUtzVnJIeWNrWnVydTV2aHY2OVhMcDN5MUlUVGlKa3BJY0JBWTJ3K0NSN3lFcC9paU83UGtjUi9aOGJsYlhYb3FQcXJLdWZhYUNaM0t3NHZGOUs3SDJzd0ZXNy8zOFMxOWc0TWozSEU2ZndYUmk0ZVVadjlpOGJ1K2FOUXdHRTBhRC9jTWxuZUFFby9IK3ZvUjZUSTFyaFlsdmQ4TzcxcTZ4bk9ETWRnTGJYbnRIOHovWFYycmUzVVA4bk1FTjlFQm9WZkRjRVN3dVhNZTJ3c1M2M3RPUk5xL3N3U1JIKzFNb1VMd2pHZHQzSkdOUGp4QjBtdDBWYjQ5b2l1Y1pBS09WSDlwVTFRdmdJM0QxQUt3L2xvNURCOU54MEY3ZzhYOWRNQmNBTmx6QitoUUpVbXBldjVTTjg3MjJvSE5lQ1Fvc1d4TnJoRUlJbTd1aFJRdC90R3JsaTlaVjVhZGV3UVhUZWdkU3NMZG0yMEk1Q3NJOEVCN0lSM2hWZ0hwU0c3enlhVjk4QmdCdjdNZjBreG13L0xMV2lnZnhlaUdFRUVJSUlZU1FoKzNwQ1ZBSEI3ZEM4MWJQQXFoY0FWcmw4NFdkd0hHdjNHSXQ4QXdDQVBqNE5BUEh2WEtMSys5dXVnRy9rSllBQUlOV0M3RTRINE5IdkltQkl5c0RNWDl1bW9WL1Qyd0V3TUNHRFhvY1A3QVN1N1l1cUw2SFJKS1BINzUrQWUyNmpNSEVhZC9qZzJXWGNlcndldXpZc2dpQTBtS3N0dElRbElwejBLWFhaTnhPUG9YYnlmOVdsOGRkMlE2R3ErbGhkbnBzM3p3SGt1SU1qSjZ3RXRQZjJvNHZQK2xXaDUrV2ZlT25mWS94TUIrakk0Y2syaUowRDBCUzdFRVU1TVVqTWVFNG1EbzltTGlYNHFGVWtvbmRXK2ZoN1BIdklSSm5JRFN5ZzBVZkFRRk40Y0oyUTFaMlpVQ1d6L2VHUWw0RXdCMEEwS3hGUDRTRnRVTklvNDRJRG0yTk04YzM0T0RPanpIM3c1TjRhOUVCN1BuOUF6UnUzaE1KTnc0Z09lNG8xRW9wNUhJUmVPNCs2TnhqQXE1Zi9xdEd2bWJISFR2d0hTNmUrUTFLWlNsbUxkaUZzRVlkOGM4ZmIrSGxXUnNSMGFRcmZsbzN0anJQdFRYN2QzNEtnVWNndXZhY2dwWnR0eUloOW9EZCsxV1VsMkhSM0ZZSURtNkVXUXYyWU9ldjh5RVdtd1liR0dBd0dORHBxdzZqYk9qWGl4RWxKVGtBWFBEeTdOOGhsNG53K3c5VEFRRGUzb0Z3Y1hHdnJta3Z4VWVWZ2NQbUl5QW91dnJ4OFgxMlZ3N1dTZVVoaVphSFBZNTcrU3YwR1R3YnM4YTdXbTIzWVp2R2FqbkR5UmtHWXkwQmFtY085RHI3WHpJOGdZWTB4dkNOdy9FckFCU3BJUExsd3MvMCtydEg4TmE3UjJCNUtDenVIWHpXYmdPYXB4YmpsclU2RGFFVWtPWEtrQk1zUUVockQ3U3NTNEJhckVKaEhWYmJjbFNMS25jaTJHdFQ4Z0cwdFFYdEFUaEgraUFzaW84bVRYelFvb1V2V3JUMVI3dm1QbWpKWXQ3N0hYMjdHQ203a3JBOVU0YU1RWkY0cm44akRCd1FpVUVESWpGb0JiQW12UlJwaDIvandLSGJPSEF5QTJkUXVUc0VBTEE5SHRzbXRNYVU5NDlqa2RVUkFNZ3JzWitMK1g2d25PSDBmL2JPTzY2cDZ3M2pUMExJZ0NUc3ZZY01VVUJVVkVSRm5EaXhWZXRvcmRxNlI0ZjZjOVhXdHJiV0RtM1YxbEczZGJaMTd5ME9jS0d5TjJIdmtKQkpRcExmSHhoa1pJSFlxcjNmejZlZnlqM3ZPZmNrOXlhNTk3bnZlVjdvdU41b25KR3VLKzVWWVZrZnJGclZEMTlwYWlzVm9pU3BEQWxKNVVoSUxFTmk0K3hwTlVWQ0ZMaFp3TjNYQnI3WGNuSHAvUzc0NE5maCtKMEVrTDY4Z2M4T0pHQ3ZqdDIvOVBORkU0WVdMMHlZUlFqZkJBUUVCQVFFQkFRRUJBU3Q1NVcvRVRTWUlkRXJBQUI3dDAxRDNJMDlzSFBwaE5YZkp3SkF3Ly9WTFByNmJvdis2cGlTb21ScytESUNBNFovZ3NmM2p1SDR3ZVVOMmRMbTV2VWlzVlNpMmIveDhiMi9rSjU5QjlNLzJJa2VmZDdENVZNYndPTzFGS2kxd1MzUEJnQlkyN2czRWFqNS9HcWdXUlk0QUZ3OXN4N1ZsWVVvelg4S3dBaDlCczNRT3JhVGEyZURmWHZibzBoaVkwWlBmSjVWcTdGRWx3RzRlblVEQUJUbFBBSUFXTnQ2b3FvOEQxNituUUVBSVQzSG9hSXNHem5wdDNIbjZuYWtKVjVCZVhrMkR1K2NnN0h2LzR6L2ZYc1BTcVVDZTdaT1JSSG5DZUppOWdLZ1llVjNjZUR6U25CVVMxYTdZVWdnRkVyUXErOFVCSWFNeEcvcmhvUFByOGExaTV0UlhKU002Zk1QNGNPRm1vcGhQV2ZkcWw2NGZ2YW5Cb3NMQUdBeXJSb2VuTFJFQ0pHSUJ5K2ZjTXo3MzBtc1h0SUR6MzFGNjdOVTYyUk5CWWYyUGwvR1QvMFJyaDRoT0x4emJvTnY5K2lKNjlFdDdKMFdmVFJaZktqNWFuSDlheHd4ZGpXR3YvMUZrellXeTZwQjVBWUFFNVlsZ0thQ053QUlCQlVRQ0txYWJDT0JBcEJJMEZRd1ZhbFNXNm5vOXdlZU9tY1BldlI5djhtMnhqWTl6WXNrTWxtV3FLMDEvSFAvR3REUERmMy9HSXVqRkRJb3hRSVVmWGdDNzUxN0Q5Zit5VG0wVnZqNmV4SjBQK2g1aHVrYU1HREllZEQra0s1UHc1MnVqZ2cxSXNHb2VTT0hoOXdIUmJoM054OHhWL054V1NGSEhRbFE1ZktRdC84SjlnQ2doTHNqZkxnWFJnejN4V2d2UzNqUERjWEN1YUZZdU9rZTFpKzdqRVhxc2ZZbVkzY01COWZSek85WVRlNG5LTlUzMmNaejFCWGZmUnU2VklxYlptSS8rQkJKK3NaWEkvcXNmUzFHREJWV1cwTm1WWDBXT2w4S1hud3hIandveHIzL2hkZUwvejEvUjBpRlNQZjdtY2NESjh3RmZRSnRFZHhZN0Y0Ymd5Ky92dzNOTmtuLzRQbWlpVnFGYmdGYi9TQkdwb0JNbDQyUHZnYzJBN3pRSms5L3docUVnSUNBNEJYQ0hPYmdRWUZYdU9ZQkFRRUJBY0dyeDVzaFVIdjU5a2EzM2kwTHhhblorRzE5Wm5XdmlPbm9IallSdjN3M0JLUm55L1I3aEU5Qmo3N3ZOY1JJSkVJSUJKWFl0V2t5ckIyODBLWFhjOHNKRTVObjRwaUxadkh1MXVXdEVGZVdZUE82WVRDM2R3ZVBsNmRsUnBwOVZvdUxDMUZYSjRPamEyZXRNZlVleGM5djRPUGoxTUluWGFzdkx3RDRCa1RDTnlCU1kxdHpnYnI5aWlRS3RWb3hUSnU3SHlHOXhtUFZFbC93U2psTjJxeWRmT0RoR2Rwa201ZGZHTXBLTWhwRVNIdEhQOXlMMlkvczlMczRzSE1Xa3BJdXRSZ0hBR0t1YnNQaiszL0RyVU5QOE1yelVWU1kwTkQyN29jYjRlUWFoRi9YUmJXaU1DSmI0MVpIUnorTW43b1pOeTcvaHNRbjV3QUFCVGtQVUpEekFFSmVLY3pNblRCNjRyZTRmVzBic2pQakd2cTVlNFdpMzhBNWtOUUtVVmJjZE9sOWFKOTNFZHBIdXpWQWRYVSs5bTJaaWpsTFRtSG1KM3V3ZmNQYnoxcnFDMGZLNjFvS0N1MTF2dlNKbklIK1ErcUYyYnE2NStmanprMFRzSFBUODgraUpvdVBYdjJuWThSYm4ydmRkMk42RDVpRDBlOTgzV0o3YzhINzVKRlZ1SENpYVhGVUNvVUN1VXh6Sm5Sck9Qcm5jbHc2K1IwQVlQajRyK0hSb1NjMmZ6T29vZDJuYzFNN0Vnc3JGd2o1cmJlS2VZVUpka1EzT2dYMEtqRXFSeDNHVUpueW54ZDA5UWxmYXNna2tJM0o5WjhCZmFMYU0xUkh4K0hFY0YrTWJzdThEQkZBRzhkRTdrYXZlMFdJQTZBNms0WlREa3c0NWZLUW5WbUZqSXdxcENhVUl2RXhGMDhGQWxRMUg2TldnZHBHUHQxMXR6bTRjWnVERzh1dlluR0FKVG9PODBmMDBBNFl2dWtSTmpUdVc4eEZRVEVYQmRybTF6d2JYaCs2NG1sMEdHbVd3ZjhkY3FxUjNaWitaQkxJN3VidzBOUjJMUVVYUTBzUmtNeEZLcDZkazJxQjJoQ3l1UFVQV3lZRllncUZERXFkRW5VTHptTFd2cWZZcGFQYlAzYSthRUtQUHp4Ri9XQ2gydzRFWkZkQXEwZC82Z0p3WE0zZ3BxMzkxRVNjMXpjWFRiVFZhNXlnZmJIcmJqZXl3MXUreTFJUHBYOWVsVkIyOVVYR3NncTBHK0RTejNsS3dlM0MvVldQeTY3b2lvM1lQREN0bGlzcGl2MzhqdmJhRmMzd254THd2VUtxRUdWY1Nkc0FMbG9VRExjUGN4cHJGMkkzN09ubStBOWd3RytQUGhpV0RKZXc3L3Jlemo2VnVaNXpKdWVYRngzdjMrQjFPYjRtMWlZTzRrcXh4cFdMRVpzSHBqR2RtTDVueHB6UStKMWhhbU5xTDZvUTZYMW8reUw0VHZaZlU4dXZyWGhkendOREdMRTd1bHBZSkV5L01mK0tuLzVvQWdJQ0FnS0NldDRNZ2RyTXdnbFo2YmZoN1J1dXNUMDFzZjdDSnlqMExjaGxFcVExS3NUbjlheVBPa2FOWDZjQkdEeDZxY2J4UW5xTVJVaVBscm5BallWZVRXS3BHbTMyQVdvR0RsK01nY01YYTJ5N2Qvc0E5dno2WExRTURCa0pmbFVoOHZJZXR4Q0QvVHNQeE1JVmwzSC96a0hzM3R4cWI5VVhwbm1XcXhvRzJ4SmR3OTVCd3FOVE1DSFRZZEk4VGlEMGk4NEFBQ0FBU1VSQlZBVVVaVDhFbTIzWklCejcrUFZIZHRwdEFQVkYvOHdzSE1ISmZRaEFoY3JTREt6ZGtLdDNQZ2QzelVIaE00RTZjdkFDOUI0d0UvZGk5cU5XVklOZWZhZkExdDRYZGs1KytIdmZRcWhVejk5TFcxc3ZCSVFNUitlUUVmRHBHTkZpWENiVEJyT1duSUpLcFVCSlFRckd2NzhCOW80ZHdUS3p3emZMZ2hFYnN3K3VYbDB4R3QvaTZZUFRUU3c4U0VvbE1IQU9JR3NwNmNUSC9ZbXI1emMyMmJia3kxdE4vazZJUDQyYkYzOUZ2eUh6RURsNEFhNWQyZ1FXcXo1RFRhRkJvRzZQOHlXazUzaE0rR0FMTXROdm9ZTnZueVp0NXVaTjdUU294dlFXMjFNZkgwUHE0Mk1BVEtBbG83TUZ1anludFJVZHBkS1pVQ29WNktMaHMycG43dzBBR3R1YUk2NHNnVG9qbFBMczlSUVg1ME05OStZQ3RaTnJJRVRDS2ppNUI2T0k4MFR2K0s4QnY4VGl4MTdPQ0Z0ekUxK2tsaVBKeXdiZS8vUWM5QWxmYWdJZEVSSTdIWS9rU3NqZE5zT3B1WENuaVFJQkN0VlpzUVpCQXFtREpYeUE1OW0wbXZDMmdnOEpJRFdPRWNvYmlwVGlwMWg4OTFNc3ZqTjR2enBJNWlJbCtRNVNmcmlEYi9WSE44VVFjYy9IQ242UDV6enorRzZsR0tqUDJtVnNBQ2JzSFlORGhvemQyb3pvenIrMjdWelZWQ1JSVFRYQXIrYUNyNm5OQUVnc0tsZ0FRQ0dESXBSQk9Qa1l4bDdKd2tWOUhWK1Y4NFhnamNJSWpZc3p2eUFrQ29WdTdtY1pGamczNlBmcnN5OEY0SGxSNWxiajNOZHBzbk9reXhSQlBpK3hzWUJwN21FZXhNdmxKUUpvc050aU9qRjlqYWdrdzR2c1dvTHRNY0pyWVoxVUxzdzRtcVp4MVlMN0VMZloxb0cyQTJxeXErTnp6K2R1YnV2clVHUGZ5ekdhWWNOd1ZZamxMY1R3MTRYWDRmaGFCMWozRC8yaTF6bk9oWnpmVW5ZbEw0V21RdUphY0IvaCtWSEhLUUhmUFY3L2NISkpYTW14eG0wZHAzVnFsZjFjenZtc3pkSlNLWWRoeVhBbTE1TGxJcEdvb2JaUWg3RytLNFZGd3ZTWEtWQ1BPQjdkTHF1SHhLWGk3R3R6TG5rRGdJbTFpYU9Tb2pTNGxnaVpRakttMjlQZERZbVZsa281YlpzaEFRRUJBY0dieEpzaFVNZkhIVVZtOGxWOHYxMTMxcUs5Z3krNDVSeUR4angrZUJtT0gxN1daRnVmUWJNeGFmb1dmTGswQUtYNUtRM2JKOC9ZaXZESVdRYlBkKysyYVZyYnVuUi9HNEVoSTNCa3p3SklOZGdFcUcxQTFFUlAvQTUwRXpaV3pITnBGbW1FdDkvYkFJbVloNk83UHpWZ1ZoUW9sZlhMaHNsa010VG5Cb2xFYm1nSEFBdUxaekVrYlRFcXFHOTJkTms2QUVDWDBMZlJKZlJ0cmUzSEQ2c3pWMG5nY3ZQUkxXd0NFaCtkaG9XTksxUXFKVEtUYnphSjMvVDlNUERLTkF2VmplZGlhZW1Dc1ZOL0JnRDA2UHNlZXZTdHR5K1JpUG1vS00xRVZWVVZiR3k5QUFDcjE2ZkR6c0VIQU1DdkxrYnN6VDBJajJ4cWplSHAxd3UyOWgwQUFCT25id2FmVjRMU29sUThlWEN5SVladDVnQUFxQkUwemNvd05xNzNRQllLUlMzbXpLc3VSazdHYmEzdmo1ckRlNWFoYzljUjZOVi9HcTVkK2cxVWF2MUZmSzJHN09IMk9GK3M3VHlSbi9zSVd6ZS9nNTgyRlRkcFc3dWxwUldOdHUyUDcvK043UnZhYXZxaUh4TlRDNWd5TFRIejR6KzF4dWhxMDRTTFd4QXNMSjJ4Y01VSmJQeDJKSnI3dHRyWmVjREd6Z3ZtbGs3NGJHM0xod0N2TDZvSmYyTE12ejBKUTBnb1JueFJEUXFkMkhDZTRJTnh2eitDWnM5L2dJeG5OOENMTG1CK0szZlQ0RUVkdkFWYXM0UFVIdFROWTJ3QUp1ZXoxaTk3cFJtQjFscUI5bCswTU1IeXkxZ0NBS1Z5bEwvS1kvNVQrRm5ENTVjb2JBOTNRei8xdHMzM3NGNlRPTzFqQlQ5Vi9jT04xUC9LK2ZKcy8yL0tkK2FyQ3RXcWkxMWYyMkRiWWZiZDdJYW5IMHo1dlBoTzhSRkRPbnBGZC9nZnpZSm1xeSt1VGxJbk1MVXo4UWo5ck9kZndpS2h6dXZBMnVyYTh1d1RtZDlyYUtMWWhkcU5VcWxVeXBJN0pRZlZHK2wyZE0vdzlSRlBoRVUxYVRmbVgvTTNaTjZhY083a1BKSnNUS2FWWGkvZURTMEM1cFBmNG1kR2JocVU3UHR1eHpXNWNibjdVVzNZUXltZkNYNnJhZVlNKytiYnJZTnRCZ09BWmFCTmYzTWY2eDY2eGtqYytsaXp4ZHBMNUUwNXZqSytyRkJVSXNyeUhObmhVNHNPbGoyZXJJOGZhMEJHTktYVDdPQ043a1BjNThnRk1xNWNJRzl4emVvNXlsdW5EVkp6U3U0WG5aQ1dTamtEZGc0cCtMY3lpWlYxU3BtNFRLdy9nVWNMVENlbWIrTy91Ni9zY1k3bGJoYWtMYjQ1Sm5hbW5nTzNERFZvLzlveTJna0lDQWdJL2x1OEdRSTFnQmIrc3kyaHc3TkRMOFRmUDZZblRqdWRncU1nRWxhaE5OK1FJbDhrYUZzU0dIZGpqOVplZ3VvU0JJYU1nRWhZalFkM0RqUnBZN0dzbXJ4T2F5Y2ZPRGgzeExYekxaL0FEeHIrTVp4Y091R1BiUjlDL2RRK3BPZDRSSTFlaGwvWFJZTEg0eldKMzNMb3VVM0R0SGtITUczZUFhM3RBREJoMnErWU1PM1hGakVsUmNrTm5zSUE4UGZCSlUySzN2a0dST0xqejY1aTF5OFQ4Q0N1L3FiSXpTMEVlWG54emNacS9ONnBzUEhiNFpnMmZ3OW1Mdm9iUWtFbHN0SnVRU2hzbXQzR0s4dEZjYkgrWThQbEZpSCsvbCtvcXNoRGVWRTZTb3JUVVZhVWllZlpEUXg0KzlkbjFpdVZjcHcvdmdaUDd4MXZtR056Z2JvZyt5WU83SnlGUWs0Q09Ga3BRTXVsb3JCM3FyOHdGWENiWm9BYU0wd0JBQ0pSUzRIYWNJVFk5TU13bE9ibkFsQ0FURFlCQU1qbFRRWHE5anBmSHNSc3dmMmJXeUhtdGJ5cFc3elFvY25ma1pIek1TeDZaWXZ0QUdBc2Y3a2lpSm1GSTlLVHIySG5MeTA5c1VkTldJUHd5Rm40MzB3YkRUMkI3N2Uzekp4MGRQU0ZoWlVMTWxOajRCc1FpVGxML3NTV0g5NUNhVkVTYmwvYkJrQ0pucEV6QVFBcFR5NGlxSHU5WlVSaTRnVnMrM0VNWGlEVGlLQjFuRTdIaWRuZE1YOXFGOHpRSmxBL21vM0U4NWs0ODh0VmZGMmhxWmp0UzZRQ1VCcWFzVzFqQ2x0ek9pd2FiK05Md1NzWG9VeGJuMmJvTHVyNUV0bDREKzFYOExTTlk3NE1EK28yUVB0Zk9CWXZEY2RuZEFyb0ZTS1VLNVZRMnJGZy8zWUFKbng5RTZ2UjdIb2h5Z2NqdngyQTczYzl4dThMenVMai84TDVRdkR5Y0Izb01jTzJxKzB3NjJDYmdSUTZoZG5RUURZeVdCUnlHZWcydmJsZ3BRdmJydmJEYkx0aW1LNFlZWkV3WFpPQWFSdHMyNS9Lb2xsVlBDMi9MSzRVTnp3SXQrM3NNQUFBZUJuVjl3eWRoeVljK3pwUEFnRE9sY0k5SVo5Mi9VTmJuTHhHVmlrVDEvRkRwblg5VlZ0TXlkM2lZNDJ6YlIzRG5TZm9lcDljK3JtK3AyOSsvNFpBL2FZYzM1ckNtc3liSDEzcjFXMXBqLzMyUFIyaXc5YUdQM2p3emIwUnZGemVVMDN4cGphbTlrRWZoUnl4RExEcUs4aXZTYnozN2Qxb2FaazBwM2xjWXdGMStOK2o2OFJsNHR6cmN5OTNVRzhiY1R4YTlhcFpXb2pMeExrdk1wL21XZGhKKzFJV0d6TW9MUXVQYTZEYmt1NS9Tcm5TNHFTZGlSKzFkZjhFQkFRRUJQODkzaHlCV2graDRXL0JtTXBBNmxPOXkyZzE0dVFSaEU3Qnd4RnphUXNNdVlGemR1NkU5K2Z0eGY0ZE01Q2YvY2pnL1NRL3ZZb2FYaWtpaHN4cklWQi85VXN1YmwzZWdtT0g2cTFIdW5hcnp6NTlGUGRYa3poYld5K01IUDgxVWhNdTRjNk5uUTNieFJJZW5OMjdZUHkwSFMweVYvL2M5NG5CYzlTRlFLZ3JpNTJPZDZadFJHYjZyUVp4MnRtNU01YXVmWWlUaDViajR1bDFPdnJLc1h2enU2QlJUUkhVZlRReVVtK2crVU1BZlJuYnoxRml4ODh0UmN2blNQSEh0ZzlReFMxR1FjNER2YU5WVi9OeCs4cjJKdHRzYmIzUXVkc0lsQmFtSXpuaEF2dzdEVVJKWVFxcXE1dG00TkNvTEtoVUtnQXZJbENqU1VZLzFiUmU5SlpKbXdxaTdYVytQSDhOVERSSFZORTBTNlZXS3RTNHZiVm9zL0hRampHc2JUMlJubklkQWtITGMxSldXeStPYTJyVFJ2ZndLUUNBdi9kK0RHdEhiMHlmZHhCVDUrekNuaTN2SXkzcEJpd3NYTkYveUFJVTVTY2dJK2xxZzBETksrWGdTU2tINFFObkl2WHhXVlJWRmJYeXRSQzBrcDFQc1hWMmQ4d1B0a2ZJY0YrTU9wdU9VNDNiYlFDbW56VTYrbHJELzdPcjlRWHEvTzNRNmVFTUpHb2VVVHR0RkVERnVqS3ZBY0RNREJiTHUyUFZyTzZZSjZtRGhFRUJRd1dvcEhXUU1veGhjam9kSjFaZHc5ZDQwZStPTjV4aUFkcjBlU09UUUxabm91V0R0ZFpCbmRFZEgvNHZEQ3NjV1hBQ2dPT3ArSFBPSmN5ZEZvQXBhd2ZpcHc2VzhCa2JnSGYrU3NiaHhoMDl6ZUVKQUVJcGFrQ2NMd1F2U09DOG9PMEFvRktwbE5VWjNGZ0xIOHRlYlIxTFM2WWoyVGJFZGxBNXB6eFdrNSt6Sm5SWkVMZ01jcHNCQVBrWGM1dlV5ckR0YWpzTUFFcGlpLzl1eFpTYlFMZWplOXFFMkEydDRkUWsxR1JXM1hQczB5ZE9WenpOQ3M0c0YxYUF0blpoc1NpcnVSMEUwTGFNVUxVL2Ntdjd0U2V2Ky9GOWh2RGh1bnR2ZC9xdzg4OHVBOTAvSUJ1Ukdkb0NMZnd0SWkwN1d2VXBpaWs2K0hqRGd4a3d4SHFPOU45YzZkSE1LN3psUFVBVHVrTWhyUk9XM2kzU1ZjRDJqU29vVHRCdW1FeXlzcG9lSXhSZUtLeXQxV3Z0OTEvSERMQjR5OWIyZzkzbDVadnhnaXZnT3BtWWRQTmtNQUxTcE5JbkdTS1J4b2Q2QkFRdm16ZFBvSDUvMW02OFAydDNzNjFHR0JxOUFoSXhIL2R1SDIvMW1HWm1GcGd4OXhEa2NpbXVubDFyVUI5VE0yczR1M2VCR1V0LzhTa3JLNmRHb2xVZGJseitEYVBHZllYZ3J0RjQ4dWdFQU1EYzNBMTBCZ3VLUnVKNHQxN2pVTU1yUlU3RzNVYWpVVEZ0d1FISVpCSWMvTDJwbFVqYTAwdTRkWFVyK2d5WWpkNFJIelFSSTYrZC83bkZ2SHdEK21QSTZPVTR0bTl4ZzNjekFJUjBmd3MrQVpHNGV2WVhWRlJrR3ZCdUFBQU5Nejg1QURzSFB4eGRPeEFXRnE1Z01FeEFwbEdSbm53TjBaTytBMTlRcGpPNzNOTFNDVjUrdmNIbmxhQnJqL0dvbXlQQm5pMGZOTFFiYXZIUkZETHNYZjNnN3Q0ZDdoMTZ3TU9yQnpKVGIrS3YvWWJZb2pTR2dZQ2d2dWdZRklXQTRDallPZmhBcFZKaTM5YnBjUFhxQ3YvT2czRCtXRXVmUXhOVDFqTVJ0LzJ5L0ZqTSt1d0dtYnlwRU5HZTU0c21kSW5JMnRwU0VpNWkwOXFoWURKdDBhMm51cmlpS1pxTEtGOHYwcjdVVTlPeDlmSU5CWVZDUldGZSszaEFXMWlZb2MrZzJTZ3JURVZlM21QazVUMEdDUlJNWC9BSGNyTHVJZWJ5Ny9qZzQwT2dVaGs0c21jQm5Gd0RXNHp4OXFRZjhNZ2pGSC84L21HN3pJa0FRTDJ3bkZxR3BNYmJVa3FSZkRVSGx3WjRZdkEza2ZqK2JEb3VvMUVHdTZzekFnQWdtNHNzUER2WGF1VGdIVTFFMDRlQ1dpQ1JRUjRYZ0lrQW9LdlAyRTZZU0NhQnJLMWRFNDRXY0owWGd2blRRekNUVFlQWjNRTGNtblVPSHlUT1FvWk1BVm5mUGVpK1p4UU9mUnFHcFJNNzQ3Mk5jZGl3THgwN2VEenc5SS8rMzZQREwzQnVTejhXQzFaRkN3M09PbTdCdTBHWTlsbGZySFl4Z3lzQWxBbFF1dVF5UHZvN0JVY0I0R0FjZnYrNEI1YllzV0QvVFNTK3YxS0VDNDJQb1o4Tk9nTEFvMUk4MUxVZjRud2hNSVNTdTBWL2xqNHNPMVAwTVA4Y0JLaHNpeit0U3FtcVV5bFZHdjJxTzM0WXVNRnp1T2ZDeW9UeXEzRmYzQjBLQTN4L1ZVcVZRcVZVdFloak1wbTI5ajBjb21XQzJxcVMySkxURFEyV1lOdDJ0WXNDQU9jSTEvZWMramczU1RTZ3N1aldtcktoYzQ1bC84amo4QnF1QmR5SGVzOGhrVWhrenRsNlgybkNXcUNlTitYNE5rS1p0Q054WWQ0NXptK0NZb0hXMVpXRk1ZVUhCY1dDTkg0V1AxNWJUSE5JSUpGSVVMMEtxM1ArTlVZY2o5WnJPMlhxeVBUUkZVZDg5bDRmYkFHN2NyVDltcWcxclBmdzJEZUl6WDY3bjBCd2FWWk96cEIvWUpkR3NaMDZWUUZBZEZaV2x6S3B0TTIyT1A4Q3BxY0RBdEl0S0JRYlV6S1p2Ym0wOVBNWEdheS9tZG1ZbWJhMks4N3hlSWVYaWtRVERlaENBbUJpQTdDc3FGUWJDenJkMGM3WTJNR2FRbkcwTVRaMnNLVlFITTJNakN5bloyY1BnNWFWeE1Fc1Z0Z01LNnVWdjFkVmZmdEVJTGpUMXJrbkJnV3BBR0JrYXFvL1J5YlR1YUxlMzhRa3hGaWxvaVpJSkRvZlVEZm5mV3ZyUlVHbXBqMDNsSll1SzZpdGJWTVJkZ0w5dkhrQzlhMnJXNUdSOHR5YnVLWXFHME9qbDhQQktRQm4vLzRTclgxYWErOGFnTmtML29TdGt4OTJiNXlJeXNyaUZqRjFDdlVGM2ZPaWIxYlc3Z0NBQ2k1SDQ3am01dWJvSERJTzRRTm1RaWlveEtidm9ocmF6aC83R2YwR3pzYWttZHZBK2VJSmVLVWMrQWZXZTFibVpkUXZlM04wOUlXelczQ0R0VUE5Yk14WjhnZmN2RUx4MjQrakdzMlZCaXNyYTlCWk5raDdlaG05K2s3RHVLay9JeXYxR3NwYUNMcGtoSFNQeHFCUi80TzdkdytJaEZ6WXV3UTBFYWc5Zkh1aHo4Qlo2RHQ0TGhJZm44SDE4K3VSbG5SRDUvdG9aK2VFNE83UklKSEkrR2psZFFDQVFpR0hWRklEcVVTQWlySnN2UHZoZGxRV3BpTXJLN1pGZnpiYkVuUCtkd1lVQ2cwL3JncEZVTTkzTUdiQ1doUVVKS0NJVTM5UmFhakZoNXRiRjRRUG5nVkhsMEE0dVFhQ1JxdlBPQmFMcXNISnZvK3NsQmk5WXpTbVo4UlVUSnErQmNiR2RNaGxFcVFtWGNiRjArdVErT0FNYURSamZQSjVEQ1JpUG01YzNOaWlyN21WQzhRaXJzWnhJNk0rUW1SVTY1Zkd1Ymgxclg4OU5jL3RZRjdlK2ZJY1RTSnlyOGdaR0RqOFU2MENzMVFxaExtNU9lWXR1d1E3cC9xc29UbExEbVBMRDVNQjFLQTQveW51eGV6VmVWenZ4ZXhGY1g3VHA3eGRlNDRIQUdRa3ZGQ1YrUVlHanZ3U3BreExuRHk2c21IYnc5aERVS0VPbWNsWE1mT1RnL0R5Q2NPWnY3NUFabW9NSEp3N1A0dFNaL25UUVdld1VjM05iNWY1dkdJVUxJSkJtZWczcGlGV29kSmRrR3ZQWSt4WWRRM0xkTVd3MmJDYzRvLzNwZ1pqQm9rRVV0ZXRhSkhkOXZVMWZOYmZBd003V01GM1V4UitYbkFlRFhVQ3dsM1FGd0FlRktKaEdYRVJGNFhUVHVMZDV1Tm93VVF0VU92cVkwb0htMGFHSVFXRkdHTTZZc1E3QVpnMHpBY2pqVWd3S2hhZ2FOa1ZMTnI3R0x2UTZBRldTaW1TUTdjajlMTytXTGF3RnhhdkhZUWZQb3ZBNmlNSk9IQWlEWDlkemNWMXRLSW8xSnVJUUlCSzB6VXdmc0V4cXRqZkdIeU4xT0ltbXd5UVhNemdLcFpEdkNrT1AyMjVpZThiVzhsVUFvTGwxN0I0MTJqODRXd0dsOTNEY0hETVFVUURrQUVnZGJTcFA2Y2ZGa0hUeGZPL2NiN29laStNR29KVU1OSVRTL0F2OE9pSEIrTmZjQWg2eGVPeUN4V1B5eTQwTHhaSHQyUTRPNFk3dmFOU0tPV2lJbEZheDJtZERDcmttWHNtVzUwWVFVZWpyQy83d1k0ZmtJekl4blVpQlErTnprMlhFTGV4WkdNeURRQWN3cHpHTlIvUGlHNWs2dGpIcFVXQjU2SWJoWWZCUWIyQWFRNXp0MEZ1SHdKQS9wWGMvWWJNczYyMFY1RzZmNGpYL3ZqMjI5RC9TV3Y4a1EwNVBsVkpsVGRqVjkyT2FMYVpCQkpJU2lWaGgxUVNWM284NWZlbkN6VzFEZGc1cEVCY0tzNk9YWGtyb25sYnh4bEJHeDE2MnI4V2RVMyt3ekQ2c05tUmZWbXNZZjNZN09INU1sbldoOW5aQS9WM2UzRTJGQmN2N2NkaWpRaGpzUWIzTnpjZmZaM0hPNm0vMXd0Qllob1ptUUdBc1VwbHBDLzRGVU4wdEtwcTZ5dzd1MVZUYld3V0grZnp0eGRKSklWdEhjekIyTmdGQUFxa1VvM2k2MUVmbjNnVE1wbHBRaVl6VFkyTVdBd3kyWlNrNFJxNE9XTXNMU2NlNTNKM2FXcWJibTI5dEMrYlBjeVVRbUZPRlFqNmFZcHBieFk3T1B3UXltUkc3aWd2Lys2WGtwTGxtbUs2TTVuOVNJRFJmYUV3QnM5K3EvcWFtUTBQWlRMNzN4UUl6aEVDOWN2anpidUp5TW02aDRkM255K1ZEZTRhalZIanYwUjVhU2JPL0tYTFFxSXB0clplaUJ6MkNjSUh6b1JTcWNEdUxWTWFiQ21hVTFGU24wVThhOUVCNUdiZGd4SFpDTDM2VFlOVUlrQnBma1pEbkNuYkNnQXcrOU1UQ0FnZUNvb3hEV1VsR2JoMS9mZG1Jd3F3KzlmM3NIRDVSU3haZVFQSER5N0hvSkZMVVNldlJWNU92YmdiRWxiL1ZPdFJJMC90TVJOV0lEQmtKT3JrdFhoNzhnOTRkOFoybUppWXc1amFjbWtiQlRSTW5yVUg2NytLUVAzTkxCT1JnNmNoWXRoSHNMSHpncUNtL0ZtUndsK0Jac1daL3Y1akNhNmYrd1dSd3o5RzcvNHpFUmd5RXZtNThiaDY3aWZjdjMwVW1tNTJ5OHB5OE4ycVVNamtVdFNJdVJCWDh0RDBTUm9KUGZ0T1FWWldBc3pOM1FBQVNtWDlPSmFXTHBpNzdDd2NuRHBpMjRhM1VGYVdpMHNudndPM1BBOFBZMC9BcjFOOXNSbERMVDVvcGt6MDdqOFQ1VVZwZUhqbk1MS3o3b0tURm91U2tqUzBKWk9aazNNZjhiRi80dkdqNDNoNi95TFVEeWs2Qmc3QWxEbjd3V0xiWXVzUG95QVFWS05iMkFRSStHV29sWW5oNk5nUlFTR2o4ZVRCQ1kzalpxZmZRY0xqTTAyMmpablFOSU4vNE1qRnNMUjBRVVZaTnNUQ2FsaFlPbVB3NktXb3E1TWhPLzErUTF6N255OHQwU1FpQ3dRVld0dlVMRnA5Qzg1dVFUaDM0aHZ3dVNXWU1HMFQxbTNOUUh6c255Z3RTa0ZLNGlXRTlCd1BLT3BRcDZxRHNrNEJKVWtKcWhFVlpBb05xWWxYd1dMYm9jK2cyYmgxZVJ0WUxFdjA2amNObkt4N0tDODM1TWVEOU95Lytwc05kKytlQUlBNmhReEEvVXFDL2tNWG9Ld29IYmN1TjgwaWZ4UjdEbk9XSEVaZ3lBamN1cm9WWi8vK0NnQlFLNmxmQWhzNWVENXljaDdBTnlBU0FGQ1MzeVRUOTAzQmtnRXJRK0xNNk5EclhXaENiYkpzdE9GQ2tRVXd4M1hHcEhIK2VHZVFGNFpTamVxRjMvUkthUHpjUHlqRmc5OGVZT1A4VUh3OHZTdG04bXBSL1V6NE5wcmNHZThCd0kwOFhOTTNIMnNUT0pnWWd5SGdvNnI2MlhmV2pLNllBdFI3KytycU8vNElSbWxyczJQQ3RyODdoZ3p0Z0tpb0RoakJwSUlGQUJVaWxHKzhoL1hyNzJJanRQdVdTOWZFWVBYV2g5ajJlUVMrZURjSVU2ZDN4Y3pwWFRHVEowWDE1V3hjaUN2QTNmdEZpSTB2d1ZQOE53WHJsL3FhZXppaFowMGRoTkphQ0xvN0lVeTl2VUpVdi94OTMxUHNNaUtCZkNVRDV3ckVhUGxnRzhDUlJCeUljRVBrbEdCTUgreUpxTXZ2NDhyQ0M1anJZNFlPbGd4WTVmT1J4K0dCQS96NzU0dm9NOGcxak51QytOa3dwRVlId2V1R09lajZpc1NSak1qR2JsRWU4MW83ZE1yeHBEWGdOUWlZSnA2anZUUmF6cmxIZWMwSGdMdkxZOEs0YWR3bWlRd2pqa2VySkJXaXZLc3pMN3ZyMnBmdmNQL0Z4cWJHNnQraEJ0RzAzOFlCU2Jwc1BMU2hLd00wNDBqYWw2MGR6MzJZeDN3cWkyYlE3NmsyL0tjRWZPOFc1VEVuOTB6Mkwra0hVajh6cU5NYmNIeUxiaGNkWnFSeXRSWVd0Ky9sT0pabVRyTlRxVlJLRW9sRXpqdWZxOVZYWEkyZ1dKQ3Azbi96TnFZVDA3ZjU5dWJiL3UwTVlVMXpiRTlVY3JsWXd0VXVoaWtWeWpwTjdTcTVYTCtOaWg3YWRKNFQ2TVNPVHZmb2IybzZySitaMmZEdXBxWVJOUEp6YTV4OG1leUZyRGJNQWZQOWZuNEdaNnVxVkNvbFNDUjg2K3k4cjlMZXZzU1FQaVBUMGtKZ2lFWFBLNDRWZytHMDM5MzlwdjdJZXFna0VnMEFhR1F5NDVDblo3eFFxVFRJaGdrQTN1TncrbFZKSkExV2VQWnFnVm91MTNqLzdNOWdkR20rclZhcGxBaVZ5aG9yQ3NWT3BGUUtZbmk4MHhWMWRXWGN1cnF5Q3FXeXRLeXVycmhBSnROWVI4V2RTdldMWUxOSHFnRFZ1dUppclhhemdReEdUd0JJa0VpZTRBVnRUSHlwMU1CUUpqT3lUcVdTSCtOeWQyaUxtKy9nc0NiRXhDUjhiMFhGano4V0Z5OEJnSHNDd2ZWUUpyTi9Yelk3NmlTWDI5eXhnYUNkZUxNRTZwWHpYTURsUHM5R05UYzN4N3V6ZDZKV0tzTHZQNzBOUTR1VVJVWjlqSEZUTmdBQVVwNWV3Ti83UHRFcHNGMDd2eE1Cd1VNUjJHVUVncnRGQXdBRU5lVTR1SHN1bnQvb2tlSFhxZjdKbzVkZmI5eTZ1ZzJ4dC9haklFZno4dDMwNUd2WXR2NHRUSjIzSHg4c3JLOXdmZm5VOXczK3Y2SGg3MElpNWlIdDZmV0dQcmV2N2tESDRLR280WmRDd0N0RkRhOE1mRUVaYXZqbEVOZFVRTWlyZ0VCUURpNjNBdFBtNzBKbzcwbm9NMmdXYmwzZWlnWEwvMExId0NIZ1Z1Ymh6OTBMY2UzU0RwM3ZGNWRiaUwvMkw4YVYwMnZRTTJJK0JnejdDTlBtSFlBcDB4clhMN1RNRkFhZ3g0dGJCVE16ZTJ3NVZKOWhwbEtwa0p0UmY0RnE1K1FMQjBkLzdOc3lEUWtQbjN2SlBvdzkxR1FFUXkwK01sTGlzSFNXalFHRk5RMmpORDhGZTdaTWFiS3RjL0F3ekYxNkZoSXhINyt0RzRIa2hIb1B0bkZUZmdiYjdMbnRTMVVGQjZjT2E3Nnd5c3Q1aUVzbm0yYXFOQmVvalkwWjZEKzBhZmFDWENiQmtiMExHaFY5YlAvenBUM2hWUlhoNnJtZmNQcEkvZnRRbVBjVUE0ZC9ncTVoNDhGazJZQkVNdXdDUHpQMUptNWQzb3FCbzVhQ3ptRGhxZ2JiR3MyWTROY0RmQ2pxWkZBbzVLQXoyQUNBN1BUNkd4MDNqMjVRcVZRNHNITW0wRXlrbWZYcGZnU0dqTUNGVTkvaDVLRVZEZHZURXMrZ3JDZ2Q0Nlk5L3l4a0pGMUgvSU96QnM3cHRjSjB6Y3Z4WXd4M1J4LzF2Mi9Pd0FNSytmbHZWbm9sVXY5S3daRy9VNXA2OXpabTZTVXNDN0JCcC80ZUdQaHBHSloyYzBLb3JBNnlBRnQwcmxXZzltUk9VMjlxVGJ6bGorZ05VZmhOVTF0TUhtNjA4aVVCQUViNll2U2hjVGplT09zZ3JSSXBtK093WWZjVDdBZFFhOGc0bFdLVUxEeUgyZC9HWU5YN3daZzFveXZtT0xEZ09DNEFFOGNGWUtLMER0SkJleEVlWHdMRDZ5QzhwdnhUeFJBUEptRHZqRk9ZK21VazF2WnhRMFRqdHBRS0pLSFJ6ZEh1SjlCNjRhdG16aG5NcGxOQUg5OEprOEpjMEtleEQvcWhCT3dEaVBPRjRCV0FCMTV6c2MwaXdDSzgxeGZobHdVRm90UmJYMTRiaUJwb1hBMW02V2ZacStkWDRkZWwxZEtTYTdNdUJhSjUwa01qdkVaN3phV3lhUzJLRjF0M3NvNHc4MlIzRWVUWEpEVVhMdzJHeWJUeEdPR2xjVlZhOGUzQ0kzUkxFNmMyamF1RmpNTnBxMXZieHpIY2VjS0xDdFFlSXp3WGtJMk42QjRqdkQ0eVdMaDdBNDV2MXQ4WkdqTzdHWllNNThBRlhYWlN6YWcyS2J1VEZya09kcC9KZEdMNkdqTXA1Z3E1U3A1L0xYZG5kWEsxVm1FYkFISk9aZjJrL2pmZGdtYnYyTWRsc3JoRW1GbjZvTFRoR3NKemxQY2l1VURHTGJpZS84cUlGc282cFV4Y0p0YTY4cEZFSVZOTjdVdzhGTFVLc2FSU1V0QzhYWjhmdW1NZmw4bWFzdG9iOTM5WkFubWJ6bk1DblZ6eDlXMVJITFM5VUFBVWR4cXQxZjc2VENNak50UElpRzFnZUtzczlWNVZqRlVxWXhjcTFhc3RmUzBvRkJzTG9NVjNySzU5TmY3YmlVcDFCNEI4bVV4cmdwZGNwWktOeU16MEZra2tRbjc5OTMwZEFEenMzRmtzVmlpRS95c28wUHFkMEp3NURnNWZrQURTU1M1M1Q2cFlyTlZtNllDUFR5eGdtSDJIUHFZN09Dd0RnTCtycW5ab3k0SzJZakNjdXBpWTlBYUFVM3grZzdYVVZSN3YrQUlIaDYvNnNGakRVTy9EVC9qb3Z3VGVMSUdheTIzNmxKYkg0K0hYYjZOQXBocWpzRkJ6OGF2TTFCaWNPOUhVRy9oeDNHNlltenZnWHV3aEZIRU04YkFWWU5QYW9YcGlsRGl5YXg1b0ptdzh2SHNNOWN0NGRaTVFmeHFmZjlRQm5idVBoRXdxd0tQWTUwVkR0djA4Rm5iMlBtZ3NtRlZVWk9HYlpjRUd6QmM0dXZ0VGxCVm40TmJsK2lXT2YrMzVCSzVlM1hEdjlpRzBKdk9NeCtQaHdvazF1SEJpQXdZTSt4RFhMenpQTUQxMzRwc0drZGtRbnR6L0UySXBIMlFTR1lYNVQ1Q2RYdStWbkpwNEJWK3ZDR3BTQ0xBeDVjVlorSFBmSnlqS2lRT2ZYNjB4NXVDdU9jaE1WMXQzeU50Tm5OWkc0cE56T0xyM0l5USsvS3VKTGN6Rzc0YkNqRzBGRW9rQ2tZZ1BUdFlqTkJjOUFXRHoyaWhVVjNKYWJQOThZUWRJcGMrek5zOGYrd1dQSHg2RE1jVUVWS294WkRJNUNuTFMwUHdHb2IzUGwvYmt5TzZGRUFvckd2N095YmlON1JucW13VVM3TktxTUFBQUlBQkpSRUZVQUNvQUNpd3NLRkFvaktCVVVxQml0THdJRVZYVSsxWmZ2L29iYkd5OThQQ3U1aFVQQUpDYWRBVjFNdlVUV0JFdW5sd0xscGtkak1nVUtKUjFTRSs2M3ZBdzVOS1pINUNUZFI5WmFTMnRYODRjK3dxUDRvNDJXYlVCQUh4K05WWXY3Z2h6ZTFjWUt5Z1FxVVFRVnhxVUFVRHduSkUrR0szK040VU1TcGtBcFVlU2NPQndLZzQ4TGNaakE0YW9IWEVBMGFjbTRkZ0FUd3p1NjRiKzZvWnQ5N0ZaSUlEZTc0RzBTclI0NmkrVVFYZ3RGNWNYbkVXcnM4a0E0SFE2VHE2NWlTOCs2WVVsZnlmajZMNUU3STdMUjV0OTEwcUZxRmgzRzJ2VzNjYmFBUjZJZkxzajNobmxoekZmM3NESy80cllXS3N3VEtSOVVlVEsrdS9RaEhJODdlNkVubVFTeUhJbDVNbmxTUHo0SXVhMlpjaHBKL0J1YkNIdWZ0b0wvMU43VmwvTndhV3ZidUk3NE5VNFg5cnJJVlRxQW5CY3plRFdIbU1SL0h1WWU1dDNDVjBlZHBwc2JFU3Y1VW1LM2NQY3gxV21WTjRXNWd0VDBHaVZsVjFQdTFGZEZuYi9ReWxYU09PL3V4OE5IZUlsTEdEbU9jWm5pVkt1ckZWYlBhanhtOXp4R3dEZ1hNeHQ4d1B5b0trKzZ5aDBpc2JDYnBsSDA3OXU2N2phOEpuZ3Q3cTFmYWhzWStzWDNXL09pZXoxcmtQZFpuSE8xWHRzdDRYWDhmaHEycC9mc0k1TFBVWjZmYVNzVllnZnJJa2RWaDVmZnRGMXNQdE1BQkFXaWpKZEJycE5kNGwwblNvc0VxWVhYTTdka1gyMWJHK1Q2OUZucE94T1dxeit0M3VVNXh6SFBpNlRTK0pLanFYdVMyNndJL01jNWIyb3RrWlcwVGkyTGJSVzBOV1ZwUzB1RStmZW1IOUZhNEZkVTFOVHUvNS9EQ29WRnRRazMxcHlNN1I1ZStpcVhtZWtWUktOSzRBRUJZTGtxcFNxbUx4VDJScVRrdnI5T2lCVlZDYk9mZmhWN0xEbWJXNmp2QlphZGJUcXEyMWVodEFlNXptQlpuS2wwdFJiQXNHNW1KcWFzenU4dlBTdU5Hd3RuWjgrMVhiTzBseG9OT2RXV2lmUUU0T0NkQ1VnR3FKMU5heldOSWJCTm1VS3RHZjlxRWFVU3FVY0hlOFJZNktOelllWFJhSy9LOFZpalo5Tk5WMll6TDUrTkZxblExVlZHcE5zTkVCcHlLQldLclZtektzQVZiR2s1UU90RXJrODM0MUc4d0ZBZ3dHSkUxNVVhcWVoNXViakpVcWw2T2VxcXBXTm1pakxuWjAzSEs2bzJKeGJXNnN4ODdxdGVGT3BBVVBOemQ4UktoUTFQeGNWZmFFdGJneWIvVDRKSUtWSUpJOGFGNHZNbHNtU1VpV1N4LzRNUnBjSlZsYnZINjZxMHJzU2g2RDFFTVVKQ0FnSUNBaGFoVFhBaWdyRzJ3Q3cvd24ydkt6OXNObXdUUG9RNlhGRmlOMFRqKzNuTW5FZTBPMWhyUVh5dTBGNC83MUF2Rzl0Q3B1TFdUaTM0Z3BXUU5QREljMm9MMWpKcVAvZGJLOGxoRTI4T1hVaCtneXFXZ1ZxTGRlQ2J1RFl4dER5K282T3d3a0ErUFFNNWhWS1VLUXBwamt1Sm5EOGJqZzJBc0RrUHpIV3dEa1l4TmdBVE5nN0JvZUFsNWVOLzdyZ1lnSkhLUW5LQ2hGS05UVC9vK2VMRGNEczZZT0JBSEE2QTVxdHFGcEpwQWNHbXhyRDVINHg3cFlKVWQ0ZVl4SzBIclVJRnIvKzBjVGlXd1ZhVjZGb3hSSnNHMC83Y09zQXEzNldIYTM2bW50WmRDTVprU2h5Z1l6TFRlWGVya3Fydkd2bFp4MW1GMm8vU2xRaXlyci83ZDIzUklVaXpZa2l6d2lZRWJUSlk1akgvSnhUV1Q5NWp2SmVKQzRWWjErYmM4bWJZY2x3NmZmcmdCU0ZWQ0c2UE8yOEJ6U3M3dE5uQVdIZDJicGZ6Ni9DYjFSbmNPT29US3FscVNQVDUyWFpMMFJzSHBpbUwvTlVILysyTmNUcmRud2J3M0prK2JvTTg1anIydC9sZllxSnNWbHBYTW14MU0xSmMwWFBWaFdxajgrejk1aHMwOFYraU1jSWozazJYV3lqVkFwVlhkbjlrcE9jaXpsYnF4S3FOQWx6cHYyM0RrNDB0VFB4dUwza1JnZ3ZpOWZ3b0h6RThXaVZzRWlZcmtzUWZvYlJpT1BSZGRwaUk3Y01icFdWd3JVNWw3dzFiVGQwUGxGSFJvcnJ4SFUxbDZlZHR6ZHdselNHSlVOdmhxWXVEMm8xNUZxeVhOUjR0U2ZCdjhvRUs2dDVOMFNpczZWU0tVZTlUVjE0N3A1UWVQVkZQS2haZ1BYZG9LQUtRTHRBdmNMWmVmTkVLNnQ1VDBTaXUrOWxaZldISWNsOGpRVHF6aytmc3RBb285V2RTdlU3N2U5dm1QMW5LNW1UbXh0MXU2Ym13c3NZdXprM0FnSktBU0FpT2RsK25MWDF6TStkbkxZcEFXVzhVSGpyREo5LzRHcGw1Wjg4UExjYzdHRm1ObWltdGZYeVVDYXp2MUNocUlsS1NuTGpBYnlZZ0lCS1l4S0owaXNwU2FQZG9qMmQ3bjdaMXpkWHFsU0t1eWNtbW1xS1NRd0tVc2xVcXRxdUNRa3RyaTAzZTNpYzZzZG1qM3c3S3l1NHNhaXJqYzBlSHFmN3Nka2pOcFdXZnJhOXJLd2hXZlJkRzV1UGxqbzYvaXhUcVdwSFpXWjZGMGtraFlZVVFEUWs1bWQzOTJNRHpNekcvRnhjdkd4blJjVTZBUGpBeG1hcEdCQWZxcWpZaWZyN08wWk1RRUNlQllWaXM3S3djT3FwcXFxOWpjY1lZMms1L1NzWGw1MGxNbG4rNE5SVVg3eWc1UWhCUzk2c0RHb0NBZ0lDZ3BkT0pTQjRtY0swbXBvYWNJUFd3N3NhNEwvZ1VNby9ubUwzSDAvUjFxVzNDclJOR05lSHdSYzFiUkJ1dFlydjQvOUVkQ3ZIUW9FWXhlMHRUS3Y1S3htSC8wcldidFh5WDBLYlgvVXovdEh6cFFJUXRwY3dyZVphTGk2MTUzZ0UveEpjMUZSd1M4OVZQQ3c5QjRETTlySHE1ajNLYzVGRG1PTll1MUQ3VVhhaDlnMysreksrdE15eGwvT295b1J5ZG5WNjlRTm9FQjBzUEN3QzNZZTZ6NUVMNWRVcHg1SythZXlITE9GS0NtNHZ2ZEhUek5PeUd3eTE2bXVHenp2K1g2a1VTbm5LMXNSWlFZdTZIbTNlL2pJOHFOc2lNcmVIdU4wdXZHYkhsMkhGY0hLT2RKM3FFT29RemZZMjd3WUFOWnlhaE5UOTk1ZFd4RmMwRVpISzQwdk8xdVNhcUZmSEtpc2VsNTZ2ZUZ4Nm5tNUg5L0FjN2pYZmRhREhESWN3cDNIQ0ltRTY1MXp1YjV4ejJidFFMM3BSUTFmMU9tSnFaK0pSRkZOMHNMRTRyUWNxNmxlbUtnSEFycnZkTUFCUUtaUWFmNk8xQ2M0dkMzR3hNT05aY1VrV2RHWEFQOE82azNXdm5sK0hYOWNYQndBbTlpWmVBM1lPYVpGcHFjWkFRWi9nSCtKbFpvTUtnSnBGSEU2TDRxZHFobHRZdkR2UnltcWVUS1dxM1ZCV3RneUdpZE1BSUdzMGJwdStQMTUxckNpVUJtdlFQeXNyZDJUWDFxWU9ackhHRGpZM0g3ZmF5V243Q2tmSFRUZjUvTk5QUmFLNGFDdXJxZDUwZXFkYXBWSnlzS0ppMCsvRnhXdlY0cldaa1pFNW1VUnFVUVR5Y3hlWHJlTXNMUnNLeWRQSlpCTzEyS3NtSWlQRFdlMVZiVXdpVVUvNytiVVFnSzBwRkhzQStNM043WXhFcVJScGVpMGowOUw4QUNDY3pSN2FqODBlVVNDVFpXOHZLMnNvek1zRWJPYmEyYTBHZ0tOVlZWdGZwT0JqYzhMTXpBWVBNRE1idzZtdFRkOVpVYkVCcUJmbDV6bzRmRWtsa1doaXVaeC9rc2ZiTjhuR1pvWUZoV0pUSUpObG42cXFPdEI4bk9OYzd2Nlo5dllybmFsVXo1bTJ0a3UybDVlMyt3cXMvenFFUUUxQVFFQkE4TXJTRHVJMEFRRUJBY0VMWW1KdDRraXpvbm1ZMnBtNm05Z3h2VXljbVIzWWprdy9VeGRXUnlPYWtRa0ExSW5sL1BLRThpdWxkMHYvVXNnVUVwdGc2OEUyUVhhRGZTZjVyL0dkNUE5RnJVTE1UYXU2VTVWUWViMzBRZkZwWVlFd0NRQWtFa2tOU0NDbDdrOVpCajVhV0xVSjg0WEp3bnhoY2x2blh2NjQ3SHpabzlJejFiblZDWnJhWDRZSDlldkc2M3g4SmJWR01yZWhIblBwRm5TSHlxY1ZWM0xQWm0wc2UxQjJCaHFXNE5jSkZIeWhXTkJDaUpXV1NYTlRkaVV2U2ptZS9KVm5oUGRzNytnT2kvemU5Vi9EaVNrN3hLQXB6RUlXZHp0aTRXZlZ1NFpUay9CNDc0TTVoczdOUGNyemcwNHpBMzlUeUJRU2xWS2xVTnZNVktkVkcxd3c3bVhDenhja3N0ek5naXo5TERzWjR2OWRtVmVaK09EcjJKSDY0cnF2Nm5XNnRrcFNtUERiRTQzdlZmZFZ2VTYzWmI0RXJ5ZW4vZndhdm5zWE9EaXNhZDd1UktWNkFJQkNwYXI3MHNucDk3YnNZNFNGeGVTRkhNNFlUVzA2TERNQWdKSVlGQ1FIZ0tpMHRBNkZ0YlZhVnpGYzh2Zm5PRkNwLzZaTm1USmVJTGdWTHhEYytxNjRlTkVzVzlzVmMrenRWdzB5Tng4N3lOeDhMQUR3RlFydUo3bTU0eCtJUkZjTkdWQ3VVc2xsS2xXdEVXQmtSQ0pSbENxVm91NlozYXU2QUtOY0lta1EvMGtBU1plZnVKMnhzYk9lWFRLV09UcHVCSUIxaFlXZm9KRWR5RXBYMS9Vc0l5UHpJcGtzZDExUjBVcXRJN1Fla3hVT0Rwc0I0S3VDZ25sNDlnRGtFenU3dFZRU2lmWkFLTHh4a3NmYnh3S3NaOXZhcmdLQWJmVlozWnBzYitVL0ZSWDliNE83KzErejdlMC91eUVTblRJa1kxd1hvVXhtcEN1ZDN1RmFaZVVoTG1Cd2tjczNGVUtnSmlBZ0lDQWdJQ0FnSUNEUWltZTAxekwzNFY0TDFIOHJaQXFKc0ZDVVZueW42R2hOVnZVamJnWTNscC9OZjlKeFdxZDFEQ3U2YS9hSnpPL0w3aFdmQkFDNlBkM2R2b3RqbEUySTdURHJ6amFSTmtHMmd5VFYwaUsxZ0NrdGxYSXlEcVY5bm44cHQ0VXdZZWx0MmROOWxNZDhmZk9qc3VqV0laOTIvVU5UVy96dmp6NkNRSE9SUCtEbGVGQy9yT0p3TDR2WCt2aXVmL1JCM0plM0J5dUVDcjZFcXlQanpoem1QcFA4dmhRVzFhUnBMV0paRFg3TzhheDFPY2V6TmxuNldRWkJLS3lRR01OTUtWZldjcE9yWXU2dXUvVVdCQzBGaEl3amFWL1NMUmhPbHQ2V1BibFozQWJ4dVNhWDkwUmNJc3dFbVdTa1VrSXByaFdMZVJsVmR4TU9QVjJ1N3pXL0tLMHBVaGkydHU5ZFhlMkYxL1AyUHRuNGVDb0VxQ3FMTHp0anlKaHlxVUprYUN6Qm00MmhCUklaWkxKcFc0b3BBa0N0VXZsZnNGcWc5R0F5Ky9Rek14czEyTXhzckZvTWpoZUxiOS9rODAvMVpyR2l1ak9aRWJ1OHZhOGtpMFFQajFkWDc3cFVWWFZRVjdMUDJzTENCV3NMQ3hjc2QzYmVOTW5LYXY2UHhjV0w5MWRXL2d3QXNaMDY4WmhHUm1ZMWpiTFR0Vmw4c0FDcjI0R0JaZFVLUldWRWNySXpHb203dG9CZE9WQUdBRXVkbk5hNjBXZ2Q3Z3VGMTVJRmdvZHVWS3EvRlkxbTdVdWxkaDVoWWZHdUNsQ3R5cytmQVVCakZuWmIrTXJGWlpNYmpkYmhPSmU3NjVsd1QrN0tZb1VOTXplZklGT3BhdGNVRnM0Q2dPV3VydXN0S0JUclZJbms4VWt1ZDUrMjhhN3crWDlmNS9OUDlqY3pHNzNSMWZYNHVOVFVVQUZRMlphNTlXT3hSbTcyOUR3RkFDTXRMTjU5UHpPelQ1dGU1QnNFSVZBVEVCQVFFQkFRRUJBUUVHZ2wrMWpXRDhKQ1FiSzRWSnhUVTFLVEpTMlQ1dUdaYlVGalBFZDVMeElXQ2RPelQyUityOTRtTFpWeU9PZHp0bkRPNTJ3QlFMY05zZTFYSGw5K3BYRy96RC9UdjJrK0ZnRFFIVXpkSGZ1NFROWTNQeU82a2FtMnVQajFqMlpEUjBFcm53bCtxMm5tREVNOWVBRUF0VHhKcVZhUkUwRGV4Ynh0R3VkSkJWMGgwMnpYNHhqdStJNnhxYkZHZjlDWHpldCtmSDNHK3VvVmZDa214aFlBWUd4S05kTW1kamRHSVZHSXVHbmNXRlNESC92NW5Tam9zUHZLT0p5Mk9tTHp3RFRYd1c0Zk5yWjM0YVp4WTYvTnZlS2piMTlxMnN1REdnQ1VkVXFadUV5Y3E2cy9pVUttbXRxWmVDaGtDb21rUXBLdkxVNWFYVnN5WVBzZ0RzUEcxT0RzVVgwQ2VlUDIyNS9jNk1MajhKNW9peVY0dmRHU3dVelo0ZVYxb1FlVE9lQVlsN3Z6aTRLQ0QzV044YU83KzVFaFptYmpEWW45dDJodWpXRW9laks4R3pqUW9jT3RRQk9UbmdCUUpKUGwvbDVldnZZWWw3dTdzTFkyRXdCMmxaZi80RXlqZFpoZ1pUVXoydEp5K21mT3pyL0pWS3JhNDF6dUxuMWplOU5vQVFDUUpwR282d21RVEl5TVdNLytyVmY4RndCVmNVTGgxVEFXYTNDVW1kbmI1L244SStxMlhYNStNUURJWHhZV2ZqaUF6WTRHNnJPR3J3Y0Z0YkMxTzFwWnVkWFE3RzhEWVk2MnRKd0tBS010TGFkR1cxcE9JeldxdzdlbHBHUjFUbTF0Umg4MmUvaElDNHYzbElEeW00S0MyZEJqN2JpU3cvbmdXTWVPSVU1VXFzZnYzdDduNTJSbERXekxxbDlmQmlOWS9XOS9PcjFMYS91L2lSQUNOUUVCQVFFQkFRRUJBUUdCWnN4aDdqM1daeWtBc0Z6Tk90dkJRV2M0elp4bTEzbG0wR1pkTVhiZEhFWUNRTjY1M0Y5cUNtc3l0Y1VWM3lvNHJLK1FZMnVLNkduQ01keDVRbXU5bjRWRnduUU5BalgxNGZkeGJ4dFJqQmo4SFA3RDVuMzhKblg4eHJLblEvVEQ1WEdSbW9yRDVaN0wzRVJuMDIyWWJreC9ZWjd3cFJUMzBzZ2JjSHdORWJuVjBNenBEb2JFMTRubC9LZGJucWk5V1dXZVk3eVhNaDFZSGJURjB5MW85Z0FRT0xmTERuMWpKL3oyV0tQQVptSnY0cVd2cjZHSXk4UzVCbmc4MDZJT2orUXFaSFdTRy9PdmRJTG1KZTMxNDVWSWNveE55V2FHN050L2F1Y2ZaRFcxRmRuSE1yNDNwSjFYV1dkUXdXYUNONGNWenM0LzkyQXlCMVRXMVpYdUx5dmJvQ3QydnIzOVYwUE16TWFYeUdSNW13b0tQdm1uNXZpcXNiR2taRVVmTm52WWVSN3ZhTEpZL0VCVFRHRnRiZWFQeGNWTGZpd3UvbnkwdWZtNGt6eWVRVFZldk9uMEFBRElGOVVYdkxVRVdHU0F6RmNvdUtoL3dLdEpONlFHczFqZHU1bVk5Q3VTU3JQL3FLemNHTVppRGY3VXllbUhPM3orNVJxQUM0RHNRS1c2cWUxQzdnbUYxNkl0TGFlcEFKVkFvZUJWMTlWVk9WQ3BMbFFTaVZZc2szSFdGQlg5cnkzdmpRNkVTV0x4ZlI4NlBiQkdxYXpteStVOGEyTmpPd3NLeFRwRklubTBvNkxpQjJjYXpYdWRxK3NmQUhDa3FtckxVNG5rdnI1QkJVRFZ4M2w1bzNaNmVzWUVtSnAyMitiamMzMU9RY0ZJdFZlM29ad1ZDSFlQTlRkL3g1Vk85L3E1dEhSRlcxL2ttd1FoVUJNUUVCQVFFQkFRRUJBUWFJUkJaakRkb2p6bUdScHZiR3BzYm1oOHlkMml2MUFJclFMbVA0bWhoUTAxWllYU0hlaHVFZXNISm5GTzUyeE1PNWl5RWdBRy9qNjBVRlFxeklwZGRUc0NBQVRGd2d4dkYxYkhibXQ3WHJ1NThtcGZDRkRWZUF4aHZqQ3I2eStoaDZsc21zMnRaZGQ3U2N1a09yTmYyNHMzNGZqcVBYWVdNQnY4UzFRMmhXN01WTW9WVW9WTUtiMno1R2FJdUZLc3F6QnRFeHhDSFVaYStGbjExaGZuT3NqdEEzMHgyZ1RxdGhUWGZFRnF5eDlYWEhUb2FUL0dycnRkVk5tRHN1YmUwQlNiRUp1QkZmRVZGL092dExSbzBZYi8xTTQveUFSeWJ2Yko3Qi9iMGs3d1p1TkpvL2tFMHVrOWxJRFNta0t4UCs3dm4xUW1seGZHQ1FSWDdncUZseDlWVjE4cEE4ck5BZk9scnE2YlJsaFl2RnRkVjFleE1DL3Y3VW9EaW5uK1c4ekp6WTE2V1dNM0xrellqODNXNndPdjVrTjcreFVBb0tsQW9ocHJFeE5IU3dyRnRrSXVMeWtEeWdIQWhFYXpBNEJTbWF3QUFEeG9OQzhBTUFLTUZqazZmaDlzWXRLN280bEpWN1h3L0d0SnllcXQ1ZVZmM2hVSUxvV3hXSVAzK2ZuZCtyYXdjSUdWa1pHTk9pWlZLRXhKRndvWGJ5d29XRkZSYjRsUjE4UE1iTkR2N3U0WGxZQnlXVUhCKzZndlN0dXVUTTdNRE1PelZWUk9ESWJ6WDE1ZVNYS1ZTdllGaHpNTkFHT3poOGRKbHBHUmVZWlVtdkJ0WWVFU1E4ZE5Gb21lTE16TmpmN1Z3K08wRjUzZXNSK0RNZlNZUkxLek5YTXJra2dLMzhySTZOUzZWL1JtUXdqVUJBUUVCQVFFQkFRRUJBUUFnQTdqZkZlNkRmYVl3em1mODJ2V3NZeTFFcTZrVUpkd1p0UEZQaXBnZXNCUEpuWW1IbVJqSTdwU3Jxd2xHWkVvTlRtOCtLZGJrdWJWNUZScHpQUjZrM0R0NXo2TlFxY3dwVFhTY3ZVMnVqWGRxYTYycnVGbXUraEcvbDRUVzRhcjcwVC9yL3A4M3UvOHJTVTNJd0NJclR0WlI5aUUyQTNMdlpUOVc5NWx6bzVPSHdUKzNPdno4QXZYVjF6cHFhbW9vQzc4Sm5mODFpM0tZMDd1MmV5TkdZZlN2akNrejMvaCtBYS8xK1VYS290bWxYc3VkM05OTmpjK2FFSFhYZDFXOURnYnMvcjZBTlJvOXlkdnpKM2x0OEoxdFVkc0hwakdkR0w2L2dzaTh3dFJmRFB2RDRlZTltTThSM1g0dExsQVRYZWdPL1ZZMWZ1ODJvUGFNZFF4T21SNTZIRkR4bTJOQjNacjZUUXI4RmYzb1o1enMwNWsvWmkyTjhsZ1FZbmcxU0NudGpaalFsWldkeFpnRlc1bU5yQTNteDNWbTgwZU10clNjdXBvUzh1cEtsZFhWWVpFa21CcmJPeHNRYUZZRmNybE9UT3lzNGVxclN4ZVZXN1gxRng0V1dPMzFadmJFUHdwbEM0QWtDb1dQMVp2YzZIUlBBR2dWQzR2QUlDeFZsWXpBTUNJUktKTXRiRlpBZ0JLbFVxUkpwRThpUmVMYjhjS0JPY0JZRkZPenJ0N2ZId3UreklZUVR1OXZCcXNPcDZJUkhlRlFFWGovZG9CdG11ZG5QYVNBTksraW9xZkhndUZNUy9wSmFxL2g4aGZPanJ1WVJvWm1hMHZLVm1hSnBNbEFpQWZyYWpZTXRQZS9yTUhBc0dObUlDQWd0WU0vRXRaMmZJWkhNNGd1VklwVGhhSkNKdWlkb0FRcUFrSUNBZ0lDQWdJQ0FqZVVMVDUyZ1pNNy9TejN5VC9OZXEvMVg2MjNtLzVMRGVpRzVsNmovTlprWFVzWTYyV1lTa09ZUTZqUFVkM1dHemhZOW16TXFIODZxTzE5OGYwKzNWQW1yaGN6SG02NmRFSFFRdTY3T2o3WTU5N3BROUxUbVVkejFuUFM2MTRXVGVmL3paR0xwRXVVNVYxU2hublpvNU9iK1BNbytsZnMxellBZEpxY1JHZUZaNWllWnQxOVJyVFlZbW9XSnpKT1pQekM5dUY1ZWM2MkdOMnowL0Qvb3o3NHU1UTZMQmRhSTduYUs5UHlNWkdkTTlSM3A4YUtsQnI0VTA1dm1UL2FaMS9kTzd2OXI2b1RKeWIvTmZUejFBTnZybTNaVmUzS0k5NS9kY09qTDIvTm5hc3FGQ1VxSCtvTndZR0doVTlLNGtyT1NXcEVPVlpkYktPc081cVA3enlVZWxaZFJ2TGdlVVBBSkp5YVQ0QWNQTzVUNUsyUHBtamJ3ZWRaZ2R2cWVYVmxtVWVUbDJ0cmYxRlhvRFZzMHoyOG52RkJvbmxCSzhtQXFEcVBKOS81RHlmZnpLRXhlbyt4Y3Jxa3dGbVptTklBTW1Yd1FoU3g5bFFLSTZmT1R0dnVsMVRjLzVHVGMyNVYxMm9iay8wK1ZNUHM3Q1l1TTdWOVdCMVhWMWwzL3JpaExXYTRwNEdCdFpweTZJT05ERUpCWUJrcWJUaFlhTUxsZW9CQUVWeU9RY0F6dkg1Zjd4blkvTnBrVnllZTRQUFAzMnZwdVpLZ2tBUXcwWFRvckZDb0dKc1JrYllMRHU3VDRlWW1VMXdwZE85Q21XeW5OWDUrYlBRRlBJM1hsNEhiWXlOSFRLazBvUWZpNHMvMC9OV3ZEQ3o3T3hXOUdBeUJ6d1NDbS90TGk5WHI5NVFIcXlxMm55d3FtckhORnZiK1JZVWlsVnJ4aVFwbGFvbkFvSE9Jck1FcllNUXFBa0lDQWdJQ0FnSUNBamVVTFQ1MnRMTWFYWUE3SnB2ejd1VXU5VnRzTWZzdlBPNUxVUWtNMCt6Ymc1OVhONXhpWENlVERPbk8vQ3plWS91ZlJNM3ZPSmg2Ym5HY2RYcDFYZHV6TDhXNkQ3TWE0N1B1QTdMdzcvdGZWTmNJc3dzaWlrNlhCSmZmcVltbytvaE5CVGhleDF4am5DZXlMQXhkU3UrVlhDZ3VXMEhpZHhTRUlqLzZjRmtOQ3JBWk81cDBSVUErRG5jeHdDUXNPWHBSeXgzczJEclFOc0JqdUV1NDRwdkZ4d3lkQzZjODdtL3VnMzJtTTA1bDZQVEkxb2JiOUx4TmZjMjc5THBnOERONW42V1lWS3V0UGpoMTdGRFVWMWZ4Q3B4KzlNRlNvV2l6bU9FOTBjUlB3OTRsSDA2NTVmQ3Z6ay9DSVhDY24zanZxWlFuWG83UmJzTWNwOVJVeWhJU2RtUjhGR2p0cnFNdzJsZkJpM291aXQ0YnZEMjJJVzNRdFFlNlJhK1ZyMEFnTWZoUGdTZUZjUXM1V3pWc3k5S3A5bkJXK1NpMm1yT1JjMnh6djFkcDRvckpKdzJ2UkpMc0psdTdNNjF2Tm95YmhvM3JrMWpFUHhiR0R2VGFHNmVOSnFQRjUzZTBaTkc2K2pIWUhUcFFLZDNNaUtSR25RcFRtMXQrZ1VlNzBpUlhKN2JoOFVhRnNaa0R1N05aQTdweldRT1dlcm8rSE9CVEpZZHcrZWZqUkdKenQ3bDgyOUNpeWlyeHREaWhlZjkvRjQ3NFh1NG1kbTdBUEEzbDdzRE90NkhvSVFFcmJxZnV2QmlnbGpjOEhucVNLZUhBRUNLV0J3UDFOdFpqRXhORGNpVHlReXBqeURlVmxhMlpsdFoyUnB0QVVzY0hIN3N3V1FPcUZVcUpVdHpjeWMybmpzTHNPckFZblhNRVFnU2VRQlAyeGl1ZExwblB5WnpWS1NaV2JTK0NVV3dXQ1BtMnR0L3lWY291Q3VLaXllajZlOFREWUJzZDNuNWo4K0VhMXBpVUpBVUFIby9mV3IxekV1N0NYdTh2VzkyTlRYdEsxYXBSUHIyVGRBNkNJR2FvUDB3TmJWRDVJZ0Z1SGwrUFdwcURGb3UxNFNvTVN1UmtYb2QyV2t0bjBKWldMaWlSNS9KaUk4N2l2THk3UGFZYnJ2UUtYZzRRbnE4algzYlBvU2hGK0lzbGhVKytlSW1EdTJjaTh4VTdka21XdzZwY1BMSUtsdzRvZlhMbllDQWdJQ0FnSUJBRjYyMUhFalpuYlE0WlhmU1l2WGY3QTVXUGR3SHVYeGdGMklYUmJOaU9LdFVLbVhsNC9LTHVhZmozeTkvVW41WngxQnl6cm5zalp4ejJkdGRCM3E4NXpIY2ZWNkhkM3hYZFhqSGQxV2RXTTZ2VHErT3k3K1V1NzBrcnVSWW0xOWNPOUo1ZGhkOXdwdEd2Tjd5WFE0QTJTZXptaFQ2cXVYWGxwdlltcmhiZExUcFU1MVNjUnZQbHhtcnhXbXFUVGY3Z2ZhaERxUHJ4SEkrUDRldlhoNHNpMS8zWUp4Vm9GVkU4ZTFDZzhWcG9PV3hNNFEzNnZpeVlla2M3QnpsRk9INm5rMFgyeUVBVUpsUWZqVmgwNU1wemZ5bVZjazdrejZ1VHVQR2RwNFp2Tms3Mm51eDUzQ1ArYVgzUzArVjNpczl6a3V0aWxISGQ1NFp0SmxFSWRQMTdibzFSUkxWYVBPaWZrSElBRUFtZzJ3YmJEdklQc3pwSFlkZWptOFpNNDB0QUtBbWovKzBlWWVDYXdWN25DTGMzclB1Yk4yLzY1b2VseDUrRXpkVVhDbXVjdXJqTWttbFVOV1ZwWlZwdlY5aHVqSTdnb3RLb1ZCWUE2RE9KZExsWFFDb0U5Ynh0Zlc1dlN5bVoxdGZuSzJMYlU4U2lVUXV2MTl5RW0vSVE2Ny9BS1EvdkwzdmREWXhDZFdVeFZza2srVStGWXZ2eFF1Rk1YZUV3c3QxSkZJZENWQ1ZTS1Y1SjZxcTlnQ2dkR015dy91ejJTUDZzZG1qM1dnMDc4azJOZ3NuMjlnczNGOWV2djc3a3BKRnVuWXVVNmwwQ3RocWoyUzVTaVZUUGYrZTFocW5qWEEyZTZpdWRtMjAxUnJFMnNURU1aek5IcUpVcVJSLzhuaHRYWlZBQ1RJMTdhVlFxZXJTYW1ydXFEY0dtcGlFQWNBVG9iQkJ0TTZUeVZJTkZmc2IwendMZklLVjFid3B0cmFmQU1BOWdlQjZwSVhGbUtsVTZoSTNHczNIalVielZXY3hSMlJrT0VNaWFSQ0FLUUE1bU1VSzY4ZGtqdXpIWW8zc3dHQUVHTEwvUUFhanh6cDM5ME5rZ0h5a3FtcHJkeHF0djd1NXViOFhqZWJ2U2FmN08xS3A3aUVKQ1V3OCt6NnhBOHhRLzRleVJvdEFUZ2RNQUVCU1YwY0kxTzBNSVZBVHRCK2hmZDdCc09pVjZPRGJCK3UvR2doQWJuQmZGODl1R0RWK0RhNmUyNkJSb080V05nNmpKMzZMZk01OUhRSTFVK3Y0STk5WmhtSFJLL1hPNDl5SmIzRDZpT0ZMVEh3N1JhQlh4RFNVbEtUaDhpbU5sYXBib0tRYnc4RXBBRFFHMitEOWFJZUU1aitrTHA3ZDRlN1YxZUFSYmwxdTB3MFpBUUVCQVFFQndadVBVbG9yY2huZ05sMWNJY25QUDVMK2RkNzEzTjJ0TE9BbnpiK1MrM3YrbGR6ZnpiM051OWozZHA3azBNdnhiZXRnbTBISmV4SStmV2tUYnlWdVE5eWFMMEUyaUxnMUQwYzUvSis5OHc1cjZ2emIrQ2NCRXZiZVF3UkZBZmZlZGU5ZHRWVzcxTGEyVnEydFZ1M1FMclcxMXRiV09xcHQzYmExV3ZmZWU5ZUJneVVDSXNnbWtFQWdrT1Q5SXdZWkNZUmh4Kzg5bit2aXVzaXp6cE9UZGM3OWZKLzcyODVsY0haTTlsOGx5MU92Sk8vMTYrVS9vZE9DVHBWYVg5emJIck9RRWxZZXlremx3NGNuSDFab0YxSmIvTmRmWDRkQWg5WUJnd0tuT0FRNE5yZjF0MjhpRW9uRUFQSzQ3SnVSVzZQbUo1OVAzR2FzYjlLNXBDMUpkNU1PTnV3ZjhsN2R2Z0Z2ZW5meWVjNjdrODl6b0Z0Z3VMdnV6aXpmN25YR21WbWEyWmc2SDFPU0pPcDVHZ0sxVjN1dllRRFdYclpCYlQvcGVCaWdLSzh3TytGby9KcUg1NU4reTdpZWNzSkFOKzN0UlRkR3QxM1UvcXg5WGZ1bVhiN3JmbGVWWFpDcTEvSnRBQUFnQUVsRVFWUnE0MlZUUC9uS28xM0lqRWN4dHA3VjlrOWJIL3Znc3VXcGY2WHVOOVMrcGppR09uY0NTTHFVS05oNy9IZlFuc3pPM3UxdVllR1RvRkxGeEt0VVVmZno4OE9qbE1wYjRRckZUVG1sZDU3Y2F0Wk1xOUpxQzFxRmhla1hob3F1S2hRbnJ5b1VKNzlPU25xdnZrUVMyczNKYVZoWE83dUJtMld5SlFhT1Y0b1M0eGpDL0ZhelpvVUFReUlqR3owc0tEQm9pUVZ3T0NRa3prc2k4VGRXdnpJZzRFQmxjekdFRVJzUDIxdk5tcG1jRVBKUWd3YnhWVGllSFkrVEVUYTFzbXB0SXhiYnlkVnFtWU5FNHArdVV0MTJCYS82VmxhaGNyVmFGcTlTUlpUdHJ3VnRmRUZCVkdYSDhaZEtHNGgwV2tVeHJtRDNnYS92VXYzalp4d2NCanpqNERDZ1pKc0NqVVlaVzFBUW1hRlVKZ1ZiVzdmVWwyOXUyUENTdFZoY1N1K0pLeWlJUEpXVHMrY1ZOemVqQzdPemZIeVc2UHROZEhmL3NHejlJNVVxbmhLNmxhMUU0ZzZRWFZTVWlaRkZNSWxZYkFXUXE5WFdlbExILys4SUFyVkExUWhwMHN0b1hYTGlYWktUSXZDcjI1d3VQY2FSbm1iNDRqWTlPWTYwdE5KZi9oMjdqVWVyMVhEbXNPRXRpUzNhamlRN0s0bTdZWVl1cW5Tcy9NMzRsL2l4L2Q4QThPZXZ4aE5wakJqN3RkRTZZL3k1YVM0dDJvNGtNS2dEaHNSaVUvaG80UTE4L1pzWnJCdjYvRHlHUGordlhQbWtNU0tzWGIxNCs5MWQ3UHhqRGhFM0R4ZlhOVzh6MUNReFhvOGdVQXNJQ0FnSUNBZ1lRWkdndUgxMDBzbUdCYW5aTmQ3Qkpyc251eTY3SjdzZXNmNzJUQ3NucXpyS0xPV0QycGlqcVdnMTJpS3RScXMyVkxadnhDNlQ3b3NHL2ptMFNLdlJGb3ZKQmFuWk1YRjdzcjhyMis3bTh1dlRWQXBWdWt1SVMxZHpXNGxqK2Nsb05mbFpCY25KRngvdGpOc2ZVeTFManRyZ3YvNzZac3V5bzl4YWV2YVgya3ZkRklueWlOUnJLZnVUenlSdHk3eG5vdjFERnRtUnY0YlBqZncxZklGWGU2OEJIaDE4aHJ1R3VuWlhxNHB5RTA4KytEM3g1SVAxVC9rcDFDb2FsVVlGb05WbzFXazNVZzgrT1BwZ2ZmS0Z4TjFVWW9PZ1VDaFNMOCs2MkRuMG5jWnIzVnQ1RHJDd3NYQlV5UXN5SXRmZG5WMVJ2NHpiV2FmRVlyRVpZcEVaSXBGWW5WOGtUNzc4YUhmVTFnaGovdlUxd2puWXVWTlJYbEZPMnJXMDQwOWpmSUdudzg5cGFRdC9Ua3RiV0J0ajNWT3A3dDVMU2JuN2MwcktGN1V4M3IrZHVJS0N5TEpsbG1LeHRhZUZoVitoVnF0S1ZLbE1XbEEwbEdneFRLbThkVGc3ZTJzZkI0ZFJ2emRzZU9uemhJUTNuYzNOWFVVZ09wR1RzeHNEMmthaFZxc2FIQkZSYmxHcUxIODFiWnBmTnVvOEhlUVBDZ3FpNjBpbFFja3ExWU9ZL1B5SU9KVXFJaUUvUHpvMlB6L3FnVVlUbGFSVUp1aVBPOUhON1gxOVgydXgyRllMMnB1NXVSZU95bVRiajhubHUvVis1QlVKMUdGSzVhVm1OallkMGdvTEg4VVdGSVRIRkJTRXh4WVVSTWFyVkpFeEJRWFJLZm41cFg2bjZqeE9FUGxBcFRMNm0yaGxibTRGa0s5V0N4SFV0WXdnVUF0VWpiYy9yR2lyM3hQR3ZyN2FhTjNoWFYreDQzZmRsMDJuYnJySWdYYWR4cEtlR2t2OWtCN1VEK2tCUU9MRDI4VGR1NGkzZHpBQkRkb1RmLzhLdlFhWGo4VElTSTNqK3FWdHJGbnhVbkhaaExjMkVuWnRMMWN2YmdIQXh5Y1VnS043RnBmcnI4ZVFRRDNxNWUvbzBYK2FnZGFsY1hHcnk4cmZqRzh6TzM3Z2U3WnVlTWRnM2ZMdmhtRnRZT3ZnM0cvQ09YN2dlODRkTlN3Z1cybkYyTm03ODlhTVhheGNOSVR3MjZWZm0wbGpLdDdTTzN6MFF2b01yZkNpVTBCQVFFQkFRRURBVlBHeUtuWWl4c1RMdmNOM1dsR0ZyZnRWT2VhcHQ0ODFOcVdzSWt3VnNnRkYrUG83LzRucnJQLzA2NXRKenFVNTV6cmxLSExTSzRyME5ZSDhSeGNmYlM5aFNXSkZKYUx1djVHVWF5bDdiLzEwYzBycXBlU2R5Z3hsWWxYNktoU0sxTXZ6THc2MDliY05zWFMxRFV5UFNyNVkxbGU5TExkK3ZQNW16V1pjTmFJMlJzelJvQ2tBVkgvbmNRV3FUWlVpZ2ZWSVJDSnBWZTBrbXR5OGFRWGtWL1ZZdFVWbENRMnJpeUV4K0lzNmRUWU1kbko2NmZ1a3BBL1hwNmQvb3kvdllHL2Y5NExPcXFOY1pLK1I4NWs3SXk3dXVZa2VIaDlOOGZTYzk0Vy8vNFpjalVZT3NGY20rN1UybjRlZWNmSHhQVE9VeWd4TWVLMjJaR1NzNk8zb09ESThQLy9hOXZUME5VY3pNcmFudzZPcUhHOWxZdUw4VlltSm4yZERsaW50RzluWXRBYUl5ODgzNnJkdEl4TFpBK1NwMVZWK2J3dFVqQ0JRQzFTZHkyYzJjZlRnOTlYcSsrR0NLNlVldi9qR1Q4WC9XMWs3bG5wOC9NRDN4TjI3U01lZUV3SHdEMnlEZjJDYmNtUGV2cjZmNjVlMmNlWE1rNjJRRTk3YVNITENuZUl5eitkTCt6Z1BIUEVadlFmUDRKMXh4bTFCU3JKMXc3c210VFBFcUpjTmJ6M3FOL1FEWEZ6cmNPcndDcXk5SzEyRkxDWS9YL2VEazVHUnlQSXYrL0x1cDJkNTQ3MGRmRGUvRjNIM2hHUWhBZ0lDQWdJQ0F2OWwvakdCUWVCdm9kWmYzNXlIT1VhMzVkY0E1Vk1ZODI4aGZuL3M4cHIwVjhRcndoWHhDbE9Tb2YzdG1Cd1pML0MzMHNmQlllUWNYOThWR3RCOGxwajR4Z21aYk5maktvMmhDR0JET0p1YnU5dWJtVG1WTEpPcjFiS01vcUlVRTZmeC84S1R2SmVqNDdPRG5aeGV1cEdiZTI1OWVucXh6dERLenE3ejZvQ0FnMWNWaWxQalkySUdBSG1tanJrNkpXVkJmSDUrOUFKLy8vVTJZckdkV3FzdGlzbkp1V0dvYlhVV0QwcVNvVFI1NFV4eVNhRTRNVDRtcHZ0VmhlSmtkWTlYMWtLbUpLN1cxdDVkTEMzNzJZdkZUbnFodjZPZFhWK0FhN201WjQzMXN6VXowd25VWm1ZMUZxamIydHIya0lqRmtrZjUrUTlqVktyYk5SM3Z2NDRnVUF0VUhiazhoWVQ3VjJ0dHZMUEhWN0g3OTlLK3o0dFdwd0hnNE9CRTU1NnZjLzN5bjZ4ZU1ycGMzNlhyY3loU1YzMEZYV0loUlNvMTJVK080d2QwV3plRG0vVWhOZUV1bVprUFM5VzM3akFHLzNvdCtYTlRlUXVSSndLMU5iUG5uMkQ3WmwyYkhGa3lJMTc4aHNpSVU4ejl5dkNYVVkvKzA4cEZjTjhOTzhRUFgrcVNNQ1FsUmJKeThYRGVuWHVNeWJQMjhNWHMraVkvSndHQmZ4Z0hCNXhlQ2ViVnBaZFlSZzF2V0Z0NDBUclVqVVkza3JseEo1VnlDWUFFL2hzMGRxZnA3VlRDcXRxdmdRdkJZaEdhaUhRcTljUXpSa3N2V2xtSXNiaVV5R1dxZnBOajltd2poZ05zdjhNZWpFVGR1WUZ0bW9Hb2x2OFBEQTlsVkVZdUdhZmpPY0hqclp2ZXp2aE5hODMwMlllWmpSQU5KeUFnSUNBZzhJOVFVWUkvQnpNemw3TDFaUlA3emZIMVhlRmtidTRHOEltUHo2b1NBblZlWlhZUUR1QTAwY3RyN2hnM3Q4a0ZHbzFTS2haYmFVR3IwbWp5TGNWaTYrTXkyYzRseWNuemdQLzNkZ29kSFJ6NkxQVHoyNVNqVm1mTlRrd2N5NVByVmNrOXVmek90b3lNMVNOZFhDYXVEZ3pjT2ZIKy9VRlU0ZHJxZkhiMnNaeWlvaXczQ3dzdk01SElmRjFJeUxsSk1UR0Q0MVdxVW90Vk5mR2dyZ0N6QmpZMmpadEtwVzJhMk5pMGIyWmoweUd6c0RCMVFnM0ZhUU5JMjluYWRteHZaOWVuaTUxZC80WldWczBBenNybEI5YW5wMy9UMU1xcVhSTnI2N1lhclZaOVNxazBscnhTYWlFU1NRRHlsTW9hQ2RSMjRQcHp2WHBIUlNDYWw1ZzRLU1k5WFJDby8ra0pDUHpIMkxKdUtnbHgxNnZkZit1R2Q0bS9YenFLV2xXUWoxeWVickI5dDc3dklaSFljR2o3QWtva2p5bEdKRFpEWFEyQjJsUnVYOXVIUEVjL053dUdQVGNmWC8vbVhEbTdtWU03NXBHU2NoK0FKaTBHMEtieldJTUM5YTR0YzRtL2R3bFhIMS9xMW10TGdVcjM0M3IrMUZyaW9pOWlZK1ZvMEk1ajVXOWFkbTJaeThHZDg4dlZsZVIrMUZrMi96U1JnZ0lGV1ZsR00yWUxDUHpMc0xuNUtwRnUxcmc1V21MLytTaytyc2xnUTRNWlByTVRIMjY5dysvamRqREdoQzRpd05yTkJqdFBXOXc4N1BEMnNzWEwwd1p2VDF1OHZPM3dkckxDdWQ5R0JtQWtpcXFETngxbmRlR2pyeTd3eGNVSG5EUFV4aFJ5NStqRXVoWXJDWW5Lb0Z3eWtwSTA5YWFsbFFqSnBVU3FGRUUwclIwejJ2alIvdE1qdkg4dm14cjdqRDRGekhlTVpYZWZRUHFQL29QaGU2TFlXWlhPMXljUlhxQ213UGxMS2txRVV5Rzd4M0xZeVFwbm0vbllVSVdvRXdBM3NObzRuSzBBWitMd1Nzc2wyVkM3QzlPSWxKb2puYjZmeVZ2RDJWTFJtRDdPK0VhOVJRSkEzZm5ZL1l1RmJUTkFYVWtieVpLK0xIT3p3YjN2SnJxZmplTWtZSFpvRENjQ25haG5iWWIxMUFOVUswR2RnSUNBZ0lDQVFNMm9LTUZmc0pWVjg3TDFGZGxabUNwS2VsdFoxUm5qNURSbHBMUHpSRnN6TTRlL0ZJb3pjeDQrZlBWQWNIQlVvVmFyR2gwWjJXWlJRTUJ2RXp3OFpnOXlkbjVwVTNyNmtoMnBxVC9McUpHVnozK1dRS20wd2NxNmRRK0lRYXpWYUxTL0JnWmV0aFNMcmExRUltdXhTR1JXc20wSE83dmVpK3ZXM2ZoZVhOd1lUQXU2RUg4WkVMRFd6Y0xDS3pZL1A5elIzTnpOVHlLcDkzdURCaGRtSkNROGR6NDd1empmVlUwOHFCOWpGV0p0SFJKc2FkazgyTnE2UmFpbFpjc1FLNnNXMHNlSkIvWElpb29NNjBOVnBLRkUwclM5dlgzdmRuWjJ2ZHJZMmo1aktSWmI2K3NVYW5YMkJibjh5TzdNelBXQTFTZDE2cXdHT0pXVHM5ZFlwTGM3Rk9lVWtFRk9UZWJXMnM2dW93aEVXdENlU0UrdjByM1AveXFDUUMxZ09xRk5leUt4dEtWZWNCZnFCWGVwOWpqMWdyc1FFMW01bUdNaGtkS3M5VkN1blArTitIakRvcmlabVFWRkJicElOV2RuMzFKMUVtczduSjE5TVdSZUx4S0owR29yMzVvU2Z2dElDVy9uUWhaKzFJRm5lci9Kc05IemFkUDVCYmFzZjVzelIzNUVMRFpIWFZSb2NBeTl3TnlvV1YvVTZrTHlzcC80SmgzZSt6VXJmek0rRDJOSkVpTnVIK1A3QlU4U1ZsNDgvWjlLNENJZ0FPU3UrWXNmWjNkaDd0c2RlTytYVzZ4T3pPUmg1ZDBNNDJ1UEgwQmNsbUh4OWZ4clhMT1JZR3VyKzdPemtXQmp5Z1gweTgwWXMrRW1hd3pWdmR1WjJYMkNHR0F0eGJidkJycFdkKzVWWVdFUHZ1NWFseDdmbkdmaHg4ZjV3RkNiTG5YcEt0SmlkanFlMHp4ZTJPdlhnSUhQK05QOVlEVDc3OTJzWEtCdTRFTHc5VW5VMnZaZUU4VDNvZ2RaeEFITTc4V2lQVkhzb1hMUnM3cFkyTnRqbDVORFpzbENrYWo0L1ZEcU85bk5CcyswWE5KcU9wODZEZ1I2MmVFTkVDUGphV3hILzl1WjNJNTNuZ3RsZE5lMWRLZUM3ZkRQTjJHVW13M3UwWmxFUEJhbkFkUWZIV1BXYnlQNWMwSXJKcDZPNDNobG9yMkFnSUNBZ0lEQXY0OTVEeDlPbnV2cnUwS3JzL2lveUpmY3FyZUR3NkRCVGs1anU5cmJEeGFMUkdhcFJVV0pYeWNrek5pZW1ibUdFdGRnOTFTcU84OUdSclo5eTlQei9YRnVidTlOOS9MNmVwS0h4NmY3c3JJMkg1VEx0MTNLemo2Qm9RQzI4bFNrZVJVTHV4YTYvLysxK3RqOWdvTG9aSlhxZ2JkRVV0ZFNMTGFXaUVSU3VVYVRuYVJXeCtjVUZXVXAxT3FjWExVNkoxZWprVGV5c21yVjE4SGh1WFBPem9kMjZNNXJoYnp2N2Iya3E3MzlZTFZXVy9SK1FzSUx1VVZGK1d1Q2dvNjRtNXY3clBEMzN6YzBJcUpwMlVqcTZ0RFh3ZUc1UlhYci9pWUdjZGs2cFVhVGV5Y3Y3MnBZYnU3RkcvbjVGKzdLWkJkcWVqekE0cWVnb0tQNjZIN1FKWjA4blpPejkzUk96cjVMQ3NVWmRPOGhxMVdCZ1RzYldGbzJMZFJxVmQ4OWVqVEwySUQxSFJ5YUFXUVZGYVZSUTF1WkZqWTJuUUJ1NXVaZVNNTndjTXYvTi82MUgwQ0JmeUdObWc4MktXR2dLUnplVlhrVzMwSlZBWFBlYm9LdmJ5Q1RadTVpMjdyM1NFdUxMdEZDaEVna29raXRFNmdYTEU4bzFiOWI3N2ZvMXZzdHpoMy9oZXljMGg5NGM0a0VyY1owc2FGZWNFZWNuT3R3OWZ3Zm5ENnluS3ZYdC9QODZNVkVoZWxXRXkwa1ZxaFVGVWZjdVhzMUpQM1JQWlNpMGw5azgyYUVtRHdQUGZuNWxXOXg2dEs3NHFRbHZnSE5xM3hjQVlFSzhMWEM1OEFFVHBuYVhtcUdGTURLSEt0ejQ3Z21MekI5RmJyL0dybytWRks4c3EwWHFPOFpFYWliZWRLaWJKbXlDS1c4Z0J4M0d6d1VLdVQ3bzlpVG9pQWxOWStVRkFYSnlYS1N3bVVZOU0xcjRFTHdnQVlNMW9KMjVsR01ldFMzODZFOXdLVkVibEJERzVQRzdqVHRXcGNlaFJvS04vekZ6OGJhZmR5VitSMzk2UHo5UlJaL2VKU1pBS2ZpT1BHTVA5MzcxYWYvcHB1c3JjazhuaFp6empKM1pDTkcxM2NtYUhSanh2NSttNDIxZll5V1hyVDZjVEJyc3d2STZiMmVicFM0c1NteFlGSHlPMXIwNjBpMkZXbFFqZC9CODhrSzBxcDc3QzcrZEFISXprZDI3UkhWMzRsa0hQUGNPUmhlS0sxbDZzN0h6c2tGM3k5NjhyVzVHUE5OSTFqLzRwODhqNEZzN3dCdnRXWXF3UElyL0ZDeWZIY0UyM2VFczNWNENLT21kR0Q2MW5EK01EYUdnSUNBZ0lDQXdOT2hwZ24ram1SbmJ6MlNuYjNWVUowSHVMZDFkT3piMmNHaGYxZDcrMEUyWXJFZFFHWlJVZXFHMU5SdmYwbExXNHJ4UmU3OEZjbkpuLzZSbkx6cUxUKy9UNFk2T1kwYjZlSXljYVNMeThRY3RUcnJyRngrOEtaQ2NmNmFVbmtoSWkvdkpnWUU2MXZObXBsMGJiUTdPTGpDWFl6L0FyVFQ0K09mMDBMUnc3eTgrQnhkMGorRDEwd2VscFlCYjdxNnZyOURGeGtNcFFYaGtuMUVzM3g4dm4zQjFmVnRnTytUa3orNm01ZDNIZUNGbUpqT2F3SUNqbTVNVGYyMnBEaHRJUkpKOXBod3J2UTJHQ1dKVVNwdjY4WHBKSlVxN2xwdTdya2J1Ym5ucnVmbm40L0t6YjFON1FlbkZPNlZ5VFkzc3JadWZUd3JhK2N4dVh6M3c0S0Nrbm9TQVZKcHcyL3ExdDBhWkduWkJPQ3pody9mdkY5UUVPVnRaVlhIV3EyMlMxYXBVaFc2WFl5RndSSkp5SFFQajBVQU4vTHlhaXlndDdDMTdReHdQQ2RuUjAzSCtsOUJFS2dGVEdmcmhuZll1dUdkQ3R1TW03U09kcys4WXRDeXdoaTJ0aTU0K0JuTG9LNGdOMWRHdlFhZG1UeHJGNS9PYkFmb3ZYNTBYM3BGS3AxQXZmenJ3Y1c5SnMvY3c3VkwyN2h3ZWoyeTFBZTA2UFJjcVZHdHJCd3JGWlJMMHEzMzI3VHUrRHdEaHM5bDd4OXp1WFpsTzJ1WHZmQmtQQnNIOHBVVmkycytkWnFRbEZSKzVURXBLUUk3T3hmczdOd005Q3BQVXRJRHltNC9kL1ZwUUhwaU1pVzNtWXlkc05LazhRUUVhZ2x6S1JhQlR0U3JUbDgzYTl6Y3JESHRNL0Q0V0NVdlpldllVeGZnUWFieDZHQ1ZHbFdqVmRUUFZhUEl6a2JPNDR2WTlQZkpVNmhRak4vSkM4YjZsdVhEWi9oRUJLS05OMWtYbHNRMVkrMk9qK2NDbUdiZlVSbnZkZUo5Z1BYWCtkbVlUWWV2RlQ0ZC9PZ0VzRG1NNHNTeHU2TFlNYmNybi9lcHo0Q3EraURiek1laXVuT3VpbUFxbDVQeDNRVVdmOXFkQmQwQzZQNDBCR3B6TVpJZ0Z4cEt6SkFzN00xWDd4OWhocjdPVEZ3Y1JWTXNVRTlzeFpzZC9laVVVMEMyV0tLekQ5RmJzalJZZ1Y5Vm92NDcxVUYzRVJySFVmNEhFdmxFWlJEeDBWRm1mZFdIYjRlSE1Pcmpya1FZc3VycFdZOStyWDFvbDZrazQ2Y3I1UmRIcGg5azZ0MDA3bnh4bW9VSTRyU0FnSUNBZ01EL0ROMGRIWWQrNysrL28rU3V4WmlDZ3J1YlVsT1hiTXZNM0lpUm5CMWxTWWRIbnlja3ZQbHRRc0xjRnp3ODNuak94V1dTdTRXRjl3Qkh4ekVESEIzSEZHaTErUy9ldTljNUlpL3ZyNmYyWlA0RjNNbkx1MUo1SzBqSno0L2RrWkd4cG9HTlRXTmxVWkdpbGExdEY0QUNyVGFmSnpxQzZGdC8vejk2T3pxT0JEaWNuYjExYldycTEvb3hrdlB6NHdhRWh6ZWl6R3NrQWxGZHFiUmhkZVovVDZVS254RVhOK3BhWWVINTlMeThwT3FNVVZVV0pTWWFDeVF5bStybDlmazRON2NaRXBGSXF0RnExUXNmUFhwM1YyYm1Xb0JXVW1uWEwvejlOeGpxcU5acWkzNU9UdjZ5aGxPVGhscGJ0d0k0bHBPenZZWmovYzhnQ05RQzFhTnQ1N0cwNi9JeWY2NmZSbEtTU1psNWpZL1Y1VVhhZG5uUmFIMVcxZ00yckJ6SHBKbTdtZmp1T2xZdkdmRzRSaWVhRkJicHZqUnZYOXRicWw5NmNreHhXUXRLQzlTT0xuN2tLa3B0NzY2UVgzNFl5KzNyK3hqODNPZThQdjFQd3NNT3MvVExmdWh2cGgwY3ZNakpyampEOEk3TmM3QzJ0amRZMTZubkpJTldIb1pZK2tWdndtOGRMVlUyYU5qSDFHL1lpYTgrYWxOY05tbU1pRUVqUDJYQXN4L3oxbGh6UU1QSzM3VHMzN21BUFZ2bU1IejBRdm9NblczU01RVUVUQ0JPUnB6TmZLTzJHVmFUMnZMYTN0djhtWkJIaFJja3ovanhURU5QR3Y5MGhSVW1IdHJjMTFFWFFSMmJZZHc2UVF2YXBFd1N5cFkvek9aQmZSY2FBRkpNdUZBTzhhRHhpRkNleXkwa2Q4RXhQaW81ajIvNnNtVDFYeXlMVERjY2VWMWRRajFwTkNLVTUrVUY1SHg1aGsrTXRSdlRrbGRFSUxyK2lMOUtKb3NNVCtIMnpXU3VOL09reGZEV3ZMTDZLc3VyY0hoVHRrL1dDbCtmNC90VGNaeTRuRWk1cUFTOU1Hd01xUmxTWTIyV1grSDdXWWQ0NTNJaUYrWWNaL2FpM2l5WjJvN3BKK0k0ZmlpYWZRQWlVWEYwaVFZZzJKVUc4M3J5RmNDc0k3eGo2TDFUQlVTOTY5RWY0R0EwKzJzd1RrVVVOVnBHUUZVNnRQR2kzYm9SL0E1d1BvR3pyKy9pSlZQNnBUMU9WTFRzTWt2YSs5RmhlQWlqWm5WaHpvMFVidXlPb05SRjlzZGQrUXpBMmdLYjZHbEVHeG9QWUh3TFhqZFcxK1VYV3RRa2VsMUFRRUJBUUVEZzcrZUVUTFpybVVUeXlRUVBqNW1IWkxJL2RzaGthMi9JNWRYTzI2S0F0RlVwS2ZOWHBhUjgyYzdCb2NjQWUvdm5lem80REYrYW5QeVJNWEc2cHRIaGVnNkhoTVI1U1NUK3RUSFczOEU0VDgrWnZlM3RSNVFzdTZKUUZDZXFCclNJeFNLQXl3ckY4Umx4Y1M5UlBsQ2czSDJSU3FzdGFCVVdWbW5PRnlNZTFOckQyZG5iVEg0U1R4ZTFScXN0a29oRTB0VEN3cVM1aVlualMzcHR4NmhVNVJJV2FyUmE5YTI4dk10TGs1UG5oQ21WVmNvSFZKYm1kbmF0SlNLUk5Dby9QK3hCZnY3OW1vejF2NFFnVUF0VWp6b0JyUWx0MnBkZlZJYWpoc3Y2UWV0UnFWUW9GS21seXE1ZDNNcXhBMHRMbGMzODdFeXB4MkhYOW5EcTBISzY5cDFNano1VE9YNzRCK3pzZEY5NDZpS1RWbDVMNFZPbkNYbnlMRUthOUNMODFoa3FGNlUwWERxN2tVdG50ekY0NUFjb0MzSjQ4Z1Z1Z1l0SEFEY3VWN3cxSXpjM2hkemNGR3pjUEkyMnFTanl2Rzc5OXN5ZVoyZ3JpUzNOMnd3ak16ME91VHlkUFZ2bXNHZkxIQUNzYlp3b3lKZGpLRnB2eCsvdnMrUDM5eXVjczRCQURZaDlWK2VsRmJBRXp3a3RlV2x4SDVZdTZzMTM1eDl3NXJkYmJONFp4MWFaN0VtaWs1NEI5SDZ2TXg4ODQwOTNlUUU1VzZQNVZTWkRsakNEZEhNeDVsNWZQMGxLVVpLNmp2aWFpVERMS3lTdk12SGJFRkdaUkFXNTBMQ1JPOEVsUlYxanpPdkdsMklSNHNYbitMTGs4YWEwWS9LYmJaZ3l2aVd2TjFsRi9acDRhcGRsYmhmbWlVV0lGNTNqQzcxUU43MGpzNVZGNUsyOHpDL29vaUdzSnJmakhZQ1ZaYXdVQUg2OHdyS1ZnL2xsZWdkbXJiN0tMOVRRY3FRMnFFeDBMcHY0VUsxRmZUK3ovQ0pFa0FzTnRhQzlsMEdwck9MdU5uZzRXT0pZcEg0U3liMzhFdC8xcWtlZlBvSDBYeldJTlcxWDB6UTFseFJ6Y2ZFMWtScXczamlDUDIwbDJPMkxaTmZHRzZ5cnlmTnM3VXNiYnp0OEFGWU5aczJxd1laOXpiODl6MWR6ajFQdDcrVTRtYzdIMjBRc2Q0N2xVd0NORnMyTUkweXJZbjhBM3YyVENZM2ZvbG1RTXcxK0dzTDZleklpN3laekIyQm9BNGEzOXFZdGdLVTVsdnB6VUZYVVdzd3FieVVnSUNBZ0lDRHdiMk4xYXVxODFickkzTnE4N2xSZnlzNCtjaWs3KzhnbkNRbVRvUFNPdlRpVjZ1RTc4ZkhEYS9GNGZKcVVOTkZLSkxLT3pza3h1blB5MzhSVmhlSjBmWWtrVkN3U21SZHF0UVYzbGNwclN4NDhLSFdOK1cxUzBnZm1ZUEYyYk94b1RJeG0vemVpMUdoeUFjUWlVWlYyS0M1UFR2NGtwYWdvNlhoNittK1paUkllM3MzTHU5N2s1azB6d05vQkxMUWd5dEh0NUs4Vk83MFdWbGFkQUk1bFp3djJIaVVRQkdxQjZsR25YbXN5MHgrUWwvN0lZSDFaUDJnOUQyTC80c3NQVzVjcWsyVWxjVC9xYktYSC9IM2QrelJwTllnTzNjZHovUEFLSkJLZGFGR2dNcHFZeVNDK3ZrMnhzM2RITERibjdRK1A4TkZrUHpJekgzSTM3QkRwajBxSkcvUWEvRjY1L2pweCtrbWRvNk1uNXVZU2JHeGRETFlIeU1sSzR2TFpYeXVkVzBVSkU0M1JwY2NZcEZJYlRoMHNIeEhwN2hsRVJscGNsY2NVRUtnRjNHM3cwUCsvNWhvL1I2WVJQaXlFa2MrR01tcjVJRlovcSthSC9kSHN1WkxBeFJlYk15N1VqY2JLSXBRcnIvTER3dE44S2N2VGlkY09samlhaWNvTFZFc0g4T09yTFhsRC85amFBdXV5Z21mRGIvRFZlMVZMekpEY21GVGVac1BERmsrQUhhUFptMWVJUVgvMzVpc0pCcDFkUWY4Z0J0M1BJbWJSV1JicjZ6MXRjZnV3aTA3cysva2FQOWFtT04wamdENURHakk4T29QSWI4K3pCS0N1STNYbmRPVXpxUm5TN0h5eWZ3MWp3K1Eydk81bWpkdjlMR0kyaDdHNTdEZ2Jickp4Vm1jK0NuQWk4UDB1ekZ4NEJ0TjJiZnlMeU1nalhmOWFsQ1IzRGxxVkdsWFp1c3NUQ1hPd3hQR3hyVVl4RTNjeDRmcWIzSEd4eG5WZ0VJUFgzdUJuQ3pFV2FxM08rMjVhQnlhSHV0RTRJWnNIcngxaVFrM25QVGlJWVRVZG83WlowSlBQZzV4MTUydmpUZFpVWkZWVEVXbWdlR1VubzArOHdnVmJDYllmZHViVEY3Y3hDckQ1cWkvZjZkc1pzMFRSZjJZYkxTT2dPZ0s1Z0lDQWdJQ0F3TDhlazhYcGFrUThHeElNRmNka3NwMVZIS2RDU2tiWC9nMG9haHI1L1d0YTJ0SmZkZjdlUm5sWVVCRDlkbXpzVUZQSGJITHpwaDBtMnJHWkVtVmRXN1M5ZGN1MnVuMjNwYWV2cXFCYUF5aXlxenQ0QmF4TlRWMjBOalYxMFZNWStqK05JRkFMVkIwbkp3Y0M2N2ZuNXRWZFJ0djg4c01ZZytXS1hOTnROUXowNW9ldkI1RDhJQlpRSXhaYkExQllXSkZBYlV1SFo1N2x4TDd2aTZPS08vWFViU08rZW5FTFhYdE5LbTc1dzVmOW9Jd0lObUxzMTVoS1NOTmVoRFR0WmJBdTd0NGxrd1RxaWhJbSt0UnB4b1JwdjVjcjc5eHpJc3E4YkU0ZExldVJaRTVnZzQ2RVhkMWQ2WEVGQko0K21uTUpuRG1Yd0ptWmg1bnhRUmMrZkw4TGM0Y0hNM0o0TUNNQnNwUmt2clNENTA3YzU1Z3BBeGFxS1N4UVUyQW13c3hjakxsYWk3cElvN09qMENkZ3pMRkFxZmVxRm9Fb3lBV2pubWsrOWhqZStmRUVxMi83c2hSZzFpSGVwVVNrd2Z3ZWZPdGdpV09jak5oWmgwclpmdFFVNnlYOVdRYnc3aUVtQXlxQVQ3dnpwZFFNNlpsNFR2NGF4Z1k3TzF4bmQyRXV3RmRuV1lCaFc0N0NPY2VZdFhrazIyWjNaczZlU0hhYkVqSCtOREZtQ1RPdkJ3dW5kMlQyK1hoT1YzZnNydjUwYitST2swZHlrbzdlS3kxUXArV1MvUG91eG1Vb1NYOXNKMkltRmlIT0w5TGRRSDEvZ1cra1prak8zT2RFVGc0MStkMENZR2dJSXdBK1BzWUhxMitYVDNDNWN3UzcydnZTTVMyWGRFUDk4KzJRRHZHaFQxbjdqT3JTem9mMmI3ZlgrVytuNVpMNi9tbHFaUGQwTTRucmM0OHlxMGM5K3J5NGpYRUFYL1RpVXo4SDZ0VENkQVVFQkFRRUJBUUVCUDU1VE01aEl5QlFIUVNCV3FEcU5HcjFQR1ptRmpScTNoOG5wenBrWlQwbzErYnErZkpDYW0yUS9PQnU4ZjhTR3hzQVZQbWxCV3BIUjUwTlFPdE9vK25XYnlvU3FUV0xQbXlIUXBHR2gxOWpPdmVhU1BpdEk4VEZYQzRsVUFQMEhEU05SazM2cythSHNTZ1VhWlVtZSt6UyswM0dUbGhKVE5SNUZuL1NqVnJhOG1FeTlldDNvRTVnYTQ0ZitCN0tSSDYyNlRJYUsyc0hidCtzMk8vMG1aNXZjUFhtYnFQUjhBSUN0WU41VjMrNkRHaklrT0hCak5TTHdlY1RPTHMzaXQzOTZ0Ty9pei9kOW83bDZMVkhYTjE0Z3pWYi8rTFhMTlBneVVFQUFDQUFTVVJCVkRDNmFEM2pFRk5uSEdMcU4zMzU0YzAyVFBuZ0tPOHR2NlNMMkh3MEU1bTlGSWVjbkNlcEZNdmFSZWl4czhNbDhXMVNNdkpJRDFpQ0x5WEVYWGNiUEZKelNRRlkxSmN2NnpzVGRDcU80MWVTdUJya1FvaTdOYTZobmpRWjA1UVh0YUNkc3AvWEtmdFpyQUVyQi9GRGZXZUNOdHhneldQaFh0eTVEaDFITldKMGdacUNkdzdvSXNpWDlPQmJGMnRjYnlaemZkTk5EQ2IwQU5nWndaLzdJdGsxc0NGRC8zaU9IZTNYMDFZdU55eUsvbE0wZEtYaGxIYThxOUdpbVgyVW1kVWR4OGNCdjRSc0h2eDRoZVVZeUFwKzRCNTc5UCs3Z1JWQWthYjRPMXl6U0NmMDE1Z3VkZWthNUV3RExXaTMzR0NqWEZuK2ZQdlk2VDRQOXpJTko5SmMzWStmaGpSaytMYTdiSGxuTzI5VTlMbW9EQ2R3V0RXVTllTEhudHV6RHZOT2JZand5Nit3ZFBuamM5M09oL2FUMjFKeFVtVUJBUUVCQVFFQkFRRUJBWUhIQ0FLMVFGV3hvTS9BbWFTbHhDQ1YydkRHZTl0WStGRXZ5bmoyL0MzWTJlcUVhRlZoTGs1T0RuVHNNWjNRWnIycFc2OHRBRVZGS280ZldzcTFTMytTRUhzVlcxdDMzcHErSGJWYXhXOC9UYVplbzA3bHhyU3hkaUtrYVMrMFduRzV1dEpJZVhiTTUvUWVNb3Q4WlE3MUduUms0Y3A0VGgxWnlabkRxOHI1Ykp2SzNHL0NxOVMrKzhCMzBXcTFuRHhRMnQ3RHhjV0hrV08vSmlzamdhdm5LNDY0Ry9ueUV2elB0V1hqNmxlclBGOEJBUk01TVo0emJYMW9EeEFuSTNieE9iNWNmNXUxOTlOMFNkTyt2OERYZ1c0RXZkYU1pUzgzWThLUy9xeklMNkpndzAzRFhyMGxDWFduRWNEZE5HNDlMaExaU3JCNy9IK2xXd3JsY2pKT3huS3NaeUI5Um9Vd1ltczRXL1IxaDEvaHRCakVrL2Z6MnVBR09wdUdyblhwRVQrOXZOZjFMMy94bzZuUjM2YmdCcll2TnRORm83N1lqSEV2TldkOHlTem9DMDd5YVVRNlVYMkRHRGltQ1M5cHRHamVQc2liR0JCalMvTHFRVjY5NmtuTHVvNEU3SCtPQTBOK29WZEZnbWRsUHRHMWpObXlnZndzTVVQeWF4anJheExoL1dzWUczN1ZXWjBVWCtzODQ4Y3ptNThySDRXc1A2ODJFbXdUWmhnVzdQMit3YlU2ODNpMWhXNFJRYU5GVTZBMGVKNGwrZ1diU0psaGdUbzdYOWR2WkNqUHQvV2gvWVEvR1hzaGlmUFZtSTc1eGhmWUZ1Uk1BNEMva3JqeVZ5cFhBREdHY2hWVUhiV0RBMDdybnVWM2N6SG1oNlBaM3llSUFiVXdyb0NBZ0lEQWZ4OHpkTDgzZjI5QWo0Q0FnSURBZndKQm9CYW9HZ05IZklDYlozM1dMWDhaZVU0U2I4MDZ3S2RmWCtUMzlXOFJjZnRrdGNiczBYOGFQZnBQcTNJL1AvOVdBT1RsWkpDVnBhTGYwTmxrcE56bjBLNHZ1WForS3c4ZmhoVzM5ZllPNW8yWnUzRjI5V2YxTjhOSlM0dW1ucVlqUUNreDJzSFJtNkxDQW5KempRbk1kblR0OHhKOUJzL0cyYlVPZDY3dlk5UHFGM0YxRGFISDRQY1lQUEpUQmd6N2lLdm5mK1Bndm05SVNTaVgvYlZDcXBJazBkdTdJUzNhalNEaTlsSFMwcUtMeTkzZDYvSFcrL3V4dFhkanhhS0JQTFlFTUlJOUZoSXJNdExMUjhFTENOUWlueDdudzc1QkROaHhteit1SkhQRlVKdjdhVVIvZUpTWkh4N2w0N0ZOR2ZWckdDYnR4QWh4ZlN4UXArb0VhbWV3RTRzUVp5bkpST2VUWnVpM1R0SytEbTI2K05FMUxwT1k1VmRZMmpPUVB2Tjc4ZldoUkk0OGppZ1YxM0hBWDI4WGNpcU80eTgxWTd3V3RObjV5REx5eVBCMXdFOXFoalEraTdqNUI1aFZuWE5qakRSUVhFM2ljbU4zbXNyeXljck9SK1p1ZzRlTE5hN1hIL0hYTnhmNHVwNGI5ZGNPWlJQQTZyOVllZlVobHlzYlZ5NG40L25mR1hKb1BLZGJldEY2MzJ1Y2VHNHpnL1ZlM1dYSlZKSlIzZWZnYklWTFZkcC8zb1A1SGYzb25La2tZKzd4NmtkUGwwQk5DY0ZlYklHa29qbUpRRlRWT1ZlRW5SMnVRNEo1RnNCTWhGbVRBRG9lajZXVWgyRWJUNXFKUllqekNzbUxTU1BXMERoejl6RDFSQnhIZnhqQXFqb08rQjhheitrNVIzbC82YVVuUHVpbThNTkFWblFQb0JlQXNnaGxLMi9haEwxQnRNOHluR1F5WkhaMnVNcmxaRk1EOGVEemppeW80NEIvZGo2eXlZZVpGQjFFUE1DSkY3bWc5L2cyeEpGWE9LdTM2Q25KckVPOHN5ZUtXdldSRkhocVNBTDZCMHgwYWVyZTgrcFhsLzdWQ1pkQ1htNjBTSjJ2em8wNkdyR0V6UEpCRnA0ZGZVWjZ0UFFZY0hQWnRWY3gwVyt6SXF5Y3JmdzZMbnptYk16dTZHL2o5dDcvdnFiai9STjR0UEVZSFBSc3cvZkRmNHY4T0NNc3BkWVdZMHZTY25xclRXcVZWblZ6MmJVYWUvOC9MYnpiZWcrck55cm93enUvM0pxV0daRnBLSGw1cGJTYTJlWVBrWVZZY3ZXTFM4OVR2YytKdFoyUG5hKzV4Tnd5S3pZcnpFQzlwTU84em9lU1RpWnNpajhXLzB0VkJ4KzBZNWhXbVpZYmYyemlrYnJHMnRqNzJ0Y1BtZEI0MmYyOTBkK2xYVXM3YUtDSmlCS2ZIZDl1dmk4Mm1kUmk5ZTFWTnlZbkhFOVlXOVU1Q1FnSUNBajg3eU1JMUFLbTA3elZNQWFPK0lUb3lETmNPcnNKMExKODRVREdUZG5JdEk5T2tKWVNnN201QklCbngzeUZXbDJFUnFTN01ERVRpUkdabVdOdUprRWl0ZVRzNGRYRXgrc1NNc1ZFbmlQcyt0NVN4eG8rK3N0U2ozc05mZzluWnovU1VtTElVMlRoNU94TG42R3pLU3BTRVJONUdWRHk4YlFHQnV4R3pPblJmd3BEbjErQVdxMWl4YUtCaE4vU2VaSG15SFVpZE8raDczRTM3REMyOXE0MGJ6dWMrTmkvS0hrejR1UlVoNFpOdXRPa3hVQWF0UmlBVkdwRGVtb3NhNWUvVU93ckxaTmQ0TjZTRWJpNzE2UEhnSGZwMkgwQzdidU80ODZOQXh6Wit6V1JkMDVVNDR5YlA1Nkg3b2Jld3pNSTBFV0dBelJ0L1N3aWtaalRoNTlFVDdkLzVoV2VlK1Y3cEZJYk5xMmF3SjJiaDBxTldGQ2dJTFJKYjJMQ1Q2RFJxR25VZkNBQWlROE5YZHdLQ05RS0pSTVREZ2hpc0tuOVpuWGlROUFKZThiYStGbmo3V2FEZTdLQ1J5a0tVZ0VjM1hUSkdSL21rQURRMEpWNituRVc5R1JSZXo4NnRmQ2lsVjU0WG5DYVQ3ODR6V2ZIN25PNFp5QjlUb3psekxzSG1PcGhqWnUrVFhRNmQyZWQ0cjI1eC9ud3NVOXdVYzhBZXU5NmdVTWFMWm8zZC9OSzJsUHdaZXUrbG80OC9qN3ljY2IzNnF2Y1ZxbFJUZHJMZURldyttTUV1eHdzY2J5ZFN0aU1nNllMdWpmU3VERnFDOFArSE0yZVlEZENld2JUYi8xMURON0VWamR5R0tvV2ZUMDhsRkhUTytxOGtHY2ZZWHF5Z3JRKzllaWZLQ2RKSDBudGJvT0hzVEdsWmtqTDF1VVVrTzMxTlk3Nnh5ZnZjOVNRNzNWRFZ4cGVlNU9JaDlra05QeWg5bnlUWjdYaFBmMTdDS0JyWGJxVkZhZzcrTk1WNFB3RHpsQkI5UHVXVzJ5K2xjYU5YNGZ6WjVBTERiL3N6ZGV0dkduenlnNG1ZSUt0ekxRT3pKelFndGNCa2hVOFduQ2FUMzhZUU1uRU1HYmJuMldIa3lWT1V3N3d4c1VIbkt2aTB3Vmc4U25tOTZwSHY3a25tSldVOVdTblFXVWU3OTUyK0JncXQ1VlE3Y1EzQW44dk5qWTJUdlZHTnZ6QTB0blN1OFc3YmRaY1gzTGxoYXIwSDdSaldLM3UxbEFrS2lKUFRqbGFMcWtxenRnSERLcjNkbEYrb1NMcWp3aURWajUxKy9xLzZkclV2V2RPVE5hMTJBT3h5Mm82Rjg4TzNzT3MzS3pxcVBNSy8vNGRoN1dFeU56YzBqSFl1V1BUdDVyOWRPTE53NDJBcWlVcE53SHZMbjR2YUFvMUJmOW1nZHJhenpiWW9iNVRtOFlUbTYwNFBmMUVLNnF4KzhTdHVYc2ZqVnBUUkJseDJxZVR6M01XRHBhZVpoS3hwWm1sbWJXRnRZV0R1YldGZzRXTmhaUEVYdUlxZFpTNlN4eWs3aFkyRm80QWhYSlY1cUdYOTN0U1psSFJyNWYvaXk2Tlhic1ZLZ3BsMVJHb1RjR3ZmOEEwdHhidWZWT3VKeDgwSkZBM2ZxUHBNc2U2anMzRDF0NTVOeWNxNDdJaVRuSGJUR0ptNWRyY283Y2dVQXNJQ0FnSUdFSVFxQVZNcC8rekg1RXJ6MkRkMGhmUUM3amh0NDh3KzgwZ3V2Y2JUNU1XQS9Id0RrYVpKNk5iLzdjeE41Y2dFcFczeXRCbzFPejk0NFBpeC9IM3IzSjQxOEpTYmNvSzFCWVdWblR2OTNhcHNrS1ZraTNycDVLYm13SmcwQXQ3MU11TDZkRi9HbEYzVDdMMnAvSElrdU9LNis1ZVA4S05xenZwMW1jSzNmdE9CU0ExT1pwdG02WURZR2ZueXV3RlYzQnhxNnVidDdxSWlEdkhPSC95Ri82NnNBTkRTY2hTVTJQNGZkMFU5bXlkUjU5aE0ramFleEtObXZmbndJNzU3UDVqcm9HemFoeC8veWE4di9BYWhTb2xhblVSbGxaMjVDb3lpUTYvQWNEQjNWK1M5UEEyWWRkMEh0UDlobnpBMERGZmtKV1J3TXJGUTRnT0w1OWM3UER1eFF3YStRbFRQM2lTTUN3bTZqdzNMeHVLZkJBUXFCVXFTa3hZVTBKOWFBRVE5b2pyK3JKQUJ3TGhpVUE5cnBsT2xETVhZLzVPQjUySXE5YWl2cFhDalhNUE9IdjRQZ2NBSnU3bXhaMWpPTkxFZzJZSFhucGkxWEh4SWVlVEZhU1ZQSzZITGU2cmg3SmVCS0tsbC9qbWRFTDFrL2xWZ2w2d0VhL3F6enA3S1E0ZkhXWDJyUlJ1QWVLZnJySnlkaGZtbkk3alpNSU0zZk0xbGJuSCtHRElSbm9yQzhtN2tjYU4ycCs2NmZRTW9QZWFvV3dTZ1NpbmdPeGZ3OWdRNElqLzJ1RnNscGdoYmJ1S1VOQzlidmN6dWVkamo1KzFCZGF4V2R3djRSdGRqSlU1MXI0TytCV3FUWXNFdHJQRUFVQlpSRjV0UFNkUFc5emVhTU1VZ0FQUjdPMGZ4S0JCRFJuNnlRbmR3b3VlcmdGMEF6Z2VWN2s5ek4xazd2UllTZHMxWTlqU3V4NzlSamJpdVZCM1FudHZvWXRNaHN4WXY1ZWJNV0YrRHhZQ0tGUW9udjJEZ2E1V3VvVWNQZjBDNmR2QmowNGlFQjE5bVROcnIvUHpuTFBNenM0bXk1VG5PN0FoUXdJY3FQZnJaWDdwdVk1Mmp6OHp4ZGVaRFZiZ2w1akp3N0w5OUlzS2paWVJFQ2NqenBSakNWUU45NWJ1ZlgyNytiM2syTUM1ZzlUSjBnc2dMeVV2TnZWcThwN3dIWGNXVTBzKzlMbTV1U2szdnJzNnR0MW5uWTY3TkhicFp1ZHQxMUNlSkkrc3loaUZ1WVd5cExOSlcwcVdlWGYyZnQ3Q3hzSXgvbEQ4S2xQS0FmejcrcjloN0JpK2pYMEhpeTNFMHVRVFNXc3huRkNXR3l1dVRlenhRKzg3RFY4TW5SOTdNWFlqV2FiNXZqY1lIZnlwMU5IS3MyeTVhM08zUGdET1RkMjZPelp3YlZmUkdMZCt2UDZtS2NlcVRlb05DNW9sZFpLNlY5YXVTRmtrdC9Hd0RtZzdwLzAyUmFLaVFsdTZncXlDMUppZDBZdHFiNVpQbnladnR2aXhzalppQzVFVXdEN0FvWG5yMmUzK0xNaFdwVlRXSi9WeTB0NlVheW02WUJ3SG5NeXRMUnhrRVpubGJKcUN4b1I4YnV0alczek5wRlZyaTRxVVJYS1J1Y2pDM05MY052TnV4dG5zKzluWEMzSlVhWVd5Z2pSVlRuNHFqdGhRK3Z2ZnJQN3dvTmxhdGFZd2FuTzR3WjFkRGNlR3pKTTZXbnFGcmJqK1dtVnpONGdkTG40OS9NWXAwM0xqNC9iY1gybWdoZGlydmM4SWlZUEVyVEE5N3hHQUxFNTJVNVZUa09iV3pLMFh1dDhHZzU4OUFRRUJBWUgvdndnQ3RZRHAvTFoyS3RyQ0FqSXp5NG9nY2s0Y1hNcUpnMHNOOUJLaDh4dlRSNnhwS0JraHR1ekwvbVNseDVYcjlmSGJRZVRuUDduWU9yRDllNjVmM1k2RnVUVVNpUVVxVlNFSjl5TUFlWVZ6UHJEOUMrS2lMbkRsNGhZRHRVV3MrbVk0WUltam95VXlXUUVsbzBIazhuUk9IbHlLbDI5akl1OGVJeUxzSURrNXBpV1N5czFOWWNmbVdSemJzNUF1dmFkeDQ2OGRUK3JTTXZsK1FYY1M0MjhWbHoySS80dXp4MHZmWU1YSDMySGI1aG1JUkdKRUdpMnFnanh1M2o1QVNiL3ZzR3ZGU2I0NHVQc0h6Q3dzMlBmbkVveWRsLzNiUCtQTWtXWFkyYmtDSXZMemN3MjhuZ0lDdFlLaFNOV1NQTmVJTVd1SDgydEdIdWwxdnNVWEk5dGNjejZpeUZnVWRWdHYyZ0w4OWVpSmJVaUFBd0VBOFkvRnJpMWhiSnJhZ2VseFdjVHV2OGVlay9jNWVqR2EwNWxsdlBPVEZhUzEvNG1Pc3pzemZWUWpSZ2M0VVM5T3h2MHBqeE1SbGtEOHkxQis5YlRGNjNZcVlSOGVaVTRscDZMR3pPN01oOTBENkhrK2dUUGZYU3kyZGREOGVKVmxQMTdsNTdmYk1hV3ExaFFpMEZiVHg3aFc2UjVJejk5R3NVTmloZ1RBWG9yRHZCNHM3QlpBVDBkTG5PYWY0cE5ZbWM0bUlpT1A5T1lyQ2Y2aFA2c210R0xpOUlOTU9SeWpXMkFveWJRT3pQeWlKNHZPUFRCdDRjRE5VaWZXWnVXYkpzYWF3dVMyekxDeHdFYWhRakYrUCtQQ0p4SVY3RXBvQXhlQ296SjB1d3JzN0hEcEVVQnZnRlAzT0dMS3VKbVFNK3czQm4zVGwrL2ViTU9VTzZuY3JraWMxcDhMMENVS0hiT1ZFVGVUdU42ekh2MUt0anQ0bi8zOU52RE1za0g4Rk9STThJUVd2RDZvQVVObUhXWDYxbHY4V3RtOHhqVGhwZUhCakd4Zmg0NHZibU9VS2M5RjRLa2o2VEN2OHlHWHhxN2RBTlFxdFZLVm5aOXFZU3QxdHZPekM3WHpzd3YxN2U3MzhzVTU1N3JKRStWUmxRMVdsUWhuUzJkTDc2N0xleHIwVk5lVGw1d1hjM3pTNGZvbHl3cGtCU2xsQlZxWHhpN2RMR3dzSEUwdGg0b0ZhdTluZk1jQ3hCMTl1SzdsOUZhYmpMVXJ6RkdscS9LS3NsdU9iN1hjV0p0SDU1TzJQN3I0cU5qWDNydXo3K2lTQW1OWi9McldlY2xZblo1L1FxRDI2K1Uvb2FKNWw4VzlsZWNBOTFZVis4c3JFaFdSL3pXQnVxTDNqU0U4MjNzTk02VmRnVXlackJlbzdWMWM2Z1BrSk1pTkN2d25YenJxb1ZBb0ZLQmJOQTBhMWZDamhtTkQ1dDlaRS9aT2RrejJYeFVkeTdlYjd4Z2JiOXNHTWJ0amx1UTh6TkZiQUZyWis5cjc1RHpNdVFmZzFkRm5sSzJQYmNQcUN0UWh6emFhWlc1cGJodTIvT1pFREZ5N3VUUjE2U1oxbEhxazMwdzdxc3hVNnU4enRJOHVKRy8zNyt2L2hrLzNPbU1UVHp3d210QlpRRUJBUU9EL0o0SkFMV0E2Y2ZjdVZxT1hsb3BXeU8rRUdZN2NUVXU3VjZZa2grUUhkNnA4ZElVaTFZZzRYWko4WkRMRGlkU083bDlTNVdPV0pDY25rMzEvZmxLbVZGWE9yL3Z1OVFQY3ZWNVdaRkZ4Yk8rM1ZUaWFnbjEvZmw1cEs3azhBN204MnA2eUFnSzF4WmpHdkFpdzdnWS9VNEVIby8wQzQ3OVZiUjRuWHJ5UVNQSDNVMU5QV2dKY1QrWWE2T3dzV3F5a1VYUUdwaVFoemZ2cUxQTy9Pc3Q4WXcwVzltSng5d0I2S290UVR0akdtSkp6dDdQRHBha2pvWGZrM0twSU5LempRT0RnWUlZTWVaeDRzU0lHQkRGb1RsYyt5MUtTK2NvZVhxRDBkbUlwb0ZwNmljV1AvWWlsdVhOMGlTRzlsdUx5MkV1N0ZJZGU1bFRuT2p5VFcxaTVMY1RUWm1RalJ2ODBoUFVTTXlUM3M0Z0pkTkxac2VpdFBwWmNZTkdYWi9nY3NBQlFhM1FMbk9jU09EdWhGUk43MXFPUElZRjZWQ2pQQSt5T1lFZlpPa01FdXVpT202emdVYTA4TVdCL0JMdmZhc3UwVlZkWkpwZVRzVGVLM1M4MVk5d3J6Wm53MFRHZFgva0xEUmtqTVVNU25zYWRLa2F4cTJjY1l1cVZSQzRmdlczY24zbGVEeGJxejZXeUNPWHpXeGg2UE5hNEVINzJBV2VicjZENWdwN01tOXFlNmU0MmVLd2J5dWJuUXhuejdoN2VTTWdybnh6ME1aTGVnZlFGMkJmQnJpbzhENEduaVNQV0xvMWR1MlhjU2pzZXRlM2VGeGxoS2FmUVhaT0ozRnA0OW12eFRvdjFVa2RMcnhidnROcDhldWJKTnFZTXFWVnJDbk9UOCs3WGRHcFZFVU5yRTBzUHkwQzNsaDc5Y3VKeXduS2lNeTU1ZCtsUzRiV3QxQVZmT3orN1JzYnFGVW01OTBvSzFIcjJEdDlaNFFLdElib3Q2eFh4VDUwWFBVYm1MWFp2NmQ0N05TNzFnaUcvYmtNWVdzem85TlV6Rnl4c0pFNlY5UldiaXlYZGx2V3FjSEZEbVpKNy85SzhDN1dlZ05YUTgzY01jR3ptRU9qUU92NXkvRTdraG5NeVdMdGFlOWNaR1BodXhKOXhpMUFvMG5nU25GUHVIc2pXMjdvK2dEd3B4K2cxaWFKTXN2WGM1THdZQUJ0dis2QktCR3BKZzlFaG54WG1xTkxEZDl3cXZpZG9PRHJrZzNvamdtYmZYblZyeW9PanNUOVYwTDlTckZ5c2ZPcjJENXlTRlpWNU1lbHN3dThBb2E4MS9WNzVLUGRlN0w2WW40RDhla09DWmdERUh5d2RYUjIzKzk0Uy96NytFNE5HMVA4ZzhjU0RUZFJPY2w0QkFRRUJnZjhSQklGYVFFQkFRT0J2eDg4YTc1NzE2YXZXb3Y3eE9vYTJoNXFDZVR0Zk9oUnBLTG9aODhRdnQ0TXZIUUV1UFh3aVdrZG5FRjRWUDJROVphUEFKN1ptOHRUMnZBdHdKcFlUQTBNWlB0V0ptVUV1TkdqZ1FrTjlGSFBEYi9DVmxmQUZ0dEFpN3VCTngvN0JEQjRReE9BUU40d0tIaVZwNVV1N3RjUDVUU3hDL1BNMWZ1em1TL2ZnNW9RRXV4RFN3STBRZndmcU9uMkpMWTl2OGp4c2RWWVZHaTJhbkJ6REFybTFCZFlBdVVYL3VFQnQ4L05RTmxpSXNZaE1KM3pvQm5wRlRDZFJvVUtSbGt0cVhTY0NMaVZ3QWNEZEJtZlFpYXdBNSs1elRLTkZNeXFFMGJNUE01TVNJa0FiVDlxMDhLS1ZRb1g4MEcxMjY4dTluZkc3TlA2SkZVeEpyQjZmazc3MUdaQXd3N0RkUVo5TmRBdFB3ZVRFdHhlU09QL0dIc1lmVHRCNVRtKzZ4ZnFYbWpIdVpaMUEvVEdnZXEwVmJ3S3NNK0wvWFJtLzMyYWprU3JKaW9Hc2VLVUZyNExPMW1Qa0h3dzZFOGNwRTRZdCtPZ1lzM1pIc0gzMVVEYlVkeWFvZnhDRE9yN0ZuVmxIbUw3cEp1VzhRM3NFME0xV2dwMUtqZXJnYmZZWUdsVGdIMENHK3M3UHQ5Nk8zUmZ6UTVrYWJkcjE1QU8zVnQyWTFHcG11MjMyOVIxYjI5YXhiYVI0b0tnMEVFQ1psdi9Bb0s5ekZhbHR2MmxUcWR1di9pU1JTQ1NPMjZmemxhNk9rUHkvaUZhakxkSnF0QVk5OEVOZmE3b2tjR0RnMitsaHFjY3VmbksrSHlaWU0yZzFXclZXb3kzVnpzYkxKa2hpSjYxOHA0OEkwVDh0MU9zWEMvWU8zeWx5YStNeEpHaFV3em1OSnpYL01mMVcydkdrTXdtL0pWeFAyRUVXMmJaMWJFUHJEYXcvemFkN25WYzBoWnFDOU52cEo5UC9VdXpydHF6WEhYMS8vWmdCL1FPbStBK3NOOFhDMXNJSm9QN1FvQm4rdlFKZUIwQ3IxWnljZWl5MFpOdVM4N0h5dEtrTHVrU0RVbHZ6Y25raFlnL0VMZ2UwOVlZRnZXUHRZUk40ZTlXTk4vVzJINVllbG9IMW5xMC9VNnZScW1VUkdTZHJlbTVDSnpSZUlwYUlMVyt2dmprRjBOb0h1YlFMSEJqNHRqSXROejUyWDh6UHRuNjJqZDFiZXZhWEo4anZQcnI0cU5RaXNUeEpIcGw4OWRGdXp6WmVRd01HMXB0czRMdEpRRUJBUU9EL01ZSkFMU0FnSUNCUXE3aUJiZHljU3V4M1NoQTlXV2ZmWUFwMTUyT25UMGJZem9mV3RoTHNzdk9SdVhuZ241N0NiVmRydklMZENNM09SeGFkUWJrSUxDMW83MlZRNlZiMitpNDBFRkZhbkhZRnUyLzZVbXhsMUNlSUFYMkNTbTl4VmhhaHZKZEI1RU1sU1MyOWRKSGNBTWRmNDFMWlpHL1JHVVR1ajJiUHRQYThaMndlaTN1elJOOXZacWZTM3NVQUQ3S0pwMFJ5SkdjYjNBR3lsR1JpSkRMSnlod3JBSG0rYVVrZHF5UHNtMGp1cVZpT08xcmhOR2dyQStWNU9tRllwYWJnK2EwOGUzSTg1OWVQNFBjaG0rbVZwZEJGZ21mbjYyNjRFL0pJT2hYSGllNEI5QndWd29pdDRSVHZsSm5TUVhjK040YXhycVNOaTBTRFdXVTJLRkl6cEZLckowa05TOVZwcW43TnRPME92K3YvUHh2SHFlaE1Jb0tjQ1g2N1BXODl5aVU1eEkxR0JXb0sxb2NiRlpxclRFTlhHcTRkeG0vTlBIWCs3SWs1UEJ5OWxXSFhIbEhodHZDeVhFcmtZck1WdFBoaElFc210T0IxQjBzY1Z3MW16YWhRbnA5MGlOZVRNcDk0bmc4UFpnVEF5WGlPWldIWXEvZk1TMXhSVjVBRTh2Z3JYREJVLy9rcDVteTh3YnFxekYyZ0dIbEZBdENqODQrS0V5bmJlOW9IbVNKUVAyMXNmV3diR2hPdnExcGVEa2NjL1h2N3Z3Ync0R2hzclgzbWFqU25md2VXYWRkVERxWmRUemtZT3I3eDRsSVZ6bGErM3AxOW50ZXFOWVc1aWJrUm9lTWJMelEyU0VsaTk4WjhweDhDS0xWTHNhSkZnVUU3aG1rMWhacUMvYy90dGpUWXdBN1hRUnVHcFJtc2UwcEUveEU1TC9xUHlPODhPL2owOCs3a1BiTFI2ODErYUdMVzRrZDVRdllkaDBDbmxzcDBaVUxrYitGelkwNUdyNjdJcTl6Q1FlcGFVbmlYT2xwNlNSM3hBdEFVYVZRbDJ6YWEyTXpnNTlhOXBjZEE5NVllQTh1V3h4NkkvZEhTeTlLbndmUEJIMmZmejdvV2R6Q3VPRXE2NmNRV3k4VVdacGJoNjI3TkxHSDVVUzI4T25nTjkrcm9NeXB1WDh3UCtranV4dU5DRndQYy91WE9ORURaNk5XbTN5SkNGTE10OGdzb2YvMFF1ZTd1Kys3TjNmdUd2TkxvNjZ6SWpMT3llektEQzhjQ0FnSUNBdi8vRUFScUFRRUJBWUduUm5RRzVSSms2UlBZcWRTbzRtWEVtaktPb1VTTGx4SzV0U09jcmNOREdIVjZISmVtN3VOTlYydGNSU0RhRjhWdUROd1lxZFNvbXErazB1aS96QS9JbDVxVkZpclRRUjZUU1hROVo0SVNaRHlJeWlRaU1vT0llMWxFUjJjUUZaVkZWRklXQ2ZyalR1L0UrL3ErdGhKc3RhQzk5SkFMdThQWnZ1Yyt1KytuRVExUWtVQjlPWkZMYlgzb2tLemdVV1E2NGVIcGhOL0xKREl5amNpWVRLTGpzeW1WSERiUVVaY2dNamFMR0dOaldqNFdxSFBWcGtWUVp5b05iMmsyaGNvRTRYbG4rUGpxUTI1RDZlU0VkMUs1K2U1QnBxd2F6SnI2em9ROE1OTXRZaVRsUEVteXQrRUd2M1FQb09kSDNmaHNhemgvQWtXdGZHazNvaEdqVkdwVVN5L3dYY2t4NDJURUdmSkZEL0dnOGRYWHVhVUZiZkEzK0QxVWtsamQ1MXNKMnNYbldMUnFNR3RtZHVMRExLWE83M3IxVlpiTGF5bEozY3ZObUxDNEgwdHRMTEFCdUp6SXhlZitZSGhhTHNuVkhESjM2ajRtSHI3SHZoV0QrTVhaQ3BkZTllamJ5WU9PV3pPTEZ3WEVnNE4xVmpVN2RhK0RRVHpzS0pjNHpwUjZHL1BTQ3pzQ3RVcnhJbFpoVWFGaHE3TVNSRytMWEZDb0tLd1ZpN0NZSGRGZnFiTHpTNzN2MWZucTNNSzh3dXlVS3lrMWpzTDM3ZXI3b3JxZ3NOUjNYTU9CSWU5WjJGZzRQbjVZL0h5N0x1MTV1eUliRDJOVUpMUkdiWW40cktyajFSMFFNTVdrQ09NS0NIbTUwU0wvL2dHVFl2ZkdmQis1T2R5MC9BaU9XQVlPcVQram9pWWlNN0dGZi8rQXlWV2R6OTBkdCtjam85TDMxcjhlTzZSbUVqTkxzVVFzRlp1SnpFVm1Jbk9SUnFUUnFqV0ZGcllXVG5aMUhacTZCN2kzVDgxS1BZcVJoYmlvM3lNK2pmbzk0dE11WDNlOWJPTnQyK0RnQy9zY0FUcDk5Y3g1TzErNzBKSnQ5dzdmYVZXMmYrc1AyLzN1MGRwejhPbXB4MFBraVhMOWI3K1pRejJIWUtDbytac3Rmekd6TkxQSnVKTitzazZmZ05ja2RoYk9OcDQyUWU0dFBmckpJak12eGV5S3FabHRJVmcxZmF2bEx3Qm1Vbk9iSmhPYkxiT3dsN2c1aDdwMFRyMldzaS9sVXRJdTcwN2V6N3MxYysrZEZaVjU4ZUhwaHdaekY4aVQ1QkVSbThJL0NoM2YrSnVXTTlwdXZUajNiSmU4eDRrVVRhVmE3M01CQVFFQmdYODlna0F0SUNBZ0lQRFVNQ1FHL3p5VURXT2E4TktueC9udyswdDhveS92VlorK04rOXhUaDhoWFJJalVieTVMLzdKYzdNNjg5SEgzWmozeXpBMktGUzZ5TzB0ZHl0UDZsWWRCcTJqNTBPZFlGdnBEZmRQVjFneFBKaVJONUs1dHY0R2E3YmZaWHQ2WHRVOGp1ZGZZUDRYbC9nOE85dTA1SDJ0UEdrTkVKNXUzRy9iWG9vOVFINmVhVkh1ZnQ5UWJqdXhxVlFXZlgzMUlaZU4xVzI2eWRvRUdYR240am54Y1ZjK0I0Z280U1AreHgyMnpPck1SeUZ1TkpyWmlWbGZuMlB4RC8xWUtRTFI4c3Q4OXlBYmszeHlYMm5DQklDL0VybjhGTVZwQURiZFpPTzdIWGd2MkpWUVp5dGNjZ3JJWG5DUkwycGo3TSs2ODhWN25maEEvL2lYYTZ4NmV6L1RxTURmM1ZUMlJMTHIrZ091L2pLU3piRXk3cGVNV085Y2wyZmNiSEJYYTFGdnYyZmNmN3JCQ3Z3U001OHNNT2pSdjBjYUxTTWc3bkZpVTRHL0I5ZEdydTBBdEZxdFJobWx2R2FzbmFXSFpVRDd1WjJMdmQ3cjlLNWJwVVJ5RlpGOE5IbGpibTV1Q3NDQk1Yc01Ma2FVdEZzb1dUNW94ekN0SWxFUmFjaHlwRnlpUVZ0YnQ0QkI5YVlaR2ovcDdNTXRsczdXUHRWK1lOa2VyUUFBSUFCSlJFRlVFZ2FJK2ozaTA2cjI4ZTdzTzdxbUFuWEFvTUNwWWdzenk0QkI5YWFaTE56SmtKVTl0MDZObkRwMytLVHpFWGxDYnZpWno0NzN3a0ErQXdEbllPY083VC92ZkNJL0svL1I4VGNPTjZXeTVPWC9QU1R0UCs5ODBLV3hTMWNSSXBIc1h0YVZpTTNoSDZhY2YvUmJibHB1TW5hNCtIY0pHRjJuWjUwSmJlZDJQSmg4OGRIT3ExOWRHbDdCZUdKYlAvdEdPYkZQb29iTkxjM3RDdk9LeW5wN2w3N0djTVF4OGVTRGpaNXR2SVlHRHFzLysrYnk2NitDenI2ankrTHVWeS9PdnpqSXd0YlNHU0J3Y05EMGtsMDFoZXI4bTB1dmo2T0NIU3dtb2xUbEZzb3NiQzJjL0hyNVQ5QVVhVlJpYzdGRW5hL09EZnY1K21SclYydnZScTgzVzZyVmFqVjYrdzlqQTkzZmZlODd0NWJ1L2R5YXVmZHVQNy9UMmZPZm5PbWRuNUp2c3JkOXRkN25BZ0lDQWdML2VnU0JXa0JBUUVEZ2IyTklNTStPYWNKTDV4TTQ5LzBsaXFONU90ZWg4NjdSSER3Yno2bStHeGxBbVlqYWlsaDBsZ1V4bVVTdkhzSjZXd2wyUlJxS3doNFpUamduTlVOYUU4dUtLZ2lZa2xQeG5PaTdpZTVuNHpoWjNlUEpqU1JrQXAyUGQvY2cramxaNHFRWCtudlcweVdxdS9DUXM4YjYyVDBXcUxQK0EwTENxWGhPQUhUeXB5dkF0U1N1bHFqV3pEck05TjB2Y0hCT1Z6NXI1MHVIWnA2MHVKOUZ6SGZIakNlNUxJa3oySTl0eWtzQTJ5T01SLytXNUVRc3h3QnlDcXNWRlZpMDlCTGZyaGpJendCN0k5bFYwV3RjRlRiY1pzM0UxcnlWWDBUKzVMMjh0aithdmJVeHJwNkhTaEw3YnFRSElDbFpQcll4THdDY2U4RHAyb29FRi9oN0NIeFdsOGdzNVdyeW5ySkoyVXBpWVdZaGZWcWV3QnFweHVMdmNNTnZOcTdCVithVzVnWUY4T2cvSXVmVjl2RWFqQTcrdEtwOUpQWVcxVjRNMUhOL1o4eTNkZnI1dnhHM1grZXhYUjBjNnp1MmFQdEJ4ejFpQ3pQTEFwa3lxVzdIdXFQUzc2YWZWVHhRM0tXRTZPalIzbU5JaTdmYmJOSVVxdk92TGJ3OGpIL0JiMHBWclZWTThDQlhQVHdhOTNQeWhhU3RxVmVTZCtXbDU1Vk9GQ3NuSTM1LzdQTDQvYkhMSFFNY200a1FWWGg4T3grNyttWlNNK3ZzdU95YitqS3B2Y1JWbWFsTUFoQmJpS1dnRS80ZDZqbTFkZ2gwYk8wVTdOVGUzTWJDOGNpNEE5N3lCUGtkdjE3K0U1U1p5b2RSdjBVc2NBeDBhUVdRbjZiNFAvYk9PNnlwODMzajkwbENGaU1CUXRoN3FneEJpM3ZVVmZlb2U5VlpyYlpxcTNWWGExdXIxYmJhT3F0MTFycDNYWFh2UFJCa2J4RENTQ0FKQ1Zsay9QNWd5RWhDUUxSKy9lVnpYVjZYT2U5NzNuTk9TRTdlYzcvUGN6OFpLY2VTVnR1NFd6ZFhTVlNGQ3BGU0VEZzZhSVcxdTNYenBQM3h5eVE4aWRHaWs2YnlZTW50emlReVNWM0tMeTF1UGlsNGxjOUF2M2xKQnhPV0svSVV2QTZyTzEybnNXamN0Sk1wYStvcDVBZ0Eyb2NyN24zY1lVM255N1lCZG0xRHA0VnZlUFREL2Y2bW5rZFRmTTdObURGanhzeTdoMW1nTm1QR2pCa3piNFZ1M3VpMWF6RCtGaWtnblBBUHh1QlZlam4xaFJoeHU1NWkrK1JXbUhaMkRFNzFQNEQrQUZSR2hxdkJwWmU0S2xKQTZHUUZad29KbEtzVGNmZmpReGlRVWxRemt2aDFQS2lOUUc3QlJYQ2tDejc0d0JWdDI3aWpIYjhVaGIzM3ZaNDRyUWRhRjArMDcrNkxYcjE4MFNmRUVXRUFjQ2tkRjM1L2lGOWJ1YUZOYXhkRWFuVFFYRTNFdjRiR29KTExCVWFaOXI4WEUweUJ3NFJ6cEN2YWFuVFFYTS9EdGVwdDF6SndhY01EL0RxbkxiN3U0NC8rQ2pVVTQwNWl1TUJFb1dSZWQzeGp6d1JIcW9Ka1Z5eDJtYkpQLy8zbzBaanJBQUJyYTNBV2RjU3l5dGVqUXpIK2VpYXVIb2pCWDQwZHM1STBQbEpISHNMQVpDRVM4cVY0VXg2dFd0U003S01PRHNJd0FEaWRnQk52NkpobTNnQ2VQVDJuY2lNYysybFVHbm5TM3ZnRnh2cEtlSkxFaGhRVDdIOXlzRTR0S3hOWFdoaVlRdDhqQXhXVjRseERNT1paWFhrT25CQk9GL2Z1SHBPRXljVVBxRlpVTzBzWHE0Q0dIcWVoQkl3TSt2Wk5IME1maVFmaWx5WWVpRi82T21PSWlrVnB6MzU3T3BiVHdyNkxYWFA3emkybWhtMGl5QVNsVEtJcUxrNG92bE9VS0xobkg4UnA3eGpwTkxBMHJ6VDEwYXA3SDVmbWxMNW9xbXQ0SFdUNU1vUDJWbzJoeG1kcld1aVcxeDNQMnB2ZENnQWtxZUxLakFXS0JZdkdGYWFJSHRPZDZaNU1CNlluQUxSZjNmbGU1VDZxRWlWZkVDTzRCa0FUdmU3cHVMWS9kcmdSTUNKb3VVOS8zemtnRVdTbFNGa2d6WlltU2JPbDhmbjN5L2Z4N09rNTFkcmR1bmx4WE5HdHROTnA2MTczdkN1UkY4dHpBSURseTJybDNkLzNTMUZTOGNQMGYxSi90M1N3ZENCQUVLS2s0b2MwRnQwNVltNnJ2MDBaNzhYRzU1KzQ5ZlNZSHI4N3RrRlIwRTN4T1RmVGRBUXhtYTJvT3AxRmpGeitDQWJxbnhpQjNJdkZHZ0lBbDhUaU0yaUNySyttWUlpZDNXUUxFb2w2VFNEWWI4cWNrZ3M0VG5Weld3WUFxM0p5dnFpdnY1bWFPQUpjRFNBM2RmNysvNW1lTE5ad3NVWlQ5RWdxdlk2S1JXTVhCc045bkozZDNMVzV1UXZSZ09mbmR4R3pRRzNHakJrelp0NDRRUndFbkI2REN5UUNKSjBPdXJzVDhZaHBBU2JEQWt3eUFYTDF2aC82b09mZUlkZzM0U1JHdzdTSkxtbG5YK3gyc29KemtnQUpIQ1ljZkd6aGUyc3k3bzg5aGhIWE1uQ3BzdVByZUZCWHdBaDFRYk9XRG1nWjVvVHdsczZJQ0hOQ2VHWGh3VW9Fc3FhSkpBM21JclM3TjNwKzZJTWVIVHpRbVdrQlptVmJpUkxpcXhtNGZDQWFld0V3dHZURmRnRDROeGxuRFVWNmN5MVJKUmlKUktpZFV2eE9NcWN0NWxESm9GNVB4MlU5VmljMGF4cFlsUy9VV3FpOWJlQVR6VU85UlpkQ0hCRXlNeEp6QUdEckkyeG9xa2htSTFpZUdvclRIaXg0bHBhaDlGWW1ydmZ4Ui8vdEE3R251UU5hZkhNVlN3R29YK2NBdDE3aVZoT2RxMGtNREVKL0ZoMXNIYUE3RzRlVGIvUFlaaHFQZmJoamp4YlR3allEUU16VzZCbVNYRW05aTNhMWNRaDM2aVBqUzNKS2Mwcmo4ZnJXQWNpNW5yVWJCTWxDWDV0TEI1ZGhGS1lGUzErYldsWW01dDNsSGRQWHBsV3BaUUFRTUxMWjl6cU50aXoranhmVHcrYTFPbEs3MzV2d29HNklvRjlKcFpWSlEvZHJjb3BSd2kvT1A4OS9rbjhlQU1rbXdMNjEzMENmZWM3dFhZWTVSam9OZEl4MEdsalpWU1ZXRkxpMGN4c29pQ20wRVNZSkgrTS9makMrTnVPU1gxT01rM1V1YlpNRmk2WTNvcDFFbzFqNkRmYjdXbHVtVWFTZFNQMVpCMTJkZVlvaFAzSGJBSFlrQUFpU0JJOEF3TnJWMm9jZ0NKSXN2elJOa2Fjb0tKT29palJxcllyL3ZQQ1M0SVhnaGlCZWZFZFpLSzRTM1VXWm91ZDNGOXlLREJnVHRKSVR5dTFCUUllNEhkRnpVTzA3YU9sbUdkSjhhdWdHdFV4ZDhtelQ0d2xvdUdCWUgvU1djMXIvcGRQbzFNKzNQcHNFUUZQS0w4Mi9zL2hXWjFqRHRzLzJBWmxrT3RuU2xJR1M5aVYrSGI4NzFtQWREalAvRyt6dzhibkVJcFB0UXFLakxkR0FETWdLR0w5NmVSMEZnRzdSMGM1OE5McG1CaHdCN3VFV0xXSUFvR3RjbkFjYWZ6K2l6bloyL3BGRG9UalprTWwyT3dvSzZyVmlZMUtwdHFQdDdUOEgzZ3VCbXZHM3YvOTFBUGdzSldXQUZHOHM2QUVBU0NzOFBMWU5ZTFBIbnhJS2QvL3c4dVdNTjNpc2R4MHk2cDlQVWI5eGM5dGtSNkZ3SjZXbGZmaEVLcjBCZ0x6RHkrdTZPNVhxeXlBSTVuYzVPVTFtdy9aZllCYW96Wmd4WThiTUd5ZFJnSlNYSW1SNzJzS0xhUUVtalFKYWlRSmlmaW15UkFvSUpTcVVTQlFvS1ZGQ0V1R0NWc05hWU1UVmRGejhLN3IrcU5hZmUyRjlQMzhNVUd1aG52UVB4c3FVVUp3Zmg4c3UxbkE5T1JybldtOURhTzFJNnNZd3REbEc3Qm1DZ3lRQ3BOcHRwV1VvamVMaHlhTmNQSGlVaS91UGNuSC9kWThId09Mc09GeHhZTUtoY2tOS0VaSXVKT1BzdjZrNGR6TUx0MUV1YURMK0dZTlR3VnlFcWpSUUxiOE9nOUdRd2R6eXFHdStESHcwL1VOcms4Tm1nejBsQXRNQjRNOG4yRnE5clpVYjJtenBpKzNCWElSS1ZaREdGT0I1ZTNkMDNEOE14NDdHNGREU201aXZ6L01ZQUd4c1lIZHdHRTVSeWFBV2xxSmczVE84Vm9TWmpjT3JBbjlrUXUva2tuRjJMRTYxZFVON0FKaCtCcE5PeHVQNHhuNzRZM0k0UHYycUhSWU1ETVRIYSs5aTFmbG9IQzhHU25LTFVWU3hTQU8rQ1o3bi93VVRXcjQ5LzI0elRZTnRjNGRPa1FzaVQ1RW9KR3J5NGNUdmNtOWs3MjNFTU9USXBaR25DUktKY3ZialV6YlFVemVnb2NSc2pUYjRVR3JYM0w2amxRR0JXaUZVNXNkc2lacHFiT3pDcUlJTEJVL3p6d296aERINjJ0K0VCL1gvR2t3TzA0Vm1UL08yZExUMFlqcGErVExkclB4dFhLeUNMTjJ0bTVOcFpDWlF2aGhRR0ZONEpmOWUvakdOU2lOM2FNbnA1UkRtMkN0d1RMT1ZnV09hUWFQVXlJb1RpKzRXeFFpdTV6L21uWkcrbE1icU8xWjlOaHdrQ3hLdG9WWWRUVTNHQmNQV0VkNkRmZWNCUVBycHRQVkpoeEtXNit0RHBwS1pEQTdkcGZaMjJ5Qzc5bXBabWJnMHB6UU9BS3c4clVJQVFKcFZFZ3RBY1hQQnRVaWlqRkNqSWlxT0JJQmh4M0NyUG9aYXJwYkY3NHlkQ3dBa0phbXMwc01kQUdBTlR1UTNIVTZUcVdURzg4MVBwaXJ5RlprQVlHVmx4YVc0TTRKSU9rMVpjV0t4M3ZtSnRZdDFJUGNEN2dDbnRpNkREYjR4QUVKbmhtK3lkcmR1SHI4bmRxNDBTMW81dHlJek9VeEhtVURHcS9TUzczZHNvRW9sVWhaY25uclJ2ZllZSGRkMmVjajJ0NDBzMVpRMlZNdzBVei8waiszc3huYTFzUm5Rak1tTXNLVlFIRFE2blRwWHBjcTRLNUg4dTFjaytrMGdxMlZWWXpvV05vQjFDV3A2MGxmTE9Lenh2WFVBblBqbDRtWmpGakZwTGd3R2x5ZVh2elIxQncxQXRxZFFIUFdkUzBNWWFHOC9ta09oT0lrMW11SVRCUVZ2MUViR0d1RGNDd3RyVWdHNGZYUzBnd1N2RlNoRERtTXkyd0FBaThHZ1NlWHlKam96dldqbEdrMHBsU0Jvdyszc3BwOG9LdG9WSjVNOWZwTUhmQmNaeitGOCtaR3Q3YWh4S1NrZkFqRDRodmUzdFIxdVI2RndNNVRLeEFweEdnQTA2L0x5RnF6MzlEdyt6TjUrMmlPSjVOb0ZzZml3b1RIZWRjd0N0Umt6WnN5WWVSdm9KaHpIQ0JVSjZnd3Bza3BLSUlTQnlhTW5DOTVmdDhlaXY4b2pnd0c4RW9UNU5mY2gxdlRDdXBtUm1BMEEzMTdEMHNySTJaNTcwZkhNV0Z6WjhBanJxb3ZUVkRLb3oyZWdYaS9HU2h1TTZpVG1JN1pTbk00U0l2TmhEdTdlejhIZHV5OXhMNjRRc1dpQ0tNSmFsQjJPeGY0SVo3USttNGhUWjlMeFR6b2ZLZFU3QkhJUXVPOWpIRzNCUlFnQXpEcVB6eElGU0hheGhRZWJCdXRpS1FyenBaQUNLQXR4UkxOVlBiQVdBQjdsMUJYUURYbHp2NDVuZHlWUk0yb3VFQmdxbUZlYlRkMnhuVVVIKzBVQm5wOU94aW1nUEJwL1lVZDhPNndGUnBFSWtOS0ZTQnR6REVOZUZDQitWUS84TkxzdDVnMXZnVkVEZ3pCa2Z3eisrdU0rZm9zclJuemxtTFlBNjhnUW5QYTJoWThPMEUwOWhmRWxCZ3FBNmNPREJSOWRHUlF2WlJBQlVEaFlndnRkRjZ3R0FGa1paUG5TbWc4RjF0YXcvMmNZemtTNm9oMEFMTDZNK1NmamNSUUFacDNEdEZ2WnVMRytGemI2MnNGdjJ3RHNVdmZEOW1kNWVKd2tRR0phTVZJTFpTZ1lISVJCSWhYRTJqS29WQVEwT2cwMEZtUlFLQlRRYVdUUTBvdVIzaFNMTUEyQnc0UnpUMS8wQmt6ejcwNmVDYU1QbVhGZklNTlEyK0xMbUwvaElYNXArRm1hcVE0bmhOT2w5WkkyWjhsMHNtWGF5WlNmRzFQSUR3Q3MzSzJhRVdTU2had3Z6MFlUaU5Odm10VGp5WnNBdzA3WGI4S0QrcjhXV0J1S3oyRGZSVjc5ZkdkVnZ0YW9OSEpwVG1raTcyN3VrWkpVNGRQaTVPTDc0alR4OCthVGd0Y3c3T2tlYWFkUzFoWTg1SjBHQUxvVDNjc3AzS1dQUXdTM0x5ZkVvWnRER0xlblhLaklOU1JRUzNPbFNZYk93OHJWS2hBNjZLUThxZDZvZm9KRWtDMmRMWnNrU3RvUXZvUDlGOUJzYVZ4RDdlNWRQU1lBZ0lVMXphNzVwR0NEOXlXRlVKbmZmRkx3TDFVUnduYXdZZm13SXdxZTVaOUR4UUt4YlpCZGV3QVFwNHVmQUlDaVFKSFJrTTlPclNLaHpBN2ZkUDdIMHBIcFhTWXRFM0kvY0I3b1BjRDNTNmF6bGIrRnBRVWJBSklQSjM1WG5GaDh2M0xSZ2R1UzI5TWh3ckV2dDdWVGYxUGVWNisrdnJNOWVucE9VWXFWaFdRcW1SbisxUWY3clQyc2c2MWNyUUlGTC9oWHF2bEkwd2t5eVVKVldpYlNOdzZaUmk3UE9pdCtHdzcwLzMvb3dXWi92TlRWZFRPSFFuR3EwVUFROEtmVFEvenA5SkNoZG5hZnpzbklHUGE0dFBScVE4WU9ZakpiclhKMzMxMnEwWlNNVDAzdGltb1pYOVVFNnVxQkQ4UTZQNzlqS3AxT05TY3RiV1JEb25CdEFkWTZYOS9UcmxTcTk0U01qTTU1Q2tXV1NUc3ltZFV6VnhwN0R5WW1jRGh6QVdBUG4vOXJNZDVldHVGTGxVcXZSUkZCRUlTYmhZVVBBT1NVbGFYcmREcTkxK1pPcGZxK3lmTjdVL3labTd1OEQ1czl5cDVDY1Z6ZzZycHVRa3BLcC8vNGxDZ3Z3c0xLM3NhQlFxS2pyYjJvVkxkNUxpNC9rd21DOHF1WDE5NTVtWmtqWWVEek80ckRtUVVBQi9uOGpkVzNYeEdKVGx4aXM0LzJZckdHaitkeTUxNFFpNDhZR3VOZDUvMFVxSjA4V2tBdEUwSWdhT3pxWVAxNGUwZUNaZWVDNTAvL3dYOFZoV1p0ellGRVV2L3EySUNSSzVHWmRBOHZucDkvN1dNNk9ub2pNTGdYYmwzZDF1QjloNHhkQzNFeEQ5Y3UvRlp2My9aZEpxRlYrNUhZdUxxM3llTTNDK2tCditaZGNlYnd0Mmg2b2FqeGVIcEd3SzlGSjF3OXZ4dEFDYnk5STlFOG9oL09IVytzUHlFVG4wemZCSUlnc1BlUFNRM2FNN0RGaDhncFRFQXB2OUhwVTAwRWdmL1JtNlplUWxyMkJZM0J3cFA3Qi8vclUzbVhlWndQazFiRXM4VEkyUE1DdTFwd0VheFVRdHJPRzUwQVFLR0dBcTlTQjRtL2grSElrQXIvMjVNSk9QcmJBL3hjT1VhbUNKa2htOUVDdGJ6c0NJRHd0MGVqVXFqamlwRXcvaVNHUDg3QXZaY3l2TG5mbDJvc3ZJU3ZERFNSVjN5STcyZTN4VHdhR1RTTkRwcUZsL0hWMzlIWURRQ2RYZEZsNTJEOXZzWnFMZFMvM2kwWFZOOWx4b1ZoMHBCbUdLN1ZRZnYxUmN6NndBbXQ1M2ZCc2o1KzZFY2lRTkxxb04zeEZGdm5YTUI4VkloUFM2NWcvcjhwdUxDcEg3YjUyc0Z2Y2pnK25SeU9UKys5eEoyZWU5SEx3UktzczJOeE1aaUxVQUQ0NVE1V1hjM0E1WWFjMStwZVdEczRFRVAxdFoxUHhsbFV1N2NGY3hHNmZ4aU8rZG5CSHdCVzNzUzN0WVhXb3k5dzRPb0xuQjNmQnA5T0NNZVVRQTZhUmJxaVhhV2diUW9mL1kwUDM3WkFMWkNoWVB4UkRQK2lIZWFkaTYvZmZ6cGRpRFNOdG5FV0pzV0tOMjYvOHQ1akgrclkvWU1sa2YrUWFXUm02ckhrMVluNzQ1YzBkaXhPTUxjVEFJalRSTThNOWFFd0xWajFDVzNYcDExMkx1V1hsczlIMkdEMzN6MjR0b1ZQdlJqem9KYnpTN091VHJ2c2hYcEU5SUJSUVN0b2JJYVRzVDYxVVlyaytjWUUvcXlMV1hybnlXUXE2QnFWL293SWw0NHVJeXVGeExkTjJvblVuNlU1a2poWnZpeTlKSzhrVlZHZ3lJS2U1eHVmZ1g3enBMblNwTFJUS1dzcnR5bnlGWm1aRjlLM1psNUkzd3FBem8zZ2RpbDhWbmpGMExHcUNhcDE2SDl5c0U2cjFxb005ckVHcC85Zmd3MEtYZDIyOWtvMTFLWVBmWllnN2owOEo1dGl0ZUw1a2FkSmFkU1ZBclUxM2RwWnA5V3FPUzA0WGUzREhYc1VSUlZjNFlZNzlTbVRxSXBGR2FJYUh0NktZZ1V2ZmsvY1BHUGpSc3h0VldQT1NYZWljMjBEN05vQmdJV1ZoYTFMUjllUmFybGFVcG9uU3kzbEZTU1Y1cGFtOE83bEhMRUpzSTlrY0JqdUFCRDViZnR5Q3pRZGRPSlU0ZU9DUndWbkM2THl6bmI2K1VPOVJRNWR1N2lPQWdBYWk4WU5ITk5zSlFDb0ZXcXA1S1UwbnY4a3Y2cjJCZDJSN2d3QVNwR2lRTjg0SkFzeVExdW1WZUpkZWw1N0QvakJ6VzJYRlpuTWttZzBvZ3RpOGFFb3FmU09WSzBXYzJrMHQ3NXM5dWhXbHBhZHJjbGs5Z1p2N3hORDA5SkNlSEo1dHFsak0zUTZxaGVORm1oQkVOUUZ6czVyMXVibFZYMCtTUVJSYWRWWGRjOFlhVy8vV1V0THl3NVNqVVpzdzJEUXBYSTVYb1NGNlFDZ2QzS3llNjVjYmpCSXdaSkc0L3JTNlMxc0tSVE9MaCtmYStNeU1qb1h5ZVgxWm1sUmRicnFsb0dOK214MVo3TUhCZERwb2NWcWRlR09nb0lOalJtanNmUk5TREMwU0VSL0VSWW1CNEErOGZGaE1QQ2JWdm4rdmd0NFVhbEJaNW8xYS9DOE5JTEo3TmlRNndpSmptNnduZGE3UnFaS2xiaWV4MXZ3dGF2cnVsNHMxdkF2bkp3U04rWG4xOG5PNldoajB6dU15V3dqVkt1TERoWVY3YTdkdmlZemMxWUtseHYzUjJIaFQvZ2YxbG5lUjRHYXdKU1orOEZnc3ZETmJIOEFhblRxK1ZtOWU2VWszVVorZHB6SlJ4a3c2Z2NFdFBnUVg0eXJFMlZua0NHamZrS3ZRUXRON2wrYkdhTmZmUUhEMnd6RGhCbDdzUC9QNlhoOGQ3L1IvZm9PWG9wckYzNDNLbEMzN1RxeHpyYk05TWQxM3BPSTltTXdjTVJLaU1SNWlIbnlUNFBPUDZ6VklQQmV4dFlTcVBVTGxZN09nV2dlK2xIVmExZnZNT1JtUk5mcFY1MkFaaCtpOStBbE9IUDRlN3pkQ1E4WnJkc1B4NU43aC9TMjloZ3dIOEVSL1NvRWFxQjVSRC8wSDdZY0pjSWMzTDcyWnlPT0o0TU5pNHNXNGYzdzVQNGh4RVZmTkhFL2EzejV6VFg4YzNRNUxweDRGUzNFZHZJQ2swUUhRYVdEeWJBQnc1SU5wcFVkYkt3Y1lNM213b2J0QWxzN045eS9zUlAzYnhrcjVFV0hwU1VMTEJZYlRLWWQ2RGIyc0xGMmdCWGJFV3kyTTloMnJyQzFkd2ZId1J0WmFZK3dhYTNKMWJvYkNBVU9EbDVHZS9ENXVYRDFxbCtrek0xOGJzTHh5QmcwZWpYc0hieVErT0lxcE5KQzAwN1RqREhtdHNQODJpTGdyV3hVRllNQW9DT0k4b2lObTVtNE51NDR4cVB1dmFST29SV2xCa3E3MWFEWGQzd0RIdFM2RTNIUTYzWDZINkRSYUtHbWtVSExrNEEzN1I5TXF1NjFuVkNNT3BGckdoMDBUM2w0OU8wMWZQTXdGdzlxdDF1dWhGNy8xemRFdlVKbFloSGlWQnFvMXQvRG1qdlp1T1BKZ25jSGQzUWtFU0JkejhEVnBkY3hYNS9YOUswc1hBdmRnaFpmUk9MemVSMndrR3NKeDc5anNBZUFuRjhLRXI4VWhRQ3c4UUhXcjdpQkJoVm1Bb0NrUXNTajFtZFRxNFAyUWdyT3pyOVVIczBQQUE2V2NMbzhBYmRzYUdCcGRkRE92NGc1Znp5QjNsVFJZcURrOTRmNDlmZUgrTldkQ1pkV0htZ1g1SURtZm5idzUxckNrY09FZ3cwTkxCb0ZOQXN5cUdRQ0pMVVc2aklOeXZneUZON0pmTHZlMHhWb1R5Zmo1T2xrMDd5bmV4OUVWMU9pNXMwMFBRNFJEcjAvV0JSNWttUkJwaWZ1ajErYWVpeTVYajlOWXppMmNSb0NBSUo0L2sxRGZYUTZuYmFVVjVwaXFCMEFTaFdscis0RElpaXpMMmZ0MU5ldnNSN1VaVktWU1NuT0xoM2RSalhVKzFtYUswM1NJMUJUbjZ4OU1KUk1JVE1xSTJLckV6U20rWTkyYlowSFAxbjhvRnNOVzRZS01zNm5iS1RiMEIyc1BLMmFWYk5PZVBPd3dmWWJGckFRQUt3OVdDR09jRGJhbmNhbU9ZWk1Dek9hOXU3WTJua0FBR1Nkei9pOUpLZkU2T2VnS1dFNk1ac3NnckMyanpqRGp1SGVkVXVQUkhHYThPbTlwWGU2b0dMT1lldHRHNnJQUHFhMnA3aUVKMG02dit4T2o4aHYycDlwdTdUTitmUi8wdFpadVZrM2Uza3pleDlxTFFhbzVXb0o3L1pML2M4VkZkUVdxQlg1aXN5VW8wa3JsY1h5SEdtT05FbVdMMHVXQ2VwYU9UaEVNSG9EZ0U2akxSUEVDSzRWUE9TZEtueGFlRm9ta09YVjk1N2szc3c5Sk0yUkprbXlTMktrbVNWeGtwZVNCSGx4WFFzR1N4ZVdMd0RJOHVWNk0yUElOREpUbzFDYm82ZWJHQjJnT3lRUWJObVNtN3RFQ0lpckdpUVNIQkVJL2xqcTZycDVGSWN6MDRwTXRwbGdiejkvZFU3T0xDUEQxU0JLTHIrL25zZGJ1TURWZGYxNExuZnUvZExTYTdkTFNzNEJBT2xWcHFNV0FIeG90SUN2WEZ6V0FNQ2F2THd2RzJMVEFRQTVTbVhLekl5TVBqdDlmYSs3V1ZqNDdQSDB2RG82TWJGVGZWSFlPcDJPVkhFU1dqUlNvSnZ1NkxnTUFQNHNMRnlGV2tMdzA5QlFnM1pyMVF1ckcrdTNoc2Y3OG9oQThFZGp6cTBKSUZzRHR2VjFzcUxUcXp6a3JUVWFXMnNUYk9Za2dBZ0c1dllxbmE1SkMxOFNBR0ZCRUtacmNBMUgzVE1weWJzaE80VFRhRzNXZW5rZEFvQm5NdG1kaFM5ZmpqZHgxMUlBMkNzUXJBKzFzbXJYaThVYVBzM1I4WnRFaGVMNUZaR29SdkRIVEVmSDd3Q0FTU1piWG0zUnd1RHY2bkFIaDA4TnRRMktpd3QvdzU3aXI4MzdKMUNIdC9rWWJwNWgyTFZwSENxL0pHTW1ielcrRTRERGUyWTFTS0MydExaSHFhUnhFVDBIZGpYTS9MMWw2OEUxeEZvQWlIcDRDWjI2M2Nma0wvNkd1MGNvVGh4Y2pOZUo1SjR3dmM0cURJNGZtQStTdXFiUUcvWDBGRHAwbll6SWptTWg0TlZNdjVOSStKQlV2Q2N1TGtHWThQaytITjA5RzZtcDVhbmtCRkZUakc0UjJodnR1azNDanQvR3dKaWdITkYyQkQ2ZGN4aEg5czdCOVgrTnJHU1NhL3c0R21YcndhWlpWYnA3YlNjS2VBbjRlTnd2WU5tNTRPclptajZtSEk0THd0c094ZlYvTjZJeVJlamM4Ui9Rc3ZVQWZEUjRDVzVmMnd0OUJSeE1QYjh2RnYxcnREMGw0U2JXZmQ4VkFPRHE3UU1BeU0rTnI5Rm45ZnBYazBlZFRndWxRZ29xbFFsWnFSQzVMMTlBSXVZak55c0dTbFhOSDZjQkkxZWlROWZKb0ZLWm9ORXNRU0lidjUrb2xES1VpQXRRV0pDS01yVUtiTFluUkNMVFVyWWFBdHZKRGQrdk4vNHd0R3JwQjFqeVkvM1J2TlVYaFF5andlbURpekZ6NFRrTUhQVWREdXo0LzF6Y29jbTRsNGxiemV6Um5Fd0NSYVdCOG5rZW5pMitna1hWK3l5N2djVVdCQ3hHSE1Fb3ZDTlZ2eHREYVZuNTVJUkVOT3dlL3NOTmZNdVRnSGZ5R1E3V1RrR001aUhLY2lYSURnQlR4WUtGVGdlaXBBUVNBTVpTMWw2clFGOVQ4T1VGekpDVmxYdXZQY25CbzhFSDBQdG1GbTRBNVpIMTQwNWd1RVFGeVpNY1BLcG5LTldtUjFpLzZSRzI5dkZEend1cE9GT3h2YlQvZmd5YUhJRnh1NTZWRjVWc0tOL2Z4RTg3WHVCUGlnWVdUQXRReWdobzAvaDRpVnFmUVg0cDhzY2N4OUROZmJCajlrVjhkaVVWSmkwbXZwU0I5eklSeDJHQ2JZWVpNL1hoR09IWXY5V2lOc2RJRkJJMTlzOFhjekxQcDcxV1JKaU5tNDBmSjlTaE93RFFMR2wyaHZwcDVHcUpzVWhaUGNnTmVVbS9yZ2UxcVpoYTJGQmZ4RGJkbWU3WmRWMlAyTXd6NlJzU0Q4UXZCWUFlZi9iT0tjMlhwdDVmZHFjckFFaDQwbVEvZCt2bXJWZTN2WFp6NmRYT3FGV1lWWm90VFczMWUrUWhxZzNONGZhaTYrMFVCUXFEdGpkTkNZUEVzUExzNC8yNXFmMHRMQzNZcHZiUHU1ZDdERGw0YXdKMVk0cFRtZ2dSOG5uTHJRU1pvTVJzZS80WktwNW5YRHE0akl5WUYzbnd4ZGFvYVZtWHMzYlVONGd3U1hqMzdwS2JuZHV1NkhqUmQ0ai9RZ0RJdTVHenIzWS9DeXNMVzY4QlBsODI5Q1NURGlRc3E2OFAveG4vMy9nOXNYUHpidWNlMHljdUc2T2UrNGNsYkVCRENZcnQvTmh0QUVDU0tkSWJYRVJoVW16S0pHVW1XMnVaTVkzbE9UbFRhb3RhMWZreE4zZmhFRHU3U1RRU2lkSEJ5dW9qUS8wTXNVOGcrSzI5alUydmp0YldmVmE2dSs4YUhoY1hXZ2dVa0FtaThobFFBNEQ1cTVmWGNVc1N5ZnE2V0h6NlZGSFJuc1pjUzZ4TTltUjJkdmJIMnp3OXozdlJhSUU3QXdJdWZKNmMvS0VBa1BTMnRSMzFzNGVId2F4VkVrQXlGb1ZyS09xMkQ0czFzaG1kSHNGVHFUTC81dk1yUldSYUh4WnI4QVd4K0JpVklQUVZUNitEc1g0VW5lNC8wOSs4cUZUL2hrWTFIMjNXVEcvdGh0cU1UVTV1RnlPWDF3bCtBWUJXTVRIMUJnWTFoTVpHWnplRWZFVzVmNzlpckJuUUFBQWdBRWxFUVZTSjBHZDRlYTBBeWhkSGZzck5uZFBBL1FFQTh6SXpKNThOQ2dyenBORUNmblIzMzVzcGt5V2xxbFJ4QU5DTnpSNFN3bVJHQWdDTklPaGNDcVZSZFRNWUFQbGQ5MlY3M3dScUtvYU0rZ2twU2JkclJCVWJGcG1vbUxQMFBGemNXaURtOGFrR0hZbHQ1d1poa2NscE1UVzRmYmxocTJZY2U2ODZBalZRZ2cycisyTEtySDNvT1hBQnhKSUNYRDI3SG15MjNnazhMS2cwc05sMTB3WkZJakVxUmVQRGUyYmh4c1ZOOEEzc2dLOVgzQUcvSUEzTGZ0WC81YmZuK3FCVm14RTF0cDArdkF6L25scFo4VW9IQnljL1RQN3lNSDVhMGhJbEpjVWdrOGpRNnNxRmFCc2JPNHlidmdQOGdqUUFPdlFmdGdMOWhuNnI5Mi8xN01FWnBQZTlqeEVUZm9lbVRGbk5Yb1NNYXF1VnNLQlVSdjhScVB2WnJpbThuRC8xbzk3cnFvU2tJOUM5LzF4WVdORHg0TlpmS0M3V1A0RjdtZm9FejUvK2k5WWR4bURvbUo5Um1KTllJMUs5Ui84bElKTXRVTWhMUkhERXE0amgrN2YrZ2tJbVJuQkVyNXJqcGQyRldDekVEL09hMWRoT3QrSWdzRVVYeER3L0M1MnlyaEJueFhaQWFLdEJ1SGQxQjNRNkFsb0tHV1NOR25MNXErSWpYSzQvQUNBL083N08vc2NQek1lVk0xdFJicCtndzFmTHJxTlVXb1R0NjRjWmZJOXNiRGhnc1oxeC84WnVLQldsVUtpa1VKYVdRQzRUb1ZRbWhMeFVpQkpKRVNURmZJaEVBaGp4ZjJ4U1JQbDg3Tnc0V205YngyNmZ3aWVnUGFUQ0ZDVEgzNEN0blJ1TzdLdHJvZEIzMEZLNGVvWld2UTRLN21yMG1HVnFHWEpmeHFKWWtHdTBiNm1zRkMvVDMvdkNEM3hBYXJrU3IvV1F1UGt4Tm14K0RLTkNTam9mS1NPT1lKQ3BZM3F0aERYZnhJZ0tVNktzbXdydUdsZzFkdCtkejJETWJrbkxCNlRWWW1qZWVmNThpaHEvanplemNMMzY2K3ZwYUpCbklnQkZOWEc2RWxsanhlbksvWG5GcGxXcHY1Nk9xODAzd3hmdllFSEtxMm40OTNXL3B5YWd0bHdKUnNYLzM4bENqKzh6enUyY2gwVE0rK0F3U0FRNWVrdlUxSmRYc3VvdE9nc0Evc01EbDNyMjhwNlJlU0Y5YytxSjVCcDJRTjdEL0pZVEJFRUNBTDloL29zS29nVlhSQW44L3lLQy81M0NvNHZYSkFxZFlxVW9VVlJsVWRFNWRGZTFVbDMxTEpoN0kzc3ZrOHZ3Q0J6ZDdQdE95N3RjdUQzL1psY0FNazR3cDZ0RGhHUGZqRXRwVzdJdVorNEluaEw2Vzd2bEhmKzl2dVJLVzRqUklOdVRvTEhOVjNuMjhaNlJjUzV0US9MQlJKT3M1T1RGOGh4andxNUR1Rk9mRnBOYi9NcDBaSHFUTE1oMGJabFdTWkFKU2ttNjZGbjAxdGpQUzlLTDN2ZDVEYW5GbE9CMTNBakhmb243NHBkSXM2V1Y4MmlhK0xuNGhqaE4rQ1I0UnN0dFpRcXR0TDZvWndDUXZwVEd4dTJNbnQxcWZwdGpBTUNKY09oZCtMeXdodFVValVYakJrOE9YZDhFNTA1WXUxZ0gyQVRhdHJFTllMZXhEZUMwdS8zdG80L1NUNmMyeGRoZzJESGNIZHM0OTNkczdUakFQb1R6NGJQZm5vM1B2NWQ3ekxtOTZ3Z0FLSHhScUMvTGdrU2hVU3psZkhtamcxU0NwNGR1OXVydE16UDFWT292aVh0ajV6ZjZBdDR6akluVEZVaVRGWW9YSVV4bXBCT1ZXcWQ0cFNrc1QwK2ZmREk0T0k1Tm9YQTYyOWtOT0ZaY3ZJTkNFQlphWGZrei9tUXU5M00vT2owNFQ2WEsvaVl6YzNKampsSEpRN0g0OHVyYzNObmZ1TGx0YWM1Z3RGcnM1YlZ6WG1ibUNJMVdxOUVYbFZzOXNsWmZlejBDTSsxTEY1ZWZBT0QzL1B3bHFBZzZtTURoZlBHMXErc3ZVeFdLbUpEb2FCcjBCWmFocG1qYVdOc0pVNnd0WG9TRlNSb3o5anNHTWN6T2Jvb1cwSjBvTHRhYk9UV0J3NW1uMU9rVWg0cUtkc0ZJMGNCM2dYa3VMdDk3MDJoQkFIQlNLTnlWSUpNWnREK3JCK21DN094Uisvejg3ak5KSkt1WnpzNHI1bVpsRFFkZ3Vjalp1Y3FCd0pCRlR1WG5wMmRTa25kakJQSjNoZmRMb080OWNCNXNPUjdZc3I2OCtyQmZVQmVrSnQ2Qi91aGNPcjVZY0F6ZS9tM3crM2ZkVVZ6Y2tMUlRHOWl3SEpHZW9yY0s4bHVrRERzM2prRmE4aDNjdUxnTjF0YjJXTDFWZjhoK3ArNmZvVlAzdWxZbkM2WTUxUEd4RGdydUJhMUdqZXlVYXdDQW0xZTI0dTUxNHc4MXRhTlJlYndrN05vNERqTVhuTUh3Q1Z1d2MrTW9FQ1F5dEJvTkFCTEdmN1lQTkxvVmRtMzRCUFUvdU11eDdaZittUGZkQTR5YXNnWFNVaUdlUFRpQzMvYUlRYU5aMXVtOTlXRGRINDdhd3ZlWnc4YlR1anQzbnc0TEN6cXlNNTVoNzlaSjlaN2oxZzFEc2Z6SEtFeWF0UityRjBXQ3owOEIyOGtMSGJxWHAxaU0rZFEwTWVUbmJ6dEJMTDRESGk4UmdCVzJIcFJnNzdaSlVFaEUrR2pRSXZUc1B4L1BIaHpEL1Z1N2taWjBGeHlPQ3pyM25JUE9IODJFc0NnSHgvWjlqNjRmZllLUkV6ZFdYVE9MWlF0dnZ5NElEZThIb055ajNkRWxFQ0IwZVA3a05BQkFxWkNpdW9DY3gwdEFZUE1QVFRybnY3YTkxdVRqRFZCYVliZENRZTJGaWJhZFBrRUJMd2xDb1JpNTJURndjUFJGN0xPemRVWVlNUFJiOEF0ZkZhcVlzL1I2blQ3NmNCMFpiTFE5THpjTzMzOXR2SStaTndiL2Y2Q1lsNW4za25kT25IN0xtSVhwLzRpSWVaRkhDREpCMFpacGxmNURBNWY0RHcwMDZEc2RzeU5tanVCcC9qa0E4UHM0WURHWlRyYjBHeDZ3cExwQWJSL3UyTU85czhjNEFJajYvZG5FME9saG05c3VhM00yNXJkbm4vQWU4Um9XNkZHTmtHbGhteG9Td1ZzZFl4N1VRTGtYOUlzL291cTMrbnM5eU83ZDNDZHExVnBWNXMzMHY0MTFURG1TOUlPMXUwMExoVkNXaTRxSGJtcy9WaXZmSWY3elMzbXlsTXl6NmIvYnVGc0hlZlR5L3F6dDNQWkhIM3g3cnpjYWtOM2lNOGozSzVJRm1lNHowRyt1cVFLMUFTak83WjBIK1F6eS85bzJ3SzZ0SUtidzZ0UFZqNFowMmR3OVVWWW95NHplK0hSSzJLendIWjEvNmZRdy8wbmVQNmtuMDllOXJ3c1ZicDNkUm5uMzk1c0RsTCsvZnNNQ0ZwTnBaQ1pCSXFyNzNhTGw3UEM5U3FsS1VCUlZZTkIvdXdKYXdNaG0zd0tBU3FJczhobmdQMWNqMDVZbUhVcW84aHl0S0g1b2RMN1kvK1RnMmhsUk5MWTNPOGpTd3lhVTVXdmRrdVZ0RzhIeVlVZFFtQlNieWc0NmpVNE5Rdm82V2FSVSsxREhUZzdoRHIwZEk3aTlyVDFzcXM1Um1pTkprQWtVMlM0ZFhFYmFlTm1FU3JKTFhwVG1sTDZvTTRJZHJFQ0EwSlNXTlhyNTNEN0l2Z01BRkQ3a21XUXhaZVlWS3ExV0NRQ1ZnbkpENFFQNVM3T3lKcGFvMVlJb3Vmdyt5bE9ZU2NxSzMvcGRoWVcvVWdpQytrZ211MTRDMHd0UUcrSndVZEZXUHpvOXVKMjFkWS9mOC9NWEFjQmxzZmpvNVppWW83WDdldE5vZ2Y4RUJTVktOWnFTZHJHeE5ZTDJYQmtNdDM4REFneG1ERXpuY2hlNlVLbGVNVExaZy9OQzRTRUFzQUhzcGprNUxRV0FpeUxSRVJnUXA1dUtUS1ZTYndGWkFpQThhYlFBQU1oU0twTjFCb0p0dkdnMGs2MnFqSW5vYmpTYTM0V2dvQlF0b0EyTGpxYkNTS2I3L2VCZ2tSV1pYQ2RBc294TWx0NnFzSUNwUGZaM2JtN2JJNjJzUGxUcGRNb0VoU0txdHFBYnltQzBuZXZxdXBZRWtHWTZPYTA0d09kdjJsOVl1RW1DOHF3am1Vb2xQRnBjM1BCNmFHK0FVQWFqN1NjT0R2TUFvRml0TGx5WG5kMTRPMThBOFRKWjFLOTVlUXM2V0ZuMW1wdVZOUkVBdm5aeFdlRk1wWG8wd2VuK1QvRCtDTlF1TGtIb04reGJYRGk1Q3ZuWmNmQU43SUM1eTYvandLN1BjT2RLVFhIUTN0NFZVNzg4RGtlWElHeGEyUXNaR2ZXbEN0ZkVOekFFQU9EaEZkNWs1OTlRN08xZFVWU1VDMENMR3hmTGZlQWtraEs5a2FOVFpoMUUzUE1MZUhDN3JuK3dSRkszTW0xd2VHK2tKZCtGVUNpR3VreUpZa0UyWHFiWDhkS3JnYnBNQ2EydTVnUTY5dms1WEQ3M0M5emNRd0F3UVNaYlFLdFd3OFVsQU83ZTRmaHJ5MFNUTFI1S1Nvcnh4OXBCV1BEakEvZ0d0TWV6QjBkd2FOZm5JSk5lZWFhMjdqQUsvczA2NCtDT21WWGJRajhZaU5DSUFTWWRveEk3TzNjTUh2TVRkRG90RHU2ZUNWUEVCVkYrSnY3K1l3bytuWHNjblhwTXhZbURDekY2L0VaUUtGUmMvL2MzWERyOVhZMytxN2NLY2VYY0w3aDZ0bVlrdDBpa2YxWDArZE5UK0hJaUY2M2E5VWRreC9HWTkrMXRGQXV5d0xKMVFZa29INGYyek1LREcvdWc3d2ZFMWlFUTA3OStOWUdiOW1YNUQ3cFdvOGJuNDhyZnZ6R1R0K3Exd3FsdE5YTDByNjlNS25MNVh6Tm94SS93OFcrSDlUOTJSL1VmY2E2VFA3TFN5ai9MeGNVdndiSjFBVUJGelFrSEFVZlhJTHg0K3VwSDllZHY2MVlUN2p0NEVWcUU5OE9tbjNwRExqY3RPbHlqTlB2dG1URmp4b3ladHdKQkxrKzdKbG1RYVBWNTgxS1pGdGFWLzgrNmxQR0haeS92ejdJdVpGVE5DMmhjbG0vRW5JajlJRUR3N3VZZXliMlJ2VmNsVmhWK3NQaURFeEdMSTArNlJ4VmV6TDZVc1QwdkxzK2dMN1VoaE1sRkQ4aDBrc0ZNRXFjMnJrT3FpMnpWVWN2VUpma1BjdzJLVk1XSlJXODhtTVN0cTl0b2hvT2xKKy8yeS8yMWJUdHFpNWdBOE96WHgyTlJiYjdHOXJGdEJRRGk5T0lvQUlqWkdqM0gyb3ZWa2hQSzdlN1MwWDA0Nzg1TGt3c3daMTdJMk96WnkvdXp6UFBwUmoyaURjSHlZYlYyN3VRKzByMnIyMWdhbSs0c1RoTTlmZmpqZzM3OEovazE2dGdJazRSM2IzeHhMZFNycisrTWdPSCtpenV1Nm5CVGxpZE55YjJWZXlqdldlSFprdVNpSjNoUEZ1ZHlZbkxPQnhRMnoxUUlaQzhWUW1XZXByUk1wSktWaWNva1pTS052RXlpa21uRUdwVkdFVG90WklOclc1ZVI5UW5Vb1RQRE4xdDcySVJrWHN6Y21ua2hkV09IN3p2ZjhoOFp1S3hNWGlhc0ZkbmNJTnN0ejc3ZVUwTStyZWtOcmhRcDhnUXgvQ3ZDUk1IOTRwU1NoOEo0L2hNMFBocVIzR3QzN3l3cW0rNEVsUHZNRjhjWDNTbDR4RHZOZjhvL1ZaSlRrbXJyYlJzYU9qTjhHd0FrSDByUXUwRENzbVA1QVlDOFNORzRZdE4yc0xIeXRBbFJpcFFGeFluRmVpMEZ6QmpHazA3M0I0Qk1wVEs1dnI2R3VDbVJWTTlNWXdDQVdxZXJYRERSYmk4b01KNnAzRUIrek0yZHd3S3N4VENlVVVLdXNNL1FOUEM3RTBpbGhuN201UFNORnREK2tKdjdCY3F6c1JtelhWMVgycERKdGtseWVmVDJnb0kxamI4QzB4aVFtR2pJRnF1cVNHTC94TVJXZU1ORkVoMnBWQ2NBRUt2VnhXaGtYYTljdVR6bjg0eU02dldtNkZNZEhMNzh6TWxwT1kxRVltZ0I3Y21pb2wzNU1sbGxRSmdsS29MbFl1VHlKOS9tNUV5WjR1Q3d5SXRHQy96YzJYbkZGRWZIQlVjRWdtMTc4L0xXRkFJRjM3OTgrYVlYbnV2RkZtQ3Q4dlRjVytuQnZvYkgrN0lwRm1VTzhQa2JEdkQ1bXdGb1FobU10dU00bkFiYlBmMHY4NzRJMUhSTW1uMEl2SnhZbkQreENnQWRZNmR1UjI3V2M5eTVVak50b0UzSDhSZ3g4WGN3TFcwaEtTbUVaMUE3cEtiR29DSDJBejUrYlFFQWRoeFBPSGswMTJ1WllJelg5VDltTzNsaDZZOVJpSDd5RC9adS9ReXZKaG9xdllYNnBzdzZpSUs4WklORi9LcGpiYzJCcDA5ckhEOVFuaTQxNnhNbVdyY2ZnZGJ0UnhuZGIrOGZFL1dPZjNML0lsUk9VQ2tXTkdpMWF2QjRpVmcwd3djTmphckt5MHZBcW9XdHdlZVhlOWs5dUxXM1JydTdWMHQ0KzdmQjNSdXZQT0JzT1c0TkZLaEorR1RtSGpDWWJGeS91QkdaS1E5TjN2UFo0eFBZdktZL1lwK2ZSMFRiRVFpdHNQUW9VeW9oRW9ucTlGZVY2ZDl1Q0JjWEQzQ2RnK0RvSEFpQ0lDQVM4cURWcUdIdjRJV3dWb01nRWVZaEx2cFNuZjB5VTUvaTY5bk8rT3JyaXlqSVM4YUIvYlBRcmRzWDZON24xYzN1ek5FVmVQN2djTlZydWhVSDg3KzdqUXNuVitMSm5YSzdISmE5RzdMVDYwWkN2TTduK2VTaHhiaDArcWRHNzIrSTdLd285QjZ5Qk4xNmZZRnJselpXYkxVQ3g5RVh0NitVV3dnVTVpV0RSQ0xEeWNPL2h2KzhnNE1mYURRcnZNeCtWU0F4UGZsT25XT1VxY3RGN2Jqb0t6QlhJVGRqeG93Wk0rOFlqZlhqamQ4ZCszWDg3dGl2SzE5YmVWbzFhN00wOGdLTlJlTXFSY3FDWjM4a2ZBRUEvS2o4QzNjVzNlc2NQaWRzbDBNNDl5T0hjRzZWSFIyWlFiSHV0clZYcWxhalZldTByeUwxQ0JKQkpwRkpGSUpDVU1sVUVqM3RaT292YWFkUzF1YmN5REVZZWR4MWszMWJLNmFWWG9GYUlWVGtQZDhRTmJFeDExbWJrTS9DRzFXNHl2Zmp3TVVBa0ZiTE5rRXBWaFl5dVV3djIrWU9uWVR4L0R0NHRXQmUrWDVRSFZvNzlYQ0tkQjZrbHBXSnhlbml5bm1INnRtYXg4UHRRKzI3OHU3a21DeE9BM1gvZHFaZzQyL2Z4cXVuK3hUSENNYytOSHVHbTA2bjB3cWlDaTltbkhrMm9iYjFSQzNLTXMrbmJjZzhuN2JkbzRmM2VPOStYcC83and4YzVqOHljSmxhVmlZV0pna2ZaRi9LMko3M0lLK0c3WUN4aUhlZ2ZFR2x2ajV2RlJGRTE2WmZxcmRnbGpCTitreFpLRTZ2ZUVtbldWUHRxMy8yQVNCZ1ZOQUtqNTZlVTBTSnhmZGkvM2orRlFEbGd4L3VmdFR1dTQ3WFNuS2tWWUloMWRyQ3puZVFiNFAranVKNDRkMlN6SktZNGtUQkhWRkM4VjFCc3VDZUlyOUowN3cxaFZFRkYybHNobFBldmJ6anhRLzRwNlhWQ29NN1JEajBqcGdiZVpEQ3RHRGwzTXI1Tys5KzNrbTZNOTBUV3BBVUJRb0JBQm1UdytRR2ptNytJd0NJMDBXTlNvUG51blBiRWdSQktueVVkeHJ2eVNMSTJ5S2N3V2pIb1ZDY0FPQzJSSEtoUWZ0YVdYWCszZE96am9VSXFiekdGSmdra3RXdEZpMzBGcWJ0SEJmSGFjejVWa05kbnpnTkFCUUtoUTY4aWhJM2xTNXM5aUFLUVZnQXdDRS92d2ZWUExXaDBlblV5M0p5SnVNZHFOUHl0dkMwc0FnRWdNS3lzdHdtR0k0Nnl0NyswMDhkSFpkd0xTeGNBQ0JCb1hpMk1qdDdab3hjL2hBQSt0cmFqbDd0N3I1UHJORUlsMmRuVDdvaGtadzlWVlMwNTFSUjBWOTliVzFIZnVib3VOeWJSZ3Y2aE12OWFnU0hNLzFRVWRIbWJUemV6L3FLL1RWV3BHK0VMUXRsclkvUHNjckk5bGlaN0hHTVRQWVk1V0oxVTl5WE5DekE5aGN2cjBOa2dxRGNFb3ZQZDJheCtqYkJ1Tzg4NzRkQTdlb2RDRGZQTUdpMUdtdzVvQUJCa0tEVnFMRjJhUnRVVGdKYmhIMkVmaCt2Z0hkQVd6eDdjQlRIL3ZvYTNmdC9pU0dqZmtMdkFZdHc1ZXl2dUhobUkyQ0NyMlJRU0E5b3RScG8xQ3EwK21BWXptVi8zNkR6TlZRazBkZXZQZHAwSG84elIxZEFJbmxWM2J0MmtVUlIva3M4dlBVM3V2YitBbTZlb2RpeVpoQ0V3c2I1WWRlbWVWZ2ZFQVFKVDU5VS9nQlJNV1dXYVpQajZnSzF1MDlydlVYbzJuV2RoSFpkSjlYWVpsb2h1bklxeFdsOWtDMm9VSmU5WHVyTmdKSGZJN0JGTnlpVlVzUS9ONm1nVlExaW41OEQyOGtMNHo3ZGh1eU1wL0R3YmdVU2hRem84Yk1sa1dwdjE4QlFBYk54bis1QWgyNVRJQ2tweE9PN0IvSEhieDlYaUtvRVdvUitoSzY5WitIemhSZXcvZGVQOWV4ZGhsSitJUndjL2ZENHpnR1U4dk5CSXBHaGtGV3Y3bHhRWVNzQ0FKWmdzK1ZJU2JxTmlMWWo4TStSSHdFbzBLbm41MmpiWlJKMmJ4cGJZL1NUaHhhYi9nYlZJam51UnFQM05VYlV3Mk9JZW5RQ2c4YjhoTmpuNTFGWW1JWm13ZTFBRUFUU0toWWRzblBLaXo1NGU3V3FJVkQ3Tis4SUFFaE5xQ3RLVjRmRDlZWlNLWVZabkRaanhvd1pNKzh4bGs0MkFYUU8wMTFicGxFOC9mSGhZRWlsVlErRkplbEZqMi9PdVJibStJRmpQNmMycmtQWXZxd0lLcHZ1UkthUm1YUU8zWjFFSVZHTmpTMklMYXpQRHVHdDRmbVI1L1RHN1BkZzVaT0J6bTNzQjRqVHhFK3JieTk4bkgvV3ZZZm41QTQvZHFqWCtpTDFSTnBQcUNhQXlJdmxPY1pFKzZaRXExQ1d1bmYzbkN6ank3T3pEeWY5a0hVOVkzY0RDelFxc3E5ay9KbDlKZU5QdGg4NzNLbUQyeGpuZGk1RE9TMGRlc2J0aVpsYnU3TTBWNm8zamQwVUNCSkJ0blMyOUd2cy9tOFNhMGNMdHk0Lzk3bXZsbWxLTEpnVWxvVU5sU05PRjFhSnNBR2pnNzRMR0JHMFhKSXBqcjZ6NnRaQVZIamNpbFBGejI3TnVkNU1KcERsVmZhbDJ0QWNtazBNK2JraHh4ZGxpcDdmK3VwYVdKTmRrQjRNTEFZUm9UTmJidlBvNFRVVkJJajhCM21ubnE5L01oVUFYTnE2aldyK1NYQ2RRQlNsV0ZtWWVpVzVVU242N09aMkhRQ0FaeVJ6d294K1pqZzdmd2VVUnpzZkY0a2E5UDdUZERxcUxZVmliNmlkQUFoajdXOERTektaQVFBcW5hNUJRWENQSlpJckdpZW41U1VhamJoVXB4TkwxR3B4RUlQUmtnQ0kzWHorTDlVdEtKNkdodW9kbTZoV0Y4dFFuNE1Dd2NaZmVMeDMzak85aGFWbGF3QklVU2hpWDJlY1FXejJKNTg3Ty85UWFVOGhWS3VMTmhVVWZITkVJTmlPQ2hHM3Q2M3RxTlh1N3Z0SUJFRzJwVkE0WDd1NnJzdElUMC9MVXFrU0FHalBDNFVIend1RmgvdmIybzcrM05uNWV6Y0xDNStKRGc3elI5cmJ6NXlmbVRtNlZqVC9XMk9GbTl1V3R0YldQUUJBcWRYS2c1bk1EeTRFQmFWMGlvNjJGUUVpYTRBakFjUXdYcHplS0xOY1hYOTBwbEk5SlJxTjZNZUNnaG1kV2F3c0FOanI3WDNmbUVYUGZsL2ZPeHF0dHM2Q3lwcTh2Qyt2aWtTTnRtTjdXN3dmQW5WdVJqUTIvTmdMVXBrUTN0NnRNSHJxSDdqMHoxcVVsS1NoMTZCRmFOZDVBcHhjZ3NBdlNNTzJYd2RYK2U0ZTJ6Y1g5NjV1dzdBSkd6QjR6RS9vMXU4cm5EL3hQVzVlMm1Md1dMYTJMQVMwNklhMHBMdVFTdmhvMjNraXpoMy9BU1lXM2dKZ3VFaWlrUDhTYlRxUFIwckNkYVFrdkpyTXhqdzZESUpSM2R0SGc4TjdaMEZRbElHaFkzN0JwMThleHRwdjI1bDhmR080dWdlanJFd0JpcnBTNkZVMFNFQ3VSTVRQd041dE5ZWG9DZE4zSStIRlpUeTZkNkFKenJRdU5Mb1ZWSzlob2RDNjNXajBHYlFFa3BKQ0VDRHcrY0t6bURHYWdKTkhDemh4L2FvK04vVVJFVDRZRkFzNmRtMmRpQlZyWDZCSHY2L1JvMS9kS0lqZUF4ZWg5OEJGVmEvam9zNWgwOXIrZGZxeGJad1IvL3c4OG5KZklDNzJDa2hxRFVnb3Q3VUJBS0VnRXlmL25vZmJWLzVBQVQ4REhyNnQ2b3poN0J3SUtvMkpyT3dvQU9XUjhwS1NRZ0RsRVVsQnpidkIwek1jN2o2dDRlWVJpcHRYdHVMOHNlV1l2ZVFhdnZ6bUhFN3ZYd3kvWnAwUSs2eW1sNVJPcDMwakVkQk53ZC83dnNESzRIaU1tYllkdjYzc2ptWWhQYUJVU3BHZVhHN3BJOHJQaEZpVUI5L0F6cmgvNjVYOVRiUFFqNkNRUzZyNjZjY1N6bTR0UUNaYm1CUkJycy9yM1l3Wk0yYk1tUGtmb09BaDczVGkzdGlGb2d6UnMrSlV2U24xMm9MSEJXY0tIaGNZZWxBa29ieXdOYW5pdFE3bEQ2ZVYvOTRhT3ExT1hUdXF0WExidWFHblRYb3U2bmQ4a0ZwWHpkWk9XU2hPeXp3anJtTi9GcjA1YW81S3FoTFlON1B2UXJHaTFpMVVydE5wRlVKbGZ2NkR2Rk9aNTlNYVpjblJGRWhmU21PdnpMZ1JxQ3dVcDlYZjJ6aWlWRkdVS0ZVVWxiZzNkajdEbHVFaEY4cXJBbWd5TDJSc3B0QXBsZzJOOEs0RnMvbWs0TytWUW1WaC9WM2ZMb0pNUVp4YXBpa2h5SVNGV3FXUmkxOElyaWZ0anF2S1ZpekprcndvaWhYY3ZQL3puWThocVprR1hsMmNCcW84cUEybCt3T29QeEw5TGFLVDVrb1RkRnF0T3VWNDh1cmtnNG5mb2VKN0xVNlRQSkhtU0JKSUZESVZKSkRMSktvaWNicm9XY3FocEI5UTByaFVlTHNndXc1cW1icUUvNHgvclVtdjRqMW5PSWN6cloyMWRVOEEyTVBuLzhxVHl4c1UzUGFndFBTS3ZpalRTdC9uL0xLeWx6M2o0OStJVHk0WGNDd0VDdXJyeHlRSUZnQ1VhclVOS2lRWUpaZmZieGtUVTJVYk90TGVmc1kzYm01YlV1VHl1Ti96OG1yWWROWlRhTkZvSDNKRmxMWWgzcEVpaVVSWEc1c0JBTUNtVU93QTBGQ3htTlpRbUJZV0xHY3ExVU9sMHlrUENRU2IvdVR4Vm9xQXF1eng0UnpPdEc5Y1hMYVFDSUo4dXJoNHJ6K0RFZHljd1doMUtDRGd3ZUtzckxFM0pKTEtPbEhhczBMaC9yTkM0WkV4OXZiVFAzTnkrbFlMYUo1TEpIV0N5V1prWlBScHpMazJoTWxjN3Z5aDl2YWZBZ0MvckN4dmEySGhpdVd1cnRVWGZNaWIvUDFQV2hPRTdmZDVlZE9mU3lSM0czT2NQNFRDbFIxdGJIcXY0L0VXOE9UeUtrc2tSd3NMTjJQN2NTa1VWMzNiNlFSaDBFcnRYZUw5RUtnQklDSDJNZ0FiVFAveUtIS3ludVAwa2ZLYlNZZXVrNkZSbCtIdmJWTng5OFplMUU3UDRQR1NzR0gxUjJqWCtSTU1IYjhPYkh2akZXMkRXNDhHaFVKRjlKTVRFQWw1Q0k4Y2l1Q1dmUkg3dkk0SmZJTXByaWpLeG5Id3FpRlFpOFZDUUZ3M3JlWHEyWFVRQ25LUW54ME5nSXhPUFQ4MU9MYXJSd2c2OWRUdjFWTmRNTDk4ZGkzYWQ1dUNRYVBYWWVkRzQ3WWV4cEJJaXZEZ3hwNXFXNWlZTUgwM1hxWS9xN1hkZElMQ2VxSFRoNS9peEw0dlVWUlV0N0NHbFpVOVZISXBnRmRmUGdxbE1uS25jcHNDK2xKMGdzSjZZY0xNUFZDcmxkank4eUJNL0d3UHJHd2NBQUJqSm02R2Y3TXVlUDdrRkk3dW5vM2lZb01GRnZCQmg3RjRmT2R2cEtjOFFNSEw4bFhIcUVjbjhPald2aHI5cG45OUVzOGVITVhqTzYvRWVwRTRYKytZZzBhdnF2ci9NSU5ITm82SGIyc0FRRzU2ZVhRUGgrdURvc0tzS2ovMWlMYkR3UzlJUTNyU0hkeTl1aDJKTDY2Z3NEQU5oM2JPd0xBSnYySEJxb2ZRYWpYWTg4ZkVxakVKVUtCUk4zcFY4STBqRStUaDFJRkZHRDMxRDNUb09oVmhrVU9RR0hNVjFmMm1FMkl1SXppaUw4cFh2WFVBbUFocDFROXhVUmRnckJDR2IxQVl5R1FMQ0l0ZTR0ckZEUWI3ZGUzNU9ld2R2Q0NSTkxvUWpCa3pac3lZTWZOZmszWTY3WmZYMlAyMWhPaUgzOTd0cnJQUTFYbXd2ekxqWDIraWpHalFQT1RtN0t0MUNzL3AyMllNVTRWc0FOS0V2WEd2VlREcGJXR3FPTjBRMjVqcTRqUUF2R2JSeGtwa3J5bHcxMHQ5d3JCQkpCQmNtM0hKWUhSMy9yM2NZL24zY28ram5xQ21zNStjY2dDNWZqdUJzME5PTWZDR0ZuaXVUcm5vVGlLVFRMWTBTRCtkdXA3M0lPZTBva0NSWG4xN1VVekIxUnV6Q3BvMzVia2w3MHY4Umd1dEVtKzRZTjM3UkRpRDBXNlJpOHNHQUVpUXk2Tit6OHRiMFZSajI1QklMQUJRYUxYMVo2RTNndVpNWnZoT0g1L3JPd29LMXV6azg5ZkRpRVdvdllXRkF3QklOQnJUTFRScjRVT2pCY3h6Y2ZsWnBkTXBGMmRtanFsOXZFWllRWmpNUzVWSzczMllJQWpDemNMQ0J3Qnl5c3JTZFRxZDNudUlPNVZxdE5hRUtmUmdzNGRVQ3B3ZHJhMzcvTzN2ZjNOT1RzN1FJcm04d1hZZkIvbjhUVFlFWVh0R0l0bFRhMEdFL29PNys1YkJkbmFUZElEdTkvejhwVHNLQ2xaeEFPczF2cjZuSTYyc1B2emR4K2YwSVQ1Lzh6WWU3NXRpb0xKbVd0bUJvcUpORjRxSzlya3ltZjc2YkYvdWxKVDgyN2dyTjQwaGRuYVQ1emc3L3dRQU1xMVcra1ZtWmo4N0NzV3hlcC9PTmpZZmhUT1pIUWlBK012SDUvYUpvcUlkNjNOeUZwcGlVd01BSDFwYkQvU2cwWHpQQ0FRN2h5VWt0S213TXFtYWQvUk9UbmJQbGN0emF1OVh1Y0RSTXluSk8xL1JwUFpPYjVYM1I2QUdnQ216dHNPRzVZaE52L1JENVkvV3o4czZvcG8vbGtIdTMvb0xzVkhuSVpFWSsrQVErTERYTEtqTGxIaDArMjlJSkJLTW1GQ0F2a08rYWFCQVhkZnVBUUI0dkJ5bzFTcTRlSVFZN0ZQYkJ1TFpneU5WWStvcmNsZEpZSXR1Q0d6UlRXOWJkWUZhSWluQ3hWT3JNV1RzenpoN1pBazhBdG9idVk2YXFGVUtSRDA4cHJmTjFyYmNlMG9xYTd4eGZHakxmb2hvTXd6blQvMklyWnZxZkNtcjJIcXc3c3BpNWJZRHUyYlVpV0FQQ3V1Rm1mTk9nMFNRc0hQRGFHU20xb3dPMnI1dU9JWlAvQTJSSGNhZ1dVZ1AvSE40R2E1ZDJJRGFrMElteHhtVFB0K0hHNWMyNGNpZTJWWGIrWGtwZVA2MGJqcEZmbjZ5M3UydmtCcU1YcDgwY3g4aTJvM0Fzdm1CRU9WbjFtamp1QWJBMnlleXhxWlBiNklBQUNBQVNVUkJWRGJmb1BZb3lFdUdSRkpldk1mSkpRZ1BiKzFEV3RJOTdOODVIYkd4bCtxTUF3QzNybTVEMUtQajhQUnZDMUZoTm5JcmJER0FjdkZmclg2MW91cnUwOXJJdGRTa1ZGUmdWT2h2S201ZDNZN0l6cDlnNU9TTnNMQ2c0OXp4RlRYYW94K2ZRTnZPbjZCWlNIY2t2TGlDRGwzSGdFYXp3c1BiKy9RUFdJR2RndzhBSUN2OUNhNmNNZnpRM3FiRE9LaVVNcnhHZW84Wk0yYk1tREh6L3hsNWtmNEg0eWIyMXpWajVtMVFmOVN6QktabTNEV3NsazhEa0JmWEZUL3FvN1k0L2FZd2tNVmh4Z0RlTkZyZzd6NCtwNmtFUVN0V3F3dG5aMmQvakVaR3hPcURYU0hPbFdnMEpvbHZEYVdUdFhVL0t6S1o5YW1UMCtLZGZQNTZRL1laQUVBdXo5UkJ1S1ZsUjJQOXFyZU5URXlNU0ZXcEt1dUowZFo0ZWg1bWtFaVd2K1RtemsxU3FXSU1ETkZrU0FENXdhS2l6UUN3S2lmbkN3UGRxb29rOW9tUEQ0T0JJb2xMM053MlZZN1ptSFBoQU5aem5aM1hBc0JUcWZTMkhZWENDV015Mnh6MzhYbjZWWHI2a0NpNXZLRkZoM1hiQ2d0cldPRjZVYWxCUDN0NUhReGlNRm9xZFRyRnNxeXNpUmZFNHNNQUlBQWtVOUxTUGxyczR2THJHQWVIV1dNY0hHYjFaTE9IL1p5YisxVmxId0FRQW1LaFRQYWtNZGY0T2t6bWN1ZC9WZkgrcUhRNjVWZloyVVBqWmJLb2pqWTJ2YXYzdTFWU2NuNVNlbnJuYjExZC8vU20wWUtHMnR0LzJwWEZHcmlXeDV0N1hpaXMxMGxnZ0ozZCtKNXM5ckF3Uzh2MmM3T3locitwNjNsWGVYOEU2bDc5NTZOMSs1RTRmL3dIMkxKY0VOaXJLeHhkZ25EdDdFOVlzVjRBUzZ2NlBaSHFzN0pvM1c0VW5OMmE0OEhOUFZWQzM4MUxXekZnK0FxRXR4bG1VSnl0emRhRHhtOGFoaXdoQU9EaG5mM1lzM2xjMWV2UWlBRVFGK1VnS3l1cXp2azNDK21CMlVzdTQ5SGRBM1Y4ZzQzeDROWmVEQm43TTRKYkRjQ3c4WFZTRmcxU0tpMnFlZy9hZHAxWW84MkJVeTdvT1RvRzFHalRxbFY0ZE1jMHk0L1FpUDdJNXlVaU4vTTVkbTBaWDZPTlNxWmo3TFR0SUFnQ2wwNnZRVTZ1ZnMra3pNU2FSUThqTzQ3QitPbTdRU0pJMkxGeEZLSWUxeW4rQUttVWo5MmJ4aUxxd1JHTW5yb053ejlaajladFIyTGZINU9SbDVkUTFhOVYrQ0FRQklHbjl3L1hHYU14VkZwNDFJWmhZNGRXN1VjaTV1ay9ZSkxvWU5idXB3TnkwNTdBeHNZT0pTWGxDd0lCUVI4aUxiRThEWWJ0NUFXV3JRc3lNNTRBMEVHUW40elY2K3YzR2p5d2F3WnlxZ25VZElZTkZQSlhpd0g2UE1jTmNlM0M3emo2MTl1b1NLdkRvVDgvdytLZm5rR2xsT0hSblpwK2RjK2ZuSU5ZeUVPUGZ2T1E4T0k2ZWcxYWdLTENkTVE4TTc3ZzVPdGJYaWoxWldhMDBYNE1KZ3V5MGpjeVlUTmp4b3daTTJiTW1ERmp4b3daZmJnd0dCN2J2THd1MlZJb0RqS3RWam83UFgxQVUwZFdldEJvdmtDNTFVRlRqbHRKWnh1YmZnQndSU1E2QVVCaGlzVUdDU0FaNjFlOVRmZktlZ29yM2QyM0JURVlMZTlKSkpmMkNnVFZOUkNTQzRQaHlwUEwzMFJ3VmFrUllicEJ2T1k0NUNXZW5ydmNxVlJmdFU1WDlsMU96cWRGU2lWL3E3Ly91VkFtcyswT2YvL3IzMmRuVHpzdEV2MVYvMUI2WWM1MmR2NW1vb1BEUEF1Q29PYVVsYVV2ek1nWUd5T1gxMTV3S2x2TjQ4MStXbHA2NnhzM3Q2ME9GaGJPYTcyOERvMlh5ZWJ1TGl6ODViSllmQUwvUWYybnI1eWNmcHJzNkxnUUtQZWMvanc3ZTlCRHNkaGdFZUduRXNtZGdZbUpMZWU1dVB6d0NZY3oxNTVDY1Z6ajRiRy9MNXM5ZWtWQndYU0JUTVl6c0N1MXZZM05Sd0J3dGFURU5Idlo5NHozUmFDMndJQ1JLd0VBZlljdUF3QW81QklVNXFmZ2lFQ0NZL3Ztd1lMR3FPb2Qzbm9vbW9YMk1GaXNVRDgyK0hqY1dtZzFhdng3OG9lcXJmZXYvNGJ1ZmVkZzVNUU55RWk2QXBHby9wU1MydDdNMVFuL1lDaENJL3JqOEo1WlVDanJybzVWMm9CVU1uajBUNkF6YmJEazg5cldKR1FNSGI4ZWNwa0lSM2JYS1ZCaUZJbEVBSkV3Rnh5bmdDclIyOUhSQnl0K1M4T09EU1B3OVA1UjlCcTBDRU5HclRZbzZrK1l2bHZ2OWc3ZHBxQkR0eWxWcitVeXNVa0N0YWRuT095NVBqaDdyRHc5OFBIdG1vVmpnaVA2Z3lBSUtKVlNPRGo3NCtTaFJmcUdxUVlKUTBhdFFxOUJDNkdRUzdCencraDZvK0NmUHptTjFNUjdHRGZ0VDRSOU1BaEwxa1RoM0xIdjhPOC9Qd0hRb1hYa0NBaUxjNUNXZEsvR2ZyMEdMVVN2UVhWVFBQc09Yb3ErZzVkV3ZVNUp1SWwxMzNldGVyM3MxNFE2KzFRblBISW93aU9IR213L2VXaHhoVDgwZ2VMaWJMUnVQd292bnA2QnJZTUhkRG90VXVKdTF1aS9jVzFmaUFyMEM5WDZ6b1ZsNjRUUzBwb1I4VS91SGNiVkM4WVhOUmIrME5EVjE5ZERUZElBQkFFcWpZbndObjBSOWZCNDlWWmNPZnNMaG81ZmgybGZIUWJYeVI5L2JaMEE0eW1UQkVKYkR3UUFKTVplTlhwc3BxVXRpb3VhcG9DcEdUTm16Smd4WThhTUdUTm16TlFEQjNEZTd1bDV0ZElEK0l2MDlNSFJjcm14K2pvR2NXRXczQS81K0VUcGEyT1NTRXdBNkdSajAvZFdpeFo2by84bnBhUjBUVk9wR2x4d2p3TTRoekNaYlFEZ2ZFbkpBY0M0eGNhWm9LQkVMeG90RUFDK3o4MmRmclM4R0o5SlRPZHlsdyt5czV1Z0JiUlBTMHR2elhGMlh1VkZvd1Y0MFdnQkhqU2FmNXBTR1RjaUthbVZJNTN1ZmRUWDEvU2dyR3Awam92akFJQXR3TG9TR2xxdnA3WStub2FHTnFpbVVmL2s1TUE4aFNLcm5tN1VYN3k4OXZWa3NZWUJ3SWI4L0NVWlNtVVNBSXhOU2VtKzJjdnJhR2NXcSs5S1Q4Kzk3blM2MzZiOC9PVU5PWWZ1YlBiZ0JjN082MTJvVkM4ZG9Ec3NFR3hkbVpzN0g0REIybUdYeE9Kajk4VGltOHM4UFgvdnkyYVBEbUV5STlkNWVSM0pWYWt5RHZENW15NUxwY2YxWFZmdGFHWlRNV0lOUXYzTzNYM0x4M1oyVTRBS1c0K01qUDZQcGRLYkJ2cFhSL2tyajdmZ3NsQjRZcFduNTErZU5KcC9GeHViL3Y5WVdzYXQ0Zkhtbmk0dXJxT1h0V2V4dWxxU1NOWmxPcDNxbmxENG54U0EvSzk1WHdUcU1wdzlzaHhLVlNrSzh4SlF5RXVBUVBCcVZlTEJyYjAxZWpzNithRlphQStEeFFyMU1YSEdKdGphdWYwZmUrY2QxdFRaaHZFN2t4VWdqTEQza0tVZ0tPNVp4VDJ3YmtXcjFsbXQyOVpkOTZoVzZ4NTF6MXExTHB3Z0R0eWlJb29zZ2JBSk15RWhoSlY4ZjRSQWdDd1FiZXQzZnRmbGRjbTd6bnR5a3B5VCszM2UrMEhvOWEzZ2NHcTJNQlVXOG5EdC9FcU1uTEFMUVZOUFlmZXZnNkRPRDB5VkJ6Ty9NQXZlZmdOUUxDakV5OGVuYTlYcDY1dFVSMjREVWlzSFN4dFBoTjNjVVcrY2dQNXpZVzNiSEtjT1RFWnhzZlFMMEsvZENQUWR2Qmg3Tm4ralZrZ1hWMVpBaTFZajZ1dm9td0VBaEFMTm9rSHJDdGZ6Vjk2SGxXMExMSnpDUW1QODBuemJTN2MzUEgvMnA4TDZYZ01XZ2NmTnd2Vy8xMkRNcEgxbzNySy9Vc0daYWVHQTc2ZWZoSXRiSnhUa3BXTGY1b0cxSW9OVklSRGtZdisyUUhUcE1RM0R4bStIbWFVckFBbjBXQlp3OWVwYWRTMXFiOStMZWgyTWlHZTFvNm9uL1hBU2IxOWV3YXVYTlZIM2dzTDZONnFMWnhiVnNwQnc4L29HYzVmZnhaRWRvL0N5YWt4N2V6K2twTHl1MWE5MjRqNEpkbTdvajRtemptSHFnb3NROFBQd01UWWNBa0Z1clQ1Y1RqSXlNMk0xZWgwQXdOVGNHU2tmYTBla0YvR3k2MW1rL05PTUNQb2RwU0lCU2tVQ2pKbTBEd25SNGJWc2YwSnY3RUdIN3BQaDIyWW9FdUxDOGZTaGFuc1BiNzhCTURLeFJYNHVHMG54cXBJZVVLR2phNGhpZHI2S05nUUVCQVFFQkFRRUJBUUVCRTJDUG1CNnlOMDkxRjVMeTZWTUlpbWR3MllIdml3dVZoMVVvd0t4UkVJeG9sSlY3a2FuazBoYWRDcFZZZFN5Tm8xR1JWbkRMY043bXBoOFN3SklCUlVWT1U5NFBKWHpkOVRTY25QUTBuSVRTeVNWWkJLSjhwMnA2Y0x6ZVhsSG9DajNWSDJvMHl3c2xnSFM2T3NmTFN6VzFXMlFYbGFXREFBMERWNExkVWdBa2lhUjRJcG9hRCtKTk0rU1VteTB0RnkzT1RqODZhR3Q3UWNBZitibDdUMmFreU52WHltY3lXWVAzbWhuZDNTQWtWSFFOSFB6RlpaMHV2MnkxTlR2b2ZxMUpmVXlOQnc2eGR4OG1idU9Ua3NBeUNvclMxMlptdnI5cytMaVVFM21MZ0J5ZjA1SkdYTzJvR0QzSWd1TDM3eDFkZHRaMCttT2k2eXRmMXNFL0JaYlVoSjV2NmpvNnA3czdDMm9zajNaNStoNFU1T3g2NklzQWVobWUvdXpIam82dmdEQUtTOVBuOFZtQjhZS2hhOGFNblpVU2NtekFiR3h2cXRzYkxZUE5UR1pvaytoTU5mWjJoN3BhMlEwY2sxbTVoVDV5UHdBZmYyaEFQQmNJTGhiQ0NqTVlYWEt5ZW1sV0VVVStWbG41NmVLNm5kbFp5Ky9uSjkvckNGei95ZjRXZ1JxNFBhMXpVcHFkTkJJSDU1cWVneVlqN1pkeG9HVEZZK0xwK3F2R04yL3ZSZXQyNCtDbDI5L2pQeHVCODRkLzdIUng0cCtleGRGM0d4MDZ6Mnpua0M5WmtjeXdrUDI0ZSt6MG1qY1ZxMmxLZk5lUGF0dExXSm01b3lCSTlZaUp1b09IdDgvWEYwdUxPSEN4c0VYSXlZZXdzSHQ5ZFB0V2RoNHd0YkpIemIyTFdEQ2NrQ3VYTFMyazZ2VTBpQXJMVUhwM0hzUFhvcVg0U2ZyZVF1Ym1UbkR4YjBMbmo4OERtWGlkSGw1R1VwTGxhMmlrZURmY1N6UzJXK1FseEZmcjdacnp4bHc5ZWlDUzZkL1FuaklIK2pTWXpvbXpEeUJyV3M3SXp2MVE3MzJCbm9tY0hEeXg1c1hGL0huNGFuVk5oZ040ZUhkQS9nWTh3Q1ptZEp6N2RCbUxFZ2tjajBoR2dDeTA2THJSWHhQK3VFa01qTGUxeXRYalRaR1R0eUpoTGp3YW5IYXhxWUZmdDRZZ1N0bmw2ajREQUJBT1k3dURvSVdYUTgrL29NUkgzTWZOWWtCcGFpTDJKYUh4WElCUTk4VTZhbWYzWnNMQUdCcDZRR2FyaTVTRXh0MFEwRFhYai9BbzBVQXpoMzdFVHh1TnFiT1BZOHhVL2JXZXYrYjJ6YURucjcwUVVOSDJ3Q0doa3hwWWxLRlVERndoSFFIUlZqd05xanlFdFRUazQ0cEtNcFYyb2FBZ0lDQWdJQ0FnSUNBZ0tBSllBTE1nODJhM1hIVzB2SXNrMGhLWjdQWlF4NS9ZdUs0YkpHSXJVakFjNmJUbTEvMjhIZ25BU1RkNCtOdEc1TklUeFVCVE9aUUFMakQ1VjZBR2x1SHNhYW1jd0FndEtqb2IzTXExY1pIVDYvOVJET3p1WFhFVm1WVXhBdUZVVjU2ZXEwNTVlWHBTU0pSVEpKSUZKTlVWaGFUSkJMRnNnV0N1RHlnbm9XSkpna1RMYlMxSFVMYzNHcnRVT1lDWEEzNjBqYlkyUjBlYUdRMDdwMVErS0tGcm00YkFJZ1hpYUtjdGJROFY2U21UcnJHNWFvT3FsS045alJ6ODRYZm01a3QxaUdUOVFEZ1pFN090bCt6c2hZcGFGdXhKRFgxT3pFZ0htUmtOSDZRa2RGNFF3ckZhRlp5OGdoRkE3dlI2ZDViSEIzL2ROVFc5Z0NBQ29ta25Fb2kwU3pwZExzL1hGeVUybUpvUW94STlGb21wcnZyNkxTc1NvalpGQWw0YXpIRTJIalNFbXZybmJMWEprb29mRFkzSVdGSUxwRGR5Q0dMVjZXblQzMGdFRnhmYlcxOTJJaEtOZW5JWVBUMm9kTTdaSmFVeVBRajhqZUdob0VBRU1MbFhsUTJrQ21WYXFIcVFNcnFkUUZHSStmK1JmbDZCR29wK25EemFnMEhwelp3ZEcwUFo3Y091SHgyS1I3ZlA5VG9FVHNIVE1mUU1WdFJXaXJBL3QrSFFMSFlMY2FSbmFPd2VPTXJkT3N6QzNRdFhadzhPQU9hWmhjMk1iRkdmcjdzQzcwQzkwUDJZdER3TldqWktyQTZpUjZUYVE5dEhYMVV5Z204cmRzUFJ4RTNHMG54OHBZU2RFejg4VFRLeWtwdzVvL2FWaUt4Yis4Zy9PNStkTzR4SFIyN2ZWOUx2QVlBYTlzV1dMcGV1dlVuTHljWkQrOGNxaDZ6UzQvcHlPVWtnc3RWdGtXRWdzRWoxMEVDY1pXdFJBMzlSNndCaVVUQ28vdC9LSDBOYmwvWmdOdFhOaWlzYy9QcURtTlRPNFVSN3kxYkJXTDRoQjNJeW9qR25lQWRBQ3B4ZU84WUxGN3pIUE9YM2NQQkxZSDQrTEcycFVScTRpdHMrTm0zbG45MFk1Q1BObTdiWlR6eWM5bGdKenhYMGVOVDBNTFVlYWRoYnVtT3Z6YjJoSkdSSFhSMGRFSFdvaU11T2d5Qll6YUJ4K2Vvak00M05yYUdzM3RIOExoWmFOVjJCQ3BtbE9EWXZocTdsWVpZZlBpMWsxcUxmSWhxMUNwbEF5RmowYnFueU05Snd2b2xmaHIzY25CdGk2RkJ2eUVoNWlIdTM5NExRSXlZcUR2d2JUTVVyZG9QeDZ1bjUrSHUwd3VUWjUwRm1VekI5WXVyMGUvYkZaaTFKQXo3dHd5USsweldNR2pFTDdDeDkwRjJaaXpDN3FqZU5tWnFhZ1VBNFBFYWV5TWpJQ0FnSUNBZ0lDQWdJQ0RRQk1ZZVY5ZWJIam82dnVVU1NkbGNObnZvNDZLaXovWmI3VnNUazBrQUVDVVV2bWhxY2RwYVI4ZW1OWVBSRlFCdUZSV2RWZFhXalU3M0htWmlNZ1VBTGhRVUhCYVRTT0pEZW5wM1pwcWJyM25DNWQ3UkpObmh2UFQwWWVVaVVVRWV3RmZYOWd2QU9PRGtkTEdEdm42dm1KS1NOM01URWdiZDlmSEpCb0I1S1NsRERqZzVoYXkzdHordVQ2RVluc25QMzkyWUE4d3lOMTh1aXhvWGljWENEUmtaUDE0cUtEaWlvb3Q0V1dycVJESkFIbUJrRk9TbW85UFNTa2VIcGFoaFhGbFpBcFZNcGdQQVF4N3Z4dGFzclBsWDNkMWpBYUJjSWltVGFKSXN0ZzZ5eVBIdjQrSjYyK25wMlF3eU5KelV5OGhvK0ticzdGbzVyVFJaTkZESGJFdkxEVlBNekpiSS9qNWZVSEJnVFZyYUhEUkJjdEY3WE82VnFOTFNpSzFXVnFmVHk4cVM1Sk0vdG1Zd3VoaFRxV1ppaWFReXBLQkFxZjkwbi9oNDI0eVMrb2xzMy9uNFNBQWdJQzdPc2FtOTVyOGtYNGRBYldYbGppa0xMc0hjc2hsSUpESzRCUmxJVEhpTW01YzNJQ2Fxc1N1R1ZBd1p1d0c5Qml4Q2Via0lCN2NGS296R2xWRlFrSTVkbXdkZzNySVFkT2crQ1RZT0xYRmszM2ZncENuMlcySXltV2poTnh5ZGVreUZnSitIWFp2NlZ0ZmQvUHQzZE8wNUhXT21IZ0Q3bDBod3M5bnc4TzRLQUVpSmYxNTF6bTZ3c1crSlIyRUhVQk9WYklBWmkwN0IzcmtOOW00ZEpHZHpvZ1VURTFObzY3TVErellFN2J0TXhQQUp2K05qVEJnNGNvSms5T3NiQ0FuZWdqSlJFV0xmUDRNME83UXVwczAvQlhOck41ejVZNnJTOHpjeHNRQ0pSRUpoSFlIVDA3Y3YvRHVNUnN5N0VDVEdQbEhTdXo1a0txMzYvMTE3L1FBQWVQWDB2RndMRWdJR0xVTGd5QTBRRmhkaTMrWWhrQzBJWktkK3dNRnRnWmkrNEJybXJucUEyNWMzNGRxRlRRQ0UxYjAvVlp5V3g4RzFMYXp0dkJGeTlWZUY5YnI2eGdvVEh1cnJtOVFyNS9OemE5bTR5REEzdDBaTC8wQ1FTR1RNV1hZUEFGQlpXUTVSU1JGRUpYemtjaElSTlBrZzh0TGo2Z255QUdCZ1lJd1pQd1dEU3RYQzFoVnQ0Tk51SklhTTJvaTB0Q2hrc0tYMklKcGJmTkRScGRjTTVHUW5JUDdEbzlybnFtc0lGc3RGZ3pFMHg4YkdDenE2aG9pTXVLeHhIM056Sjh5WWZ4bWxKWHdjMngwRTJXZmt3dkhaR0Rmak9QTHpVakZrMUNZRURGb0VibUVtRHZ3NkNDa3BiMUNRbTRLZ2FZZncwL3BYT0hsd010Ni9EcTRlczIybmNlZ1R1QXpsNVNJYzNSc0VkVGNwcjFaU24rcWNyUHBSL3dRRUJBUUVCQVFFQkFRRUJFMkR6bEZuNTJCdlhkMTI1UkpKMmZ6azVLSGhmTDdxL0VwMTZHVm9PR3k1amMxZU1TQmVuWkV4N1I2WHExUWtNd1lNQmhvYmp3T0FNQjVQYWJTblBNOEZncnNBVUZSU0lsTFh0aStERVVRR3lEa1ZGUm12K0h5bGxvcW1nUDRtUjhmVEZCS0orazRvZlBHMHFPZzJBSVR5ZUgvM05EVDhkb2V6OCtXeGJIWm5kUUs2Qmo3Tlh3UjNYZDFXVyszc3p0aHJhVFZMRUluZVRZcVA3eTJRRTgxVFJhS2NtWW1KZlkrNXVEeGVZbU96eTB0UHovL1gxTlM1UEVBekc5WXFkbk00YXpvWUdBUUlLaXQ1NnpJenA2ZUtSRW5xZTBHOEpEVjFBcStpb3VCVWZ2N3V6TkpTWlVralMxYW5wVTJwSUpIS1gvSDV0YlNDYjJOamZkaGxaWnBiaWtKcVdmUEV4NmQ2UjNKMGNYRmtkSEh4N0kyWm1YUFFDTEZiSFg4WEZCd1piV0x5UTZsRUlscVZtanI1UHA4ZnJMNlg1dVNYbEdSTVRFejhCZ0Jkdm55QXNmRllBSWdvTG43SUJ4cmtOZjQxOFhVSTFKbVppVWlNZll3N3dWdVE5T0YrTFkvbzJsNjh0VkZVOStEMkh0d1AyNGZ4M3grQ1k3TjJFQllYNHVEMllZaUxEbE03ajdTa2w5aSt2aWRtTHJ3Q08wYy8vTEw1TGM0ZW5Wa2QrYXRuSU4zeVAzMytaWGkxN0FNcVRRdWNySGlFMzZzYldjekgwVDNqTUh2SmJTeGFkaCtYeml4QndNQ2ZVVkZlaXBRa3FUanAxMkUwQU9EVmk3K3JldzBadFJUZWZnTlJVVjZLb1dPM0lHaktRZWpxTWtHajY2QXVWR2hoN0xSalZVbjVwSytEcUpTUHFJaXIxVzJhdCt5UFlVRy93ZHphRFkvRERpTThyR2FlbGVYU1NQSXVBVE5SVkpBQnQrWTlwSzlCWm8wZ2IySG5oZTlubmtaNVdRbk8vakZUemF2SGdMNitOdmg4TGhnTVkzaDRCNkMwS2tsa1hIUVlkSFNaeU0zOUNBQ3dkV3FOa2QvdGdIT3pEaWpNVDhQZVRmMlJtMXZiZXVSRDFGM3NYTnNEa3hkY1JMK2hLOUNwNTFTRTNkeUoyMWMyb3FtL3lCajZMQlRtcHlIaXhWOEs2enQ5TXdXZHZwbFNyN3h6aitubzNHTjZyYklyNTFiZzF1VjZ2bGZnY0pLd2FVVWJsSldMVUNRc2dEQ1BpOXJSL0NTMDZ6SWVIejlHZ2NtMEJ3Q0l4VkpmS0dOalcveXcrRG9zclQxeFlQdTM0SENTY2VmS0poVGtwQ0RpNldXNE4yOExRSE9MajRCQmMyRnNhbzlUQjZhZzdtdlpydXNFdE9zNlFhTnhOTVhSb3lNQTRPM3pTeHExWnpMdE1YdjVQZWpxR1dIN3VwNjFMR2N5TStOeEozZ3JKczA4RFphNU0yS2k3dURJcm5IVm50UlBIaHhGY1FrWEUzODRpWm1McmlIcTlUV2MyRHNGYlR1T3dMQUp2ME1pcnNUaDNXUHFXWTFNblhjQk5Kb09pcmpaS0NuaFFkL1FISzNiajBSNVdRbmVSV2cyYjRMUGpxRWhqTDV6eC9jN24yTTNwQXR3amNiWEVxMDlXZkNLekVaa2RBN2VOdEVVTldLRUYwWS95c0tqekFLb3pDWnVaUXpiZHBab0c1S0srM3orWjNuUTBaM2VHcE5DVW5Bck1SY2ZQOFA0QkFRRUJBUUVCQVFFYXRqdjdIeEpGbkY4TVQvL1VBV0pWS0V1WVZ6ZHhIRExiV3oyR2xHcExBRDR4ZHI2Z0NxQmVxS1YxWElqS3RXMFdDem1uOC9KVVJWNVc4M2t4TVNlbXJRRGdBRW1KdU9BYW5zUFpiL2RkZFk3T1YxdzBkWnVYaW1SVkt6UHpKd21xMWpKWmsvejl2UnNaMDJuT3g2M3R3LzdnYzN1cTZFSVd3c1dZTkhLeUtoYkd3YWoyNkc4dkEwUU56eVZsb2JRdm1leEZzNnl0RnhOSlpGb0QzbThHNyt3MmFPcXhHbHQrWVpKcGFYeDR4TVNPdTkxZGc0ZVpHUTB2b08rZnE5TjZlbHpidk40NTZHNXpsRTJPeUdoWnlNaXhpczNTWVZobFR3WENPNDFjTnpHME9UaU5BQ2tsNVorL0lITkhwUWdFTVFJZ005bDFTbEc3ZCtpOUY0R0JzTUE0QzZYKzdmaUx2OGZmQjBDTlZDT1UzOU1WbGh6NXNpTUJvMlVrZkllRExvQmJCMTlrWm9VZ1VPL2o2a25mcW9pTFNrQ2ExYTJ4c1JKaDJCaVpvLzNFYkl0S1dTNE41ZCtLVHU3ZDBUNDNRTjRHbjRTYVVrUkNzZUppdzdEZ1czZllzTE1rL2grOWhrQVFNalZYMUZZS0RWTGI5TXBDQ1ZDTG1MZjFuejRIOTA5Qk0rV2ZWREV5d2FmbTQwaUxnYzhQZ2RGdkJ3SWkzSWg0T2FDejg5QlFVRXVKczQ2Z2pZZHg2Qnp3RFNGMWhsOUFwZGo4TWkxS0M4cndma1Q4eEIyOC9kYTllOGlnaEV3OEdlTW5pVGRWaUtSU1BEaThSbGtwMFlEQVBUMHpMRnd4VVBvNkJyaThLNVJhbC9EWnA2K21MZmlZYTJ5NTQra0h0d1A3dXpGZ3p0N3Ewb1ptTG53Q2d5TnJCRDFPaGduOTMxZksrR2RQQjgvUHNYNm43d3g3THNkOE84d0drSitMajdIRjluNzE4Rlkrdm9HbFBscjM3bXlHWmYrWFB6SngxSHR2eXlCb2FFRjlwMlZpdm9TaVFUSjhkSklhbk5yTjFoYWVlREV2b20xRmlBaW50YmVMcVdweFVjejk2N0lTSHVIeC9mclpaN0ZteGNYOFRCRTlWWWpXUVM0cHJpNGRrUXVKeEhwNmU4MDdNRURKek1lWjQvT1JGSjg3UWp2d2FNM29NK2d4U2dXRk9EVWdTa0s3WC9ldnJpRVRkbHRNWG1tOUhQSFpGbGk2UGh0S0JVSjhNZXVVZmp3cHY1V3VUS1JFRDZ0QTBFbVU2ckw4bk9TOE9mUjJRcXRRZ2orQ2ZUZWZvODRsaTVZVEcwWXJIbUFCbVdncnN0Z2R3eFoxQkZMejBmanp3bVhNRnFETGlRQXVpdzk2RnN3d0RMWGg1VWxBNVlXZXJDeVlNRFNTaDlXUmpvdzduTVMvYUFpYjRLYktkeU9Ec0VaQU9oOUFwMGZwZUtSc3JaalBCQzB1anMyRkphZ3dPWTNtRU96UkRFYWMzbzRUZ1M2WWVqZEpOd1pkQWE5bTJKTVEwTVloWXpFZzVzSkNQN2xIcFpEVFZMZFppWndmek1ETVFDZ3QwNTFJaGdDQWdJQ0FnSUNncStSamd4RzlYUFlLRlBUSDBhWm12NmdybzhxT3dTU2l1UjY3blI2QzVubjg2bWNuSjE4b0VrVHd2c3lHRjJjdGJROEFlQjJVWkhDQURCendPeFhWOWVMZnJxNm5RQmdhMWJXd3VqaTRraFpQUi9JbTgxbUJ4NTFkcjVucjZYVjdKU3o4L1BsYVduZlBTd3F1cUhxMkRaYVdxNnRkSFRhdDJRd092b3pHTjNzdGJTYXllb081ZVd0YjVvenJFMTNmZjFCQzZ5dHQ5aHJhVFdUQUJJNUwyaWx6OERzc3JMWWtURXhiWGU1dVB6ZFNrK3Z5MVlIaDNPelNrdlhITXZMKysxaVh0NUphQkNJOHkreE0vbFg4a1lnZUtpK1ZkUFJrOGtjb0UraE1DV0E1TFpRK0g4ZDNQYTFDTlRLVVNTK2FzS1cxUjJSbWhnSk5ZYjhDaEhtWldIUHIvMEJHQUFvcWlvVjQ5eVJtZERTTlVERWs3K2hpVDkxMU90cldEbkhGUzM4QjZKTXhNZXJwelhiWnc3OFBnem1GczBBbEZlWDVlWit4UHJGTFRXYTQxOUg1NE9UR1kvd0VLbTVmc1NUYzhqT3JyRWl1SFY1SzNTMEdYaHdaMCs5cEljQWtKT1RpTVV6ckdGa1pBQ0poQVF1dHdUeWxnZkZ4UnpjdnJZWmZDNm5qaldIWW5JeTMrSEc1Zldna1dtUWtFbkl5MGxDZU1neEJTMEZPTEo3RkhRWXBuajdRdjJIbDgvUHc5SGRZM0hqL1BKYWRpWk5qK0liU05qTkhVaUlWeW9ncWVURzVmWFZJck1tUkw0NEQ2R0lCektKalBUVVNDVEdTUzFWWXQ2Rll1MVNINlVXTlRtWkgzSCt4RHhrSkQxVG1oend6SkVaU0lpVGZsRWYzenNCSmlhMnFQdlplQlIyQUxIdjd5TDIvWDJWODN3VWRnQkpDVXEzYXRYRHlhMGoza1pvdnBMSTVYS3hjMk9Bd3JxSHR6YWhzcndVajBKL0I1ZkxWVHBHZG1vMDF2M3NEK2wzcEJDSGRvMUNKdnUxMHZmUXNYM2pjV3pmZUFBNk1EVFVCbzlYaVpyUC92OGxwb0MrSVF2bVRUbm1KMGJwRmg5NWhmMC9kOGFLMmUyeDhQQTdITXdvUUQzL0xrMnhNWUF0QUxBTGthaW8vc2xrdk5hamc4R1EvdFBYbzBOUDFjTytqUEUrR0gzaUxaUkdvZ3p4d0FnQVNDcEU0cU5VcVB3Y0RYUkRJQUJjamNVbE5MRTREUUMvM01IUGZWMHdvSWNUZWcxMHcrQnJjVkFhYWFNcGd4d3gyTXNNTGNRU2lIKzVoNlh5ZFN3OVdPUVdOem81eVQrS3ZKRGUxRmpzQUt0dWhMeXBMaXlOZFdENE9ZNFhuNC9xclpudlp1S2pOclYyWkk4aVhIZkFwbmg1NHhhSVY5N0ZrdCtlWXBQNmxnUUVCQVFFQkFTTlpXMTYrc3dWTmpaN0pWS0xqK21LMmhnQXh0dGRYQzdUU0NSNmZrVUY1d1NIcysxVGptbWpwVldkMEsyazZyZmxLQk9UR1FDUVUxNmVHY25uMS9zdDNFNVByK2Q2ZS92alpqU2FGUUNjeU1uWmZpbzNkMGZkZHRGQzRjdFp5Y21EZGpzNlhqV2lVazMzT0RwZXYxWlllSEpQYnU1U2VRL2ZBRVBENFlIR3h0KzEwTlZ0WjBTbG1zaVBJUUVrU2FXbE1aRkM0WlBNa3BKQytmbCtJcVNPQmdaOUpyTllQOHNpMzdQS3lsSlhwcVorLzZ5NE9GU1RBZmhBL29TUEgzdE9OamRmTk0zTWJKbURscGJiS212cmd3c3NMSDRONS9OdlBTd3F1djZ3c1BEV1o3U0xJTkhJWkMwQUlLa0pLQ0ZRNWo5eXRBQUFJQUJKUkVGVXpSQWpvOC9tNS81ZjQrc1hxQnVMNm1oVlRha3RVTDJMVkxsaXB4Q0JJQmRQNzlVWEt6TFlrY2hnUnlyb29SbkZ4UnpjK0h0MTlkK0hkNDJxMDBLa1FkU3ZwRHFpV3hIS1BKa1Z3ZVZ5Y2UzY2NvM2F4bjhJMTNoY0dRMFZwMWN0ck84WjNSak9uNWlydnBFU05IMDlaSEE0U2VBb1daQlI1NTllTjBLK0x2SUxQUUpCTGdTQyt0dGRUditoOEVHbTBlMWtySmpqMUtEMnFpZ3M1Q0g0d2lvTlc1ZEJ0cEQwNXJsRzNtb0FTc0RqS1kxKy9YK2liMHNNM1Q4QTlhUHNQNEc2RWJJMk9yQytPUWtQTk8ydlJZRVdBT2hRb2ZONEFsN3pTelZmUk9oN0JGM1RTMUQ5d0NBVHFEOHFFYWg5TE9CYnQ2eWtBaVg4VWhTWjZjRmNVQWIralhoYzR3akF5UkdDd3hFZ081dVB6Qmd1NGxUTlkwd0xqQWVBUXhIWUJ4VTdRcXlNWWR2S0N2NEFjRFlhR21mNVpqTEJ2RDhhenpSdEw1WklIMGovR0lRVDJZTDZHYzRWMFhJZi9DQ2ZFMENPUUhjTUE0RHI4YlhGYmxjVGVFVE93SWVZWEVTUHVZQmg4aUlwUVgyMkJHRExpQllZK3puR2x2OGNXaHZBUnZhNUlpQWdJQ0FnSVBobmFJcmtjQ0U4M3ZrUXFVMkVRb3dBdzk5ZFhhL1kwR2hPRWtEeWMzcjZ1Q0tnUU5QeDdiUzFuWVJrc2loUEtPUUNFTEVBcy9rV0Zoc0JhYUkrUVpXUStsZ2d1Tldhd2VnY1dsUjBDWExQdWxZNk9yWS9zbGdiQmhnWkJjbktEbkE0YTNkblp5dmRGZmxDSUFpYm1KallmYWVqNHlVekt0VjZvSkhSdUY1TTV2QXJoWVhIVG5BNE8xUEt5bUxNNlhTckxnWUcvUUdnVWlLcGVDOFV2bnhlWEh6dmJYSHg0N2RGUlUrVitUdkxrdEkxbERZTXhqZExiV3gyeWFMRXhZRDRVbjcrNFozcDZRc0xHaDdnVkg2SXc5a1F6T09kV1dwaDhYdDNROFBCK2hRS3N4K1RPYXFQb2VIdzJSVVZReDd3K2RjYU0wODVLRjY2dW42OHlzcENibWtwVDFEMUREL0t4R1NDRm9ta0RRQjVRS2JxSVFpVVlRcFlkdExYN3dObzV1ZCtxMWt6bFJhUElXNXVTbld2YlZsWmk0N201R3h0K0N5L0hJUkFUVUJBUUVEd240U3FCWnFURVp3YjA1ZWxDeFpMRndxelR5czdscnp4aHAwQkhBQWd0VUN4UUEwQVpaVW84em9BbCtKS0NIZzg4RkVWeFp5M0dFSkJHUVFUTHpkTVFPeG9pODdPeG5BUmxrTjRQQTZIVmJVTjhzUjRFa0JLNHlFMWhvM1hMSUNockcydWRQZExPUUJVVm9McWFnSzNoc3dMQVBTMVlLQ3ZCUU5OMnJJQXNpSkROMlBBNEJ0SEJBREExUVRVU29yYXkwbGFicytFWTN3KzJBMmQzNytGMGtxVUdtOVVmaTA4TGVEMmNqTGVBNERlT3RDVXRUUFRnMG55dkg4K210eDRJL1JRc3pPQW5MVUlPVG8wNkRJM3dBaDFFc25LenFkb0dVUVVFaWpOZDhNaG1ZdGFVU0tPVEZpL255Vzl2bkxuMy9DZGJBUUVCUDgyWkF0WnFoTk1FL3hYMElXU2hXYUNyeE1XWUxIZnplMTJNMjF0YndBNG1KMjk0VG1QRjlLUU1lWmFXdjRhWUdBd1ZGSGRBMmtpT2drQVhNM1BQMzQxUC84dlUxMWRJMW45dDhiRzN5K3pzZGxESjVHMEFJQmZXY2xkbFpZMjVRNlBkMEhkY2FPRndwZGpvcVA5VmpnNkh1cHFZREJRaTBUU0htcGtORG1VeDd1Y1VsWVdFOExuWHpYamNLeGVDSVgzSGhVVlBRSWcwT1I4OGlzcU9PcmFrQUdLRVpWcUtsK1dJQkM4S3Ftc0xBYUFaM3grNkJZT1oyRjhjZkVuNWJQSkZvbllzOW5zUUhzNjNXT3NtZG5NZ1V6bXVCMVpXVXViUUp3R2dNb0RUazYzRENrVVkwV1Z5YVdsc1JrYVJ2MWU4L0Q0TExzSi84dmtBWng1cWFuREo1cWFMZ2poOGRUdUdrOHJLMHVzbEVnYXRUTzJvS0tpU2UxNFBnZUVRRTFBUUVCQTBPU2NqTVN4azVFNEpsOW1ad2luVkI3VUppaHhOMFd6N1gyeHY0czl1Z05BS2c4cEMrOWdkdDEyYkM3WUtueUhkV2Ewd2VUZzk3aVlKbFM5cXQvRkZsM2NMTkQ4ajVmWXE2cWRIRlFicGpTQ09qbGZ1ZTJJQkpBb1NtU1l6a09xaXdtYVFmcURYZVdQZFhkVE5Ic3lCVkVBUUNHQkFnQTZOT2dremFndlRuYjRBOTZ4ZVlnSGdDQnZUQUFBVzBQWXBTeFhIWTB4OXlabS9QRUs5WFpmcUhodHRWd01ZZk9ScDF5Y1Y0QjI4WExsM3RvQU1OUWZRWFFLNkhGNWlIbWJpVGZ5ZGQ4NG94Y0FoQ2JoTmo0eHdlVy9BS1VQbFJYbHRjUllwZTFLeUtwRjI0bFhFRFR4Q29KVXRRR2F4TU83ZWg3TnplQnRvQVhEeUd5OEJsQ3NvRzBGVU9OcldWNktDdFE1eHpLeVp1ZFA4UGx3SGVhMlhNZE0xeUZxNzV2cGFNQTFhTE9pZmJBb1Q1Z1d0ZTl0dzNLL05CRWU0NzErclJSVkZzZUh4bTVIUWYzdlBJc08xc1BNL2N6N3ZkMzkrbnMwUVQ0U0hXTWQydzZidWp4S3ZKcXdqUjJjVkc5citiK1ZmK3I2OWprOUlFZGNWaUc4TS9HV1pXUDZLNlBId1FCMkdiK3lJSHhCbUY5VGpndUFiTm5CY29pWm4yWC9wbnJQL0VjaGQ5bit6UnR1Zk9HTHFIMXZwZ0NBZllEOVpQZnZtbTk1c2VIRm9NSVB1ZXAzdFRMQkJCZEtiZlhzZWpsT2xWUlVsS1dGcFYyQWhzSmdRN0JxWXhYb1BOeDFhZlRoZDNNS1lnczB0MDRrcUVVdXdDOG9MOCtCdGpaTzVPUnMzODNoTkd5bkw0Q2trcElQcUNOUWl3SHhnNktpNEYvWjdMclArU1Y1UW1IMWMrT2pnb0pnbm9YRldoYU5abm1QeDd1OEppZG5acDVRcUhIVUxnZkltWldjUEtpM29lR0krVlpXbTQvbTVHeDlXbFIwR3dBNElsSHl0dXpzbnh0NlB0MmlvOVhhZlZob2F6dlVqV2d0QkhoVEVoTDZ0ekF3OEpQTm9hbElLU3VMMlpDZVBtdERldm9pcU1ocDAxQStpa1R2VytucGRWRlV2aXd0YlR3MC9JNHNsMGpLSkkzNFBwVXRUSHlsaU1PNDNFdGhYSzVHM3ROVDJPeHU4aFkxWHh1RVFFMUFRRUJBOE5rWjQ0M3hCd2JpNk9rb0hGOGNqdmxjeFQ5V3RKWjN3Wkw1SGJGWWl3S3RjakhLZHozRHRoVmhXQU1OSW5Wa0VhV08yMkV4eVEvanR2YkN6bDhEOFB1VFZJU2ZmWWZUbDlrNEwzL2NIbzRJV05nSlM3cllvenUvRkVYbkUzQ0d5d1UzYlFIeXFHUlFMYmVBcWVnNERrellVRWlnQ01zaFZDZCtLeUsrQVBHdUpuRHpNb043ZEE1VVJreUlKU0RYdFZBZ0FTUkZ0Z3BpQ2NnQTBNMEpQWjJONGFMcGZFb3JOTWlKSU1kdmZmRGI5TmFZK1N3ZFQzb2NRM2Rva2xOQkE2YjRZam9BbkgySFUvTGxob1l3a2tWV1g0akduMDF4TElLbXA3MDlPZ0hBNnd3b1R2NU04RytrM2lLWlJYdUxJWVpPUm41UmU5L0lDNUVNcUJHT3pQek0rd3N5QkxVc2l0ekhlVzdVTnRKcU1rRXljdWViQ1FvcmpHSGdPTUI1ZG9Xb1hCRC9WNnpDSkZZT3ZlMm5tM3FiOVNoS0xIeWRmRE5aZFRKbkRiQm9ieFdvdzlLeHF4U1cvNXZ6VFh5MjYydjdqZTFFYml6M0NUK1RyOUtXcWhvU1NJMFJKZFNodzlLenAyaVhLdDJWOGdtUTNjWjRyR05ZRzdnWGZNaDltQmFXZHV3ekhPT2ZodUUreG5OSjdKa1BhNkZrNGRlOG5ma0FBd2NENzZMVW9paFpXUm0vcklDbVIyTzJYdFRxWE1pUGozd1UydjVWNFRUWVpaN3JjTGVWejFZK0N1QWw4UlRkRzJnZVFSNGJxYnBVL2JTSXRLdWZJM3VMcmkzRDNkREZ5TC81VkorOUQrZmZhd1hDSzdleEZFOUpTaG84M05RMDZIeGUzc0hHRExBN08zdlQzenplSDFTSmhFYVZTS2hsZ0RpOXREUU5HdXlzeUFFNEM5UFNScElsRWtxRVFIQy9NY2NIZ05zODNsKzNlYnhMa00vajFRRFNTMHRUUjMzOFdNL0dUeG5aSWxHbW92WUNJTGNCNG5URjN3VUZzcDJUbXM2N25qZ3RvRktMUW9xS05MV3RyTVdQSHo4T05kTFdOcUJLSkZTeVJFSUZBRTVaV1k2bS90WUpKU1hSQURBak5YVWdSeVJxa1BVcUUyQWVhZGJzRVFCUWlPQ0ZyeDVDb0NZZ0lDQWcrT3lZNnNLMFhJenljVDZZMk1zSmZlZmN3blQ1cEhwZDdkRjlSMy9zZHpWR013QjRsSXFIODRNeEk3b0F5djNUNjJDbVY1T1U4Y2hySElyTFJVeWdCNFo5NjRuaGV3Ymc0TFpLN0xxUmdHc3YwL0FzcUNVbWVMTFF2S1FDSmZzaXNHdlRRMnprQ3FYaXRhRTJtTEpvWlhsMjlzUCs3LzB3VGZhM0xnMjZkUk8vdWYwR0c1bFhOWjBDZXVTTStsN0o1Z3hZQU1DbFVRZ1dsaXVNTkVYTGZham5nKyt3SFFxRkh2YTgydDdQQzl2aEp3QTRFWWtqTTRMeHZhSStBTUQ1Q1VVTU92VExLMnNFWmo0ZlJlTXVZYml5UHFPYkkyaDZhOHdzclVUcHlydFlETTNGNlRMWnVMa0tIcHJiMmFHamx4bGFBTUNOQkZ5WHIvdldFVVBwRk5BQllGYy9IUGk5YjAya3UveDFTbHVnK0NGNStIa01mcVltb1NUQnA5UE5BZDhBUUVRMlh2elRjL21hMGJmU2Q3ZnI0ekROMUlmVlE5ZE16NGxNSTlGRkJhVlplVkc1ZDVNdmY5eFlsRjZVb01rNExhYjY3RFpyYlRiZzZkTEhIWVI1OGxGb0ZGa2t2VXpFMFE4NDF2ZGp6dk9zeTIvM1JTNEV3R2M2TUZ0V2xsV0srSmw4bFY3d0ZtMnRoakNzR1EyMkRGS0dNb0hhcHJuTlFES05ySlY5TC9Nb2xQeDRqZHo3ZXVvM3V3S2kzWUk4MXlVL1N6NkpRaWpQb1NKSHMxSHVxN1NZT3ZXaTVFeGJzbm9CZ0xFM3F6dXptV2xiVldPODIvK21ZYmszbW9EUGVYM04vTXg2Ky96WTZvZ29UNVR4YVBuOXppS09lckdCUkNaUkpCWC9LV0d3SXZyWWh3VnRsN1c3M215MDU1cTBzTFEvOFlWMzcyaWJhenUyVzlIcDV1Y1krOVdHNTRFdUk5MVhXSGV4SHFOanJ1ZndadnRMaFpaalR2MWM1Z0JBOHJXRTdiS3lyR2RaZjZjL1REOWwwOFVteUhPNHc4OGZqcjVmcU93NGRLYTJGVTJQeG15N3FzT3RKOHZEdXdwU0JkSHk5YXpXRmdFMGZib3hKeUk3R0VXYWV4bkxhREhkVjNIdUhUbklOR25rcFlHalljdldQN2U5V01vclUydkxrUE1pTTVqem1oUGMwUG44SHlCc3JEZ3Q2NTlaVXRKb2E1alhmSDdEODFBcHBsSGlkQlZsMGNYRkRja0QxdEQyaXFqNEpTMXQ4aWVPZ1R5aE1ITitjdkt3eHZUbEEzbDhrYWpSeVJhL2pZOXYzdGkrWElEN0tmMC9ONCtLaW00MWhRZThHaXBhdkgyclUvWC8vL3BPVXBVUUFqVUJBUUVCd1dkbjV6TnNDMG5HbmNNRGNjTEhBcjUvRHNmbHY5N2p6TVp3ckYzVUVVdkdlRXVULytVS2tic3NGSXRPUitINEp4NVMvRGdONFkvVEVMN29EaFlzNll5bGl6dGp4UkIzREJ0U2xZaXZzQVFGNHk1aHhMMGszTlZrd1BKS2xKZFdvcFJDQW9WS0JyVlNnc29Lc1ZRTWtVVTBGOUZRSXBOZlNRQkpsWit6dFFGc0duSkN1Y1hxUFlkOXJPRGIzUWtCRWtDeS9TbTJxR3BMSVV1ZkFVVGltc2lWeUJtb2pwSmEyUVhyNnZheFo4SVJBQ3JFcU5nekFIODBaUDR5Um5oaTdLanpHQ0pmTnFOVmpZVkxlV1h0U0pyeHZwZ2srNytodHVLb2RnQXcxb0dKb25JcVdibVhNMEhUd0FJWXZaM1JEd0FlSkd2MmVTSm9ISDZMV3YrcDcyRG9JNmtVbDRzS1M3T3BXaFE5SFphT25XMFB1NGxXbmF4SHZsejdkRUJlZE40OWRlT0lDa1RaT2l3OSsxWkwyZ1dITHdqcmdxb0lXakpaUXE1cVVna0FicU04Rm1rWmFwa3g3UFM5VUdYZDBtbDd0emVDREVIYy9WbWhHaVdVRGg1eXVkWVB0MjY3ZThZeXJCbHVEUzFYTnI1VkY1c3hBTUFPVFQvbU43L1ZLV1h0eW92SzhzcUVGVHkvaWEzMktHdVQ5U1R6NzZ4bldkVWVrRmFkYkVhcE9yWnRWN3R4eXVway9CTUM5ZWU4dmptdmMrNWtoS2VmdGU1c003ckQ2czZoejFjODZWaWNXNnp5L2tTbWttZ1NpZVJmNHlmZjQyQUFXNGVsWjY5Sld4MVRIZHNCbHdMVmJwV3YrNzc5VkdnVW1sWlRMdkRJUTZGVHRHUE92bHZHOGpYdGJkM0Zlb3dndmVoRHd2bTRXcnNQbUI2c0xpWXRXTi9rdmMwTjVYM2t2WmF2aXp3Y01ZZVhYQmlaZkRsUnBiMU43UEgzUCttWWFGdGJkN1laM1g1MXA1RHd4ZmM3aVRpaWFxczMreDcyVXdBZzdWNWFvNTc1N0h2YlQxUGZxZ2FMZHBhQm1yUXI1WlprRXdJMUFRSEJ2NHl2V3BpV1FRalVCQVFFQkFSZmhCZ08zbmM0aExhL2RNUEtCUjJ4WkVSempCblJIR01BUUN5QitOaHJIRnIrQkl0NVBNWFpzaHNJdGFzOU92ZHp3NkFoN2hnbUU0T2ZwT0ZSY0R5dTluRkIzODcyNkJZOEJxR3ZzeEJ4TWhKSHpyL0NtVUlvajZwYmNCcy9McmlOSDMvcmpWM1QvVEZyU1NnVzdubU8zd0VnYXhHNEJsb3dMQ3FxaVE2dVNvaW5YWGNjZlgyWVpNd0dKMStJUE1mdHNJRmN4SitaSHN4emlxRTJ1a2NaNjd0aE13QUV4K0ZLZkg3OTZHMTVaTkhIRlhJUjFKb21TTlNqUWE4eHlSUUJRRlJSK3dITDB3SmUzM3BDWVVSSEt4dTBiV09OOWdEUS9TZzZ2TWhBTGYvSUp2QlEvcUpvVWFCVnNFVDVBeWFwSnVFZ1ZMWDd0OUhkQ3dOMXFOQkpLRUE4bS92ZlRXTDVYNkE0VzVpY2VDVmhhL3I5OUV1b0VoUU5uUTFiK2M3elA4Mndacmkxbk4vNlZPajN0eHloWm5kRHdvVzREU2Jlckc5TVc1aDJiLzF6MitNUm01OFBBeUFCbVVTQlJMb3pSTnRTMjk1cGlNdkNDbEdGSUdKNzFIZjRGMjZOMXpiWGRtTDVtZmNwWWhkRkZTWGtQN2ZxM1BtWnF2WmFKckRSdDlYM1VsWXZ5Q3orS0M5UXkyaU0rS2hPV1ArY2ZPYnJLM216TFdLQ0ZsUGJ3clNGYWZmV1M5dmNlckQyWGhjVW9JalYycUtmMTRUbTIrcDJJRkhJTkcxamJhdHV1M3ZXdXkrVmNJcVRucTk5MnE5dWVZZjFuY1BwaGxwcWt4blQ5T2hNUmVQS1U1VEdlLzk2ODh0Njk1bTZ0alNOUWM5U3o0VkVKdFhiZGZXcDhEUDVzWnErN3d5Y1RQdzdiK24wbEVRbVVWNXVlRHFJODVLalVXSzBWOXRmajJxM3ZOMHR0OUVlYTRzU3VXL2xSVm12OGU0YkFNRFVoOVZ6d0tWQWhmWXNYdCsxMkZxM3JNN2lodVROdG9nSnV1YTZqa2JOak51MVc5NHgrUDZQZDFzQXFOUTExYlV5OTdjWUFBQ3RGL21mQi93MW1USkNaOXh5RkdXTDJJRGl6eVhUa2VsajZHVFlPdVZGeW1Yd29UQWhtSzZwcnBWZGY2ZDVzUmZadjFaWmxGQWd2ZjhTOWdFRUJBUUUveUNFUUUxQVFFQkE4Q1VwWDMwZksyNG40ZGFSZ1RobGJ3UUhBSGljaW9jcmIrSW5uZ3FCdUNIY200andOdFpvQndCc0xwSzNQc2JHNCs5eE5Da1hDUUN3NHltMk9MSGdPdGtIVThmN1lOTDJ2dGdycWtEcGliYzRvbTVzVHpONEFjQ0hYTHlyS2lJeDZOQ3YrcjlhVVpIUFIvNzlaTnp0NFlSZXd6MHc5SHdNenNucTdueUhoMlNBUFBNR0pvZXo4YUFoNTl6R0J1MjdPeUdnVW9MS3RYZXhURjE3R2tVYVdTeXNxSWxZVmlMeVVvUEg0bFozUi9RNC9nYUhmN2dPbGRzTWp3L0J1V0ZlR0tGSld3QlkyaEcva0VrZ0s2cWIxeFlMQUNBeUc2L3JpdFAvVlJUNWgzOUt1MzhESTF0Z0xBRGNUY1FkVGZ1UVNQKzNTY2MraVNxaHNWWWtLaStSOStyOWdjaHA3ZFowdXE5dHJHMWwyc0swZmQ2N1BIWGZIK0szMjE5TjZMcTd4enVMZHBiZnVnNTNXNXB3UG00OWlVS21TY1RpQ2dEd251eTdoMEtuNkx6ZDlXcFNhUTZ2SVVsUnZ4Z09mVnhta0Vna012dTYxRmU2cWFOWS84Tjg3dXRiOW16cm8ySGRmKzBWb2U5ZzZOTjZTdHVqRVp1ZkQ2WHAwQXlVaWZJa0NvbmFFTUZlejRyaHFzWFVNbGZYamtRbVVkU05XeW1xVU9peHJTUktuQXJGUXFYQzhvQ2pmYk0xbWVkblJNdDNic3VqSkRLSmtobWVkbHBUY1JvQTh0OXdRdVBQeGE1MkcrMnh4bmVCLytuSGl4NjA1V2Z5WTYwN1dvOHdjamZwQ0FEcDkxTHFSVGRidExVZVF0V2xHaWlxRXhXV1p0VXBLbnY5Njh0aGJWZDN2UHQrLzl1WnFQcitjaGprdUlCRUlWRkx1YVdjOHVMeTZ2d2dEQ3RHTTVCQVVyWjRRQ29uMWJObmtOOTl3ZkkzSCtRNjNHMTU4eGt0OStlOXl3M0xERTg3bS9ZbTdSSUt3V1BZTVR5ZCs3dk1zZTV1OTUyNFhGeWE5ejd2ZnQ0cndmVnV1M3RHSzlxOVFVQkFRRUR3WlNFRWFnSUNBZ0tDSm9PbEI3VVpyUUVnTVIrSjM1NUQ3ODBCMk5uVEdiMk5kV0JpWWdoVGFnVjBWUFdqa0ZDWkxZRFNoRHd5Vm9WaGFXOVg5THYwSG4rOXpNWkxSVzJTY3BHd05CU0xsb1ppNVJodkREOFRwVmtDUGcvVEtvRTZSeXBRR3dQNlpCTEloU1VvZ0RRSmxLSjdLNzJkSGZ3NzI2SXJ1d0NKZTE1aVp3OG45RnJYRTF0dVp5Q2tTT3E5U0xZemhIMWpoY2tYNlhnNjZEUjYrZHVnWFhRQllnYzN3NUFyOFZDV0Vab3NpOWF0cUZDZG5PYTNQdmk5dXlONmNQakkzdjBLMjFXMVhka1ZhNFo1WVVRcUR5a3JyMk9ldWptM1pLRmxvSWZpNkdrZksvaks2dlpIWUplNnNmNExLSXVxbDZGcFJMaStQa3l6NTlUL0hEQ1p5aTFRRkdGSXExNVlhVkJmTWhmaUFralRXVFV6Z1h0dkY2bTl4M1IvekpydWoxbXlkZ1VseUxmOURhYnlmVWtrNlhtVmZJYUVhZjhuS0xSSnlIdVhWeDA1VE5PaktiUzdxVXRKWVVscTdNbjNQMWwzdDV1USs0WnpBNml5WWhCTEtnR1F5NHZMaXpMRDAwNm5oYVVkL1pRSks0dStiR2g1UFpoZzJnZllUd2FBMU5Ea2s0MmVvQVpvUEtkL0VaLzkraGFoNE0zbUYwTjhGN2IrSytiMCsxVUFrQm1lOW1kbWVGcTllK21BdndQRi9IUit6SVBaZDJ0RnIydnl1aW9URGZWWWVoYmREd1prOGRQNDBROW0zMVhvVHlwcm85SDVBTFJtbzkyWFc3YXpHdkpnVGxnNzFFN09yTk50VjQ5WDNJU0NGMGwvSjY3WDFPdjlTOUI4ZXN2dCtyYjZYaVc1SmFtdmo3eWFwYjVIYlJMK2lsdHY0bVhTVll1cGJWWXVMaGVCQ2FiWDVCYlYxaDJLdk4rNzdUWnB4OUJsR0NoTlhGcUhrdnlTalB1elFyMGcrLzdTaDZsOWdOTTBTYVdrSW56eHZRN3l0aC85L2hva0l0UElXcHBhQ0NrNG43VUpmOFg5YnRIZXVvOVZSNnRoWGxOOGRyV2crTzducC9HaURaMk0vRXJ5U3RMaXpzYXNTTHlmY0ZCVEwzb0NBZ0lDZ2k4RElWRC9mMEdDZEFzVHNYMkpnSURnczFBM1laK21lSm1oeGRzZjhWRmR1MVFlVWp4MlNhT3VsU0dmbUxDZkt3WnFPb2VmT21JcFVEdnhYbDFzZFdIRjBvTlp0Z0JaSEFGeUFJREpraVpuVEM5Q0dnQzRtY0paTnM3Nkh2aTFuUzA2K2xxaWxVeDRYdjhRcXpZOHhPcTdTYmpUd3dtOTdvMUIrTHliK05GY0Z5eFptNFE4elpORHluTTNHU0Yza3hGNllTU3U5blhGZ0lWM01IdmZDNFhpYnJVdmMxbTVjb0hhM1JUTjJsaWpyVmdDc2JrK0xGNU94dnVNSXFTSEpTUDBMaHNoRDVNUnloRWdoOGtFYzJzWDdCcnRqYUJjSVhMSFhzRFFQSUN2WnJya0hRT3dud1NRYm4zRTlUNHU2QzlmdWJvck5wQUFVa29oMkNjamNicGhyOFMvQ3lwTitYdXFLY21ZMVhoN25JYjB6U2tHeDNHN2RERnFibnNzSUFFa3NRVGliRUhONTk5S0g5WnlYYXFmTjJVTEk5b1NrRkhuT1pRdXJ2VTZ5ZGVKOFMrMGwvZzN3V0F3REdYL0YrWUtVelR0eDc3RlBzaSt4VDZJcWdVRE1vMmlMYTZVVkFBUXY5a1dFUVJJRTVSK0NzbkJIMVg2MUtyRHBwdjllQnFEWmxTMzNLMi94MEthSGsyMnNGSzllNlhyemg3dlZkbDRLRU5WOUdUOHVkalZEUjNQb1ovakxMcStsa2FMQmNyd0dPLzFxMzFmeHhuSndZazc0azdITEc5by84OTlmYm5KM0xmM1pvWjZRc25DU1JVVWtFQkNwZmhURXBQVmcyWklzd1NBVW01cFRrUDdQbC8zdEIrVlRLMCtkek0vczk2ZWs3eDNNS3daYnVXQzhrSWpMeU8vd3VqQ1I3SjZoaDNEU1NLV1ZOcDB0Ly9PdXF0ZFVPYWp6SE1mejhXdTRXZnk0MEorREcraHB5UDVJdC94ZGJIcFlqUEdvYmZERElsWVV2bjY5OWRCNElLcnZsYzl4TSsyUkkyR1FDQUN3Rzg1Mi9jWW5hbXRVYkJCQTZsK2p6UWYyM0lOUlp1aWx4cVNjbGhlbkc0eTlLRkZvVk8weVhTeUZwbENvcElvSkNwSlRCSkxLc1hsTkFiTlNOL0IwTnZNMGF4ZFRtRk9LRlMvZHdrSUNBZ0l2aUNFUU4wUTlGZ1dvRmZRVVZpWVdsV2lnNTc5cGlNbCtSVVNZaDUrMGJuNHRoMkczSXc0cEtlL3ExZm4zcndiNWl5N2h5Mi9kRVpTZlBYREZmb0VMc1Bna1dzeFkvU1gzcjVFdzhoSnZ5UGk4UmtreGozK3dzZitkOUNpWlQ5bzZSZ2k0dW5aZjNvcUN2RnVQUWhra0JBWmNRME5FUUVXcm5xRXgyRUg4ZlRoaVNhZFQ3ZmVzOEJPZWdsMnd2TW1IVmVLTHNaUDJ3MFNpWVRqK3ljMnFLZWJWM2VrNThTZ09GZHRzanFDZjQ3R2VpTnJncWMxZkFFZ0tndHZaR1ZPaG5BQ2FnVHFDVDZZQWdCVU1xaHoyMk1SQUZSS1VQbU9nOGpIcVhoMEp3azNBV0RxVlFSZEhvMlFGdWJ3dVRtdUpySGNzM1E4MFNSS1hBV1N5Q3k4NnV1S0FadDZZdHU3Ykx4NWxJcEg4ZzFZY2dKMXFVUzVRQjJiaC9qT2grR3ZydytUUGpibzJjc1ZmWHM0b3ZjNEgwd1k1NE1KRWtEeW5vTW9hd1BZR092QUpMa1FTWVArUWgrWmxZb3FwcmJDdE5iV2FGc2hSc1hTVUN5b0sxQnZlb3gxTGN6aHMrRVIxdURUTXE3LzQ1REUwdWN0ZVkvcHJ3RXJZOWlPYW9GeEFNQVZvZEIxUjAzaXorTGxOUkhTeGN2clg3KzRCVWhYTmJaOG41MVA4ZHVTdTFqWU5MUCtPakVMc0pnSUFJSjBmZ3d2c1haQ00wVW9TeVpJMTZlYmtNZ2cxNjFQT0JlL2hwL0JqMi9JbkdLT3YxdEUwNk1aRnJ3dkNOTjNadnB6bm1kZWFVaC9HWGxSdVhkcGVqVERXb1VNQnN0eGdQTWNSZTB6SDZXZjB6Yld0VlpVMTFqaS80eGQxZEErVnAxc1JuMnFRTzA0d09sSE1vMmk3VGpBZVU1REJPb3ZjWDNsVUNmd2FRTkFaYmxZNVc2ZGhzS3dZWGdCZ0RDN3VNRUNweUJWOEFFQURKcVp0UEVjNDc3ZTFJZlZFeEpJMGtKVGpydzluckFZQWtHdVRUZWJJT3V1ZHVNeXc5UE9wb1dsSFhzd0o4emJxclB0U0xmUjdtdXR1MWlQc2Vwb05TTDlic3FSaFBQeHE0dHpoWmxOZVc2YVlPeHUzTjU3bHU5aEFDZ3ZMdU82RG5YNStjV0gzUEJHRFNiMVlZYnRON1lUYmJyYmZ5ZmtGQ2VSeUdTcURrdkhycEhUbzNmYjNUT3FibUZWVkxTZWRYdXI0UldpQ3NISHYrSldObko4cGNkdHQ2YlRMWlBtSmwxSklKRzRId3RmeHA2T1djcDVrblcyT0xjNEcvb3dzZS9zT01xdWg5MmtOaXM2M01wK2xuVTVZdlB6SWVxSEpTQWdJQ0Q0RW54ZEFqV0w1ZEtvZnFXbEJTZ3FLbERiYm16UWJuajY5TUh5V1U0UUNLU3I5YjBITDBGV3hnZHNXOU5OYmY4QncxYWgvOUJmR2pWSEFITENNaDJEUjY0SDA5Z0t4M1lISVRLaVVRLzhYNHpXN1llaFc4QVBTUHJ3RVA5S0I4UFBEZ1dEUjIrRUNjc0JzZS91VnI5M1ZPSGJkaWlvZEpWV0J4cnhNbHoyQTBRTEppYW15TS9QVU5odTRMQTEwTlV6YXZCN3lkbXRJOTVIM3FwVnR1K3NadHRnWjR5bVFWazAvOGdKdTNEajh2cGFBclcxUTBzNHViWlRPbDVxL0F1a3BLajlVUTVBQ0FORE0zajU5a2ZFMHo4Ui9mYTJSdk1GOURGM2VSaXVubCtKbTMrdnJTNWxXamhBbDZ3TkVsMGJ1am9HME5GalFwZGhEQU1HQy9wTU14Z3dyV0JrYklPbjl3ODN1WkQvTDhSNk4rcEZ1YWxDRnJYWjdSRGFKSWlVaTVySCsrTFBuczdvblpBUHBRbU4xQ1hKRytHRjBVZUg0RXkrRUhsMjIyQURLQlptaTVhaFFsa1VkUnNydEFHQVYxazF0aUdPaG5BRWdKU3E1SERub25EcXgvYVl6eTVFOG8yUHVIWS9DYUhQRXZCUVpva2dJMXVBM0haL29NUFBuVEIvdUJkR09SckJtYzFGMHF5YlVKaVZYbDd3VThlNmgxamIxUkU5TzlpaTQvRnY4VmY3UCtBcm4zeXgxS0FtYXE1RXJOcmlBNUQ2WnArUHdibnpNYmpTMFJiK3M5cGgzaUEzRENFQnBCYm04SkcxczlTSDFmYWUyQldTaEpzM2tuQkRsVkQ5UTF2TUJvQjlMN0FyTHEvK2RYMldpc2RkVHFCTlJrSGpvdkwvVFdoUnBNOWI1ZUxQSzdRN2JJZGxROXE3bWNEbDluaUVON1F2aFNRVnBEWjJ4ZGIva2xmMlY0aXVvWXVodTAwWHUzRU9BNXhtbHhXVjVrYis5bW9NTkxCUHNlcHNPN1loOWNtM2svWWpBdzBTTUdWZXVHMVh0TC9COGpYdkUvM0gyOW5KTjZWZTBYVmhPakJiVnBaVml2aVovSHJKN3Z6bXR6bnR4OEhZQUFBZ0FFbEVRVlFyeUN5S1M3K2ZYaTJxK2t4b3RwbXFUV1VvR2l2aHI3aTFpc28vaFdhajNGYzF0QS9kZ0dhcXZwVnFraTRuYnJQcll6K05mVVB4NjZhTUwzRjlOVVdQcGFjUEtQZUJiaXpHbnFaZEFHa0N4SWIyTlhBMWFlc1o1TGJlMU51c0J3QVV4dVkvZnY5SDFGeGVFaThDQUt3NjI0N3ltZVYzbEVRaFVRMXM5VDBMUHhhK0ZLUUtvcXNzVEM3WTkzR2E2amJhYlpWdEw0ZXBWbDF0Zzk3c2ZQMWQ5cE9NQzNXUDAxQnJHRTA5a0JsMkRDLy9KZTJ1a21rVTdaU2J5WHZzK3pyT05QTXo3dzhBZW5wNjV0NkxmYy9Gbm9wZVZoaFgySkRBSUlyckNQZmxFb2xFSExYbnphVG0wMW9lVUhjT2l1ckNGOXp6NXlYeDNxdndCUzkrOEhPWXY0bWJXV2RoWHBNTCsyWHBvZXhEMlU4enorZTh6TDVTYjN3KzhsTnVKTzlKdVpHOGgrbkk5Q0dCOUorejdpRWdJQ0Q0bXZtNkJPbzFPeHZuQjNiOTRtb0VYMWlsc28xdjIySHdiVE1VOTBQMnlnbU1KYmh6ZlN1K0hiMFpmdjdmNHZYTGVsbS9GWEp5L3lTVU4yQ2JXOHRXZytIWFZ0Nmpzd3hiVjNiR25HVzNNSFgrM3ppNDdWdjBIN1lhRktyMGV0THBlZ0NBaVROUG9MeTh4aitOb1MvTmhMMXlhODJEM0p1WGwzSHRYSU8zRERZQUVnSUdMb1JZWEFsOUF6TjBEcGplb043UnI2NmpvQ0R0TTgzdFMxR0pLMmVYNEllZnIyUFFxTlU0YzJpRzJoNmpKdTZCZ2VHbkoxeVJDZFRUNTUrRGpZTVB0cTNxaklLQzJsRnI1dWFPc0xIM1FlajFlbG5YRzgyMTg2c1ErZXljd2pydk5zTXdlR1REZnp4NitmVEJrRkVibGRaZk9iZWlXcURXVkNTZnRmaVd5dnFFbUFmVmkwL1dqazRBZ095TTJ0WUxHN2NuVi85ZkloR2pWQ1FBbmE0TFlYRWhNdExlZ2MvTFJVWktGRXJMMUNiUCt4cmdObTU3S1hqbDRDdnJhMkFBNDY2TytBWUEvb3JXekNkYUVhT2JJd2dBamtYaUVKU0kwd0Jnc0Y3NXZkRy9LdkhpMHd4VSs3MTZXOEFQQU41azR6VUFST1lpMG5jZnZCTHlwVjdDYWhCdWZvUjFteDlobmJxR3BaV0s1NnhFSUt5Y2VnVmpIMDlHcEFVRGxrY0c0K1NBTStpTkt1R0tYbEhUcDFTeFFFMXpac0hlVlIvTm1ySGc2V2tHejVZVzhQVmdvVG1WWFBQNkpPUWo3dUlIbkdQemtOemJHZjE2T0tGWFQyZjA3dW1NM3B1QjM1TUtrWGdyQWRkdkp1QjZXREllUU81MVAvY09aOGQ0WS96aVVDaTlCMlVVcUk2eS9hK2dxeVgxZWhhV29maHpIaWUzR0EzYTNXR2tYZU03M2RDK25SM1FkWmdYUm1qU1ZyWjQ1TWlFL2Z0WjBvVWN2WFdnbzA1a3ZMVXhiT0ova081RVVMZmc5UDlNbXhYdGcyVmlGQUNJeThXbDdPdUp1NkxQc2RmTElpSFZvVVFJb3c2NEZGaGV6QkVtMzV0K3g2bXA1dnQ4NTlPeFhkZjJDUGVhNnJNTEFCU0oxSjIyZDNzanlCREVLZktkcFdoVDlDaGFORDNaMzZZdFRMdmE5ckNiV0JoZjhJek9vQnZyV1RHYU5kVmNsZEZzcEh2akEwdytnZGd6SDViRm52bWdOdWx0WGI3VTlXMHgxV2MzTjRuN09pMDA1UVNVQkIyUWRFbEdBRkJXWE5tVWZyKzZsbTJ0aGdDQTYxQzNKZHlQL05mY21GeU5kN09LUmFYRnhwNm1uZmxwL0EveFp6OHN6M3FhVloydndXbXd5enlQNzd5Mmx2UEw4dVBQeGEveitNNXpVNmVOWFIrLzJmbm11NnBkQUJVcHQ1TDJwanhQT3UwUjJPSVgyeTdXb3dWUlBJWEhGbVlMbXp3MFI5OUszNzM5Nm82aE5BTzZhZGJqekF2dkRyNmRiOS9YY2FhczNtR1U0eEtUNXFaZE8yN3NHcDV5SitYZ3UzTnZmdGJBYTFrZkFQL0ZocWNETGR0WWZ5dWZaTFdoU1JKTGhhVjVBRVR5NzhHZWYvUkoxemJWcnQ3VklNb1dzVE95VTlrTk8zUDExQkxNcDNydmJlcnhDUWdJQ0FnK0wxK1hRTDFueTBBWU1TMHhac3BCdkFnL2haZEtCRElaanE3dDBDOXdHVXBFUlNyYkdSblpJV2pLUVJUa3BlRGNrY1cxNmtLdTdrVFhIdE13YXZJK3hIMTRqT0ppanBKUmFuank0Q3prdlBMVVltTGlVRWVnQmdTQ0hPelovQTM2RE4yQXlJZ1FXTnY3Z0VRaUF3Qk1XUTR3WVRrZzRjTjlGT1NuVnZkeGRlc0MvZVptZVAyc1pvVS9QVGxTNDNrMEJ2K09ZMkRuNkFjQUdENXhaNFA3NytiMC9VOEkxTzdOdTZtc0w2OFFJaVB0UFFyeU1sUzJMUllXSXkzcEpYNmVydHI3YmNpb1RlZzErR2VON1ZydUJHL0YzT1VoK0hGWkNMYXY3bGhyeDBDYnpsS2JpK1NQejJGbHBUd2hTV1ZsR1RnY3piWlI4dmtjWkdiV2k0SUNBRGh5NjRzZ1RBdUhXa0l2QVBRTFhJWitnVFUveW1hTUp1SE9sVTBLeDZ3clNLOWQ0RkhyYjIyR0tkeTh1aUlxTWhpUzB2cGlISVBKZ25lcndYaHk5eEFrRWhMRVZBb29sUlVvS2FsWjRERXpjd1VBWktmVzl3YStlR1lSUXEvdGd6U2hqZ1R6VnR4RHNTQWZCN2NyVFA1RzBEQkd1V0lralF4YVdTWEtnbE9VSnYxVGlhMHVySHE0b0hlbEJKWDczMkJmSTZkQ2JXdUQ5aFZpVkx4TlJIVlVVbnNiZEFDQTUrazFvblZDUG1JYUV2RXNRNVVvcHl5NW5yTGpKSE9SOGxNSTVoOFlpQ1BkblJBd3B6MFc3bmlLTFFDZ1Q2K0pvQmJWVHBKSXVqY1JqMXRab1kyaUtISTJGOGt2TS9EOFNTb2UzazFGU0dVNUtraUFKSm1MbEpPUk9BYUEyc2tCbmZvN1kwQi9Od3gyTm9iTEQyMHcrNGMybUwzck9iWXREc0VDMlZqSG8zSDBJUnYzVURzUlZjMzg1NmtYVE9YbnFLcTkvd0g0NWduL3VVaHNBeG9ZQUNBb1E1TkdFUDZUc1BUQUVrc2d2aEtMaTBNOE1GeVRQcnAwcVNCZXRkanluN1p0K1NjUjVaZGtDck9GaVdRcVdWdkxpRzVHcHBHMUhQbzZ6OVN6MG5lTFBocjFVM0Y2Y1gzN04wMWdNSXdBUUZ6YXRKR3U0S0h3eGFvbmZUdi8xdldGNXhUdkhUbnZjaDQwZW80QW1vMzBXQ09wRkpkLzJQOXVtcytDVm4vVnJmOGNIdFNhUnJiSzAyMTN6MWdWVWFSZm5xYS92bFRycmpaQjluMGRaeFltNUQ5dHZhaWR3dnN6aFU3U0JnQ1d0Mm1QYnJ0NzFuczIxRFhYZFpTVnY5OGZPVDN2ZmQ1OWRRZDJIZUcyZ0daQU55M0pMVTZoRzJxYmRWemI0ZTc3USsvbXBOeEswa2lVRktRSjNqOVo5TEF0bDgyTlFvMjFuYjdmL0ZiN3JEcmJqaTNKTFU1NXNlcFpIMzRtUDViSExucmp2N2oxSmYvRmJTNm4za25lSDdYdjdVOEErQ2dFTCtib3Uva3hSOTh0aDVMN1dOaU1PNDNiM2FzRVF5ZkQxdTErNlhpVFprQTN6WHViRy9wcTY0c2cxTEhtaXo3OGZtRkpnU2pMZmJUSEt2dmU5dE1zMjVvUGp2cmozWStLSXJ4bHRKanFzOUhRaGVuL1ptZkU1SVFMY2JVV3pKc2lTYUk4QmpZR3JuNkwyMXhUVmsrbWt1blNZOVIvcjhoNHRlRjVvUHh1aTVUcmlidHBobG9LZHl5UXRhaDZMb0V1QzhYbGxhTEV2ejl1a1VCU3o4cXdLZnppQ1FnSUNBZytuYTlMb0g3L09oZ0FHZDhHYlFWTlM3ZnFiK1U0T0xVR0FLVEVQbFhSU2hmVEYxMkN0bzRCOXZ3NkNQV1RQb2x3ZlA5RXpGdHhEN01XWDhIbUZkOUF5VU5LazhQbGN2SG40UjhBQU5jdnJxa3VkMi9lRFcyN2ZJZEg5NDdVOGFCZWptYk51NnVORm04cW1Fd212aDJ6R1p6MEdLeGExQkpBV2EzNlVSTjJvMnZ2bWYrQUozYlRNMmZaUFkzYVdZOVVtR1c4bXF5TWFLeFpxTHBOWTBpS2Y0U2plOFpoeXB5L01IWEJOV3o5cFFla2l5UTBkT2crQ1FBd1pZN3FCWjFjVGlKV3puV0JmK2NnVFByaFpIWDU0SkZycXlPaVpkZHk2Tml0R0R4Q2NVUW9sVlkvMnBPYm5ZOXp4MzZzL252a2hGMzRFSFViNzlSOGhwVWhGY2NaMkhlV2orTUhKa0xFNTZMMzRNVUlHTEFJcjU5ZHdOT0hSNUVZOXhpbXBsYm9FakFIWFhyL2dNTDhkRnc0dVFiZGVvL0h5QW03cXMvRjBOQUlqaTVkNGUwcmpWYXpzUE9DdVpVYlFKSlVXNktVaWdTQVhHUmtWbVlNM0R5N04ycnVCUFVZN1MzMXVBMUp4QzFGVWRZc2dNRmVyalloWHpVSk02RnhBakdIZGREUGhWUlViR3VOMWd3NjlIa2ljRm5tc00vajRMMnBMaXpkV2ZEa2ljQk55RWU5SDFNU1FQSXhYLzIyYVJjVE5Qc2Mvc1NuM3VMb21CWUk2dXFBYjFaMXc3b3JNVGpQNW9KTm82RGFRcWl5dk5hQ3FTUTRGbGN0R2JCTzVpSXhJUi94OGZtSWljckd1emNGZU12bkkxOSsvT0xsa0pSV29sUk9QSzk0eE1iOVIyemNYM0lYQzcyTTRkblBBNEY5WE5GLzF5dHNsKytiV1lDMHpBSW9YWUEwMDBPRGRwR29hcStsRGNvWHVqTXJoTVdRenMzUkNFNmFMbHcwWm9IalMvSjNOQzZRZ2JFUG9oRThaTGxtQXJXenNUU0JhRWJSMXhFWi8wOFJ0VGR5cXR5ZlZDTlBWdnRtSTF4WG1QbVo5ekh4L0tiejB5WGhuYmhzYm9NREVJd3Q2TTRBSUNvUU5mbGlUa2xCU2RyTHJjK0gweGs2SnA4aVRnTkF6aHZPVGM2cjdPREM1TUo2SHJmQTUvR2cvaHBvNnV2TDlHQjFvT3JTRFBsczNsdEJpaUJHblJoUDFhVWFNSFFaQm5YTHlWUXlYZGFYUXFjb3RHMlJ4OGpMcUpQcmNMZmxBUEJ1ejl1cEZhVVZBditsN2E2MW1PYTlSOS9Cb1BuNy9aR3pvVUZDZVBuUGlJbXZlVS92YVQ0SDljeDFIYm14QlU4aTE3OGVJcWphTVZ2NElUZjg0VS8zV3ZzdmFudlJycGZqZFBNMmxvTmpUMFl2U3d0TE93R3AvL1lYdWJ0WXRiRUs5SjduZDVLcVRXVndJcktEWDY1L05nelNYVWwxZjg5WEpGMzZ1RG4zT2VlS3oxeS80MHhYb3phdEYvbWZ6M3BzZmVIVi9nOC9LTmhsUVRMM3R3elVOdFcycml5di9LeTdmQUJBVEJKcmFiSndvNm9OaFU2cHRXQ3Z6RG9JQUJ3RG5SY0FRTktWeE8xeGY4WW85THltMENtNk9xYmFWdXJtUkVCQVFFRHdlZm02QkdvcFlzVEhQSVNiVjNjQUZLaEszT0hab2pkS2hGeDgvUGhTU1FzYVp2NTBIbmFPZnJod2VrRXRzVmVlaEppSHVIeG1NWWFNL1JYelY5M0MwUjBEVVZpb2ZDdlZ2ck1sbXArT1FxZ3dNcktTUzlaWW05ajNFVmkzeEJjWjdOcVdKNDlDRCtETnE4dWZlR3pOQ1J5N0cweGphL3kyYXl6cWl0TmZHMXQrNlZ5dnJGL2dZbmo1OXNmdVRYMVFVcUxaQTE5bGFlMTI2cXdxbE5XSDNkeUI4eWZtMWlwNzgvd0NybDljaXdIRFZpSmcwR3lFWFAwVjdidVBBOVBZR3BmUExFYUNrZ1NXTkJvZE0zOEtSa0dlVk5SN0dYNFZHWW5TQ09VVnY4VWc3T1lPUEE3ZFg2dlA3U3NiOGZUcGFZWGp0ZlVmaWNBeGRTT2grYmgvdStiaGN1U0VYV0FuUmRRcSt4UWlYMTNHM0FsbWFOVitBTnAwR29jRnY0U2pJQzhGaGtaV0tPSm00ODlqUCtMWi9aTlE5SDFoeEhMRHRJVTFVVUZUNTU0SEFJZ3JLekF6U0pwb2JzeWtmUmd6cVg1VWJ0M3JjLzdFUElUZC9MMUp6dW4vQkpZZUxIeXFMRFF1YUdEdm9jaWpXb2NLWFJ0RDJKWlZvaXlGaTJSRi9lcWlLTkhpODR6L3NYZWUwVkZWWFJoK1p0SjdyNFNFTkZJSkVIcnZJRjE2RlFFRlJBUWJxQWdxRmhSQlFBV01va2lUOHFsSUI2V1gwQU9oQkVnQ2FZU0U5RjRtZGI0ZlEwSW1NMmtRaW5pZXRiSlc3bW4zM0tsMzNyUFB1N20yL1NaL0RQRml4SW1Kbkp1NWw5Y3M5YkdVZ0dSdk9MdFE0L3RhV0VKaHN3Q3EzcGx3bjdTNXlCNlhsKy9NZjVoMitDVk96enZFbk9qN1B0bjYwZ2ZSMkNVNUtIMG5MVDNEb3FWblVMOWJvWTVjVCtQRzlWUGNXSEtLTCt2YXR6WVdENDB0OEF5ZXJyQlNlWll0SVd3TkZQN09wWEpLcS9PaGxvQkVXME1SM1Y2VnBVc1p6NEwzYzIzZWt4VnBaa016Z0lpMG1wTm9DbXBOY2ZxTjVKUG5GaVMvME9HclRpZk1QQzA2ZUV6MFhueHV3ZW5lVmZZd3d0Si9TZ3VWN3lKZEMwVkNOQU43dzhicWt1eGRXblp4ZkcwbVpOdSt3ZkNXYzFyOVViSHNnWDFIZW0yR3FKYmIyOEpYUXRWMk9ZL0RnN3F1WHNKUGxjZjgvSmJSb0ozdEVJQzd4Kzl1aHFxanpKdk9hTDZtWVUrbnlRQm5QanZUS3pVNDhWQmR6bE1SeXlhV1hWcCswR2FuVkZPcUhmMTM1QTlKVjVJT0FKeWFmNkpUMjQ4NkhtalVwOUYwQXh0OTEzT2ZuaDZPYWxDUkNucG1lbzVlazMyK3R1L29NQm81OHRzN2JuOFR1ajdrUXlydDhKQWx5S0pQdm51OHJjYzRyMC9jaGpSK3Yrbk1Gcis2RGZmOE1IcHY1UGRScHlNMjFNSkM0MUhROEJqcnRjQjl1TWM4SkVqaUErOXV2YlEwYUVMbE9WWW1PejQ3TlBDOTQrMGJqL1NjN3o3U1k3NWRCL3ZoZlpwWWRnMVpmV1ZHM0ttNDhwMEg1cDdtN1hRdGRSdGtoS1dka3lYSzZweHdzcTdreE9hRVZMY2pvZC92ZzJSU0xhbE9iWGN0dUw3by9wNk9tWTUxVmZVTnV6cStES0JscEdQdVBjbjNtNnJheWRJTEVyd24rWDV6WTIySVNNZ3JFQWdFVDRublVhQ0dHOEg3OFBNZmdJZFBGOEt1SDFIYnh0emNnVWJ1cmJrUXVCbjFxK3k2VEovek83N04rM0h5OEk4YzNsTzlQKytCUFVzd05yT2pSNyszZWV2akMvejY3U2hpWW9MVnRuMVVEK3BoNDcrbVE3ZkpiQWlZV0I3QldWdlAzY29FSHZtSlRUL1h6UmU2Tm5UdlBaTTJIY2R4NnZCcWJvY2VyN25Ednh4MWl4ZEZ4UXBSL3ZxVlE5U2M0Ynhxemh4Ynk2SGRpNVhLdXZWL2g0N2RwNmhZV1lCQ05LNkt2ZHMrUlphZnh1Rjlxd0J0K2c3K2tOVGthUDdadlJRb3BzL2dEMm5iK1NVK3JUQnU2NDVqMGRMV0kvREl6L2RMc29pUGYyQ0xrNTJWb21MbmtaT1RTa1pDdE5vNTVHU25xaTJ2R1cyYXR4bjBrSDNCM3Q0UmF6dFBiT3c4a0Vna1pLVEhVMXBTaklWVkk1cTJHRXgyK2oydVh6bWcwaS82OWtWbXo3TGo3ZG4va0hndm5NMmJadEs5K3h2MDZQdGdBYUN5NTdhdW9TVnpQajNKL3UxZkVCU29FT3BOTEJ5NEUvbElVV1AvUlpKelNURC9DdE5Paldoek1wcXFGaFBMVVNjRy96S1lEV09hOE5LQ0kzejQzVG1XbHBYM2RLUFBsZHVjS291UXJrZ1YwYXU1NDdjeDhyMk96UHU0SzUrdmVaRU5PWVdLSDhEL3U4SG1PbDdhRXlNaW1kdU5sdEdJQ2xGZWVscm9sLzJmZ2tLZ3Jtc2tlaGs2R3VqVU5kclg0QXYwcUl2VjFiOGNkM1BGZ3NlbXEyeDRiVGVUcW1wWFVYQ3Z5dElGd01nSXk0UTNxWlhYOExORU54ZDZBcHl2NE9FdXFEZEs0MDdFYlRMenRPaGc3bW5Sb2JxR3VnYTZodFVsMGRPMzFtK2tiNjNmcUhKNWJRWE0wdHlpckp5NG5QTEZ3c2RnYzFHdFJVWGowWjRMZEV6MXFyZEtxMFJCUm41QytOYlFCVlhWeC93VDg1TzZjZzF0ZEVzSzFYK1cyWGUwSDZWbG9HV3FydTV4OHJpZjN6SnMyeW9FNnJoenNkWHR3Tk96YlcwM3FDaTNLRU5UVjlQUS9VWFhEeDVTb0phNkRuRi8xM09jMTBLSmhsUXI4VUxDN3BDZnJwYmZoK1hjeWJrUitOR3hqdTBYZERwczFjeTZkNWZsM1U0R2ZYbitoU29uWmFIWHdIV0kyL3VPdloyblNyV2tPbmtKZVJGWFYxMTZ0UVo3a2FLd1RUZm54NTJNM2VJN3VlbTNsazJ0ZXZxODJ1UjdyNWQ5bGlSZVROcVhkQ0Z1ZCt5UjJMVVZPM1FQNkgyN0xoZFoyUkpFMTBiWHhYOVdxL1htM2hZZGtTTVAyM0x6NDF1L2gzMUJMUktoM3Fjay9QZlFUMU11SmYzVGJIYUxUZm8yQmk3Tlo3ZjZuN2FWYnNPb0hSRkxBZXc2TlJ3RGNQZEVuTnI3bUdhem1xK3JYS1pycG10WFZWM0VuN2NYcVV0MityaG8yTk5wY20wK1k1ejZPS2xOUUYwWklWQUxCQUxCMCtQNUZLaUR6dnpGeUVrcmFOZDVRcFVDZFp1dWs1QklwSnc5c1VHbFR0L1NqaG16dHVIaTNvN3pKMzlqOHk4ejFJeWd5cDhiM3lFdk41T0JJeGJ3M3NMekhOcS9uS043dnlRalEzbExlbFVlMUY2K3ZlZzdkQjQvQll3bU4vbUJsK2F0YXljNWVXaFYrZkdKZndMd2FkYUhxZTlzWisrMno5bTdiWUdLVURuL20rdjh1bUk4OGZkRmNpTXpPOTZhZjRUMVAwM2lUdmlESDRhWm1ZOGV5cUtLUGowR3ppWXVOb1RmZm5tTFZwM1UzL0JhMnl1UzJsUlZEM0RoNUNacWZ4UDJiR0ZwN1V4QlFRNlBJazRENU9XbHFRakFlZGtLRCttcWZKNnJwcFREKzc0RG9NZUFkN0N5Y1dYenoxTXBXNlN4c25iQjNNSlJxVWVQdm0rVGxaRkEwT25xa29CSzhQVHRRbWpJTWFEcWlHSjFHQmxaMHFMOWFKWHlSaTR0NmRybmpmTGppNmUzbGtjdjE1WHhVMzZoUS9kWHlNNUs0c0twTGZ6NDdWQVM3bHdISlBqNDlhSHJDek9aOGY1K1ZpOGRxcVozRWJuSlNWalp1SEVoY0RPNXlRbElwUnJJOGg1RXl5aDdiaHRnYXByUHJiQ1QrTGNkeWE3ZkZ3SXlPdldhUWRzdWsxaTdzc29mallJcWtaMk01cUVXdWdaNU1uUk1FMTQ2SGN1cDc4NDlzSmpvNkVqSG5hUDVPekNHNDMwMjBvODZiTkZkSE1qQ2lEUnVyUjdFZWtOdGpJcExLYjU2RDdYYjZSOUd2SDFNS0YyZm5vN0NFL2wrTkc4eFFES1Vxb3RBVjRlVkFkYW11cGhWTE11VWtaR1VTODE1R0JTb2VFQStnK2oxY0tVTHdNMTBybGRuUjFJVFRXenhnLzkyNUxDVENjNWxTVWFQUlBQUUVaU0NhcENYbGdMSVM2b1BncEFseUtMVlJDY2E5dDB5TUVGRFY4UGc0TFNqYmdWSm1RK2QzQzNwU3RLQnBBckpEcDkwOUxGOVI0ZlJkUlhGYytKeXd0UUkxTnBCaTg4TzA5RFUwTXVNekF5cTNNZHpyUGRDODdaMkx3Yk5QZHM5VjAwT21xaDl0MWJvR3V0YUdUb1pldVhFNU5RbWFXNjk4TGlmWHdCakY0dFdlbFlHVHVuaGFXZGw5MlJWMm1hNURIS2JybVdzYlJtMUwycWxwb0dHU2NNdWppL1p0YmNiZHUvMHZXMjFQWmVaajFsSDMwbE52elZ4TlcwQmlxUjlsNzhQbm9LYUtPY3pId1oyYmZ0Rnh5TkdqVXlhdHZtc1EyRHc0Z3NxOTNVK1U1cXVhTlRIYVpwRVE2b2xMNUVYeTB0S2kvUnQ5VjNiZnQ2eGRuWjlGY2lNekFvMmNURnVidGZXZGtoSmZrRldaWUZhMzFiZnRhNWpsdEhvaFViVHZDWTJXYWFobzZGZmxGdVVjWGxGOE1UN1NScnJUTnJ0dExOSFBqelkzSDlTcTlYbTNoYWRvZzVIbENVMzFMQnZiejlDTHBlWEpsOUlVUEZ6QjNEbzV2UnlWZU9xcTd0N0pIYmRreFNveTZqOG10Y3oxMnZZOVllZW9aa1I2UmRQend2c3d2M2ZrMmJPWm43cTdJR2VPYzk0Z1VBZytBL3lmQXJVdWJtSmhGemVSNHQyby9sejQzdmM5eENyZ0I1ZGU4OGdJVDZVbXlHcVA1SW1UZjRGRi9kMkhQOW5GVnZYemFJdVA2VDMvZlVwZCs4RU0ySGFyL1RxUDV1WWlDQXVuVlgrd25kd2FFeHBxYXJsUmNOR3pYRDM2b0tUblE4WmxTSXVzdElTc0xmM0pELy9Ic25KdC9sc2RqdmVlUDkvdE84NmtXTW5BaW9KbFJJa0Vpa3BLWkhsNVRZbGlxM0M2Y2t4S3FKbXF3N2o2RC9rbzFwZlkwMHNtTzNKc2dYdGtlZ2FBUGxLZnNYcXFLNyt3c210MU1KSHJrNDhqdXRWeFFBN0J4ODBOTFJxRmQzKzNsUXJzck5UMU5acGFPbGhaS1NjK0VOTFIrRWZXN204ZHVnQ011N2R1Y0xWUzNzNGVlVFg4aG96aXdab2Ftb0RCa0F1VGs3TnNXL1loRDEvZkVKVk5pMCt6ZnJRdnN2TEdKblk4UFprWTg2ZFdFL0lsYitKajFidmYybnI2SWRmODM2VXZhK01MUndZTlhHRlNqdHZ2ejU0Ky9VcFA3NTRXckdWL0svZlpuUDJoSExXOEUrV2hWSlVyRjVnTkRXMjQ4YmxmZHlMdThiMWtFTklpMHVRUW5sQ3lQU1VhTGIvOWk0bkQvMUlZbklVanE0dFZNYXdzL05BVzBlZm1EdjNGM3lNTE1uT1NnSVVYb3FlM3QxeGNtcE9RNWVXT0RqNmNmeFFBUHYrL0poWkh4N2hyZmw3MmJscExtNWVuUWk1dEZmdEhBV1BoZTdPOVA3MVJYN0xrSkgrOGk3Rzh1Q3pYUHRhSnRkL3ZjanF5UzJZdW1jc093WnNaZ0Ixc0NJNkVNdmhEQm5wdG9iWWFVclJQRHlSVTBPM012QldLa29peE5QMm9LNEtVMzNGYXpldlVHbWJmRjVOZGlRbUpwak5iY1ZIMDFveEk3K1lmRDFOOU9RZ2x4VWowOU5DZjNjWU96NDZ3dWRVcy8zKzMwSlBOenJ2SE0xK2dJNXJhQlhQd3duVVJrWlkrRmpUQkNBMEdkVWtxODhKcHJxWTNYcXphbS9wbWUxNFd3S1N1NW5FbnIzRDZTYzV0K2NJSGFqUytrVmkxOEZoTkVCYWFGcDF1VlhVMHFpZjYyUU5YUTJEeklpTWk0OHFYajRyMU5ZaVFKMkFybXVuNjlSMVdjK1E2TjJSMzRkdXZqRVBvT2ZQTDl6TlRjaTVmZWFqd0s0QTJmRTU0VzROamJ4YmZ0WDJ5UEY1aHp0VHlhTS81MDdPN1JiZnRkNnFiYXhqZGZLRG8rMWtpYkphV1V3OUR1cjcrWFhvM21BOFFGemczU3FqcDQwYUdEWDJHT1AxbWJ4RVhoeXhLMnc1RWtvYnRHOHd3dSsxNXF2VEk5TXZ5aEprMGJVNWw0R0ZnYU9KcTJtTEVsbEo3dlcxSWUvY09SQzF1cXEyK1duNXNXZm5CM1p2OTFXbkUyazNVazhWWkJlbzdEVEpqc202SmkrbE5QWnd6Qy9oZjkzOHNzUG5uWTdxV1JrNFZZejZyM0ZPdGdhdUVnMko1c2wzai9qYitOc01hRFRBOVkzUVAyNStVcm5kd3lUWExDTTNLVGRHcWkzVlRibWFkUGpLZDhHVDh0UHlIeTFwZkJwWmw1WmVHSzF2cVc5SE5pa0FWaTF0KytpWTZ0aWtYRTA2bkp1Y3F6YlJzTHByS0JOekgrSDZKSTQ5blYrOWN5anE1NXFiUHR6NFRXWTBDNUJvU0RTdi9uVDVOZTZMMC9ZZDdFZjV2OXQ2eTdXQTRLa3hCMk4rZVV6bkZnanFCVnRkM1ViRk1sbHFTaTNzaWdTQzU0WG5VNkFHT0xKdk9YNytBK2szYkM2L3IzOWJxYTdQNExjeE5yRmh4K2IzVUJlZHUyN1ZaSnExR2tCZWZpWUJXK29XL1hyKzVHK3MvZUVsUGczenBMRnZOeTZkVlkzNG5MZmtTclZqekp4YmRXVFIrcDhtY2ZiWU9pQ2JsVjhQUk4vU21yeVVCTHIyZVVORjVIdi9NOVV0dEcvTlY0NG9uejVHZ29HaEdUWU42bmZGT0RVMVR1bjQ4TDZsL0xsUmVjdlUwMHFTK0RpdXR6S3VuazNSME5BaVBUV1dJLzk4WDJXN3JyMW1ZR0hWaU96c3FyM3J1dlo2bmE2OVhsZGJ0M2gxWGJkNFM1aTM2QXpuVDIvaDRLN0YzTGg2V0tuV3h0NFRxWVltbmswN0VIcmxBREV4d1h3NG93SFoyWlVqL2pWbzNYRVVBRzRlSFltSnZNRG1OVk1BV0Jjd3Nkb1p4TWVIS2kzYXhFVmZWbmtOOUJ3NG0yRmpseWlWbDRueHNzSmNGVEYvOXBTcWhmckJZeDU0M3c2dnNsWDFPTG9xRXFyR1JWNEV3TkxhaGRTa0dGdzltZ0RnMzNZRXlZa1JSSVlGY3Vyd2FrS3ZIU0lwS1lLdGE2WXovT1Z2ZWUvTGM1U1dsckR1eDRrUE9ZUG5GWTJ5ZnlTUytvMHk5clNrOGM2eDdKZEtrTXJseUU5TjVMeStGdnA2V3VoclNCNmNGNkNiQzczV0QySGp5OXNaUSswV0pLVnIrckhXMWhDN3NCUnVXdXBqNVdLRzY0bkpuQm4zSnlPUFJGRnVGVk9mSHRSV1VHUHlxTnBpYzk4VE9hZXcrcTN5WmRpYjRUakRuemNtK3pQVldBZVQwN0djbkxhUFY2NU5JN3l3aE1MTzYyaTFiaEJiM21uUCsyT2E4TkwzWjFtK0lZeGYxQ1cxL0xmUXZnRWRBR0l6dVJOOEQ1WG95ZG95d3AxaEVwQVVsMUljR0U2ZEkvUWVKL0o2WEJTUlNwRGFHNkUyTVoyYkNhNlRtakVGWUhVUVAvQnYzUm4xbEhFZjdqRkh6MXJQTWVhZnFKOHlJektEdWY5NVpkVEFxTEhIZU8rdkxId3R1OHJsOHRKYnY0Y3FKU2wySCtFeHo2bTM4L1RvL1pHcmJ2OFYvcFhLd09ZWXU0OW8vQ0ZBOUw2SVZTcjFsVGcrNDdCWFVVbFJ0UjdwTmFEdCtaTDNwekg3b2xibXArYkgxZHo4eWVQWXBkRWtUVjFOUTFtV3JEeklSZGRTdDBGeFFYSDVaMmJjc1R2cjlhMzFIRDNHZUgzVzZlTXUrMC9PT2Q0VnlMUDB0ZXhxNVcvVEwrcEF4QTh4QjZOLzhYM0Y3OXQySDNmOCsraUhoOXFTV1RjVGJzOXgzbDg2OVhXZUhyVTM0dnZ3TGFFcUFtaXRxUC9uVjdOQmh3YWprQ05QUEhYdlQzVU45QzMxN1ZyTmI3ZFBRMWZENFBaZjRZdkt2STF2Ykx3KzEzZXkzL0oySDNjNmVIWitZTGY4dFB3YUU2YmVQWEYzczFSWHl6RDVRc0xmK2VuNTZ2UHZWQ0EvTFQvMjdMekE5bmtwZVVrR1ZnWldsZXZ2SEloYWszWTZlVWRPcFFDbVl4V2kvbXVpeCtwZTBYcFdCazRBaVpjUzl5UmVTbnk0cE43VmtId3ArZS9UYzA5MFRnOUxQMDA5Zm1ibXBlU1ZKOGwwN012QUNzMEFBQ0FBU1VSQlZOWndJc0M5d0xnNjVSTjRSUFJhekdtMTNyYWQvYkE3aDZLMlVJTmx6ME1nOVhuRmQ1bTF2MDMvMEkwM1BzeTVrMU8yTUt5VGVUbnpXR1pFZXBEdjlHWS9GY2xLYytKUHhqN0o2eFlJQVBEVDAydmphMmpZWm5OeWN0VWFBYkNvUVlNTnpRd00ybTFPVFYyNU9DN3U3ZXJhQ2dUUEM4K3ZRQjEyL1NpM2JoNm5jNjhaSEQreWhzVFlFQUNzclYzcFAzUStkNk9ET1hOQ0pVRUlvSWpBUG5Wc0RaWU5Hck50ODV6eTh1YXRodUxzMXBZZG05K25WS0o2by9EaXFDOHBLbFJFY1dabnAzRHhqTEk0cmFHbEVCKytXZENSa2hKVjRkdmJydzhEUnl6Z3grVkR5VXhUbjJFN0phRmkxRU1KZVNuSzdUNS8xd3RqYzF2ZW5IZVVINzd1VDJxU0l0bUZjK01PakovMlMzbFp5NDdqNkR0a1BnREgvbGxaYjhuby9nMDhpZXMxdDNJQklDWXlpRU83cTB6SVFac080eWtzeUtPNlJDZkhEdjdBdmorVWY1VDBIZm9SM1Y2WXhYdFRWVzY4cXhXdG03VVlqSU5UTStMdnFrYnhHVmpaWW1IVkNJQVdyWWNUZXQrUE9idVNaN1JYazU2TWZYVTFsdGJPQUp3OC9DT2JmNW1PVFVQZmgvSkNMeE9oNXkrK3h0RjkzM0hxMk1ORk5MVHJOcG1vaUxNazNDbTd0cHdxRno4bXZiNFIvM1lqK1dpT2g0cFh0bVdEeGppN3RGWXFjL1ZzVCtLOThQTEh3dGJlazNNbk5oSVJkcHBOYTZZUkVuSkFyZWYyaWNNL0VYeCtHMDd1YmNsSXVrUGNYWlV0aGY5bFBDd3A5MXJNemEzZkh5aWhLZHlLemVDT2t4bU45TFhRMTlGRUowdEdabkl1TVJreTByTUx5Y3FXa1pWVlFMYS9QUzJHK3pEeWNDVC9iTGpDcnpXTnZhUTN5L3U3TTdDNGxPSkp1eGlYVjRCczMzZ08yaHZSWVBzWTlyYjhDYi9La2RUMXdjUDRRMWRGdDBZS0wrQ0VITlIvMXlqUUcrTE5nRkUrak8zWG1JRWFFalRpczRuNzRCRHZyZy9tVnlyOFlMNlJ3UFhXcTJrOXZ6TWZ6R3JIN0s5NnNXUitWeGI4N3lxYmRvVHk1K0VvamxMZnUyRWVNMjBiS2dUcTNXRThVbkxoU2MwVnd1elp1NXhPcDM0U2FlbVZLaTJ5UExSd1lhMlA1ZjBCSGxuOFNNc250ZUZTMUMwV2Fxd2F4QnBkVFhTVDgwaGVlNFlmSHZWYy8xVWttaEpOeDE2TnBqajJhalNsUkZhU1c1Z3RTOUhRMVRUVU50S3hBQ2lSbGVSZStlSHlxK2xoNlVwSmo5MkdOcDZyb2F0aDREYWk4WWZxQk9xbVk1b3YxekhWc2NtOWwzczc5a2hzOWJ2ZVVDUmZlOWhyTUhFeGFkbnN6UlpyalJ5TmZmT1RaYkV4ZjBjK2k2OEhqWWJkRzA0c0xTNHRqRDRlcWY2M3duMXUvUjcydVZGRFl4OVplbDRjOS8zOGpkeE1XcmdPY1orVEc1OTNLM3BQNUhmR0RZMDhIWHM3djliMm5mWi9uUDNrOUF2VTRiUFFaYkRyMjFJdERWMlhRVzd2UEt4QVhkL1ByMTFidTBFNnBqbzI2ZUZwWjlRSnpJWU5EWDFiejIrL1c5OWF2MUhhamRUQTBJMDN5dWNkdlR2eU96TjM4OVlOT2ptTTZmQjFsN1BuRjE4WWxuVXI5VnhOYzZvdWFsb2RGVVZZTlpSVUZxZWZWU3EvbCtzVkl5eHRXdGtOa3BlVUZzV2NpNm5PeHEvZTBMWFJkV245ZnJ0dHhzNG16V1Jwc25nOUN6MlQvTlQ4ZXIzL2MranNNTnA1Z051Ym9Iai91QTF2UEZkRFIwTmZJcFVvQlNjMG05VjhmVUZPWWNxakpPMFVDT3FLdDc1KzgxOWRYWS9xU0tWNnNwS1MzTC9TMHRhb2EyZW5xK3ZrYjJqWVVRS1NjSm1zK3VCR2dlQTU0dmtWcUFIK3QvRk5Qdnc4aUZkbi9NYkNEOW9DY2w1NTYzOW9hR2l4OFpjcDFCUXBseElYenFHNEIrS2lpMXRiY3JLVE9iQm5pZHIyUThkOFRVRmhmcFhqR1JxYVVWcFNURVNZK3BzTkt6dUZXQk56SjdqS0JITVZHVEo2RVlWRkJlemQ5bWw1V1h4OEtQcjZDbC9Rakt5a2Nqc1BONThlQUVSSG5DTTdPNVdzek5yNmhBb2VCbGZYdGdERVJsZi9oYUtuYjBKZWJ2WFJOQ1ZGK1NvUncwVUZpdGRaVmJZZ1ZkRjMySHlLaW1Scy8rMURsVHIvWmk4Q2NQN1VabHEyRzhXK1ArZVFucTRxcHRqWmVhR3RyY2VhRldONFplWVcwbElVMFUrSnNlRnFrelkyYXp1S2dTTVc4T1c4MXBUSXFoTFlwTmc3K0tDbG81d1V6TXBLOFo0b0xpNmt1QW9ManpKNjlIMmJwSHRockY2dWlKTXVzL0Nvako2eE9TM2FqK0xxeFYzb1MzWFJyOXhPRG5FUlFSZ2JtNU9WcGZENmJ1elpqWWhRUlNKTVU5dEdtSmpaRXgwVkJNaEpTUWpucStVMWI5dmQvT3QwN3Y0bkJXcU5Kalo0cHhhUklVc2pNMDJ4UGIzWXhRcVhwYjFaQlFwaDYyNCs4ZlY4WHZuTDJ4aFpLS1U0S29lWXJDelNxVUtFY3pMQmVYWjdQdGh3aFRMckdHbFpYYkp5SDhuWHZWbjJlbXRtQVh4eWhIbFg0Z2tHNkxXZWpydkhjZWo3OHl5cktFNXJhNkI5ZVRvMWlqbmFHbWcveERWV1MyOVgrbWJLU004c0lDMnJsUHppQWdyTjlEQWQ0OHRML1JzekNPQnNuTExWZ28waDF0MGEwZWNGZC9yMmRXZUFvVFpHQU1tNUpIMS9qbVhMVHZNOTkwVVlOY2krT01HQ0g0UDQ2ZU91ZkRLK0tSTW50MkRxNUJaTXpaQ1JmakNDdjgvR2N2cDhIR2N1M2VNS3o3WmdyZG15QVcwQWRvYXovV0VIZWNHRmZ2NTJ0QVQ0TlpnNkNTd1YwRVdSeTZCOElmTkZMOFYra09KU2lyT3phNDVTZDdYQ3pjMFVqOHdDTW5JTHlNb3RSV2FwamVYY1Rud0VrSmJId3lhdnJaSEZmVmphMFVuaDVUM3ZFSFBTSUt1bVBnTDF4TzJPRFpBZ2tWcTNzSDdCd042d3NhNkZ2a09KckNRM016SXJPT1ZLNG9IbzNaRS9xSXN3alRrUTlhTlRiK2ZYWXZaSHFlU0djT3JuUEtOaFQ2Zkp5SkZmL2ZucWRCN3VmWGwvZDBlcHVzOVlDWUJVUzZyalBkbG5xWE4vdHpjbFVvbEc3T0U3YTJQT1JwWW5aVHYzK2FtK0ZhT1RLL0RFZjZzNGRIVVlvMmRsNEJSL01uWlRaZHVPeWlJWHdLV2xGOFpSSWQrSXFZdFpDNERNeUxSZ2dLc0JWOTQwYW1UU3pOTFB1b2Q5eDRZajRnTmp0OVIyTHRIN28xWTU5WForTFhwZjVFTUZWanlPNTlleGovTTBnUGd6Y1pWOXBEV2MrN3UrN2puQisyc05iUTI5ek1qMFM2Y1huWHdSWmZzc2VmQ3lvSW1hT3BvR05xMXRCM1g2cW1OZzVLN2J5Mi91dnI2UTlQcFp3S3RJYVVtcEZvQkVMblp0Vk1hMWgvdGtxWlpVSitsaXdqNnlTS3VxWFpPcFRWVmVlenFtT2paVjFRRmMyM0psUVptTkNJQ21vYVlKUUplbFBTNXFHV2lacG9ha0hMKzZLSGhVZm01K3ZmOGV2WHYxN3I3R1NkN1JzcFM4V0ZsNndiMlMzS0tNd3J5aWpLTHNvb3lTL0tMc3dyeVN6SkxDRXBuZjFDYmZOMmhyUDBvSTFJSW55WTI4dkNzbmNuTDI5VEkySHZhSmc4TlA2YVdsS1Vjek1sUzg1UWNhRzArUWdDU3Z0RFJuUjJxcTJwMHFBc0h6eVBNdFVNZEZYV0gzbjU4eWVOVG5USGxUa1F6UjBia0YyemU5eDUySWkzVWV6NzVoRXhMaXFoSWFkSkZJcE9VUjFPb3d0M0FpNTc2Z2FHUmtnWkdSY3ZTcm1ZbWQ0anpXcnVoTGxZVzY3T3hrbFVoV24rWjkwZE0zWmU4MjVZZ0twOGFLNk05WDN0akVpb1hkU1UyTnc4TzdDd0ROMjQ3bXhNRWF0L2NKSGdrSmZpMEhBUkFhY3JqYWx2b0dacVNsS3YrWU5ES3l4TFZ4eC9KalN5czNtclY0VWFtTmxaMDdnRXA1ZVI4YjEvSzZ5eGQzbExkMWRHN0JvYjNma0pGUk9hR05oQzQ5cDNNdjdqcjcvdmlJVnUxSDA3NzdtK3pkOXBuSzJDR1g5M0hwL0VZeU1qSjRaV2JGSDFtRnhNZmZZdEVQZC9oNzUxZmxVZXF1MllxYnoreTBXeW9KUThzd05qWkZJcEdRbGFrYzBmTFo5NHFFWW9seFlTejl0S082cnVXWW1Ob1NmdjNCVGVaSFM2dVBZRzNlZWhqTld3K3Jzbjc3MXJrYzJMa0lrSkNXZG9lVzdVZHo3ZUp1ekt3Y2tjdEx1WFZkT1duZmlzWDl5RWhVTDFUWE5KZm5tNUxkNHpoc3BZOXF0UDk5VmdleGlzZXc1ZjlDQWhkcTB5NG1rNmgxMS9qVnh4cmZnZ0p5MmpuVENVQldqSXdIeVFVbHZ3M245eUdlQ21GdyswMysrUFlzNVl1VjBSbEVOMW1GRDVYOFlTVWdjYmVnWGl5RkRMNVFiOGRRVlJMR2hUMVo3RzJGYjFYajVSU1N2ZW9zMzVVZEQvUmc4SllSYksvb2hSMmF3bzJWWjFtKzlqSWJxZHI3Vm9tVVBPN04yc2RyWDU3Z281ZWJNVzFLQzZiYkdXRS93b2N4STN3WUl5dEcxbXM5SFMvZG8rN2Z3MCtJNW5ZME05RENJRFdQbE1Cb1RqN2tNRHFMWDFBOHZyR1ozUG5mTmFyMGFxMk9HVzE0YlhFdmxzdUtrUldXVUtBaFJkTkFDd09BUy9lNFFDMFM4VG9aNHZMWEtLcmNnbjRpNXRHc1IwYjhqNEd5WWxVUDl4bXRtRFdqRlc4Qy9IbUQvMjI2eW5yVjNvTGFrcHVibXhpMjllYkhZVnR2Zmx5WGZqZldoc3krc1Raa2R1WHlSbjFkcHZ1KzZyY0M0UGIyOEs5cks5VG9tZWs1NXBmazU1QkZGcURWZUxUbmJJRGluR0lWZ1ZISDJzUUZRTjlhdjVITFFQZDM4bFB5WTY4RkJFOUp1cFQwVDhWMnlaZVMvd1pGaENVU1NtVUpzaVNncUdIM2h1TUFTZ3BLYTUzSXRvd21yelgvc2E1OUFGeUhlc3dGaU5oNWUzbkY4b0xNZ2lSOWEvMUdadDVXbmRKdkpBZnk0SHVyN0Qyb2JkWFN0cWR0YTd2QnhYbEZtWm1SbVdXNU9Bb3ZmWDFoaElXZlJkZjR3THUxRnFlaDZ1ZXVOanl1NS9mbTVyQ1BOYlNsZXZmT3hKVXYzbG0xdE8zbk5kWnJvYkd6U1RPQXhLQ0VQUmNDem80alcrMkNWT0dGcjg0Tzg1blNkTGx6UCtjM1hJZTR6M0hzMWVqVnlGMjNsOTc2STJ6aHcxd3JnSUdCZ1kzVVZHb2l6NVJuNU9UazVBQTA2Tjd3SllEQ3ZNSWF4ZSt1SzN2V2VtZUFycm0rV2p1amZ4TTU5M0xEc3FNenI4U2RqSy9XNXNLcHIvT011dGJGN0l2Nk5pczdLd1hBME5IUVIxTlgweEJBeTBETE5QcnZ5QjlDZnJyNkpvOXJrVHFEakNQVERqalgxQ3c5SXVkU1FWSm01UDFEWFIwamJRdDVxZnpSRXRzTEJEVlQrazVVMUxnMXJxN21yUTBOdXkxeGROejZha2xKejh2WjJSVURHRFZIV1ZsTkE5aWJrYkdKK3JmQkVRaWVXWjV2Z1JyZzd4MExhZGlvS2Y1dFJ3Qnc5c1NHS2lPZ3E4UFV0aEUyZG8wSnZxQitDNVNSa1FFQXNyeXF0MkRiTjJ4Q2FsSTBBQjE2VEdmd3FNL1Z0bFBuUWIzemZ4L3g5NDZLbm9JRzJEWHc1dUk1Vlk5cm42WUR5TXBRSkxxWU9lOElxNzhaakcvei91UmtwekI2MHZka3BEOWFrbzJhYU50MUlpOVBVOHBpVFk5Kzc5S2ozN3RxMjlka0MvR2tQYW9mRlQvL0FaaFpOQ1ExT1pySThPcTI1bW1pcDI5Q2JyVHl3a01ESjErbXpYNFFzZGUwMVdDYXRocXNkb1NLN1NyUHdjOS9BRkQyK0drd2FNd1g1T2RsY0hDWHF2OWsyODRUYU9Eb3grYWZwNUtZR0VudytiL29NK2dETHB6Y1JGS1NjaktkeXNjVk1iVnRpSW1aUGJsNXFrSzBrYms3K3ZvUDNoK0ZrbEpTNGhUSjQ0eU5GVGY2c2dMbDk4LzNYL1lDb0NnL2wrenNQT1J5T1Q1Tlh1QlcyRW1reFE5dUloM2QybUJvWk1tOVdHWHJrbTJiNXloWnJIajRkT2V0K1lmNTlidlJYRGlyRUl1Y25QeUppYm1rMUUvNU5Tbm4reS83TSttTmRVeDlkeHM1MlNuY0RqMUpUbzZ5bFVwR1lwUktBbElCQU9mak9OdmZuWUdWeTNPTHlQM3BBaXMvUDQ3Nno4SW55RHZ0bVBPaUIwb0xGaWZ1Y0pRSEFvUmNJbEVJdDhlak9USitHeStoS3FxckNMZ0ZKUlNZZjRWdTVmTEsxTWFEdXE1Y1QrS2FPb0ZhRHZJenNaeCs3d0J2eFdSU3ZxaXlPNHlkWHh6bms3ZmJNV2ZiZFg3ZmNJMjFaKy93ME51TEUzSkkvanFRTDc0TzVLc2V6blFmNXMyb1FaNE0rZlFZODU1bGNScWdnNlBDM21Odk9MdW9oUUJjQlVYQjk3amthbzdiKy8vd0ZnLzVZL3hxb2lKS1gxY1RYVjNOQjYrbGlEUnV2N0dYNmJVWkl6eUI2K3JLNVNBL0VjM1J1ZnQ1NjJIbVZzYStXK3JGN3cyaGJCcnV5eGlBbC8vaWxVYzVoNkIrOFhuRjk5dXliZkR4SjJNM2hXNjhvYnF6cWdwOHB6ZGRhZFBLVnVVelBlbGkwcjdLWmU1RG5jdnYvZTRlalZsLytiZmdXYVJWSFVYdjFNTjVrdnNJai9tVnk1TXZKL3lqcm4xMU9QVnhtbGJYUGdCbnZ3Z2FaTmZHWW1CbVJLYlM1MVRTaFlROURYczZUZTZ3c01PSm1zYTQvVmZFSWlxODUvUFQ4dS9lUFhhM1dydVErdVJ4UHI5WnQxTFBuWjRYMkxtczNNVE54TC8xQjIxMlNqUWttaVd5a3R5Ym02N1BpOTRUK1QzVkx6d1hYLy81eXN6MEs4bUhmYWY3QldpYjZ0cm14R1U5MGoyVWFUUFRMczFudDFLN0VKZ1FsRkNqUjdSaEE4UEhtNS9tR1NQeFhQek94SFB4T3dHVlhRRVZlWlJFandBdS9kM2ZBcENYeWt0Q2ZyNDI2MW14OVRHeTBYTG9zcVR2bWVLOGtpd3RmVTBUTFdOdHk4ekk5RXMxOXhRSUhwbUMyUkVSUXpaNGVwNXJwS1Bqc2RMSmFkZXdrQkN2UkVnQzZHdGlNc3hhVTdNQndBaHo4Mmtqek0xci9WMldXbHljMlBYNmRkdkhOWEdCNEhIei9BdlVOamJPbUprNWxCODdPRGJCd2NHdnpsdnRlL1JVckJCZk9sZDVPNXNDZlgwVFFGVmdLOFBLeWcxVDh3WmN2N0pmcWJ3MjRxczZBZGZEcHpWU0RVMGl3NVcyWitQZzRJZVhYMC8rM3JXSVMrZTJNWHpNWXJvUGVCZHRIWDFXTHh0R215NFRtUHpHWm9KT1BiNmtFSGZDejdENTE1cC9OTGRzTzRyRzNsMXIxYlltN095ODBOTFhmNmpJK1BwRms0RWpGV0xia1QzTHFPN20zTURBQW9DY0xHV2hNelRrSk5QSEdBRVFzQ1dibzM5L3orL3I1OVY2QmdGYnNqbDI4QWYrOSt2NzVXV2RlazNCcm9FUHUzNmZYMjViVVlhTmpUTWpYLzZXZTNkdmNQS0lZbUZoeDZhNU5QRWZ3Q3R2L2M1WEgzWUFLaWRKVkkrcmN5c0E0dTk3dmxma3c0WG5sWTZMaXdxWU9VRWh0bGpZSzZ3OEJvLzRuQnZCRHhKNTNyeW12Rmh6L3RSbTJuUWNwMWF3VDd3WHpwVWc5ZTlQQmJxTW12UTl0OEpPbG92VERnNU5lUCtySUhadW1jcy91Nyt1cG04UmExZU9SMGZiZ0thdEJoTis4eGlLS05NSHorOS9PMHE2V21idDVaWDVPbGhvYUtLcElVY3FCMGxKS2ZtaEtVUlJuZi82RStSME5DZThMUERXa0tKWldFTEI1WHRjbW51SUR5cTIrZWdZYzdVa2FJMzhuZEhVTXByNFVRbFBKYnJqR2xwVjE2YXF5T3FKMnhrN2NUdXZHQmxoWUtTRm5sYUo0anMvTDVQazVDcWlNUmFkNVBORkoxbENiZC96dGFQa2NCUUhEMGR4OEhXRm9LcjJPZDhieGs2QXZMemFlMjNuNTVPMUk0enEzdmNQUlZ1SGN2L3BoN2IzQUVwZjNzNkVTL0djcjYxTlNIZ3E0UTFXWWxheDdHUTBwM3hXNHF5amlZNVVBeTJwSEkzMEl0TGowNG1sbGpzUDd1WVQ1N1VDVjIyUWxHb2oxWklqTFpKUW1wRk00dU8wM01qT0puWEVXbm9YbTZJQjVOYlVQaTZOZXo0cnFUSHlUZkRvSkFjbjdYZnM3VHoxenFFN2E2Ny9mT1ZONnJDTEplMUdhcUJoQTBNUGlZWkVFNGxFV3B4WG5KVVlkRzkzK0IraEtndmdFYitIZldYcGE5NHRmRVBvM1BqejhUWDZ1V2RGWlZ6S2ljc0tsV3BwNmtxa0VvMmluS0wweEtCN3U4TTIzVlRkMFFYSVMrWEZsYU1leThyMkR0dFpxOTg1L2JjTkxwYVh5c3ZGNUlLa3pJam8zWm5mVm01M1pWWHdtNFU1aFNrV1hoWmROQTIxVFZVbkl5K1ZwUmNrSkp5OXR5TjZYOFJUemUzeXBKNWZnTXpibVpkdWJybyszN2loa1ZmWWI2RWY1YWZsMXpvUUp2NTgvSTc0OC9HSDdOcmE5YjUzOXQ0aitTQm5SV2RkenI2VEZTTFJrR3BKcFVqbFNDUWx1VVVaOFdmaS80cmVIVmx0TWpLb214QmJNVW5pYzREYVJkaUN0UHc0RFcxSmpRdnNOUkd4SVh5K1pST0xMcmYrRFBzeTlranN1a2Nkcjc1SWlVNjVYcHhYa2lYUmtHZ1ZGNWJrWjE1TE9ScTI5dm9qTGRZS0JMVWxIVEpuUlVVTjN1enVmbTV0WXVJM1plSTBJSmxrWS9NK1FLbGNYbEpjS2JoQld5TFJBU2lTeXd2VjVROHBMQzJ0ei90M2dVQlFqeGpTZCtoSGZMY3VsMVdiaWhrNDZndGVIUDBsUDJ3dVpkVnZSWXliOGlPbXByVzdzV2prM29hVnZ4WHl6b0txSXlZYXViVWxZSXVjTmgxZlVsdmZaL0NIQkd5UjA3Ynp5d0M4OE9MOFdpZVVDOWdpNTRVWGxhTkorZzZaUjhBV09VNU96UUhvMnVjTkFyYkltZnRsRU4vOG5JS1JrU0pSa1crei92eXd1WVJaYzhzaVR3eFk4RTBvNzM5KzlxRVMydFVub3lldXJLYzVTRm0ySm9ONVh6MzlWZTlCSXo4bllJdWNUNWJlaEJxaUlaMmNtaE93UmM3SWlWWGZOQWRza1RQOHBhcVRMRmJWWjhTRUJ6K3NqSXdzK2VibkZKYjhsRVM1aitCOURLeHNXYkFzakJVYkMzQnk4bGVxNjlIdlRRSzJ5SG5qdlQxVlhrdmwxK2JFNlJzSTJDSm40b3pmS0l2STZOVHJOUUsyeURFMVZmMHhWOGFna1oremJFMEdLemJJZU9QOWZmUWY5bW1WcncwSEJ6L2NQTHZnNmR1MS9FL3hQbEQrSVJxd1JVN1BnV1hiWW5XWSt2WTJWbTBxeHRPM0syWm1qdGpiZStMbzJvSTM1eDFTdkRlN1RsVHEyM3V3a2ppSnVia0RTMVluc3lnZ1huR04wOWNCR25qNmRpVmdpeHp2NW4yeHQvZFUreGV3UlU2blhxOVZlZjJDNXhJcnhmdk40R25QUXlBUUNOU2haNjduVUhPcmV1SGZ0UlB1T2VFSlByK1BCM09NTWFYcWU4ZDZvdkVJejQ5OVh2RlZXWkNvN3o3L2NZeHEyOUI5dU1mOHhxTTlGenpHdVFnRXp3eVcrdnIyRlk5N21wb092ZGEwcWZ4YTA2YnlOb2FHM1NxM0w2dHJwSzJ0UHRlU1FQQXY1L21Mb0RZM2Q2QkQ5NmwwN2owZFF5TkxZaUl2OEw5ZjNpQXFTaEc5ZWVQcWZrWlArcEdPM2FmUnZ1dXJYTDI0aTFQSGZpWGswaitvaStwcTZOS0tHYk4zVTFwU3pLWTFyMWQ1WHQ5bUx3Q1FtQml1cGxhSHJyMWZwN1NrbUpCTEt0c2ZId3AzejY0VUZ1UVJFNk1jQ1Y0Z3kyVkR3S1Q3eWZQMEdEOTFOUmxwY2F6NWZzTDlGcmw4KzBWYi9GdS9SQ08zTnZVeWw2ZU5nNE1QZXZvbVhBNnFNVExuc2RLbTQwdTg4T0k4aW9wa3JQMWhQRFZGV1BxMFVQaFVKOTFUOTVxcFAzeGJEc0xBMElLL3RyeFB4YWhKbTRhK3ZERjdGeFpXamZoMXhUZ1ZtNHZEKzc2am9WTUwyblIraVhjV0hPU25KU1BJemEwNm1ZbUJnUTMrN1Vady9mSisvTnNNdzlUTWp0L1cxaTQ2M3NPM0J6R1JRZHk4OGc5RHhpM0d1Mm1mS3RzK1RLSkJHNXNHTkd2MUloS0psRGZuS2J4V1MwcUtrT1ZuSWN2UEpqa3hndkd2cmlibGJoaTNiNTlSNlc5c2JNNzA5L2FncWFuRE54KzFwbW5iVVF3Wi9SV3hzVmVKaTFZOGJzTGlRMUNKcXFLVUJRS0I0RmtnUHkzLzdoTTZsVWhROXhSNGdzL3Y0NkVhSzVqNkpQeVBVTFhSK2ZYZDV6OU9yWGRHM2ZvejdJdWFXd2tFendjcGVYa1ZrOFJydldGcit6bkErWnljbytkeWNoNHBQOGpEME5yUXNMdWpycTc3a1pTVUxTS3B0ZUJwOEh3STFJYUdWalJ0T1lnVzdVYmk0ZHNEcVZTRHV6RlgyTHhtT3NIbnRsSHh4amo4eGtrK205T1VqajBuMDNmd1BKcTFHa0t6VmtQSXo4c2c1UEoramg5WVJVVFlLY0NBQWNQbjBHZndYT1NsSmZ5OGZEaUo5MjBMMm5XYmpKV1ZNN2w1NlJRWHlyQ3ljYU5ybnpkSVNyaEY5SzBnbGZuMUh2dzJwdVlOQ0Q3L2w0cHY3Y05GRU92ZzZ0R2VtTWdnS20vTFd2WlpUeDRJN2ZrRWZEMFFtU3lkM054RWpJd3NLUzNWSUNNakgxZXZUaFFVMUxqZDlsK0JzMWNIQUs2Y2U1U3QySTlHOTk0ekdUN3hXK1NsSmF4Wk9WYkZhbVRxMjMraXBhVkhWa1lDK2ZtWkdKblkwTExkS0lvSzg3a1c5Q2p6MXNEQ3dwYlMwaHpTMDR0dzgxUllBUlFXNVplM09IUDBWektTWTdrWlVpYThhdEt6MzB3R2pmNFNxVlNEZFQrTUoraU0rcVE5NndJbW82V3RpMy9iRVh5eTdDcGIxODRrTXZRQUdSa2xHRmdwSWtOTGl4VkMvSWlKUzlIVTFPR3ZqZTlnYUdyRnBCbGIrR3pKVFRMU0ZWKzhUVnVPSVNkWGtTUlVLcGNpMWRSR1cxdVhxUEJ6T0x1MTVmQytwUXAvZUEwTkJvMzREQTBOS2ZNV0JSTjIvU2pwcVRFVUZjaVF5MHNwVldTUlI2SXBSU0tSSXBWSWtVbzEwZFRRUWlLUmNtRFBVcUJVNlRvU0V5Tlo5RkZyQ290a1pPV2xrWmVTQWVSWGFDR2hiZWNKM0w1OXRYeG5SV21wWWt1VnVYbERYdjlnTDNZTnZQbHArVkFTRTZNNHNITVJhVWt4QkozWmdhZXZZcUZIV0h3SUJBS0JRQ0FRQ0FRQ2dhQ09UTEsyZnR0VlI4Y2JZRVZTa2tvdWhzZE5GeU9qZ1N0ZFhIWUJERFF6Ry8veXJWdWRudlFjQklMblE2QjJjRzNPdUtrL0EzS3VCZS9sMlA0VjNBdzVXRTJQWWdJUHJTYncwRnBhdGh0TzF6NHpjUFhvZ0pkdlQzWnRtWTIxdFN2dkxUeVBnYUU1Y2JFaGJGdzFnWmlZNFBMZTV1Wk85QjJpL0tGeE4rWXlhMzRZanpvZnI4anJ4eWt0S1didmR0VkVZSisvNjFYajlWVVd2ang4T3FDdG8wLzByYk5xV2l0SGdWZU1pdlZzOWdLVFg5OVlmbnoyK0xvYXovMXZ3TTI5QThtSkVkeTllKzJwbk4vQndZOWhFNVpSSU12aDV4V2p1Ukc4WDZWTm9TeVBwaTFmUkNwOWtJZ2tOU21Tcld0bmtab2E5d2hubDdKZ2VRU2FXZzhzT0VwS2lyaCtZWmRTcTRydmh3SEQ1OU4vMkNla3A4Ynk2N2VqMUVZTVA2Q1luNzhiemZDME8zVHYrdzRhR2xyNE5Cdk8rR2svbDdlSXZIMmU5bDBtMGFiak9NNEZibEpFRWNlSE1uZEdZenIzZUFtL0ZnTXBMU25teGJHTDBOYldSNnJ4NEhNbkxTV0dlVE45U0VtS0pPekdjUUFPN0Z6RTVUTi8wTEhIVkR4OHU5Tys2MlIwOVl5UlNHcmVJbnp6MnNFcWs2Qlc3MDh1eDhURWxvQXRpb2hYdVZ4T1ZMamljYkZwNElHZHZSY2JBaVp4TmVqQjQxcFoxRit4dUI4WmlWR29RNGpYQW9GQUlCQUlCQUtCUVBDZjVCdEh4NjE5ek14R1ZTNGZlUE9tVjNSaFlXZ0hJNlBlQUh2UzB6ZGR6czQrclRyQzQ4VkRUNjlaMmY5ZXVyck5uL1Q1QllMbkMvOVdRekUzZjNpdk5Tc3I5M0kvWjRCdUw4eWlYYmZKcUJmeHBaaVltR0ZoMFFCVFV5ZU1qQ3hxSE4vZHE3UFNjWWV1cnpKdjBlVmF6VzNlb3N0MDZQcHFoUklKRFYxYVlXLy9JTnUwbTFzN2hveGVWTzA0UmthV3RHdy9tbmFkSitEZHZDODFaRzErN1BUbzl5YnZmSHpza2NmNS9MdklPdnMwMXpmTjJ3ekR4cVkyaVozME1ERXhBNHhyTmU2SUNkL2kxM0pRdFcxOC9RZlF1dU5ZV25jY1M0dDJJN0MyZHExaFZKMzd2dEcxOW9NREZKWWdvRWo0MlgvWXA3d3dhQzdlZmozdTErcng0dWd2TVRTMHFzVklVaFNlMXRxVXZRWWJlM2NDYWtyRW9nWG9vZkQwTmNMTXpBUlRVMU5NVE16Sy94VDFDZ2FPK2dKWGp3NjF2ejRiRnpyMWVvMHV2Vi9IMWJPOVVwMnRvM2VWL2N6TkhlamU5NjM3NTFkUHAxNnZWVHVHUUNBUUNBUUNnVUFnRUFpZVM3NXhkTnhhNWlGZDhhK0NuN1IwbW8zTmZFdXdxMnFNeCtsQjNVQlB6K0d2eG8xRGd2ejg4c2RhV2MycTcvRUZBb0ZBSUJBSUJBS0JRQ0FRQ0FRQ2dVRHdsTEFFSXlPd0xQdDdHTEZaSkVrVVBPODhIeFlmQW9GQUlCQUlCQUtCUUNBUUNBUUN3VE5HaWlKWmFLMFRoZ29FLzBXRVFDMFFDQVFDZ1VBZ0VBZ0VBb0ZBSUJBOEJhNDFiU3F2YmR2ZFhsN1Y1amRxZitXS1ZUYWtQUHFzQklJbml4Q29CUUtCUUNBUUNBUUNnVUFnRUFnRWdxZEFvVnhlVUZNYmJZbEVCNkJJTGkrVVEzV0NkcTNGYm9IZ1dVSUkxQUtCUUNBUUNBUUNnVUFnRUFnRUFzRlRvTVhWcTdvMXRTbUxzaDRhR3RvMHVyQXc5UEhQU2lCNHNraWY5Z1FFQW9GQUlCQUlCQUtCUUNBUUNBUUNnVUR3MzBRSTFBS0JRQ0FRQ0FRQ2dVQWdFQWdFQW9GQUlIZ3FDSUZhSUJBSUJBS0JRQ0FRQ0FRQ2dVQWdlSHBJWEhSMEdqL3RTUWdFVHd2aFFTMFFDQVFDZ1VBZ0VBZ0VnanJSWWs2cjN5VmFVdTJnTDgrTkFtcE04S1VHZmFNR1JnNmEycHE2NlZIcFYrdDdmZ0tCUVBBdlFtOXBvMGJyQWQ2TmpoNzVOQ2JRMnRDd3U3WlVxbjFQSnJzYlVWZ1k4alRtSVBodkl3UnFnVUFnRUFnRVR3d2ovS2VOZUFBQUlBQkpSRUZVSXl3bmVETisxVG0rUTJRWkZ3Z0Vnbjh0VnMyc2U1ZVdsQlpUU1p4dTBLSEJTQzBUWFZzTmJhbXVocTZHdnBhK2xvbW12cGFKbG9HV21iYXh0cVdPcVk2MXRvbU90WmFCbGlsQVVYWmgyajhUOXRrQ1JVL2pPZ1FDZ2VCcFlxT3I2L3k5bytNZjNucDZMVktLaXhPZXhoeU13UElYVjlkREVwQjhIaGMzUFNJbFJRalVnaWVPRUtpZlRYUUJXYjJOWm1KaVJtWm1laTFiRzlLNTE4dkVoSjhtSmlhNDJwWjloOHdqL09aUklrSlBxOVNabVRuU3B0TTRMcDM5bmFTa2lJZVk5ZVBCM2FzejNWNll4ZXJsazREc1J4NnZWZHRST0xtMzRzK05zeDk1TENjbmY5eDhPbkY0MzFvZ0MyZm4xbmo3OTJmdnRrOGVlZXo2UVo4SjAxWWlrVWhZLytPa092WDA4T25HM2FTYjVDWS9sUzljZ1VEd2JHQmppUFdWMTdobHBJTnhZVEd5bnkveTQ5T2VrMEFnRUFnZUFoUE1OUFcxVERKQzAxUitCN2lQOGZyTXNJR2hSOW14dkVSZVhKeGZuQzNSbEdocDZtb2FwdDFJRGN5TXpBd3V5Q3BNTHNvb1NDN01raVZoaWdFWlpEelppeEFJQklLbmdxVHNueDRtSmtOZXRiRjUzMUJEd3lTbnBDUno0ZDI3Ynp5TkNiVTBNbW92QVlrYzVFZFRVblk4alRrSUJFS2dmdFl3TTNQazdVK09jT2JFZXZiLzlibFNuWUdCRFRvNjJtaG82S0N2YjR5QmlSbjZobGFZbU50amF0b0FLMnRYYk8wYXMvUFBqd2srOXljQVRWc1BZZUpyNi9ubHV4RmN2L0tQMm5OMjZmMDZzcnhzemdWdUJJb1lQbjRKZ1VkK0ptWjkxUUoxUTVlV0RCcjVCWWYzTFZjclVMZHNQNExCWTc3a1R2VDVaMHFnTnJOd29IbnJZVXljbnNPNmdJbTE3dWZyUDRDNHFKT2twMmNxbGZzMDcwdWJ6aStyRmFqdDdUM1FOYlFpTWp6d2Zva0dMZHVQSU9qMFZyWG42RGx3RHI3Ky9lOEwxT0R0MzU4Qnd6OG1LLzB1SjQvOFhPMzhob3hlVk90cnFjanQwQk5jdTd5dmxxM3pNRGF4eHFkNWY0TE9iSzN5OWFTS0VXL05QOEt1UHo1V2VrMmIyalpDWDZxTFJGc1hmVDFqOUF4TTBUYzB4OWpRQ2lOVGE0eE43VEV6ZCtETXNUV2NPYkdoenRjbUVBaWVPUkp6U05vUnlyYVhtakxwcys0czJobks5cVJjRXAvMnZBUUNnVUJRTjR3dExOd0FzbUt6YjFiVjV0aExoMnh5Y25KeWdEd0E5eEVlOHp6R2VuMXgvZGVyYjJWR1pGNThRbE1WQ0FTQ1p3cExzQzM3L3kxNyt5OEJic3BrbDk2TmpoNFpXMUR3VkxTVDVnWUdIUUN1NU9hZVNRWVJWQ1o0S2dpQitsa2pQZjBlaWZGaERCcnhHYnA2Um16ZjlGNTUzVGUvS0g5UXlPV2x5UEt6eU10Skl6c3JtYXlzSkc2SG4wWlRvbEhlSmliOEVyTDhMS2E5czUwZmx2UWpOT1JZcFROcU0yamtGMFJIbkw4dlVCZHdNK1F3elZvUDVmZjFid09sYXVmWnZ1c2s1UEpTVGg1WXFiYStlZXZoWktiSGMrUHEwWWQ0RkI0ZjV3TTMwNkxkS0Z3YWQ4RFUxSlNNakpvak5ZeU1MSGwxMWxiaTdseGx5Y2U5Z1p3YSsraGIyakg5L2YyWW1Ocnk2VHZ1cEtiRzBhdi9Xd3dkL3cwbTV2WWMzck5NcWIybHBUM04ydzdqNk44cmdDd0E5bTc3bkdZdEI5TG54UTg1ZVdROVVGamwrWG9QZnIvR09hbERRMHRUU2FBTzJGSzc3Zlp2ZlBCM3RmVzNiaDVuMldkZEFXamc3QUpBUXR3TnBUWmZMWThxLzE4dUw2VkFsb08ydGo1NXVlbkV4VjRqT3pPWnVKaXJGQlRXMzI0Q2dVRHcxRmw0bVBuRHZCa2xLMGJtWjBlelE3ZXA3V0tYUUNBUUNKNFJETzMxM1FDeTQ3T3FGS2h6Y25LU0toN25KdVJGQUJqWUc3c0xnVm9nRVB4WDZXVmhNYVRpOFo3MDlFMXo3OXg1bGZyY1JWOUhtaHNhZGdRNGtwVzEvV25OUVNBUUF2V3pSeEdyRm8vZy9TK08wbnZBSEtRU0NkdCttMU5lRzNqa1ovWnYrNXkwdEV3VUZoWFZDNG9aR1RGODkzVnYzdnZrTk5QZTJjV3lMM29RRzNtaHZONi8xUUQwRGN3NGZXeE5lZG1Gd00zNCtRK2dXY3VCWEE3YXFUUmVoNjZ2QXRDbXcxaFNrcUp3OCtxT20xZDNBT0x1aGhCOSt5ejI5cDQ0TjI1TFRPUUZlZzU4UjJWT3FVblI1UkhlajRPSk0zNmpUY2R4TmJiN0txQnEyNU92UDJwSDlPMnpBR1JucDdCdTVUaW12TDJOZHo3ZXc3TFArbEJkSWhnakkwdmUvdUFnRmxaT3JGMDFnZFRVT0FBTzdsMUZ5dzVqR1RaMkNVbDNRNVdFNFo0RFBrUkRRNHVrK0ZCOC9RZVVsNTg1c1FGWlhpYSsvcjJWemhFYmNVckp0bVg2bUxKdFFsTGMzTnB3Ky9ZWnRYTnIzbVk0WXlhdndzalltc3RCTzlpM2Y2bFMvZWZ2ZWlrZDZ4cGE0dUhUaGF1WDl5QXZVTDFtUTFNci9Gb001dlRoWDVETEpaUnFhcUJSVWt4K2ZsNTVHMnRyZHdBUzd0eFE2Yjl0OHh3TzdRNUFFVmtqNSsyUGpwS2JrOHJxNWNQVnpsOGdFRHlUTkxiQU0zZzZWWW9VNnREWFFuL25hS3BmN0twQTh3Qzh3bE1KcmZ2c0JBS0JRRkJmT1BkMWZzT3B2K3NiV29aYVpnQnVnOTNmZGVycFBBVUF1YnowMk16RDNoWGJWdXlyWjJ2UUNNQ2hxOE40SFVOTnk4cGpSKzJQV29YSVRTQVFDSjV2SkNNdExhY0R5RUcrL042OUQ5WW1KUzEreW5QUzhkYlhid0Z3T0N2cnI2YzhGOEYvR0NGUVA1dmtzZktyUWJ6L1JTRDNZcFZGdmJ6c05OTFNZdXMwV3NLZEcveXljZ3dqeHkwbnYwRFpvcUxId05sa3BNVng4Y3dESVRyb3pEYUdUN2hILzJHZmNEbG9GeFZ2Rk1kUGUyQTFvYWR2cW5SOFpQOTNSTjgrUy9zZVV3RndjbW1GazBzcmxmbUVCTzk3ckFKMUdUdi85OUZEOTgxT1YzNk1Md2Z0NUgvcjNtVE01SlZNbnJtV1gxZU1ROTBOdElHQkRXOStkQkJiZTI4MnJaN0NoVk9iS3RUS0NQaCtHQjh2REdiU3pFMTg5VUZya3BOdllXcmJpQTQ5RkRmMlk2ZXNydFg4bG56U2ljek1RSlh5SHYxbU1tejhjZzd1V3N6MnJmT0JZZ0FNRGEwWjgrb3EvTnNNSnljcm1WKy9HODJGcy85VDZSOGZId29ZRXJBbG0vVS9UVUtXblVHZndSL1FhOEFjTHAzOWt6TW4xaElSZGdwTFMzczY5M3FUem4xZUp6MzFMbjl1L0l5dWZTWXdhdUtLY3JIY3hNUU1aN2N1K0RYdkQ0Q3RvdzgyOWg0Z2taY3ZmQlRJY29EYzh2UGZpNytKaDNlM1dqMEdBb0ZBSUJBSUJJSW5pcGFKam1WRmYya2RVMTA3SFZQc0FFcUxTNVYyKy9sTWJicEMzUmpXL2piOXJmMXQrbGN1ajlvZjlTTmw5NjRDZ1VEd2ZDS2ZGUjM5NGxwWDEyTy9KQ1l1MnBxYXV1cHBUNmlaa1ZGTGJZbEVKMXdtdTNwSEpvdDgydk1SL0hjUkF2V3pTbTV1SWgrLzdVMTlaYk8rRWJ5ZkJjR0hsTWJ6OXV1QmkzczcvdHowTHNyMkVZWHMrMnNoWXlhdnBIT3Yxemx4VVBsRE0vRElUK3phT2wrcGJQSHFaRUFoU25ic01ZWGc4OXRZdlh5MHlqeStYNTlGY1VuVlZoWDF5ZDg3dnFqWDhVNGNYRVVqbHhhMDZ6cUpzNEVidVJHOHYxSUxiZVlzT0lxVm5UdHJBeVp3NGVSdkttTmtKRVR6MjQrdk1PV2RiWFRxK1NwL2JYbWZNUyt0UUZOVG02Ti9mOHVCblo4cXRmOHFJSjFEZTcvaDhKNkZ5dU5rcUUvd2VIamZUemc0TnFQMzRQZHg5bXpQaHBXamFlVGVoZEdUVjJCZ2FFSFFxYTM4dm40bTJka3B0YnJteXhkMzhOWkVhMXEwRzBEcmppL3g3aWNuU1V1SndjVE1ucXlNQkxhdW04blpZeHVCRXBXK1psWWVUSnY5WUl2UTFMZitBS0MwcEpnWjQ3VUFHRHM1Z0xHVEExVDZWcllhK1dQRDJ4elovMjJ0NWl3UUNKNHFCbCtnVjUvajVjNG52ejdIRXdnRUFzSERFNzQxZEVINDF0QUZuWlowT1c5Z2I5ajQ3M0Y3VFFFNmZOMzV0SkdEa1hmRnRudUc3RkQ1UG1qNVladXROaTF0QjU2WWVjUXJPeTc3enYxaURSTlhFMCtFT0MwUUNQNER4QllVUkF5OWNhTnBGcVRWcGQ5dktTbmZBZVFYRnRhcFgwMDAxOVByQUhBNE0xUFlld2llS2tLZ2ZwYndielVVVTB2SDhtTjFncHh0UXg5YWRScGY0MWc1NlluY0REbFlxYlNpMkszRjhKZStKelBqSG9mMy9LVFMvOFRCbitqY2N5ckR4eThoNHRZcDRxSXZsOWNWRnNpcUZEaTc5cG1OdHJZQi8veTFFSFUzbVJLcEJpVlBTS0IrZ0RabEFyeVRVM01tenRyTXRrMXpDTG0wUjZuVmtIR0x1Umx5aU5BckI2b2NhY05QcjNNejVMQWFjUnFna044M3prUlQyNENyUWJ1cUhPUFNoYjlZOWZVQVFpN3Z3Ny90U1B6dVczb1VGUlNvOWNRdUxGSmZyaDRaNjMrY1JHVEVPVWE5L0QwZkw0dEFTMHVYekl4N0JDd2RYTzI4cXNMZTNoRnJPMDlzN0R5UVNDUmtwTWRUV2xLTWhWVWptcllZVEhiNlBhNnJlY3lpYjE5azlpdzczcDc5RDRuM3d0bThhU2JkdTc5Qmo3NXZsYmZaL2NjQ0xsZUk1TlkxdEdUT3B5Zlp2LzBMZ2dJVjBlY21GZzdjaWJ4VzUza0xCSUtuaFpKL25wRVJGbHNHc1hYMVJRSjJoYUt5YmJDcFBjMFhkbVBKZTRkNTgwWUMxNS9jTkFVQ2dVRHdrRWdOR3hyN1pFVmxsQ2RVMTlUVk5DcktLODZxMUU3WlQ5VVUwN2hqZHpiYXRySWI3UEtpMi90WFZnVy9BcUJybyt2UzZadHVRV2UvT0RzZzVXTEMzc2MvZllGQUlIaTYxRldjQnZnNkx1NnRtbHZWbmJWSlNZdWZBWnNSZ1VBSTFNOFVuWHEvanFkdmovSmpkUUsxbi8rQWNrR3pPbTdkUEU0RDU2WU1HN3Vrdkd6dnRrL1o4K2NDQVBvTi9SQTdCMjgyL2ppWkJ4WUx1ank0a1N4bTNZcnh2TGZ3SERQZjI4dXlCWjFKU3FvK282eVd0ZzVOV3c3bXd1a3R4TVFFcTIyam9hRkZzUm92NDhlRGhQYytQVTNpdlZEVy96Z0pVUGhKMjlwNzR0MmtsNUpBYlcvdlFlOEJjekF4dGxVUnFIMzhYa0JMUzdmOHVFaVdTN01XTHdKZ1pxNVlVQ2c3QmtDdWZKeWVjb2VZbUV0S1k0WmMzb3VwYlNQR1QvbUpPMUVYY1hSdWdWUlRBOFZ6b0l4VVdybThoSm9pNjA4ZS9KRzRtQkNtdmZNbldpYTZCSjNlK2xEaTlQZ3B2OUNoK3l0a1p5Vng0ZFFXZnZ4MktBbDNyZ01TZlB6NjBQV0ZtY3g0Znorcmx3NVYwN3VJM09Ra3JHemN1QkM0bWR6a0JLUlNEV1I1RDJ4bXNyTVQ3OXVLQUJoZ2FwclByYkNUK0xjZHlhN2ZGd0l5T3ZXYVFkc3VrMWk3c21aZmNZRkE4RXpoWllQdjc4UFo0V0tHcTY4TlRZL2Y0MmhtSmhYOS95V3Irdkp6Y3p0YW5KckVwU1duK1BMTEUzeEZkVWxoQlFLQlFQQlVNV3BnNUthaG82R2ZHWjE1cGF4TXgxamJNajh0UHg1QXFpWFZBVEQzTkc5bjRtclcwc1RGdEtXWnAxbGJUUU10MDRNVDk5dG54MlpmYjlqVGFYSitXdjdkOEMyaEMwMWRMRm9BeUpKem90U2ZVU0FRQ0FRQ3dmT09FS2lmSmI1YjJCT0FJYU1YMFh2dysycmJuRHo4SS92MmZGMSszSC9naDNUc1BvVzVienNydFNzcWtXRnFhTVBtWDZjREtOa29lUHYxWU1Ed2o3a2RGc2pwNCt2dmwycXlLQ0NTV3pkT3NHYUZ3cHJqN3QxcnJBdVl5S3V6dGpKaHhnYSsrYVJqdGZNdktpeGcvcXdtT0RpNE1IM09UdjVjTjV2azVGc1ZXa2lRU0NRVWx6d3BnVnBPVVdFK2ZpMEhBMXBBRVdscHNhU24zYVd4ajdMUHNadVA0ckVQdWJKUFpaUUpyNi9EMk1TbTJqTlZ0TEtvekxrVDYxa1hNRkdsM0wvNWkyaHE2Zkpyd0VRV0xMNUd6LzZ6NmRsL3RrcTdGd1o5d0F1RFBpZy92aDY4bDVXTEZZc1V3MS82cHRwNTNRbzlUb3MySTdGMzhLbXliVnBpREVjT3FIb0VtaHJiY2VQeVB1N0ZYZU42eUNHa3hTVklBWHQ3VHdEU1U2TFovdHU3bkR6MEk0bkpVVGk2dGxBWnc4N09BMjBkZldMdUtCWXNqSXdzeWM1S0Fvd0I4UFR1anBOVGN4cTZ0TVRCMFkvamh3TFk5K2ZIelByd0NHL04zOHZPVFhOeDgrcEV5Q1VSVFNNUVBNTWtsWkR3N3QvTXJGajJpai9UdnU3TmNqMU45QzdHYzJIQ1g0eXNKRTREeVB2OVFlL3ZlN0J5aEE5ajVuVm13VkF2Umt6Ynl5c1g3M0lPb0d6Y3BCSVNudERsQ0FRQ2dhQWFqSnhOV3dCazM4NHNDOERRMURMUnNVNi9sWEZCMTA3WFNkOUszd21nL1ZlZFQ1ZjFLY3dxU0U2NW1uSUVLTG15N09MNHRnczdIR3M4MHZOamx3R3VieUtWYUJSa0ZDVG0zTWtKZS9KWEl4QUlCQUtCNEZsQUNOVC9Odkp6TXNsSWlDNC9McEFwdHRKVkxDc2pOem1CdUNoRlpFTkZnZnBPNUZVdW52bURQYi9QQlVvQmFOYXlQeWFtZHNUZlZiWlN1SFQyZDM0cEtlWlc2SEhLa2dJYUdscGcwOUMzaWhubWtKdWJnV3ZqanN4NGJ5Y0w1clFCeXZ5U3RRRW9Mbnk4QXJWRUlrRXVWMXpYdGF2N2FPemJEVysvenR5NGVoaUF5RnVuOFc4OUFoTVRNekl6RldLSmQ1TmVsSmFXY092NlB5cmpMWHpQRzdsYytsQnpLZlBtcmt5ckR1TzRFUGdia2JmT2toZ2JBa0R3K2I4NGYyS2pVcnRwczdkejZld2ZYQWpjWEY2V2tmbEFwT25SNzkxYXpjUExyemRlZnIzVjFrWGZQcWRXb0I0ODVzdnkvNGZYNml5cU9McTJCQ0F1OGlJQWx0WXVwQ2JGNE9yUkJBRC90aU5JVG93Z01peVFVNGRYRTNydEVFbEpFV3hkTTUzaEwzL0xlMStlbzdTMGhIVS9UbnpJR1FnRWdpZEFSZ1laUHdheEVxQ0JPUTdmOVNLZ3J6c0RBQUtDV0RIN2IyWlRSVlIwVmhacEU3Y3pkc2ROdG4zYmp3QXZLM3lPdnN5cDc4N3d6VWRIK0tSc1hJRkFJQkE4RzVnMU5tME5rQktXY2g3QXFJR1JpMFFpa2VZbDVFYkk3c2tTaTdJTFUwdUtTd3VUTHljZFNMbVdjaXpsUm1aZ1FWSm0rVTdNak9pTXk2ZmVPOUc2OFZqUEx5ejlySHRLa0hQOWx5dHZvaTZuaVVBZ0VBZ0VndjhFUXFEK3QxRXFrUU1TeXNUaWh5RW5KN2s4U3JxTWR0MWVwYWd3bjhCRHFuN1VseTRvZTRhMjdqU2UxdFg0WUtlbjMyRkR3RVNtejluRjFMZlhzWHI1c1BzMWlzUjRSY1dQVjZEVzB0S2h1RWh4anBBcit4ZzJkZ20rL29NZkNOUmhaMmpSWmlRT1RtM0l2UG8zb0lXSGIzY2l3azZWQzlZVnljcXExeVFFNkZ2YU1XbkdSbzRkV01udjYyYVZseWZmdThYbGl6dFUyaWNraEtzdEI1ZytSbEx0dVNiTytJMDJIY2VwYldkc2JNN0NsZkhFM1FtcFZKTlQ1YmovYisvTzQ2b3MweitPZnpteENBaklVVVFVdGRGRTNFVU5YQmd6TlRXWHRKclVtZnlWUzdZNFdka3ZLd3VucVhTMFpxYkdyS3laWDAyT00yT2FqVnVsbVRxS21odHVDTXBCTnRtU2ZUbUF5SForZjRERUVZUVR5b2pPNS8zWE9mZHpQZmR6UGFBdnpybk9mYTU3MXJ3MUdqQmtxaFl2N0Y3clE1RTJIZnowc3k2QlZtTmQvWWNxN1lkb21jMVprcVIyN2YxMU9IU05ZazNmNngrZlBLR0lpQjExZnJnU3V1dGpuVGp5cFRwM0c2emM5RVNsSklmWGU1OEFtZ09IcDRNMGIvRmRlck9sbzl4eWk1VXpmNXNlLzFla05ralN2ams2Nm13djV4bGY2b0dvVEVWZmVmS21LSDE1S0ZtaDc5MnJ2MHpvcnNuUEQ5Vkw0N3Bwd3B5dGVqUThWY2RyWHc0QWNDTjQraHVIbGhXVjVoVW1GMFpLVXN2T0xmdElVc0g1L0FoSnhYdGYzQjFvVjJwWHBxcjNLd1pKemtabjM1cHpsRjBzS3pyelNjVHprbVM0WkNndExDeE0rNC9lQkFBQWFGWW9VTjhNM04yTnlzK3Y3Qk5kZXFsWUQ4NTRXeDA2OXRlKzNSL0p6dTdhZjRkZVhuZW9UOEI0aGU1WWRkWE5EMnM2ZnVnTDdkcjJudFhZd3RmM1dUMFBQNzVWZTcvOVFIZU4vYlZHanBtdjNUdFd5czNOU1pKVTNzUUY2aFl0UEhUeFl1WEs4Z3VKWjVTZGVWNjkrOTJyOVZYSFV4SXJpNTJkN3doU1pQaDJkZThWckJiT2JqcDk3S2YzYUc2TWdRR1RaV2RucDJNSDF6VWMzSVR1RFA0ZjJUczRLZXpJZXF2eHl5MDhydVRzYnRUQW9kTVVmbXlMWEF3dDVISmxuRVZLaVEycit2ZGFXZFQzODc5YnNWSDdKVW10MnQwdUQ4LzJTb2dQazJSUjVvVm9MWHUzNFY2RC8vejBLU1ZUb0FhYXMrQk9DbjUvb2o3cFpwU2ZKRzJNMG9ZRjJ6US9vN0M2TGNkdEEzdzBTSktLU3V2WVFMZktoUUpsVFAxQ1U1NEsxUHlsby9UN25sN3F2VyttRGk4TjFXL2YzcStsVFg4bkFJQjZHZVh1MGFYVmdMVGpGNzVXMVRjeFBmMk5ReVVwTHk0dlRKS0swNHJqSjI2Y1l2Tmltb0tVQXRPZXAzZlcvZm9UQUFEOFY2QkEzZHdGQkQyb3djTWYwZnBQNTBtU2lncXpsSlVlcHo3OUorbng1emJJWXFsODhkZXVVNitxemV0K3VwSGpuNVdsb2tMYk4xM2VVTkZaOTl3M1gzR21BNG8xSGFnVm41dVRxcmpvL1EzTysvbG5MNnZQd0lrYWN2Y3M3ZDd4b1J3ZEt6ZjZ1MVJ5c1ZGNTJzcmRzNTN5YzM5c2d4RWQrVzhOdm11bTJyYnRxdlQwV0tXY3Ixd3gzTG5yQUVsUzc0REtmczRuajJ5dWN6NmowVmM5K282N2J2a05DcHlxbk94a3hacSt0eG9mTS9tbE9udVBqNS95cXNaUGViWDYrYm16ZS9YT0d5T3VPWThoSXg1VGdUbFRVYWQyVzQwdi91UFplczhMQ0h4UUFZRVBYdlg0eHM4WGFjZm01WkxzbEoyZHFFRkRwK3Ywc2EzeTlPb2tpNlZDNXlMM1dzV3ZmSHU4Y3RQcUxsUTNsQXVBWnVGQ25uN3dhYW4yS2ZsS1h2Q3RmdjIxU1ZZZitMbTd5K1B5NDVMeTZyWlBWN1hxaUZZZWpOZSt6eDdTdW01RytSV1hxV24vYmdBQWJPTFd3czNIVWxGUjFxWlhteEd0QTd4SFo1MUkyOWsyb04yOXBlYVM3Tno0WEt0V2djWFp4YWxuUG91c3R4M2RnT2NIcm0zYWpBRUF3TTJBQW5Wek5tTHMwNXI2NkFxZE94c3FMOTlla3FTc3REaWRQdm1ORHUvL3Uvb09tcVFwMDViSng3ZW5YbnNyUWlsSnB4VzJmNjBPSFZsYlo5dUV1clJ1M1VIRFJqMm1nM3RYS3pmM2ZOV292Y1pPZWxFWmdiRjZLeVRvR3U2Z1FDdC9QMTRYRXVNbGxjdGdjSkVrbFpZMlphSEJvTGJlWFhYNnhJK2I2a1dmcVN4USsvY1pyZlJkc1Nvb1NKYzVQMTNlM3QwbFNmMEdUVlpLWXJneU1tTHFuTkhIdDdkbVBQR1g2NUtkcTFjN2RldDFsM1p2VzZFcjI3U0VILzlLWVllc1YxWFBucmRHcDQ1dTFyR2pHNnJIQ25LdXgxY2c3YlY5MDFJWkRBYXBqdFdNWC81em9YWnUvWEZUeGU2OVJ1cTVrRjM2ZE1WMEhhM0tzWFBuQVRwLzN2cHI5NnZXMXJ3bmk5NzczUVROZXZvelBmNi9YNnJBbkttWXFIMHFLTER1eTUyYkZxL1UxS2pyY0U4QWJwQ1lQTVUrdEZZVElwSjBNbHZLdi9KNGUwZTF1Zno0UWtHdGpSTHJkREpESi90L3FBRy92bE56UGppcTl4bytBd0RRMU15cFp0UEJ4ZnRIQjRZTTNUcjQxYUJ2NHJiRXZ0UFMxNjFIMHQ3RU5icTh0MDJWc290bDV0UjlTWi9YTng4RmFnQUFJRkdnYnA0TTlwVzltcWZOWEtselowUDE2WHNQYU9URVJiSllMSXFQQ2F1S3NpZzhiSXY4ZWd5WGoyOVA3ZG4rdm9LR3o5RGtYLzVPOTAxZnFnLy9jSjhpam45VjUvd0JRYjlRV3RKcHBhYWFOUGIrRU5uWkdmVDFoamRxUkpqMTNWZnZhTXIwcGVvL2FMSk9odFc5c3RnV0Z4TFBWRDkyZEhXVkpKVVUyMTZnOXZIcElRY1hGeVhHSHJNcDN0ZTNseHdjblpVWWY2SjZ6QlR4YjBsU0Y3OWhDdDFWMldQN2owdEdLUzBwV2gxdTd5OHY3Njdhdkc3eFZlZU1ETi9lWUsvbnE3RXUyRXBEQXgrV25aMmhWaUZha2k0a1Jlcm92cjliamMyZXQwWXBLUkcxeHE5ZG1jSytyL2NOUXcwdE5HM1dlenBuMmxkZG5QYjE3YU9YbG9WcDg5cEYrbmJyVy9XY1c2cS92ajlEVG82dTZuZm5aRVdmM2FNcmU2aXpTaHE0SmJnNnlTTm1rZExyT21aWCtmOWVrcFM5U0FYMXpUUDBMK3BibzBkMUljVnBBR2hlY2t3NUJ3NjhzbmY0NE44R2Y5djEvbTR2U2RJUGU1TFhYQm5uME5MQjgvWkpYWjc3ejJjSUFBQnVOaFNvbXg4SDllZzdScEowNHNpWCt2TzdEMHV5S0NoNGhoTGp3MVJRVU9lYmY2MWJQVi9yVmkvVTRPSFRGQkQwZ0NLTzc2Z1Y0K2pncklmbmZxVGdrVTlvNWJMUk1oaWNOT3p1dWRxOWJZVnljaEt0WXIvZC9MN0czcmRRRXg1ODdab0sxRFc1dFd3bFNTb3BMYlR4RElNV0xqbW9yUFE0TFYwMHdLWXplZ1dNbHlURlJQM1lSaUk3TzBsL2VIMllZcU1PVjQrbEpWVzIrUmcwWkpvazZkaUIvMHcvNktEaGp5Z3JJMEVKNXc0M0hId2QyTmsxcnJEK0l5Yzl2dUFmOHZieDEvcGxvK1hwMlVuT3ppNHlPRG5LRkxsYlUzNjFYSG5tTkIzYTg5bFZaekFhTzZpci96RGw1ZjZnZ1VGVFZmYlVSWDIyYWs3MWNWcDhBTGNFZTROdWM3cE5UZzNGTlJSVFlaSGgrbVVGQUdnS0JVa0ZFWkdmbkhwbTRNS2dEWkxVWm9EWHVQU1Q2ZC9WakhIeWNHcmJlM2JmZDI5TWhnQUE0R1pDZ2JyNUtWZFMvSEVseFlWcDlVZHpKRlZvOUtRWDVOSEtSOTlzZUwyQmM0dDFLSFMxRG9XdXRocDFkZldXSkkyZTlJTEt5a3EwWWMxek9oTytUd3ZmMktPaXdoenQzTHBFbnA0ZXNsaGF5Y1BES0ZjUG8xeGQyaWdsS1VKM2RBOVc3LzRURkhIeXg1WVpJKzk5VmlQdmZmWW4zMW5IemdNbFNVWDVXVGJGKy9yMmtyT0xoMDZHYmJMeENnWU51WHUyY3JOVEZHczZhSFVrTnVyN091T0RoajJzODNGSGxaRnh6c1pyTk43dDNZTFVvVk5mZmJmbDdUcVB1N2daNjl5ZzBNMnRkYTF4c3psRFpuUERQOGYydmoxVmNxbW9jUWxMOHZidW9QNTNUcEdkblVIUHZscTVFcjI4dkZURkYvTlZmTkdzakxSWXpYanN6OHBNTmlrbTVtQ3Q4OTNkalhycXhhOWtiKytrUHl3T1ZML0IwM1QvOUdWS1NncFhTa0psZXhCYWZBQzNoSzNSMnVTNlJIVitLUGJhQ0wzNVlyQkN0cHEwYWZvWHVyK3VtTUlRMmJ5aEZnRGdoblB5bTliak5Va3FNVi9LNmpLcDIvUGxSUldGcHMvUC91WnlRTlhtaDczcm0yVGl4aW1sVFowb0FBQm8vaWhRTno4VldyMXF0aXBiSUZTb1k1ZEJ1dStoTjVXWkhxL1FYWDl0MUl6RHh6d21TVXBQTWVuL1ZreFRjdkpwelh6cWIrclNiWWdxS3NxMWJGVlduU3R0TFpZS1dTd1dqYnYvRmFzQ2RhenBnTUpQV0xjUHVYLzZNcXZub3llOUlLT3hvekxTWWxWVWtDTlBvNi9HVEg1SlpXVWxpalVkc1Nudm4vVVlKa2s2ZFhpalRmRjNqWDVDM2o1KzJySStSRVpqZXkzOUlNbW04enhiZDZ6Vml1T0x2eTNRN20xLzBwakpMOWU2dDhacTZlYWxuS3draFIxWlgrZng0SkZ6RlR4eWJxM3huNDk2VWo4ZjlhVFYyT1oxaTdWOTB4S3JNZjkrWXpSNjdETzZXR1JXZVhtcGZEcjJsRy9uL2pwemFudWpjMDVMaTlQeXhZRXFLUzFXZmxHMmlqSnpKYXZOeXV3MGVQZ2ppb2tKVjZ0V25TVkpGUldWUGEyTnhvNmE5L0xYOHVuUVV4Ky8rNERTMHVLMVkvTnlaYWVmVjlqQlRmTHZYZG5mbkZYU3dDM3Z6ZzRhSWttbkx1aEVRN0VBZ09hdjc3eUFEOXc2dWZkSitEWmhWY0sybUpYRDNoZ2UybTFhOThXbEYwdHo0amJIMUZ3MVhYdXZFd0FBZ0N0UW9HNmV5cXNmRFJzK1U3ZmQ1cURWcTJaSkttblViSWYzcmxZYnJ5NWE4K2RuSkZXMjF6QkY3cFNiaDVlU0UwNHBOemRWQmJscHlqZG5xS0FvUzBXNU9jckp5WlZrMXNOelAxYnd5TG55OWUycjVPUndTZEw1dUREdDJMemM2aHBYRm5FZEhKeDE5N2huck1aS1N5NXEzZXI1S2l5MGJaTy9PN29OVTBaYXJKS1RUemNjTEtudm5aT1ZsNU9xYlJ0WFNMS3J0NjkwUStLclZseWZPZmFOQ3ZNeUd6MVB6YzBWSTQ1L3BWZU9mNk1yTnBDcHRtUHpXOXI0K2N1TnZsWkIxZ1gxN0QrKytzT0c4dkpTUlVYczBwcVBubXpnelByVjMvL2JJZytQZGxxMXRyS25yTVZpVVh4MDVVcHE3dzdkNWRPK2gvNjJhcGJDdzdaVW54RjIwSG96SEZwOEFMZTBOaTd5R1g2N1JralM3ampWYmo5bEEzZDNHZlB6bFgxZEV3TUFOSXJmZFAvZmRycW44NXpjcU96dkl6NDZ1VURTcFVOdkhoZzc1UFhnM2ZuSkJaZjNFSkNqbTRPeDYrU3VMOXpBVkFFQXdFM2lXdnZUb3VuWnEwZWZFVHA3ZW1lZFIzdjJIYVZPWFliVVdrMTd2WGg3ZDVGVFM4L3FJbVd2dnVPVWs1bFFxeVdEbDljZEtpN09sZGw4dVpqcnJuYWRPc3JCM2tXT2pnNHFLU2xWVWx5VUpMUE4xMzV6Ulp4T2hmMUxHOWJZOXNMV3phMjEycmIzVjZ6cGdNM1hhR29QUGZLUWtLaitBQUFFVDBsRVFWUW5uWTg3b2lQNy85bGczTm1JblZmZDJQS25zWk5rVU0wUE9uNktTZE9XNk16SmJUYi9ITDI5dThpdjd4Z1o3QXhLVGp4cDFVNmxYYWVlVmh0bDFtUTArcXAvMEM5MDdQdlZ5c3ZMcVRQbTUvYzhxWE9tMEt2T0FhRFpXejVhNzh3ZnJBWG5jNVRROHdQOTdHcHhsMXQ4Qkt4U2orZ3NXZjJOT2Zha0lxT3paSHJsT3kySXo5WDVwczRaQUZBM3YxLzZ2KzQzMWY4MzVvUzhVM3QvOCs5Uk1xdTY1WnhMR3hlZm9zeWlIeVJwNHNZcE5yZHRxbW9GVXJ2TkhRQUFBQUFBd0xVWTVLdkEzRmRVVWhnaXk1d0JlcUsrMk1JUVdRcERaUEZyclZwRmlvVG5sVjRZSXNzZ1h3VTJYYllBZ0lhMEc5cmhGMFBlRE40amR4bnJpNXU0Y1lwbHhQdWpHOXhqeE5ZNEFBQUFBQUNBbitRT0QzV05mVTZwaFNHeUhINWNwOVJBVzdGNkN0VDI1bGRWWGhnaVN3ZWpmSnN1WXdDQWpScitGcTZiMnFpVld0a3dWd3RKanRlY0VRQUF1S2taYm5RQ0FBRGcxaks4bzRidm5LT0Q3VnJLcDZCRTVrZitwYWxxWUtPczRqSVZTMUpMUjduV0hPL3NvWTRHT3hsS0sxU2FrcTNVSmt3YkFHQ2JodHQzbUpXcFhPWGFNRmV4R3J2UERnQUF1R1ZRb0FZQUFOZUZsNnZhcmJoWEgzN3pxUFo0dWNqTGZFbjVVLzZ1Y2FaTW1SbzZOeVZmeVpJMGE0Q2VjSE5UYXkrcHBZZUhQT2NGNlJsSmlzbFN0SzYyeVN3QUFBQUE0S1pWNzlkdEFRQUFHaktrdlliK3FwOGUvVlUvUGRMQ1hpMGtLVEpkcDJkdTBTL1BYRkNrTFhOc1BLc3ZYaGltUmJNRE5IZDJnT1plZWZ3cmt6WmQ3N3dCQUFBQUFEZmViVGM2QVFBQWNGTnozREJkRzhkMTB3UjdnK3p6THlsditYNHRtYmxSc3pNSzlJT3RrK3hKMEVFZk43WDFkVmRIMXhwdFBuS0xsYk0rUW1zWDd0QWlOZEFtQkFBQUFBQUFBQUR3WDJhQWp3WWVtcXNUVHdkcWdZZUhQRzkwUG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DQWEvUC8vbHoxSjNRU3J5SUFBQUFBU1VWT1JLNUNZSUk9IiwKCSJUaGVtZSIgOiAiIiwKCSJUeXBlIiA6ICJmbG93IiwKCSJWZXJzaW9uIiA6ICIxOSIKfQo="/>
    </extobj>
  </extobjs>
</s:customData>
</file>

<file path=customXml/itemProps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WPS 演示</Application>
  <PresentationFormat>全屏显示(16:9)</PresentationFormat>
  <Paragraphs>296</Paragraphs>
  <Slides>38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Agency FB</vt:lpstr>
      <vt:lpstr>等线</vt:lpstr>
      <vt:lpstr>Times New Roman</vt:lpstr>
      <vt:lpstr>Arial Unicode MS</vt:lpstr>
      <vt:lpstr>方正兰亭黑_GBK</vt:lpstr>
      <vt:lpstr>黑体</vt:lpstr>
      <vt:lpstr>FontAwesome</vt:lpstr>
      <vt:lpstr>Helvetica</vt:lpstr>
      <vt:lpstr>LilyUPC</vt:lpstr>
      <vt:lpstr>Microsoft Sans Serif</vt:lpstr>
      <vt:lpstr>Arial Unicode MS</vt:lpstr>
      <vt:lpstr>Segoe Print</vt:lpstr>
      <vt:lpstr>Office 主题​​</vt:lpstr>
      <vt:lpstr>PowerPoint 演示文稿</vt:lpstr>
      <vt:lpstr>PowerPoint 演示文稿</vt:lpstr>
      <vt:lpstr>PowerPoint 演示文稿</vt:lpstr>
      <vt:lpstr>引言</vt:lpstr>
      <vt:lpstr>PowerPoint 演示文稿</vt:lpstr>
      <vt:lpstr>研发背景</vt:lpstr>
      <vt:lpstr>PowerPoint 演示文稿</vt:lpstr>
      <vt:lpstr>数据内容</vt:lpstr>
      <vt:lpstr>数据说明</vt:lpstr>
      <vt:lpstr>检索功能</vt:lpstr>
      <vt:lpstr>检索过程</vt:lpstr>
      <vt:lpstr>PowerPoint 演示文稿</vt:lpstr>
      <vt:lpstr>资源界面进入</vt:lpstr>
      <vt:lpstr>高级跨库检索</vt:lpstr>
      <vt:lpstr>数据列表</vt:lpstr>
      <vt:lpstr>数据全文：支持分享、收藏、转发、下载、页内检索定位、字号调整</vt:lpstr>
      <vt:lpstr>法律知识互动关联</vt:lpstr>
      <vt:lpstr>研究示例</vt:lpstr>
      <vt:lpstr>4.2 法律法规 快速及全库检索1</vt:lpstr>
      <vt:lpstr>4.2 法律法规 快速及全库检索2</vt:lpstr>
      <vt:lpstr>4.2 法律法规 全文阅读</vt:lpstr>
      <vt:lpstr>4.2 法律法规条文示例 </vt:lpstr>
      <vt:lpstr>4.2 法律法规关联资料</vt:lpstr>
      <vt:lpstr>4.3 法院案例检索 </vt:lpstr>
      <vt:lpstr>4.3 法院案例   全文阅读</vt:lpstr>
      <vt:lpstr>4.3 法院案例   法规倒查</vt:lpstr>
      <vt:lpstr>4.3 法院案例   案例数据包</vt:lpstr>
      <vt:lpstr>4.4 论著</vt:lpstr>
      <vt:lpstr>4.5 合同范本、资讯、词典   </vt:lpstr>
      <vt:lpstr>4.6 案例   智能检索-示例1需求分析</vt:lpstr>
      <vt:lpstr>4.4 案例   智能检索-示例1检索条件</vt:lpstr>
      <vt:lpstr>4.4 案例   智能检索-示例1检索</vt:lpstr>
      <vt:lpstr>4.4 案例   智能检索-示例2分析</vt:lpstr>
      <vt:lpstr>4.4 案例   智能检索-示例2检索条件</vt:lpstr>
      <vt:lpstr>4.4 案例   智能检索-示例2检索</vt:lpstr>
      <vt:lpstr>4.7 高级跨库检索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LawyeeBigdata_201707</dc:creator>
  <cp:lastModifiedBy>WPS_1639398342</cp:lastModifiedBy>
  <cp:revision>1252</cp:revision>
  <dcterms:created xsi:type="dcterms:W3CDTF">2015-04-24T01:01:00Z</dcterms:created>
  <dcterms:modified xsi:type="dcterms:W3CDTF">2022-09-22T07:50:45Z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3E8AB3C1E62B4EB897DCEBA3A6846EC1</vt:lpwstr>
  </property>
</Properties>
</file>